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0" r:id="rId5"/>
    <p:sldId id="264" r:id="rId6"/>
    <p:sldId id="261" r:id="rId7"/>
    <p:sldId id="259" r:id="rId8"/>
    <p:sldId id="263" r:id="rId9"/>
    <p:sldId id="266" r:id="rId10"/>
    <p:sldId id="262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1718F-2AE2-47F9-A29E-35905EE3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80646-49B0-4C6B-9DE9-E36832545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C8B0C-87D6-4A5F-B292-D9E48D3B1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6394F-4FE4-4F0C-8A7C-F046D2962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41DC0-4B46-4000-A72F-0A9531D9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6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FE5B-408B-4183-82EA-E41A142B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C0D0A-8DB9-462C-8E4D-588D0310A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23E5C-6EC0-4918-ABF9-DDE5CF1F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C9609-322F-4266-AF08-3501935B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B04BA-A5FE-4EA6-9D9D-A9511360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0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733960-45EB-4CA5-8DB1-9340A08E6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081D5-CB89-4FBF-89BA-A93F65F37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C05B-5C66-466F-A0B9-6440DB6B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2A2FF-FF7D-409C-84FA-BE008FD5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F06F8-E9A5-44D1-8358-933D9D05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BE43B-8B61-419F-9CBE-576C2654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5B258-0488-45A9-ADC6-12E6BDDD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7AAF7-5F4D-4E25-8E97-49E98A2F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97596-08AA-41AE-90BC-ABFC0D26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75968-B3CB-49D1-98A4-EC837BE3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A6140-4E10-470E-B5F5-50744F268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E6068-5BC3-4022-9818-7F94B2FB9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33672-3441-4204-B9CD-DDD3583E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CDDD4-32C2-426C-8F8B-A8000627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B4CBB-6CB6-4620-AA05-4906A2AAF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3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5BC8-FC99-4DBA-91F2-86870D4A0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91869-8E72-408D-9F68-A5B0A1146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CE658-9E74-460B-A59E-68A1EAE6B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FF04-7815-49EC-97BA-95EF90779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3BD38-1053-4118-B9CB-50376449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86EB2-92B9-47B6-91D3-4B0954B4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6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B6211-4E03-4A64-81B1-2D8BE4C8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6EA55-E48B-4433-B785-E55923F5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2F75E-3235-467F-AF2B-ECF3B6788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158C72-B3A8-4D13-8244-4D862BFB6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C2BFE-B761-4B40-A02C-3978D384A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A1B0B-E1F3-4700-897E-33C51CA8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D8AAA-F480-4D27-944C-F05F0EBA4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6A7DA-AC2D-4A71-895E-6E2BA969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E7445-2621-41FF-A646-24A6D48A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7233AC-AD79-49E2-BB12-412DD9A1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9D943-EB79-45CA-BC32-E3AB508C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E56A2-A13C-402E-981D-A758FFFC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6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00EA1-FCC2-41AE-BF03-91DAECFA1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0FF6F-AEED-4807-B3D8-C3DABCEF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39D14-0EEC-4502-AE3B-575F5CD0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B091A-F0BF-42BB-B08E-618A436A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36216-A32A-4ECD-844F-69B77F564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E393F-CE0F-42B7-95ED-03E414F08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D941E-1512-4C04-9DD5-928DEC6C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21AE1-585D-4751-9041-C35AC29A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01A3B-F04A-433E-92D5-926B9BEA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70CE-CBE8-4911-9B4C-84C4441D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6268A8-435E-4BCA-8FBD-BFE231251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0C8FE-0CA6-4003-939F-8C8305F9F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E8D12-9BE5-4B62-90E7-98FB52046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ED545-275E-4AEB-905D-7A4B63E4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BC493-925C-405A-94EB-8D6EA6BA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842D49-F4E3-4612-8EB8-46C8E6B2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ABE63-2DBA-49CD-872B-999BE7ECD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4E6E7-A4F8-4D76-933E-8C01998C7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A89D-EC72-48B7-A58E-2577AEE581F9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EBC2C-0BEF-4113-AF0E-0BC0877FA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84CD7-490B-4C0B-B3BC-A982835F7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13798-BF79-4531-B469-1C5AF6E1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FA2B97-BCF7-46B2-81CE-A1165EE4595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36098" y="1012875"/>
            <a:ext cx="10930597" cy="386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157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BE2C4B-DAA9-449D-B4A5-3133B4504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4" y="618179"/>
            <a:ext cx="9942389" cy="551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06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A520-BFED-4F11-9FEF-602144685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226" y="110297"/>
            <a:ext cx="9144000" cy="525808"/>
          </a:xfrm>
        </p:spPr>
        <p:txBody>
          <a:bodyPr>
            <a:normAutofit/>
          </a:bodyPr>
          <a:lstStyle/>
          <a:p>
            <a:r>
              <a:rPr lang="en-US" sz="2400" b="1" dirty="0"/>
              <a:t>Access to the new medications for drug resistant TB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B2F6AF-81D3-4DF3-8942-ED5DD7219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160" y="680683"/>
            <a:ext cx="7111448" cy="617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2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38E7B8-D075-440C-A50C-924342A171C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43532" y="168812"/>
            <a:ext cx="4506555" cy="647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1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E0B560-4E6A-4394-B202-0AD7A6515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89" y="1955409"/>
            <a:ext cx="11053638" cy="16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6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F733A7-4ACC-4C5B-9D9B-6C3FE3D16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557" y="844062"/>
            <a:ext cx="10356528" cy="550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3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28EA95-B03B-40A3-9CCD-AB49E6568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99" y="1769525"/>
            <a:ext cx="10565809" cy="212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54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809E2E-1984-48E3-A2C3-8CA16AF0F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710" y="393895"/>
            <a:ext cx="8997824" cy="614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2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8F41B7-98FB-490B-8109-171E47AC0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174" y="196947"/>
            <a:ext cx="7414008" cy="646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6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A6BEA0-DB4B-4B89-8307-B342CFAAA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133" y="196557"/>
            <a:ext cx="7090116" cy="646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09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9142D6-B807-46A5-A6C5-F364CAA83DF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22469" y="0"/>
            <a:ext cx="9059593" cy="669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2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Access to the new medications for drug resistant TB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the new medications for drug resistant TB</dc:title>
  <dc:creator>David Bryden</dc:creator>
  <cp:lastModifiedBy>Lisa Marchal</cp:lastModifiedBy>
  <cp:revision>7</cp:revision>
  <dcterms:created xsi:type="dcterms:W3CDTF">2018-07-15T14:17:05Z</dcterms:created>
  <dcterms:modified xsi:type="dcterms:W3CDTF">2018-08-10T19:56:00Z</dcterms:modified>
</cp:coreProperties>
</file>