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82" r:id="rId5"/>
    <p:sldMasterId id="2147483964" r:id="rId6"/>
  </p:sldMasterIdLst>
  <p:notesMasterIdLst>
    <p:notesMasterId r:id="rId35"/>
  </p:notesMasterIdLst>
  <p:sldIdLst>
    <p:sldId id="256" r:id="rId7"/>
    <p:sldId id="257" r:id="rId8"/>
    <p:sldId id="258" r:id="rId9"/>
    <p:sldId id="325" r:id="rId10"/>
    <p:sldId id="327" r:id="rId11"/>
    <p:sldId id="4463" r:id="rId12"/>
    <p:sldId id="4509" r:id="rId13"/>
    <p:sldId id="326" r:id="rId14"/>
    <p:sldId id="288" r:id="rId15"/>
    <p:sldId id="303" r:id="rId16"/>
    <p:sldId id="4528" r:id="rId17"/>
    <p:sldId id="4530" r:id="rId18"/>
    <p:sldId id="4531" r:id="rId19"/>
    <p:sldId id="4532" r:id="rId20"/>
    <p:sldId id="4529" r:id="rId21"/>
    <p:sldId id="322" r:id="rId22"/>
    <p:sldId id="323" r:id="rId23"/>
    <p:sldId id="4398" r:id="rId24"/>
    <p:sldId id="4457" r:id="rId25"/>
    <p:sldId id="4446" r:id="rId26"/>
    <p:sldId id="278" r:id="rId27"/>
    <p:sldId id="4533" r:id="rId28"/>
    <p:sldId id="4526" r:id="rId29"/>
    <p:sldId id="270" r:id="rId30"/>
    <p:sldId id="310" r:id="rId31"/>
    <p:sldId id="4527" r:id="rId32"/>
    <p:sldId id="271" r:id="rId33"/>
    <p:sldId id="273"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Open Sans"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51" roundtripDataSignature="AMtx7mh/RppANV+w5T5655ZidcN9QgRo1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15071D-65B7-496F-B9E7-E56AE7F98A40}" v="217" dt="2023-09-15T00:27:27.133"/>
    <p1510:client id="{D1E83C9E-5EE7-A93B-4662-4B6CA033EB4E}" v="980" dt="2023-09-14T21:58:19.6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4.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7.fntdata"/><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2.fntdata"/><Relationship Id="rId40"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1.fntdata"/><Relationship Id="rId57"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font" Target="fonts/font8.fntdata"/><Relationship Id="rId56" Type="http://schemas.microsoft.com/office/2016/11/relationships/changesInfo" Target="changesInfos/changesInfo1.xml"/><Relationship Id="rId8" Type="http://schemas.openxmlformats.org/officeDocument/2006/relationships/slide" Target="slides/slide2.xml"/><Relationship Id="rId5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3.fntdata"/><Relationship Id="rId20" Type="http://schemas.openxmlformats.org/officeDocument/2006/relationships/slide" Target="slides/slide14.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yne Bury" userId="072c30e2-e547-4e48-929e-426222b99a49" providerId="ADAL" clId="{8015071D-65B7-496F-B9E7-E56AE7F98A40}"/>
    <pc:docChg chg="undo custSel addSld delSld modSld sldOrd">
      <pc:chgData name="Karyne Bury" userId="072c30e2-e547-4e48-929e-426222b99a49" providerId="ADAL" clId="{8015071D-65B7-496F-B9E7-E56AE7F98A40}" dt="2023-09-15T00:27:27.133" v="1166" actId="20577"/>
      <pc:docMkLst>
        <pc:docMk/>
      </pc:docMkLst>
      <pc:sldChg chg="modSp mod">
        <pc:chgData name="Karyne Bury" userId="072c30e2-e547-4e48-929e-426222b99a49" providerId="ADAL" clId="{8015071D-65B7-496F-B9E7-E56AE7F98A40}" dt="2023-09-12T20:27:01.821" v="30" actId="1076"/>
        <pc:sldMkLst>
          <pc:docMk/>
          <pc:sldMk cId="0" sldId="256"/>
        </pc:sldMkLst>
        <pc:spChg chg="mod">
          <ac:chgData name="Karyne Bury" userId="072c30e2-e547-4e48-929e-426222b99a49" providerId="ADAL" clId="{8015071D-65B7-496F-B9E7-E56AE7F98A40}" dt="2023-09-12T20:27:01.821" v="30" actId="1076"/>
          <ac:spMkLst>
            <pc:docMk/>
            <pc:sldMk cId="0" sldId="256"/>
            <ac:spMk id="246" creationId="{00000000-0000-0000-0000-000000000000}"/>
          </ac:spMkLst>
        </pc:spChg>
      </pc:sldChg>
      <pc:sldChg chg="modSp mod">
        <pc:chgData name="Karyne Bury" userId="072c30e2-e547-4e48-929e-426222b99a49" providerId="ADAL" clId="{8015071D-65B7-496F-B9E7-E56AE7F98A40}" dt="2023-09-12T22:13:18.574" v="548" actId="1076"/>
        <pc:sldMkLst>
          <pc:docMk/>
          <pc:sldMk cId="0" sldId="258"/>
        </pc:sldMkLst>
        <pc:spChg chg="mod">
          <ac:chgData name="Karyne Bury" userId="072c30e2-e547-4e48-929e-426222b99a49" providerId="ADAL" clId="{8015071D-65B7-496F-B9E7-E56AE7F98A40}" dt="2023-09-12T22:13:18.574" v="548" actId="1076"/>
          <ac:spMkLst>
            <pc:docMk/>
            <pc:sldMk cId="0" sldId="258"/>
            <ac:spMk id="266" creationId="{00000000-0000-0000-0000-000000000000}"/>
          </ac:spMkLst>
        </pc:spChg>
      </pc:sldChg>
      <pc:sldChg chg="del">
        <pc:chgData name="Karyne Bury" userId="072c30e2-e547-4e48-929e-426222b99a49" providerId="ADAL" clId="{8015071D-65B7-496F-B9E7-E56AE7F98A40}" dt="2023-09-12T22:23:56.855" v="677" actId="47"/>
        <pc:sldMkLst>
          <pc:docMk/>
          <pc:sldMk cId="0" sldId="266"/>
        </pc:sldMkLst>
      </pc:sldChg>
      <pc:sldChg chg="modSp mod">
        <pc:chgData name="Karyne Bury" userId="072c30e2-e547-4e48-929e-426222b99a49" providerId="ADAL" clId="{8015071D-65B7-496F-B9E7-E56AE7F98A40}" dt="2023-09-15T00:27:27.133" v="1166" actId="20577"/>
        <pc:sldMkLst>
          <pc:docMk/>
          <pc:sldMk cId="0" sldId="271"/>
        </pc:sldMkLst>
        <pc:spChg chg="mod">
          <ac:chgData name="Karyne Bury" userId="072c30e2-e547-4e48-929e-426222b99a49" providerId="ADAL" clId="{8015071D-65B7-496F-B9E7-E56AE7F98A40}" dt="2023-09-15T00:27:27.133" v="1166" actId="20577"/>
          <ac:spMkLst>
            <pc:docMk/>
            <pc:sldMk cId="0" sldId="271"/>
            <ac:spMk id="368" creationId="{00000000-0000-0000-0000-000000000000}"/>
          </ac:spMkLst>
        </pc:spChg>
      </pc:sldChg>
      <pc:sldChg chg="addSp delSp modSp add mod ord setBg">
        <pc:chgData name="Karyne Bury" userId="072c30e2-e547-4e48-929e-426222b99a49" providerId="ADAL" clId="{8015071D-65B7-496F-B9E7-E56AE7F98A40}" dt="2023-09-12T22:22:02.435" v="673" actId="20577"/>
        <pc:sldMkLst>
          <pc:docMk/>
          <pc:sldMk cId="1493660257" sldId="278"/>
        </pc:sldMkLst>
        <pc:spChg chg="del topLvl">
          <ac:chgData name="Karyne Bury" userId="072c30e2-e547-4e48-929e-426222b99a49" providerId="ADAL" clId="{8015071D-65B7-496F-B9E7-E56AE7F98A40}" dt="2023-09-12T22:18:50.011" v="616" actId="478"/>
          <ac:spMkLst>
            <pc:docMk/>
            <pc:sldMk cId="1493660257" sldId="278"/>
            <ac:spMk id="7" creationId="{B48506F3-2F5B-0C92-65A1-B9470FC213E8}"/>
          </ac:spMkLst>
        </pc:spChg>
        <pc:spChg chg="topLvl">
          <ac:chgData name="Karyne Bury" userId="072c30e2-e547-4e48-929e-426222b99a49" providerId="ADAL" clId="{8015071D-65B7-496F-B9E7-E56AE7F98A40}" dt="2023-09-12T22:18:50.011" v="616" actId="478"/>
          <ac:spMkLst>
            <pc:docMk/>
            <pc:sldMk cId="1493660257" sldId="278"/>
            <ac:spMk id="8" creationId="{E511A29D-F611-E07E-69FF-B2D7D02BBDA5}"/>
          </ac:spMkLst>
        </pc:spChg>
        <pc:spChg chg="add del mod">
          <ac:chgData name="Karyne Bury" userId="072c30e2-e547-4e48-929e-426222b99a49" providerId="ADAL" clId="{8015071D-65B7-496F-B9E7-E56AE7F98A40}" dt="2023-09-12T22:22:02.435" v="673" actId="20577"/>
          <ac:spMkLst>
            <pc:docMk/>
            <pc:sldMk cId="1493660257" sldId="278"/>
            <ac:spMk id="9" creationId="{E70FADD7-F1F0-4719-E7E2-612E513525C2}"/>
          </ac:spMkLst>
        </pc:spChg>
        <pc:spChg chg="mod">
          <ac:chgData name="Karyne Bury" userId="072c30e2-e547-4e48-929e-426222b99a49" providerId="ADAL" clId="{8015071D-65B7-496F-B9E7-E56AE7F98A40}" dt="2023-09-12T22:18:46.668" v="614"/>
          <ac:spMkLst>
            <pc:docMk/>
            <pc:sldMk cId="1493660257" sldId="278"/>
            <ac:spMk id="10" creationId="{332E3D99-5A9A-8358-E11A-B8F7A420306D}"/>
          </ac:spMkLst>
        </pc:spChg>
        <pc:spChg chg="mod">
          <ac:chgData name="Karyne Bury" userId="072c30e2-e547-4e48-929e-426222b99a49" providerId="ADAL" clId="{8015071D-65B7-496F-B9E7-E56AE7F98A40}" dt="2023-09-12T22:18:46.668" v="614"/>
          <ac:spMkLst>
            <pc:docMk/>
            <pc:sldMk cId="1493660257" sldId="278"/>
            <ac:spMk id="12" creationId="{664D6B45-1AC8-5637-BD06-A88F9A5E6224}"/>
          </ac:spMkLst>
        </pc:spChg>
        <pc:spChg chg="mod">
          <ac:chgData name="Karyne Bury" userId="072c30e2-e547-4e48-929e-426222b99a49" providerId="ADAL" clId="{8015071D-65B7-496F-B9E7-E56AE7F98A40}" dt="2023-09-12T22:21:06.848" v="632" actId="207"/>
          <ac:spMkLst>
            <pc:docMk/>
            <pc:sldMk cId="1493660257" sldId="278"/>
            <ac:spMk id="16" creationId="{CE9455F8-E3E8-E712-829C-544495DB1ECF}"/>
          </ac:spMkLst>
        </pc:spChg>
        <pc:spChg chg="mod">
          <ac:chgData name="Karyne Bury" userId="072c30e2-e547-4e48-929e-426222b99a49" providerId="ADAL" clId="{8015071D-65B7-496F-B9E7-E56AE7F98A40}" dt="2023-09-12T22:20:41.053" v="628" actId="207"/>
          <ac:spMkLst>
            <pc:docMk/>
            <pc:sldMk cId="1493660257" sldId="278"/>
            <ac:spMk id="19" creationId="{4F9304BA-B81F-1246-9B32-37F67DD66B8B}"/>
          </ac:spMkLst>
        </pc:spChg>
        <pc:grpChg chg="add del mod">
          <ac:chgData name="Karyne Bury" userId="072c30e2-e547-4e48-929e-426222b99a49" providerId="ADAL" clId="{8015071D-65B7-496F-B9E7-E56AE7F98A40}" dt="2023-09-12T22:18:48.123" v="615" actId="478"/>
          <ac:grpSpMkLst>
            <pc:docMk/>
            <pc:sldMk cId="1493660257" sldId="278"/>
            <ac:grpSpMk id="3" creationId="{5ACA94B8-D29A-6364-6D07-C0B658D579F8}"/>
          </ac:grpSpMkLst>
        </pc:grpChg>
        <pc:grpChg chg="del">
          <ac:chgData name="Karyne Bury" userId="072c30e2-e547-4e48-929e-426222b99a49" providerId="ADAL" clId="{8015071D-65B7-496F-B9E7-E56AE7F98A40}" dt="2023-09-12T22:18:50.011" v="616" actId="478"/>
          <ac:grpSpMkLst>
            <pc:docMk/>
            <pc:sldMk cId="1493660257" sldId="278"/>
            <ac:grpSpMk id="6" creationId="{4259ABDC-C79E-DC0A-19B4-D678E98F11DA}"/>
          </ac:grpSpMkLst>
        </pc:grpChg>
        <pc:grpChg chg="add mod">
          <ac:chgData name="Karyne Bury" userId="072c30e2-e547-4e48-929e-426222b99a49" providerId="ADAL" clId="{8015071D-65B7-496F-B9E7-E56AE7F98A40}" dt="2023-09-12T22:20:41.053" v="628" actId="207"/>
          <ac:grpSpMkLst>
            <pc:docMk/>
            <pc:sldMk cId="1493660257" sldId="278"/>
            <ac:grpSpMk id="14" creationId="{7789F862-C1BE-A5FB-0668-F5128BD8B18E}"/>
          </ac:grpSpMkLst>
        </pc:grpChg>
        <pc:picChg chg="add mod">
          <ac:chgData name="Karyne Bury" userId="072c30e2-e547-4e48-929e-426222b99a49" providerId="ADAL" clId="{8015071D-65B7-496F-B9E7-E56AE7F98A40}" dt="2023-09-12T22:17:17.826" v="609"/>
          <ac:picMkLst>
            <pc:docMk/>
            <pc:sldMk cId="1493660257" sldId="278"/>
            <ac:picMk id="2" creationId="{68A0301B-2229-087D-9847-A513189A39E9}"/>
          </ac:picMkLst>
        </pc:picChg>
        <pc:picChg chg="del mod">
          <ac:chgData name="Karyne Bury" userId="072c30e2-e547-4e48-929e-426222b99a49" providerId="ADAL" clId="{8015071D-65B7-496F-B9E7-E56AE7F98A40}" dt="2023-09-12T22:19:01.434" v="619" actId="478"/>
          <ac:picMkLst>
            <pc:docMk/>
            <pc:sldMk cId="1493660257" sldId="278"/>
            <ac:picMk id="20" creationId="{E5B15DD1-EE9D-000C-8B78-82B4635B2797}"/>
          </ac:picMkLst>
        </pc:picChg>
        <pc:picChg chg="add mod">
          <ac:chgData name="Karyne Bury" userId="072c30e2-e547-4e48-929e-426222b99a49" providerId="ADAL" clId="{8015071D-65B7-496F-B9E7-E56AE7F98A40}" dt="2023-09-12T22:21:22.630" v="634" actId="1076"/>
          <ac:picMkLst>
            <pc:docMk/>
            <pc:sldMk cId="1493660257" sldId="278"/>
            <ac:picMk id="21" creationId="{2E3A754E-BE32-ACFF-D439-6BEDB0DFCDC4}"/>
          </ac:picMkLst>
        </pc:picChg>
      </pc:sldChg>
      <pc:sldChg chg="del">
        <pc:chgData name="Karyne Bury" userId="072c30e2-e547-4e48-929e-426222b99a49" providerId="ADAL" clId="{8015071D-65B7-496F-B9E7-E56AE7F98A40}" dt="2023-09-12T22:40:52.511" v="863" actId="47"/>
        <pc:sldMkLst>
          <pc:docMk/>
          <pc:sldMk cId="1770993756" sldId="286"/>
        </pc:sldMkLst>
      </pc:sldChg>
      <pc:sldChg chg="mod modShow">
        <pc:chgData name="Karyne Bury" userId="072c30e2-e547-4e48-929e-426222b99a49" providerId="ADAL" clId="{8015071D-65B7-496F-B9E7-E56AE7F98A40}" dt="2023-09-12T22:40:47.883" v="862" actId="729"/>
        <pc:sldMkLst>
          <pc:docMk/>
          <pc:sldMk cId="1836494698" sldId="288"/>
        </pc:sldMkLst>
      </pc:sldChg>
      <pc:sldChg chg="del">
        <pc:chgData name="Karyne Bury" userId="072c30e2-e547-4e48-929e-426222b99a49" providerId="ADAL" clId="{8015071D-65B7-496F-B9E7-E56AE7F98A40}" dt="2023-09-12T22:16:44.891" v="604" actId="47"/>
        <pc:sldMkLst>
          <pc:docMk/>
          <pc:sldMk cId="1129216892" sldId="309"/>
        </pc:sldMkLst>
      </pc:sldChg>
      <pc:sldChg chg="addSp delSp modSp mod modNotesTx">
        <pc:chgData name="Karyne Bury" userId="072c30e2-e547-4e48-929e-426222b99a49" providerId="ADAL" clId="{8015071D-65B7-496F-B9E7-E56AE7F98A40}" dt="2023-09-12T22:34:04.044" v="861" actId="1076"/>
        <pc:sldMkLst>
          <pc:docMk/>
          <pc:sldMk cId="3666613046" sldId="310"/>
        </pc:sldMkLst>
        <pc:spChg chg="add mod">
          <ac:chgData name="Karyne Bury" userId="072c30e2-e547-4e48-929e-426222b99a49" providerId="ADAL" clId="{8015071D-65B7-496F-B9E7-E56AE7F98A40}" dt="2023-09-12T22:34:04.044" v="861" actId="1076"/>
          <ac:spMkLst>
            <pc:docMk/>
            <pc:sldMk cId="3666613046" sldId="310"/>
            <ac:spMk id="7" creationId="{BBCED2EE-27E2-DFD3-C80F-83FB7F53FAD7}"/>
          </ac:spMkLst>
        </pc:spChg>
        <pc:picChg chg="add mod">
          <ac:chgData name="Karyne Bury" userId="072c30e2-e547-4e48-929e-426222b99a49" providerId="ADAL" clId="{8015071D-65B7-496F-B9E7-E56AE7F98A40}" dt="2023-09-12T22:33:58.346" v="860" actId="1076"/>
          <ac:picMkLst>
            <pc:docMk/>
            <pc:sldMk cId="3666613046" sldId="310"/>
            <ac:picMk id="3" creationId="{C186B5BA-59BD-18DC-736E-B4DDAEBF2E0B}"/>
          </ac:picMkLst>
        </pc:picChg>
        <pc:picChg chg="del">
          <ac:chgData name="Karyne Bury" userId="072c30e2-e547-4e48-929e-426222b99a49" providerId="ADAL" clId="{8015071D-65B7-496F-B9E7-E56AE7F98A40}" dt="2023-09-12T22:31:17.419" v="723" actId="478"/>
          <ac:picMkLst>
            <pc:docMk/>
            <pc:sldMk cId="3666613046" sldId="310"/>
            <ac:picMk id="5" creationId="{F49DDEB8-8BFF-2E47-E805-BD50BADDBE04}"/>
          </ac:picMkLst>
        </pc:picChg>
        <pc:picChg chg="add del mod">
          <ac:chgData name="Karyne Bury" userId="072c30e2-e547-4e48-929e-426222b99a49" providerId="ADAL" clId="{8015071D-65B7-496F-B9E7-E56AE7F98A40}" dt="2023-09-12T22:33:10.218" v="803" actId="478"/>
          <ac:picMkLst>
            <pc:docMk/>
            <pc:sldMk cId="3666613046" sldId="310"/>
            <ac:picMk id="6" creationId="{E2D8CE8A-FBE2-261D-D758-3E7A28C4F7C8}"/>
          </ac:picMkLst>
        </pc:picChg>
      </pc:sldChg>
      <pc:sldChg chg="del">
        <pc:chgData name="Karyne Bury" userId="072c30e2-e547-4e48-929e-426222b99a49" providerId="ADAL" clId="{8015071D-65B7-496F-B9E7-E56AE7F98A40}" dt="2023-09-12T22:23:53.645" v="676" actId="47"/>
        <pc:sldMkLst>
          <pc:docMk/>
          <pc:sldMk cId="57166055" sldId="320"/>
        </pc:sldMkLst>
      </pc:sldChg>
      <pc:sldChg chg="addSp delSp modSp mod">
        <pc:chgData name="Karyne Bury" userId="072c30e2-e547-4e48-929e-426222b99a49" providerId="ADAL" clId="{8015071D-65B7-496F-B9E7-E56AE7F98A40}" dt="2023-09-12T22:45:30.353" v="867" actId="1076"/>
        <pc:sldMkLst>
          <pc:docMk/>
          <pc:sldMk cId="3570652234" sldId="322"/>
        </pc:sldMkLst>
        <pc:spChg chg="del">
          <ac:chgData name="Karyne Bury" userId="072c30e2-e547-4e48-929e-426222b99a49" providerId="ADAL" clId="{8015071D-65B7-496F-B9E7-E56AE7F98A40}" dt="2023-09-12T22:24:20.043" v="714" actId="478"/>
          <ac:spMkLst>
            <pc:docMk/>
            <pc:sldMk cId="3570652234" sldId="322"/>
            <ac:spMk id="3" creationId="{BB275670-1F6D-00FA-D937-4760A2120AE4}"/>
          </ac:spMkLst>
        </pc:spChg>
        <pc:spChg chg="add del mod">
          <ac:chgData name="Karyne Bury" userId="072c30e2-e547-4e48-929e-426222b99a49" providerId="ADAL" clId="{8015071D-65B7-496F-B9E7-E56AE7F98A40}" dt="2023-09-12T22:24:27.968" v="717" actId="478"/>
          <ac:spMkLst>
            <pc:docMk/>
            <pc:sldMk cId="3570652234" sldId="322"/>
            <ac:spMk id="4" creationId="{A921E804-D858-CD8C-A191-2B35BBEE16C6}"/>
          </ac:spMkLst>
        </pc:spChg>
        <pc:spChg chg="add del mod">
          <ac:chgData name="Karyne Bury" userId="072c30e2-e547-4e48-929e-426222b99a49" providerId="ADAL" clId="{8015071D-65B7-496F-B9E7-E56AE7F98A40}" dt="2023-09-12T22:24:37.475" v="721" actId="1076"/>
          <ac:spMkLst>
            <pc:docMk/>
            <pc:sldMk cId="3570652234" sldId="322"/>
            <ac:spMk id="322" creationId="{00000000-0000-0000-0000-000000000000}"/>
          </ac:spMkLst>
        </pc:spChg>
        <pc:picChg chg="add mod">
          <ac:chgData name="Karyne Bury" userId="072c30e2-e547-4e48-929e-426222b99a49" providerId="ADAL" clId="{8015071D-65B7-496F-B9E7-E56AE7F98A40}" dt="2023-09-12T22:45:30.353" v="867" actId="1076"/>
          <ac:picMkLst>
            <pc:docMk/>
            <pc:sldMk cId="3570652234" sldId="322"/>
            <ac:picMk id="6" creationId="{68BB4ADB-0859-241D-4C5F-8F8A5E410F7A}"/>
          </ac:picMkLst>
        </pc:picChg>
        <pc:picChg chg="del">
          <ac:chgData name="Karyne Bury" userId="072c30e2-e547-4e48-929e-426222b99a49" providerId="ADAL" clId="{8015071D-65B7-496F-B9E7-E56AE7F98A40}" dt="2023-09-12T22:24:21.484" v="715" actId="478"/>
          <ac:picMkLst>
            <pc:docMk/>
            <pc:sldMk cId="3570652234" sldId="322"/>
            <ac:picMk id="1026" creationId="{91F693B4-C6EF-1BBA-40D9-9F3A7135EB5A}"/>
          </ac:picMkLst>
        </pc:picChg>
      </pc:sldChg>
      <pc:sldChg chg="modSp mod modNotesTx">
        <pc:chgData name="Karyne Bury" userId="072c30e2-e547-4e48-929e-426222b99a49" providerId="ADAL" clId="{8015071D-65B7-496F-B9E7-E56AE7F98A40}" dt="2023-09-12T22:58:59.723" v="948" actId="20577"/>
        <pc:sldMkLst>
          <pc:docMk/>
          <pc:sldMk cId="1655588549" sldId="323"/>
        </pc:sldMkLst>
        <pc:spChg chg="mod">
          <ac:chgData name="Karyne Bury" userId="072c30e2-e547-4e48-929e-426222b99a49" providerId="ADAL" clId="{8015071D-65B7-496F-B9E7-E56AE7F98A40}" dt="2023-09-12T22:58:39.733" v="929" actId="20577"/>
          <ac:spMkLst>
            <pc:docMk/>
            <pc:sldMk cId="1655588549" sldId="323"/>
            <ac:spMk id="2" creationId="{4F2C2F4A-A3AF-0430-49E7-E3882A820B3D}"/>
          </ac:spMkLst>
        </pc:spChg>
      </pc:sldChg>
      <pc:sldChg chg="modSp del mod ord">
        <pc:chgData name="Karyne Bury" userId="072c30e2-e547-4e48-929e-426222b99a49" providerId="ADAL" clId="{8015071D-65B7-496F-B9E7-E56AE7F98A40}" dt="2023-09-12T20:47:53.419" v="272" actId="47"/>
        <pc:sldMkLst>
          <pc:docMk/>
          <pc:sldMk cId="2835413638" sldId="324"/>
        </pc:sldMkLst>
        <pc:spChg chg="mod">
          <ac:chgData name="Karyne Bury" userId="072c30e2-e547-4e48-929e-426222b99a49" providerId="ADAL" clId="{8015071D-65B7-496F-B9E7-E56AE7F98A40}" dt="2023-09-12T20:47:50.213" v="271" actId="21"/>
          <ac:spMkLst>
            <pc:docMk/>
            <pc:sldMk cId="2835413638" sldId="324"/>
            <ac:spMk id="3" creationId="{3FBA95FD-887E-76FD-81E6-E69B190E0AE5}"/>
          </ac:spMkLst>
        </pc:spChg>
      </pc:sldChg>
      <pc:sldChg chg="modSp mod ord modNotesTx">
        <pc:chgData name="Karyne Bury" userId="072c30e2-e547-4e48-929e-426222b99a49" providerId="ADAL" clId="{8015071D-65B7-496F-B9E7-E56AE7F98A40}" dt="2023-09-12T20:54:29.736" v="358"/>
        <pc:sldMkLst>
          <pc:docMk/>
          <pc:sldMk cId="652363467" sldId="325"/>
        </pc:sldMkLst>
        <pc:spChg chg="mod">
          <ac:chgData name="Karyne Bury" userId="072c30e2-e547-4e48-929e-426222b99a49" providerId="ADAL" clId="{8015071D-65B7-496F-B9E7-E56AE7F98A40}" dt="2023-09-12T20:51:38.881" v="355" actId="1076"/>
          <ac:spMkLst>
            <pc:docMk/>
            <pc:sldMk cId="652363467" sldId="325"/>
            <ac:spMk id="3" creationId="{3FBA95FD-887E-76FD-81E6-E69B190E0AE5}"/>
          </ac:spMkLst>
        </pc:spChg>
        <pc:spChg chg="mod">
          <ac:chgData name="Karyne Bury" userId="072c30e2-e547-4e48-929e-426222b99a49" providerId="ADAL" clId="{8015071D-65B7-496F-B9E7-E56AE7F98A40}" dt="2023-09-12T20:47:40.561" v="270" actId="255"/>
          <ac:spMkLst>
            <pc:docMk/>
            <pc:sldMk cId="652363467" sldId="325"/>
            <ac:spMk id="422" creationId="{00000000-0000-0000-0000-000000000000}"/>
          </ac:spMkLst>
        </pc:spChg>
      </pc:sldChg>
      <pc:sldChg chg="addSp modSp new mod">
        <pc:chgData name="Karyne Bury" userId="072c30e2-e547-4e48-929e-426222b99a49" providerId="ADAL" clId="{8015071D-65B7-496F-B9E7-E56AE7F98A40}" dt="2023-09-13T15:28:46.263" v="962" actId="20577"/>
        <pc:sldMkLst>
          <pc:docMk/>
          <pc:sldMk cId="2565481783" sldId="327"/>
        </pc:sldMkLst>
        <pc:spChg chg="mod">
          <ac:chgData name="Karyne Bury" userId="072c30e2-e547-4e48-929e-426222b99a49" providerId="ADAL" clId="{8015071D-65B7-496F-B9E7-E56AE7F98A40}" dt="2023-09-12T20:54:54.572" v="360" actId="255"/>
          <ac:spMkLst>
            <pc:docMk/>
            <pc:sldMk cId="2565481783" sldId="327"/>
            <ac:spMk id="2" creationId="{C3BF7FDD-CA55-06C3-9B95-C79A10D85812}"/>
          </ac:spMkLst>
        </pc:spChg>
        <pc:spChg chg="mod">
          <ac:chgData name="Karyne Bury" userId="072c30e2-e547-4e48-929e-426222b99a49" providerId="ADAL" clId="{8015071D-65B7-496F-B9E7-E56AE7F98A40}" dt="2023-09-13T15:28:46.263" v="962" actId="20577"/>
          <ac:spMkLst>
            <pc:docMk/>
            <pc:sldMk cId="2565481783" sldId="327"/>
            <ac:spMk id="3" creationId="{4215F0EF-0DD1-DAFA-CB07-3C0924E88736}"/>
          </ac:spMkLst>
        </pc:spChg>
        <pc:spChg chg="add mod">
          <ac:chgData name="Karyne Bury" userId="072c30e2-e547-4e48-929e-426222b99a49" providerId="ADAL" clId="{8015071D-65B7-496F-B9E7-E56AE7F98A40}" dt="2023-09-12T20:40:49.641" v="257" actId="1035"/>
          <ac:spMkLst>
            <pc:docMk/>
            <pc:sldMk cId="2565481783" sldId="327"/>
            <ac:spMk id="6" creationId="{D85F076A-2C32-CE68-E28A-2B77B7414B5E}"/>
          </ac:spMkLst>
        </pc:spChg>
        <pc:picChg chg="add mod">
          <ac:chgData name="Karyne Bury" userId="072c30e2-e547-4e48-929e-426222b99a49" providerId="ADAL" clId="{8015071D-65B7-496F-B9E7-E56AE7F98A40}" dt="2023-09-12T20:40:27.702" v="248" actId="1076"/>
          <ac:picMkLst>
            <pc:docMk/>
            <pc:sldMk cId="2565481783" sldId="327"/>
            <ac:picMk id="5" creationId="{C09BF789-C01D-5EC5-2F7F-55A260BBCFD1}"/>
          </ac:picMkLst>
        </pc:picChg>
        <pc:picChg chg="add mod">
          <ac:chgData name="Karyne Bury" userId="072c30e2-e547-4e48-929e-426222b99a49" providerId="ADAL" clId="{8015071D-65B7-496F-B9E7-E56AE7F98A40}" dt="2023-09-12T20:49:15.764" v="350"/>
          <ac:picMkLst>
            <pc:docMk/>
            <pc:sldMk cId="2565481783" sldId="327"/>
            <ac:picMk id="7" creationId="{C742576A-17CB-7DEE-19F5-EA080D1B92AA}"/>
          </ac:picMkLst>
        </pc:picChg>
      </pc:sldChg>
      <pc:sldChg chg="addSp modSp add mod ord modShow modNotesTx">
        <pc:chgData name="Karyne Bury" userId="072c30e2-e547-4e48-929e-426222b99a49" providerId="ADAL" clId="{8015071D-65B7-496F-B9E7-E56AE7F98A40}" dt="2023-09-12T22:16:49.730" v="605"/>
        <pc:sldMkLst>
          <pc:docMk/>
          <pc:sldMk cId="3590116420" sldId="4398"/>
        </pc:sldMkLst>
        <pc:picChg chg="add mod">
          <ac:chgData name="Karyne Bury" userId="072c30e2-e547-4e48-929e-426222b99a49" providerId="ADAL" clId="{8015071D-65B7-496F-B9E7-E56AE7F98A40}" dt="2023-09-12T22:16:49.730" v="605"/>
          <ac:picMkLst>
            <pc:docMk/>
            <pc:sldMk cId="3590116420" sldId="4398"/>
            <ac:picMk id="2" creationId="{2BDE1654-2F9D-BD98-9C9F-0EF0FE126E0B}"/>
          </ac:picMkLst>
        </pc:picChg>
      </pc:sldChg>
      <pc:sldChg chg="addSp modSp add ord setBg">
        <pc:chgData name="Karyne Bury" userId="072c30e2-e547-4e48-929e-426222b99a49" providerId="ADAL" clId="{8015071D-65B7-496F-B9E7-E56AE7F98A40}" dt="2023-09-12T22:17:15.523" v="608"/>
        <pc:sldMkLst>
          <pc:docMk/>
          <pc:sldMk cId="1486449625" sldId="4446"/>
        </pc:sldMkLst>
        <pc:picChg chg="add mod">
          <ac:chgData name="Karyne Bury" userId="072c30e2-e547-4e48-929e-426222b99a49" providerId="ADAL" clId="{8015071D-65B7-496F-B9E7-E56AE7F98A40}" dt="2023-09-12T22:17:15.523" v="608"/>
          <ac:picMkLst>
            <pc:docMk/>
            <pc:sldMk cId="1486449625" sldId="4446"/>
            <ac:picMk id="4" creationId="{A1A212DE-A6F3-E506-F0B4-6E8A2900370F}"/>
          </ac:picMkLst>
        </pc:picChg>
      </pc:sldChg>
      <pc:sldChg chg="addSp modSp add mod ord modShow">
        <pc:chgData name="Karyne Bury" userId="072c30e2-e547-4e48-929e-426222b99a49" providerId="ADAL" clId="{8015071D-65B7-496F-B9E7-E56AE7F98A40}" dt="2023-09-12T22:17:01.572" v="607" actId="2711"/>
        <pc:sldMkLst>
          <pc:docMk/>
          <pc:sldMk cId="978160030" sldId="4457"/>
        </pc:sldMkLst>
        <pc:spChg chg="mod">
          <ac:chgData name="Karyne Bury" userId="072c30e2-e547-4e48-929e-426222b99a49" providerId="ADAL" clId="{8015071D-65B7-496F-B9E7-E56AE7F98A40}" dt="2023-09-12T22:17:01.572" v="607" actId="2711"/>
          <ac:spMkLst>
            <pc:docMk/>
            <pc:sldMk cId="978160030" sldId="4457"/>
            <ac:spMk id="3" creationId="{433015D1-99A3-2E88-D3B3-7D3EBD3F68EF}"/>
          </ac:spMkLst>
        </pc:spChg>
        <pc:picChg chg="add mod">
          <ac:chgData name="Karyne Bury" userId="072c30e2-e547-4e48-929e-426222b99a49" providerId="ADAL" clId="{8015071D-65B7-496F-B9E7-E56AE7F98A40}" dt="2023-09-12T22:16:51.834" v="606"/>
          <ac:picMkLst>
            <pc:docMk/>
            <pc:sldMk cId="978160030" sldId="4457"/>
            <ac:picMk id="4" creationId="{7DFFB01B-6BA0-9F68-B8D3-D689877B7A86}"/>
          </ac:picMkLst>
        </pc:picChg>
      </pc:sldChg>
      <pc:sldChg chg="addSp delSp modSp add mod modNotesTx">
        <pc:chgData name="Karyne Bury" userId="072c30e2-e547-4e48-929e-426222b99a49" providerId="ADAL" clId="{8015071D-65B7-496F-B9E7-E56AE7F98A40}" dt="2023-09-13T15:29:00.983" v="980" actId="20577"/>
        <pc:sldMkLst>
          <pc:docMk/>
          <pc:sldMk cId="3934685027" sldId="4463"/>
        </pc:sldMkLst>
        <pc:spChg chg="mod">
          <ac:chgData name="Karyne Bury" userId="072c30e2-e547-4e48-929e-426222b99a49" providerId="ADAL" clId="{8015071D-65B7-496F-B9E7-E56AE7F98A40}" dt="2023-09-13T15:28:53.921" v="978" actId="20577"/>
          <ac:spMkLst>
            <pc:docMk/>
            <pc:sldMk cId="3934685027" sldId="4463"/>
            <ac:spMk id="2" creationId="{C65BCE57-DFDE-02B0-8C42-8405385C1231}"/>
          </ac:spMkLst>
        </pc:spChg>
        <pc:spChg chg="add mod">
          <ac:chgData name="Karyne Bury" userId="072c30e2-e547-4e48-929e-426222b99a49" providerId="ADAL" clId="{8015071D-65B7-496F-B9E7-E56AE7F98A40}" dt="2023-09-12T20:55:15.859" v="364" actId="1076"/>
          <ac:spMkLst>
            <pc:docMk/>
            <pc:sldMk cId="3934685027" sldId="4463"/>
            <ac:spMk id="3" creationId="{618CCEBE-9DA8-F78A-1C92-4EB7A77F465D}"/>
          </ac:spMkLst>
        </pc:spChg>
        <pc:spChg chg="del">
          <ac:chgData name="Karyne Bury" userId="072c30e2-e547-4e48-929e-426222b99a49" providerId="ADAL" clId="{8015071D-65B7-496F-B9E7-E56AE7F98A40}" dt="2023-09-12T20:55:09.329" v="363" actId="478"/>
          <ac:spMkLst>
            <pc:docMk/>
            <pc:sldMk cId="3934685027" sldId="4463"/>
            <ac:spMk id="7" creationId="{5275E905-7283-4AA7-F9B8-C81791327045}"/>
          </ac:spMkLst>
        </pc:spChg>
        <pc:picChg chg="add mod">
          <ac:chgData name="Karyne Bury" userId="072c30e2-e547-4e48-929e-426222b99a49" providerId="ADAL" clId="{8015071D-65B7-496F-B9E7-E56AE7F98A40}" dt="2023-09-12T21:46:20.952" v="405"/>
          <ac:picMkLst>
            <pc:docMk/>
            <pc:sldMk cId="3934685027" sldId="4463"/>
            <ac:picMk id="4" creationId="{18D56E1F-D039-7B7D-13D1-AAA6032F8B47}"/>
          </ac:picMkLst>
        </pc:picChg>
      </pc:sldChg>
      <pc:sldChg chg="modSp add mod">
        <pc:chgData name="Karyne Bury" userId="072c30e2-e547-4e48-929e-426222b99a49" providerId="ADAL" clId="{8015071D-65B7-496F-B9E7-E56AE7F98A40}" dt="2023-09-15T00:21:44.469" v="1083" actId="2711"/>
        <pc:sldMkLst>
          <pc:docMk/>
          <pc:sldMk cId="3388760459" sldId="4509"/>
        </pc:sldMkLst>
        <pc:spChg chg="mod">
          <ac:chgData name="Karyne Bury" userId="072c30e2-e547-4e48-929e-426222b99a49" providerId="ADAL" clId="{8015071D-65B7-496F-B9E7-E56AE7F98A40}" dt="2023-09-15T00:21:44.469" v="1083" actId="2711"/>
          <ac:spMkLst>
            <pc:docMk/>
            <pc:sldMk cId="3388760459" sldId="4509"/>
            <ac:spMk id="5" creationId="{0C2FB15C-164B-3048-A447-FE3EC827DE65}"/>
          </ac:spMkLst>
        </pc:spChg>
      </pc:sldChg>
      <pc:sldChg chg="addSp modSp add ord">
        <pc:chgData name="Karyne Bury" userId="072c30e2-e547-4e48-929e-426222b99a49" providerId="ADAL" clId="{8015071D-65B7-496F-B9E7-E56AE7F98A40}" dt="2023-09-15T00:10:51.771" v="982"/>
        <pc:sldMkLst>
          <pc:docMk/>
          <pc:sldMk cId="4218193659" sldId="4526"/>
        </pc:sldMkLst>
        <pc:picChg chg="add mod">
          <ac:chgData name="Karyne Bury" userId="072c30e2-e547-4e48-929e-426222b99a49" providerId="ADAL" clId="{8015071D-65B7-496F-B9E7-E56AE7F98A40}" dt="2023-09-15T00:10:51.771" v="982"/>
          <ac:picMkLst>
            <pc:docMk/>
            <pc:sldMk cId="4218193659" sldId="4526"/>
            <ac:picMk id="2" creationId="{B2795586-40F0-9072-1B6B-3E110604257B}"/>
          </ac:picMkLst>
        </pc:picChg>
      </pc:sldChg>
      <pc:sldChg chg="addSp delSp modSp new del">
        <pc:chgData name="Karyne Bury" userId="072c30e2-e547-4e48-929e-426222b99a49" providerId="ADAL" clId="{8015071D-65B7-496F-B9E7-E56AE7F98A40}" dt="2023-09-12T22:18:25.018" v="613" actId="680"/>
        <pc:sldMkLst>
          <pc:docMk/>
          <pc:sldMk cId="59197671" sldId="4527"/>
        </pc:sldMkLst>
        <pc:spChg chg="mod">
          <ac:chgData name="Karyne Bury" userId="072c30e2-e547-4e48-929e-426222b99a49" providerId="ADAL" clId="{8015071D-65B7-496F-B9E7-E56AE7F98A40}" dt="2023-09-12T22:18:21.787" v="611"/>
          <ac:spMkLst>
            <pc:docMk/>
            <pc:sldMk cId="59197671" sldId="4527"/>
            <ac:spMk id="5" creationId="{60C2123C-9659-0C6F-4755-5B79496D6D21}"/>
          </ac:spMkLst>
        </pc:spChg>
        <pc:spChg chg="mod">
          <ac:chgData name="Karyne Bury" userId="072c30e2-e547-4e48-929e-426222b99a49" providerId="ADAL" clId="{8015071D-65B7-496F-B9E7-E56AE7F98A40}" dt="2023-09-12T22:18:21.787" v="611"/>
          <ac:spMkLst>
            <pc:docMk/>
            <pc:sldMk cId="59197671" sldId="4527"/>
            <ac:spMk id="6" creationId="{9F9BCC7E-1523-DFCB-B9FB-2669A1C2B3E4}"/>
          </ac:spMkLst>
        </pc:spChg>
        <pc:spChg chg="mod">
          <ac:chgData name="Karyne Bury" userId="072c30e2-e547-4e48-929e-426222b99a49" providerId="ADAL" clId="{8015071D-65B7-496F-B9E7-E56AE7F98A40}" dt="2023-09-12T22:18:21.787" v="611"/>
          <ac:spMkLst>
            <pc:docMk/>
            <pc:sldMk cId="59197671" sldId="4527"/>
            <ac:spMk id="9" creationId="{2126F18B-1BCB-ECED-36EA-6DE58E38AC4D}"/>
          </ac:spMkLst>
        </pc:spChg>
        <pc:spChg chg="mod">
          <ac:chgData name="Karyne Bury" userId="072c30e2-e547-4e48-929e-426222b99a49" providerId="ADAL" clId="{8015071D-65B7-496F-B9E7-E56AE7F98A40}" dt="2023-09-12T22:18:21.787" v="611"/>
          <ac:spMkLst>
            <pc:docMk/>
            <pc:sldMk cId="59197671" sldId="4527"/>
            <ac:spMk id="10" creationId="{B96987A0-7236-F4D3-FF6F-F08C11DFE40F}"/>
          </ac:spMkLst>
        </pc:spChg>
        <pc:spChg chg="mod">
          <ac:chgData name="Karyne Bury" userId="072c30e2-e547-4e48-929e-426222b99a49" providerId="ADAL" clId="{8015071D-65B7-496F-B9E7-E56AE7F98A40}" dt="2023-09-12T22:18:21.787" v="611"/>
          <ac:spMkLst>
            <pc:docMk/>
            <pc:sldMk cId="59197671" sldId="4527"/>
            <ac:spMk id="13" creationId="{336BE2D1-9973-ADA6-2AF2-B8F33C67163E}"/>
          </ac:spMkLst>
        </pc:spChg>
        <pc:spChg chg="mod">
          <ac:chgData name="Karyne Bury" userId="072c30e2-e547-4e48-929e-426222b99a49" providerId="ADAL" clId="{8015071D-65B7-496F-B9E7-E56AE7F98A40}" dt="2023-09-12T22:18:21.787" v="611"/>
          <ac:spMkLst>
            <pc:docMk/>
            <pc:sldMk cId="59197671" sldId="4527"/>
            <ac:spMk id="14" creationId="{C3A3193E-499B-177E-9A67-DEAF54181740}"/>
          </ac:spMkLst>
        </pc:spChg>
        <pc:spChg chg="add del mod">
          <ac:chgData name="Karyne Bury" userId="072c30e2-e547-4e48-929e-426222b99a49" providerId="ADAL" clId="{8015071D-65B7-496F-B9E7-E56AE7F98A40}" dt="2023-09-12T22:18:23.846" v="612"/>
          <ac:spMkLst>
            <pc:docMk/>
            <pc:sldMk cId="59197671" sldId="4527"/>
            <ac:spMk id="16" creationId="{D3D723B6-968A-B30F-B7C4-7BBF7550E3F7}"/>
          </ac:spMkLst>
        </pc:spChg>
        <pc:grpChg chg="add del mod">
          <ac:chgData name="Karyne Bury" userId="072c30e2-e547-4e48-929e-426222b99a49" providerId="ADAL" clId="{8015071D-65B7-496F-B9E7-E56AE7F98A40}" dt="2023-09-12T22:18:23.846" v="612"/>
          <ac:grpSpMkLst>
            <pc:docMk/>
            <pc:sldMk cId="59197671" sldId="4527"/>
            <ac:grpSpMk id="4" creationId="{26E61F52-13ED-4F51-0C3F-7DE640987B0E}"/>
          </ac:grpSpMkLst>
        </pc:grpChg>
        <pc:grpChg chg="add del mod">
          <ac:chgData name="Karyne Bury" userId="072c30e2-e547-4e48-929e-426222b99a49" providerId="ADAL" clId="{8015071D-65B7-496F-B9E7-E56AE7F98A40}" dt="2023-09-12T22:18:23.846" v="612"/>
          <ac:grpSpMkLst>
            <pc:docMk/>
            <pc:sldMk cId="59197671" sldId="4527"/>
            <ac:grpSpMk id="8" creationId="{043DB796-444A-1F7D-013D-D59A04E05552}"/>
          </ac:grpSpMkLst>
        </pc:grpChg>
        <pc:grpChg chg="add del mod">
          <ac:chgData name="Karyne Bury" userId="072c30e2-e547-4e48-929e-426222b99a49" providerId="ADAL" clId="{8015071D-65B7-496F-B9E7-E56AE7F98A40}" dt="2023-09-12T22:18:23.846" v="612"/>
          <ac:grpSpMkLst>
            <pc:docMk/>
            <pc:sldMk cId="59197671" sldId="4527"/>
            <ac:grpSpMk id="12" creationId="{C9433628-5610-2F23-4BA2-FE0440187FB0}"/>
          </ac:grpSpMkLst>
        </pc:grpChg>
        <pc:picChg chg="add del mod">
          <ac:chgData name="Karyne Bury" userId="072c30e2-e547-4e48-929e-426222b99a49" providerId="ADAL" clId="{8015071D-65B7-496F-B9E7-E56AE7F98A40}" dt="2023-09-12T22:18:23.846" v="612"/>
          <ac:picMkLst>
            <pc:docMk/>
            <pc:sldMk cId="59197671" sldId="4527"/>
            <ac:picMk id="3" creationId="{9B2ED998-6F72-F833-0BBE-CA36B9E89C42}"/>
          </ac:picMkLst>
        </pc:picChg>
        <pc:picChg chg="mod">
          <ac:chgData name="Karyne Bury" userId="072c30e2-e547-4e48-929e-426222b99a49" providerId="ADAL" clId="{8015071D-65B7-496F-B9E7-E56AE7F98A40}" dt="2023-09-12T22:18:21.787" v="611"/>
          <ac:picMkLst>
            <pc:docMk/>
            <pc:sldMk cId="59197671" sldId="4527"/>
            <ac:picMk id="7" creationId="{139AE4C3-FF75-412A-A0D0-EACFFEDD7747}"/>
          </ac:picMkLst>
        </pc:picChg>
        <pc:picChg chg="mod">
          <ac:chgData name="Karyne Bury" userId="072c30e2-e547-4e48-929e-426222b99a49" providerId="ADAL" clId="{8015071D-65B7-496F-B9E7-E56AE7F98A40}" dt="2023-09-12T22:18:21.787" v="611"/>
          <ac:picMkLst>
            <pc:docMk/>
            <pc:sldMk cId="59197671" sldId="4527"/>
            <ac:picMk id="11" creationId="{410D5C4C-39F7-4EC4-F348-7AC970B95B3D}"/>
          </ac:picMkLst>
        </pc:picChg>
        <pc:picChg chg="add del mod">
          <ac:chgData name="Karyne Bury" userId="072c30e2-e547-4e48-929e-426222b99a49" providerId="ADAL" clId="{8015071D-65B7-496F-B9E7-E56AE7F98A40}" dt="2023-09-12T22:18:23.846" v="612"/>
          <ac:picMkLst>
            <pc:docMk/>
            <pc:sldMk cId="59197671" sldId="4527"/>
            <ac:picMk id="15" creationId="{448652E2-3AEE-66FF-95B2-28E4467262EA}"/>
          </ac:picMkLst>
        </pc:picChg>
      </pc:sldChg>
      <pc:sldChg chg="add">
        <pc:chgData name="Karyne Bury" userId="072c30e2-e547-4e48-929e-426222b99a49" providerId="ADAL" clId="{8015071D-65B7-496F-B9E7-E56AE7F98A40}" dt="2023-09-12T22:31:14.417" v="722" actId="2890"/>
        <pc:sldMkLst>
          <pc:docMk/>
          <pc:sldMk cId="2586909923" sldId="4527"/>
        </pc:sldMkLst>
      </pc:sldChg>
      <pc:sldChg chg="addSp delSp modSp add mod ord modShow modNotesTx">
        <pc:chgData name="Karyne Bury" userId="072c30e2-e547-4e48-929e-426222b99a49" providerId="ADAL" clId="{8015071D-65B7-496F-B9E7-E56AE7F98A40}" dt="2023-09-12T22:46:47.196" v="902" actId="20577"/>
        <pc:sldMkLst>
          <pc:docMk/>
          <pc:sldMk cId="842139385" sldId="4528"/>
        </pc:sldMkLst>
        <pc:spChg chg="mod">
          <ac:chgData name="Karyne Bury" userId="072c30e2-e547-4e48-929e-426222b99a49" providerId="ADAL" clId="{8015071D-65B7-496F-B9E7-E56AE7F98A40}" dt="2023-09-12T22:46:17.724" v="899" actId="20577"/>
          <ac:spMkLst>
            <pc:docMk/>
            <pc:sldMk cId="842139385" sldId="4528"/>
            <ac:spMk id="2" creationId="{01EF30AF-A97E-0577-F21F-B2D509DEEA3B}"/>
          </ac:spMkLst>
        </pc:spChg>
        <pc:spChg chg="del">
          <ac:chgData name="Karyne Bury" userId="072c30e2-e547-4e48-929e-426222b99a49" providerId="ADAL" clId="{8015071D-65B7-496F-B9E7-E56AE7F98A40}" dt="2023-09-12T22:46:11.393" v="896" actId="478"/>
          <ac:spMkLst>
            <pc:docMk/>
            <pc:sldMk cId="842139385" sldId="4528"/>
            <ac:spMk id="3" creationId="{5A5C5488-E60D-18B6-E7AD-19287C482660}"/>
          </ac:spMkLst>
        </pc:spChg>
        <pc:spChg chg="add del mod">
          <ac:chgData name="Karyne Bury" userId="072c30e2-e547-4e48-929e-426222b99a49" providerId="ADAL" clId="{8015071D-65B7-496F-B9E7-E56AE7F98A40}" dt="2023-09-12T22:46:15.023" v="897" actId="478"/>
          <ac:spMkLst>
            <pc:docMk/>
            <pc:sldMk cId="842139385" sldId="4528"/>
            <ac:spMk id="6" creationId="{C3D70A87-E434-02D8-092B-8D2AE0336FB4}"/>
          </ac:spMkLst>
        </pc:spChg>
      </pc:sldChg>
      <pc:sldChg chg="modSp add mod">
        <pc:chgData name="Karyne Bury" userId="072c30e2-e547-4e48-929e-426222b99a49" providerId="ADAL" clId="{8015071D-65B7-496F-B9E7-E56AE7F98A40}" dt="2023-09-12T22:47:15.322" v="921" actId="1076"/>
        <pc:sldMkLst>
          <pc:docMk/>
          <pc:sldMk cId="352466982" sldId="4529"/>
        </pc:sldMkLst>
        <pc:spChg chg="mod">
          <ac:chgData name="Karyne Bury" userId="072c30e2-e547-4e48-929e-426222b99a49" providerId="ADAL" clId="{8015071D-65B7-496F-B9E7-E56AE7F98A40}" dt="2023-09-12T22:47:15.322" v="921" actId="1076"/>
          <ac:spMkLst>
            <pc:docMk/>
            <pc:sldMk cId="352466982" sldId="4529"/>
            <ac:spMk id="2" creationId="{01EF30AF-A97E-0577-F21F-B2D509DEEA3B}"/>
          </ac:spMkLst>
        </pc:spChg>
      </pc:sldChg>
      <pc:sldChg chg="addSp modSp">
        <pc:chgData name="Karyne Bury" userId="072c30e2-e547-4e48-929e-426222b99a49" providerId="ADAL" clId="{8015071D-65B7-496F-B9E7-E56AE7F98A40}" dt="2023-09-15T00:10:49.503" v="981"/>
        <pc:sldMkLst>
          <pc:docMk/>
          <pc:sldMk cId="300488984" sldId="4533"/>
        </pc:sldMkLst>
        <pc:picChg chg="add mod">
          <ac:chgData name="Karyne Bury" userId="072c30e2-e547-4e48-929e-426222b99a49" providerId="ADAL" clId="{8015071D-65B7-496F-B9E7-E56AE7F98A40}" dt="2023-09-15T00:10:49.503" v="981"/>
          <ac:picMkLst>
            <pc:docMk/>
            <pc:sldMk cId="300488984" sldId="4533"/>
            <ac:picMk id="2" creationId="{4278CA85-4F84-B13E-E6B9-66D0B2CA88AD}"/>
          </ac:picMkLst>
        </pc:picChg>
      </pc:sldChg>
    </pc:docChg>
  </pc:docChgLst>
  <pc:docChgLst>
    <pc:chgData name="Ken Patterson" userId="S::kpatterson@results.org::88e63aaa-76ae-4019-8c1c-bcddfe995a39" providerId="AD" clId="Web-{1DCE61A3-1770-F8F2-7C8E-C7ED9A38D7FA}"/>
    <pc:docChg chg="modSld">
      <pc:chgData name="Ken Patterson" userId="S::kpatterson@results.org::88e63aaa-76ae-4019-8c1c-bcddfe995a39" providerId="AD" clId="Web-{1DCE61A3-1770-F8F2-7C8E-C7ED9A38D7FA}" dt="2023-08-10T21:56:28.184" v="76" actId="20577"/>
      <pc:docMkLst>
        <pc:docMk/>
      </pc:docMkLst>
      <pc:sldChg chg="modSp">
        <pc:chgData name="Ken Patterson" userId="S::kpatterson@results.org::88e63aaa-76ae-4019-8c1c-bcddfe995a39" providerId="AD" clId="Web-{1DCE61A3-1770-F8F2-7C8E-C7ED9A38D7FA}" dt="2023-08-10T21:56:28.184" v="76" actId="20577"/>
        <pc:sldMkLst>
          <pc:docMk/>
          <pc:sldMk cId="1836494698" sldId="288"/>
        </pc:sldMkLst>
        <pc:spChg chg="mod">
          <ac:chgData name="Ken Patterson" userId="S::kpatterson@results.org::88e63aaa-76ae-4019-8c1c-bcddfe995a39" providerId="AD" clId="Web-{1DCE61A3-1770-F8F2-7C8E-C7ED9A38D7FA}" dt="2023-08-10T21:56:28.184" v="76" actId="20577"/>
          <ac:spMkLst>
            <pc:docMk/>
            <pc:sldMk cId="1836494698" sldId="288"/>
            <ac:spMk id="3" creationId="{5A5C5488-E60D-18B6-E7AD-19287C482660}"/>
          </ac:spMkLst>
        </pc:spChg>
      </pc:sldChg>
      <pc:sldChg chg="modSp">
        <pc:chgData name="Ken Patterson" userId="S::kpatterson@results.org::88e63aaa-76ae-4019-8c1c-bcddfe995a39" providerId="AD" clId="Web-{1DCE61A3-1770-F8F2-7C8E-C7ED9A38D7FA}" dt="2023-08-10T21:52:45.256" v="40" actId="20577"/>
        <pc:sldMkLst>
          <pc:docMk/>
          <pc:sldMk cId="819385556" sldId="326"/>
        </pc:sldMkLst>
        <pc:spChg chg="mod">
          <ac:chgData name="Ken Patterson" userId="S::kpatterson@results.org::88e63aaa-76ae-4019-8c1c-bcddfe995a39" providerId="AD" clId="Web-{1DCE61A3-1770-F8F2-7C8E-C7ED9A38D7FA}" dt="2023-08-10T21:52:45.256" v="40" actId="20577"/>
          <ac:spMkLst>
            <pc:docMk/>
            <pc:sldMk cId="819385556" sldId="326"/>
            <ac:spMk id="266" creationId="{00000000-0000-0000-0000-000000000000}"/>
          </ac:spMkLst>
        </pc:spChg>
      </pc:sldChg>
    </pc:docChg>
  </pc:docChgLst>
  <pc:docChgLst>
    <pc:chgData name="Karyne Bury" userId="072c30e2-e547-4e48-929e-426222b99a49" providerId="ADAL" clId="{0C58B9F0-1D60-44E8-8776-8E089BCB7E75}"/>
    <pc:docChg chg="undo custSel addSld delSld modSld sldOrd">
      <pc:chgData name="Karyne Bury" userId="072c30e2-e547-4e48-929e-426222b99a49" providerId="ADAL" clId="{0C58B9F0-1D60-44E8-8776-8E089BCB7E75}" dt="2023-07-14T01:36:07.442" v="5337" actId="20577"/>
      <pc:docMkLst>
        <pc:docMk/>
      </pc:docMkLst>
      <pc:sldChg chg="modSp mod">
        <pc:chgData name="Karyne Bury" userId="072c30e2-e547-4e48-929e-426222b99a49" providerId="ADAL" clId="{0C58B9F0-1D60-44E8-8776-8E089BCB7E75}" dt="2023-07-11T21:52:35.685" v="71" actId="20577"/>
        <pc:sldMkLst>
          <pc:docMk/>
          <pc:sldMk cId="0" sldId="256"/>
        </pc:sldMkLst>
        <pc:spChg chg="mod">
          <ac:chgData name="Karyne Bury" userId="072c30e2-e547-4e48-929e-426222b99a49" providerId="ADAL" clId="{0C58B9F0-1D60-44E8-8776-8E089BCB7E75}" dt="2023-07-11T21:52:35.685" v="71" actId="20577"/>
          <ac:spMkLst>
            <pc:docMk/>
            <pc:sldMk cId="0" sldId="256"/>
            <ac:spMk id="246" creationId="{00000000-0000-0000-0000-000000000000}"/>
          </ac:spMkLst>
        </pc:spChg>
      </pc:sldChg>
      <pc:sldChg chg="modSp mod">
        <pc:chgData name="Karyne Bury" userId="072c30e2-e547-4e48-929e-426222b99a49" providerId="ADAL" clId="{0C58B9F0-1D60-44E8-8776-8E089BCB7E75}" dt="2023-07-11T22:28:27.752" v="929" actId="1076"/>
        <pc:sldMkLst>
          <pc:docMk/>
          <pc:sldMk cId="0" sldId="258"/>
        </pc:sldMkLst>
        <pc:spChg chg="mod">
          <ac:chgData name="Karyne Bury" userId="072c30e2-e547-4e48-929e-426222b99a49" providerId="ADAL" clId="{0C58B9F0-1D60-44E8-8776-8E089BCB7E75}" dt="2023-07-11T22:28:27.752" v="929" actId="1076"/>
          <ac:spMkLst>
            <pc:docMk/>
            <pc:sldMk cId="0" sldId="258"/>
            <ac:spMk id="266" creationId="{00000000-0000-0000-0000-000000000000}"/>
          </ac:spMkLst>
        </pc:spChg>
      </pc:sldChg>
      <pc:sldChg chg="del">
        <pc:chgData name="Karyne Bury" userId="072c30e2-e547-4e48-929e-426222b99a49" providerId="ADAL" clId="{0C58B9F0-1D60-44E8-8776-8E089BCB7E75}" dt="2023-07-13T15:13:42.184" v="4549" actId="47"/>
        <pc:sldMkLst>
          <pc:docMk/>
          <pc:sldMk cId="0" sldId="265"/>
        </pc:sldMkLst>
      </pc:sldChg>
      <pc:sldChg chg="delSp modSp mod ord modNotesTx">
        <pc:chgData name="Karyne Bury" userId="072c30e2-e547-4e48-929e-426222b99a49" providerId="ADAL" clId="{0C58B9F0-1D60-44E8-8776-8E089BCB7E75}" dt="2023-07-13T21:06:49.172" v="5059" actId="20577"/>
        <pc:sldMkLst>
          <pc:docMk/>
          <pc:sldMk cId="0" sldId="266"/>
        </pc:sldMkLst>
        <pc:spChg chg="del mod">
          <ac:chgData name="Karyne Bury" userId="072c30e2-e547-4e48-929e-426222b99a49" providerId="ADAL" clId="{0C58B9F0-1D60-44E8-8776-8E089BCB7E75}" dt="2023-07-13T14:40:08.884" v="3394" actId="478"/>
          <ac:spMkLst>
            <pc:docMk/>
            <pc:sldMk cId="0" sldId="266"/>
            <ac:spMk id="3" creationId="{80EAF126-C871-7F8A-1CFC-7293E9163BB0}"/>
          </ac:spMkLst>
        </pc:spChg>
        <pc:spChg chg="mod">
          <ac:chgData name="Karyne Bury" userId="072c30e2-e547-4e48-929e-426222b99a49" providerId="ADAL" clId="{0C58B9F0-1D60-44E8-8776-8E089BCB7E75}" dt="2023-07-13T21:06:49.172" v="5059" actId="20577"/>
          <ac:spMkLst>
            <pc:docMk/>
            <pc:sldMk cId="0" sldId="266"/>
            <ac:spMk id="329" creationId="{00000000-0000-0000-0000-000000000000}"/>
          </ac:spMkLst>
        </pc:spChg>
      </pc:sldChg>
      <pc:sldChg chg="del modNotesTx">
        <pc:chgData name="Karyne Bury" userId="072c30e2-e547-4e48-929e-426222b99a49" providerId="ADAL" clId="{0C58B9F0-1D60-44E8-8776-8E089BCB7E75}" dt="2023-07-13T15:17:48.958" v="4659" actId="47"/>
        <pc:sldMkLst>
          <pc:docMk/>
          <pc:sldMk cId="0" sldId="268"/>
        </pc:sldMkLst>
      </pc:sldChg>
      <pc:sldChg chg="modSp mod">
        <pc:chgData name="Karyne Bury" userId="072c30e2-e547-4e48-929e-426222b99a49" providerId="ADAL" clId="{0C58B9F0-1D60-44E8-8776-8E089BCB7E75}" dt="2023-07-14T01:35:43.972" v="5302" actId="20577"/>
        <pc:sldMkLst>
          <pc:docMk/>
          <pc:sldMk cId="0" sldId="271"/>
        </pc:sldMkLst>
        <pc:spChg chg="mod">
          <ac:chgData name="Karyne Bury" userId="072c30e2-e547-4e48-929e-426222b99a49" providerId="ADAL" clId="{0C58B9F0-1D60-44E8-8776-8E089BCB7E75}" dt="2023-07-14T01:35:43.972" v="5302" actId="20577"/>
          <ac:spMkLst>
            <pc:docMk/>
            <pc:sldMk cId="0" sldId="271"/>
            <ac:spMk id="368" creationId="{00000000-0000-0000-0000-000000000000}"/>
          </ac:spMkLst>
        </pc:spChg>
        <pc:spChg chg="mod">
          <ac:chgData name="Karyne Bury" userId="072c30e2-e547-4e48-929e-426222b99a49" providerId="ADAL" clId="{0C58B9F0-1D60-44E8-8776-8E089BCB7E75}" dt="2023-07-11T22:26:07.530" v="708" actId="1076"/>
          <ac:spMkLst>
            <pc:docMk/>
            <pc:sldMk cId="0" sldId="271"/>
            <ac:spMk id="369" creationId="{00000000-0000-0000-0000-000000000000}"/>
          </ac:spMkLst>
        </pc:spChg>
      </pc:sldChg>
      <pc:sldChg chg="ord">
        <pc:chgData name="Karyne Bury" userId="072c30e2-e547-4e48-929e-426222b99a49" providerId="ADAL" clId="{0C58B9F0-1D60-44E8-8776-8E089BCB7E75}" dt="2023-07-13T15:13:33.831" v="4548"/>
        <pc:sldMkLst>
          <pc:docMk/>
          <pc:sldMk cId="1770993756" sldId="286"/>
        </pc:sldMkLst>
      </pc:sldChg>
      <pc:sldChg chg="mod ord modShow">
        <pc:chgData name="Karyne Bury" userId="072c30e2-e547-4e48-929e-426222b99a49" providerId="ADAL" clId="{0C58B9F0-1D60-44E8-8776-8E089BCB7E75}" dt="2023-07-13T13:52:08.236" v="1556" actId="729"/>
        <pc:sldMkLst>
          <pc:docMk/>
          <pc:sldMk cId="1482647624" sldId="287"/>
        </pc:sldMkLst>
      </pc:sldChg>
      <pc:sldChg chg="addSp delSp del mod">
        <pc:chgData name="Karyne Bury" userId="072c30e2-e547-4e48-929e-426222b99a49" providerId="ADAL" clId="{0C58B9F0-1D60-44E8-8776-8E089BCB7E75}" dt="2023-07-13T14:18:25.407" v="2920" actId="47"/>
        <pc:sldMkLst>
          <pc:docMk/>
          <pc:sldMk cId="827744603" sldId="290"/>
        </pc:sldMkLst>
        <pc:spChg chg="del">
          <ac:chgData name="Karyne Bury" userId="072c30e2-e547-4e48-929e-426222b99a49" providerId="ADAL" clId="{0C58B9F0-1D60-44E8-8776-8E089BCB7E75}" dt="2023-07-13T13:53:52.748" v="1558" actId="478"/>
          <ac:spMkLst>
            <pc:docMk/>
            <pc:sldMk cId="827744603" sldId="290"/>
            <ac:spMk id="3" creationId="{BE54553E-B3CF-80CD-A08C-5D124F826A5B}"/>
          </ac:spMkLst>
        </pc:spChg>
        <pc:spChg chg="add del">
          <ac:chgData name="Karyne Bury" userId="072c30e2-e547-4e48-929e-426222b99a49" providerId="ADAL" clId="{0C58B9F0-1D60-44E8-8776-8E089BCB7E75}" dt="2023-07-13T13:54:24.577" v="1566" actId="22"/>
          <ac:spMkLst>
            <pc:docMk/>
            <pc:sldMk cId="827744603" sldId="290"/>
            <ac:spMk id="5" creationId="{EBBB4BC8-CAEC-B76B-46BF-BEA7D0AB7EED}"/>
          </ac:spMkLst>
        </pc:spChg>
        <pc:picChg chg="del">
          <ac:chgData name="Karyne Bury" userId="072c30e2-e547-4e48-929e-426222b99a49" providerId="ADAL" clId="{0C58B9F0-1D60-44E8-8776-8E089BCB7E75}" dt="2023-07-13T13:53:50.006" v="1557" actId="478"/>
          <ac:picMkLst>
            <pc:docMk/>
            <pc:sldMk cId="827744603" sldId="290"/>
            <ac:picMk id="4" creationId="{518D47DA-47B4-2B53-CC45-ACEFB8AABA8F}"/>
          </ac:picMkLst>
        </pc:picChg>
        <pc:picChg chg="del">
          <ac:chgData name="Karyne Bury" userId="072c30e2-e547-4e48-929e-426222b99a49" providerId="ADAL" clId="{0C58B9F0-1D60-44E8-8776-8E089BCB7E75}" dt="2023-07-13T13:53:56.084" v="1559" actId="478"/>
          <ac:picMkLst>
            <pc:docMk/>
            <pc:sldMk cId="827744603" sldId="290"/>
            <ac:picMk id="6" creationId="{AC931DBD-0C22-433A-79A6-213E5501A316}"/>
          </ac:picMkLst>
        </pc:picChg>
      </pc:sldChg>
      <pc:sldChg chg="del">
        <pc:chgData name="Karyne Bury" userId="072c30e2-e547-4e48-929e-426222b99a49" providerId="ADAL" clId="{0C58B9F0-1D60-44E8-8776-8E089BCB7E75}" dt="2023-07-13T13:38:52.172" v="999" actId="47"/>
        <pc:sldMkLst>
          <pc:docMk/>
          <pc:sldMk cId="2267045664" sldId="291"/>
        </pc:sldMkLst>
      </pc:sldChg>
      <pc:sldChg chg="modSp del mod ord">
        <pc:chgData name="Karyne Bury" userId="072c30e2-e547-4e48-929e-426222b99a49" providerId="ADAL" clId="{0C58B9F0-1D60-44E8-8776-8E089BCB7E75}" dt="2023-07-13T13:39:43.931" v="1087" actId="47"/>
        <pc:sldMkLst>
          <pc:docMk/>
          <pc:sldMk cId="1483531964" sldId="301"/>
        </pc:sldMkLst>
        <pc:spChg chg="mod">
          <ac:chgData name="Karyne Bury" userId="072c30e2-e547-4e48-929e-426222b99a49" providerId="ADAL" clId="{0C58B9F0-1D60-44E8-8776-8E089BCB7E75}" dt="2023-07-13T13:38:12.662" v="990" actId="20577"/>
          <ac:spMkLst>
            <pc:docMk/>
            <pc:sldMk cId="1483531964" sldId="301"/>
            <ac:spMk id="2" creationId="{DEF9586B-0079-5AE1-EA51-60B7D4999A1C}"/>
          </ac:spMkLst>
        </pc:spChg>
      </pc:sldChg>
      <pc:sldChg chg="modSp mod ord">
        <pc:chgData name="Karyne Bury" userId="072c30e2-e547-4e48-929e-426222b99a49" providerId="ADAL" clId="{0C58B9F0-1D60-44E8-8776-8E089BCB7E75}" dt="2023-07-13T15:01:38.644" v="4029" actId="20577"/>
        <pc:sldMkLst>
          <pc:docMk/>
          <pc:sldMk cId="145993707" sldId="302"/>
        </pc:sldMkLst>
        <pc:spChg chg="mod">
          <ac:chgData name="Karyne Bury" userId="072c30e2-e547-4e48-929e-426222b99a49" providerId="ADAL" clId="{0C58B9F0-1D60-44E8-8776-8E089BCB7E75}" dt="2023-07-13T15:01:38.644" v="4029" actId="20577"/>
          <ac:spMkLst>
            <pc:docMk/>
            <pc:sldMk cId="145993707" sldId="302"/>
            <ac:spMk id="2" creationId="{5C1E836D-B154-D75E-0F1E-CBC6AD735ECB}"/>
          </ac:spMkLst>
        </pc:spChg>
        <pc:spChg chg="mod">
          <ac:chgData name="Karyne Bury" userId="072c30e2-e547-4e48-929e-426222b99a49" providerId="ADAL" clId="{0C58B9F0-1D60-44E8-8776-8E089BCB7E75}" dt="2023-07-13T15:01:32.746" v="4014" actId="14100"/>
          <ac:spMkLst>
            <pc:docMk/>
            <pc:sldMk cId="145993707" sldId="302"/>
            <ac:spMk id="3" creationId="{F2181B09-105C-F92C-A4C3-341EFA8A6600}"/>
          </ac:spMkLst>
        </pc:spChg>
      </pc:sldChg>
      <pc:sldChg chg="ord">
        <pc:chgData name="Karyne Bury" userId="072c30e2-e547-4e48-929e-426222b99a49" providerId="ADAL" clId="{0C58B9F0-1D60-44E8-8776-8E089BCB7E75}" dt="2023-07-13T14:32:49.838" v="3331"/>
        <pc:sldMkLst>
          <pc:docMk/>
          <pc:sldMk cId="3023354595" sldId="303"/>
        </pc:sldMkLst>
      </pc:sldChg>
      <pc:sldChg chg="del">
        <pc:chgData name="Karyne Bury" userId="072c30e2-e547-4e48-929e-426222b99a49" providerId="ADAL" clId="{0C58B9F0-1D60-44E8-8776-8E089BCB7E75}" dt="2023-07-13T13:38:51.299" v="998" actId="47"/>
        <pc:sldMkLst>
          <pc:docMk/>
          <pc:sldMk cId="1115235931" sldId="304"/>
        </pc:sldMkLst>
      </pc:sldChg>
      <pc:sldChg chg="del">
        <pc:chgData name="Karyne Bury" userId="072c30e2-e547-4e48-929e-426222b99a49" providerId="ADAL" clId="{0C58B9F0-1D60-44E8-8776-8E089BCB7E75}" dt="2023-07-13T13:38:47.458" v="996" actId="47"/>
        <pc:sldMkLst>
          <pc:docMk/>
          <pc:sldMk cId="3705776548" sldId="305"/>
        </pc:sldMkLst>
      </pc:sldChg>
      <pc:sldChg chg="del">
        <pc:chgData name="Karyne Bury" userId="072c30e2-e547-4e48-929e-426222b99a49" providerId="ADAL" clId="{0C58B9F0-1D60-44E8-8776-8E089BCB7E75}" dt="2023-07-13T13:38:48.297" v="997" actId="47"/>
        <pc:sldMkLst>
          <pc:docMk/>
          <pc:sldMk cId="4236770459" sldId="306"/>
        </pc:sldMkLst>
      </pc:sldChg>
      <pc:sldChg chg="del">
        <pc:chgData name="Karyne Bury" userId="072c30e2-e547-4e48-929e-426222b99a49" providerId="ADAL" clId="{0C58B9F0-1D60-44E8-8776-8E089BCB7E75}" dt="2023-07-13T13:38:46.581" v="995" actId="47"/>
        <pc:sldMkLst>
          <pc:docMk/>
          <pc:sldMk cId="2164843116" sldId="307"/>
        </pc:sldMkLst>
      </pc:sldChg>
      <pc:sldChg chg="del">
        <pc:chgData name="Karyne Bury" userId="072c30e2-e547-4e48-929e-426222b99a49" providerId="ADAL" clId="{0C58B9F0-1D60-44E8-8776-8E089BCB7E75}" dt="2023-07-13T13:38:45.523" v="994" actId="47"/>
        <pc:sldMkLst>
          <pc:docMk/>
          <pc:sldMk cId="1599315203" sldId="308"/>
        </pc:sldMkLst>
      </pc:sldChg>
      <pc:sldChg chg="modSp mod">
        <pc:chgData name="Karyne Bury" userId="072c30e2-e547-4e48-929e-426222b99a49" providerId="ADAL" clId="{0C58B9F0-1D60-44E8-8776-8E089BCB7E75}" dt="2023-07-14T01:36:07.442" v="5337" actId="20577"/>
        <pc:sldMkLst>
          <pc:docMk/>
          <pc:sldMk cId="1129216892" sldId="309"/>
        </pc:sldMkLst>
        <pc:spChg chg="mod">
          <ac:chgData name="Karyne Bury" userId="072c30e2-e547-4e48-929e-426222b99a49" providerId="ADAL" clId="{0C58B9F0-1D60-44E8-8776-8E089BCB7E75}" dt="2023-07-14T01:36:07.442" v="5337" actId="20577"/>
          <ac:spMkLst>
            <pc:docMk/>
            <pc:sldMk cId="1129216892" sldId="309"/>
            <ac:spMk id="3" creationId="{3395C418-0143-7B96-57ED-C4D526638B0B}"/>
          </ac:spMkLst>
        </pc:spChg>
      </pc:sldChg>
      <pc:sldChg chg="addSp delSp modSp add mod">
        <pc:chgData name="Karyne Bury" userId="072c30e2-e547-4e48-929e-426222b99a49" providerId="ADAL" clId="{0C58B9F0-1D60-44E8-8776-8E089BCB7E75}" dt="2023-07-11T22:16:31.445" v="346" actId="478"/>
        <pc:sldMkLst>
          <pc:docMk/>
          <pc:sldMk cId="3666613046" sldId="310"/>
        </pc:sldMkLst>
        <pc:spChg chg="add del mod">
          <ac:chgData name="Karyne Bury" userId="072c30e2-e547-4e48-929e-426222b99a49" providerId="ADAL" clId="{0C58B9F0-1D60-44E8-8776-8E089BCB7E75}" dt="2023-07-11T22:15:53.644" v="301" actId="478"/>
          <ac:spMkLst>
            <pc:docMk/>
            <pc:sldMk cId="3666613046" sldId="310"/>
            <ac:spMk id="3" creationId="{6C8F5BA2-432E-DB88-9B82-3D8945564979}"/>
          </ac:spMkLst>
        </pc:spChg>
        <pc:spChg chg="add del mod">
          <ac:chgData name="Karyne Bury" userId="072c30e2-e547-4e48-929e-426222b99a49" providerId="ADAL" clId="{0C58B9F0-1D60-44E8-8776-8E089BCB7E75}" dt="2023-07-11T22:16:09.211" v="308" actId="478"/>
          <ac:spMkLst>
            <pc:docMk/>
            <pc:sldMk cId="3666613046" sldId="310"/>
            <ac:spMk id="7" creationId="{D89D4656-5819-23BA-2883-FD8BBA0269F7}"/>
          </ac:spMkLst>
        </pc:spChg>
        <pc:spChg chg="del">
          <ac:chgData name="Karyne Bury" userId="072c30e2-e547-4e48-929e-426222b99a49" providerId="ADAL" clId="{0C58B9F0-1D60-44E8-8776-8E089BCB7E75}" dt="2023-07-11T22:16:07.168" v="307" actId="478"/>
          <ac:spMkLst>
            <pc:docMk/>
            <pc:sldMk cId="3666613046" sldId="310"/>
            <ac:spMk id="359" creationId="{00000000-0000-0000-0000-000000000000}"/>
          </ac:spMkLst>
        </pc:spChg>
        <pc:spChg chg="del">
          <ac:chgData name="Karyne Bury" userId="072c30e2-e547-4e48-929e-426222b99a49" providerId="ADAL" clId="{0C58B9F0-1D60-44E8-8776-8E089BCB7E75}" dt="2023-07-11T22:15:50.972" v="300" actId="478"/>
          <ac:spMkLst>
            <pc:docMk/>
            <pc:sldMk cId="3666613046" sldId="310"/>
            <ac:spMk id="360" creationId="{00000000-0000-0000-0000-000000000000}"/>
          </ac:spMkLst>
        </pc:spChg>
        <pc:spChg chg="del">
          <ac:chgData name="Karyne Bury" userId="072c30e2-e547-4e48-929e-426222b99a49" providerId="ADAL" clId="{0C58B9F0-1D60-44E8-8776-8E089BCB7E75}" dt="2023-07-11T22:16:31.445" v="346" actId="478"/>
          <ac:spMkLst>
            <pc:docMk/>
            <pc:sldMk cId="3666613046" sldId="310"/>
            <ac:spMk id="361" creationId="{00000000-0000-0000-0000-000000000000}"/>
          </ac:spMkLst>
        </pc:spChg>
        <pc:picChg chg="add mod">
          <ac:chgData name="Karyne Bury" userId="072c30e2-e547-4e48-929e-426222b99a49" providerId="ADAL" clId="{0C58B9F0-1D60-44E8-8776-8E089BCB7E75}" dt="2023-07-11T22:16:26.146" v="345" actId="1035"/>
          <ac:picMkLst>
            <pc:docMk/>
            <pc:sldMk cId="3666613046" sldId="310"/>
            <ac:picMk id="5" creationId="{F49DDEB8-8BFF-2E47-E805-BD50BADDBE04}"/>
          </ac:picMkLst>
        </pc:picChg>
        <pc:picChg chg="del">
          <ac:chgData name="Karyne Bury" userId="072c30e2-e547-4e48-929e-426222b99a49" providerId="ADAL" clId="{0C58B9F0-1D60-44E8-8776-8E089BCB7E75}" dt="2023-07-11T22:15:54.620" v="302" actId="478"/>
          <ac:picMkLst>
            <pc:docMk/>
            <pc:sldMk cId="3666613046" sldId="310"/>
            <ac:picMk id="362" creationId="{00000000-0000-0000-0000-000000000000}"/>
          </ac:picMkLst>
        </pc:picChg>
        <pc:picChg chg="del">
          <ac:chgData name="Karyne Bury" userId="072c30e2-e547-4e48-929e-426222b99a49" providerId="ADAL" clId="{0C58B9F0-1D60-44E8-8776-8E089BCB7E75}" dt="2023-07-11T22:16:03.667" v="306" actId="478"/>
          <ac:picMkLst>
            <pc:docMk/>
            <pc:sldMk cId="3666613046" sldId="310"/>
            <ac:picMk id="363" creationId="{00000000-0000-0000-0000-000000000000}"/>
          </ac:picMkLst>
        </pc:picChg>
      </pc:sldChg>
      <pc:sldChg chg="addSp delSp modSp add mod setBg modNotesTx">
        <pc:chgData name="Karyne Bury" userId="072c30e2-e547-4e48-929e-426222b99a49" providerId="ADAL" clId="{0C58B9F0-1D60-44E8-8776-8E089BCB7E75}" dt="2023-07-13T14:02:33.676" v="2580" actId="20577"/>
        <pc:sldMkLst>
          <pc:docMk/>
          <pc:sldMk cId="2665552883" sldId="311"/>
        </pc:sldMkLst>
        <pc:spChg chg="mod">
          <ac:chgData name="Karyne Bury" userId="072c30e2-e547-4e48-929e-426222b99a49" providerId="ADAL" clId="{0C58B9F0-1D60-44E8-8776-8E089BCB7E75}" dt="2023-07-13T14:02:33.676" v="2580" actId="20577"/>
          <ac:spMkLst>
            <pc:docMk/>
            <pc:sldMk cId="2665552883" sldId="311"/>
            <ac:spMk id="2" creationId="{DEF9586B-0079-5AE1-EA51-60B7D4999A1C}"/>
          </ac:spMkLst>
        </pc:spChg>
        <pc:picChg chg="add mod">
          <ac:chgData name="Karyne Bury" userId="072c30e2-e547-4e48-929e-426222b99a49" providerId="ADAL" clId="{0C58B9F0-1D60-44E8-8776-8E089BCB7E75}" dt="2023-07-13T13:42:24.501" v="1138" actId="1076"/>
          <ac:picMkLst>
            <pc:docMk/>
            <pc:sldMk cId="2665552883" sldId="311"/>
            <ac:picMk id="4" creationId="{EB53ADD4-BB93-0ACE-8CA2-C148CED16581}"/>
          </ac:picMkLst>
        </pc:picChg>
        <pc:picChg chg="add del mod">
          <ac:chgData name="Karyne Bury" userId="072c30e2-e547-4e48-929e-426222b99a49" providerId="ADAL" clId="{0C58B9F0-1D60-44E8-8776-8E089BCB7E75}" dt="2023-07-13T13:42:29.094" v="1140"/>
          <ac:picMkLst>
            <pc:docMk/>
            <pc:sldMk cId="2665552883" sldId="311"/>
            <ac:picMk id="5" creationId="{E8B54239-8101-0BFC-B22A-EF78DB0FAE36}"/>
          </ac:picMkLst>
        </pc:picChg>
        <pc:picChg chg="add mod">
          <ac:chgData name="Karyne Bury" userId="072c30e2-e547-4e48-929e-426222b99a49" providerId="ADAL" clId="{0C58B9F0-1D60-44E8-8776-8E089BCB7E75}" dt="2023-07-13T13:53:59.649" v="1560"/>
          <ac:picMkLst>
            <pc:docMk/>
            <pc:sldMk cId="2665552883" sldId="311"/>
            <ac:picMk id="6" creationId="{6EF41677-6F4D-0A8D-FDDC-0CC56B89C1E2}"/>
          </ac:picMkLst>
        </pc:picChg>
      </pc:sldChg>
      <pc:sldChg chg="addSp delSp modSp add mod modNotesTx">
        <pc:chgData name="Karyne Bury" userId="072c30e2-e547-4e48-929e-426222b99a49" providerId="ADAL" clId="{0C58B9F0-1D60-44E8-8776-8E089BCB7E75}" dt="2023-07-13T14:02:37.117" v="2582" actId="20577"/>
        <pc:sldMkLst>
          <pc:docMk/>
          <pc:sldMk cId="399711306" sldId="312"/>
        </pc:sldMkLst>
        <pc:spChg chg="mod">
          <ac:chgData name="Karyne Bury" userId="072c30e2-e547-4e48-929e-426222b99a49" providerId="ADAL" clId="{0C58B9F0-1D60-44E8-8776-8E089BCB7E75}" dt="2023-07-13T14:02:37.117" v="2582" actId="20577"/>
          <ac:spMkLst>
            <pc:docMk/>
            <pc:sldMk cId="399711306" sldId="312"/>
            <ac:spMk id="2" creationId="{DEF9586B-0079-5AE1-EA51-60B7D4999A1C}"/>
          </ac:spMkLst>
        </pc:spChg>
        <pc:spChg chg="add mod">
          <ac:chgData name="Karyne Bury" userId="072c30e2-e547-4e48-929e-426222b99a49" providerId="ADAL" clId="{0C58B9F0-1D60-44E8-8776-8E089BCB7E75}" dt="2023-07-13T13:55:53.256" v="1609" actId="20577"/>
          <ac:spMkLst>
            <pc:docMk/>
            <pc:sldMk cId="399711306" sldId="312"/>
            <ac:spMk id="3" creationId="{44397B1B-0F77-9314-5B49-0F5CF6C64B37}"/>
          </ac:spMkLst>
        </pc:spChg>
        <pc:picChg chg="del">
          <ac:chgData name="Karyne Bury" userId="072c30e2-e547-4e48-929e-426222b99a49" providerId="ADAL" clId="{0C58B9F0-1D60-44E8-8776-8E089BCB7E75}" dt="2023-07-13T13:44:26.345" v="1219" actId="478"/>
          <ac:picMkLst>
            <pc:docMk/>
            <pc:sldMk cId="399711306" sldId="312"/>
            <ac:picMk id="4" creationId="{EB53ADD4-BB93-0ACE-8CA2-C148CED16581}"/>
          </ac:picMkLst>
        </pc:picChg>
        <pc:picChg chg="add mod">
          <ac:chgData name="Karyne Bury" userId="072c30e2-e547-4e48-929e-426222b99a49" providerId="ADAL" clId="{0C58B9F0-1D60-44E8-8776-8E089BCB7E75}" dt="2023-07-13T13:54:02.331" v="1561"/>
          <ac:picMkLst>
            <pc:docMk/>
            <pc:sldMk cId="399711306" sldId="312"/>
            <ac:picMk id="5" creationId="{74639248-AF3C-667A-F600-09FD5F4FC6F8}"/>
          </ac:picMkLst>
        </pc:picChg>
      </pc:sldChg>
      <pc:sldChg chg="addSp delSp modSp add mod modNotesTx">
        <pc:chgData name="Karyne Bury" userId="072c30e2-e547-4e48-929e-426222b99a49" providerId="ADAL" clId="{0C58B9F0-1D60-44E8-8776-8E089BCB7E75}" dt="2023-07-13T14:02:10.029" v="2559" actId="20577"/>
        <pc:sldMkLst>
          <pc:docMk/>
          <pc:sldMk cId="482036316" sldId="313"/>
        </pc:sldMkLst>
        <pc:spChg chg="mod">
          <ac:chgData name="Karyne Bury" userId="072c30e2-e547-4e48-929e-426222b99a49" providerId="ADAL" clId="{0C58B9F0-1D60-44E8-8776-8E089BCB7E75}" dt="2023-07-13T13:54:48.346" v="1602" actId="1076"/>
          <ac:spMkLst>
            <pc:docMk/>
            <pc:sldMk cId="482036316" sldId="313"/>
            <ac:spMk id="2" creationId="{DEF9586B-0079-5AE1-EA51-60B7D4999A1C}"/>
          </ac:spMkLst>
        </pc:spChg>
        <pc:spChg chg="del">
          <ac:chgData name="Karyne Bury" userId="072c30e2-e547-4e48-929e-426222b99a49" providerId="ADAL" clId="{0C58B9F0-1D60-44E8-8776-8E089BCB7E75}" dt="2023-07-13T13:54:57.131" v="1603" actId="478"/>
          <ac:spMkLst>
            <pc:docMk/>
            <pc:sldMk cId="482036316" sldId="313"/>
            <ac:spMk id="3" creationId="{44397B1B-0F77-9314-5B49-0F5CF6C64B37}"/>
          </ac:spMkLst>
        </pc:spChg>
        <pc:picChg chg="add mod">
          <ac:chgData name="Karyne Bury" userId="072c30e2-e547-4e48-929e-426222b99a49" providerId="ADAL" clId="{0C58B9F0-1D60-44E8-8776-8E089BCB7E75}" dt="2023-07-13T14:02:04.645" v="2543" actId="1076"/>
          <ac:picMkLst>
            <pc:docMk/>
            <pc:sldMk cId="482036316" sldId="313"/>
            <ac:picMk id="6" creationId="{FEA3124E-2FE6-CC47-50CB-48ECA5F14AA6}"/>
          </ac:picMkLst>
        </pc:picChg>
      </pc:sldChg>
      <pc:sldChg chg="addSp delSp modSp add mod modNotesTx">
        <pc:chgData name="Karyne Bury" userId="072c30e2-e547-4e48-929e-426222b99a49" providerId="ADAL" clId="{0C58B9F0-1D60-44E8-8776-8E089BCB7E75}" dt="2023-07-13T14:32:08.862" v="3327" actId="1076"/>
        <pc:sldMkLst>
          <pc:docMk/>
          <pc:sldMk cId="432048840" sldId="314"/>
        </pc:sldMkLst>
        <pc:spChg chg="mod">
          <ac:chgData name="Karyne Bury" userId="072c30e2-e547-4e48-929e-426222b99a49" providerId="ADAL" clId="{0C58B9F0-1D60-44E8-8776-8E089BCB7E75}" dt="2023-07-13T14:18:15.063" v="2918" actId="1076"/>
          <ac:spMkLst>
            <pc:docMk/>
            <pc:sldMk cId="432048840" sldId="314"/>
            <ac:spMk id="2" creationId="{DEF9586B-0079-5AE1-EA51-60B7D4999A1C}"/>
          </ac:spMkLst>
        </pc:spChg>
        <pc:spChg chg="add mod">
          <ac:chgData name="Karyne Bury" userId="072c30e2-e547-4e48-929e-426222b99a49" providerId="ADAL" clId="{0C58B9F0-1D60-44E8-8776-8E089BCB7E75}" dt="2023-07-13T14:32:08.862" v="3327" actId="1076"/>
          <ac:spMkLst>
            <pc:docMk/>
            <pc:sldMk cId="432048840" sldId="314"/>
            <ac:spMk id="3" creationId="{04259761-C9FA-B2F2-AD92-B57DF3D8989A}"/>
          </ac:spMkLst>
        </pc:spChg>
        <pc:picChg chg="del mod">
          <ac:chgData name="Karyne Bury" userId="072c30e2-e547-4e48-929e-426222b99a49" providerId="ADAL" clId="{0C58B9F0-1D60-44E8-8776-8E089BCB7E75}" dt="2023-07-13T13:56:45.316" v="1767" actId="478"/>
          <ac:picMkLst>
            <pc:docMk/>
            <pc:sldMk cId="432048840" sldId="314"/>
            <ac:picMk id="6" creationId="{FEA3124E-2FE6-CC47-50CB-48ECA5F14AA6}"/>
          </ac:picMkLst>
        </pc:picChg>
      </pc:sldChg>
      <pc:sldChg chg="new del">
        <pc:chgData name="Karyne Bury" userId="072c30e2-e547-4e48-929e-426222b99a49" providerId="ADAL" clId="{0C58B9F0-1D60-44E8-8776-8E089BCB7E75}" dt="2023-07-13T14:02:21.127" v="2561" actId="680"/>
        <pc:sldMkLst>
          <pc:docMk/>
          <pc:sldMk cId="428373284" sldId="315"/>
        </pc:sldMkLst>
      </pc:sldChg>
      <pc:sldChg chg="delSp modSp add del mod ord modNotesTx">
        <pc:chgData name="Karyne Bury" userId="072c30e2-e547-4e48-929e-426222b99a49" providerId="ADAL" clId="{0C58B9F0-1D60-44E8-8776-8E089BCB7E75}" dt="2023-07-13T14:16:58.274" v="2909" actId="47"/>
        <pc:sldMkLst>
          <pc:docMk/>
          <pc:sldMk cId="1341429207" sldId="315"/>
        </pc:sldMkLst>
        <pc:spChg chg="mod">
          <ac:chgData name="Karyne Bury" userId="072c30e2-e547-4e48-929e-426222b99a49" providerId="ADAL" clId="{0C58B9F0-1D60-44E8-8776-8E089BCB7E75}" dt="2023-07-13T14:02:30.253" v="2578" actId="20577"/>
          <ac:spMkLst>
            <pc:docMk/>
            <pc:sldMk cId="1341429207" sldId="315"/>
            <ac:spMk id="2" creationId="{DEF9586B-0079-5AE1-EA51-60B7D4999A1C}"/>
          </ac:spMkLst>
        </pc:spChg>
        <pc:spChg chg="del mod">
          <ac:chgData name="Karyne Bury" userId="072c30e2-e547-4e48-929e-426222b99a49" providerId="ADAL" clId="{0C58B9F0-1D60-44E8-8776-8E089BCB7E75}" dt="2023-07-13T14:16:05.980" v="2828" actId="478"/>
          <ac:spMkLst>
            <pc:docMk/>
            <pc:sldMk cId="1341429207" sldId="315"/>
            <ac:spMk id="3" creationId="{44397B1B-0F77-9314-5B49-0F5CF6C64B37}"/>
          </ac:spMkLst>
        </pc:spChg>
      </pc:sldChg>
      <pc:sldChg chg="addSp delSp modSp add mod">
        <pc:chgData name="Karyne Bury" userId="072c30e2-e547-4e48-929e-426222b99a49" providerId="ADAL" clId="{0C58B9F0-1D60-44E8-8776-8E089BCB7E75}" dt="2023-07-13T14:08:28.361" v="2640" actId="1076"/>
        <pc:sldMkLst>
          <pc:docMk/>
          <pc:sldMk cId="1896127064" sldId="316"/>
        </pc:sldMkLst>
        <pc:spChg chg="mod">
          <ac:chgData name="Karyne Bury" userId="072c30e2-e547-4e48-929e-426222b99a49" providerId="ADAL" clId="{0C58B9F0-1D60-44E8-8776-8E089BCB7E75}" dt="2023-07-13T14:07:03.640" v="2627" actId="1076"/>
          <ac:spMkLst>
            <pc:docMk/>
            <pc:sldMk cId="1896127064" sldId="316"/>
            <ac:spMk id="2" creationId="{DEF9586B-0079-5AE1-EA51-60B7D4999A1C}"/>
          </ac:spMkLst>
        </pc:spChg>
        <pc:spChg chg="del">
          <ac:chgData name="Karyne Bury" userId="072c30e2-e547-4e48-929e-426222b99a49" providerId="ADAL" clId="{0C58B9F0-1D60-44E8-8776-8E089BCB7E75}" dt="2023-07-13T14:07:09.420" v="2628" actId="478"/>
          <ac:spMkLst>
            <pc:docMk/>
            <pc:sldMk cId="1896127064" sldId="316"/>
            <ac:spMk id="3" creationId="{44397B1B-0F77-9314-5B49-0F5CF6C64B37}"/>
          </ac:spMkLst>
        </pc:spChg>
        <pc:picChg chg="add mod">
          <ac:chgData name="Karyne Bury" userId="072c30e2-e547-4e48-929e-426222b99a49" providerId="ADAL" clId="{0C58B9F0-1D60-44E8-8776-8E089BCB7E75}" dt="2023-07-13T14:08:28.361" v="2640" actId="1076"/>
          <ac:picMkLst>
            <pc:docMk/>
            <pc:sldMk cId="1896127064" sldId="316"/>
            <ac:picMk id="6" creationId="{5E5667E4-6644-338C-B77E-821563BCDBC2}"/>
          </ac:picMkLst>
        </pc:picChg>
      </pc:sldChg>
      <pc:sldChg chg="addSp delSp modSp add mod">
        <pc:chgData name="Karyne Bury" userId="072c30e2-e547-4e48-929e-426222b99a49" providerId="ADAL" clId="{0C58B9F0-1D60-44E8-8776-8E089BCB7E75}" dt="2023-07-13T21:12:44.408" v="5062" actId="1076"/>
        <pc:sldMkLst>
          <pc:docMk/>
          <pc:sldMk cId="1854422590" sldId="317"/>
        </pc:sldMkLst>
        <pc:spChg chg="add mod">
          <ac:chgData name="Karyne Bury" userId="072c30e2-e547-4e48-929e-426222b99a49" providerId="ADAL" clId="{0C58B9F0-1D60-44E8-8776-8E089BCB7E75}" dt="2023-07-13T21:12:44.408" v="5062" actId="1076"/>
          <ac:spMkLst>
            <pc:docMk/>
            <pc:sldMk cId="1854422590" sldId="317"/>
            <ac:spMk id="3" creationId="{C20F0170-F5C4-769B-7337-A532C08FCE20}"/>
          </ac:spMkLst>
        </pc:spChg>
        <pc:picChg chg="del">
          <ac:chgData name="Karyne Bury" userId="072c30e2-e547-4e48-929e-426222b99a49" providerId="ADAL" clId="{0C58B9F0-1D60-44E8-8776-8E089BCB7E75}" dt="2023-07-13T14:08:34.501" v="2642" actId="478"/>
          <ac:picMkLst>
            <pc:docMk/>
            <pc:sldMk cId="1854422590" sldId="317"/>
            <ac:picMk id="6" creationId="{5E5667E4-6644-338C-B77E-821563BCDBC2}"/>
          </ac:picMkLst>
        </pc:picChg>
      </pc:sldChg>
      <pc:sldChg chg="addSp modSp add mod modAnim modNotesTx">
        <pc:chgData name="Karyne Bury" userId="072c30e2-e547-4e48-929e-426222b99a49" providerId="ADAL" clId="{0C58B9F0-1D60-44E8-8776-8E089BCB7E75}" dt="2023-07-13T14:17:54.709" v="2917" actId="20577"/>
        <pc:sldMkLst>
          <pc:docMk/>
          <pc:sldMk cId="115207373" sldId="318"/>
        </pc:sldMkLst>
        <pc:spChg chg="mod">
          <ac:chgData name="Karyne Bury" userId="072c30e2-e547-4e48-929e-426222b99a49" providerId="ADAL" clId="{0C58B9F0-1D60-44E8-8776-8E089BCB7E75}" dt="2023-07-13T14:16:56.786" v="2908" actId="1076"/>
          <ac:spMkLst>
            <pc:docMk/>
            <pc:sldMk cId="115207373" sldId="318"/>
            <ac:spMk id="2" creationId="{DEF9586B-0079-5AE1-EA51-60B7D4999A1C}"/>
          </ac:spMkLst>
        </pc:spChg>
        <pc:spChg chg="mod">
          <ac:chgData name="Karyne Bury" userId="072c30e2-e547-4e48-929e-426222b99a49" providerId="ADAL" clId="{0C58B9F0-1D60-44E8-8776-8E089BCB7E75}" dt="2023-07-13T14:16:16.957" v="2856" actId="20577"/>
          <ac:spMkLst>
            <pc:docMk/>
            <pc:sldMk cId="115207373" sldId="318"/>
            <ac:spMk id="3" creationId="{44397B1B-0F77-9314-5B49-0F5CF6C64B37}"/>
          </ac:spMkLst>
        </pc:spChg>
        <pc:spChg chg="add mod">
          <ac:chgData name="Karyne Bury" userId="072c30e2-e547-4e48-929e-426222b99a49" providerId="ADAL" clId="{0C58B9F0-1D60-44E8-8776-8E089BCB7E75}" dt="2023-07-13T14:17:51.873" v="2914" actId="1076"/>
          <ac:spMkLst>
            <pc:docMk/>
            <pc:sldMk cId="115207373" sldId="318"/>
            <ac:spMk id="4" creationId="{88A01E76-406E-8F7C-5864-9CA9B27AE22B}"/>
          </ac:spMkLst>
        </pc:spChg>
        <pc:picChg chg="add mod">
          <ac:chgData name="Karyne Bury" userId="072c30e2-e547-4e48-929e-426222b99a49" providerId="ADAL" clId="{0C58B9F0-1D60-44E8-8776-8E089BCB7E75}" dt="2023-07-13T14:17:32.002" v="2910"/>
          <ac:picMkLst>
            <pc:docMk/>
            <pc:sldMk cId="115207373" sldId="318"/>
            <ac:picMk id="6" creationId="{5C9FE0C3-22FD-EAAB-B9AC-F87D4AE199BD}"/>
          </ac:picMkLst>
        </pc:picChg>
      </pc:sldChg>
      <pc:sldChg chg="addSp delSp modSp add mod modNotesTx">
        <pc:chgData name="Karyne Bury" userId="072c30e2-e547-4e48-929e-426222b99a49" providerId="ADAL" clId="{0C58B9F0-1D60-44E8-8776-8E089BCB7E75}" dt="2023-07-13T21:13:33.637" v="5070" actId="1076"/>
        <pc:sldMkLst>
          <pc:docMk/>
          <pc:sldMk cId="2394794989" sldId="319"/>
        </pc:sldMkLst>
        <pc:spChg chg="add mod">
          <ac:chgData name="Karyne Bury" userId="072c30e2-e547-4e48-929e-426222b99a49" providerId="ADAL" clId="{0C58B9F0-1D60-44E8-8776-8E089BCB7E75}" dt="2023-07-13T21:13:33.637" v="5070" actId="1076"/>
          <ac:spMkLst>
            <pc:docMk/>
            <pc:sldMk cId="2394794989" sldId="319"/>
            <ac:spMk id="3" creationId="{3FBA95FD-887E-76FD-81E6-E69B190E0AE5}"/>
          </ac:spMkLst>
        </pc:spChg>
        <pc:spChg chg="del">
          <ac:chgData name="Karyne Bury" userId="072c30e2-e547-4e48-929e-426222b99a49" providerId="ADAL" clId="{0C58B9F0-1D60-44E8-8776-8E089BCB7E75}" dt="2023-07-13T14:33:31.818" v="3334" actId="478"/>
          <ac:spMkLst>
            <pc:docMk/>
            <pc:sldMk cId="2394794989" sldId="319"/>
            <ac:spMk id="423" creationId="{00000000-0000-0000-0000-000000000000}"/>
          </ac:spMkLst>
        </pc:spChg>
        <pc:picChg chg="del">
          <ac:chgData name="Karyne Bury" userId="072c30e2-e547-4e48-929e-426222b99a49" providerId="ADAL" clId="{0C58B9F0-1D60-44E8-8776-8E089BCB7E75}" dt="2023-07-13T14:33:28.764" v="3333" actId="478"/>
          <ac:picMkLst>
            <pc:docMk/>
            <pc:sldMk cId="2394794989" sldId="319"/>
            <ac:picMk id="425" creationId="{00000000-0000-0000-0000-000000000000}"/>
          </ac:picMkLst>
        </pc:picChg>
      </pc:sldChg>
      <pc:sldChg chg="addSp delSp modSp add mod modNotesTx">
        <pc:chgData name="Karyne Bury" userId="072c30e2-e547-4e48-929e-426222b99a49" providerId="ADAL" clId="{0C58B9F0-1D60-44E8-8776-8E089BCB7E75}" dt="2023-07-14T00:32:27.498" v="5286"/>
        <pc:sldMkLst>
          <pc:docMk/>
          <pc:sldMk cId="57166055" sldId="320"/>
        </pc:sldMkLst>
        <pc:spChg chg="add del mod">
          <ac:chgData name="Karyne Bury" userId="072c30e2-e547-4e48-929e-426222b99a49" providerId="ADAL" clId="{0C58B9F0-1D60-44E8-8776-8E089BCB7E75}" dt="2023-07-13T20:58:41.118" v="4945" actId="478"/>
          <ac:spMkLst>
            <pc:docMk/>
            <pc:sldMk cId="57166055" sldId="320"/>
            <ac:spMk id="2" creationId="{96F2D2A7-1D59-6235-239D-344651E03F74}"/>
          </ac:spMkLst>
        </pc:spChg>
        <pc:spChg chg="mod">
          <ac:chgData name="Karyne Bury" userId="072c30e2-e547-4e48-929e-426222b99a49" providerId="ADAL" clId="{0C58B9F0-1D60-44E8-8776-8E089BCB7E75}" dt="2023-07-14T00:32:03.137" v="5218" actId="14100"/>
          <ac:spMkLst>
            <pc:docMk/>
            <pc:sldMk cId="57166055" sldId="320"/>
            <ac:spMk id="3" creationId="{3FBA95FD-887E-76FD-81E6-E69B190E0AE5}"/>
          </ac:spMkLst>
        </pc:spChg>
        <pc:spChg chg="mod">
          <ac:chgData name="Karyne Bury" userId="072c30e2-e547-4e48-929e-426222b99a49" providerId="ADAL" clId="{0C58B9F0-1D60-44E8-8776-8E089BCB7E75}" dt="2023-07-13T20:58:14.292" v="4941" actId="1076"/>
          <ac:spMkLst>
            <pc:docMk/>
            <pc:sldMk cId="57166055" sldId="320"/>
            <ac:spMk id="422" creationId="{00000000-0000-0000-0000-000000000000}"/>
          </ac:spMkLst>
        </pc:spChg>
      </pc:sldChg>
      <pc:sldChg chg="addSp modSp add del mod ord modNotesTx">
        <pc:chgData name="Karyne Bury" userId="072c30e2-e547-4e48-929e-426222b99a49" providerId="ADAL" clId="{0C58B9F0-1D60-44E8-8776-8E089BCB7E75}" dt="2023-07-13T15:13:22.559" v="4546" actId="47"/>
        <pc:sldMkLst>
          <pc:docMk/>
          <pc:sldMk cId="1985575650" sldId="321"/>
        </pc:sldMkLst>
        <pc:spChg chg="add mod">
          <ac:chgData name="Karyne Bury" userId="072c30e2-e547-4e48-929e-426222b99a49" providerId="ADAL" clId="{0C58B9F0-1D60-44E8-8776-8E089BCB7E75}" dt="2023-07-13T15:06:14.869" v="4098" actId="1076"/>
          <ac:spMkLst>
            <pc:docMk/>
            <pc:sldMk cId="1985575650" sldId="321"/>
            <ac:spMk id="3" creationId="{BB275670-1F6D-00FA-D937-4760A2120AE4}"/>
          </ac:spMkLst>
        </pc:spChg>
        <pc:spChg chg="mod">
          <ac:chgData name="Karyne Bury" userId="072c30e2-e547-4e48-929e-426222b99a49" providerId="ADAL" clId="{0C58B9F0-1D60-44E8-8776-8E089BCB7E75}" dt="2023-07-13T15:06:21.280" v="4099" actId="1076"/>
          <ac:spMkLst>
            <pc:docMk/>
            <pc:sldMk cId="1985575650" sldId="321"/>
            <ac:spMk id="322" creationId="{00000000-0000-0000-0000-000000000000}"/>
          </ac:spMkLst>
        </pc:spChg>
        <pc:picChg chg="add mod">
          <ac:chgData name="Karyne Bury" userId="072c30e2-e547-4e48-929e-426222b99a49" providerId="ADAL" clId="{0C58B9F0-1D60-44E8-8776-8E089BCB7E75}" dt="2023-07-13T15:06:11.529" v="4097" actId="1076"/>
          <ac:picMkLst>
            <pc:docMk/>
            <pc:sldMk cId="1985575650" sldId="321"/>
            <ac:picMk id="1026" creationId="{91F693B4-C6EF-1BBA-40D9-9F3A7135EB5A}"/>
          </ac:picMkLst>
        </pc:picChg>
      </pc:sldChg>
      <pc:sldChg chg="add ord">
        <pc:chgData name="Karyne Bury" userId="072c30e2-e547-4e48-929e-426222b99a49" providerId="ADAL" clId="{0C58B9F0-1D60-44E8-8776-8E089BCB7E75}" dt="2023-07-13T15:07:49.036" v="4102"/>
        <pc:sldMkLst>
          <pc:docMk/>
          <pc:sldMk cId="3570652234" sldId="322"/>
        </pc:sldMkLst>
      </pc:sldChg>
      <pc:sldChg chg="addSp delSp modSp add mod modNotesTx">
        <pc:chgData name="Karyne Bury" userId="072c30e2-e547-4e48-929e-426222b99a49" providerId="ADAL" clId="{0C58B9F0-1D60-44E8-8776-8E089BCB7E75}" dt="2023-07-13T15:17:46.580" v="4658" actId="20577"/>
        <pc:sldMkLst>
          <pc:docMk/>
          <pc:sldMk cId="1655588549" sldId="323"/>
        </pc:sldMkLst>
        <pc:spChg chg="add mod">
          <ac:chgData name="Karyne Bury" userId="072c30e2-e547-4e48-929e-426222b99a49" providerId="ADAL" clId="{0C58B9F0-1D60-44E8-8776-8E089BCB7E75}" dt="2023-07-13T15:16:20.348" v="4589" actId="20577"/>
          <ac:spMkLst>
            <pc:docMk/>
            <pc:sldMk cId="1655588549" sldId="323"/>
            <ac:spMk id="2" creationId="{4F2C2F4A-A3AF-0430-49E7-E3882A820B3D}"/>
          </ac:spMkLst>
        </pc:spChg>
        <pc:spChg chg="del">
          <ac:chgData name="Karyne Bury" userId="072c30e2-e547-4e48-929e-426222b99a49" providerId="ADAL" clId="{0C58B9F0-1D60-44E8-8776-8E089BCB7E75}" dt="2023-07-13T15:08:07.991" v="4107" actId="478"/>
          <ac:spMkLst>
            <pc:docMk/>
            <pc:sldMk cId="1655588549" sldId="323"/>
            <ac:spMk id="3" creationId="{BB275670-1F6D-00FA-D937-4760A2120AE4}"/>
          </ac:spMkLst>
        </pc:spChg>
        <pc:spChg chg="mod">
          <ac:chgData name="Karyne Bury" userId="072c30e2-e547-4e48-929e-426222b99a49" providerId="ADAL" clId="{0C58B9F0-1D60-44E8-8776-8E089BCB7E75}" dt="2023-07-13T15:11:40.017" v="4523" actId="1076"/>
          <ac:spMkLst>
            <pc:docMk/>
            <pc:sldMk cId="1655588549" sldId="323"/>
            <ac:spMk id="322" creationId="{00000000-0000-0000-0000-000000000000}"/>
          </ac:spMkLst>
        </pc:spChg>
        <pc:picChg chg="del">
          <ac:chgData name="Karyne Bury" userId="072c30e2-e547-4e48-929e-426222b99a49" providerId="ADAL" clId="{0C58B9F0-1D60-44E8-8776-8E089BCB7E75}" dt="2023-07-13T15:08:05.016" v="4106" actId="478"/>
          <ac:picMkLst>
            <pc:docMk/>
            <pc:sldMk cId="1655588549" sldId="323"/>
            <ac:picMk id="1026" creationId="{91F693B4-C6EF-1BBA-40D9-9F3A7135EB5A}"/>
          </ac:picMkLst>
        </pc:picChg>
      </pc:sldChg>
    </pc:docChg>
  </pc:docChgLst>
  <pc:docChgLst>
    <pc:chgData name="Karyne Bury" userId="S::kbury@results.org::072c30e2-e547-4e48-929e-426222b99a49" providerId="AD" clId="Web-{DF7C1AD5-4533-7E05-AAF4-215E36A8A87D}"/>
    <pc:docChg chg="delSld modSld">
      <pc:chgData name="Karyne Bury" userId="S::kbury@results.org::072c30e2-e547-4e48-929e-426222b99a49" providerId="AD" clId="Web-{DF7C1AD5-4533-7E05-AAF4-215E36A8A87D}" dt="2023-06-08T14:37:01.811" v="57"/>
      <pc:docMkLst>
        <pc:docMk/>
      </pc:docMkLst>
      <pc:sldChg chg="modSp">
        <pc:chgData name="Karyne Bury" userId="S::kbury@results.org::072c30e2-e547-4e48-929e-426222b99a49" providerId="AD" clId="Web-{DF7C1AD5-4533-7E05-AAF4-215E36A8A87D}" dt="2023-06-08T14:36:44.029" v="54" actId="20577"/>
        <pc:sldMkLst>
          <pc:docMk/>
          <pc:sldMk cId="0" sldId="258"/>
        </pc:sldMkLst>
        <pc:spChg chg="mod">
          <ac:chgData name="Karyne Bury" userId="S::kbury@results.org::072c30e2-e547-4e48-929e-426222b99a49" providerId="AD" clId="Web-{DF7C1AD5-4533-7E05-AAF4-215E36A8A87D}" dt="2023-06-08T14:36:44.029" v="54" actId="20577"/>
          <ac:spMkLst>
            <pc:docMk/>
            <pc:sldMk cId="0" sldId="258"/>
            <ac:spMk id="266" creationId="{00000000-0000-0000-0000-000000000000}"/>
          </ac:spMkLst>
        </pc:spChg>
      </pc:sldChg>
      <pc:sldChg chg="del">
        <pc:chgData name="Karyne Bury" userId="S::kbury@results.org::072c30e2-e547-4e48-929e-426222b99a49" providerId="AD" clId="Web-{DF7C1AD5-4533-7E05-AAF4-215E36A8A87D}" dt="2023-06-08T14:36:50.873" v="56"/>
        <pc:sldMkLst>
          <pc:docMk/>
          <pc:sldMk cId="0" sldId="276"/>
        </pc:sldMkLst>
      </pc:sldChg>
      <pc:sldChg chg="mod modShow">
        <pc:chgData name="Karyne Bury" userId="S::kbury@results.org::072c30e2-e547-4e48-929e-426222b99a49" providerId="AD" clId="Web-{DF7C1AD5-4533-7E05-AAF4-215E36A8A87D}" dt="2023-06-08T14:37:01.811" v="57"/>
        <pc:sldMkLst>
          <pc:docMk/>
          <pc:sldMk cId="1493660257" sldId="278"/>
        </pc:sldMkLst>
      </pc:sldChg>
      <pc:sldChg chg="del">
        <pc:chgData name="Karyne Bury" userId="S::kbury@results.org::072c30e2-e547-4e48-929e-426222b99a49" providerId="AD" clId="Web-{DF7C1AD5-4533-7E05-AAF4-215E36A8A87D}" dt="2023-06-08T14:36:44.498" v="55"/>
        <pc:sldMkLst>
          <pc:docMk/>
          <pc:sldMk cId="3685044121" sldId="282"/>
        </pc:sldMkLst>
      </pc:sldChg>
    </pc:docChg>
  </pc:docChgLst>
  <pc:docChgLst>
    <pc:chgData name="Karyne Bury" userId="072c30e2-e547-4e48-929e-426222b99a49" providerId="ADAL" clId="{95C9987D-9E38-4E17-B07F-4DDE65AB288E}"/>
    <pc:docChg chg="undo custSel addSld delSld modSld sldOrd">
      <pc:chgData name="Karyne Bury" userId="072c30e2-e547-4e48-929e-426222b99a49" providerId="ADAL" clId="{95C9987D-9E38-4E17-B07F-4DDE65AB288E}" dt="2023-06-09T00:12:00.113" v="2444" actId="6549"/>
      <pc:docMkLst>
        <pc:docMk/>
      </pc:docMkLst>
      <pc:sldChg chg="modSp mod">
        <pc:chgData name="Karyne Bury" userId="072c30e2-e547-4e48-929e-426222b99a49" providerId="ADAL" clId="{95C9987D-9E38-4E17-B07F-4DDE65AB288E}" dt="2023-06-07T14:01:04.576" v="10" actId="20577"/>
        <pc:sldMkLst>
          <pc:docMk/>
          <pc:sldMk cId="0" sldId="256"/>
        </pc:sldMkLst>
        <pc:spChg chg="mod">
          <ac:chgData name="Karyne Bury" userId="072c30e2-e547-4e48-929e-426222b99a49" providerId="ADAL" clId="{95C9987D-9E38-4E17-B07F-4DDE65AB288E}" dt="2023-06-07T14:01:04.576" v="10" actId="20577"/>
          <ac:spMkLst>
            <pc:docMk/>
            <pc:sldMk cId="0" sldId="256"/>
            <ac:spMk id="246" creationId="{00000000-0000-0000-0000-000000000000}"/>
          </ac:spMkLst>
        </pc:spChg>
      </pc:sldChg>
      <pc:sldChg chg="addSp modSp mod">
        <pc:chgData name="Karyne Bury" userId="072c30e2-e547-4e48-929e-426222b99a49" providerId="ADAL" clId="{95C9987D-9E38-4E17-B07F-4DDE65AB288E}" dt="2023-06-08T15:27:05.213" v="203" actId="962"/>
        <pc:sldMkLst>
          <pc:docMk/>
          <pc:sldMk cId="0" sldId="257"/>
        </pc:sldMkLst>
        <pc:spChg chg="mod">
          <ac:chgData name="Karyne Bury" userId="072c30e2-e547-4e48-929e-426222b99a49" providerId="ADAL" clId="{95C9987D-9E38-4E17-B07F-4DDE65AB288E}" dt="2023-06-08T15:26:36.981" v="201" actId="20577"/>
          <ac:spMkLst>
            <pc:docMk/>
            <pc:sldMk cId="0" sldId="257"/>
            <ac:spMk id="257" creationId="{00000000-0000-0000-0000-000000000000}"/>
          </ac:spMkLst>
        </pc:spChg>
        <pc:picChg chg="add mod">
          <ac:chgData name="Karyne Bury" userId="072c30e2-e547-4e48-929e-426222b99a49" providerId="ADAL" clId="{95C9987D-9E38-4E17-B07F-4DDE65AB288E}" dt="2023-06-08T15:27:05.213" v="203" actId="962"/>
          <ac:picMkLst>
            <pc:docMk/>
            <pc:sldMk cId="0" sldId="257"/>
            <ac:picMk id="2" creationId="{123D93FB-BF4F-1841-D122-DBC0DEA82157}"/>
          </ac:picMkLst>
        </pc:picChg>
      </pc:sldChg>
      <pc:sldChg chg="modSp mod">
        <pc:chgData name="Karyne Bury" userId="072c30e2-e547-4e48-929e-426222b99a49" providerId="ADAL" clId="{95C9987D-9E38-4E17-B07F-4DDE65AB288E}" dt="2023-06-09T00:12:00.113" v="2444" actId="6549"/>
        <pc:sldMkLst>
          <pc:docMk/>
          <pc:sldMk cId="0" sldId="258"/>
        </pc:sldMkLst>
        <pc:spChg chg="mod">
          <ac:chgData name="Karyne Bury" userId="072c30e2-e547-4e48-929e-426222b99a49" providerId="ADAL" clId="{95C9987D-9E38-4E17-B07F-4DDE65AB288E}" dt="2023-06-09T00:12:00.113" v="2444" actId="6549"/>
          <ac:spMkLst>
            <pc:docMk/>
            <pc:sldMk cId="0" sldId="258"/>
            <ac:spMk id="266" creationId="{00000000-0000-0000-0000-000000000000}"/>
          </ac:spMkLst>
        </pc:spChg>
      </pc:sldChg>
      <pc:sldChg chg="modSp mod">
        <pc:chgData name="Karyne Bury" userId="072c30e2-e547-4e48-929e-426222b99a49" providerId="ADAL" clId="{95C9987D-9E38-4E17-B07F-4DDE65AB288E}" dt="2023-06-08T15:42:46.661" v="291" actId="1076"/>
        <pc:sldMkLst>
          <pc:docMk/>
          <pc:sldMk cId="0" sldId="265"/>
        </pc:sldMkLst>
        <pc:spChg chg="mod">
          <ac:chgData name="Karyne Bury" userId="072c30e2-e547-4e48-929e-426222b99a49" providerId="ADAL" clId="{95C9987D-9E38-4E17-B07F-4DDE65AB288E}" dt="2023-06-08T15:42:46.661" v="291" actId="1076"/>
          <ac:spMkLst>
            <pc:docMk/>
            <pc:sldMk cId="0" sldId="265"/>
            <ac:spMk id="322" creationId="{00000000-0000-0000-0000-000000000000}"/>
          </ac:spMkLst>
        </pc:spChg>
      </pc:sldChg>
      <pc:sldChg chg="addSp delSp modSp mod setBg">
        <pc:chgData name="Karyne Bury" userId="072c30e2-e547-4e48-929e-426222b99a49" providerId="ADAL" clId="{95C9987D-9E38-4E17-B07F-4DDE65AB288E}" dt="2023-06-08T15:49:26.254" v="447" actId="478"/>
        <pc:sldMkLst>
          <pc:docMk/>
          <pc:sldMk cId="0" sldId="266"/>
        </pc:sldMkLst>
        <pc:spChg chg="add mod">
          <ac:chgData name="Karyne Bury" userId="072c30e2-e547-4e48-929e-426222b99a49" providerId="ADAL" clId="{95C9987D-9E38-4E17-B07F-4DDE65AB288E}" dt="2023-06-08T15:21:39.703" v="186" actId="1076"/>
          <ac:spMkLst>
            <pc:docMk/>
            <pc:sldMk cId="0" sldId="266"/>
            <ac:spMk id="3" creationId="{80EAF126-C871-7F8A-1CFC-7293E9163BB0}"/>
          </ac:spMkLst>
        </pc:spChg>
        <pc:spChg chg="mod">
          <ac:chgData name="Karyne Bury" userId="072c30e2-e547-4e48-929e-426222b99a49" providerId="ADAL" clId="{95C9987D-9E38-4E17-B07F-4DDE65AB288E}" dt="2023-06-08T15:21:33.620" v="185" actId="20577"/>
          <ac:spMkLst>
            <pc:docMk/>
            <pc:sldMk cId="0" sldId="266"/>
            <ac:spMk id="329" creationId="{00000000-0000-0000-0000-000000000000}"/>
          </ac:spMkLst>
        </pc:spChg>
        <pc:picChg chg="del">
          <ac:chgData name="Karyne Bury" userId="072c30e2-e547-4e48-929e-426222b99a49" providerId="ADAL" clId="{95C9987D-9E38-4E17-B07F-4DDE65AB288E}" dt="2023-06-08T15:49:26.254" v="447" actId="478"/>
          <ac:picMkLst>
            <pc:docMk/>
            <pc:sldMk cId="0" sldId="266"/>
            <ac:picMk id="330" creationId="{00000000-0000-0000-0000-000000000000}"/>
          </ac:picMkLst>
        </pc:picChg>
      </pc:sldChg>
      <pc:sldChg chg="modSp mod">
        <pc:chgData name="Karyne Bury" userId="072c30e2-e547-4e48-929e-426222b99a49" providerId="ADAL" clId="{95C9987D-9E38-4E17-B07F-4DDE65AB288E}" dt="2023-06-08T15:44:59.927" v="444" actId="3626"/>
        <pc:sldMkLst>
          <pc:docMk/>
          <pc:sldMk cId="0" sldId="268"/>
        </pc:sldMkLst>
        <pc:spChg chg="mod">
          <ac:chgData name="Karyne Bury" userId="072c30e2-e547-4e48-929e-426222b99a49" providerId="ADAL" clId="{95C9987D-9E38-4E17-B07F-4DDE65AB288E}" dt="2023-06-08T15:44:59.927" v="444" actId="3626"/>
          <ac:spMkLst>
            <pc:docMk/>
            <pc:sldMk cId="0" sldId="268"/>
            <ac:spMk id="2" creationId="{BF0B4D65-01BB-13BD-7032-1CD150110717}"/>
          </ac:spMkLst>
        </pc:spChg>
        <pc:spChg chg="mod">
          <ac:chgData name="Karyne Bury" userId="072c30e2-e547-4e48-929e-426222b99a49" providerId="ADAL" clId="{95C9987D-9E38-4E17-B07F-4DDE65AB288E}" dt="2023-06-08T15:42:57.662" v="306" actId="20577"/>
          <ac:spMkLst>
            <pc:docMk/>
            <pc:sldMk cId="0" sldId="268"/>
            <ac:spMk id="346" creationId="{00000000-0000-0000-0000-000000000000}"/>
          </ac:spMkLst>
        </pc:spChg>
      </pc:sldChg>
      <pc:sldChg chg="modSp mod">
        <pc:chgData name="Karyne Bury" userId="072c30e2-e547-4e48-929e-426222b99a49" providerId="ADAL" clId="{95C9987D-9E38-4E17-B07F-4DDE65AB288E}" dt="2023-06-08T18:17:27.592" v="2375" actId="113"/>
        <pc:sldMkLst>
          <pc:docMk/>
          <pc:sldMk cId="0" sldId="271"/>
        </pc:sldMkLst>
        <pc:spChg chg="mod">
          <ac:chgData name="Karyne Bury" userId="072c30e2-e547-4e48-929e-426222b99a49" providerId="ADAL" clId="{95C9987D-9E38-4E17-B07F-4DDE65AB288E}" dt="2023-06-08T18:17:27.592" v="2375" actId="113"/>
          <ac:spMkLst>
            <pc:docMk/>
            <pc:sldMk cId="0" sldId="271"/>
            <ac:spMk id="368" creationId="{00000000-0000-0000-0000-000000000000}"/>
          </ac:spMkLst>
        </pc:spChg>
      </pc:sldChg>
      <pc:sldChg chg="mod ord modShow">
        <pc:chgData name="Karyne Bury" userId="072c30e2-e547-4e48-929e-426222b99a49" providerId="ADAL" clId="{95C9987D-9E38-4E17-B07F-4DDE65AB288E}" dt="2023-06-08T15:22:04.150" v="192" actId="729"/>
        <pc:sldMkLst>
          <pc:docMk/>
          <pc:sldMk cId="0" sldId="272"/>
        </pc:sldMkLst>
      </pc:sldChg>
      <pc:sldChg chg="mod ord modShow">
        <pc:chgData name="Karyne Bury" userId="072c30e2-e547-4e48-929e-426222b99a49" providerId="ADAL" clId="{95C9987D-9E38-4E17-B07F-4DDE65AB288E}" dt="2023-06-08T15:22:04.150" v="192" actId="729"/>
        <pc:sldMkLst>
          <pc:docMk/>
          <pc:sldMk cId="0" sldId="274"/>
        </pc:sldMkLst>
      </pc:sldChg>
      <pc:sldChg chg="del">
        <pc:chgData name="Karyne Bury" userId="072c30e2-e547-4e48-929e-426222b99a49" providerId="ADAL" clId="{95C9987D-9E38-4E17-B07F-4DDE65AB288E}" dt="2023-06-08T15:21:44.791" v="189" actId="47"/>
        <pc:sldMkLst>
          <pc:docMk/>
          <pc:sldMk cId="2422685791" sldId="275"/>
        </pc:sldMkLst>
      </pc:sldChg>
      <pc:sldChg chg="del">
        <pc:chgData name="Karyne Bury" userId="072c30e2-e547-4e48-929e-426222b99a49" providerId="ADAL" clId="{95C9987D-9E38-4E17-B07F-4DDE65AB288E}" dt="2023-06-08T15:21:43.063" v="188" actId="47"/>
        <pc:sldMkLst>
          <pc:docMk/>
          <pc:sldMk cId="1493660257" sldId="278"/>
        </pc:sldMkLst>
      </pc:sldChg>
      <pc:sldChg chg="mod ord modShow">
        <pc:chgData name="Karyne Bury" userId="072c30e2-e547-4e48-929e-426222b99a49" providerId="ADAL" clId="{95C9987D-9E38-4E17-B07F-4DDE65AB288E}" dt="2023-06-08T15:23:13.411" v="200" actId="729"/>
        <pc:sldMkLst>
          <pc:docMk/>
          <pc:sldMk cId="295206198" sldId="280"/>
        </pc:sldMkLst>
      </pc:sldChg>
      <pc:sldChg chg="ord">
        <pc:chgData name="Karyne Bury" userId="072c30e2-e547-4e48-929e-426222b99a49" providerId="ADAL" clId="{95C9987D-9E38-4E17-B07F-4DDE65AB288E}" dt="2023-06-08T15:22:11.754" v="194"/>
        <pc:sldMkLst>
          <pc:docMk/>
          <pc:sldMk cId="3675230307" sldId="281"/>
        </pc:sldMkLst>
      </pc:sldChg>
      <pc:sldChg chg="modSp mod">
        <pc:chgData name="Karyne Bury" userId="072c30e2-e547-4e48-929e-426222b99a49" providerId="ADAL" clId="{95C9987D-9E38-4E17-B07F-4DDE65AB288E}" dt="2023-06-08T15:20:01.638" v="129" actId="1076"/>
        <pc:sldMkLst>
          <pc:docMk/>
          <pc:sldMk cId="1482647624" sldId="287"/>
        </pc:sldMkLst>
        <pc:spChg chg="mod">
          <ac:chgData name="Karyne Bury" userId="072c30e2-e547-4e48-929e-426222b99a49" providerId="ADAL" clId="{95C9987D-9E38-4E17-B07F-4DDE65AB288E}" dt="2023-06-08T15:19:52.080" v="127" actId="1076"/>
          <ac:spMkLst>
            <pc:docMk/>
            <pc:sldMk cId="1482647624" sldId="287"/>
            <ac:spMk id="2" creationId="{01EF30AF-A97E-0577-F21F-B2D509DEEA3B}"/>
          </ac:spMkLst>
        </pc:spChg>
        <pc:spChg chg="mod">
          <ac:chgData name="Karyne Bury" userId="072c30e2-e547-4e48-929e-426222b99a49" providerId="ADAL" clId="{95C9987D-9E38-4E17-B07F-4DDE65AB288E}" dt="2023-06-08T15:20:01.638" v="129" actId="1076"/>
          <ac:spMkLst>
            <pc:docMk/>
            <pc:sldMk cId="1482647624" sldId="287"/>
            <ac:spMk id="3" creationId="{5A5C5488-E60D-18B6-E7AD-19287C482660}"/>
          </ac:spMkLst>
        </pc:spChg>
      </pc:sldChg>
      <pc:sldChg chg="modSp mod">
        <pc:chgData name="Karyne Bury" userId="072c30e2-e547-4e48-929e-426222b99a49" providerId="ADAL" clId="{95C9987D-9E38-4E17-B07F-4DDE65AB288E}" dt="2023-06-08T15:20:12.435" v="132" actId="27636"/>
        <pc:sldMkLst>
          <pc:docMk/>
          <pc:sldMk cId="1836494698" sldId="288"/>
        </pc:sldMkLst>
        <pc:spChg chg="mod">
          <ac:chgData name="Karyne Bury" userId="072c30e2-e547-4e48-929e-426222b99a49" providerId="ADAL" clId="{95C9987D-9E38-4E17-B07F-4DDE65AB288E}" dt="2023-06-08T15:20:12.435" v="132" actId="27636"/>
          <ac:spMkLst>
            <pc:docMk/>
            <pc:sldMk cId="1836494698" sldId="288"/>
            <ac:spMk id="2" creationId="{01EF30AF-A97E-0577-F21F-B2D509DEEA3B}"/>
          </ac:spMkLst>
        </pc:spChg>
      </pc:sldChg>
      <pc:sldChg chg="addSp delSp modSp mod ord modNotesTx">
        <pc:chgData name="Karyne Bury" userId="072c30e2-e547-4e48-929e-426222b99a49" providerId="ADAL" clId="{95C9987D-9E38-4E17-B07F-4DDE65AB288E}" dt="2023-06-08T15:54:12.701" v="871" actId="20577"/>
        <pc:sldMkLst>
          <pc:docMk/>
          <pc:sldMk cId="2267045664" sldId="291"/>
        </pc:sldMkLst>
        <pc:spChg chg="add del">
          <ac:chgData name="Karyne Bury" userId="072c30e2-e547-4e48-929e-426222b99a49" providerId="ADAL" clId="{95C9987D-9E38-4E17-B07F-4DDE65AB288E}" dt="2023-06-08T15:49:21.239" v="446" actId="22"/>
          <ac:spMkLst>
            <pc:docMk/>
            <pc:sldMk cId="2267045664" sldId="291"/>
            <ac:spMk id="3" creationId="{94F9CB4A-1ECB-D599-291E-0D4BA8508F80}"/>
          </ac:spMkLst>
        </pc:spChg>
        <pc:spChg chg="add del mod">
          <ac:chgData name="Karyne Bury" userId="072c30e2-e547-4e48-929e-426222b99a49" providerId="ADAL" clId="{95C9987D-9E38-4E17-B07F-4DDE65AB288E}" dt="2023-06-08T15:53:28.126" v="842" actId="478"/>
          <ac:spMkLst>
            <pc:docMk/>
            <pc:sldMk cId="2267045664" sldId="291"/>
            <ac:spMk id="7" creationId="{1588EFED-9DB5-505C-FA38-77AEDB82E980}"/>
          </ac:spMkLst>
        </pc:spChg>
        <pc:spChg chg="del">
          <ac:chgData name="Karyne Bury" userId="072c30e2-e547-4e48-929e-426222b99a49" providerId="ADAL" clId="{95C9987D-9E38-4E17-B07F-4DDE65AB288E}" dt="2023-06-08T15:53:25.544" v="841" actId="478"/>
          <ac:spMkLst>
            <pc:docMk/>
            <pc:sldMk cId="2267045664" sldId="291"/>
            <ac:spMk id="422" creationId="{00000000-0000-0000-0000-000000000000}"/>
          </ac:spMkLst>
        </pc:spChg>
        <pc:spChg chg="mod">
          <ac:chgData name="Karyne Bury" userId="072c30e2-e547-4e48-929e-426222b99a49" providerId="ADAL" clId="{95C9987D-9E38-4E17-B07F-4DDE65AB288E}" dt="2023-06-08T15:53:56.594" v="866" actId="1076"/>
          <ac:spMkLst>
            <pc:docMk/>
            <pc:sldMk cId="2267045664" sldId="291"/>
            <ac:spMk id="423" creationId="{00000000-0000-0000-0000-000000000000}"/>
          </ac:spMkLst>
        </pc:spChg>
        <pc:picChg chg="add mod modCrop">
          <ac:chgData name="Karyne Bury" userId="072c30e2-e547-4e48-929e-426222b99a49" providerId="ADAL" clId="{95C9987D-9E38-4E17-B07F-4DDE65AB288E}" dt="2023-06-08T15:53:59.306" v="867" actId="1076"/>
          <ac:picMkLst>
            <pc:docMk/>
            <pc:sldMk cId="2267045664" sldId="291"/>
            <ac:picMk id="5" creationId="{AACF5BC8-7778-3045-568D-C23F1A23770F}"/>
          </ac:picMkLst>
        </pc:picChg>
        <pc:picChg chg="del">
          <ac:chgData name="Karyne Bury" userId="072c30e2-e547-4e48-929e-426222b99a49" providerId="ADAL" clId="{95C9987D-9E38-4E17-B07F-4DDE65AB288E}" dt="2023-06-08T15:52:52.189" v="839" actId="478"/>
          <ac:picMkLst>
            <pc:docMk/>
            <pc:sldMk cId="2267045664" sldId="291"/>
            <ac:picMk id="425" creationId="{00000000-0000-0000-0000-000000000000}"/>
          </ac:picMkLst>
        </pc:picChg>
      </pc:sldChg>
      <pc:sldChg chg="del">
        <pc:chgData name="Karyne Bury" userId="072c30e2-e547-4e48-929e-426222b99a49" providerId="ADAL" clId="{95C9987D-9E38-4E17-B07F-4DDE65AB288E}" dt="2023-06-08T15:21:42.279" v="187" actId="47"/>
        <pc:sldMkLst>
          <pc:docMk/>
          <pc:sldMk cId="1868424346" sldId="292"/>
        </pc:sldMkLst>
      </pc:sldChg>
      <pc:sldChg chg="modSp del mod">
        <pc:chgData name="Karyne Bury" userId="072c30e2-e547-4e48-929e-426222b99a49" providerId="ADAL" clId="{95C9987D-9E38-4E17-B07F-4DDE65AB288E}" dt="2023-06-08T15:20:03.277" v="130" actId="47"/>
        <pc:sldMkLst>
          <pc:docMk/>
          <pc:sldMk cId="943475794" sldId="293"/>
        </pc:sldMkLst>
        <pc:spChg chg="mod">
          <ac:chgData name="Karyne Bury" userId="072c30e2-e547-4e48-929e-426222b99a49" providerId="ADAL" clId="{95C9987D-9E38-4E17-B07F-4DDE65AB288E}" dt="2023-06-08T15:18:28.115" v="78" actId="20577"/>
          <ac:spMkLst>
            <pc:docMk/>
            <pc:sldMk cId="943475794" sldId="293"/>
            <ac:spMk id="2" creationId="{01EF30AF-A97E-0577-F21F-B2D509DEEA3B}"/>
          </ac:spMkLst>
        </pc:spChg>
        <pc:spChg chg="mod">
          <ac:chgData name="Karyne Bury" userId="072c30e2-e547-4e48-929e-426222b99a49" providerId="ADAL" clId="{95C9987D-9E38-4E17-B07F-4DDE65AB288E}" dt="2023-06-08T15:19:31.998" v="120" actId="21"/>
          <ac:spMkLst>
            <pc:docMk/>
            <pc:sldMk cId="943475794" sldId="293"/>
            <ac:spMk id="3" creationId="{5A5C5488-E60D-18B6-E7AD-19287C482660}"/>
          </ac:spMkLst>
        </pc:spChg>
      </pc:sldChg>
      <pc:sldChg chg="mod ord modShow">
        <pc:chgData name="Karyne Bury" userId="072c30e2-e547-4e48-929e-426222b99a49" providerId="ADAL" clId="{95C9987D-9E38-4E17-B07F-4DDE65AB288E}" dt="2023-06-08T15:22:04.150" v="192" actId="729"/>
        <pc:sldMkLst>
          <pc:docMk/>
          <pc:sldMk cId="0" sldId="294"/>
        </pc:sldMkLst>
      </pc:sldChg>
      <pc:sldChg chg="mod ord modShow">
        <pc:chgData name="Karyne Bury" userId="072c30e2-e547-4e48-929e-426222b99a49" providerId="ADAL" clId="{95C9987D-9E38-4E17-B07F-4DDE65AB288E}" dt="2023-06-08T15:22:04.150" v="192" actId="729"/>
        <pc:sldMkLst>
          <pc:docMk/>
          <pc:sldMk cId="0" sldId="295"/>
        </pc:sldMkLst>
      </pc:sldChg>
      <pc:sldChg chg="mod ord modShow">
        <pc:chgData name="Karyne Bury" userId="072c30e2-e547-4e48-929e-426222b99a49" providerId="ADAL" clId="{95C9987D-9E38-4E17-B07F-4DDE65AB288E}" dt="2023-06-08T15:23:13.411" v="200" actId="729"/>
        <pc:sldMkLst>
          <pc:docMk/>
          <pc:sldMk cId="4154078756" sldId="296"/>
        </pc:sldMkLst>
      </pc:sldChg>
      <pc:sldChg chg="mod ord modShow">
        <pc:chgData name="Karyne Bury" userId="072c30e2-e547-4e48-929e-426222b99a49" providerId="ADAL" clId="{95C9987D-9E38-4E17-B07F-4DDE65AB288E}" dt="2023-06-08T15:22:23.209" v="197" actId="729"/>
        <pc:sldMkLst>
          <pc:docMk/>
          <pc:sldMk cId="2827396569" sldId="297"/>
        </pc:sldMkLst>
      </pc:sldChg>
      <pc:sldChg chg="mod ord modShow">
        <pc:chgData name="Karyne Bury" userId="072c30e2-e547-4e48-929e-426222b99a49" providerId="ADAL" clId="{95C9987D-9E38-4E17-B07F-4DDE65AB288E}" dt="2023-06-08T15:22:23.209" v="197" actId="729"/>
        <pc:sldMkLst>
          <pc:docMk/>
          <pc:sldMk cId="1363176147" sldId="298"/>
        </pc:sldMkLst>
      </pc:sldChg>
      <pc:sldChg chg="mod ord modShow">
        <pc:chgData name="Karyne Bury" userId="072c30e2-e547-4e48-929e-426222b99a49" providerId="ADAL" clId="{95C9987D-9E38-4E17-B07F-4DDE65AB288E}" dt="2023-06-08T15:22:23.209" v="197" actId="729"/>
        <pc:sldMkLst>
          <pc:docMk/>
          <pc:sldMk cId="606702037" sldId="299"/>
        </pc:sldMkLst>
      </pc:sldChg>
      <pc:sldChg chg="mod ord modShow">
        <pc:chgData name="Karyne Bury" userId="072c30e2-e547-4e48-929e-426222b99a49" providerId="ADAL" clId="{95C9987D-9E38-4E17-B07F-4DDE65AB288E}" dt="2023-06-08T15:22:23.209" v="197" actId="729"/>
        <pc:sldMkLst>
          <pc:docMk/>
          <pc:sldMk cId="1785011998" sldId="300"/>
        </pc:sldMkLst>
      </pc:sldChg>
      <pc:sldChg chg="addSp delSp modSp new mod setBg">
        <pc:chgData name="Karyne Bury" userId="072c30e2-e547-4e48-929e-426222b99a49" providerId="ADAL" clId="{95C9987D-9E38-4E17-B07F-4DDE65AB288E}" dt="2023-06-08T15:28:16.063" v="235" actId="478"/>
        <pc:sldMkLst>
          <pc:docMk/>
          <pc:sldMk cId="1483531964" sldId="301"/>
        </pc:sldMkLst>
        <pc:spChg chg="mod">
          <ac:chgData name="Karyne Bury" userId="072c30e2-e547-4e48-929e-426222b99a49" providerId="ADAL" clId="{95C9987D-9E38-4E17-B07F-4DDE65AB288E}" dt="2023-06-08T15:17:19.383" v="61" actId="1076"/>
          <ac:spMkLst>
            <pc:docMk/>
            <pc:sldMk cId="1483531964" sldId="301"/>
            <ac:spMk id="2" creationId="{DEF9586B-0079-5AE1-EA51-60B7D4999A1C}"/>
          </ac:spMkLst>
        </pc:spChg>
        <pc:spChg chg="del">
          <ac:chgData name="Karyne Bury" userId="072c30e2-e547-4e48-929e-426222b99a49" providerId="ADAL" clId="{95C9987D-9E38-4E17-B07F-4DDE65AB288E}" dt="2023-06-08T15:16:55.432" v="57" actId="478"/>
          <ac:spMkLst>
            <pc:docMk/>
            <pc:sldMk cId="1483531964" sldId="301"/>
            <ac:spMk id="3" creationId="{88044014-1451-8E9D-F62C-992FF37695C2}"/>
          </ac:spMkLst>
        </pc:spChg>
        <pc:spChg chg="add del mod">
          <ac:chgData name="Karyne Bury" userId="072c30e2-e547-4e48-929e-426222b99a49" providerId="ADAL" clId="{95C9987D-9E38-4E17-B07F-4DDE65AB288E}" dt="2023-06-08T15:28:16.063" v="235" actId="478"/>
          <ac:spMkLst>
            <pc:docMk/>
            <pc:sldMk cId="1483531964" sldId="301"/>
            <ac:spMk id="5" creationId="{1444047D-F01B-7C1A-65CE-437394A6EA9A}"/>
          </ac:spMkLst>
        </pc:spChg>
        <pc:picChg chg="add del mod">
          <ac:chgData name="Karyne Bury" userId="072c30e2-e547-4e48-929e-426222b99a49" providerId="ADAL" clId="{95C9987D-9E38-4E17-B07F-4DDE65AB288E}" dt="2023-06-08T15:17:15.623" v="60" actId="478"/>
          <ac:picMkLst>
            <pc:docMk/>
            <pc:sldMk cId="1483531964" sldId="301"/>
            <ac:picMk id="4" creationId="{BD65B12E-2312-5A42-A0B7-2032E6124844}"/>
          </ac:picMkLst>
        </pc:picChg>
      </pc:sldChg>
      <pc:sldChg chg="modSp new mod">
        <pc:chgData name="Karyne Bury" userId="072c30e2-e547-4e48-929e-426222b99a49" providerId="ADAL" clId="{95C9987D-9E38-4E17-B07F-4DDE65AB288E}" dt="2023-06-08T15:51:51.170" v="781" actId="113"/>
        <pc:sldMkLst>
          <pc:docMk/>
          <pc:sldMk cId="145993707" sldId="302"/>
        </pc:sldMkLst>
        <pc:spChg chg="mod">
          <ac:chgData name="Karyne Bury" userId="072c30e2-e547-4e48-929e-426222b99a49" providerId="ADAL" clId="{95C9987D-9E38-4E17-B07F-4DDE65AB288E}" dt="2023-06-08T15:49:50.504" v="489" actId="27636"/>
          <ac:spMkLst>
            <pc:docMk/>
            <pc:sldMk cId="145993707" sldId="302"/>
            <ac:spMk id="2" creationId="{5C1E836D-B154-D75E-0F1E-CBC6AD735ECB}"/>
          </ac:spMkLst>
        </pc:spChg>
        <pc:spChg chg="mod">
          <ac:chgData name="Karyne Bury" userId="072c30e2-e547-4e48-929e-426222b99a49" providerId="ADAL" clId="{95C9987D-9E38-4E17-B07F-4DDE65AB288E}" dt="2023-06-08T15:51:51.170" v="781" actId="113"/>
          <ac:spMkLst>
            <pc:docMk/>
            <pc:sldMk cId="145993707" sldId="302"/>
            <ac:spMk id="3" creationId="{F2181B09-105C-F92C-A4C3-341EFA8A6600}"/>
          </ac:spMkLst>
        </pc:spChg>
      </pc:sldChg>
      <pc:sldChg chg="add ord">
        <pc:chgData name="Karyne Bury" userId="072c30e2-e547-4e48-929e-426222b99a49" providerId="ADAL" clId="{95C9987D-9E38-4E17-B07F-4DDE65AB288E}" dt="2023-06-08T15:50:32.968" v="581"/>
        <pc:sldMkLst>
          <pc:docMk/>
          <pc:sldMk cId="3023354595" sldId="303"/>
        </pc:sldMkLst>
      </pc:sldChg>
      <pc:sldChg chg="addSp delSp modSp new mod modNotesTx">
        <pc:chgData name="Karyne Bury" userId="072c30e2-e547-4e48-929e-426222b99a49" providerId="ADAL" clId="{95C9987D-9E38-4E17-B07F-4DDE65AB288E}" dt="2023-06-08T18:22:49.826" v="2441" actId="114"/>
        <pc:sldMkLst>
          <pc:docMk/>
          <pc:sldMk cId="1115235931" sldId="304"/>
        </pc:sldMkLst>
        <pc:spChg chg="mod">
          <ac:chgData name="Karyne Bury" userId="072c30e2-e547-4e48-929e-426222b99a49" providerId="ADAL" clId="{95C9987D-9E38-4E17-B07F-4DDE65AB288E}" dt="2023-06-08T15:54:48.268" v="885" actId="2711"/>
          <ac:spMkLst>
            <pc:docMk/>
            <pc:sldMk cId="1115235931" sldId="304"/>
            <ac:spMk id="2" creationId="{3FA3D0B3-CFED-72E1-2878-2F4CBF8AF7E0}"/>
          </ac:spMkLst>
        </pc:spChg>
        <pc:spChg chg="del mod">
          <ac:chgData name="Karyne Bury" userId="072c30e2-e547-4e48-929e-426222b99a49" providerId="ADAL" clId="{95C9987D-9E38-4E17-B07F-4DDE65AB288E}" dt="2023-06-08T15:55:57.252" v="892" actId="478"/>
          <ac:spMkLst>
            <pc:docMk/>
            <pc:sldMk cId="1115235931" sldId="304"/>
            <ac:spMk id="3" creationId="{A4557EC7-0D7C-C907-8408-8CDDB852BAE2}"/>
          </ac:spMkLst>
        </pc:spChg>
        <pc:spChg chg="add del mod">
          <ac:chgData name="Karyne Bury" userId="072c30e2-e547-4e48-929e-426222b99a49" providerId="ADAL" clId="{95C9987D-9E38-4E17-B07F-4DDE65AB288E}" dt="2023-06-08T15:56:15.351" v="894" actId="478"/>
          <ac:spMkLst>
            <pc:docMk/>
            <pc:sldMk cId="1115235931" sldId="304"/>
            <ac:spMk id="5" creationId="{D222DFE4-20F8-30A9-2EEE-C1F851C99ED8}"/>
          </ac:spMkLst>
        </pc:spChg>
        <pc:spChg chg="add mod">
          <ac:chgData name="Karyne Bury" userId="072c30e2-e547-4e48-929e-426222b99a49" providerId="ADAL" clId="{95C9987D-9E38-4E17-B07F-4DDE65AB288E}" dt="2023-06-08T18:22:49.826" v="2441" actId="114"/>
          <ac:spMkLst>
            <pc:docMk/>
            <pc:sldMk cId="1115235931" sldId="304"/>
            <ac:spMk id="7" creationId="{950AEC5F-50BF-A263-653F-8B0DF83E5D2D}"/>
          </ac:spMkLst>
        </pc:spChg>
        <pc:graphicFrameChg chg="add mod modGraphic">
          <ac:chgData name="Karyne Bury" userId="072c30e2-e547-4e48-929e-426222b99a49" providerId="ADAL" clId="{95C9987D-9E38-4E17-B07F-4DDE65AB288E}" dt="2023-06-08T18:20:43.484" v="2385" actId="14734"/>
          <ac:graphicFrameMkLst>
            <pc:docMk/>
            <pc:sldMk cId="1115235931" sldId="304"/>
            <ac:graphicFrameMk id="6" creationId="{A6F966DD-06E9-9CC1-04CE-0EA569CA955F}"/>
          </ac:graphicFrameMkLst>
        </pc:graphicFrameChg>
        <pc:picChg chg="add mod">
          <ac:chgData name="Karyne Bury" userId="072c30e2-e547-4e48-929e-426222b99a49" providerId="ADAL" clId="{95C9987D-9E38-4E17-B07F-4DDE65AB288E}" dt="2023-06-08T16:31:34.716" v="1224"/>
          <ac:picMkLst>
            <pc:docMk/>
            <pc:sldMk cId="1115235931" sldId="304"/>
            <ac:picMk id="8" creationId="{E9430449-3531-FE37-0496-AE8CC847C71B}"/>
          </ac:picMkLst>
        </pc:picChg>
      </pc:sldChg>
      <pc:sldChg chg="addSp delSp modSp new mod modAnim modNotesTx">
        <pc:chgData name="Karyne Bury" userId="072c30e2-e547-4e48-929e-426222b99a49" providerId="ADAL" clId="{95C9987D-9E38-4E17-B07F-4DDE65AB288E}" dt="2023-06-08T17:59:25.213" v="1485"/>
        <pc:sldMkLst>
          <pc:docMk/>
          <pc:sldMk cId="3705776548" sldId="305"/>
        </pc:sldMkLst>
        <pc:spChg chg="del mod">
          <ac:chgData name="Karyne Bury" userId="072c30e2-e547-4e48-929e-426222b99a49" providerId="ADAL" clId="{95C9987D-9E38-4E17-B07F-4DDE65AB288E}" dt="2023-06-08T17:18:02.197" v="1269" actId="478"/>
          <ac:spMkLst>
            <pc:docMk/>
            <pc:sldMk cId="3705776548" sldId="305"/>
            <ac:spMk id="2" creationId="{EE885412-7D41-8A95-24CE-A8AEAB96F76A}"/>
          </ac:spMkLst>
        </pc:spChg>
        <pc:spChg chg="mod">
          <ac:chgData name="Karyne Bury" userId="072c30e2-e547-4e48-929e-426222b99a49" providerId="ADAL" clId="{95C9987D-9E38-4E17-B07F-4DDE65AB288E}" dt="2023-06-08T17:18:38.456" v="1275" actId="1076"/>
          <ac:spMkLst>
            <pc:docMk/>
            <pc:sldMk cId="3705776548" sldId="305"/>
            <ac:spMk id="3" creationId="{C5C46CBC-465C-DA5C-E3C6-856D3ADE9F8A}"/>
          </ac:spMkLst>
        </pc:spChg>
        <pc:spChg chg="add del mod">
          <ac:chgData name="Karyne Bury" userId="072c30e2-e547-4e48-929e-426222b99a49" providerId="ADAL" clId="{95C9987D-9E38-4E17-B07F-4DDE65AB288E}" dt="2023-06-08T17:18:06.461" v="1270" actId="478"/>
          <ac:spMkLst>
            <pc:docMk/>
            <pc:sldMk cId="3705776548" sldId="305"/>
            <ac:spMk id="6" creationId="{741EBA72-BB70-57F4-9098-CF27CE0EB07A}"/>
          </ac:spMkLst>
        </pc:spChg>
        <pc:picChg chg="add mod">
          <ac:chgData name="Karyne Bury" userId="072c30e2-e547-4e48-929e-426222b99a49" providerId="ADAL" clId="{95C9987D-9E38-4E17-B07F-4DDE65AB288E}" dt="2023-06-08T17:24:00.960" v="1417" actId="1076"/>
          <ac:picMkLst>
            <pc:docMk/>
            <pc:sldMk cId="3705776548" sldId="305"/>
            <ac:picMk id="4" creationId="{A1880464-2C3E-D092-2767-1FFF43946AC6}"/>
          </ac:picMkLst>
        </pc:picChg>
        <pc:picChg chg="add mod">
          <ac:chgData name="Karyne Bury" userId="072c30e2-e547-4e48-929e-426222b99a49" providerId="ADAL" clId="{95C9987D-9E38-4E17-B07F-4DDE65AB288E}" dt="2023-06-08T17:59:25.213" v="1485"/>
          <ac:picMkLst>
            <pc:docMk/>
            <pc:sldMk cId="3705776548" sldId="305"/>
            <ac:picMk id="7" creationId="{2784CAB5-FE58-67C5-6822-148242E8ADD7}"/>
          </ac:picMkLst>
        </pc:picChg>
      </pc:sldChg>
      <pc:sldChg chg="delSp modSp add mod setBg">
        <pc:chgData name="Karyne Bury" userId="072c30e2-e547-4e48-929e-426222b99a49" providerId="ADAL" clId="{95C9987D-9E38-4E17-B07F-4DDE65AB288E}" dt="2023-06-08T17:23:51.478" v="1416" actId="1076"/>
        <pc:sldMkLst>
          <pc:docMk/>
          <pc:sldMk cId="4236770459" sldId="306"/>
        </pc:sldMkLst>
        <pc:spChg chg="mod">
          <ac:chgData name="Karyne Bury" userId="072c30e2-e547-4e48-929e-426222b99a49" providerId="ADAL" clId="{95C9987D-9E38-4E17-B07F-4DDE65AB288E}" dt="2023-06-08T17:23:51.478" v="1416" actId="1076"/>
          <ac:spMkLst>
            <pc:docMk/>
            <pc:sldMk cId="4236770459" sldId="306"/>
            <ac:spMk id="2" creationId="{3FA3D0B3-CFED-72E1-2878-2F4CBF8AF7E0}"/>
          </ac:spMkLst>
        </pc:spChg>
        <pc:spChg chg="del">
          <ac:chgData name="Karyne Bury" userId="072c30e2-e547-4e48-929e-426222b99a49" providerId="ADAL" clId="{95C9987D-9E38-4E17-B07F-4DDE65AB288E}" dt="2023-06-08T17:23:11.709" v="1412" actId="478"/>
          <ac:spMkLst>
            <pc:docMk/>
            <pc:sldMk cId="4236770459" sldId="306"/>
            <ac:spMk id="7" creationId="{950AEC5F-50BF-A263-653F-8B0DF83E5D2D}"/>
          </ac:spMkLst>
        </pc:spChg>
        <pc:graphicFrameChg chg="del">
          <ac:chgData name="Karyne Bury" userId="072c30e2-e547-4e48-929e-426222b99a49" providerId="ADAL" clId="{95C9987D-9E38-4E17-B07F-4DDE65AB288E}" dt="2023-06-08T17:23:09.406" v="1411" actId="478"/>
          <ac:graphicFrameMkLst>
            <pc:docMk/>
            <pc:sldMk cId="4236770459" sldId="306"/>
            <ac:graphicFrameMk id="6" creationId="{A6F966DD-06E9-9CC1-04CE-0EA569CA955F}"/>
          </ac:graphicFrameMkLst>
        </pc:graphicFrameChg>
        <pc:picChg chg="del">
          <ac:chgData name="Karyne Bury" userId="072c30e2-e547-4e48-929e-426222b99a49" providerId="ADAL" clId="{95C9987D-9E38-4E17-B07F-4DDE65AB288E}" dt="2023-06-08T17:23:05.557" v="1410" actId="478"/>
          <ac:picMkLst>
            <pc:docMk/>
            <pc:sldMk cId="4236770459" sldId="306"/>
            <ac:picMk id="8" creationId="{E9430449-3531-FE37-0496-AE8CC847C71B}"/>
          </ac:picMkLst>
        </pc:picChg>
      </pc:sldChg>
      <pc:sldChg chg="addSp delSp modSp new mod setBg">
        <pc:chgData name="Karyne Bury" userId="072c30e2-e547-4e48-929e-426222b99a49" providerId="ADAL" clId="{95C9987D-9E38-4E17-B07F-4DDE65AB288E}" dt="2023-06-08T17:59:26.445" v="1486"/>
        <pc:sldMkLst>
          <pc:docMk/>
          <pc:sldMk cId="2164843116" sldId="307"/>
        </pc:sldMkLst>
        <pc:spChg chg="del">
          <ac:chgData name="Karyne Bury" userId="072c30e2-e547-4e48-929e-426222b99a49" providerId="ADAL" clId="{95C9987D-9E38-4E17-B07F-4DDE65AB288E}" dt="2023-06-08T17:22:03.958" v="1396" actId="478"/>
          <ac:spMkLst>
            <pc:docMk/>
            <pc:sldMk cId="2164843116" sldId="307"/>
            <ac:spMk id="2" creationId="{80AD94D5-75FB-162F-88E5-812E43CC6111}"/>
          </ac:spMkLst>
        </pc:spChg>
        <pc:spChg chg="mod">
          <ac:chgData name="Karyne Bury" userId="072c30e2-e547-4e48-929e-426222b99a49" providerId="ADAL" clId="{95C9987D-9E38-4E17-B07F-4DDE65AB288E}" dt="2023-06-08T17:33:33.654" v="1478" actId="6549"/>
          <ac:spMkLst>
            <pc:docMk/>
            <pc:sldMk cId="2164843116" sldId="307"/>
            <ac:spMk id="3" creationId="{6E070892-4569-83E4-8162-2D58F3BAD504}"/>
          </ac:spMkLst>
        </pc:spChg>
        <pc:picChg chg="add mod">
          <ac:chgData name="Karyne Bury" userId="072c30e2-e547-4e48-929e-426222b99a49" providerId="ADAL" clId="{95C9987D-9E38-4E17-B07F-4DDE65AB288E}" dt="2023-06-08T17:37:52.266" v="1483" actId="1076"/>
          <ac:picMkLst>
            <pc:docMk/>
            <pc:sldMk cId="2164843116" sldId="307"/>
            <ac:picMk id="5" creationId="{ADA1722E-DBAA-888B-5056-B8F5932397C1}"/>
          </ac:picMkLst>
        </pc:picChg>
        <pc:picChg chg="add mod">
          <ac:chgData name="Karyne Bury" userId="072c30e2-e547-4e48-929e-426222b99a49" providerId="ADAL" clId="{95C9987D-9E38-4E17-B07F-4DDE65AB288E}" dt="2023-06-08T17:59:26.445" v="1486"/>
          <ac:picMkLst>
            <pc:docMk/>
            <pc:sldMk cId="2164843116" sldId="307"/>
            <ac:picMk id="6" creationId="{B0D5C8C2-6DC5-1D70-E051-12896516FD15}"/>
          </ac:picMkLst>
        </pc:picChg>
      </pc:sldChg>
      <pc:sldChg chg="addSp delSp modSp new mod modNotesTx">
        <pc:chgData name="Karyne Bury" userId="072c30e2-e547-4e48-929e-426222b99a49" providerId="ADAL" clId="{95C9987D-9E38-4E17-B07F-4DDE65AB288E}" dt="2023-06-08T18:07:21.748" v="1948" actId="20577"/>
        <pc:sldMkLst>
          <pc:docMk/>
          <pc:sldMk cId="1599315203" sldId="308"/>
        </pc:sldMkLst>
        <pc:spChg chg="del">
          <ac:chgData name="Karyne Bury" userId="072c30e2-e547-4e48-929e-426222b99a49" providerId="ADAL" clId="{95C9987D-9E38-4E17-B07F-4DDE65AB288E}" dt="2023-06-08T18:01:31.180" v="1493" actId="478"/>
          <ac:spMkLst>
            <pc:docMk/>
            <pc:sldMk cId="1599315203" sldId="308"/>
            <ac:spMk id="2" creationId="{6FCE395D-F4E8-12C7-3656-D573D14E5A2C}"/>
          </ac:spMkLst>
        </pc:spChg>
        <pc:spChg chg="mod">
          <ac:chgData name="Karyne Bury" userId="072c30e2-e547-4e48-929e-426222b99a49" providerId="ADAL" clId="{95C9987D-9E38-4E17-B07F-4DDE65AB288E}" dt="2023-06-08T18:06:09.861" v="1946" actId="1076"/>
          <ac:spMkLst>
            <pc:docMk/>
            <pc:sldMk cId="1599315203" sldId="308"/>
            <ac:spMk id="3" creationId="{9CDEF145-7F30-2050-A171-48E346497615}"/>
          </ac:spMkLst>
        </pc:spChg>
        <pc:spChg chg="add mod">
          <ac:chgData name="Karyne Bury" userId="072c30e2-e547-4e48-929e-426222b99a49" providerId="ADAL" clId="{95C9987D-9E38-4E17-B07F-4DDE65AB288E}" dt="2023-06-08T18:06:03.574" v="1945" actId="1076"/>
          <ac:spMkLst>
            <pc:docMk/>
            <pc:sldMk cId="1599315203" sldId="308"/>
            <ac:spMk id="7" creationId="{D47E8093-7F59-3EF3-3035-1F01F0EC78C7}"/>
          </ac:spMkLst>
        </pc:spChg>
        <pc:picChg chg="add mod">
          <ac:chgData name="Karyne Bury" userId="072c30e2-e547-4e48-929e-426222b99a49" providerId="ADAL" clId="{95C9987D-9E38-4E17-B07F-4DDE65AB288E}" dt="2023-06-08T17:59:27.914" v="1487"/>
          <ac:picMkLst>
            <pc:docMk/>
            <pc:sldMk cId="1599315203" sldId="308"/>
            <ac:picMk id="4" creationId="{A35E7F60-5AF7-5B4D-2519-58FC933384F9}"/>
          </ac:picMkLst>
        </pc:picChg>
        <pc:picChg chg="add mod">
          <ac:chgData name="Karyne Bury" userId="072c30e2-e547-4e48-929e-426222b99a49" providerId="ADAL" clId="{95C9987D-9E38-4E17-B07F-4DDE65AB288E}" dt="2023-06-08T18:01:27.998" v="1492" actId="1076"/>
          <ac:picMkLst>
            <pc:docMk/>
            <pc:sldMk cId="1599315203" sldId="308"/>
            <ac:picMk id="6" creationId="{42DB2DBA-5AF0-D386-E834-9C8F07014207}"/>
          </ac:picMkLst>
        </pc:picChg>
      </pc:sldChg>
      <pc:sldChg chg="addSp modSp new mod">
        <pc:chgData name="Karyne Bury" userId="072c30e2-e547-4e48-929e-426222b99a49" providerId="ADAL" clId="{95C9987D-9E38-4E17-B07F-4DDE65AB288E}" dt="2023-06-08T18:13:25.764" v="2352" actId="20577"/>
        <pc:sldMkLst>
          <pc:docMk/>
          <pc:sldMk cId="1129216892" sldId="309"/>
        </pc:sldMkLst>
        <pc:spChg chg="mod">
          <ac:chgData name="Karyne Bury" userId="072c30e2-e547-4e48-929e-426222b99a49" providerId="ADAL" clId="{95C9987D-9E38-4E17-B07F-4DDE65AB288E}" dt="2023-06-08T18:08:50.874" v="1986" actId="255"/>
          <ac:spMkLst>
            <pc:docMk/>
            <pc:sldMk cId="1129216892" sldId="309"/>
            <ac:spMk id="2" creationId="{BA338A85-70D5-6833-5B5D-6EC9319563C2}"/>
          </ac:spMkLst>
        </pc:spChg>
        <pc:spChg chg="mod">
          <ac:chgData name="Karyne Bury" userId="072c30e2-e547-4e48-929e-426222b99a49" providerId="ADAL" clId="{95C9987D-9E38-4E17-B07F-4DDE65AB288E}" dt="2023-06-08T18:13:25.764" v="2352" actId="20577"/>
          <ac:spMkLst>
            <pc:docMk/>
            <pc:sldMk cId="1129216892" sldId="309"/>
            <ac:spMk id="3" creationId="{3395C418-0143-7B96-57ED-C4D526638B0B}"/>
          </ac:spMkLst>
        </pc:spChg>
        <pc:picChg chg="add mod">
          <ac:chgData name="Karyne Bury" userId="072c30e2-e547-4e48-929e-426222b99a49" providerId="ADAL" clId="{95C9987D-9E38-4E17-B07F-4DDE65AB288E}" dt="2023-06-08T18:08:38.605" v="1950"/>
          <ac:picMkLst>
            <pc:docMk/>
            <pc:sldMk cId="1129216892" sldId="309"/>
            <ac:picMk id="4" creationId="{557132C1-F1B9-156A-E4FE-23F3C9359CD7}"/>
          </ac:picMkLst>
        </pc:picChg>
      </pc:sldChg>
    </pc:docChg>
  </pc:docChgLst>
  <pc:docChgLst>
    <pc:chgData name="Karyne Bury" userId="072c30e2-e547-4e48-929e-426222b99a49" providerId="ADAL" clId="{7CFCACDE-BA26-4E52-A322-55414FF85FFC}"/>
    <pc:docChg chg="undo custSel addSld delSld modSld sldOrd">
      <pc:chgData name="Karyne Bury" userId="072c30e2-e547-4e48-929e-426222b99a49" providerId="ADAL" clId="{7CFCACDE-BA26-4E52-A322-55414FF85FFC}" dt="2023-08-10T22:52:30.643" v="1305" actId="20577"/>
      <pc:docMkLst>
        <pc:docMk/>
      </pc:docMkLst>
      <pc:sldChg chg="modSp mod">
        <pc:chgData name="Karyne Bury" userId="072c30e2-e547-4e48-929e-426222b99a49" providerId="ADAL" clId="{7CFCACDE-BA26-4E52-A322-55414FF85FFC}" dt="2023-08-02T21:43:39.951" v="17" actId="20577"/>
        <pc:sldMkLst>
          <pc:docMk/>
          <pc:sldMk cId="0" sldId="256"/>
        </pc:sldMkLst>
        <pc:spChg chg="mod">
          <ac:chgData name="Karyne Bury" userId="072c30e2-e547-4e48-929e-426222b99a49" providerId="ADAL" clId="{7CFCACDE-BA26-4E52-A322-55414FF85FFC}" dt="2023-08-02T21:43:39.951" v="17" actId="20577"/>
          <ac:spMkLst>
            <pc:docMk/>
            <pc:sldMk cId="0" sldId="256"/>
            <ac:spMk id="246" creationId="{00000000-0000-0000-0000-000000000000}"/>
          </ac:spMkLst>
        </pc:spChg>
      </pc:sldChg>
      <pc:sldChg chg="modSp mod">
        <pc:chgData name="Karyne Bury" userId="072c30e2-e547-4e48-929e-426222b99a49" providerId="ADAL" clId="{7CFCACDE-BA26-4E52-A322-55414FF85FFC}" dt="2023-08-08T18:58:53.584" v="167" actId="20577"/>
        <pc:sldMkLst>
          <pc:docMk/>
          <pc:sldMk cId="0" sldId="258"/>
        </pc:sldMkLst>
        <pc:spChg chg="mod">
          <ac:chgData name="Karyne Bury" userId="072c30e2-e547-4e48-929e-426222b99a49" providerId="ADAL" clId="{7CFCACDE-BA26-4E52-A322-55414FF85FFC}" dt="2023-08-08T18:58:53.584" v="167" actId="20577"/>
          <ac:spMkLst>
            <pc:docMk/>
            <pc:sldMk cId="0" sldId="258"/>
            <ac:spMk id="266" creationId="{00000000-0000-0000-0000-000000000000}"/>
          </ac:spMkLst>
        </pc:spChg>
      </pc:sldChg>
      <pc:sldChg chg="modSp mod">
        <pc:chgData name="Karyne Bury" userId="072c30e2-e547-4e48-929e-426222b99a49" providerId="ADAL" clId="{7CFCACDE-BA26-4E52-A322-55414FF85FFC}" dt="2023-08-08T19:16:50.849" v="950" actId="20577"/>
        <pc:sldMkLst>
          <pc:docMk/>
          <pc:sldMk cId="0" sldId="266"/>
        </pc:sldMkLst>
        <pc:spChg chg="mod">
          <ac:chgData name="Karyne Bury" userId="072c30e2-e547-4e48-929e-426222b99a49" providerId="ADAL" clId="{7CFCACDE-BA26-4E52-A322-55414FF85FFC}" dt="2023-08-08T19:16:50.849" v="950" actId="20577"/>
          <ac:spMkLst>
            <pc:docMk/>
            <pc:sldMk cId="0" sldId="266"/>
            <ac:spMk id="329" creationId="{00000000-0000-0000-0000-000000000000}"/>
          </ac:spMkLst>
        </pc:spChg>
      </pc:sldChg>
      <pc:sldChg chg="modSp mod">
        <pc:chgData name="Karyne Bury" userId="072c30e2-e547-4e48-929e-426222b99a49" providerId="ADAL" clId="{7CFCACDE-BA26-4E52-A322-55414FF85FFC}" dt="2023-08-02T21:48:06.744" v="92" actId="20577"/>
        <pc:sldMkLst>
          <pc:docMk/>
          <pc:sldMk cId="0" sldId="271"/>
        </pc:sldMkLst>
        <pc:spChg chg="mod">
          <ac:chgData name="Karyne Bury" userId="072c30e2-e547-4e48-929e-426222b99a49" providerId="ADAL" clId="{7CFCACDE-BA26-4E52-A322-55414FF85FFC}" dt="2023-08-02T21:48:06.744" v="92" actId="20577"/>
          <ac:spMkLst>
            <pc:docMk/>
            <pc:sldMk cId="0" sldId="271"/>
            <ac:spMk id="368" creationId="{00000000-0000-0000-0000-000000000000}"/>
          </ac:spMkLst>
        </pc:spChg>
      </pc:sldChg>
      <pc:sldChg chg="del">
        <pc:chgData name="Karyne Bury" userId="072c30e2-e547-4e48-929e-426222b99a49" providerId="ADAL" clId="{7CFCACDE-BA26-4E52-A322-55414FF85FFC}" dt="2023-08-08T19:14:25.254" v="860" actId="47"/>
        <pc:sldMkLst>
          <pc:docMk/>
          <pc:sldMk cId="0" sldId="272"/>
        </pc:sldMkLst>
      </pc:sldChg>
      <pc:sldChg chg="del">
        <pc:chgData name="Karyne Bury" userId="072c30e2-e547-4e48-929e-426222b99a49" providerId="ADAL" clId="{7CFCACDE-BA26-4E52-A322-55414FF85FFC}" dt="2023-08-08T19:14:25.254" v="860" actId="47"/>
        <pc:sldMkLst>
          <pc:docMk/>
          <pc:sldMk cId="0" sldId="274"/>
        </pc:sldMkLst>
      </pc:sldChg>
      <pc:sldChg chg="del">
        <pc:chgData name="Karyne Bury" userId="072c30e2-e547-4e48-929e-426222b99a49" providerId="ADAL" clId="{7CFCACDE-BA26-4E52-A322-55414FF85FFC}" dt="2023-08-08T19:14:25.254" v="860" actId="47"/>
        <pc:sldMkLst>
          <pc:docMk/>
          <pc:sldMk cId="295206198" sldId="280"/>
        </pc:sldMkLst>
      </pc:sldChg>
      <pc:sldChg chg="del">
        <pc:chgData name="Karyne Bury" userId="072c30e2-e547-4e48-929e-426222b99a49" providerId="ADAL" clId="{7CFCACDE-BA26-4E52-A322-55414FF85FFC}" dt="2023-08-08T19:14:25.254" v="860" actId="47"/>
        <pc:sldMkLst>
          <pc:docMk/>
          <pc:sldMk cId="3675230307" sldId="281"/>
        </pc:sldMkLst>
      </pc:sldChg>
      <pc:sldChg chg="modSp mod ord">
        <pc:chgData name="Karyne Bury" userId="072c30e2-e547-4e48-929e-426222b99a49" providerId="ADAL" clId="{7CFCACDE-BA26-4E52-A322-55414FF85FFC}" dt="2023-08-08T19:16:09.039" v="901" actId="113"/>
        <pc:sldMkLst>
          <pc:docMk/>
          <pc:sldMk cId="1770993756" sldId="286"/>
        </pc:sldMkLst>
        <pc:spChg chg="mod">
          <ac:chgData name="Karyne Bury" userId="072c30e2-e547-4e48-929e-426222b99a49" providerId="ADAL" clId="{7CFCACDE-BA26-4E52-A322-55414FF85FFC}" dt="2023-08-08T19:16:09.039" v="901" actId="113"/>
          <ac:spMkLst>
            <pc:docMk/>
            <pc:sldMk cId="1770993756" sldId="286"/>
            <ac:spMk id="2" creationId="{01EF30AF-A97E-0577-F21F-B2D509DEEA3B}"/>
          </ac:spMkLst>
        </pc:spChg>
      </pc:sldChg>
      <pc:sldChg chg="del">
        <pc:chgData name="Karyne Bury" userId="072c30e2-e547-4e48-929e-426222b99a49" providerId="ADAL" clId="{7CFCACDE-BA26-4E52-A322-55414FF85FFC}" dt="2023-08-08T19:14:25.254" v="860" actId="47"/>
        <pc:sldMkLst>
          <pc:docMk/>
          <pc:sldMk cId="1482647624" sldId="287"/>
        </pc:sldMkLst>
      </pc:sldChg>
      <pc:sldChg chg="ord">
        <pc:chgData name="Karyne Bury" userId="072c30e2-e547-4e48-929e-426222b99a49" providerId="ADAL" clId="{7CFCACDE-BA26-4E52-A322-55414FF85FFC}" dt="2023-08-08T19:15:40.797" v="890"/>
        <pc:sldMkLst>
          <pc:docMk/>
          <pc:sldMk cId="1836494698" sldId="288"/>
        </pc:sldMkLst>
      </pc:sldChg>
      <pc:sldChg chg="del">
        <pc:chgData name="Karyne Bury" userId="072c30e2-e547-4e48-929e-426222b99a49" providerId="ADAL" clId="{7CFCACDE-BA26-4E52-A322-55414FF85FFC}" dt="2023-08-08T19:14:25.254" v="860" actId="47"/>
        <pc:sldMkLst>
          <pc:docMk/>
          <pc:sldMk cId="0" sldId="294"/>
        </pc:sldMkLst>
      </pc:sldChg>
      <pc:sldChg chg="del">
        <pc:chgData name="Karyne Bury" userId="072c30e2-e547-4e48-929e-426222b99a49" providerId="ADAL" clId="{7CFCACDE-BA26-4E52-A322-55414FF85FFC}" dt="2023-08-08T19:14:25.254" v="860" actId="47"/>
        <pc:sldMkLst>
          <pc:docMk/>
          <pc:sldMk cId="0" sldId="295"/>
        </pc:sldMkLst>
      </pc:sldChg>
      <pc:sldChg chg="del">
        <pc:chgData name="Karyne Bury" userId="072c30e2-e547-4e48-929e-426222b99a49" providerId="ADAL" clId="{7CFCACDE-BA26-4E52-A322-55414FF85FFC}" dt="2023-08-08T19:14:25.254" v="860" actId="47"/>
        <pc:sldMkLst>
          <pc:docMk/>
          <pc:sldMk cId="4154078756" sldId="296"/>
        </pc:sldMkLst>
      </pc:sldChg>
      <pc:sldChg chg="del">
        <pc:chgData name="Karyne Bury" userId="072c30e2-e547-4e48-929e-426222b99a49" providerId="ADAL" clId="{7CFCACDE-BA26-4E52-A322-55414FF85FFC}" dt="2023-08-08T19:14:25.254" v="860" actId="47"/>
        <pc:sldMkLst>
          <pc:docMk/>
          <pc:sldMk cId="2827396569" sldId="297"/>
        </pc:sldMkLst>
      </pc:sldChg>
      <pc:sldChg chg="del">
        <pc:chgData name="Karyne Bury" userId="072c30e2-e547-4e48-929e-426222b99a49" providerId="ADAL" clId="{7CFCACDE-BA26-4E52-A322-55414FF85FFC}" dt="2023-08-08T19:14:25.254" v="860" actId="47"/>
        <pc:sldMkLst>
          <pc:docMk/>
          <pc:sldMk cId="1363176147" sldId="298"/>
        </pc:sldMkLst>
      </pc:sldChg>
      <pc:sldChg chg="del">
        <pc:chgData name="Karyne Bury" userId="072c30e2-e547-4e48-929e-426222b99a49" providerId="ADAL" clId="{7CFCACDE-BA26-4E52-A322-55414FF85FFC}" dt="2023-08-08T19:14:25.254" v="860" actId="47"/>
        <pc:sldMkLst>
          <pc:docMk/>
          <pc:sldMk cId="606702037" sldId="299"/>
        </pc:sldMkLst>
      </pc:sldChg>
      <pc:sldChg chg="del">
        <pc:chgData name="Karyne Bury" userId="072c30e2-e547-4e48-929e-426222b99a49" providerId="ADAL" clId="{7CFCACDE-BA26-4E52-A322-55414FF85FFC}" dt="2023-08-08T19:14:25.254" v="860" actId="47"/>
        <pc:sldMkLst>
          <pc:docMk/>
          <pc:sldMk cId="1785011998" sldId="300"/>
        </pc:sldMkLst>
      </pc:sldChg>
      <pc:sldChg chg="del">
        <pc:chgData name="Karyne Bury" userId="072c30e2-e547-4e48-929e-426222b99a49" providerId="ADAL" clId="{7CFCACDE-BA26-4E52-A322-55414FF85FFC}" dt="2023-08-08T19:15:26.561" v="884" actId="47"/>
        <pc:sldMkLst>
          <pc:docMk/>
          <pc:sldMk cId="145993707" sldId="302"/>
        </pc:sldMkLst>
      </pc:sldChg>
      <pc:sldChg chg="modNotesTx">
        <pc:chgData name="Karyne Bury" userId="072c30e2-e547-4e48-929e-426222b99a49" providerId="ADAL" clId="{7CFCACDE-BA26-4E52-A322-55414FF85FFC}" dt="2023-08-10T22:30:35.998" v="1193" actId="20577"/>
        <pc:sldMkLst>
          <pc:docMk/>
          <pc:sldMk cId="3023354595" sldId="303"/>
        </pc:sldMkLst>
      </pc:sldChg>
      <pc:sldChg chg="modSp mod">
        <pc:chgData name="Karyne Bury" userId="072c30e2-e547-4e48-929e-426222b99a49" providerId="ADAL" clId="{7CFCACDE-BA26-4E52-A322-55414FF85FFC}" dt="2023-08-08T19:15:09.906" v="883" actId="20577"/>
        <pc:sldMkLst>
          <pc:docMk/>
          <pc:sldMk cId="1129216892" sldId="309"/>
        </pc:sldMkLst>
        <pc:spChg chg="mod">
          <ac:chgData name="Karyne Bury" userId="072c30e2-e547-4e48-929e-426222b99a49" providerId="ADAL" clId="{7CFCACDE-BA26-4E52-A322-55414FF85FFC}" dt="2023-08-08T19:15:09.906" v="883" actId="20577"/>
          <ac:spMkLst>
            <pc:docMk/>
            <pc:sldMk cId="1129216892" sldId="309"/>
            <ac:spMk id="3" creationId="{3395C418-0143-7B96-57ED-C4D526638B0B}"/>
          </ac:spMkLst>
        </pc:spChg>
      </pc:sldChg>
      <pc:sldChg chg="del">
        <pc:chgData name="Karyne Bury" userId="072c30e2-e547-4e48-929e-426222b99a49" providerId="ADAL" clId="{7CFCACDE-BA26-4E52-A322-55414FF85FFC}" dt="2023-08-08T18:36:59.659" v="130" actId="47"/>
        <pc:sldMkLst>
          <pc:docMk/>
          <pc:sldMk cId="2665552883" sldId="311"/>
        </pc:sldMkLst>
      </pc:sldChg>
      <pc:sldChg chg="del">
        <pc:chgData name="Karyne Bury" userId="072c30e2-e547-4e48-929e-426222b99a49" providerId="ADAL" clId="{7CFCACDE-BA26-4E52-A322-55414FF85FFC}" dt="2023-08-08T18:36:59.659" v="130" actId="47"/>
        <pc:sldMkLst>
          <pc:docMk/>
          <pc:sldMk cId="399711306" sldId="312"/>
        </pc:sldMkLst>
      </pc:sldChg>
      <pc:sldChg chg="del">
        <pc:chgData name="Karyne Bury" userId="072c30e2-e547-4e48-929e-426222b99a49" providerId="ADAL" clId="{7CFCACDE-BA26-4E52-A322-55414FF85FFC}" dt="2023-08-08T18:36:59.659" v="130" actId="47"/>
        <pc:sldMkLst>
          <pc:docMk/>
          <pc:sldMk cId="482036316" sldId="313"/>
        </pc:sldMkLst>
      </pc:sldChg>
      <pc:sldChg chg="del">
        <pc:chgData name="Karyne Bury" userId="072c30e2-e547-4e48-929e-426222b99a49" providerId="ADAL" clId="{7CFCACDE-BA26-4E52-A322-55414FF85FFC}" dt="2023-08-08T18:36:59.659" v="130" actId="47"/>
        <pc:sldMkLst>
          <pc:docMk/>
          <pc:sldMk cId="432048840" sldId="314"/>
        </pc:sldMkLst>
      </pc:sldChg>
      <pc:sldChg chg="del">
        <pc:chgData name="Karyne Bury" userId="072c30e2-e547-4e48-929e-426222b99a49" providerId="ADAL" clId="{7CFCACDE-BA26-4E52-A322-55414FF85FFC}" dt="2023-08-08T18:36:59.659" v="130" actId="47"/>
        <pc:sldMkLst>
          <pc:docMk/>
          <pc:sldMk cId="1896127064" sldId="316"/>
        </pc:sldMkLst>
      </pc:sldChg>
      <pc:sldChg chg="del">
        <pc:chgData name="Karyne Bury" userId="072c30e2-e547-4e48-929e-426222b99a49" providerId="ADAL" clId="{7CFCACDE-BA26-4E52-A322-55414FF85FFC}" dt="2023-08-08T18:36:59.659" v="130" actId="47"/>
        <pc:sldMkLst>
          <pc:docMk/>
          <pc:sldMk cId="1854422590" sldId="317"/>
        </pc:sldMkLst>
      </pc:sldChg>
      <pc:sldChg chg="del">
        <pc:chgData name="Karyne Bury" userId="072c30e2-e547-4e48-929e-426222b99a49" providerId="ADAL" clId="{7CFCACDE-BA26-4E52-A322-55414FF85FFC}" dt="2023-08-08T18:36:59.659" v="130" actId="47"/>
        <pc:sldMkLst>
          <pc:docMk/>
          <pc:sldMk cId="115207373" sldId="318"/>
        </pc:sldMkLst>
      </pc:sldChg>
      <pc:sldChg chg="del">
        <pc:chgData name="Karyne Bury" userId="072c30e2-e547-4e48-929e-426222b99a49" providerId="ADAL" clId="{7CFCACDE-BA26-4E52-A322-55414FF85FFC}" dt="2023-08-08T19:16:36.318" v="902" actId="47"/>
        <pc:sldMkLst>
          <pc:docMk/>
          <pc:sldMk cId="2394794989" sldId="319"/>
        </pc:sldMkLst>
      </pc:sldChg>
      <pc:sldChg chg="modSp mod ord">
        <pc:chgData name="Karyne Bury" userId="072c30e2-e547-4e48-929e-426222b99a49" providerId="ADAL" clId="{7CFCACDE-BA26-4E52-A322-55414FF85FFC}" dt="2023-08-10T22:52:30.643" v="1305" actId="20577"/>
        <pc:sldMkLst>
          <pc:docMk/>
          <pc:sldMk cId="57166055" sldId="320"/>
        </pc:sldMkLst>
        <pc:spChg chg="mod">
          <ac:chgData name="Karyne Bury" userId="072c30e2-e547-4e48-929e-426222b99a49" providerId="ADAL" clId="{7CFCACDE-BA26-4E52-A322-55414FF85FFC}" dt="2023-08-10T22:52:30.643" v="1305" actId="20577"/>
          <ac:spMkLst>
            <pc:docMk/>
            <pc:sldMk cId="57166055" sldId="320"/>
            <ac:spMk id="3" creationId="{3FBA95FD-887E-76FD-81E6-E69B190E0AE5}"/>
          </ac:spMkLst>
        </pc:spChg>
      </pc:sldChg>
      <pc:sldChg chg="modSp mod">
        <pc:chgData name="Karyne Bury" userId="072c30e2-e547-4e48-929e-426222b99a49" providerId="ADAL" clId="{7CFCACDE-BA26-4E52-A322-55414FF85FFC}" dt="2023-08-10T22:31:30.831" v="1246" actId="6549"/>
        <pc:sldMkLst>
          <pc:docMk/>
          <pc:sldMk cId="1655588549" sldId="323"/>
        </pc:sldMkLst>
        <pc:spChg chg="mod">
          <ac:chgData name="Karyne Bury" userId="072c30e2-e547-4e48-929e-426222b99a49" providerId="ADAL" clId="{7CFCACDE-BA26-4E52-A322-55414FF85FFC}" dt="2023-08-10T22:31:30.831" v="1246" actId="6549"/>
          <ac:spMkLst>
            <pc:docMk/>
            <pc:sldMk cId="1655588549" sldId="323"/>
            <ac:spMk id="2" creationId="{4F2C2F4A-A3AF-0430-49E7-E3882A820B3D}"/>
          </ac:spMkLst>
        </pc:spChg>
      </pc:sldChg>
      <pc:sldChg chg="modSp add mod modNotesTx">
        <pc:chgData name="Karyne Bury" userId="072c30e2-e547-4e48-929e-426222b99a49" providerId="ADAL" clId="{7CFCACDE-BA26-4E52-A322-55414FF85FFC}" dt="2023-08-10T22:47:18.173" v="1299" actId="20577"/>
        <pc:sldMkLst>
          <pc:docMk/>
          <pc:sldMk cId="2835413638" sldId="324"/>
        </pc:sldMkLst>
        <pc:spChg chg="mod">
          <ac:chgData name="Karyne Bury" userId="072c30e2-e547-4e48-929e-426222b99a49" providerId="ADAL" clId="{7CFCACDE-BA26-4E52-A322-55414FF85FFC}" dt="2023-08-10T22:47:18.173" v="1299" actId="20577"/>
          <ac:spMkLst>
            <pc:docMk/>
            <pc:sldMk cId="2835413638" sldId="324"/>
            <ac:spMk id="3" creationId="{3FBA95FD-887E-76FD-81E6-E69B190E0AE5}"/>
          </ac:spMkLst>
        </pc:spChg>
        <pc:spChg chg="mod">
          <ac:chgData name="Karyne Bury" userId="072c30e2-e547-4e48-929e-426222b99a49" providerId="ADAL" clId="{7CFCACDE-BA26-4E52-A322-55414FF85FFC}" dt="2023-08-10T22:31:03.228" v="1211" actId="20577"/>
          <ac:spMkLst>
            <pc:docMk/>
            <pc:sldMk cId="2835413638" sldId="324"/>
            <ac:spMk id="422" creationId="{00000000-0000-0000-0000-000000000000}"/>
          </ac:spMkLst>
        </pc:spChg>
      </pc:sldChg>
      <pc:sldChg chg="modSp add mod modNotesTx">
        <pc:chgData name="Karyne Bury" userId="072c30e2-e547-4e48-929e-426222b99a49" providerId="ADAL" clId="{7CFCACDE-BA26-4E52-A322-55414FF85FFC}" dt="2023-08-10T22:42:26.436" v="1247" actId="20577"/>
        <pc:sldMkLst>
          <pc:docMk/>
          <pc:sldMk cId="652363467" sldId="325"/>
        </pc:sldMkLst>
        <pc:spChg chg="mod">
          <ac:chgData name="Karyne Bury" userId="072c30e2-e547-4e48-929e-426222b99a49" providerId="ADAL" clId="{7CFCACDE-BA26-4E52-A322-55414FF85FFC}" dt="2023-08-08T19:08:18.205" v="564" actId="1076"/>
          <ac:spMkLst>
            <pc:docMk/>
            <pc:sldMk cId="652363467" sldId="325"/>
            <ac:spMk id="3" creationId="{3FBA95FD-887E-76FD-81E6-E69B190E0AE5}"/>
          </ac:spMkLst>
        </pc:spChg>
        <pc:spChg chg="mod">
          <ac:chgData name="Karyne Bury" userId="072c30e2-e547-4e48-929e-426222b99a49" providerId="ADAL" clId="{7CFCACDE-BA26-4E52-A322-55414FF85FFC}" dt="2023-08-10T22:31:13.475" v="1212"/>
          <ac:spMkLst>
            <pc:docMk/>
            <pc:sldMk cId="652363467" sldId="325"/>
            <ac:spMk id="422" creationId="{00000000-0000-0000-0000-000000000000}"/>
          </ac:spMkLst>
        </pc:spChg>
      </pc:sldChg>
      <pc:sldChg chg="modSp add mod">
        <pc:chgData name="Karyne Bury" userId="072c30e2-e547-4e48-929e-426222b99a49" providerId="ADAL" clId="{7CFCACDE-BA26-4E52-A322-55414FF85FFC}" dt="2023-08-08T19:16:03.610" v="900" actId="1076"/>
        <pc:sldMkLst>
          <pc:docMk/>
          <pc:sldMk cId="819385556" sldId="326"/>
        </pc:sldMkLst>
        <pc:spChg chg="mod">
          <ac:chgData name="Karyne Bury" userId="072c30e2-e547-4e48-929e-426222b99a49" providerId="ADAL" clId="{7CFCACDE-BA26-4E52-A322-55414FF85FFC}" dt="2023-08-08T19:16:03.610" v="900" actId="1076"/>
          <ac:spMkLst>
            <pc:docMk/>
            <pc:sldMk cId="819385556" sldId="326"/>
            <ac:spMk id="264" creationId="{00000000-0000-0000-0000-000000000000}"/>
          </ac:spMkLst>
        </pc:spChg>
        <pc:spChg chg="mod">
          <ac:chgData name="Karyne Bury" userId="072c30e2-e547-4e48-929e-426222b99a49" providerId="ADAL" clId="{7CFCACDE-BA26-4E52-A322-55414FF85FFC}" dt="2023-08-08T19:13:57.747" v="859" actId="20577"/>
          <ac:spMkLst>
            <pc:docMk/>
            <pc:sldMk cId="819385556" sldId="326"/>
            <ac:spMk id="266" creationId="{00000000-0000-0000-0000-000000000000}"/>
          </ac:spMkLst>
        </pc:spChg>
      </pc:sldChg>
    </pc:docChg>
  </pc:docChgLst>
  <pc:docChgLst>
    <pc:chgData name="Ken Patterson" userId="S::kpatterson@results.org::88e63aaa-76ae-4019-8c1c-bcddfe995a39" providerId="AD" clId="Web-{D1E83C9E-5EE7-A93B-4662-4B6CA033EB4E}"/>
    <pc:docChg chg="addSld modSld sldOrd addMainMaster">
      <pc:chgData name="Ken Patterson" userId="S::kpatterson@results.org::88e63aaa-76ae-4019-8c1c-bcddfe995a39" providerId="AD" clId="Web-{D1E83C9E-5EE7-A93B-4662-4B6CA033EB4E}" dt="2023-09-14T21:58:19.632" v="607" actId="1076"/>
      <pc:docMkLst>
        <pc:docMk/>
      </pc:docMkLst>
      <pc:sldChg chg="modSp">
        <pc:chgData name="Ken Patterson" userId="S::kpatterson@results.org::88e63aaa-76ae-4019-8c1c-bcddfe995a39" providerId="AD" clId="Web-{D1E83C9E-5EE7-A93B-4662-4B6CA033EB4E}" dt="2023-09-14T21:50:55.020" v="575" actId="20577"/>
        <pc:sldMkLst>
          <pc:docMk/>
          <pc:sldMk cId="1486449625" sldId="4446"/>
        </pc:sldMkLst>
        <pc:spChg chg="mod">
          <ac:chgData name="Ken Patterson" userId="S::kpatterson@results.org::88e63aaa-76ae-4019-8c1c-bcddfe995a39" providerId="AD" clId="Web-{D1E83C9E-5EE7-A93B-4662-4B6CA033EB4E}" dt="2023-09-14T21:50:55.020" v="575" actId="20577"/>
          <ac:spMkLst>
            <pc:docMk/>
            <pc:sldMk cId="1486449625" sldId="4446"/>
            <ac:spMk id="2" creationId="{C974742E-A770-A7F7-74EF-1CFD941D7D86}"/>
          </ac:spMkLst>
        </pc:spChg>
        <pc:spChg chg="mod">
          <ac:chgData name="Ken Patterson" userId="S::kpatterson@results.org::88e63aaa-76ae-4019-8c1c-bcddfe995a39" providerId="AD" clId="Web-{D1E83C9E-5EE7-A93B-4662-4B6CA033EB4E}" dt="2023-09-14T21:50:50.551" v="574" actId="20577"/>
          <ac:spMkLst>
            <pc:docMk/>
            <pc:sldMk cId="1486449625" sldId="4446"/>
            <ac:spMk id="3" creationId="{A424EC25-2AF2-4991-97BA-A8A53AAC8C18}"/>
          </ac:spMkLst>
        </pc:spChg>
      </pc:sldChg>
      <pc:sldChg chg="modSp">
        <pc:chgData name="Ken Patterson" userId="S::kpatterson@results.org::88e63aaa-76ae-4019-8c1c-bcddfe995a39" providerId="AD" clId="Web-{D1E83C9E-5EE7-A93B-4662-4B6CA033EB4E}" dt="2023-09-14T21:51:31.038" v="577" actId="20577"/>
        <pc:sldMkLst>
          <pc:docMk/>
          <pc:sldMk cId="4218193659" sldId="4526"/>
        </pc:sldMkLst>
        <pc:spChg chg="mod">
          <ac:chgData name="Ken Patterson" userId="S::kpatterson@results.org::88e63aaa-76ae-4019-8c1c-bcddfe995a39" providerId="AD" clId="Web-{D1E83C9E-5EE7-A93B-4662-4B6CA033EB4E}" dt="2023-09-14T21:51:31.038" v="577" actId="20577"/>
          <ac:spMkLst>
            <pc:docMk/>
            <pc:sldMk cId="4218193659" sldId="4526"/>
            <ac:spMk id="5" creationId="{0C2FB15C-164B-3048-A447-FE3EC827DE65}"/>
          </ac:spMkLst>
        </pc:spChg>
      </pc:sldChg>
      <pc:sldChg chg="addSp delSp modSp">
        <pc:chgData name="Ken Patterson" userId="S::kpatterson@results.org::88e63aaa-76ae-4019-8c1c-bcddfe995a39" providerId="AD" clId="Web-{D1E83C9E-5EE7-A93B-4662-4B6CA033EB4E}" dt="2023-09-14T21:38:50.012" v="303" actId="20577"/>
        <pc:sldMkLst>
          <pc:docMk/>
          <pc:sldMk cId="842139385" sldId="4528"/>
        </pc:sldMkLst>
        <pc:spChg chg="add del mod">
          <ac:chgData name="Ken Patterson" userId="S::kpatterson@results.org::88e63aaa-76ae-4019-8c1c-bcddfe995a39" providerId="AD" clId="Web-{D1E83C9E-5EE7-A93B-4662-4B6CA033EB4E}" dt="2023-09-14T21:28:20.387" v="5"/>
          <ac:spMkLst>
            <pc:docMk/>
            <pc:sldMk cId="842139385" sldId="4528"/>
            <ac:spMk id="3" creationId="{E260BCDE-7D35-752F-1565-E7213D42D26D}"/>
          </ac:spMkLst>
        </pc:spChg>
        <pc:spChg chg="add mod">
          <ac:chgData name="Ken Patterson" userId="S::kpatterson@results.org::88e63aaa-76ae-4019-8c1c-bcddfe995a39" providerId="AD" clId="Web-{D1E83C9E-5EE7-A93B-4662-4B6CA033EB4E}" dt="2023-09-14T21:38:50.012" v="303" actId="20577"/>
          <ac:spMkLst>
            <pc:docMk/>
            <pc:sldMk cId="842139385" sldId="4528"/>
            <ac:spMk id="6" creationId="{A033C4A6-23DC-9241-E147-2495FB0507B4}"/>
          </ac:spMkLst>
        </pc:spChg>
      </pc:sldChg>
      <pc:sldChg chg="modSp add replId">
        <pc:chgData name="Ken Patterson" userId="S::kpatterson@results.org::88e63aaa-76ae-4019-8c1c-bcddfe995a39" providerId="AD" clId="Web-{D1E83C9E-5EE7-A93B-4662-4B6CA033EB4E}" dt="2023-09-14T21:39:44.204" v="321" actId="20577"/>
        <pc:sldMkLst>
          <pc:docMk/>
          <pc:sldMk cId="2526094347" sldId="4530"/>
        </pc:sldMkLst>
        <pc:spChg chg="mod">
          <ac:chgData name="Ken Patterson" userId="S::kpatterson@results.org::88e63aaa-76ae-4019-8c1c-bcddfe995a39" providerId="AD" clId="Web-{D1E83C9E-5EE7-A93B-4662-4B6CA033EB4E}" dt="2023-09-14T21:39:44.204" v="321" actId="20577"/>
          <ac:spMkLst>
            <pc:docMk/>
            <pc:sldMk cId="2526094347" sldId="4530"/>
            <ac:spMk id="6" creationId="{A033C4A6-23DC-9241-E147-2495FB0507B4}"/>
          </ac:spMkLst>
        </pc:spChg>
      </pc:sldChg>
      <pc:sldChg chg="modSp add replId">
        <pc:chgData name="Ken Patterson" userId="S::kpatterson@results.org::88e63aaa-76ae-4019-8c1c-bcddfe995a39" providerId="AD" clId="Web-{D1E83C9E-5EE7-A93B-4662-4B6CA033EB4E}" dt="2023-09-14T21:58:19.632" v="607" actId="1076"/>
        <pc:sldMkLst>
          <pc:docMk/>
          <pc:sldMk cId="1253814614" sldId="4531"/>
        </pc:sldMkLst>
        <pc:spChg chg="mod">
          <ac:chgData name="Ken Patterson" userId="S::kpatterson@results.org::88e63aaa-76ae-4019-8c1c-bcddfe995a39" providerId="AD" clId="Web-{D1E83C9E-5EE7-A93B-4662-4B6CA033EB4E}" dt="2023-09-14T21:58:19.632" v="607" actId="1076"/>
          <ac:spMkLst>
            <pc:docMk/>
            <pc:sldMk cId="1253814614" sldId="4531"/>
            <ac:spMk id="6" creationId="{A033C4A6-23DC-9241-E147-2495FB0507B4}"/>
          </ac:spMkLst>
        </pc:spChg>
      </pc:sldChg>
      <pc:sldChg chg="modSp add ord replId">
        <pc:chgData name="Ken Patterson" userId="S::kpatterson@results.org::88e63aaa-76ae-4019-8c1c-bcddfe995a39" providerId="AD" clId="Web-{D1E83C9E-5EE7-A93B-4662-4B6CA033EB4E}" dt="2023-09-14T21:50:13.517" v="573" actId="1076"/>
        <pc:sldMkLst>
          <pc:docMk/>
          <pc:sldMk cId="3329726974" sldId="4532"/>
        </pc:sldMkLst>
        <pc:spChg chg="mod">
          <ac:chgData name="Ken Patterson" userId="S::kpatterson@results.org::88e63aaa-76ae-4019-8c1c-bcddfe995a39" providerId="AD" clId="Web-{D1E83C9E-5EE7-A93B-4662-4B6CA033EB4E}" dt="2023-09-14T21:46:55.393" v="381" actId="20577"/>
          <ac:spMkLst>
            <pc:docMk/>
            <pc:sldMk cId="3329726974" sldId="4532"/>
            <ac:spMk id="2" creationId="{01EF30AF-A97E-0577-F21F-B2D509DEEA3B}"/>
          </ac:spMkLst>
        </pc:spChg>
        <pc:spChg chg="mod">
          <ac:chgData name="Ken Patterson" userId="S::kpatterson@results.org::88e63aaa-76ae-4019-8c1c-bcddfe995a39" providerId="AD" clId="Web-{D1E83C9E-5EE7-A93B-4662-4B6CA033EB4E}" dt="2023-09-14T21:50:13.517" v="573" actId="1076"/>
          <ac:spMkLst>
            <pc:docMk/>
            <pc:sldMk cId="3329726974" sldId="4532"/>
            <ac:spMk id="6" creationId="{A033C4A6-23DC-9241-E147-2495FB0507B4}"/>
          </ac:spMkLst>
        </pc:spChg>
      </pc:sldChg>
      <pc:sldChg chg="add ord">
        <pc:chgData name="Ken Patterson" userId="S::kpatterson@results.org::88e63aaa-76ae-4019-8c1c-bcddfe995a39" providerId="AD" clId="Web-{D1E83C9E-5EE7-A93B-4662-4B6CA033EB4E}" dt="2023-09-14T21:52:58.326" v="579"/>
        <pc:sldMkLst>
          <pc:docMk/>
          <pc:sldMk cId="300488984" sldId="4533"/>
        </pc:sldMkLst>
      </pc:sldChg>
      <pc:sldMasterChg chg="add addSldLayout">
        <pc:chgData name="Ken Patterson" userId="S::kpatterson@results.org::88e63aaa-76ae-4019-8c1c-bcddfe995a39" providerId="AD" clId="Web-{D1E83C9E-5EE7-A93B-4662-4B6CA033EB4E}" dt="2023-09-14T21:52:54.701" v="578"/>
        <pc:sldMasterMkLst>
          <pc:docMk/>
          <pc:sldMasterMk cId="2750982665" sldId="2147483964"/>
        </pc:sldMasterMkLst>
        <pc:sldLayoutChg chg="add">
          <pc:chgData name="Ken Patterson" userId="S::kpatterson@results.org::88e63aaa-76ae-4019-8c1c-bcddfe995a39" providerId="AD" clId="Web-{D1E83C9E-5EE7-A93B-4662-4B6CA033EB4E}" dt="2023-09-14T21:52:54.701" v="578"/>
          <pc:sldLayoutMkLst>
            <pc:docMk/>
            <pc:sldMasterMk cId="2750982665" sldId="2147483964"/>
            <pc:sldLayoutMk cId="3915192781" sldId="2147483965"/>
          </pc:sldLayoutMkLst>
        </pc:sldLayoutChg>
        <pc:sldLayoutChg chg="add">
          <pc:chgData name="Ken Patterson" userId="S::kpatterson@results.org::88e63aaa-76ae-4019-8c1c-bcddfe995a39" providerId="AD" clId="Web-{D1E83C9E-5EE7-A93B-4662-4B6CA033EB4E}" dt="2023-09-14T21:52:54.701" v="578"/>
          <pc:sldLayoutMkLst>
            <pc:docMk/>
            <pc:sldMasterMk cId="2750982665" sldId="2147483964"/>
            <pc:sldLayoutMk cId="2095930945" sldId="2147483966"/>
          </pc:sldLayoutMkLst>
        </pc:sldLayoutChg>
        <pc:sldLayoutChg chg="add">
          <pc:chgData name="Ken Patterson" userId="S::kpatterson@results.org::88e63aaa-76ae-4019-8c1c-bcddfe995a39" providerId="AD" clId="Web-{D1E83C9E-5EE7-A93B-4662-4B6CA033EB4E}" dt="2023-09-14T21:52:54.701" v="578"/>
          <pc:sldLayoutMkLst>
            <pc:docMk/>
            <pc:sldMasterMk cId="2750982665" sldId="2147483964"/>
            <pc:sldLayoutMk cId="340827306" sldId="2147483967"/>
          </pc:sldLayoutMkLst>
        </pc:sldLayoutChg>
        <pc:sldLayoutChg chg="add">
          <pc:chgData name="Ken Patterson" userId="S::kpatterson@results.org::88e63aaa-76ae-4019-8c1c-bcddfe995a39" providerId="AD" clId="Web-{D1E83C9E-5EE7-A93B-4662-4B6CA033EB4E}" dt="2023-09-14T21:52:54.701" v="578"/>
          <pc:sldLayoutMkLst>
            <pc:docMk/>
            <pc:sldMasterMk cId="2750982665" sldId="2147483964"/>
            <pc:sldLayoutMk cId="3082883443" sldId="2147483968"/>
          </pc:sldLayoutMkLst>
        </pc:sldLayoutChg>
        <pc:sldLayoutChg chg="add">
          <pc:chgData name="Ken Patterson" userId="S::kpatterson@results.org::88e63aaa-76ae-4019-8c1c-bcddfe995a39" providerId="AD" clId="Web-{D1E83C9E-5EE7-A93B-4662-4B6CA033EB4E}" dt="2023-09-14T21:52:54.701" v="578"/>
          <pc:sldLayoutMkLst>
            <pc:docMk/>
            <pc:sldMasterMk cId="2750982665" sldId="2147483964"/>
            <pc:sldLayoutMk cId="2771087594" sldId="2147483969"/>
          </pc:sldLayoutMkLst>
        </pc:sldLayoutChg>
        <pc:sldLayoutChg chg="add">
          <pc:chgData name="Ken Patterson" userId="S::kpatterson@results.org::88e63aaa-76ae-4019-8c1c-bcddfe995a39" providerId="AD" clId="Web-{D1E83C9E-5EE7-A93B-4662-4B6CA033EB4E}" dt="2023-09-14T21:52:54.701" v="578"/>
          <pc:sldLayoutMkLst>
            <pc:docMk/>
            <pc:sldMasterMk cId="2750982665" sldId="2147483964"/>
            <pc:sldLayoutMk cId="2286587610" sldId="2147483970"/>
          </pc:sldLayoutMkLst>
        </pc:sldLayoutChg>
        <pc:sldLayoutChg chg="add">
          <pc:chgData name="Ken Patterson" userId="S::kpatterson@results.org::88e63aaa-76ae-4019-8c1c-bcddfe995a39" providerId="AD" clId="Web-{D1E83C9E-5EE7-A93B-4662-4B6CA033EB4E}" dt="2023-09-14T21:52:54.701" v="578"/>
          <pc:sldLayoutMkLst>
            <pc:docMk/>
            <pc:sldMasterMk cId="2750982665" sldId="2147483964"/>
            <pc:sldLayoutMk cId="4214165332" sldId="2147483971"/>
          </pc:sldLayoutMkLst>
        </pc:sldLayoutChg>
        <pc:sldLayoutChg chg="add">
          <pc:chgData name="Ken Patterson" userId="S::kpatterson@results.org::88e63aaa-76ae-4019-8c1c-bcddfe995a39" providerId="AD" clId="Web-{D1E83C9E-5EE7-A93B-4662-4B6CA033EB4E}" dt="2023-09-14T21:52:54.701" v="578"/>
          <pc:sldLayoutMkLst>
            <pc:docMk/>
            <pc:sldMasterMk cId="2750982665" sldId="2147483964"/>
            <pc:sldLayoutMk cId="1559005009" sldId="2147483972"/>
          </pc:sldLayoutMkLst>
        </pc:sldLayoutChg>
        <pc:sldLayoutChg chg="add">
          <pc:chgData name="Ken Patterson" userId="S::kpatterson@results.org::88e63aaa-76ae-4019-8c1c-bcddfe995a39" providerId="AD" clId="Web-{D1E83C9E-5EE7-A93B-4662-4B6CA033EB4E}" dt="2023-09-14T21:52:54.701" v="578"/>
          <pc:sldLayoutMkLst>
            <pc:docMk/>
            <pc:sldMasterMk cId="2750982665" sldId="2147483964"/>
            <pc:sldLayoutMk cId="3984260114" sldId="2147483973"/>
          </pc:sldLayoutMkLst>
        </pc:sldLayoutChg>
        <pc:sldLayoutChg chg="add">
          <pc:chgData name="Ken Patterson" userId="S::kpatterson@results.org::88e63aaa-76ae-4019-8c1c-bcddfe995a39" providerId="AD" clId="Web-{D1E83C9E-5EE7-A93B-4662-4B6CA033EB4E}" dt="2023-09-14T21:52:54.701" v="578"/>
          <pc:sldLayoutMkLst>
            <pc:docMk/>
            <pc:sldMasterMk cId="2750982665" sldId="2147483964"/>
            <pc:sldLayoutMk cId="2194615111" sldId="2147483974"/>
          </pc:sldLayoutMkLst>
        </pc:sldLayoutChg>
        <pc:sldLayoutChg chg="add">
          <pc:chgData name="Ken Patterson" userId="S::kpatterson@results.org::88e63aaa-76ae-4019-8c1c-bcddfe995a39" providerId="AD" clId="Web-{D1E83C9E-5EE7-A93B-4662-4B6CA033EB4E}" dt="2023-09-14T21:52:54.701" v="578"/>
          <pc:sldLayoutMkLst>
            <pc:docMk/>
            <pc:sldMasterMk cId="2750982665" sldId="2147483964"/>
            <pc:sldLayoutMk cId="3508448330" sldId="2147483975"/>
          </pc:sldLayoutMkLst>
        </pc:sldLayoutChg>
        <pc:sldLayoutChg chg="add">
          <pc:chgData name="Ken Patterson" userId="S::kpatterson@results.org::88e63aaa-76ae-4019-8c1c-bcddfe995a39" providerId="AD" clId="Web-{D1E83C9E-5EE7-A93B-4662-4B6CA033EB4E}" dt="2023-09-14T21:52:54.701" v="578"/>
          <pc:sldLayoutMkLst>
            <pc:docMk/>
            <pc:sldMasterMk cId="2750982665" sldId="2147483964"/>
            <pc:sldLayoutMk cId="2558611629" sldId="214748397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cs.google.com/spreadsheets/d/1QF2HKawtGx1kYYfYwGibPpKKnFs0jmX5-RxcpWyEpsk/edit#gid=2081581321"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results.org/volunteers/legislator-lookup"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results.salsalabs.org/globalalliesprogra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pca.givepulse.com/group/860706-the-npca-continuation-of-service-progra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esults.salsalabs.org/globalalliesprogra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4388b835e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g14388b835e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7375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6971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5796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Karyne</a:t>
            </a:r>
          </a:p>
          <a:p>
            <a:pPr marL="0" lvl="0" indent="0" algn="l" rtl="0">
              <a:lnSpc>
                <a:spcPct val="100000"/>
              </a:lnSpc>
              <a:spcBef>
                <a:spcPts val="0"/>
              </a:spcBef>
              <a:spcAft>
                <a:spcPts val="0"/>
              </a:spcAft>
              <a:buSzPts val="1400"/>
              <a:buNone/>
            </a:pPr>
            <a:br>
              <a:rPr lang="en-US">
                <a:highlight>
                  <a:srgbClr val="FFF2CC"/>
                </a:highlight>
              </a:rPr>
            </a:br>
            <a:endParaRPr>
              <a:highlight>
                <a:srgbClr val="FFFFFF"/>
              </a:highlight>
            </a:endParaRPr>
          </a:p>
        </p:txBody>
      </p:sp>
      <p:sp>
        <p:nvSpPr>
          <p:cNvPr id="320" name="Google Shape;320;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extLst>
      <p:ext uri="{BB962C8B-B14F-4D97-AF65-F5344CB8AC3E}">
        <p14:creationId xmlns:p14="http://schemas.microsoft.com/office/powerpoint/2010/main" val="1263332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Karyne</a:t>
            </a:r>
          </a:p>
          <a:p>
            <a:pPr marL="0" lvl="0" indent="0" algn="l" rtl="0">
              <a:lnSpc>
                <a:spcPct val="100000"/>
              </a:lnSpc>
              <a:spcBef>
                <a:spcPts val="0"/>
              </a:spcBef>
              <a:spcAft>
                <a:spcPts val="0"/>
              </a:spcAft>
              <a:buSzPts val="1400"/>
              <a:buNone/>
            </a:pPr>
            <a:br>
              <a:rPr lang="en-US">
                <a:highlight>
                  <a:srgbClr val="FFF2CC"/>
                </a:highlight>
              </a:rPr>
            </a:br>
            <a:r>
              <a:rPr lang="en-US">
                <a:highlight>
                  <a:srgbClr val="FFF2CC"/>
                </a:highlight>
              </a:rPr>
              <a:t>Resources:</a:t>
            </a:r>
          </a:p>
          <a:p>
            <a:pPr marL="0" lvl="0" indent="0" algn="l" rtl="0">
              <a:lnSpc>
                <a:spcPct val="100000"/>
              </a:lnSpc>
              <a:spcBef>
                <a:spcPts val="0"/>
              </a:spcBef>
              <a:spcAft>
                <a:spcPts val="0"/>
              </a:spcAft>
              <a:buSzPts val="1400"/>
              <a:buNone/>
            </a:pPr>
            <a:r>
              <a:rPr lang="en-US"/>
              <a:t>Congressional Scorecard - </a:t>
            </a:r>
            <a:r>
              <a:rPr lang="en-US">
                <a:hlinkClick r:id="rId3"/>
              </a:rPr>
              <a:t>https://docs.google.com/spreadsheets/d/1QF2HKawtGx1kYYfYwGibPpKKnFs0jmX5-RxcpWyEpsk/edit#gid=2081581321</a:t>
            </a:r>
            <a:r>
              <a:rPr lang="en-US"/>
              <a:t> </a:t>
            </a:r>
          </a:p>
          <a:p>
            <a:pPr marL="0" lvl="0" indent="0" algn="l" rtl="0">
              <a:lnSpc>
                <a:spcPct val="100000"/>
              </a:lnSpc>
              <a:spcBef>
                <a:spcPts val="0"/>
              </a:spcBef>
              <a:spcAft>
                <a:spcPts val="0"/>
              </a:spcAft>
              <a:buSzPts val="1400"/>
              <a:buNone/>
            </a:pPr>
            <a:r>
              <a:rPr lang="en-US"/>
              <a:t>Legislator Lookup - </a:t>
            </a:r>
            <a:r>
              <a:rPr lang="en-US">
                <a:hlinkClick r:id="rId4"/>
              </a:rPr>
              <a:t>https://results.org/volunteers/legislator-lookup</a:t>
            </a:r>
            <a:r>
              <a:rPr lang="en-US"/>
              <a:t> </a:t>
            </a:r>
            <a:br>
              <a:rPr lang="en-US"/>
            </a:br>
            <a:r>
              <a:rPr lang="en-US"/>
              <a:t>Sample email (Sept 2023) - https://docs.google.com/document/d/1Vw8OGsFb6kdvpEZAguWWBT14GCsZkj_YAtCPl2fH4UA/edit  </a:t>
            </a:r>
            <a:br>
              <a:rPr lang="en-US"/>
            </a:br>
            <a:r>
              <a:rPr lang="en-US"/>
              <a:t>Share - https://results.org/volunteers/action-center/action-alerts?vvsrc=%2fcampaigns%2f97042%2frespond   </a:t>
            </a:r>
          </a:p>
          <a:p>
            <a:pPr marL="0" lvl="0" indent="0" algn="l" rtl="0">
              <a:lnSpc>
                <a:spcPct val="100000"/>
              </a:lnSpc>
              <a:spcBef>
                <a:spcPts val="0"/>
              </a:spcBef>
              <a:spcAft>
                <a:spcPts val="0"/>
              </a:spcAft>
              <a:buSzPts val="1400"/>
              <a:buNone/>
            </a:pPr>
            <a:endParaRPr>
              <a:highlight>
                <a:srgbClr val="FFFFFF"/>
              </a:highlight>
            </a:endParaRPr>
          </a:p>
        </p:txBody>
      </p:sp>
      <p:sp>
        <p:nvSpPr>
          <p:cNvPr id="320" name="Google Shape;320;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extLst>
      <p:ext uri="{BB962C8B-B14F-4D97-AF65-F5344CB8AC3E}">
        <p14:creationId xmlns:p14="http://schemas.microsoft.com/office/powerpoint/2010/main" val="1916116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we want to preview this at the end of the call??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696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4388b835e1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Sign Up - </a:t>
            </a:r>
            <a:r>
              <a:rPr lang="en-US" sz="1100" u="sng">
                <a:solidFill>
                  <a:schemeClr val="hlink"/>
                </a:solidFill>
                <a:highlight>
                  <a:srgbClr val="FFFFFF"/>
                </a:highlight>
                <a:latin typeface="Arial"/>
                <a:ea typeface="Arial"/>
                <a:cs typeface="Arial"/>
                <a:sym typeface="Arial"/>
                <a:hlinkClick r:id="rId3"/>
              </a:rPr>
              <a:t>https://results.salsalabs.org/globalalliesprogram</a:t>
            </a:r>
            <a:r>
              <a:rPr lang="en-US" sz="1100">
                <a:solidFill>
                  <a:srgbClr val="222222"/>
                </a:solidFill>
                <a:highlight>
                  <a:srgbClr val="FFFFFF"/>
                </a:highlight>
                <a:latin typeface="Arial"/>
                <a:ea typeface="Arial"/>
                <a:cs typeface="Arial"/>
                <a:sym typeface="Arial"/>
              </a:rPr>
              <a:t> </a:t>
            </a:r>
            <a:endParaRPr sz="1100">
              <a:solidFill>
                <a:srgbClr val="222222"/>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a:t> </a:t>
            </a:r>
            <a:endParaRPr/>
          </a:p>
        </p:txBody>
      </p:sp>
      <p:sp>
        <p:nvSpPr>
          <p:cNvPr id="357" name="Google Shape;357;g14388b835e1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4388b835e1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err="1">
                <a:solidFill>
                  <a:srgbClr val="000000"/>
                </a:solidFill>
                <a:effectLst/>
                <a:latin typeface="Arial" panose="020B0604020202020204" pitchFamily="34" charset="0"/>
                <a:ea typeface="Arial" panose="020B0604020202020204" pitchFamily="34" charset="0"/>
              </a:rPr>
              <a:t>GivePulse</a:t>
            </a:r>
            <a:r>
              <a:rPr lang="en-US" sz="1800">
                <a:solidFill>
                  <a:srgbClr val="000000"/>
                </a:solidFill>
                <a:effectLst/>
                <a:latin typeface="Arial" panose="020B0604020202020204" pitchFamily="34" charset="0"/>
                <a:ea typeface="Arial" panose="020B0604020202020204" pitchFamily="34" charset="0"/>
              </a:rPr>
              <a:t>, opportunity to learn about additional volunteer opportunities with Peace Corps Affiliate groups, including ours! Sign up and research opportunities here:  </a:t>
            </a:r>
            <a:r>
              <a:rPr lang="en-US" sz="1800" u="sng">
                <a:solidFill>
                  <a:srgbClr val="000000"/>
                </a:solidFill>
                <a:effectLst/>
                <a:latin typeface="Arial" panose="020B0604020202020204" pitchFamily="34" charset="0"/>
                <a:ea typeface="Arial" panose="020B0604020202020204" pitchFamily="34" charset="0"/>
                <a:hlinkClick r:id="rId3"/>
              </a:rPr>
              <a:t>https://npca.givepulse.com/group/860706-the-npca-continuation-of-service-program</a:t>
            </a:r>
            <a:r>
              <a:rPr lang="en-US" sz="1800">
                <a:solidFill>
                  <a:srgbClr val="000000"/>
                </a:solidFill>
                <a:effectLst/>
                <a:latin typeface="Arial" panose="020B0604020202020204" pitchFamily="34" charset="0"/>
                <a:ea typeface="Arial" panose="020B0604020202020204" pitchFamily="34" charset="0"/>
              </a:rPr>
              <a:t> </a:t>
            </a:r>
            <a:endParaRPr lang="en-US" sz="1800">
              <a:effectLst/>
              <a:latin typeface="Arial" panose="020B0604020202020204" pitchFamily="34" charset="0"/>
              <a:ea typeface="Arial" panose="020B0604020202020204" pitchFamily="34" charset="0"/>
            </a:endParaRPr>
          </a:p>
          <a:p>
            <a:pPr marL="0" lvl="0" indent="0" algn="l" rtl="0">
              <a:lnSpc>
                <a:spcPct val="100000"/>
              </a:lnSpc>
              <a:spcBef>
                <a:spcPts val="0"/>
              </a:spcBef>
              <a:spcAft>
                <a:spcPts val="0"/>
              </a:spcAft>
              <a:buSzPts val="1400"/>
              <a:buNone/>
            </a:pPr>
            <a:endParaRPr>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a:t> </a:t>
            </a:r>
            <a:endParaRPr/>
          </a:p>
        </p:txBody>
      </p:sp>
      <p:sp>
        <p:nvSpPr>
          <p:cNvPr id="357" name="Google Shape;357;g14388b835e1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87961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4388b835e1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Sign Up - </a:t>
            </a:r>
            <a:r>
              <a:rPr lang="en-US" sz="1100" u="sng">
                <a:solidFill>
                  <a:schemeClr val="hlink"/>
                </a:solidFill>
                <a:highlight>
                  <a:srgbClr val="FFFFFF"/>
                </a:highlight>
                <a:latin typeface="Arial"/>
                <a:ea typeface="Arial"/>
                <a:cs typeface="Arial"/>
                <a:sym typeface="Arial"/>
                <a:hlinkClick r:id="rId3"/>
              </a:rPr>
              <a:t>https://results.salsalabs.org/globalalliesprogram</a:t>
            </a:r>
            <a:r>
              <a:rPr lang="en-US" sz="1100">
                <a:solidFill>
                  <a:srgbClr val="222222"/>
                </a:solidFill>
                <a:highlight>
                  <a:srgbClr val="FFFFFF"/>
                </a:highlight>
                <a:latin typeface="Arial"/>
                <a:ea typeface="Arial"/>
                <a:cs typeface="Arial"/>
                <a:sym typeface="Arial"/>
              </a:rPr>
              <a:t> </a:t>
            </a:r>
            <a:endParaRPr sz="1100">
              <a:solidFill>
                <a:srgbClr val="222222"/>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a:t> </a:t>
            </a:r>
            <a:endParaRPr/>
          </a:p>
        </p:txBody>
      </p:sp>
      <p:sp>
        <p:nvSpPr>
          <p:cNvPr id="357" name="Google Shape;357;g14388b835e1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227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35efd730b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None/>
            </a:pPr>
            <a:endParaRPr/>
          </a:p>
        </p:txBody>
      </p:sp>
      <p:sp>
        <p:nvSpPr>
          <p:cNvPr id="366" name="Google Shape;366;g135efd730b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dc84acdb8d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1dc84acdb8d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1dc84acdb8d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4fc29c286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14fc29c286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4388b835e1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4388b835e1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Karyne</a:t>
            </a:r>
            <a:endParaRPr/>
          </a:p>
        </p:txBody>
      </p:sp>
      <p:sp>
        <p:nvSpPr>
          <p:cNvPr id="262" name="Google Shape;262;g14388b835e1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cdbaf79bb4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1cdbaf79bb4_1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a:effectLst/>
                <a:latin typeface="Arial" panose="020B0604020202020204" pitchFamily="34" charset="0"/>
                <a:ea typeface="Arial" panose="020B0604020202020204" pitchFamily="34" charset="0"/>
              </a:rPr>
              <a:t>Updates on Senate TB Letter to the Biden Administration (Karyne)</a:t>
            </a:r>
            <a:endParaRPr/>
          </a:p>
        </p:txBody>
      </p:sp>
      <p:sp>
        <p:nvSpPr>
          <p:cNvPr id="420" name="Google Shape;420;g1cdbaf79bb4_1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extLst>
      <p:ext uri="{BB962C8B-B14F-4D97-AF65-F5344CB8AC3E}">
        <p14:creationId xmlns:p14="http://schemas.microsoft.com/office/powerpoint/2010/main" val="892795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https://results.org/wp-content/uploads/Tuberculosis-UN-High-Level-Meeting-Senate-Dear-Colleague-FINAL.pdf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5471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4388b835e1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4388b835e1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Karyne</a:t>
            </a:r>
            <a:endParaRPr/>
          </a:p>
        </p:txBody>
      </p:sp>
      <p:sp>
        <p:nvSpPr>
          <p:cNvPr id="262" name="Google Shape;262;g14388b835e1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extLst>
      <p:ext uri="{BB962C8B-B14F-4D97-AF65-F5344CB8AC3E}">
        <p14:creationId xmlns:p14="http://schemas.microsoft.com/office/powerpoint/2010/main" val="1360093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cdbaf79bb4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1cdbaf79bb4_1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 name="Google Shape;420;g1cdbaf79bb4_1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81799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531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3177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4" name="Google Shape;64;p34"/>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o"/>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o"/>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5" name="Google Shape;65;p34"/>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6" name="Google Shape;66;p34"/>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o"/>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o"/>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7" name="Google Shape;67;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38"/>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8"/>
          <p:cNvSpPr txBox="1">
            <a:spLocks noGrp="1"/>
          </p:cNvSpPr>
          <p:nvPr>
            <p:ph type="body" idx="1"/>
          </p:nvPr>
        </p:nvSpPr>
        <p:spPr>
          <a:xfrm>
            <a:off x="3575050" y="204788"/>
            <a:ext cx="42354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o"/>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o"/>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73" name="Google Shape;73;p38"/>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4" name="Google Shape;74;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6"/>
        <p:cNvGrpSpPr/>
        <p:nvPr/>
      </p:nvGrpSpPr>
      <p:grpSpPr>
        <a:xfrm>
          <a:off x="0" y="0"/>
          <a:ext cx="0" cy="0"/>
          <a:chOff x="0" y="0"/>
          <a:chExt cx="0" cy="0"/>
        </a:xfrm>
      </p:grpSpPr>
      <p:sp>
        <p:nvSpPr>
          <p:cNvPr id="77" name="Google Shape;77;p39"/>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9"/>
          <p:cNvSpPr>
            <a:spLocks noGrp="1"/>
          </p:cNvSpPr>
          <p:nvPr>
            <p:ph type="pic" idx="2"/>
          </p:nvPr>
        </p:nvSpPr>
        <p:spPr>
          <a:xfrm>
            <a:off x="1792288" y="459581"/>
            <a:ext cx="5486400" cy="3086100"/>
          </a:xfrm>
          <a:prstGeom prst="rect">
            <a:avLst/>
          </a:prstGeom>
          <a:noFill/>
          <a:ln>
            <a:noFill/>
          </a:ln>
        </p:spPr>
      </p:sp>
      <p:sp>
        <p:nvSpPr>
          <p:cNvPr id="79" name="Google Shape;79;p39"/>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80" name="Google Shape;80;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40"/>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0"/>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 name="Google Shape;85;p4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41"/>
          <p:cNvSpPr txBox="1">
            <a:spLocks noGrp="1"/>
          </p:cNvSpPr>
          <p:nvPr>
            <p:ph type="title"/>
          </p:nvPr>
        </p:nvSpPr>
        <p:spPr>
          <a:xfrm rot="5400000">
            <a:off x="5016557" y="1818822"/>
            <a:ext cx="4388644" cy="116295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1"/>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0" name="Google Shape;90;p4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4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9/14/2023</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038283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4"/>
        <p:cNvGrpSpPr/>
        <p:nvPr/>
      </p:nvGrpSpPr>
      <p:grpSpPr>
        <a:xfrm>
          <a:off x="0" y="0"/>
          <a:ext cx="0" cy="0"/>
          <a:chOff x="0" y="0"/>
          <a:chExt cx="0" cy="0"/>
        </a:xfrm>
      </p:grpSpPr>
      <p:sp>
        <p:nvSpPr>
          <p:cNvPr id="185" name="Google Shape;185;g1dc84acdb8d_0_93"/>
          <p:cNvSpPr txBox="1">
            <a:spLocks noGrp="1"/>
          </p:cNvSpPr>
          <p:nvPr>
            <p:ph type="ctrTitle"/>
          </p:nvPr>
        </p:nvSpPr>
        <p:spPr>
          <a:xfrm>
            <a:off x="685800" y="1597820"/>
            <a:ext cx="7772400" cy="11025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6" name="Google Shape;186;g1dc84acdb8d_0_93"/>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rmAutofit/>
          </a:bodyPr>
          <a:lstStyle>
            <a:lvl1pPr lvl="0" algn="ctr" rtl="0">
              <a:spcBef>
                <a:spcPts val="853"/>
              </a:spcBef>
              <a:spcAft>
                <a:spcPts val="0"/>
              </a:spcAft>
              <a:buClr>
                <a:srgbClr val="888888"/>
              </a:buClr>
              <a:buSzPts val="4267"/>
              <a:buNone/>
              <a:defRPr>
                <a:solidFill>
                  <a:srgbClr val="888888"/>
                </a:solidFill>
              </a:defRPr>
            </a:lvl1pPr>
            <a:lvl2pPr lvl="1" algn="ctr" rtl="0">
              <a:spcBef>
                <a:spcPts val="747"/>
              </a:spcBef>
              <a:spcAft>
                <a:spcPts val="0"/>
              </a:spcAft>
              <a:buClr>
                <a:srgbClr val="888888"/>
              </a:buClr>
              <a:buSzPts val="3733"/>
              <a:buNone/>
              <a:defRPr>
                <a:solidFill>
                  <a:srgbClr val="888888"/>
                </a:solidFill>
              </a:defRPr>
            </a:lvl2pPr>
            <a:lvl3pPr lvl="2" algn="ctr" rtl="0">
              <a:spcBef>
                <a:spcPts val="640"/>
              </a:spcBef>
              <a:spcAft>
                <a:spcPts val="0"/>
              </a:spcAft>
              <a:buClr>
                <a:srgbClr val="888888"/>
              </a:buClr>
              <a:buSzPts val="3200"/>
              <a:buNone/>
              <a:defRPr>
                <a:solidFill>
                  <a:srgbClr val="888888"/>
                </a:solidFill>
              </a:defRPr>
            </a:lvl3pPr>
            <a:lvl4pPr lvl="3" algn="ctr" rtl="0">
              <a:spcBef>
                <a:spcPts val="533"/>
              </a:spcBef>
              <a:spcAft>
                <a:spcPts val="0"/>
              </a:spcAft>
              <a:buClr>
                <a:srgbClr val="888888"/>
              </a:buClr>
              <a:buSzPts val="2667"/>
              <a:buNone/>
              <a:defRPr>
                <a:solidFill>
                  <a:srgbClr val="888888"/>
                </a:solidFill>
              </a:defRPr>
            </a:lvl4pPr>
            <a:lvl5pPr lvl="4" algn="ctr" rtl="0">
              <a:spcBef>
                <a:spcPts val="533"/>
              </a:spcBef>
              <a:spcAft>
                <a:spcPts val="0"/>
              </a:spcAft>
              <a:buClr>
                <a:srgbClr val="888888"/>
              </a:buClr>
              <a:buSzPts val="2667"/>
              <a:buNone/>
              <a:defRPr>
                <a:solidFill>
                  <a:srgbClr val="888888"/>
                </a:solidFill>
              </a:defRPr>
            </a:lvl5pPr>
            <a:lvl6pPr lvl="5" algn="ctr" rtl="0">
              <a:spcBef>
                <a:spcPts val="533"/>
              </a:spcBef>
              <a:spcAft>
                <a:spcPts val="0"/>
              </a:spcAft>
              <a:buClr>
                <a:srgbClr val="888888"/>
              </a:buClr>
              <a:buSzPts val="2667"/>
              <a:buNone/>
              <a:defRPr>
                <a:solidFill>
                  <a:srgbClr val="888888"/>
                </a:solidFill>
              </a:defRPr>
            </a:lvl6pPr>
            <a:lvl7pPr lvl="6" algn="ctr" rtl="0">
              <a:spcBef>
                <a:spcPts val="533"/>
              </a:spcBef>
              <a:spcAft>
                <a:spcPts val="0"/>
              </a:spcAft>
              <a:buClr>
                <a:srgbClr val="888888"/>
              </a:buClr>
              <a:buSzPts val="2667"/>
              <a:buNone/>
              <a:defRPr>
                <a:solidFill>
                  <a:srgbClr val="888888"/>
                </a:solidFill>
              </a:defRPr>
            </a:lvl7pPr>
            <a:lvl8pPr lvl="7" algn="ctr" rtl="0">
              <a:spcBef>
                <a:spcPts val="533"/>
              </a:spcBef>
              <a:spcAft>
                <a:spcPts val="0"/>
              </a:spcAft>
              <a:buClr>
                <a:srgbClr val="888888"/>
              </a:buClr>
              <a:buSzPts val="2667"/>
              <a:buNone/>
              <a:defRPr>
                <a:solidFill>
                  <a:srgbClr val="888888"/>
                </a:solidFill>
              </a:defRPr>
            </a:lvl8pPr>
            <a:lvl9pPr lvl="8" algn="ctr" rtl="0">
              <a:spcBef>
                <a:spcPts val="533"/>
              </a:spcBef>
              <a:spcAft>
                <a:spcPts val="0"/>
              </a:spcAft>
              <a:buClr>
                <a:srgbClr val="888888"/>
              </a:buClr>
              <a:buSzPts val="2667"/>
              <a:buNone/>
              <a:defRPr>
                <a:solidFill>
                  <a:srgbClr val="888888"/>
                </a:solidFill>
              </a:defRPr>
            </a:lvl9pPr>
          </a:lstStyle>
          <a:p>
            <a:endParaRPr/>
          </a:p>
        </p:txBody>
      </p:sp>
      <p:sp>
        <p:nvSpPr>
          <p:cNvPr id="187" name="Google Shape;187;g1dc84acdb8d_0_93"/>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8" name="Google Shape;188;g1dc84acdb8d_0_93"/>
          <p:cNvSpPr txBox="1">
            <a:spLocks noGrp="1"/>
          </p:cNvSpPr>
          <p:nvPr>
            <p:ph type="sldNum" idx="12"/>
          </p:nvPr>
        </p:nvSpPr>
        <p:spPr>
          <a:xfrm>
            <a:off x="0" y="0"/>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189"/>
        <p:cNvGrpSpPr/>
        <p:nvPr/>
      </p:nvGrpSpPr>
      <p:grpSpPr>
        <a:xfrm>
          <a:off x="0" y="0"/>
          <a:ext cx="0" cy="0"/>
          <a:chOff x="0" y="0"/>
          <a:chExt cx="0" cy="0"/>
        </a:xfrm>
      </p:grpSpPr>
      <p:sp>
        <p:nvSpPr>
          <p:cNvPr id="190" name="Google Shape;190;g1dc84acdb8d_0_98"/>
          <p:cNvSpPr txBox="1">
            <a:spLocks noGrp="1"/>
          </p:cNvSpPr>
          <p:nvPr>
            <p:ph type="title"/>
          </p:nvPr>
        </p:nvSpPr>
        <p:spPr>
          <a:xfrm>
            <a:off x="722313" y="3815955"/>
            <a:ext cx="7772400" cy="10215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Calibri"/>
              <a:buNone/>
              <a:defRPr sz="4000" b="0" cap="none">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1" name="Google Shape;191;g1dc84acdb8d_0_98"/>
          <p:cNvSpPr txBox="1"/>
          <p:nvPr/>
        </p:nvSpPr>
        <p:spPr>
          <a:xfrm>
            <a:off x="722313" y="2794399"/>
            <a:ext cx="7772400" cy="10215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dk1"/>
              </a:buClr>
              <a:buSzPts val="4000"/>
              <a:buFont typeface="Calibri"/>
              <a:buNone/>
            </a:pPr>
            <a:r>
              <a:rPr lang="en-US" sz="4000" b="1" i="0" u="none" strike="noStrike" cap="none">
                <a:solidFill>
                  <a:schemeClr val="dk1"/>
                </a:solidFill>
                <a:latin typeface="Calibri"/>
                <a:ea typeface="Calibri"/>
                <a:cs typeface="Calibri"/>
                <a:sym typeface="Calibri"/>
              </a:rPr>
              <a:t>CLICK TO EDIT MASTER TITLE STYLE</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2"/>
        <p:cNvGrpSpPr/>
        <p:nvPr/>
      </p:nvGrpSpPr>
      <p:grpSpPr>
        <a:xfrm>
          <a:off x="0" y="0"/>
          <a:ext cx="0" cy="0"/>
          <a:chOff x="0" y="0"/>
          <a:chExt cx="0" cy="0"/>
        </a:xfrm>
      </p:grpSpPr>
      <p:sp>
        <p:nvSpPr>
          <p:cNvPr id="193" name="Google Shape;193;g1dc84acdb8d_0_101"/>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4" name="Google Shape;194;g1dc84acdb8d_0_101"/>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o"/>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o"/>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95" name="Google Shape;195;g1dc84acdb8d_0_101"/>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6" name="Google Shape;196;g1dc84acdb8d_0_101"/>
          <p:cNvSpPr txBox="1">
            <a:spLocks noGrp="1"/>
          </p:cNvSpPr>
          <p:nvPr>
            <p:ph type="sldNum" idx="12"/>
          </p:nvPr>
        </p:nvSpPr>
        <p:spPr>
          <a:xfrm>
            <a:off x="0" y="9834"/>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31"/>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1"/>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1" name="Google Shape;21;p3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7"/>
        <p:cNvGrpSpPr/>
        <p:nvPr/>
      </p:nvGrpSpPr>
      <p:grpSpPr>
        <a:xfrm>
          <a:off x="0" y="0"/>
          <a:ext cx="0" cy="0"/>
          <a:chOff x="0" y="0"/>
          <a:chExt cx="0" cy="0"/>
        </a:xfrm>
      </p:grpSpPr>
      <p:sp>
        <p:nvSpPr>
          <p:cNvPr id="198" name="Google Shape;198;g1dc84acdb8d_0_106"/>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g1dc84acdb8d_0_106"/>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o"/>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o"/>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00" name="Google Shape;200;g1dc84acdb8d_0_106"/>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o"/>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o"/>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01" name="Google Shape;201;g1dc84acdb8d_0_106"/>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2" name="Google Shape;202;g1dc84acdb8d_0_106"/>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3"/>
        <p:cNvGrpSpPr/>
        <p:nvPr/>
      </p:nvGrpSpPr>
      <p:grpSpPr>
        <a:xfrm>
          <a:off x="0" y="0"/>
          <a:ext cx="0" cy="0"/>
          <a:chOff x="0" y="0"/>
          <a:chExt cx="0" cy="0"/>
        </a:xfrm>
      </p:grpSpPr>
      <p:sp>
        <p:nvSpPr>
          <p:cNvPr id="204" name="Google Shape;204;g1dc84acdb8d_0_112"/>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5867"/>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5" name="Google Shape;205;g1dc84acdb8d_0_112"/>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06" name="Google Shape;206;g1dc84acdb8d_0_112"/>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o"/>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o"/>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07" name="Google Shape;207;g1dc84acdb8d_0_112"/>
          <p:cNvSpPr txBox="1">
            <a:spLocks noGrp="1"/>
          </p:cNvSpPr>
          <p:nvPr>
            <p:ph type="body" idx="3"/>
          </p:nvPr>
        </p:nvSpPr>
        <p:spPr>
          <a:xfrm>
            <a:off x="4645027" y="1151335"/>
            <a:ext cx="4041900" cy="4797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08" name="Google Shape;208;g1dc84acdb8d_0_112"/>
          <p:cNvSpPr txBox="1">
            <a:spLocks noGrp="1"/>
          </p:cNvSpPr>
          <p:nvPr>
            <p:ph type="body" idx="4"/>
          </p:nvPr>
        </p:nvSpPr>
        <p:spPr>
          <a:xfrm>
            <a:off x="4645027" y="1631156"/>
            <a:ext cx="40419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o"/>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o"/>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09" name="Google Shape;209;g1dc84acdb8d_0_112"/>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0" name="Google Shape;210;g1dc84acdb8d_0_112"/>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1"/>
        <p:cNvGrpSpPr/>
        <p:nvPr/>
      </p:nvGrpSpPr>
      <p:grpSpPr>
        <a:xfrm>
          <a:off x="0" y="0"/>
          <a:ext cx="0" cy="0"/>
          <a:chOff x="0" y="0"/>
          <a:chExt cx="0" cy="0"/>
        </a:xfrm>
      </p:grpSpPr>
      <p:sp>
        <p:nvSpPr>
          <p:cNvPr id="212" name="Google Shape;212;g1dc84acdb8d_0_120"/>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3" name="Google Shape;213;g1dc84acdb8d_0_120"/>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4" name="Google Shape;214;g1dc84acdb8d_0_120"/>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5"/>
        <p:cNvGrpSpPr/>
        <p:nvPr/>
      </p:nvGrpSpPr>
      <p:grpSpPr>
        <a:xfrm>
          <a:off x="0" y="0"/>
          <a:ext cx="0" cy="0"/>
          <a:chOff x="0" y="0"/>
          <a:chExt cx="0" cy="0"/>
        </a:xfrm>
      </p:grpSpPr>
      <p:sp>
        <p:nvSpPr>
          <p:cNvPr id="216" name="Google Shape;216;g1dc84acdb8d_0_124"/>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7" name="Google Shape;217;g1dc84acdb8d_0_124"/>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8"/>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9"/>
        <p:cNvGrpSpPr/>
        <p:nvPr/>
      </p:nvGrpSpPr>
      <p:grpSpPr>
        <a:xfrm>
          <a:off x="0" y="0"/>
          <a:ext cx="0" cy="0"/>
          <a:chOff x="0" y="0"/>
          <a:chExt cx="0" cy="0"/>
        </a:xfrm>
      </p:grpSpPr>
      <p:sp>
        <p:nvSpPr>
          <p:cNvPr id="220" name="Google Shape;220;g1dc84acdb8d_0_128"/>
          <p:cNvSpPr txBox="1">
            <a:spLocks noGrp="1"/>
          </p:cNvSpPr>
          <p:nvPr>
            <p:ph type="title"/>
          </p:nvPr>
        </p:nvSpPr>
        <p:spPr>
          <a:xfrm>
            <a:off x="457202" y="204787"/>
            <a:ext cx="3008400" cy="8715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1" name="Google Shape;221;g1dc84acdb8d_0_128"/>
          <p:cNvSpPr txBox="1">
            <a:spLocks noGrp="1"/>
          </p:cNvSpPr>
          <p:nvPr>
            <p:ph type="body" idx="1"/>
          </p:nvPr>
        </p:nvSpPr>
        <p:spPr>
          <a:xfrm>
            <a:off x="3575050" y="204789"/>
            <a:ext cx="4235400" cy="43899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o"/>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o"/>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222" name="Google Shape;222;g1dc84acdb8d_0_128"/>
          <p:cNvSpPr txBox="1">
            <a:spLocks noGrp="1"/>
          </p:cNvSpPr>
          <p:nvPr>
            <p:ph type="body" idx="2"/>
          </p:nvPr>
        </p:nvSpPr>
        <p:spPr>
          <a:xfrm>
            <a:off x="457202" y="1076327"/>
            <a:ext cx="3008400" cy="35184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23" name="Google Shape;223;g1dc84acdb8d_0_128"/>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4" name="Google Shape;224;g1dc84acdb8d_0_128"/>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5"/>
        <p:cNvGrpSpPr/>
        <p:nvPr/>
      </p:nvGrpSpPr>
      <p:grpSpPr>
        <a:xfrm>
          <a:off x="0" y="0"/>
          <a:ext cx="0" cy="0"/>
          <a:chOff x="0" y="0"/>
          <a:chExt cx="0" cy="0"/>
        </a:xfrm>
      </p:grpSpPr>
      <p:sp>
        <p:nvSpPr>
          <p:cNvPr id="226" name="Google Shape;226;g1dc84acdb8d_0_134"/>
          <p:cNvSpPr txBox="1">
            <a:spLocks noGrp="1"/>
          </p:cNvSpPr>
          <p:nvPr>
            <p:ph type="title"/>
          </p:nvPr>
        </p:nvSpPr>
        <p:spPr>
          <a:xfrm>
            <a:off x="1792288" y="3600451"/>
            <a:ext cx="5486400" cy="4251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7" name="Google Shape;227;g1dc84acdb8d_0_134"/>
          <p:cNvSpPr>
            <a:spLocks noGrp="1"/>
          </p:cNvSpPr>
          <p:nvPr>
            <p:ph type="pic" idx="2"/>
          </p:nvPr>
        </p:nvSpPr>
        <p:spPr>
          <a:xfrm>
            <a:off x="1792288" y="459581"/>
            <a:ext cx="5486400" cy="3086100"/>
          </a:xfrm>
          <a:prstGeom prst="rect">
            <a:avLst/>
          </a:prstGeom>
          <a:noFill/>
          <a:ln>
            <a:noFill/>
          </a:ln>
        </p:spPr>
      </p:sp>
      <p:sp>
        <p:nvSpPr>
          <p:cNvPr id="228" name="Google Shape;228;g1dc84acdb8d_0_134"/>
          <p:cNvSpPr txBox="1">
            <a:spLocks noGrp="1"/>
          </p:cNvSpPr>
          <p:nvPr>
            <p:ph type="body" idx="1"/>
          </p:nvPr>
        </p:nvSpPr>
        <p:spPr>
          <a:xfrm>
            <a:off x="1792288" y="4025504"/>
            <a:ext cx="5486400" cy="6036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29" name="Google Shape;229;g1dc84acdb8d_0_134"/>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0" name="Google Shape;230;g1dc84acdb8d_0_134"/>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1"/>
        <p:cNvGrpSpPr/>
        <p:nvPr/>
      </p:nvGrpSpPr>
      <p:grpSpPr>
        <a:xfrm>
          <a:off x="0" y="0"/>
          <a:ext cx="0" cy="0"/>
          <a:chOff x="0" y="0"/>
          <a:chExt cx="0" cy="0"/>
        </a:xfrm>
      </p:grpSpPr>
      <p:sp>
        <p:nvSpPr>
          <p:cNvPr id="232" name="Google Shape;232;g1dc84acdb8d_0_140"/>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3" name="Google Shape;233;g1dc84acdb8d_0_140"/>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o"/>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o"/>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34" name="Google Shape;234;g1dc84acdb8d_0_140"/>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5" name="Google Shape;235;g1dc84acdb8d_0_140"/>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6"/>
        <p:cNvGrpSpPr/>
        <p:nvPr/>
      </p:nvGrpSpPr>
      <p:grpSpPr>
        <a:xfrm>
          <a:off x="0" y="0"/>
          <a:ext cx="0" cy="0"/>
          <a:chOff x="0" y="0"/>
          <a:chExt cx="0" cy="0"/>
        </a:xfrm>
      </p:grpSpPr>
      <p:sp>
        <p:nvSpPr>
          <p:cNvPr id="237" name="Google Shape;237;g1dc84acdb8d_0_145"/>
          <p:cNvSpPr txBox="1">
            <a:spLocks noGrp="1"/>
          </p:cNvSpPr>
          <p:nvPr>
            <p:ph type="title"/>
          </p:nvPr>
        </p:nvSpPr>
        <p:spPr>
          <a:xfrm rot="5400000">
            <a:off x="5016458" y="1818780"/>
            <a:ext cx="4388700" cy="11631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g1dc84acdb8d_0_145"/>
          <p:cNvSpPr txBox="1">
            <a:spLocks noGrp="1"/>
          </p:cNvSpPr>
          <p:nvPr>
            <p:ph type="body" idx="1"/>
          </p:nvPr>
        </p:nvSpPr>
        <p:spPr>
          <a:xfrm rot="5400000">
            <a:off x="1272750" y="-609570"/>
            <a:ext cx="4388700" cy="60198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o"/>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o"/>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39" name="Google Shape;239;g1dc84acdb8d_0_145"/>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0" name="Google Shape;240;g1dc84acdb8d_0_145"/>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1" name="Google Shape;241;g1dc84acdb8d_0_145"/>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5"/>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p:nvSpPr>
        <p:spPr>
          <a:xfrm>
            <a:off x="722313" y="2794399"/>
            <a:ext cx="7772400" cy="1021556"/>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4000" b="1"/>
              <a:t>Click to edit Master title style</a:t>
            </a:r>
          </a:p>
        </p:txBody>
      </p:sp>
    </p:spTree>
    <p:extLst>
      <p:ext uri="{BB962C8B-B14F-4D97-AF65-F5344CB8AC3E}">
        <p14:creationId xmlns:p14="http://schemas.microsoft.com/office/powerpoint/2010/main" val="391519278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3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9/14/2023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095930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9/14/2023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0827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9/14/2023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082883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9/14/2023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771087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9/14/2023</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286587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9/14/2023</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214165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9/14/2023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984260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9/14/2023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194615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9/14/2023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508448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
        <p:cNvGrpSpPr/>
        <p:nvPr/>
      </p:nvGrpSpPr>
      <p:grpSpPr>
        <a:xfrm>
          <a:off x="0" y="0"/>
          <a:ext cx="0" cy="0"/>
          <a:chOff x="0" y="0"/>
          <a:chExt cx="0" cy="0"/>
        </a:xfrm>
      </p:grpSpPr>
      <p:sp>
        <p:nvSpPr>
          <p:cNvPr id="33" name="Google Shape;33;gfc51e63954_0_52"/>
          <p:cNvSpPr txBox="1">
            <a:spLocks noGrp="1"/>
          </p:cNvSpPr>
          <p:nvPr>
            <p:ph type="body" idx="1"/>
          </p:nvPr>
        </p:nvSpPr>
        <p:spPr>
          <a:xfrm>
            <a:off x="311700" y="4230575"/>
            <a:ext cx="5998800" cy="6051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640"/>
              </a:spcBef>
              <a:spcAft>
                <a:spcPts val="0"/>
              </a:spcAft>
              <a:buSzPts val="3200"/>
              <a:buNone/>
              <a:defRPr/>
            </a:lvl1pPr>
          </a:lstStyle>
          <a:p>
            <a:endParaRPr/>
          </a:p>
        </p:txBody>
      </p:sp>
      <p:sp>
        <p:nvSpPr>
          <p:cNvPr id="34" name="Google Shape;34;gfc51e63954_0_5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9/14/2023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558611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32"/>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2"/>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o"/>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o"/>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32"/>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o"/>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o"/>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3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sp>
        <p:nvSpPr>
          <p:cNvPr id="42" name="Google Shape;42;g10c3dc4d86b_7_57"/>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10c3dc4d86b_7_57"/>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o"/>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o"/>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44" name="Google Shape;44;g10c3dc4d86b_7_57"/>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Slide Teal + Image">
  <p:cSld name="Content Slide Teal + Image">
    <p:spTree>
      <p:nvGrpSpPr>
        <p:cNvPr id="1" name="Shape 45"/>
        <p:cNvGrpSpPr/>
        <p:nvPr/>
      </p:nvGrpSpPr>
      <p:grpSpPr>
        <a:xfrm>
          <a:off x="0" y="0"/>
          <a:ext cx="0" cy="0"/>
          <a:chOff x="0" y="0"/>
          <a:chExt cx="0" cy="0"/>
        </a:xfrm>
      </p:grpSpPr>
      <p:pic>
        <p:nvPicPr>
          <p:cNvPr id="46" name="Google Shape;46;g119407a4a4b_0_201" descr="Picture 11"/>
          <p:cNvPicPr preferRelativeResize="0"/>
          <p:nvPr/>
        </p:nvPicPr>
        <p:blipFill rotWithShape="1">
          <a:blip r:embed="rId2">
            <a:alphaModFix amt="10000"/>
          </a:blip>
          <a:srcRect/>
          <a:stretch/>
        </p:blipFill>
        <p:spPr>
          <a:xfrm>
            <a:off x="0" y="1298142"/>
            <a:ext cx="3851647" cy="3845358"/>
          </a:xfrm>
          <a:prstGeom prst="rect">
            <a:avLst/>
          </a:prstGeom>
          <a:noFill/>
          <a:ln>
            <a:noFill/>
          </a:ln>
        </p:spPr>
      </p:pic>
      <p:pic>
        <p:nvPicPr>
          <p:cNvPr id="47" name="Google Shape;47;g119407a4a4b_0_201" descr="Picture 12"/>
          <p:cNvPicPr preferRelativeResize="0"/>
          <p:nvPr/>
        </p:nvPicPr>
        <p:blipFill rotWithShape="1">
          <a:blip r:embed="rId3">
            <a:alphaModFix/>
          </a:blip>
          <a:srcRect/>
          <a:stretch/>
        </p:blipFill>
        <p:spPr>
          <a:xfrm>
            <a:off x="5905500" y="4689908"/>
            <a:ext cx="2609850" cy="390526"/>
          </a:xfrm>
          <a:prstGeom prst="rect">
            <a:avLst/>
          </a:prstGeom>
          <a:noFill/>
          <a:ln>
            <a:noFill/>
          </a:ln>
        </p:spPr>
      </p:pic>
      <p:sp>
        <p:nvSpPr>
          <p:cNvPr id="48" name="Google Shape;48;g119407a4a4b_0_201"/>
          <p:cNvSpPr txBox="1">
            <a:spLocks noGrp="1"/>
          </p:cNvSpPr>
          <p:nvPr>
            <p:ph type="title"/>
          </p:nvPr>
        </p:nvSpPr>
        <p:spPr>
          <a:xfrm>
            <a:off x="574157" y="273844"/>
            <a:ext cx="4840500" cy="571800"/>
          </a:xfrm>
          <a:prstGeom prst="rect">
            <a:avLst/>
          </a:prstGeom>
          <a:noFill/>
          <a:ln>
            <a:noFill/>
          </a:ln>
        </p:spPr>
        <p:txBody>
          <a:bodyPr spcFirstLastPara="1" wrap="square" lIns="34275" tIns="34275" rIns="34275" bIns="34275" anchor="t" anchorCtr="0">
            <a:normAutofit/>
          </a:bodyPr>
          <a:lstStyle>
            <a:lvl1pPr lvl="0" algn="l">
              <a:lnSpc>
                <a:spcPct val="100000"/>
              </a:lnSpc>
              <a:spcBef>
                <a:spcPts val="0"/>
              </a:spcBef>
              <a:spcAft>
                <a:spcPts val="0"/>
              </a:spcAft>
              <a:buClr>
                <a:schemeClr val="accent1"/>
              </a:buClr>
              <a:buSzPts val="2900"/>
              <a:buFont typeface="Arial"/>
              <a:buNone/>
              <a:defRPr>
                <a:solidFill>
                  <a:schemeClr val="accent1"/>
                </a:solidFill>
              </a:defRPr>
            </a:lvl1pPr>
            <a:lvl2pPr lvl="1" algn="l">
              <a:lnSpc>
                <a:spcPct val="100000"/>
              </a:lnSpc>
              <a:spcBef>
                <a:spcPts val="0"/>
              </a:spcBef>
              <a:spcAft>
                <a:spcPts val="0"/>
              </a:spcAft>
              <a:buClr>
                <a:srgbClr val="022077"/>
              </a:buClr>
              <a:buSzPts val="1400"/>
              <a:buNone/>
              <a:defRPr/>
            </a:lvl2pPr>
            <a:lvl3pPr lvl="2" algn="l">
              <a:lnSpc>
                <a:spcPct val="100000"/>
              </a:lnSpc>
              <a:spcBef>
                <a:spcPts val="0"/>
              </a:spcBef>
              <a:spcAft>
                <a:spcPts val="0"/>
              </a:spcAft>
              <a:buClr>
                <a:srgbClr val="022077"/>
              </a:buClr>
              <a:buSzPts val="1400"/>
              <a:buNone/>
              <a:defRPr/>
            </a:lvl3pPr>
            <a:lvl4pPr lvl="3" algn="l">
              <a:lnSpc>
                <a:spcPct val="100000"/>
              </a:lnSpc>
              <a:spcBef>
                <a:spcPts val="0"/>
              </a:spcBef>
              <a:spcAft>
                <a:spcPts val="0"/>
              </a:spcAft>
              <a:buClr>
                <a:srgbClr val="022077"/>
              </a:buClr>
              <a:buSzPts val="1400"/>
              <a:buNone/>
              <a:defRPr/>
            </a:lvl4pPr>
            <a:lvl5pPr lvl="4" algn="l">
              <a:lnSpc>
                <a:spcPct val="100000"/>
              </a:lnSpc>
              <a:spcBef>
                <a:spcPts val="0"/>
              </a:spcBef>
              <a:spcAft>
                <a:spcPts val="0"/>
              </a:spcAft>
              <a:buClr>
                <a:srgbClr val="022077"/>
              </a:buClr>
              <a:buSzPts val="1400"/>
              <a:buNone/>
              <a:defRPr/>
            </a:lvl5pPr>
            <a:lvl6pPr lvl="5" algn="l">
              <a:lnSpc>
                <a:spcPct val="100000"/>
              </a:lnSpc>
              <a:spcBef>
                <a:spcPts val="0"/>
              </a:spcBef>
              <a:spcAft>
                <a:spcPts val="0"/>
              </a:spcAft>
              <a:buClr>
                <a:srgbClr val="022077"/>
              </a:buClr>
              <a:buSzPts val="1400"/>
              <a:buNone/>
              <a:defRPr/>
            </a:lvl6pPr>
            <a:lvl7pPr lvl="6" algn="l">
              <a:lnSpc>
                <a:spcPct val="100000"/>
              </a:lnSpc>
              <a:spcBef>
                <a:spcPts val="0"/>
              </a:spcBef>
              <a:spcAft>
                <a:spcPts val="0"/>
              </a:spcAft>
              <a:buClr>
                <a:srgbClr val="022077"/>
              </a:buClr>
              <a:buSzPts val="1400"/>
              <a:buNone/>
              <a:defRPr/>
            </a:lvl7pPr>
            <a:lvl8pPr lvl="7" algn="l">
              <a:lnSpc>
                <a:spcPct val="100000"/>
              </a:lnSpc>
              <a:spcBef>
                <a:spcPts val="0"/>
              </a:spcBef>
              <a:spcAft>
                <a:spcPts val="0"/>
              </a:spcAft>
              <a:buClr>
                <a:srgbClr val="022077"/>
              </a:buClr>
              <a:buSzPts val="1400"/>
              <a:buNone/>
              <a:defRPr/>
            </a:lvl8pPr>
            <a:lvl9pPr lvl="8" algn="l">
              <a:lnSpc>
                <a:spcPct val="100000"/>
              </a:lnSpc>
              <a:spcBef>
                <a:spcPts val="0"/>
              </a:spcBef>
              <a:spcAft>
                <a:spcPts val="0"/>
              </a:spcAft>
              <a:buClr>
                <a:srgbClr val="022077"/>
              </a:buClr>
              <a:buSzPts val="1400"/>
              <a:buNone/>
              <a:defRPr/>
            </a:lvl9pPr>
          </a:lstStyle>
          <a:p>
            <a:endParaRPr/>
          </a:p>
        </p:txBody>
      </p:sp>
      <p:sp>
        <p:nvSpPr>
          <p:cNvPr id="49" name="Google Shape;49;g119407a4a4b_0_201"/>
          <p:cNvSpPr/>
          <p:nvPr/>
        </p:nvSpPr>
        <p:spPr>
          <a:xfrm>
            <a:off x="8629109" y="4748828"/>
            <a:ext cx="277200" cy="277200"/>
          </a:xfrm>
          <a:prstGeom prst="ellipse">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0" name="Google Shape;50;g119407a4a4b_0_201"/>
          <p:cNvSpPr txBox="1">
            <a:spLocks noGrp="1"/>
          </p:cNvSpPr>
          <p:nvPr>
            <p:ph type="sldNum" idx="12"/>
          </p:nvPr>
        </p:nvSpPr>
        <p:spPr>
          <a:xfrm>
            <a:off x="8670678" y="4795445"/>
            <a:ext cx="194700" cy="19230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
        <p:nvSpPr>
          <p:cNvPr id="51" name="Google Shape;51;g119407a4a4b_0_201"/>
          <p:cNvSpPr txBox="1">
            <a:spLocks noGrp="1"/>
          </p:cNvSpPr>
          <p:nvPr>
            <p:ph type="body" idx="1"/>
          </p:nvPr>
        </p:nvSpPr>
        <p:spPr>
          <a:xfrm>
            <a:off x="574158" y="1026550"/>
            <a:ext cx="3756000" cy="3559800"/>
          </a:xfrm>
          <a:prstGeom prst="rect">
            <a:avLst/>
          </a:prstGeom>
          <a:noFill/>
          <a:ln>
            <a:noFill/>
          </a:ln>
        </p:spPr>
        <p:txBody>
          <a:bodyPr spcFirstLastPara="1" wrap="square" lIns="34275" tIns="34275" rIns="34275" bIns="34275" anchor="t" anchorCtr="0">
            <a:normAutofit/>
          </a:bodyPr>
          <a:lstStyle>
            <a:lvl1pPr marL="457200" lvl="0" indent="-317500" algn="l">
              <a:lnSpc>
                <a:spcPct val="133333"/>
              </a:lnSpc>
              <a:spcBef>
                <a:spcPts val="800"/>
              </a:spcBef>
              <a:spcAft>
                <a:spcPts val="0"/>
              </a:spcAft>
              <a:buClr>
                <a:srgbClr val="022077"/>
              </a:buClr>
              <a:buSzPts val="1400"/>
              <a:buChar char="•"/>
              <a:defRPr/>
            </a:lvl1pPr>
            <a:lvl2pPr marL="914400" lvl="1" indent="-317500" algn="l">
              <a:lnSpc>
                <a:spcPct val="133333"/>
              </a:lnSpc>
              <a:spcBef>
                <a:spcPts val="800"/>
              </a:spcBef>
              <a:spcAft>
                <a:spcPts val="0"/>
              </a:spcAft>
              <a:buClr>
                <a:srgbClr val="022077"/>
              </a:buClr>
              <a:buSzPts val="1400"/>
              <a:buChar char="o"/>
              <a:defRPr/>
            </a:lvl2pPr>
            <a:lvl3pPr marL="1371600" lvl="2" indent="-317500" algn="l">
              <a:lnSpc>
                <a:spcPct val="133333"/>
              </a:lnSpc>
              <a:spcBef>
                <a:spcPts val="800"/>
              </a:spcBef>
              <a:spcAft>
                <a:spcPts val="0"/>
              </a:spcAft>
              <a:buClr>
                <a:srgbClr val="022077"/>
              </a:buClr>
              <a:buSzPts val="1400"/>
              <a:buChar char="▪"/>
              <a:defRPr/>
            </a:lvl3pPr>
            <a:lvl4pPr marL="1828800" lvl="3" indent="-317500" algn="l">
              <a:lnSpc>
                <a:spcPct val="133333"/>
              </a:lnSpc>
              <a:spcBef>
                <a:spcPts val="800"/>
              </a:spcBef>
              <a:spcAft>
                <a:spcPts val="0"/>
              </a:spcAft>
              <a:buClr>
                <a:srgbClr val="022077"/>
              </a:buClr>
              <a:buSzPts val="1400"/>
              <a:buChar char="•"/>
              <a:defRPr/>
            </a:lvl4pPr>
            <a:lvl5pPr marL="2286000" lvl="4" indent="-317500" algn="l">
              <a:lnSpc>
                <a:spcPct val="133333"/>
              </a:lnSpc>
              <a:spcBef>
                <a:spcPts val="800"/>
              </a:spcBef>
              <a:spcAft>
                <a:spcPts val="0"/>
              </a:spcAft>
              <a:buClr>
                <a:srgbClr val="022077"/>
              </a:buClr>
              <a:buSzPts val="1400"/>
              <a:buChar char="o"/>
              <a:defRPr/>
            </a:lvl5pPr>
            <a:lvl6pPr marL="2743200" lvl="5" indent="-317500" algn="l">
              <a:lnSpc>
                <a:spcPct val="133333"/>
              </a:lnSpc>
              <a:spcBef>
                <a:spcPts val="800"/>
              </a:spcBef>
              <a:spcAft>
                <a:spcPts val="0"/>
              </a:spcAft>
              <a:buClr>
                <a:srgbClr val="022077"/>
              </a:buClr>
              <a:buSzPts val="1400"/>
              <a:buChar char="•"/>
              <a:defRPr/>
            </a:lvl6pPr>
            <a:lvl7pPr marL="3200400" lvl="6" indent="-317500" algn="l">
              <a:lnSpc>
                <a:spcPct val="133333"/>
              </a:lnSpc>
              <a:spcBef>
                <a:spcPts val="800"/>
              </a:spcBef>
              <a:spcAft>
                <a:spcPts val="0"/>
              </a:spcAft>
              <a:buClr>
                <a:srgbClr val="022077"/>
              </a:buClr>
              <a:buSzPts val="1400"/>
              <a:buChar char="•"/>
              <a:defRPr/>
            </a:lvl7pPr>
            <a:lvl8pPr marL="3657600" lvl="7" indent="-317500" algn="l">
              <a:lnSpc>
                <a:spcPct val="133333"/>
              </a:lnSpc>
              <a:spcBef>
                <a:spcPts val="800"/>
              </a:spcBef>
              <a:spcAft>
                <a:spcPts val="0"/>
              </a:spcAft>
              <a:buClr>
                <a:srgbClr val="022077"/>
              </a:buClr>
              <a:buSzPts val="1400"/>
              <a:buChar char="•"/>
              <a:defRPr/>
            </a:lvl8pPr>
            <a:lvl9pPr marL="4114800" lvl="8" indent="-317500" algn="l">
              <a:lnSpc>
                <a:spcPct val="133333"/>
              </a:lnSpc>
              <a:spcBef>
                <a:spcPts val="800"/>
              </a:spcBef>
              <a:spcAft>
                <a:spcPts val="0"/>
              </a:spcAft>
              <a:buClr>
                <a:srgbClr val="022077"/>
              </a:buClr>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Slide Teal + Image 1">
  <p:cSld name="Content Slide Teal + Image 2">
    <p:spTree>
      <p:nvGrpSpPr>
        <p:cNvPr id="1" name="Shape 52"/>
        <p:cNvGrpSpPr/>
        <p:nvPr/>
      </p:nvGrpSpPr>
      <p:grpSpPr>
        <a:xfrm>
          <a:off x="0" y="0"/>
          <a:ext cx="0" cy="0"/>
          <a:chOff x="0" y="0"/>
          <a:chExt cx="0" cy="0"/>
        </a:xfrm>
      </p:grpSpPr>
      <p:pic>
        <p:nvPicPr>
          <p:cNvPr id="53" name="Google Shape;53;g119407a4a4b_0_208" descr="Picture 11"/>
          <p:cNvPicPr preferRelativeResize="0"/>
          <p:nvPr/>
        </p:nvPicPr>
        <p:blipFill rotWithShape="1">
          <a:blip r:embed="rId2">
            <a:alphaModFix amt="10000"/>
          </a:blip>
          <a:srcRect/>
          <a:stretch/>
        </p:blipFill>
        <p:spPr>
          <a:xfrm>
            <a:off x="0" y="1298142"/>
            <a:ext cx="3851647" cy="3845358"/>
          </a:xfrm>
          <a:prstGeom prst="rect">
            <a:avLst/>
          </a:prstGeom>
          <a:noFill/>
          <a:ln>
            <a:noFill/>
          </a:ln>
        </p:spPr>
      </p:pic>
      <p:sp>
        <p:nvSpPr>
          <p:cNvPr id="54" name="Google Shape;54;g119407a4a4b_0_208"/>
          <p:cNvSpPr txBox="1">
            <a:spLocks noGrp="1"/>
          </p:cNvSpPr>
          <p:nvPr>
            <p:ph type="title"/>
          </p:nvPr>
        </p:nvSpPr>
        <p:spPr>
          <a:xfrm>
            <a:off x="574157" y="273844"/>
            <a:ext cx="4840500" cy="571800"/>
          </a:xfrm>
          <a:prstGeom prst="rect">
            <a:avLst/>
          </a:prstGeom>
          <a:noFill/>
          <a:ln>
            <a:noFill/>
          </a:ln>
        </p:spPr>
        <p:txBody>
          <a:bodyPr spcFirstLastPara="1" wrap="square" lIns="34275" tIns="34275" rIns="34275" bIns="34275" anchor="t" anchorCtr="0">
            <a:normAutofit/>
          </a:bodyPr>
          <a:lstStyle>
            <a:lvl1pPr lvl="0" algn="l">
              <a:lnSpc>
                <a:spcPct val="100000"/>
              </a:lnSpc>
              <a:spcBef>
                <a:spcPts val="0"/>
              </a:spcBef>
              <a:spcAft>
                <a:spcPts val="0"/>
              </a:spcAft>
              <a:buClr>
                <a:schemeClr val="accent1"/>
              </a:buClr>
              <a:buSzPts val="2900"/>
              <a:buFont typeface="Arial"/>
              <a:buNone/>
              <a:defRPr>
                <a:solidFill>
                  <a:schemeClr val="accent1"/>
                </a:solidFill>
              </a:defRPr>
            </a:lvl1pPr>
            <a:lvl2pPr lvl="1" algn="l">
              <a:lnSpc>
                <a:spcPct val="100000"/>
              </a:lnSpc>
              <a:spcBef>
                <a:spcPts val="0"/>
              </a:spcBef>
              <a:spcAft>
                <a:spcPts val="0"/>
              </a:spcAft>
              <a:buClr>
                <a:srgbClr val="022077"/>
              </a:buClr>
              <a:buSzPts val="1400"/>
              <a:buNone/>
              <a:defRPr/>
            </a:lvl2pPr>
            <a:lvl3pPr lvl="2" algn="l">
              <a:lnSpc>
                <a:spcPct val="100000"/>
              </a:lnSpc>
              <a:spcBef>
                <a:spcPts val="0"/>
              </a:spcBef>
              <a:spcAft>
                <a:spcPts val="0"/>
              </a:spcAft>
              <a:buClr>
                <a:srgbClr val="022077"/>
              </a:buClr>
              <a:buSzPts val="1400"/>
              <a:buNone/>
              <a:defRPr/>
            </a:lvl3pPr>
            <a:lvl4pPr lvl="3" algn="l">
              <a:lnSpc>
                <a:spcPct val="100000"/>
              </a:lnSpc>
              <a:spcBef>
                <a:spcPts val="0"/>
              </a:spcBef>
              <a:spcAft>
                <a:spcPts val="0"/>
              </a:spcAft>
              <a:buClr>
                <a:srgbClr val="022077"/>
              </a:buClr>
              <a:buSzPts val="1400"/>
              <a:buNone/>
              <a:defRPr/>
            </a:lvl4pPr>
            <a:lvl5pPr lvl="4" algn="l">
              <a:lnSpc>
                <a:spcPct val="100000"/>
              </a:lnSpc>
              <a:spcBef>
                <a:spcPts val="0"/>
              </a:spcBef>
              <a:spcAft>
                <a:spcPts val="0"/>
              </a:spcAft>
              <a:buClr>
                <a:srgbClr val="022077"/>
              </a:buClr>
              <a:buSzPts val="1400"/>
              <a:buNone/>
              <a:defRPr/>
            </a:lvl5pPr>
            <a:lvl6pPr lvl="5" algn="l">
              <a:lnSpc>
                <a:spcPct val="100000"/>
              </a:lnSpc>
              <a:spcBef>
                <a:spcPts val="0"/>
              </a:spcBef>
              <a:spcAft>
                <a:spcPts val="0"/>
              </a:spcAft>
              <a:buClr>
                <a:srgbClr val="022077"/>
              </a:buClr>
              <a:buSzPts val="1400"/>
              <a:buNone/>
              <a:defRPr/>
            </a:lvl6pPr>
            <a:lvl7pPr lvl="6" algn="l">
              <a:lnSpc>
                <a:spcPct val="100000"/>
              </a:lnSpc>
              <a:spcBef>
                <a:spcPts val="0"/>
              </a:spcBef>
              <a:spcAft>
                <a:spcPts val="0"/>
              </a:spcAft>
              <a:buClr>
                <a:srgbClr val="022077"/>
              </a:buClr>
              <a:buSzPts val="1400"/>
              <a:buNone/>
              <a:defRPr/>
            </a:lvl7pPr>
            <a:lvl8pPr lvl="7" algn="l">
              <a:lnSpc>
                <a:spcPct val="100000"/>
              </a:lnSpc>
              <a:spcBef>
                <a:spcPts val="0"/>
              </a:spcBef>
              <a:spcAft>
                <a:spcPts val="0"/>
              </a:spcAft>
              <a:buClr>
                <a:srgbClr val="022077"/>
              </a:buClr>
              <a:buSzPts val="1400"/>
              <a:buNone/>
              <a:defRPr/>
            </a:lvl8pPr>
            <a:lvl9pPr lvl="8" algn="l">
              <a:lnSpc>
                <a:spcPct val="100000"/>
              </a:lnSpc>
              <a:spcBef>
                <a:spcPts val="0"/>
              </a:spcBef>
              <a:spcAft>
                <a:spcPts val="0"/>
              </a:spcAft>
              <a:buClr>
                <a:srgbClr val="022077"/>
              </a:buClr>
              <a:buSzPts val="1400"/>
              <a:buNone/>
              <a:defRPr/>
            </a:lvl9pPr>
          </a:lstStyle>
          <a:p>
            <a:endParaRPr/>
          </a:p>
        </p:txBody>
      </p:sp>
      <p:sp>
        <p:nvSpPr>
          <p:cNvPr id="55" name="Google Shape;55;g119407a4a4b_0_208"/>
          <p:cNvSpPr/>
          <p:nvPr/>
        </p:nvSpPr>
        <p:spPr>
          <a:xfrm>
            <a:off x="8629109" y="4748828"/>
            <a:ext cx="277200" cy="277200"/>
          </a:xfrm>
          <a:prstGeom prst="ellipse">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6" name="Google Shape;56;g119407a4a4b_0_208"/>
          <p:cNvSpPr txBox="1">
            <a:spLocks noGrp="1"/>
          </p:cNvSpPr>
          <p:nvPr>
            <p:ph type="body" idx="1"/>
          </p:nvPr>
        </p:nvSpPr>
        <p:spPr>
          <a:xfrm>
            <a:off x="574158" y="1026550"/>
            <a:ext cx="3756000" cy="3559800"/>
          </a:xfrm>
          <a:prstGeom prst="rect">
            <a:avLst/>
          </a:prstGeom>
          <a:noFill/>
          <a:ln>
            <a:noFill/>
          </a:ln>
        </p:spPr>
        <p:txBody>
          <a:bodyPr spcFirstLastPara="1" wrap="square" lIns="34275" tIns="34275" rIns="34275" bIns="34275" anchor="t" anchorCtr="0">
            <a:normAutofit/>
          </a:bodyPr>
          <a:lstStyle>
            <a:lvl1pPr marL="457200" lvl="0" indent="-317500" algn="l">
              <a:lnSpc>
                <a:spcPct val="133333"/>
              </a:lnSpc>
              <a:spcBef>
                <a:spcPts val="800"/>
              </a:spcBef>
              <a:spcAft>
                <a:spcPts val="0"/>
              </a:spcAft>
              <a:buClr>
                <a:srgbClr val="022077"/>
              </a:buClr>
              <a:buSzPts val="1400"/>
              <a:buChar char="•"/>
              <a:defRPr/>
            </a:lvl1pPr>
            <a:lvl2pPr marL="914400" lvl="1" indent="-317500" algn="l">
              <a:lnSpc>
                <a:spcPct val="133333"/>
              </a:lnSpc>
              <a:spcBef>
                <a:spcPts val="800"/>
              </a:spcBef>
              <a:spcAft>
                <a:spcPts val="0"/>
              </a:spcAft>
              <a:buClr>
                <a:srgbClr val="022077"/>
              </a:buClr>
              <a:buSzPts val="1400"/>
              <a:buChar char="o"/>
              <a:defRPr/>
            </a:lvl2pPr>
            <a:lvl3pPr marL="1371600" lvl="2" indent="-317500" algn="l">
              <a:lnSpc>
                <a:spcPct val="133333"/>
              </a:lnSpc>
              <a:spcBef>
                <a:spcPts val="800"/>
              </a:spcBef>
              <a:spcAft>
                <a:spcPts val="0"/>
              </a:spcAft>
              <a:buClr>
                <a:srgbClr val="022077"/>
              </a:buClr>
              <a:buSzPts val="1400"/>
              <a:buChar char="▪"/>
              <a:defRPr/>
            </a:lvl3pPr>
            <a:lvl4pPr marL="1828800" lvl="3" indent="-317500" algn="l">
              <a:lnSpc>
                <a:spcPct val="133333"/>
              </a:lnSpc>
              <a:spcBef>
                <a:spcPts val="800"/>
              </a:spcBef>
              <a:spcAft>
                <a:spcPts val="0"/>
              </a:spcAft>
              <a:buClr>
                <a:srgbClr val="022077"/>
              </a:buClr>
              <a:buSzPts val="1400"/>
              <a:buChar char="•"/>
              <a:defRPr/>
            </a:lvl4pPr>
            <a:lvl5pPr marL="2286000" lvl="4" indent="-317500" algn="l">
              <a:lnSpc>
                <a:spcPct val="133333"/>
              </a:lnSpc>
              <a:spcBef>
                <a:spcPts val="800"/>
              </a:spcBef>
              <a:spcAft>
                <a:spcPts val="0"/>
              </a:spcAft>
              <a:buClr>
                <a:srgbClr val="022077"/>
              </a:buClr>
              <a:buSzPts val="1400"/>
              <a:buChar char="o"/>
              <a:defRPr/>
            </a:lvl5pPr>
            <a:lvl6pPr marL="2743200" lvl="5" indent="-317500" algn="l">
              <a:lnSpc>
                <a:spcPct val="133333"/>
              </a:lnSpc>
              <a:spcBef>
                <a:spcPts val="800"/>
              </a:spcBef>
              <a:spcAft>
                <a:spcPts val="0"/>
              </a:spcAft>
              <a:buClr>
                <a:srgbClr val="022077"/>
              </a:buClr>
              <a:buSzPts val="1400"/>
              <a:buChar char="•"/>
              <a:defRPr/>
            </a:lvl6pPr>
            <a:lvl7pPr marL="3200400" lvl="6" indent="-317500" algn="l">
              <a:lnSpc>
                <a:spcPct val="133333"/>
              </a:lnSpc>
              <a:spcBef>
                <a:spcPts val="800"/>
              </a:spcBef>
              <a:spcAft>
                <a:spcPts val="0"/>
              </a:spcAft>
              <a:buClr>
                <a:srgbClr val="022077"/>
              </a:buClr>
              <a:buSzPts val="1400"/>
              <a:buChar char="•"/>
              <a:defRPr/>
            </a:lvl7pPr>
            <a:lvl8pPr marL="3657600" lvl="7" indent="-317500" algn="l">
              <a:lnSpc>
                <a:spcPct val="133333"/>
              </a:lnSpc>
              <a:spcBef>
                <a:spcPts val="800"/>
              </a:spcBef>
              <a:spcAft>
                <a:spcPts val="0"/>
              </a:spcAft>
              <a:buClr>
                <a:srgbClr val="022077"/>
              </a:buClr>
              <a:buSzPts val="1400"/>
              <a:buChar char="•"/>
              <a:defRPr/>
            </a:lvl8pPr>
            <a:lvl9pPr marL="4114800" lvl="8" indent="-317500" algn="l">
              <a:lnSpc>
                <a:spcPct val="133333"/>
              </a:lnSpc>
              <a:spcBef>
                <a:spcPts val="800"/>
              </a:spcBef>
              <a:spcAft>
                <a:spcPts val="0"/>
              </a:spcAft>
              <a:buClr>
                <a:srgbClr val="022077"/>
              </a:buClr>
              <a:buSzPts val="1400"/>
              <a:buChar char="•"/>
              <a:defRPr/>
            </a:lvl9pPr>
          </a:lstStyle>
          <a:p>
            <a:endParaRPr/>
          </a:p>
        </p:txBody>
      </p:sp>
      <p:sp>
        <p:nvSpPr>
          <p:cNvPr id="57" name="Google Shape;57;g119407a4a4b_0_208"/>
          <p:cNvSpPr txBox="1">
            <a:spLocks noGrp="1"/>
          </p:cNvSpPr>
          <p:nvPr>
            <p:ph type="sldNum" idx="12"/>
          </p:nvPr>
        </p:nvSpPr>
        <p:spPr>
          <a:xfrm>
            <a:off x="8670678" y="4795445"/>
            <a:ext cx="194700" cy="19230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722313" y="3815954"/>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p:nvPr/>
        </p:nvSpPr>
        <p:spPr>
          <a:xfrm>
            <a:off x="722313" y="2794398"/>
            <a:ext cx="7772400" cy="102155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4000"/>
              <a:buFont typeface="Calibri"/>
              <a:buNone/>
            </a:pPr>
            <a:r>
              <a:rPr lang="en-US" sz="4000" b="1" i="0" u="none" strike="noStrike" cap="none">
                <a:solidFill>
                  <a:schemeClr val="dk1"/>
                </a:solidFill>
                <a:latin typeface="Calibri"/>
                <a:ea typeface="Calibri"/>
                <a:cs typeface="Calibri"/>
                <a:sym typeface="Calibri"/>
              </a:rPr>
              <a:t>CLICK TO EDIT MASTER TITLE STYLE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5.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9" descr="RESULTS_logo_EN_CMYK_BIG (flat)2_RESULTS_logo_EN_CMYK_BIG.png"/>
          <p:cNvPicPr preferRelativeResize="0"/>
          <p:nvPr/>
        </p:nvPicPr>
        <p:blipFill rotWithShape="1">
          <a:blip r:embed="rId18">
            <a:alphaModFix/>
          </a:blip>
          <a:srcRect/>
          <a:stretch/>
        </p:blipFill>
        <p:spPr>
          <a:xfrm>
            <a:off x="7858691" y="80916"/>
            <a:ext cx="1223628" cy="982313"/>
          </a:xfrm>
          <a:prstGeom prst="rect">
            <a:avLst/>
          </a:prstGeom>
          <a:noFill/>
          <a:ln>
            <a:noFill/>
          </a:ln>
        </p:spPr>
      </p:pic>
      <p:sp>
        <p:nvSpPr>
          <p:cNvPr id="11" name="Google Shape;11;p29"/>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Courier New"/>
              <a:buChar char="o"/>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Courier New"/>
              <a:buChar char="o"/>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9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pic>
        <p:nvPicPr>
          <p:cNvPr id="178" name="Google Shape;178;g1dc84acdb8d_0_86" descr="RESULTS_logo_EN_CMYK_BIG (flat)2_RESULTS_logo_EN_CMYK_BIG.png"/>
          <p:cNvPicPr preferRelativeResize="0"/>
          <p:nvPr/>
        </p:nvPicPr>
        <p:blipFill rotWithShape="1">
          <a:blip r:embed="rId14">
            <a:alphaModFix/>
          </a:blip>
          <a:srcRect/>
          <a:stretch/>
        </p:blipFill>
        <p:spPr>
          <a:xfrm>
            <a:off x="7858691" y="143448"/>
            <a:ext cx="1223628" cy="982313"/>
          </a:xfrm>
          <a:prstGeom prst="rect">
            <a:avLst/>
          </a:prstGeom>
          <a:noFill/>
          <a:ln>
            <a:noFill/>
          </a:ln>
        </p:spPr>
      </p:pic>
      <p:sp>
        <p:nvSpPr>
          <p:cNvPr id="179" name="Google Shape;179;g1dc84acdb8d_0_86"/>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0" name="Google Shape;180;g1dc84acdb8d_0_86"/>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Courier New"/>
              <a:buChar char="o"/>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Noto Sans Symbols"/>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Courier New"/>
              <a:buChar char="o"/>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81" name="Google Shape;181;g1dc84acdb8d_0_86"/>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2" name="Google Shape;182;g1dc84acdb8d_0_86"/>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350" b="0" i="0" u="none" strike="noStrike" cap="none">
                <a:solidFill>
                  <a:schemeClr val="dk1"/>
                </a:solidFill>
                <a:latin typeface="Open Sans"/>
                <a:ea typeface="Open Sans"/>
                <a:cs typeface="Open Sans"/>
                <a:sym typeface="Open Sans"/>
              </a:defRPr>
            </a:lvl1pPr>
            <a:lvl2pPr marL="0" marR="0" lvl="1" indent="0" algn="ctr" rtl="0">
              <a:spcBef>
                <a:spcPts val="0"/>
              </a:spcBef>
              <a:buNone/>
              <a:defRPr sz="1350" b="0" i="0" u="none" strike="noStrike" cap="none">
                <a:solidFill>
                  <a:schemeClr val="dk1"/>
                </a:solidFill>
                <a:latin typeface="Open Sans"/>
                <a:ea typeface="Open Sans"/>
                <a:cs typeface="Open Sans"/>
                <a:sym typeface="Open Sans"/>
              </a:defRPr>
            </a:lvl2pPr>
            <a:lvl3pPr marL="0" marR="0" lvl="2" indent="0" algn="ctr" rtl="0">
              <a:spcBef>
                <a:spcPts val="0"/>
              </a:spcBef>
              <a:buNone/>
              <a:defRPr sz="1350" b="0" i="0" u="none" strike="noStrike" cap="none">
                <a:solidFill>
                  <a:schemeClr val="dk1"/>
                </a:solidFill>
                <a:latin typeface="Open Sans"/>
                <a:ea typeface="Open Sans"/>
                <a:cs typeface="Open Sans"/>
                <a:sym typeface="Open Sans"/>
              </a:defRPr>
            </a:lvl3pPr>
            <a:lvl4pPr marL="0" marR="0" lvl="3" indent="0" algn="ctr" rtl="0">
              <a:spcBef>
                <a:spcPts val="0"/>
              </a:spcBef>
              <a:buNone/>
              <a:defRPr sz="1350" b="0" i="0" u="none" strike="noStrike" cap="none">
                <a:solidFill>
                  <a:schemeClr val="dk1"/>
                </a:solidFill>
                <a:latin typeface="Open Sans"/>
                <a:ea typeface="Open Sans"/>
                <a:cs typeface="Open Sans"/>
                <a:sym typeface="Open Sans"/>
              </a:defRPr>
            </a:lvl4pPr>
            <a:lvl5pPr marL="0" marR="0" lvl="4" indent="0" algn="ctr" rtl="0">
              <a:spcBef>
                <a:spcPts val="0"/>
              </a:spcBef>
              <a:buNone/>
              <a:defRPr sz="1350" b="0" i="0" u="none" strike="noStrike" cap="none">
                <a:solidFill>
                  <a:schemeClr val="dk1"/>
                </a:solidFill>
                <a:latin typeface="Open Sans"/>
                <a:ea typeface="Open Sans"/>
                <a:cs typeface="Open Sans"/>
                <a:sym typeface="Open Sans"/>
              </a:defRPr>
            </a:lvl5pPr>
            <a:lvl6pPr marL="0" marR="0" lvl="5" indent="0" algn="ctr" rtl="0">
              <a:spcBef>
                <a:spcPts val="0"/>
              </a:spcBef>
              <a:buNone/>
              <a:defRPr sz="1350" b="0" i="0" u="none" strike="noStrike" cap="none">
                <a:solidFill>
                  <a:schemeClr val="dk1"/>
                </a:solidFill>
                <a:latin typeface="Open Sans"/>
                <a:ea typeface="Open Sans"/>
                <a:cs typeface="Open Sans"/>
                <a:sym typeface="Open Sans"/>
              </a:defRPr>
            </a:lvl6pPr>
            <a:lvl7pPr marL="0" marR="0" lvl="6" indent="0" algn="ctr" rtl="0">
              <a:spcBef>
                <a:spcPts val="0"/>
              </a:spcBef>
              <a:buNone/>
              <a:defRPr sz="1350" b="0" i="0" u="none" strike="noStrike" cap="none">
                <a:solidFill>
                  <a:schemeClr val="dk1"/>
                </a:solidFill>
                <a:latin typeface="Open Sans"/>
                <a:ea typeface="Open Sans"/>
                <a:cs typeface="Open Sans"/>
                <a:sym typeface="Open Sans"/>
              </a:defRPr>
            </a:lvl7pPr>
            <a:lvl8pPr marL="0" marR="0" lvl="7" indent="0" algn="ctr" rtl="0">
              <a:spcBef>
                <a:spcPts val="0"/>
              </a:spcBef>
              <a:buNone/>
              <a:defRPr sz="1350" b="0" i="0" u="none" strike="noStrike" cap="none">
                <a:solidFill>
                  <a:schemeClr val="dk1"/>
                </a:solidFill>
                <a:latin typeface="Open Sans"/>
                <a:ea typeface="Open Sans"/>
                <a:cs typeface="Open Sans"/>
                <a:sym typeface="Open Sans"/>
              </a:defRPr>
            </a:lvl8pPr>
            <a:lvl9pPr marL="0" marR="0" lvl="8" indent="0" algn="ctr" rtl="0">
              <a:spcBef>
                <a:spcPts val="0"/>
              </a:spcBef>
              <a:buNone/>
              <a:defRPr sz="1350" b="0" i="0" u="none" strike="noStrike" cap="none">
                <a:solidFill>
                  <a:schemeClr val="dk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pic>
        <p:nvPicPr>
          <p:cNvPr id="183" name="Google Shape;183;g1dc84acdb8d_0_86" descr="RESULTS_logo_EN_CMYK_BIG (flat)2_RESULTS_logo_EN_CMYK_BIG.png"/>
          <p:cNvPicPr preferRelativeResize="0"/>
          <p:nvPr/>
        </p:nvPicPr>
        <p:blipFill rotWithShape="1">
          <a:blip r:embed="rId15">
            <a:alphaModFix/>
          </a:blip>
          <a:srcRect/>
          <a:stretch/>
        </p:blipFill>
        <p:spPr>
          <a:xfrm>
            <a:off x="7858691" y="139015"/>
            <a:ext cx="1223629" cy="98231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9/14/2023</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
        <p:nvSpPr>
          <p:cNvPr id="5" name="Slide Number Placeholder 5">
            <a:extLst>
              <a:ext uri="{FF2B5EF4-FFF2-40B4-BE49-F238E27FC236}">
                <a16:creationId xmlns:a16="http://schemas.microsoft.com/office/drawing/2014/main" id="{DD9A90A2-C34F-7151-E756-14F237C2D6E3}"/>
              </a:ext>
            </a:extLst>
          </p:cNvPr>
          <p:cNvSpPr txBox="1">
            <a:spLocks/>
          </p:cNvSpPr>
          <p:nvPr userDrawn="1"/>
        </p:nvSpPr>
        <p:spPr>
          <a:xfrm>
            <a:off x="0" y="-6570"/>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t>‹#›</a:t>
            </a:fld>
            <a:endParaRPr lang="en-US" sz="135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098266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s://www.stoptb.org/advocate-to-endtb/united-nations-high-level-meeting-tb#:~:text=The%202023%20UN%20High%2DLevel%20Meeting%20on%20TB&amp;text=It%20is%20anticipated%20the%202023,on%2018%2D23rd%20September%202023."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https:/www.cdc.gov/tb/statistics/default.htm" TargetMode="External"/><Relationship Id="rId4" Type="http://schemas.openxmlformats.org/officeDocument/2006/relationships/hyperlink" Target="http://--https:/www.cdc.gov/tb/default.ht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gif"/></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docs.google.com/document/d/1AudBEVSzO6Plq1Clh0DdnMmKQ00I0GJpYCY02KQeUmE/edit?usp=drive_link" TargetMode="External"/><Relationship Id="rId5" Type="http://schemas.openxmlformats.org/officeDocument/2006/relationships/hyperlink" Target="https://results.org/volunteers/action-center/action-alerts?vvsrc=%2fcampaigns%2f97042%2frespond" TargetMode="External"/><Relationship Id="rId4" Type="http://schemas.openxmlformats.org/officeDocument/2006/relationships/hyperlink" Target="https://docs.google.com/document/d/1Vw8OGsFb6kdvpEZAguWWBT14GCsZkj_YAtCPl2fH4UA/edi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results.org/wp-content/uploads/Spring-2023-AO-Workshop-Descriptions.pdf"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results.salsalabs.org/globalalliesprogram"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bit.ly/GAP2023Webinar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hyperlink" Target="https://www.peacecorpsconnect.org/events/advocacy-training-for-country-of-service-groups" TargetMode="External"/><Relationship Id="rId4" Type="http://schemas.openxmlformats.org/officeDocument/2006/relationships/hyperlink" Target="https://results.zoom.us/meeting/register/tJ0qcuChqTkvE9Q-w6yP3TIBOM4Vodt1F8z3"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results.org/wp-content/uploads/Tuberculosis-UN-High-Level-Meeting-Senate-Dear-Colleague-FINAL.pdf"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results.org/wp-content/uploads/Tuberculosis-UN-High-Level-Meeting-Senate-Dear-Colleague.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sp>
        <p:nvSpPr>
          <p:cNvPr id="246" name="Google Shape;246;g14388b835e1_0_0"/>
          <p:cNvSpPr txBox="1"/>
          <p:nvPr/>
        </p:nvSpPr>
        <p:spPr>
          <a:xfrm>
            <a:off x="-75" y="3445750"/>
            <a:ext cx="9144000" cy="12772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900" b="1" i="0" u="none" strike="noStrike" cap="none">
                <a:solidFill>
                  <a:schemeClr val="dk1"/>
                </a:solidFill>
                <a:latin typeface="Open Sans"/>
                <a:ea typeface="Open Sans"/>
                <a:cs typeface="Open Sans"/>
                <a:sym typeface="Open Sans"/>
              </a:rPr>
              <a:t>September Webinar</a:t>
            </a:r>
            <a:br>
              <a:rPr lang="en-US" sz="2900" b="1" i="0" u="none" strike="noStrike" cap="none">
                <a:solidFill>
                  <a:schemeClr val="dk1"/>
                </a:solidFill>
                <a:latin typeface="Open Sans"/>
                <a:ea typeface="Open Sans"/>
                <a:cs typeface="Open Sans"/>
                <a:sym typeface="Open Sans"/>
              </a:rPr>
            </a:br>
            <a:br>
              <a:rPr lang="en-US" sz="2400" b="1" i="0" u="none" strike="noStrike" cap="none">
                <a:solidFill>
                  <a:schemeClr val="dk1"/>
                </a:solidFill>
                <a:latin typeface="Open Sans"/>
                <a:ea typeface="Open Sans"/>
                <a:cs typeface="Open Sans"/>
                <a:sym typeface="Open Sans"/>
              </a:rPr>
            </a:br>
            <a:r>
              <a:rPr lang="en-US" sz="2400" b="1">
                <a:solidFill>
                  <a:schemeClr val="dk1"/>
                </a:solidFill>
                <a:latin typeface="Open Sans"/>
                <a:ea typeface="Open Sans"/>
                <a:cs typeface="Open Sans"/>
                <a:sym typeface="Open Sans"/>
              </a:rPr>
              <a:t>September 14</a:t>
            </a:r>
            <a:r>
              <a:rPr lang="en-US" sz="2400" b="1" i="0" u="none" strike="noStrike" cap="none">
                <a:solidFill>
                  <a:schemeClr val="dk1"/>
                </a:solidFill>
                <a:latin typeface="Open Sans"/>
                <a:ea typeface="Open Sans"/>
                <a:cs typeface="Open Sans"/>
                <a:sym typeface="Open Sans"/>
              </a:rPr>
              <a:t>, 2023</a:t>
            </a:r>
            <a:endParaRPr lang="en-US" sz="2400" b="1" i="0" u="none" strike="noStrike" cap="none">
              <a:solidFill>
                <a:schemeClr val="dk1"/>
              </a:solidFill>
              <a:latin typeface="Open Sans"/>
              <a:ea typeface="Open Sans"/>
              <a:cs typeface="Open Sans"/>
            </a:endParaRPr>
          </a:p>
        </p:txBody>
      </p:sp>
      <p:pic>
        <p:nvPicPr>
          <p:cNvPr id="247" name="Google Shape;247;g14388b835e1_0_0" descr="Logo&#10;&#10;Description automatically generated"/>
          <p:cNvPicPr preferRelativeResize="0"/>
          <p:nvPr/>
        </p:nvPicPr>
        <p:blipFill rotWithShape="1">
          <a:blip r:embed="rId3">
            <a:alphaModFix/>
          </a:blip>
          <a:srcRect/>
          <a:stretch/>
        </p:blipFill>
        <p:spPr>
          <a:xfrm>
            <a:off x="3097160" y="654556"/>
            <a:ext cx="3226450" cy="2571558"/>
          </a:xfrm>
          <a:prstGeom prst="rect">
            <a:avLst/>
          </a:prstGeom>
          <a:noFill/>
          <a:ln>
            <a:noFill/>
          </a:ln>
        </p:spPr>
      </p:pic>
      <p:pic>
        <p:nvPicPr>
          <p:cNvPr id="248" name="Google Shape;248;g14388b835e1_0_0" descr="Text, application&#10;&#10;Description automatically generated"/>
          <p:cNvPicPr preferRelativeResize="0"/>
          <p:nvPr/>
        </p:nvPicPr>
        <p:blipFill rotWithShape="1">
          <a:blip r:embed="rId4">
            <a:alphaModFix/>
          </a:blip>
          <a:srcRect/>
          <a:stretch/>
        </p:blipFill>
        <p:spPr>
          <a:xfrm>
            <a:off x="2664655" y="434920"/>
            <a:ext cx="3814690" cy="2783541"/>
          </a:xfrm>
          <a:prstGeom prst="rect">
            <a:avLst/>
          </a:prstGeom>
          <a:noFill/>
          <a:ln>
            <a:noFill/>
          </a:ln>
        </p:spPr>
      </p:pic>
      <p:sp>
        <p:nvSpPr>
          <p:cNvPr id="249" name="Google Shape;249;g14388b835e1_0_0"/>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
        <p:nvSpPr>
          <p:cNvPr id="250" name="Google Shape;250;g14388b835e1_0_0"/>
          <p:cNvSpPr/>
          <p:nvPr/>
        </p:nvSpPr>
        <p:spPr>
          <a:xfrm>
            <a:off x="6752925" y="132725"/>
            <a:ext cx="2391000" cy="1758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1cdbaf79bb4_1_184"/>
          <p:cNvSpPr txBox="1">
            <a:spLocks noGrp="1"/>
          </p:cNvSpPr>
          <p:nvPr>
            <p:ph type="title"/>
          </p:nvPr>
        </p:nvSpPr>
        <p:spPr>
          <a:xfrm>
            <a:off x="540327" y="198750"/>
            <a:ext cx="74016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US" sz="2850" b="1" u="sng">
                <a:solidFill>
                  <a:schemeClr val="hlink"/>
                </a:solidFill>
                <a:latin typeface="Open Sans"/>
                <a:ea typeface="Open Sans"/>
                <a:cs typeface="Open Sans"/>
                <a:sym typeface="Open Sans"/>
                <a:hlinkClick r:id="rId3"/>
              </a:rPr>
              <a:t>UN High-Level Meeting on TB</a:t>
            </a:r>
            <a:endParaRPr sz="2850" b="1">
              <a:latin typeface="Open Sans"/>
              <a:ea typeface="Open Sans"/>
              <a:cs typeface="Open Sans"/>
              <a:sym typeface="Open Sans"/>
            </a:endParaRPr>
          </a:p>
        </p:txBody>
      </p:sp>
      <p:sp>
        <p:nvSpPr>
          <p:cNvPr id="423" name="Google Shape;423;g1cdbaf79bb4_1_184"/>
          <p:cNvSpPr txBox="1">
            <a:spLocks noGrp="1"/>
          </p:cNvSpPr>
          <p:nvPr>
            <p:ph type="body" idx="1"/>
          </p:nvPr>
        </p:nvSpPr>
        <p:spPr>
          <a:xfrm>
            <a:off x="347400" y="4373151"/>
            <a:ext cx="8229600" cy="33945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b="1">
                <a:latin typeface="Open Sans"/>
                <a:ea typeface="Open Sans"/>
                <a:cs typeface="Open Sans"/>
                <a:sym typeface="Open Sans"/>
              </a:rPr>
              <a:t>September 22, 2023</a:t>
            </a:r>
            <a:endParaRPr b="1">
              <a:latin typeface="Open Sans"/>
              <a:ea typeface="Open Sans"/>
              <a:cs typeface="Open Sans"/>
              <a:sym typeface="Open Sans"/>
            </a:endParaRPr>
          </a:p>
        </p:txBody>
      </p:sp>
      <p:pic>
        <p:nvPicPr>
          <p:cNvPr id="424" name="Google Shape;424;g1cdbaf79bb4_1_184" descr="Text, application&#10;&#10;Description automatically generated"/>
          <p:cNvPicPr preferRelativeResize="0"/>
          <p:nvPr/>
        </p:nvPicPr>
        <p:blipFill rotWithShape="1">
          <a:blip r:embed="rId4">
            <a:alphaModFix/>
          </a:blip>
          <a:srcRect/>
          <a:stretch/>
        </p:blipFill>
        <p:spPr>
          <a:xfrm>
            <a:off x="7600568" y="76200"/>
            <a:ext cx="1510907" cy="1102501"/>
          </a:xfrm>
          <a:prstGeom prst="rect">
            <a:avLst/>
          </a:prstGeom>
          <a:noFill/>
          <a:ln>
            <a:noFill/>
          </a:ln>
        </p:spPr>
      </p:pic>
      <p:pic>
        <p:nvPicPr>
          <p:cNvPr id="425" name="Google Shape;425;g1cdbaf79bb4_1_184"/>
          <p:cNvPicPr preferRelativeResize="0"/>
          <p:nvPr/>
        </p:nvPicPr>
        <p:blipFill rotWithShape="1">
          <a:blip r:embed="rId5">
            <a:alphaModFix/>
          </a:blip>
          <a:srcRect/>
          <a:stretch/>
        </p:blipFill>
        <p:spPr>
          <a:xfrm>
            <a:off x="0" y="1239772"/>
            <a:ext cx="9144000" cy="2932678"/>
          </a:xfrm>
          <a:prstGeom prst="rect">
            <a:avLst/>
          </a:prstGeom>
          <a:noFill/>
          <a:ln>
            <a:noFill/>
          </a:ln>
        </p:spPr>
      </p:pic>
    </p:spTree>
    <p:extLst>
      <p:ext uri="{BB962C8B-B14F-4D97-AF65-F5344CB8AC3E}">
        <p14:creationId xmlns:p14="http://schemas.microsoft.com/office/powerpoint/2010/main" val="3023354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30AF-A97E-0577-F21F-B2D509DEEA3B}"/>
              </a:ext>
            </a:extLst>
          </p:cNvPr>
          <p:cNvSpPr>
            <a:spLocks noGrp="1"/>
          </p:cNvSpPr>
          <p:nvPr>
            <p:ph type="ctrTitle"/>
          </p:nvPr>
        </p:nvSpPr>
        <p:spPr>
          <a:xfrm>
            <a:off x="390723" y="76200"/>
            <a:ext cx="7209845" cy="1102519"/>
          </a:xfrm>
        </p:spPr>
        <p:txBody>
          <a:bodyPr>
            <a:normAutofit/>
          </a:bodyPr>
          <a:lstStyle/>
          <a:p>
            <a:r>
              <a:rPr lang="en-US" sz="4000" b="1"/>
              <a:t>TB in the Media</a:t>
            </a:r>
          </a:p>
        </p:txBody>
      </p:sp>
      <p:pic>
        <p:nvPicPr>
          <p:cNvPr id="5" name="Google Shape;267;g14388b835e1_0_23" descr="Text, application&#10;&#10;Description automatically generated">
            <a:extLst>
              <a:ext uri="{FF2B5EF4-FFF2-40B4-BE49-F238E27FC236}">
                <a16:creationId xmlns:a16="http://schemas.microsoft.com/office/drawing/2014/main" id="{68B8E33C-DFBE-AB4A-F46B-59243D21CB2B}"/>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
        <p:nvSpPr>
          <p:cNvPr id="6" name="TextBox 5">
            <a:extLst>
              <a:ext uri="{FF2B5EF4-FFF2-40B4-BE49-F238E27FC236}">
                <a16:creationId xmlns:a16="http://schemas.microsoft.com/office/drawing/2014/main" id="{A033C4A6-23DC-9241-E147-2495FB0507B4}"/>
              </a:ext>
            </a:extLst>
          </p:cNvPr>
          <p:cNvSpPr txBox="1"/>
          <p:nvPr/>
        </p:nvSpPr>
        <p:spPr>
          <a:xfrm>
            <a:off x="388364" y="979195"/>
            <a:ext cx="7771920" cy="3600986"/>
          </a:xfrm>
          <a:prstGeom prst="rect">
            <a:avLst/>
          </a:prstGeom>
          <a:noFill/>
        </p:spPr>
        <p:txBody>
          <a:bodyPr wrap="square" lIns="91440" tIns="45720" rIns="91440" bIns="45720" rtlCol="0" anchor="t">
            <a:spAutoFi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1800">
                <a:latin typeface="Open Sans"/>
                <a:ea typeface="Open Sans"/>
                <a:cs typeface="Open Sans"/>
              </a:rPr>
              <a:t>8/28/23: NY Times: "We Thought We'd Beat These Three Diseases, But They Are Still Killing  Us."</a:t>
            </a:r>
          </a:p>
          <a:p>
            <a:pPr marL="628650" indent="-342900">
              <a:spcAft>
                <a:spcPts val="600"/>
              </a:spcAft>
              <a:buChar char="•"/>
            </a:pPr>
            <a:r>
              <a:rPr lang="en-US" sz="1800">
                <a:latin typeface="Open Sans"/>
                <a:ea typeface="Open Sans"/>
                <a:cs typeface="Open Sans"/>
              </a:rPr>
              <a:t>Article reminds us that we ended smallpox, but we still have malaria, TB, and polio to end. And somehow, ending diseases has been politicized. We're also less concerned about diseases not affecting us, even though we can end them (like TB). There are new tools in development that can help us, like GeneXpert, better drugs, shorter treatments. </a:t>
            </a:r>
          </a:p>
          <a:p>
            <a:pPr marL="685800" indent="-342900">
              <a:spcAft>
                <a:spcPts val="600"/>
              </a:spcAft>
              <a:buChar char="•"/>
            </a:pPr>
            <a:r>
              <a:rPr lang="en-US" sz="1800">
                <a:latin typeface="Open Sans"/>
                <a:ea typeface="Open Sans"/>
                <a:cs typeface="Open Sans"/>
              </a:rPr>
              <a:t>"The lack of determination is really the stumbling block." </a:t>
            </a:r>
            <a:r>
              <a:rPr lang="en-US" sz="1800">
                <a:ea typeface="Open Sans"/>
              </a:rPr>
              <a:t>"But donors still fall short by more than half on the funding the W.H.O. says it needs to end the TB epidemic by 2030"</a:t>
            </a:r>
            <a:endParaRPr lang="en-US" sz="1800">
              <a:latin typeface="Open Sans"/>
              <a:ea typeface="Open Sans"/>
              <a:cs typeface="Open Sans" panose="020B0606030504020204" pitchFamily="34" charset="0"/>
            </a:endParaRPr>
          </a:p>
        </p:txBody>
      </p:sp>
    </p:spTree>
    <p:extLst>
      <p:ext uri="{BB962C8B-B14F-4D97-AF65-F5344CB8AC3E}">
        <p14:creationId xmlns:p14="http://schemas.microsoft.com/office/powerpoint/2010/main" val="842139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30AF-A97E-0577-F21F-B2D509DEEA3B}"/>
              </a:ext>
            </a:extLst>
          </p:cNvPr>
          <p:cNvSpPr>
            <a:spLocks noGrp="1"/>
          </p:cNvSpPr>
          <p:nvPr>
            <p:ph type="ctrTitle"/>
          </p:nvPr>
        </p:nvSpPr>
        <p:spPr>
          <a:xfrm>
            <a:off x="390723" y="76200"/>
            <a:ext cx="7209845" cy="1102519"/>
          </a:xfrm>
        </p:spPr>
        <p:txBody>
          <a:bodyPr>
            <a:normAutofit/>
          </a:bodyPr>
          <a:lstStyle/>
          <a:p>
            <a:r>
              <a:rPr lang="en-US" sz="4000" b="1"/>
              <a:t>TB in the Media</a:t>
            </a:r>
          </a:p>
        </p:txBody>
      </p:sp>
      <p:pic>
        <p:nvPicPr>
          <p:cNvPr id="5" name="Google Shape;267;g14388b835e1_0_23" descr="Text, application&#10;&#10;Description automatically generated">
            <a:extLst>
              <a:ext uri="{FF2B5EF4-FFF2-40B4-BE49-F238E27FC236}">
                <a16:creationId xmlns:a16="http://schemas.microsoft.com/office/drawing/2014/main" id="{68B8E33C-DFBE-AB4A-F46B-59243D21CB2B}"/>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
        <p:nvSpPr>
          <p:cNvPr id="6" name="TextBox 5">
            <a:extLst>
              <a:ext uri="{FF2B5EF4-FFF2-40B4-BE49-F238E27FC236}">
                <a16:creationId xmlns:a16="http://schemas.microsoft.com/office/drawing/2014/main" id="{A033C4A6-23DC-9241-E147-2495FB0507B4}"/>
              </a:ext>
            </a:extLst>
          </p:cNvPr>
          <p:cNvSpPr txBox="1"/>
          <p:nvPr/>
        </p:nvSpPr>
        <p:spPr>
          <a:xfrm>
            <a:off x="388364" y="979195"/>
            <a:ext cx="7771920" cy="3877985"/>
          </a:xfrm>
          <a:prstGeom prst="rect">
            <a:avLst/>
          </a:prstGeom>
          <a:noFill/>
        </p:spPr>
        <p:txBody>
          <a:bodyPr wrap="square" lIns="91440" tIns="45720" rIns="91440" bIns="45720" rtlCol="0" anchor="t">
            <a:spAutoFi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1800">
                <a:latin typeface="Open Sans"/>
                <a:ea typeface="Open Sans"/>
                <a:cs typeface="Open Sans"/>
              </a:rPr>
              <a:t>8/28/23: NY Times: "We Thought We'd Beat These Three Diseases, But They Are Still Killing  Us."</a:t>
            </a:r>
          </a:p>
          <a:p>
            <a:pPr marL="628650" indent="-342900">
              <a:spcAft>
                <a:spcPts val="600"/>
              </a:spcAft>
              <a:buChar char="•"/>
            </a:pPr>
            <a:r>
              <a:rPr lang="en-US" sz="1800">
                <a:ea typeface="Open Sans"/>
              </a:rPr>
              <a:t>"Until we get the job done, we need to have a broader sense of what “our share” could yet entail: Up to 13 million Americans currently live with latent TB infection, according to estimates from the Centers for Disease Control and Prevention. The realities of modern travel mean that none of us is protected from a TB resurgence until we have protected people everywhere."</a:t>
            </a:r>
          </a:p>
          <a:p>
            <a:pPr marL="628650" indent="-342900">
              <a:spcAft>
                <a:spcPts val="600"/>
              </a:spcAft>
              <a:buChar char="•"/>
            </a:pPr>
            <a:r>
              <a:rPr lang="en-US" sz="1800">
                <a:ea typeface="Open Sans"/>
              </a:rPr>
              <a:t>"Appealing only to our selfishness, though, is a mistake. What we need is a powerful sense of our shared humanity in the fight against some of our most ancient killers, and the courage and determination to win this fight now."</a:t>
            </a:r>
          </a:p>
        </p:txBody>
      </p:sp>
    </p:spTree>
    <p:extLst>
      <p:ext uri="{BB962C8B-B14F-4D97-AF65-F5344CB8AC3E}">
        <p14:creationId xmlns:p14="http://schemas.microsoft.com/office/powerpoint/2010/main" val="2526094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30AF-A97E-0577-F21F-B2D509DEEA3B}"/>
              </a:ext>
            </a:extLst>
          </p:cNvPr>
          <p:cNvSpPr>
            <a:spLocks noGrp="1"/>
          </p:cNvSpPr>
          <p:nvPr>
            <p:ph type="ctrTitle"/>
          </p:nvPr>
        </p:nvSpPr>
        <p:spPr>
          <a:xfrm>
            <a:off x="390723" y="76200"/>
            <a:ext cx="7209845" cy="1102519"/>
          </a:xfrm>
        </p:spPr>
        <p:txBody>
          <a:bodyPr>
            <a:normAutofit/>
          </a:bodyPr>
          <a:lstStyle/>
          <a:p>
            <a:r>
              <a:rPr lang="en-US" sz="4000" b="1"/>
              <a:t>TB in the Media</a:t>
            </a:r>
          </a:p>
        </p:txBody>
      </p:sp>
      <p:pic>
        <p:nvPicPr>
          <p:cNvPr id="5" name="Google Shape;267;g14388b835e1_0_23" descr="Text, application&#10;&#10;Description automatically generated">
            <a:extLst>
              <a:ext uri="{FF2B5EF4-FFF2-40B4-BE49-F238E27FC236}">
                <a16:creationId xmlns:a16="http://schemas.microsoft.com/office/drawing/2014/main" id="{68B8E33C-DFBE-AB4A-F46B-59243D21CB2B}"/>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
        <p:nvSpPr>
          <p:cNvPr id="6" name="TextBox 5">
            <a:extLst>
              <a:ext uri="{FF2B5EF4-FFF2-40B4-BE49-F238E27FC236}">
                <a16:creationId xmlns:a16="http://schemas.microsoft.com/office/drawing/2014/main" id="{A033C4A6-23DC-9241-E147-2495FB0507B4}"/>
              </a:ext>
            </a:extLst>
          </p:cNvPr>
          <p:cNvSpPr txBox="1"/>
          <p:nvPr/>
        </p:nvSpPr>
        <p:spPr>
          <a:xfrm>
            <a:off x="302100" y="1281119"/>
            <a:ext cx="7771920" cy="3416320"/>
          </a:xfrm>
          <a:prstGeom prst="rect">
            <a:avLst/>
          </a:prstGeom>
          <a:noFill/>
        </p:spPr>
        <p:txBody>
          <a:bodyPr wrap="square" lIns="91440" tIns="45720" rIns="91440" bIns="45720" rtlCol="0" anchor="t">
            <a:spAutoFit/>
          </a:bodyPr>
          <a:lstStyle/>
          <a:p>
            <a:pPr algn="ctr"/>
            <a:r>
              <a:rPr lang="en-US" sz="1800" b="1">
                <a:solidFill>
                  <a:srgbClr val="D50032"/>
                </a:solidFill>
                <a:latin typeface="Helvetica Neue"/>
                <a:ea typeface="Open Sans"/>
                <a:cs typeface="Open Sans"/>
              </a:rPr>
              <a:t>Stop TB’s Global Drug Facility Announces Historic Price Reductions up to 55% for </a:t>
            </a:r>
            <a:r>
              <a:rPr lang="en-US" sz="1800" b="1" err="1">
                <a:solidFill>
                  <a:srgbClr val="D50032"/>
                </a:solidFill>
                <a:latin typeface="Helvetica Neue"/>
                <a:ea typeface="Open Sans"/>
                <a:cs typeface="Open Sans"/>
              </a:rPr>
              <a:t>Bedaquiline</a:t>
            </a:r>
            <a:r>
              <a:rPr lang="en-US" sz="1800" b="1">
                <a:solidFill>
                  <a:srgbClr val="D50032"/>
                </a:solidFill>
                <a:latin typeface="Helvetica Neue"/>
                <a:ea typeface="Open Sans"/>
                <a:cs typeface="Open Sans"/>
              </a:rPr>
              <a:t>, a Life-Saving Drug to Treat Drug-Resistant TB (Stop TB)</a:t>
            </a:r>
            <a:endParaRPr lang="en-US" sz="1800"/>
          </a:p>
          <a:p>
            <a:pPr algn="ctr"/>
            <a:endParaRPr lang="en-US" sz="1800" b="1">
              <a:solidFill>
                <a:srgbClr val="D50032"/>
              </a:solidFill>
              <a:latin typeface="Helvetica Neue"/>
              <a:ea typeface="Open Sans"/>
              <a:cs typeface="Open Sans"/>
            </a:endParaRPr>
          </a:p>
          <a:p>
            <a:pPr algn="ctr"/>
            <a:r>
              <a:rPr lang="en-US" sz="1800">
                <a:solidFill>
                  <a:srgbClr val="D50032"/>
                </a:solidFill>
                <a:ea typeface="Open Sans"/>
              </a:rPr>
              <a:t>An investigational TB vaccine candidate (M72/AS01E) was found to be significantly protective against TB disease in a Phase IIb trial conducted in Kenya, South Africa and Zambia, in individuals with evidence of latent tuberculosis infection. The point estimate of vaccine efficacy was 50% over approximately three years of follow-up (Lancet)</a:t>
            </a:r>
          </a:p>
          <a:p>
            <a:pPr algn="ctr"/>
            <a:endParaRPr lang="en-US" sz="1800">
              <a:solidFill>
                <a:srgbClr val="D50032"/>
              </a:solidFill>
              <a:ea typeface="Open Sans"/>
            </a:endParaRPr>
          </a:p>
          <a:p>
            <a:pPr algn="ctr"/>
            <a:r>
              <a:rPr lang="en-US" sz="1800">
                <a:solidFill>
                  <a:srgbClr val="D50032"/>
                </a:solidFill>
                <a:ea typeface="Open Sans"/>
              </a:rPr>
              <a:t>Among family members living with a person with active lung TB, improving nutrition resulted in a 40 to 50% reduction in new TB cases. (Forbes)</a:t>
            </a:r>
            <a:endParaRPr lang="en-US" sz="1800"/>
          </a:p>
        </p:txBody>
      </p:sp>
    </p:spTree>
    <p:extLst>
      <p:ext uri="{BB962C8B-B14F-4D97-AF65-F5344CB8AC3E}">
        <p14:creationId xmlns:p14="http://schemas.microsoft.com/office/powerpoint/2010/main" val="1253814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30AF-A97E-0577-F21F-B2D509DEEA3B}"/>
              </a:ext>
            </a:extLst>
          </p:cNvPr>
          <p:cNvSpPr>
            <a:spLocks noGrp="1"/>
          </p:cNvSpPr>
          <p:nvPr>
            <p:ph type="ctrTitle"/>
          </p:nvPr>
        </p:nvSpPr>
        <p:spPr>
          <a:xfrm>
            <a:off x="390723" y="76200"/>
            <a:ext cx="7209845" cy="1102519"/>
          </a:xfrm>
        </p:spPr>
        <p:txBody>
          <a:bodyPr>
            <a:normAutofit/>
          </a:bodyPr>
          <a:lstStyle/>
          <a:p>
            <a:r>
              <a:rPr lang="en-US" sz="4000" b="1"/>
              <a:t>Making the Local Case for TB</a:t>
            </a:r>
            <a:endParaRPr lang="en-US"/>
          </a:p>
        </p:txBody>
      </p:sp>
      <p:pic>
        <p:nvPicPr>
          <p:cNvPr id="5" name="Google Shape;267;g14388b835e1_0_23" descr="Text, application&#10;&#10;Description automatically generated">
            <a:extLst>
              <a:ext uri="{FF2B5EF4-FFF2-40B4-BE49-F238E27FC236}">
                <a16:creationId xmlns:a16="http://schemas.microsoft.com/office/drawing/2014/main" id="{68B8E33C-DFBE-AB4A-F46B-59243D21CB2B}"/>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
        <p:nvSpPr>
          <p:cNvPr id="6" name="TextBox 5">
            <a:extLst>
              <a:ext uri="{FF2B5EF4-FFF2-40B4-BE49-F238E27FC236}">
                <a16:creationId xmlns:a16="http://schemas.microsoft.com/office/drawing/2014/main" id="{A033C4A6-23DC-9241-E147-2495FB0507B4}"/>
              </a:ext>
            </a:extLst>
          </p:cNvPr>
          <p:cNvSpPr txBox="1"/>
          <p:nvPr/>
        </p:nvSpPr>
        <p:spPr>
          <a:xfrm>
            <a:off x="388364" y="1097808"/>
            <a:ext cx="7771920" cy="3339376"/>
          </a:xfrm>
          <a:prstGeom prst="rect">
            <a:avLst/>
          </a:prstGeom>
          <a:noFill/>
        </p:spPr>
        <p:txBody>
          <a:bodyPr wrap="square" lIns="91440" tIns="45720" rIns="91440" bIns="45720" rtlCol="0" anchor="t">
            <a:spAutoFit/>
          </a:bodyPr>
          <a:lstStyle/>
          <a:p>
            <a:pPr marL="342900" indent="-342900">
              <a:buChar char="•"/>
            </a:pPr>
            <a:endParaRPr lang="en-US" sz="2000">
              <a:latin typeface="Open Sans" panose="020B0606030504020204" pitchFamily="34" charset="0"/>
              <a:ea typeface="Open Sans" panose="020B0606030504020204" pitchFamily="34" charset="0"/>
              <a:cs typeface="Open Sans" panose="020B0606030504020204" pitchFamily="34" charset="0"/>
            </a:endParaRPr>
          </a:p>
          <a:p>
            <a:pPr marL="285750" indent="-285750">
              <a:buChar char="•"/>
            </a:pPr>
            <a:r>
              <a:rPr lang="en-US" sz="1800">
                <a:ea typeface="Open Sans"/>
              </a:rPr>
              <a:t>TB cases in your state: check your state department of health and the CDC for data:</a:t>
            </a:r>
            <a:endParaRPr lang="en-US"/>
          </a:p>
          <a:p>
            <a:pPr marL="914400" lvl="3"/>
            <a:r>
              <a:rPr lang="en-US" sz="1800">
                <a:solidFill>
                  <a:srgbClr val="45AFD0"/>
                </a:solidFill>
                <a:ea typeface="Open Sans"/>
                <a:hlinkClick r:id="rId4"/>
              </a:rPr>
              <a:t>--</a:t>
            </a:r>
            <a:r>
              <a:rPr lang="en-US" sz="1800">
                <a:solidFill>
                  <a:srgbClr val="45AFD0"/>
                </a:solidFill>
                <a:ea typeface="Open Sans"/>
                <a:hlinkClick r:id="rId4">
                  <a:extLst>
                    <a:ext uri="{A12FA001-AC4F-418D-AE19-62706E023703}">
                      <ahyp:hlinkClr xmlns:ahyp="http://schemas.microsoft.com/office/drawing/2018/hyperlinkcolor" val="tx"/>
                    </a:ext>
                  </a:extLst>
                </a:hlinkClick>
              </a:rPr>
              <a:t>https://www.cdc.gov/tb/default.htm</a:t>
            </a:r>
            <a:r>
              <a:rPr lang="en-US" sz="1800">
                <a:ea typeface="Open Sans"/>
              </a:rPr>
              <a:t>   </a:t>
            </a:r>
          </a:p>
          <a:p>
            <a:pPr marL="914400" lvl="3">
              <a:spcAft>
                <a:spcPts val="600"/>
              </a:spcAft>
            </a:pPr>
            <a:r>
              <a:rPr lang="en-US" sz="1800">
                <a:ea typeface="Open Sans"/>
                <a:hlinkClick r:id="rId5"/>
              </a:rPr>
              <a:t>--https://www.cdc.gov/tb/statistics/default.htm</a:t>
            </a:r>
            <a:r>
              <a:rPr lang="en-US" sz="1800">
                <a:ea typeface="Open Sans"/>
              </a:rPr>
              <a:t>   </a:t>
            </a:r>
            <a:endParaRPr lang="en-US"/>
          </a:p>
          <a:p>
            <a:pPr marL="285750" indent="-285750">
              <a:buChar char="•"/>
            </a:pPr>
            <a:endParaRPr lang="en-US">
              <a:ea typeface="Open Sans"/>
            </a:endParaRPr>
          </a:p>
          <a:p>
            <a:pPr marL="285750" indent="-285750">
              <a:buChar char="•"/>
            </a:pPr>
            <a:r>
              <a:rPr lang="en-US" sz="1800">
                <a:ea typeface="Open Sans"/>
              </a:rPr>
              <a:t>Does your states university system have involvement in global health? Research? Vaccines? It's worth sharing your state's connection to global health. </a:t>
            </a:r>
            <a:endParaRPr lang="en-US"/>
          </a:p>
          <a:p>
            <a:pPr marL="285750" indent="-285750">
              <a:buChar char="•"/>
            </a:pPr>
            <a:endParaRPr lang="en-US"/>
          </a:p>
          <a:p>
            <a:pPr marL="285750" indent="-285750">
              <a:buChar char="•"/>
            </a:pPr>
            <a:endParaRPr lang="en-US"/>
          </a:p>
          <a:p>
            <a:pPr marL="285750" indent="-285750">
              <a:buChar char="•"/>
            </a:pPr>
            <a:endParaRPr lang="en-US" sz="1800">
              <a:ea typeface="Open Sans"/>
            </a:endParaRPr>
          </a:p>
        </p:txBody>
      </p:sp>
    </p:spTree>
    <p:extLst>
      <p:ext uri="{BB962C8B-B14F-4D97-AF65-F5344CB8AC3E}">
        <p14:creationId xmlns:p14="http://schemas.microsoft.com/office/powerpoint/2010/main" val="3329726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30AF-A97E-0577-F21F-B2D509DEEA3B}"/>
              </a:ext>
            </a:extLst>
          </p:cNvPr>
          <p:cNvSpPr>
            <a:spLocks noGrp="1"/>
          </p:cNvSpPr>
          <p:nvPr>
            <p:ph type="ctrTitle"/>
          </p:nvPr>
        </p:nvSpPr>
        <p:spPr>
          <a:xfrm>
            <a:off x="843209" y="2020490"/>
            <a:ext cx="7209845" cy="1102519"/>
          </a:xfrm>
        </p:spPr>
        <p:txBody>
          <a:bodyPr>
            <a:normAutofit/>
          </a:bodyPr>
          <a:lstStyle/>
          <a:p>
            <a:r>
              <a:rPr lang="en-US" sz="4000" b="1"/>
              <a:t>Advocacy Action</a:t>
            </a:r>
          </a:p>
        </p:txBody>
      </p:sp>
      <p:pic>
        <p:nvPicPr>
          <p:cNvPr id="5" name="Google Shape;267;g14388b835e1_0_23" descr="Text, application&#10;&#10;Description automatically generated">
            <a:extLst>
              <a:ext uri="{FF2B5EF4-FFF2-40B4-BE49-F238E27FC236}">
                <a16:creationId xmlns:a16="http://schemas.microsoft.com/office/drawing/2014/main" id="{68B8E33C-DFBE-AB4A-F46B-59243D21CB2B}"/>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352466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
          <p:cNvSpPr txBox="1">
            <a:spLocks noGrp="1"/>
          </p:cNvSpPr>
          <p:nvPr>
            <p:ph type="title"/>
          </p:nvPr>
        </p:nvSpPr>
        <p:spPr>
          <a:xfrm>
            <a:off x="633497" y="242700"/>
            <a:ext cx="7722524" cy="769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ct val="58823"/>
              <a:buNone/>
            </a:pPr>
            <a:r>
              <a:rPr lang="en-US" sz="3400" b="1" i="1">
                <a:latin typeface="Open Sans"/>
                <a:ea typeface="Open Sans"/>
                <a:cs typeface="Open Sans"/>
                <a:sym typeface="Open Sans"/>
              </a:rPr>
              <a:t>Let’s take action! </a:t>
            </a:r>
          </a:p>
        </p:txBody>
      </p:sp>
      <p:pic>
        <p:nvPicPr>
          <p:cNvPr id="323" name="Google Shape;323;p5"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pic>
        <p:nvPicPr>
          <p:cNvPr id="6" name="Picture 5" descr="A cat with a whiskers&#10;&#10;Description automatically generated">
            <a:extLst>
              <a:ext uri="{FF2B5EF4-FFF2-40B4-BE49-F238E27FC236}">
                <a16:creationId xmlns:a16="http://schemas.microsoft.com/office/drawing/2014/main" id="{68BB4ADB-0859-241D-4C5F-8F8A5E410F7A}"/>
              </a:ext>
            </a:extLst>
          </p:cNvPr>
          <p:cNvPicPr>
            <a:picLocks noChangeAspect="1"/>
          </p:cNvPicPr>
          <p:nvPr/>
        </p:nvPicPr>
        <p:blipFill>
          <a:blip r:embed="rId4"/>
          <a:stretch>
            <a:fillRect/>
          </a:stretch>
        </p:blipFill>
        <p:spPr>
          <a:xfrm>
            <a:off x="2482694" y="1012200"/>
            <a:ext cx="3870785" cy="3644989"/>
          </a:xfrm>
          <a:prstGeom prst="rect">
            <a:avLst/>
          </a:prstGeom>
        </p:spPr>
      </p:pic>
    </p:spTree>
    <p:extLst>
      <p:ext uri="{BB962C8B-B14F-4D97-AF65-F5344CB8AC3E}">
        <p14:creationId xmlns:p14="http://schemas.microsoft.com/office/powerpoint/2010/main" val="3570652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
          <p:cNvSpPr txBox="1">
            <a:spLocks noGrp="1"/>
          </p:cNvSpPr>
          <p:nvPr>
            <p:ph type="title"/>
          </p:nvPr>
        </p:nvSpPr>
        <p:spPr>
          <a:xfrm>
            <a:off x="-466239" y="303837"/>
            <a:ext cx="8479709" cy="99955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ct val="58822"/>
              <a:buNone/>
            </a:pPr>
            <a:r>
              <a:rPr lang="en-US" sz="2800" b="1">
                <a:latin typeface="Open Sans"/>
                <a:ea typeface="Open Sans"/>
                <a:cs typeface="Open Sans"/>
                <a:sym typeface="Open Sans"/>
              </a:rPr>
              <a:t>Next Steps: </a:t>
            </a:r>
            <a:r>
              <a:rPr lang="en-US" sz="2800" b="1" i="1">
                <a:latin typeface="Open Sans"/>
                <a:ea typeface="Open Sans"/>
                <a:cs typeface="Open Sans"/>
                <a:sym typeface="Open Sans"/>
              </a:rPr>
              <a:t>Choose your own adventure…</a:t>
            </a:r>
            <a:br>
              <a:rPr lang="en-US" sz="2800" b="1" i="1">
                <a:latin typeface="Open Sans"/>
                <a:ea typeface="Open Sans"/>
                <a:cs typeface="Open Sans"/>
                <a:sym typeface="Open Sans"/>
              </a:rPr>
            </a:br>
            <a:r>
              <a:rPr lang="en-US" sz="2800" b="1" i="1">
                <a:latin typeface="Open Sans"/>
                <a:ea typeface="Open Sans"/>
                <a:cs typeface="Open Sans"/>
                <a:sym typeface="Open Sans"/>
              </a:rPr>
              <a:t> </a:t>
            </a:r>
          </a:p>
        </p:txBody>
      </p:sp>
      <p:pic>
        <p:nvPicPr>
          <p:cNvPr id="323" name="Google Shape;323;p5"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
        <p:nvSpPr>
          <p:cNvPr id="2" name="TextBox 1">
            <a:extLst>
              <a:ext uri="{FF2B5EF4-FFF2-40B4-BE49-F238E27FC236}">
                <a16:creationId xmlns:a16="http://schemas.microsoft.com/office/drawing/2014/main" id="{4F2C2F4A-A3AF-0430-49E7-E3882A820B3D}"/>
              </a:ext>
            </a:extLst>
          </p:cNvPr>
          <p:cNvSpPr txBox="1"/>
          <p:nvPr/>
        </p:nvSpPr>
        <p:spPr>
          <a:xfrm>
            <a:off x="32525" y="979195"/>
            <a:ext cx="8958051" cy="2862322"/>
          </a:xfrm>
          <a:prstGeom prst="rect">
            <a:avLst/>
          </a:prstGeom>
          <a:noFill/>
        </p:spPr>
        <p:txBody>
          <a:bodyPr wrap="square" rtlCol="0">
            <a:spAutoFi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Send a </a:t>
            </a:r>
            <a:r>
              <a:rPr lang="en-US" sz="2000">
                <a:latin typeface="Open Sans" panose="020B0606030504020204" pitchFamily="34" charset="0"/>
                <a:ea typeface="Open Sans" panose="020B0606030504020204" pitchFamily="34" charset="0"/>
                <a:cs typeface="Open Sans" panose="020B0606030504020204" pitchFamily="34" charset="0"/>
                <a:hlinkClick r:id="rId4"/>
              </a:rPr>
              <a:t>follow up email </a:t>
            </a:r>
            <a:r>
              <a:rPr lang="en-US" sz="2000">
                <a:latin typeface="Open Sans" panose="020B0606030504020204" pitchFamily="34" charset="0"/>
                <a:ea typeface="Open Sans" panose="020B0606030504020204" pitchFamily="34" charset="0"/>
                <a:cs typeface="Open Sans" panose="020B0606030504020204" pitchFamily="34" charset="0"/>
              </a:rPr>
              <a:t>or make a phone call on the End TB Now Act</a:t>
            </a:r>
            <a:br>
              <a:rPr lang="en-US" sz="2000">
                <a:latin typeface="Open Sans" panose="020B0606030504020204" pitchFamily="34" charset="0"/>
                <a:ea typeface="Open Sans" panose="020B0606030504020204" pitchFamily="34" charset="0"/>
                <a:cs typeface="Open Sans" panose="020B0606030504020204" pitchFamily="34" charset="0"/>
              </a:rPr>
            </a:br>
            <a:endParaRPr lang="en-US"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Inform other RPCVs in your network about the impact of TB in </a:t>
            </a:r>
            <a:br>
              <a:rPr lang="en-US" sz="2000">
                <a:latin typeface="Open Sans" panose="020B0606030504020204" pitchFamily="34" charset="0"/>
                <a:ea typeface="Open Sans" panose="020B0606030504020204" pitchFamily="34" charset="0"/>
                <a:cs typeface="Open Sans" panose="020B0606030504020204" pitchFamily="34" charset="0"/>
              </a:rPr>
            </a:br>
            <a:r>
              <a:rPr lang="en-US" sz="2000">
                <a:latin typeface="Open Sans" panose="020B0606030504020204" pitchFamily="34" charset="0"/>
                <a:ea typeface="Open Sans" panose="020B0606030504020204" pitchFamily="34" charset="0"/>
                <a:cs typeface="Open Sans" panose="020B0606030504020204" pitchFamily="34" charset="0"/>
              </a:rPr>
              <a:t>your country of service and how they can  make a difference through advocacy (</a:t>
            </a:r>
            <a:r>
              <a:rPr lang="en-US" sz="2000">
                <a:latin typeface="Open Sans" panose="020B0606030504020204" pitchFamily="34" charset="0"/>
                <a:ea typeface="Open Sans" panose="020B0606030504020204" pitchFamily="34" charset="0"/>
                <a:cs typeface="Open Sans" panose="020B0606030504020204" pitchFamily="34" charset="0"/>
                <a:hlinkClick r:id="rId5"/>
              </a:rPr>
              <a:t>online action</a:t>
            </a:r>
            <a:r>
              <a:rPr lang="en-US" sz="2000">
                <a:latin typeface="Open Sans" panose="020B0606030504020204" pitchFamily="34" charset="0"/>
                <a:ea typeface="Open Sans" panose="020B0606030504020204" pitchFamily="34" charset="0"/>
                <a:cs typeface="Open Sans" panose="020B0606030504020204" pitchFamily="34" charset="0"/>
              </a:rPr>
              <a:t>)</a:t>
            </a:r>
            <a:br>
              <a:rPr lang="en-US" sz="2000">
                <a:latin typeface="Open Sans" panose="020B0606030504020204" pitchFamily="34" charset="0"/>
                <a:ea typeface="Open Sans" panose="020B0606030504020204" pitchFamily="34" charset="0"/>
                <a:cs typeface="Open Sans" panose="020B0606030504020204" pitchFamily="34" charset="0"/>
              </a:rPr>
            </a:br>
            <a:endParaRPr lang="en-US"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hlinkClick r:id="rId6"/>
              </a:rPr>
              <a:t>Write a letter to the editor </a:t>
            </a:r>
            <a:r>
              <a:rPr lang="en-US" sz="2000">
                <a:latin typeface="Open Sans" panose="020B0606030504020204" pitchFamily="34" charset="0"/>
                <a:ea typeface="Open Sans" panose="020B0606030504020204" pitchFamily="34" charset="0"/>
                <a:cs typeface="Open Sans" panose="020B0606030504020204" pitchFamily="34" charset="0"/>
              </a:rPr>
              <a:t>(LTE) or other media</a:t>
            </a:r>
            <a:br>
              <a:rPr lang="en-US" sz="2000">
                <a:latin typeface="Open Sans" panose="020B0606030504020204" pitchFamily="34" charset="0"/>
                <a:ea typeface="Open Sans" panose="020B0606030504020204" pitchFamily="34" charset="0"/>
                <a:cs typeface="Open Sans" panose="020B0606030504020204" pitchFamily="34" charset="0"/>
              </a:rPr>
            </a:br>
            <a:endParaRPr lang="en-US"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55588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24EC25-2AF2-4991-97BA-A8A53AAC8C18}"/>
              </a:ext>
            </a:extLst>
          </p:cNvPr>
          <p:cNvSpPr txBox="1"/>
          <p:nvPr/>
        </p:nvSpPr>
        <p:spPr>
          <a:xfrm>
            <a:off x="2122649" y="1616528"/>
            <a:ext cx="6207175" cy="2631490"/>
          </a:xfrm>
          <a:prstGeom prst="rect">
            <a:avLst/>
          </a:prstGeom>
          <a:noFill/>
        </p:spPr>
        <p:txBody>
          <a:bodyPr wrap="square" lIns="91440" tIns="45720" rIns="91440" bIns="45720" rtlCol="0" anchor="t">
            <a:spAutoFit/>
          </a:bodyPr>
          <a:lstStyle/>
          <a:p>
            <a:pPr algn="r" defTabSz="342900"/>
            <a:r>
              <a:rPr lang="en-US" sz="3300" b="1">
                <a:solidFill>
                  <a:srgbClr val="000000"/>
                </a:solidFill>
                <a:latin typeface="Open Sans"/>
              </a:rPr>
              <a:t>Our Fall Goal</a:t>
            </a:r>
          </a:p>
          <a:p>
            <a:pPr algn="r" defTabSz="342900"/>
            <a:endParaRPr lang="en-US" sz="3300">
              <a:solidFill>
                <a:srgbClr val="000000"/>
              </a:solidFill>
              <a:latin typeface="Open Sans"/>
            </a:endParaRPr>
          </a:p>
          <a:p>
            <a:pPr algn="r" defTabSz="342900"/>
            <a:r>
              <a:rPr lang="en-US" sz="3300" i="1" kern="0">
                <a:solidFill>
                  <a:srgbClr val="000000"/>
                </a:solidFill>
                <a:latin typeface="Open Sans"/>
                <a:ea typeface="Calibri" panose="020F0502020204030204" pitchFamily="34" charset="0"/>
                <a:cs typeface="Open Sans"/>
              </a:rPr>
              <a:t>Congress prioritizes equity and impact in the fight against global poverty</a:t>
            </a:r>
            <a:endParaRPr lang="en-US" sz="3300" b="1">
              <a:solidFill>
                <a:srgbClr val="000000"/>
              </a:solidFill>
              <a:latin typeface="Calibri"/>
              <a:ea typeface="Open Sans"/>
              <a:cs typeface="Open Sans"/>
            </a:endParaRPr>
          </a:p>
        </p:txBody>
      </p:sp>
      <p:pic>
        <p:nvPicPr>
          <p:cNvPr id="4" name="Graphic 3" descr="Route (Two Pins With A Path) with solid fill">
            <a:extLst>
              <a:ext uri="{FF2B5EF4-FFF2-40B4-BE49-F238E27FC236}">
                <a16:creationId xmlns:a16="http://schemas.microsoft.com/office/drawing/2014/main" id="{7D82C8B6-7B35-CFC7-9C4E-EC4523F9C87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1863" y="993145"/>
            <a:ext cx="1910444" cy="1910444"/>
          </a:xfrm>
          <a:prstGeom prst="rect">
            <a:avLst/>
          </a:prstGeom>
        </p:spPr>
      </p:pic>
      <p:sp>
        <p:nvSpPr>
          <p:cNvPr id="5" name="Title 1">
            <a:extLst>
              <a:ext uri="{FF2B5EF4-FFF2-40B4-BE49-F238E27FC236}">
                <a16:creationId xmlns:a16="http://schemas.microsoft.com/office/drawing/2014/main" id="{2BA220D8-09B7-1EF5-2BA0-FC7EADB8E740}"/>
              </a:ext>
            </a:extLst>
          </p:cNvPr>
          <p:cNvSpPr>
            <a:spLocks noGrp="1"/>
          </p:cNvSpPr>
          <p:nvPr>
            <p:ph type="title"/>
          </p:nvPr>
        </p:nvSpPr>
        <p:spPr>
          <a:xfrm>
            <a:off x="648041" y="204168"/>
            <a:ext cx="7401491" cy="857250"/>
          </a:xfrm>
        </p:spPr>
        <p:txBody>
          <a:bodyPr>
            <a:noAutofit/>
          </a:bodyPr>
          <a:lstStyle/>
          <a:p>
            <a:r>
              <a:rPr lang="en-US" sz="3600" b="1">
                <a:solidFill>
                  <a:srgbClr val="D50032"/>
                </a:solidFill>
              </a:rPr>
              <a:t>Global policy</a:t>
            </a:r>
            <a:endParaRPr lang="en-US" sz="3600" b="1">
              <a:solidFill>
                <a:schemeClr val="tx1"/>
              </a:solidFill>
            </a:endParaRPr>
          </a:p>
        </p:txBody>
      </p:sp>
      <p:pic>
        <p:nvPicPr>
          <p:cNvPr id="2" name="Google Shape;323;p5" descr="Text, application&#10;&#10;Description automatically generated">
            <a:extLst>
              <a:ext uri="{FF2B5EF4-FFF2-40B4-BE49-F238E27FC236}">
                <a16:creationId xmlns:a16="http://schemas.microsoft.com/office/drawing/2014/main" id="{2BDE1654-2F9D-BD98-9C9F-0EF0FE126E0B}"/>
              </a:ext>
            </a:extLst>
          </p:cNvPr>
          <p:cNvPicPr preferRelativeResize="0"/>
          <p:nvPr/>
        </p:nvPicPr>
        <p:blipFill rotWithShape="1">
          <a:blip r:embed="rId5">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3590116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3015D1-99A3-2E88-D3B3-7D3EBD3F68EF}"/>
              </a:ext>
            </a:extLst>
          </p:cNvPr>
          <p:cNvSpPr>
            <a:spLocks noGrp="1"/>
          </p:cNvSpPr>
          <p:nvPr>
            <p:ph idx="1"/>
          </p:nvPr>
        </p:nvSpPr>
        <p:spPr>
          <a:xfrm>
            <a:off x="461584" y="1752705"/>
            <a:ext cx="8229600" cy="3394472"/>
          </a:xfrm>
        </p:spPr>
        <p:txBody>
          <a:bodyPr vert="horz" lIns="91440" tIns="45720" rIns="91440" bIns="45720" rtlCol="0" anchor="t">
            <a:normAutofit/>
          </a:bodyPr>
          <a:lstStyle/>
          <a:p>
            <a:pPr marL="342265" indent="-342265">
              <a:lnSpc>
                <a:spcPct val="114000"/>
              </a:lnSpc>
              <a:spcBef>
                <a:spcPts val="0"/>
              </a:spcBef>
              <a:spcAft>
                <a:spcPts val="600"/>
              </a:spcAft>
            </a:pPr>
            <a:r>
              <a:rPr lang="en-US" kern="0">
                <a:latin typeface="Open Sans"/>
                <a:ea typeface="Calibri" panose="020F0502020204030204" pitchFamily="34" charset="0"/>
                <a:cs typeface="Open Sans"/>
              </a:rPr>
              <a:t>Who does it reach? Who gets left out? </a:t>
            </a:r>
            <a:endParaRPr lang="en-US">
              <a:ea typeface="Open Sans"/>
              <a:cs typeface="Open Sans"/>
            </a:endParaRPr>
          </a:p>
          <a:p>
            <a:pPr marL="342265" indent="-342265">
              <a:lnSpc>
                <a:spcPct val="114000"/>
              </a:lnSpc>
              <a:spcBef>
                <a:spcPts val="0"/>
              </a:spcBef>
              <a:spcAft>
                <a:spcPts val="600"/>
              </a:spcAft>
            </a:pPr>
            <a:r>
              <a:rPr lang="en-US" kern="0">
                <a:latin typeface="Open Sans"/>
                <a:ea typeface="Calibri" panose="020F0502020204030204" pitchFamily="34" charset="0"/>
                <a:cs typeface="Open Sans"/>
              </a:rPr>
              <a:t>Are we working in partnership?</a:t>
            </a:r>
          </a:p>
          <a:p>
            <a:pPr marL="342265" indent="-342265">
              <a:lnSpc>
                <a:spcPct val="114000"/>
              </a:lnSpc>
              <a:spcBef>
                <a:spcPts val="0"/>
              </a:spcBef>
              <a:spcAft>
                <a:spcPts val="600"/>
              </a:spcAft>
            </a:pPr>
            <a:r>
              <a:rPr lang="en-US" kern="0">
                <a:latin typeface="Open Sans"/>
                <a:ea typeface="Open Sans"/>
                <a:cs typeface="Open Sans"/>
              </a:rPr>
              <a:t>How is funding delivered?</a:t>
            </a:r>
          </a:p>
          <a:p>
            <a:pPr marL="342265" indent="-342265">
              <a:lnSpc>
                <a:spcPct val="114000"/>
              </a:lnSpc>
              <a:spcBef>
                <a:spcPts val="0"/>
              </a:spcBef>
              <a:spcAft>
                <a:spcPts val="600"/>
              </a:spcAft>
            </a:pPr>
            <a:r>
              <a:rPr lang="en-US" kern="0">
                <a:latin typeface="Open Sans" panose="020B0606030504020204" pitchFamily="34" charset="0"/>
                <a:ea typeface="Open Sans" panose="020B0606030504020204" pitchFamily="34" charset="0"/>
                <a:cs typeface="Open Sans" panose="020B0606030504020204" pitchFamily="34" charset="0"/>
              </a:rPr>
              <a:t>Are interventions based on evidence? </a:t>
            </a:r>
          </a:p>
        </p:txBody>
      </p:sp>
      <p:sp>
        <p:nvSpPr>
          <p:cNvPr id="2" name="Rectangle: Rounded Corners 1">
            <a:extLst>
              <a:ext uri="{FF2B5EF4-FFF2-40B4-BE49-F238E27FC236}">
                <a16:creationId xmlns:a16="http://schemas.microsoft.com/office/drawing/2014/main" id="{A5E58FDC-82BC-5073-3830-CE5048CB38E7}"/>
              </a:ext>
            </a:extLst>
          </p:cNvPr>
          <p:cNvSpPr/>
          <p:nvPr/>
        </p:nvSpPr>
        <p:spPr>
          <a:xfrm>
            <a:off x="275322" y="303420"/>
            <a:ext cx="7252835" cy="856153"/>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defTabSz="342900"/>
            <a:r>
              <a:rPr lang="en-US" sz="3000" b="1">
                <a:solidFill>
                  <a:schemeClr val="tx1"/>
                </a:solidFill>
                <a:latin typeface="Open Sans"/>
              </a:rPr>
              <a:t>		Equity &amp; Impact</a:t>
            </a:r>
            <a:endParaRPr lang="en-US" sz="3000" b="1">
              <a:solidFill>
                <a:schemeClr val="tx1"/>
              </a:solidFill>
              <a:latin typeface="Open Sans"/>
              <a:ea typeface="Open Sans"/>
              <a:cs typeface="Open Sans"/>
            </a:endParaRPr>
          </a:p>
        </p:txBody>
      </p:sp>
      <p:pic>
        <p:nvPicPr>
          <p:cNvPr id="4" name="Google Shape;323;p5" descr="Text, application&#10;&#10;Description automatically generated">
            <a:extLst>
              <a:ext uri="{FF2B5EF4-FFF2-40B4-BE49-F238E27FC236}">
                <a16:creationId xmlns:a16="http://schemas.microsoft.com/office/drawing/2014/main" id="{7DFFB01B-6BA0-9F68-B8D3-D689877B7A86}"/>
              </a:ext>
            </a:extLst>
          </p:cNvPr>
          <p:cNvPicPr preferRelativeResize="0"/>
          <p:nvPr/>
        </p:nvPicPr>
        <p:blipFill rotWithShape="1">
          <a:blip r:embed="rId2">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978160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dc84acdb8d_0_79"/>
          <p:cNvSpPr txBox="1">
            <a:spLocks noGrp="1"/>
          </p:cNvSpPr>
          <p:nvPr>
            <p:ph type="ctrTitle"/>
          </p:nvPr>
        </p:nvSpPr>
        <p:spPr>
          <a:xfrm>
            <a:off x="416378" y="152401"/>
            <a:ext cx="7356000" cy="7062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D50032"/>
              </a:buClr>
              <a:buSzPts val="2600"/>
              <a:buFont typeface="Open Sans"/>
              <a:buNone/>
            </a:pPr>
            <a:r>
              <a:rPr lang="en-US" sz="2600" b="1" i="0" u="none" strike="noStrike" cap="none">
                <a:solidFill>
                  <a:srgbClr val="D50032"/>
                </a:solidFill>
                <a:latin typeface="Open Sans"/>
                <a:ea typeface="Open Sans"/>
                <a:cs typeface="Open Sans"/>
                <a:sym typeface="Open Sans"/>
              </a:rPr>
              <a:t>Our Values &amp; Resources</a:t>
            </a:r>
            <a:endParaRPr/>
          </a:p>
        </p:txBody>
      </p:sp>
      <p:sp>
        <p:nvSpPr>
          <p:cNvPr id="257" name="Google Shape;257;g1dc84acdb8d_0_79"/>
          <p:cNvSpPr txBox="1"/>
          <p:nvPr/>
        </p:nvSpPr>
        <p:spPr>
          <a:xfrm>
            <a:off x="301782" y="907042"/>
            <a:ext cx="7923000" cy="39010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000000"/>
                </a:solidFill>
                <a:latin typeface="Calibri"/>
                <a:ea typeface="Calibri"/>
                <a:cs typeface="Calibri"/>
                <a:sym typeface="Calibri"/>
              </a:rPr>
              <a:t>​</a:t>
            </a:r>
            <a:r>
              <a:rPr lang="en-US" sz="1350" b="0" i="1" u="none" strike="noStrike" cap="none">
                <a:solidFill>
                  <a:schemeClr val="dk1"/>
                </a:solidFill>
                <a:latin typeface="Open Sans"/>
                <a:ea typeface="Open Sans"/>
                <a:cs typeface="Open Sans"/>
                <a:sym typeface="Open Sans"/>
              </a:rPr>
              <a:t>At RESULTS we pledge to create space for all voices, including those of us who are currently experiencing poverty. We will address oppressive behavior in our interactions, families, communities, work, and world. Our strength is rooted in our diversity of experiences, not in our assumptions.</a:t>
            </a:r>
            <a:endParaRPr/>
          </a:p>
          <a:p>
            <a:pPr marL="0" marR="0" lvl="0" indent="0" algn="l" rtl="0">
              <a:spcBef>
                <a:spcPts val="0"/>
              </a:spcBef>
              <a:spcAft>
                <a:spcPts val="0"/>
              </a:spcAft>
              <a:buNone/>
            </a:pPr>
            <a:endParaRPr sz="1350" b="0" i="1" u="none" strike="noStrike" cap="none">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350" b="0" i="1" u="none" strike="noStrike" cap="none">
                <a:solidFill>
                  <a:schemeClr val="dk1"/>
                </a:solidFill>
                <a:latin typeface="Open Sans"/>
                <a:ea typeface="Open Sans"/>
                <a:cs typeface="Open Sans"/>
                <a:sym typeface="Open Sans"/>
              </a:rPr>
              <a:t>With unearned privilege comes the responsibility to act so the burden to educate and change doesn’t fall solely on those experiencing oppression. When we miss the mark on our values, we will acknowledge our mistake, seek forgiveness, learn, and work together as a community to pursue equity.</a:t>
            </a:r>
            <a:endParaRPr/>
          </a:p>
          <a:p>
            <a:pPr marL="0" marR="0" lvl="0" indent="0" algn="l" rtl="0">
              <a:spcBef>
                <a:spcPts val="0"/>
              </a:spcBef>
              <a:spcAft>
                <a:spcPts val="0"/>
              </a:spcAft>
              <a:buNone/>
            </a:pPr>
            <a:endParaRPr sz="1350" b="0" i="0" u="none" strike="noStrike" cap="none">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350" b="1" i="0" u="none" strike="noStrike" cap="none">
                <a:solidFill>
                  <a:schemeClr val="dk1"/>
                </a:solidFill>
                <a:latin typeface="Open Sans"/>
                <a:ea typeface="Open Sans"/>
                <a:cs typeface="Open Sans"/>
                <a:sym typeface="Open Sans"/>
              </a:rPr>
              <a:t>Read our full anti-oppression values statement here at </a:t>
            </a:r>
            <a:r>
              <a:rPr lang="en-US" sz="1350" b="1" i="0" u="sng" strike="noStrike" cap="none">
                <a:solidFill>
                  <a:schemeClr val="dk2"/>
                </a:solidFill>
                <a:latin typeface="Open Sans"/>
                <a:ea typeface="Open Sans"/>
                <a:cs typeface="Open Sans"/>
                <a:sym typeface="Open Sans"/>
              </a:rPr>
              <a:t>results.org/values</a:t>
            </a:r>
            <a:r>
              <a:rPr lang="en-US" sz="1350" b="1" i="0" u="none" strike="noStrike" cap="none">
                <a:solidFill>
                  <a:schemeClr val="dk1"/>
                </a:solidFill>
                <a:latin typeface="Open Sans"/>
                <a:ea typeface="Open Sans"/>
                <a:cs typeface="Open Sans"/>
                <a:sym typeface="Open Sans"/>
              </a:rPr>
              <a:t>. </a:t>
            </a:r>
            <a:endParaRPr sz="135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350" b="0" i="0" u="none" strike="noStrike" cap="none">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350" b="0" i="0" u="none" strike="noStrike" cap="none">
                <a:solidFill>
                  <a:schemeClr val="dk1"/>
                </a:solidFill>
                <a:latin typeface="Open Sans"/>
                <a:ea typeface="Open Sans"/>
                <a:cs typeface="Open Sans"/>
                <a:sym typeface="Open Sans"/>
              </a:rPr>
              <a:t>Check out the </a:t>
            </a:r>
            <a:r>
              <a:rPr lang="en-US" sz="1350" b="0" i="0" u="sng" strike="noStrike" cap="none">
                <a:solidFill>
                  <a:srgbClr val="D5003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Anti-Oppression Workshop Schedule </a:t>
            </a:r>
            <a:r>
              <a:rPr lang="en-US" sz="1350" b="0" i="0" u="none" strike="noStrike" cap="none">
                <a:solidFill>
                  <a:schemeClr val="dk1"/>
                </a:solidFill>
                <a:latin typeface="Open Sans"/>
                <a:ea typeface="Open Sans"/>
                <a:cs typeface="Open Sans"/>
                <a:sym typeface="Open Sans"/>
              </a:rPr>
              <a:t>for training opportunities.</a:t>
            </a:r>
            <a:endParaRPr sz="135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350" b="1" i="0" u="none" strike="noStrike" cap="none">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350" b="1" i="0" u="none" strike="noStrike" cap="none">
                <a:solidFill>
                  <a:schemeClr val="dk1"/>
                </a:solidFill>
                <a:latin typeface="Open Sans"/>
                <a:ea typeface="Open Sans"/>
                <a:cs typeface="Open Sans"/>
                <a:sym typeface="Open Sans"/>
              </a:rPr>
              <a:t>Find these resources and more at results.org/volunteers/anti-oppression:</a:t>
            </a:r>
            <a:endParaRPr/>
          </a:p>
          <a:p>
            <a:pPr marL="0" marR="0" lvl="0" indent="0" algn="l" rtl="0">
              <a:spcBef>
                <a:spcPts val="0"/>
              </a:spcBef>
              <a:spcAft>
                <a:spcPts val="0"/>
              </a:spcAft>
              <a:buNone/>
            </a:pPr>
            <a:endParaRPr sz="1350" b="0" i="0" u="none" strike="noStrike" cap="none">
              <a:solidFill>
                <a:schemeClr val="dk1"/>
              </a:solidFill>
              <a:latin typeface="Open Sans"/>
              <a:ea typeface="Open Sans"/>
              <a:cs typeface="Open Sans"/>
              <a:sym typeface="Open Sans"/>
            </a:endParaRPr>
          </a:p>
          <a:p>
            <a:pPr marL="628650" marR="0" lvl="1" indent="-285750" algn="l" rtl="0">
              <a:spcBef>
                <a:spcPts val="0"/>
              </a:spcBef>
              <a:spcAft>
                <a:spcPts val="0"/>
              </a:spcAft>
              <a:buClr>
                <a:schemeClr val="dk1"/>
              </a:buClr>
              <a:buSzPts val="1350"/>
              <a:buFont typeface="Arial"/>
              <a:buChar char="•"/>
            </a:pPr>
            <a:r>
              <a:rPr lang="en-US" sz="1350" b="0" i="0" u="none" strike="noStrike" cap="none">
                <a:solidFill>
                  <a:schemeClr val="dk1"/>
                </a:solidFill>
                <a:latin typeface="Open Sans"/>
                <a:ea typeface="Open Sans"/>
                <a:cs typeface="Open Sans"/>
                <a:sym typeface="Open Sans"/>
              </a:rPr>
              <a:t>Resource Guides from our Diversity &amp; Inclusion trainings, including: </a:t>
            </a:r>
            <a:endParaRPr/>
          </a:p>
          <a:p>
            <a:pPr marL="971550" marR="0" lvl="2" indent="-285750" algn="l" rtl="0">
              <a:spcBef>
                <a:spcPts val="0"/>
              </a:spcBef>
              <a:spcAft>
                <a:spcPts val="0"/>
              </a:spcAft>
              <a:buClr>
                <a:schemeClr val="dk1"/>
              </a:buClr>
              <a:buSzPts val="1350"/>
              <a:buFont typeface="Arial"/>
              <a:buChar char="•"/>
            </a:pPr>
            <a:r>
              <a:rPr lang="en-US" sz="1350" b="0" i="0" u="none" strike="noStrike" cap="none">
                <a:solidFill>
                  <a:schemeClr val="dk1"/>
                </a:solidFill>
                <a:latin typeface="Open Sans"/>
                <a:ea typeface="Open Sans"/>
                <a:cs typeface="Open Sans"/>
                <a:sym typeface="Open Sans"/>
              </a:rPr>
              <a:t>Interrupting Microaggressions</a:t>
            </a:r>
            <a:endParaRPr/>
          </a:p>
          <a:p>
            <a:pPr marL="971550" marR="0" lvl="2" indent="-285750" algn="l" rtl="0">
              <a:spcBef>
                <a:spcPts val="0"/>
              </a:spcBef>
              <a:spcAft>
                <a:spcPts val="0"/>
              </a:spcAft>
              <a:buClr>
                <a:schemeClr val="dk1"/>
              </a:buClr>
              <a:buSzPts val="1350"/>
              <a:buFont typeface="Arial"/>
              <a:buChar char="•"/>
            </a:pPr>
            <a:r>
              <a:rPr lang="en-US" sz="1350" b="0" i="0" u="none" strike="noStrike" cap="none">
                <a:solidFill>
                  <a:schemeClr val="dk1"/>
                </a:solidFill>
                <a:latin typeface="Open Sans"/>
                <a:ea typeface="Open Sans"/>
                <a:cs typeface="Open Sans"/>
                <a:sym typeface="Open Sans"/>
              </a:rPr>
              <a:t>Creating Space for Critical Conversations</a:t>
            </a:r>
            <a:endParaRPr/>
          </a:p>
          <a:p>
            <a:pPr marL="628650" marR="0" lvl="1" indent="-285750" algn="l" rtl="0">
              <a:spcBef>
                <a:spcPts val="0"/>
              </a:spcBef>
              <a:spcAft>
                <a:spcPts val="0"/>
              </a:spcAft>
              <a:buClr>
                <a:schemeClr val="dk1"/>
              </a:buClr>
              <a:buSzPts val="1350"/>
              <a:buFont typeface="Arial"/>
              <a:buChar char="•"/>
            </a:pPr>
            <a:r>
              <a:rPr lang="en-US" sz="1350" b="0" i="0" u="none" strike="noStrike" cap="none">
                <a:solidFill>
                  <a:schemeClr val="dk1"/>
                </a:solidFill>
                <a:latin typeface="Open Sans"/>
                <a:ea typeface="Open Sans"/>
                <a:cs typeface="Open Sans"/>
                <a:sym typeface="Open Sans"/>
              </a:rPr>
              <a:t>Information on how RESULTS responds to oppressive incidents</a:t>
            </a:r>
            <a:endParaRPr/>
          </a:p>
        </p:txBody>
      </p:sp>
      <p:sp>
        <p:nvSpPr>
          <p:cNvPr id="258" name="Google Shape;258;g1dc84acdb8d_0_79"/>
          <p:cNvSpPr/>
          <p:nvPr/>
        </p:nvSpPr>
        <p:spPr>
          <a:xfrm>
            <a:off x="0" y="7802"/>
            <a:ext cx="237000" cy="3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350"/>
              <a:buFont typeface="Open Sans"/>
              <a:buNone/>
            </a:pPr>
            <a:fld id="{00000000-1234-1234-1234-123412341234}" type="slidenum">
              <a:rPr lang="en-US" sz="1350" b="0" i="0" u="none" strike="noStrike" cap="none">
                <a:solidFill>
                  <a:srgbClr val="000000"/>
                </a:solidFill>
                <a:latin typeface="Open Sans"/>
                <a:ea typeface="Open Sans"/>
                <a:cs typeface="Open Sans"/>
                <a:sym typeface="Open Sans"/>
              </a:rPr>
              <a:t>2</a:t>
            </a:fld>
            <a:endParaRPr sz="1350" b="0" i="0" u="none" strike="noStrike" cap="none">
              <a:solidFill>
                <a:srgbClr val="000000"/>
              </a:solidFill>
              <a:latin typeface="Open Sans"/>
              <a:ea typeface="Open Sans"/>
              <a:cs typeface="Open Sans"/>
              <a:sym typeface="Open Sans"/>
            </a:endParaRPr>
          </a:p>
        </p:txBody>
      </p:sp>
      <p:pic>
        <p:nvPicPr>
          <p:cNvPr id="2" name="Google Shape;267;g14388b835e1_0_23">
            <a:extLst>
              <a:ext uri="{FF2B5EF4-FFF2-40B4-BE49-F238E27FC236}">
                <a16:creationId xmlns:a16="http://schemas.microsoft.com/office/drawing/2014/main" id="{123D93FB-BF4F-1841-D122-DBC0DEA82157}"/>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600568" y="76200"/>
            <a:ext cx="1510907" cy="1102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24EC25-2AF2-4991-97BA-A8A53AAC8C18}"/>
              </a:ext>
            </a:extLst>
          </p:cNvPr>
          <p:cNvSpPr txBox="1"/>
          <p:nvPr/>
        </p:nvSpPr>
        <p:spPr>
          <a:xfrm>
            <a:off x="1059350" y="594593"/>
            <a:ext cx="6700671" cy="1793696"/>
          </a:xfrm>
          <a:prstGeom prst="rect">
            <a:avLst/>
          </a:prstGeom>
          <a:noFill/>
        </p:spPr>
        <p:txBody>
          <a:bodyPr wrap="square" lIns="91440" tIns="45720" rIns="91440" bIns="45720" rtlCol="0" anchor="t">
            <a:spAutoFit/>
          </a:bodyPr>
          <a:lstStyle/>
          <a:p>
            <a:pPr defTabSz="342900">
              <a:lnSpc>
                <a:spcPct val="114000"/>
              </a:lnSpc>
            </a:pPr>
            <a:r>
              <a:rPr lang="en-US" sz="3300" b="1">
                <a:solidFill>
                  <a:srgbClr val="FF0000"/>
                </a:solidFill>
                <a:latin typeface="Open Sans"/>
              </a:rPr>
              <a:t>Part 1</a:t>
            </a:r>
            <a:endParaRPr lang="en-US" sz="3300" b="1">
              <a:solidFill>
                <a:srgbClr val="FF0000"/>
              </a:solidFill>
              <a:latin typeface="Open Sans"/>
              <a:ea typeface="Open Sans"/>
              <a:cs typeface="Open Sans"/>
            </a:endParaRPr>
          </a:p>
          <a:p>
            <a:pPr defTabSz="342900">
              <a:lnSpc>
                <a:spcPct val="114000"/>
              </a:lnSpc>
            </a:pPr>
            <a:r>
              <a:rPr lang="en-US" sz="3300" i="1" kern="0">
                <a:solidFill>
                  <a:srgbClr val="000000"/>
                </a:solidFill>
                <a:latin typeface="Open Sans"/>
                <a:ea typeface="Open Sans"/>
                <a:cs typeface="Open Sans"/>
              </a:rPr>
              <a:t>How the </a:t>
            </a:r>
            <a:r>
              <a:rPr lang="en-US" sz="3300" b="1" i="1" kern="0">
                <a:solidFill>
                  <a:srgbClr val="000000"/>
                </a:solidFill>
                <a:latin typeface="Open Sans"/>
                <a:ea typeface="Open Sans"/>
                <a:cs typeface="Open Sans"/>
              </a:rPr>
              <a:t>U.S. government</a:t>
            </a:r>
            <a:r>
              <a:rPr lang="en-US" sz="3300" i="1" kern="0">
                <a:solidFill>
                  <a:srgbClr val="000000"/>
                </a:solidFill>
                <a:latin typeface="Open Sans"/>
                <a:ea typeface="Open Sans"/>
                <a:cs typeface="Open Sans"/>
              </a:rPr>
              <a:t> spends money and designs programs</a:t>
            </a:r>
            <a:endParaRPr lang="en-US" sz="3300">
              <a:solidFill>
                <a:srgbClr val="000000"/>
              </a:solidFill>
              <a:latin typeface="Open Sans"/>
              <a:ea typeface="Open Sans"/>
              <a:cs typeface="Open Sans"/>
            </a:endParaRPr>
          </a:p>
        </p:txBody>
      </p:sp>
      <p:sp>
        <p:nvSpPr>
          <p:cNvPr id="2" name="TextBox 1">
            <a:extLst>
              <a:ext uri="{FF2B5EF4-FFF2-40B4-BE49-F238E27FC236}">
                <a16:creationId xmlns:a16="http://schemas.microsoft.com/office/drawing/2014/main" id="{C974742E-A770-A7F7-74EF-1CFD941D7D86}"/>
              </a:ext>
            </a:extLst>
          </p:cNvPr>
          <p:cNvSpPr txBox="1"/>
          <p:nvPr/>
        </p:nvSpPr>
        <p:spPr>
          <a:xfrm>
            <a:off x="1059350" y="2771498"/>
            <a:ext cx="6430849" cy="1793696"/>
          </a:xfrm>
          <a:prstGeom prst="rect">
            <a:avLst/>
          </a:prstGeom>
          <a:noFill/>
        </p:spPr>
        <p:txBody>
          <a:bodyPr wrap="square" lIns="91440" tIns="45720" rIns="91440" bIns="45720" rtlCol="0" anchor="t">
            <a:spAutoFit/>
          </a:bodyPr>
          <a:lstStyle/>
          <a:p>
            <a:pPr defTabSz="342900">
              <a:lnSpc>
                <a:spcPct val="114000"/>
              </a:lnSpc>
            </a:pPr>
            <a:r>
              <a:rPr lang="en-US" sz="3300" b="1">
                <a:solidFill>
                  <a:srgbClr val="FF0000"/>
                </a:solidFill>
                <a:latin typeface="Open Sans"/>
              </a:rPr>
              <a:t>Part 2</a:t>
            </a:r>
          </a:p>
          <a:p>
            <a:pPr defTabSz="342900">
              <a:lnSpc>
                <a:spcPct val="114000"/>
              </a:lnSpc>
            </a:pPr>
            <a:r>
              <a:rPr lang="en-US" sz="3300" i="1" kern="0">
                <a:solidFill>
                  <a:srgbClr val="000000"/>
                </a:solidFill>
                <a:latin typeface="Open Sans"/>
                <a:ea typeface="Open Sans"/>
                <a:cs typeface="Open Sans"/>
              </a:rPr>
              <a:t>How the </a:t>
            </a:r>
            <a:r>
              <a:rPr lang="en-US" sz="3300" b="1" i="1" kern="0">
                <a:solidFill>
                  <a:srgbClr val="000000"/>
                </a:solidFill>
                <a:latin typeface="Open Sans"/>
                <a:ea typeface="Open Sans"/>
                <a:cs typeface="Open Sans"/>
              </a:rPr>
              <a:t>World Bank</a:t>
            </a:r>
            <a:r>
              <a:rPr lang="en-US" sz="3300" i="1" kern="0">
                <a:solidFill>
                  <a:srgbClr val="000000"/>
                </a:solidFill>
                <a:latin typeface="Open Sans"/>
                <a:ea typeface="Open Sans"/>
                <a:cs typeface="Open Sans"/>
              </a:rPr>
              <a:t> spends money and designs programs</a:t>
            </a:r>
            <a:endParaRPr lang="en-US" sz="3300">
              <a:solidFill>
                <a:srgbClr val="000000"/>
              </a:solidFill>
              <a:latin typeface="Open Sans"/>
              <a:ea typeface="Open Sans"/>
              <a:cs typeface="Open Sans"/>
            </a:endParaRPr>
          </a:p>
        </p:txBody>
      </p:sp>
      <p:pic>
        <p:nvPicPr>
          <p:cNvPr id="4" name="Google Shape;323;p5" descr="Text, application&#10;&#10;Description automatically generated">
            <a:extLst>
              <a:ext uri="{FF2B5EF4-FFF2-40B4-BE49-F238E27FC236}">
                <a16:creationId xmlns:a16="http://schemas.microsoft.com/office/drawing/2014/main" id="{A1A212DE-A6F3-E506-F0B4-6E8A2900370F}"/>
              </a:ext>
            </a:extLst>
          </p:cNvPr>
          <p:cNvPicPr preferRelativeResize="0"/>
          <p:nvPr/>
        </p:nvPicPr>
        <p:blipFill rotWithShape="1">
          <a:blip r:embed="rId2">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1486449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4A505DEA-1C8D-1BD6-3021-AC2AE4EA303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21036" y="1356246"/>
            <a:ext cx="987757" cy="987757"/>
          </a:xfrm>
          <a:prstGeom prst="rect">
            <a:avLst/>
          </a:prstGeom>
        </p:spPr>
      </p:pic>
      <p:grpSp>
        <p:nvGrpSpPr>
          <p:cNvPr id="4" name="Group 3">
            <a:extLst>
              <a:ext uri="{FF2B5EF4-FFF2-40B4-BE49-F238E27FC236}">
                <a16:creationId xmlns:a16="http://schemas.microsoft.com/office/drawing/2014/main" id="{2927D946-D0D8-91D6-2BAA-1132F8342667}"/>
              </a:ext>
              <a:ext uri="{C183D7F6-B498-43B3-948B-1728B52AA6E4}">
                <adec:decorative xmlns:adec="http://schemas.microsoft.com/office/drawing/2017/decorative" val="1"/>
              </a:ext>
            </a:extLst>
          </p:cNvPr>
          <p:cNvGrpSpPr/>
          <p:nvPr/>
        </p:nvGrpSpPr>
        <p:grpSpPr>
          <a:xfrm>
            <a:off x="3348350" y="1261566"/>
            <a:ext cx="2400300" cy="3520118"/>
            <a:chOff x="4450080" y="1736678"/>
            <a:chExt cx="3200400" cy="4693491"/>
          </a:xfrm>
        </p:grpSpPr>
        <p:sp>
          <p:nvSpPr>
            <p:cNvPr id="17" name="Rectangle 16">
              <a:extLst>
                <a:ext uri="{FF2B5EF4-FFF2-40B4-BE49-F238E27FC236}">
                  <a16:creationId xmlns:a16="http://schemas.microsoft.com/office/drawing/2014/main" id="{3AD0FB91-4263-350E-2300-BDB69C2E999E}"/>
                </a:ext>
              </a:extLst>
            </p:cNvPr>
            <p:cNvSpPr/>
            <p:nvPr/>
          </p:nvSpPr>
          <p:spPr>
            <a:xfrm>
              <a:off x="4450080" y="2361063"/>
              <a:ext cx="3200400" cy="4069106"/>
            </a:xfrm>
            <a:prstGeom prst="rect">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2250" b="1">
                <a:solidFill>
                  <a:srgbClr val="000000"/>
                </a:solidFill>
                <a:latin typeface="Open Sans"/>
              </a:endParaRPr>
            </a:p>
            <a:p>
              <a:pPr algn="ctr" defTabSz="342900"/>
              <a:r>
                <a:rPr lang="en-US" sz="2250">
                  <a:solidFill>
                    <a:srgbClr val="000000"/>
                  </a:solidFill>
                  <a:latin typeface="Open Sans"/>
                </a:rPr>
                <a:t>The End </a:t>
              </a:r>
              <a:br>
                <a:rPr lang="en-US" sz="2250">
                  <a:solidFill>
                    <a:srgbClr val="000000"/>
                  </a:solidFill>
                  <a:latin typeface="Open Sans"/>
                </a:rPr>
              </a:br>
              <a:r>
                <a:rPr lang="en-US" sz="2250">
                  <a:solidFill>
                    <a:srgbClr val="000000"/>
                  </a:solidFill>
                  <a:latin typeface="Open Sans"/>
                </a:rPr>
                <a:t>Tuberculosis Now Act</a:t>
              </a:r>
            </a:p>
          </p:txBody>
        </p:sp>
        <p:sp>
          <p:nvSpPr>
            <p:cNvPr id="18" name="Oval 17">
              <a:extLst>
                <a:ext uri="{FF2B5EF4-FFF2-40B4-BE49-F238E27FC236}">
                  <a16:creationId xmlns:a16="http://schemas.microsoft.com/office/drawing/2014/main" id="{6DF07EC3-0A6A-F0FD-3F07-E44AE5B7E8CB}"/>
                </a:ext>
                <a:ext uri="{C183D7F6-B498-43B3-948B-1728B52AA6E4}">
                  <adec:decorative xmlns:adec="http://schemas.microsoft.com/office/drawing/2017/decorative" val="1"/>
                </a:ext>
              </a:extLst>
            </p:cNvPr>
            <p:cNvSpPr/>
            <p:nvPr/>
          </p:nvSpPr>
          <p:spPr>
            <a:xfrm>
              <a:off x="5231073" y="1736678"/>
              <a:ext cx="1692322" cy="169232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1">
                <a:solidFill>
                  <a:srgbClr val="000000"/>
                </a:solidFill>
                <a:latin typeface="Open Sans"/>
              </a:endParaRPr>
            </a:p>
          </p:txBody>
        </p:sp>
        <p:pic>
          <p:nvPicPr>
            <p:cNvPr id="24" name="Graphic 23">
              <a:extLst>
                <a:ext uri="{FF2B5EF4-FFF2-40B4-BE49-F238E27FC236}">
                  <a16:creationId xmlns:a16="http://schemas.microsoft.com/office/drawing/2014/main" id="{70127395-6738-FADB-D21F-0EA9DFEF8DA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24914" y="1808326"/>
              <a:ext cx="1317009" cy="1317009"/>
            </a:xfrm>
            <a:prstGeom prst="rect">
              <a:avLst/>
            </a:prstGeom>
          </p:spPr>
        </p:pic>
      </p:grpSp>
      <p:grpSp>
        <p:nvGrpSpPr>
          <p:cNvPr id="5" name="Group 4">
            <a:extLst>
              <a:ext uri="{FF2B5EF4-FFF2-40B4-BE49-F238E27FC236}">
                <a16:creationId xmlns:a16="http://schemas.microsoft.com/office/drawing/2014/main" id="{D027618E-7087-9355-6667-574B339B3F9E}"/>
              </a:ext>
              <a:ext uri="{C183D7F6-B498-43B3-948B-1728B52AA6E4}">
                <adec:decorative xmlns:adec="http://schemas.microsoft.com/office/drawing/2017/decorative" val="1"/>
              </a:ext>
            </a:extLst>
          </p:cNvPr>
          <p:cNvGrpSpPr/>
          <p:nvPr/>
        </p:nvGrpSpPr>
        <p:grpSpPr>
          <a:xfrm>
            <a:off x="6158493" y="1172589"/>
            <a:ext cx="2400300" cy="3604564"/>
            <a:chOff x="8106395" y="1624084"/>
            <a:chExt cx="3200400" cy="4806085"/>
          </a:xfrm>
        </p:grpSpPr>
        <p:sp>
          <p:nvSpPr>
            <p:cNvPr id="13" name="Rectangle 12">
              <a:extLst>
                <a:ext uri="{FF2B5EF4-FFF2-40B4-BE49-F238E27FC236}">
                  <a16:creationId xmlns:a16="http://schemas.microsoft.com/office/drawing/2014/main" id="{0BC07448-A12E-A728-BA9A-0643BA640D25}"/>
                </a:ext>
              </a:extLst>
            </p:cNvPr>
            <p:cNvSpPr/>
            <p:nvPr/>
          </p:nvSpPr>
          <p:spPr>
            <a:xfrm>
              <a:off x="8106395" y="2361063"/>
              <a:ext cx="3200400" cy="4069106"/>
            </a:xfrm>
            <a:prstGeom prst="rect">
              <a:avLst/>
            </a:prstGeom>
            <a:no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2250" b="1">
                <a:solidFill>
                  <a:srgbClr val="000000"/>
                </a:solidFill>
                <a:latin typeface="Open Sans"/>
              </a:endParaRPr>
            </a:p>
            <a:p>
              <a:pPr algn="ctr" defTabSz="342900"/>
              <a:r>
                <a:rPr lang="en-US" sz="2250">
                  <a:solidFill>
                    <a:srgbClr val="000000"/>
                  </a:solidFill>
                  <a:latin typeface="Open Sans"/>
                </a:rPr>
                <a:t>The </a:t>
              </a:r>
              <a:br>
                <a:rPr lang="en-US" sz="2250">
                  <a:solidFill>
                    <a:srgbClr val="000000"/>
                  </a:solidFill>
                  <a:latin typeface="Open Sans"/>
                </a:rPr>
              </a:br>
              <a:r>
                <a:rPr lang="en-US" sz="2250">
                  <a:solidFill>
                    <a:srgbClr val="000000"/>
                  </a:solidFill>
                  <a:latin typeface="Open Sans"/>
                </a:rPr>
                <a:t>READ Act</a:t>
              </a:r>
              <a:endParaRPr lang="en-US" sz="2250">
                <a:solidFill>
                  <a:srgbClr val="000000"/>
                </a:solidFill>
                <a:latin typeface="Open Sans"/>
                <a:ea typeface="Open Sans"/>
                <a:cs typeface="Open Sans"/>
              </a:endParaRPr>
            </a:p>
          </p:txBody>
        </p:sp>
        <p:sp>
          <p:nvSpPr>
            <p:cNvPr id="15" name="Oval 14">
              <a:extLst>
                <a:ext uri="{FF2B5EF4-FFF2-40B4-BE49-F238E27FC236}">
                  <a16:creationId xmlns:a16="http://schemas.microsoft.com/office/drawing/2014/main" id="{8FF91E16-D312-3E7D-FA31-13ED5DF15102}"/>
                </a:ext>
                <a:ext uri="{C183D7F6-B498-43B3-948B-1728B52AA6E4}">
                  <adec:decorative xmlns:adec="http://schemas.microsoft.com/office/drawing/2017/decorative" val="1"/>
                </a:ext>
              </a:extLst>
            </p:cNvPr>
            <p:cNvSpPr/>
            <p:nvPr/>
          </p:nvSpPr>
          <p:spPr>
            <a:xfrm>
              <a:off x="8860434" y="1624084"/>
              <a:ext cx="1692322" cy="169232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1">
                <a:solidFill>
                  <a:srgbClr val="000000"/>
                </a:solidFill>
                <a:latin typeface="Open Sans"/>
              </a:endParaRPr>
            </a:p>
          </p:txBody>
        </p:sp>
        <p:pic>
          <p:nvPicPr>
            <p:cNvPr id="30" name="Graphic 29">
              <a:extLst>
                <a:ext uri="{FF2B5EF4-FFF2-40B4-BE49-F238E27FC236}">
                  <a16:creationId xmlns:a16="http://schemas.microsoft.com/office/drawing/2014/main" id="{6F50D6B3-8697-E899-ED74-FEE06EBF0D4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048227" y="1808599"/>
              <a:ext cx="1316736" cy="1316736"/>
            </a:xfrm>
            <a:prstGeom prst="rect">
              <a:avLst/>
            </a:prstGeom>
          </p:spPr>
        </p:pic>
      </p:grpSp>
      <p:sp>
        <p:nvSpPr>
          <p:cNvPr id="8" name="Oval 7">
            <a:extLst>
              <a:ext uri="{FF2B5EF4-FFF2-40B4-BE49-F238E27FC236}">
                <a16:creationId xmlns:a16="http://schemas.microsoft.com/office/drawing/2014/main" id="{E511A29D-F611-E07E-69FF-B2D7D02BBDA5}"/>
              </a:ext>
              <a:ext uri="{C183D7F6-B498-43B3-948B-1728B52AA6E4}">
                <adec:decorative xmlns:adec="http://schemas.microsoft.com/office/drawing/2017/decorative" val="1"/>
              </a:ext>
            </a:extLst>
          </p:cNvPr>
          <p:cNvSpPr/>
          <p:nvPr/>
        </p:nvSpPr>
        <p:spPr>
          <a:xfrm>
            <a:off x="1212855" y="1177120"/>
            <a:ext cx="1269242" cy="1269242"/>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endParaRPr lang="en-US" sz="1350" b="1">
              <a:solidFill>
                <a:srgbClr val="000000"/>
              </a:solidFill>
              <a:latin typeface="Open Sans"/>
            </a:endParaRPr>
          </a:p>
        </p:txBody>
      </p:sp>
      <p:pic>
        <p:nvPicPr>
          <p:cNvPr id="11" name="Graphic 10">
            <a:extLst>
              <a:ext uri="{FF2B5EF4-FFF2-40B4-BE49-F238E27FC236}">
                <a16:creationId xmlns:a16="http://schemas.microsoft.com/office/drawing/2014/main" id="{17AFBA11-EB85-805E-8421-53F285A5033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49033" y="1317862"/>
            <a:ext cx="987757" cy="987757"/>
          </a:xfrm>
          <a:prstGeom prst="rect">
            <a:avLst/>
          </a:prstGeom>
        </p:spPr>
      </p:pic>
      <p:sp>
        <p:nvSpPr>
          <p:cNvPr id="9" name="TextBox 8">
            <a:extLst>
              <a:ext uri="{FF2B5EF4-FFF2-40B4-BE49-F238E27FC236}">
                <a16:creationId xmlns:a16="http://schemas.microsoft.com/office/drawing/2014/main" id="{E70FADD7-F1F0-4719-E7E2-612E513525C2}"/>
              </a:ext>
            </a:extLst>
          </p:cNvPr>
          <p:cNvSpPr txBox="1"/>
          <p:nvPr/>
        </p:nvSpPr>
        <p:spPr>
          <a:xfrm>
            <a:off x="571501" y="195974"/>
            <a:ext cx="7324418" cy="669414"/>
          </a:xfrm>
          <a:prstGeom prst="rect">
            <a:avLst/>
          </a:prstGeom>
          <a:noFill/>
        </p:spPr>
        <p:txBody>
          <a:bodyPr wrap="square" lIns="91440" tIns="45720" rIns="91440" bIns="45720" anchor="t">
            <a:spAutoFit/>
          </a:bodyPr>
          <a:lstStyle/>
          <a:p>
            <a:pPr defTabSz="342900"/>
            <a:r>
              <a:rPr lang="en-US" sz="3750" b="1">
                <a:latin typeface="Open Sans"/>
              </a:rPr>
              <a:t>Global Advocacy Campaigns</a:t>
            </a:r>
            <a:endParaRPr lang="en-US"/>
          </a:p>
        </p:txBody>
      </p:sp>
      <p:pic>
        <p:nvPicPr>
          <p:cNvPr id="2" name="Google Shape;323;p5" descr="Text, application&#10;&#10;Description automatically generated">
            <a:extLst>
              <a:ext uri="{FF2B5EF4-FFF2-40B4-BE49-F238E27FC236}">
                <a16:creationId xmlns:a16="http://schemas.microsoft.com/office/drawing/2014/main" id="{68A0301B-2229-087D-9847-A513189A39E9}"/>
              </a:ext>
            </a:extLst>
          </p:cNvPr>
          <p:cNvPicPr preferRelativeResize="0"/>
          <p:nvPr/>
        </p:nvPicPr>
        <p:blipFill rotWithShape="1">
          <a:blip r:embed="rId8">
            <a:alphaModFix/>
          </a:blip>
          <a:srcRect/>
          <a:stretch/>
        </p:blipFill>
        <p:spPr>
          <a:xfrm>
            <a:off x="7600568" y="76200"/>
            <a:ext cx="1510907" cy="1102501"/>
          </a:xfrm>
          <a:prstGeom prst="rect">
            <a:avLst/>
          </a:prstGeom>
          <a:noFill/>
          <a:ln>
            <a:noFill/>
          </a:ln>
        </p:spPr>
      </p:pic>
      <p:grpSp>
        <p:nvGrpSpPr>
          <p:cNvPr id="14" name="Group 13">
            <a:extLst>
              <a:ext uri="{FF2B5EF4-FFF2-40B4-BE49-F238E27FC236}">
                <a16:creationId xmlns:a16="http://schemas.microsoft.com/office/drawing/2014/main" id="{7789F862-C1BE-A5FB-0668-F5128BD8B18E}"/>
              </a:ext>
              <a:ext uri="{C183D7F6-B498-43B3-948B-1728B52AA6E4}">
                <adec:decorative xmlns:adec="http://schemas.microsoft.com/office/drawing/2017/decorative" val="1"/>
              </a:ext>
            </a:extLst>
          </p:cNvPr>
          <p:cNvGrpSpPr/>
          <p:nvPr/>
        </p:nvGrpSpPr>
        <p:grpSpPr>
          <a:xfrm>
            <a:off x="514924" y="1261566"/>
            <a:ext cx="2400300" cy="3520118"/>
            <a:chOff x="4450080" y="1736678"/>
            <a:chExt cx="3200400" cy="4693491"/>
          </a:xfrm>
        </p:grpSpPr>
        <p:sp>
          <p:nvSpPr>
            <p:cNvPr id="16" name="Rectangle 15">
              <a:extLst>
                <a:ext uri="{FF2B5EF4-FFF2-40B4-BE49-F238E27FC236}">
                  <a16:creationId xmlns:a16="http://schemas.microsoft.com/office/drawing/2014/main" id="{CE9455F8-E3E8-E712-829C-544495DB1ECF}"/>
                </a:ext>
              </a:extLst>
            </p:cNvPr>
            <p:cNvSpPr/>
            <p:nvPr/>
          </p:nvSpPr>
          <p:spPr>
            <a:xfrm>
              <a:off x="4450080" y="2361063"/>
              <a:ext cx="3200400" cy="4069106"/>
            </a:xfrm>
            <a:prstGeom prst="rect">
              <a:avLst/>
            </a:prstGeom>
            <a:solidFill>
              <a:schemeClr val="bg2">
                <a:lumMod val="20000"/>
                <a:lumOff val="80000"/>
              </a:schemeClr>
            </a:solidFill>
            <a:ln w="5715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2250" b="1">
                <a:solidFill>
                  <a:srgbClr val="000000"/>
                </a:solidFill>
                <a:latin typeface="Open Sans"/>
              </a:endParaRPr>
            </a:p>
            <a:p>
              <a:pPr algn="ctr" defTabSz="342900"/>
              <a:r>
                <a:rPr lang="en-US" sz="2250">
                  <a:solidFill>
                    <a:srgbClr val="000000"/>
                  </a:solidFill>
                  <a:latin typeface="Open Sans"/>
                </a:rPr>
                <a:t>Malnutrition Prevention &amp; Treatment Act</a:t>
              </a:r>
            </a:p>
          </p:txBody>
        </p:sp>
        <p:sp>
          <p:nvSpPr>
            <p:cNvPr id="19" name="Oval 18">
              <a:extLst>
                <a:ext uri="{FF2B5EF4-FFF2-40B4-BE49-F238E27FC236}">
                  <a16:creationId xmlns:a16="http://schemas.microsoft.com/office/drawing/2014/main" id="{4F9304BA-B81F-1246-9B32-37F67DD66B8B}"/>
                </a:ext>
                <a:ext uri="{C183D7F6-B498-43B3-948B-1728B52AA6E4}">
                  <adec:decorative xmlns:adec="http://schemas.microsoft.com/office/drawing/2017/decorative" val="1"/>
                </a:ext>
              </a:extLst>
            </p:cNvPr>
            <p:cNvSpPr/>
            <p:nvPr/>
          </p:nvSpPr>
          <p:spPr>
            <a:xfrm>
              <a:off x="5231073" y="1736678"/>
              <a:ext cx="1692322" cy="169232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1">
                <a:solidFill>
                  <a:srgbClr val="000000"/>
                </a:solidFill>
                <a:latin typeface="Open Sans"/>
              </a:endParaRPr>
            </a:p>
          </p:txBody>
        </p:sp>
      </p:grpSp>
      <p:pic>
        <p:nvPicPr>
          <p:cNvPr id="21" name="Graphic 20">
            <a:extLst>
              <a:ext uri="{FF2B5EF4-FFF2-40B4-BE49-F238E27FC236}">
                <a16:creationId xmlns:a16="http://schemas.microsoft.com/office/drawing/2014/main" id="{2E3A754E-BE32-ACFF-D439-6BEDB0DFCDC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43699" y="1398468"/>
            <a:ext cx="987757" cy="987757"/>
          </a:xfrm>
          <a:prstGeom prst="rect">
            <a:avLst/>
          </a:prstGeom>
        </p:spPr>
      </p:pic>
    </p:spTree>
    <p:extLst>
      <p:ext uri="{BB962C8B-B14F-4D97-AF65-F5344CB8AC3E}">
        <p14:creationId xmlns:p14="http://schemas.microsoft.com/office/powerpoint/2010/main" val="1493660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B72EE1B-D4F9-5AC9-4A79-32D2E8F9A098}"/>
              </a:ext>
            </a:extLst>
          </p:cNvPr>
          <p:cNvSpPr>
            <a:spLocks noGrp="1"/>
          </p:cNvSpPr>
          <p:nvPr>
            <p:ph type="title"/>
          </p:nvPr>
        </p:nvSpPr>
        <p:spPr>
          <a:xfrm>
            <a:off x="609574" y="215400"/>
            <a:ext cx="7036421" cy="857250"/>
          </a:xfrm>
        </p:spPr>
        <p:txBody>
          <a:bodyPr>
            <a:normAutofit/>
          </a:bodyPr>
          <a:lstStyle/>
          <a:p>
            <a:pPr algn="l"/>
            <a:r>
              <a:rPr lang="en-US" sz="3600" b="1">
                <a:latin typeface="Open Sans"/>
              </a:rPr>
              <a:t>Asks on TB Right Now</a:t>
            </a:r>
            <a:endParaRPr lang="en-US"/>
          </a:p>
        </p:txBody>
      </p:sp>
      <p:sp>
        <p:nvSpPr>
          <p:cNvPr id="5" name="Text Placeholder 3">
            <a:extLst>
              <a:ext uri="{FF2B5EF4-FFF2-40B4-BE49-F238E27FC236}">
                <a16:creationId xmlns:a16="http://schemas.microsoft.com/office/drawing/2014/main" id="{0C2FB15C-164B-3048-A447-FE3EC827DE65}"/>
              </a:ext>
            </a:extLst>
          </p:cNvPr>
          <p:cNvSpPr>
            <a:spLocks noGrp="1"/>
          </p:cNvSpPr>
          <p:nvPr>
            <p:ph type="body" idx="1"/>
          </p:nvPr>
        </p:nvSpPr>
        <p:spPr>
          <a:xfrm>
            <a:off x="452872" y="1227062"/>
            <a:ext cx="8084054" cy="3602666"/>
          </a:xfrm>
        </p:spPr>
        <p:txBody>
          <a:bodyPr vert="horz" lIns="91440" tIns="45720" rIns="91440" bIns="45720" rtlCol="0" anchor="t">
            <a:normAutofit fontScale="77500" lnSpcReduction="20000"/>
          </a:bodyPr>
          <a:lstStyle/>
          <a:p>
            <a:pPr marL="0" indent="0">
              <a:lnSpc>
                <a:spcPct val="134000"/>
              </a:lnSpc>
              <a:spcBef>
                <a:spcPts val="0"/>
              </a:spcBef>
              <a:spcAft>
                <a:spcPts val="1200"/>
              </a:spcAft>
              <a:buNone/>
            </a:pPr>
            <a:r>
              <a:rPr lang="en-US" sz="2600" b="1" kern="0">
                <a:latin typeface="Open Sans"/>
                <a:ea typeface="Open Sans"/>
                <a:cs typeface="Open Sans"/>
              </a:rPr>
              <a:t>Ask Reps and Senators to cosponsor the End TB Now Act and speak to House/Senate leadership about passing it ASAP.</a:t>
            </a:r>
            <a:endParaRPr lang="en-US" b="1">
              <a:ea typeface="Open Sans"/>
              <a:cs typeface="Open Sans"/>
            </a:endParaRPr>
          </a:p>
          <a:p>
            <a:pPr marL="0" indent="0">
              <a:lnSpc>
                <a:spcPct val="134000"/>
              </a:lnSpc>
              <a:spcBef>
                <a:spcPts val="0"/>
              </a:spcBef>
              <a:spcAft>
                <a:spcPts val="1200"/>
              </a:spcAft>
              <a:buNone/>
            </a:pPr>
            <a:r>
              <a:rPr lang="en-US" sz="2600" i="1" kern="0">
                <a:ea typeface="+mn-lt"/>
                <a:cs typeface="+mn-lt"/>
              </a:rPr>
              <a:t>Tip: Leverage your work on the House and Senate TB sign-on letters:</a:t>
            </a:r>
          </a:p>
          <a:p>
            <a:pPr marL="342265" indent="-342265">
              <a:lnSpc>
                <a:spcPct val="134000"/>
              </a:lnSpc>
              <a:spcBef>
                <a:spcPts val="0"/>
              </a:spcBef>
              <a:spcAft>
                <a:spcPts val="1200"/>
              </a:spcAft>
            </a:pPr>
            <a:r>
              <a:rPr lang="en-US" sz="2600" kern="0">
                <a:ea typeface="+mn-lt"/>
                <a:cs typeface="+mn-lt"/>
              </a:rPr>
              <a:t>Share final letter and thank those who signed. Ask them to cosponsor End TB Now Act and speak to leadership. </a:t>
            </a:r>
            <a:endParaRPr lang="en-US" sz="2600" kern="0">
              <a:latin typeface="Open Sans"/>
              <a:ea typeface="Open Sans"/>
              <a:cs typeface="Open Sans"/>
            </a:endParaRPr>
          </a:p>
          <a:p>
            <a:pPr marL="342265" indent="-342265">
              <a:lnSpc>
                <a:spcPct val="134000"/>
              </a:lnSpc>
              <a:spcBef>
                <a:spcPts val="0"/>
              </a:spcBef>
              <a:spcAft>
                <a:spcPts val="1200"/>
              </a:spcAft>
            </a:pPr>
            <a:r>
              <a:rPr lang="en-US" sz="2600" kern="0">
                <a:ea typeface="+mn-lt"/>
                <a:cs typeface="+mn-lt"/>
              </a:rPr>
              <a:t>Share final letter with those who </a:t>
            </a:r>
            <a:r>
              <a:rPr lang="en-US" sz="2600" u="sng" kern="0">
                <a:ea typeface="+mn-lt"/>
                <a:cs typeface="+mn-lt"/>
              </a:rPr>
              <a:t>didn't sign</a:t>
            </a:r>
            <a:r>
              <a:rPr lang="en-US" sz="2600" kern="0">
                <a:ea typeface="+mn-lt"/>
                <a:cs typeface="+mn-lt"/>
              </a:rPr>
              <a:t> as well and let them know they can still make a difference on TB by cosponsoring the End TB Now Act.</a:t>
            </a:r>
            <a:endParaRPr lang="en-US" sz="2600">
              <a:ea typeface="Open Sans"/>
              <a:cs typeface="Open Sans"/>
            </a:endParaRPr>
          </a:p>
          <a:p>
            <a:pPr marL="342265" indent="-342265">
              <a:lnSpc>
                <a:spcPct val="110000"/>
              </a:lnSpc>
              <a:spcBef>
                <a:spcPts val="1400"/>
              </a:spcBef>
              <a:spcAft>
                <a:spcPts val="1200"/>
              </a:spcAft>
            </a:pPr>
            <a:endParaRPr lang="en-US" sz="2600" kern="0">
              <a:latin typeface="Open Sans"/>
              <a:ea typeface="Open Sans"/>
              <a:cs typeface="Open Sans"/>
            </a:endParaRPr>
          </a:p>
        </p:txBody>
      </p:sp>
      <p:pic>
        <p:nvPicPr>
          <p:cNvPr id="2" name="Google Shape;323;p5" descr="Text, application&#10;&#10;Description automatically generated">
            <a:extLst>
              <a:ext uri="{FF2B5EF4-FFF2-40B4-BE49-F238E27FC236}">
                <a16:creationId xmlns:a16="http://schemas.microsoft.com/office/drawing/2014/main" id="{4278CA85-4F84-B13E-E6B9-66D0B2CA88AD}"/>
              </a:ext>
            </a:extLst>
          </p:cNvPr>
          <p:cNvPicPr preferRelativeResize="0"/>
          <p:nvPr/>
        </p:nvPicPr>
        <p:blipFill rotWithShape="1">
          <a:blip r:embed="rId2">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300488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B72EE1B-D4F9-5AC9-4A79-32D2E8F9A098}"/>
              </a:ext>
            </a:extLst>
          </p:cNvPr>
          <p:cNvSpPr>
            <a:spLocks noGrp="1"/>
          </p:cNvSpPr>
          <p:nvPr>
            <p:ph type="title"/>
          </p:nvPr>
        </p:nvSpPr>
        <p:spPr>
          <a:xfrm>
            <a:off x="609574" y="215400"/>
            <a:ext cx="7036421" cy="857250"/>
          </a:xfrm>
        </p:spPr>
        <p:txBody>
          <a:bodyPr>
            <a:normAutofit/>
          </a:bodyPr>
          <a:lstStyle/>
          <a:p>
            <a:pPr algn="l"/>
            <a:r>
              <a:rPr lang="en-US" sz="3600" b="1">
                <a:latin typeface="Open Sans"/>
              </a:rPr>
              <a:t>Asks on READ Act Right Now</a:t>
            </a:r>
            <a:endParaRPr lang="en-US"/>
          </a:p>
        </p:txBody>
      </p:sp>
      <p:sp>
        <p:nvSpPr>
          <p:cNvPr id="5" name="Text Placeholder 3">
            <a:extLst>
              <a:ext uri="{FF2B5EF4-FFF2-40B4-BE49-F238E27FC236}">
                <a16:creationId xmlns:a16="http://schemas.microsoft.com/office/drawing/2014/main" id="{0C2FB15C-164B-3048-A447-FE3EC827DE65}"/>
              </a:ext>
            </a:extLst>
          </p:cNvPr>
          <p:cNvSpPr>
            <a:spLocks noGrp="1"/>
          </p:cNvSpPr>
          <p:nvPr>
            <p:ph type="body" idx="1"/>
          </p:nvPr>
        </p:nvSpPr>
        <p:spPr>
          <a:xfrm>
            <a:off x="452872" y="1339488"/>
            <a:ext cx="8084054" cy="3302863"/>
          </a:xfrm>
        </p:spPr>
        <p:txBody>
          <a:bodyPr vert="horz" lIns="91440" tIns="45720" rIns="91440" bIns="45720" rtlCol="0" anchor="t">
            <a:normAutofit fontScale="92500" lnSpcReduction="20000"/>
          </a:bodyPr>
          <a:lstStyle/>
          <a:p>
            <a:pPr marL="342265" indent="-342265">
              <a:lnSpc>
                <a:spcPct val="124000"/>
              </a:lnSpc>
              <a:spcBef>
                <a:spcPts val="0"/>
              </a:spcBef>
              <a:spcAft>
                <a:spcPts val="1200"/>
              </a:spcAft>
            </a:pPr>
            <a:r>
              <a:rPr lang="en-US" sz="2600" b="1" kern="0">
                <a:latin typeface="Open Sans"/>
                <a:ea typeface="Open Sans"/>
                <a:cs typeface="Open Sans"/>
              </a:rPr>
              <a:t>READ in the House:</a:t>
            </a:r>
            <a:r>
              <a:rPr lang="en-US" sz="2600" kern="0">
                <a:latin typeface="Open Sans"/>
                <a:ea typeface="Open Sans"/>
                <a:cs typeface="Open Sans"/>
              </a:rPr>
              <a:t> Ask Reps. to cosponsor the READ Act and speak to Foreign Affairs leadership (McCaul, Meeks) about moving the bill out of committee ASAP.</a:t>
            </a:r>
            <a:endParaRPr lang="en-US"/>
          </a:p>
          <a:p>
            <a:pPr marL="342265" indent="-342265">
              <a:lnSpc>
                <a:spcPct val="124000"/>
              </a:lnSpc>
              <a:spcBef>
                <a:spcPts val="0"/>
              </a:spcBef>
              <a:spcAft>
                <a:spcPts val="1200"/>
              </a:spcAft>
            </a:pPr>
            <a:r>
              <a:rPr lang="en-US" sz="2600" b="1" kern="0">
                <a:latin typeface="Open Sans"/>
                <a:ea typeface="Open Sans"/>
                <a:cs typeface="Open Sans"/>
              </a:rPr>
              <a:t>READ in the Senate: </a:t>
            </a:r>
            <a:r>
              <a:rPr lang="en-US" sz="2600" kern="0">
                <a:latin typeface="Open Sans"/>
                <a:ea typeface="Open Sans"/>
                <a:cs typeface="Open Sans"/>
              </a:rPr>
              <a:t>Ask Senators to cosponsor READ Act and speak to Senate leadership about passing it ASAP.</a:t>
            </a:r>
          </a:p>
        </p:txBody>
      </p:sp>
      <p:pic>
        <p:nvPicPr>
          <p:cNvPr id="2" name="Google Shape;323;p5" descr="Text, application&#10;&#10;Description automatically generated">
            <a:extLst>
              <a:ext uri="{FF2B5EF4-FFF2-40B4-BE49-F238E27FC236}">
                <a16:creationId xmlns:a16="http://schemas.microsoft.com/office/drawing/2014/main" id="{B2795586-40F0-9072-1B6B-3E110604257B}"/>
              </a:ext>
            </a:extLst>
          </p:cNvPr>
          <p:cNvPicPr preferRelativeResize="0"/>
          <p:nvPr/>
        </p:nvPicPr>
        <p:blipFill rotWithShape="1">
          <a:blip r:embed="rId2">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4218193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14388b835e1_0_102"/>
          <p:cNvSpPr txBox="1">
            <a:spLocks noGrp="1"/>
          </p:cNvSpPr>
          <p:nvPr>
            <p:ph type="title"/>
          </p:nvPr>
        </p:nvSpPr>
        <p:spPr>
          <a:xfrm>
            <a:off x="0" y="76200"/>
            <a:ext cx="78894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Open Sans"/>
              <a:buNone/>
            </a:pPr>
            <a:r>
              <a:rPr lang="en-US" sz="2800" b="1">
                <a:latin typeface="Open Sans"/>
                <a:ea typeface="Open Sans"/>
                <a:cs typeface="Open Sans"/>
                <a:sym typeface="Open Sans"/>
              </a:rPr>
              <a:t>Global Allies Program Coaching Support </a:t>
            </a:r>
            <a:endParaRPr sz="4000"/>
          </a:p>
        </p:txBody>
      </p:sp>
      <p:sp>
        <p:nvSpPr>
          <p:cNvPr id="360" name="Google Shape;360;g14388b835e1_0_102"/>
          <p:cNvSpPr txBox="1">
            <a:spLocks noGrp="1"/>
          </p:cNvSpPr>
          <p:nvPr>
            <p:ph type="body" idx="1"/>
          </p:nvPr>
        </p:nvSpPr>
        <p:spPr>
          <a:xfrm>
            <a:off x="513300" y="1355000"/>
            <a:ext cx="4058700" cy="33333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15000"/>
              </a:lnSpc>
              <a:spcBef>
                <a:spcPts val="448"/>
              </a:spcBef>
              <a:spcAft>
                <a:spcPts val="0"/>
              </a:spcAft>
              <a:buSzPct val="78260"/>
              <a:buNone/>
            </a:pPr>
            <a:br>
              <a:rPr lang="en-US" sz="9200">
                <a:latin typeface="Open Sans"/>
                <a:ea typeface="Open Sans"/>
                <a:cs typeface="Open Sans"/>
                <a:sym typeface="Open Sans"/>
              </a:rPr>
            </a:br>
            <a:endParaRPr sz="9200">
              <a:latin typeface="Open Sans"/>
              <a:ea typeface="Open Sans"/>
              <a:cs typeface="Open Sans"/>
              <a:sym typeface="Open Sans"/>
            </a:endParaRPr>
          </a:p>
          <a:p>
            <a:pPr marL="0" lvl="0" indent="0" algn="ctr" rtl="0">
              <a:lnSpc>
                <a:spcPct val="100000"/>
              </a:lnSpc>
              <a:spcBef>
                <a:spcPts val="448"/>
              </a:spcBef>
              <a:spcAft>
                <a:spcPts val="0"/>
              </a:spcAft>
              <a:buSzPct val="64285"/>
              <a:buNone/>
            </a:pPr>
            <a:r>
              <a:rPr lang="en-US" sz="11200" b="1">
                <a:latin typeface="Open Sans"/>
                <a:ea typeface="Open Sans"/>
                <a:cs typeface="Open Sans"/>
                <a:sym typeface="Open Sans"/>
              </a:rPr>
              <a:t>Sign up for additional coaching support between webinars! </a:t>
            </a:r>
            <a:br>
              <a:rPr lang="en-US" sz="9200">
                <a:latin typeface="Open Sans"/>
                <a:ea typeface="Open Sans"/>
                <a:cs typeface="Open Sans"/>
                <a:sym typeface="Open Sans"/>
              </a:rPr>
            </a:br>
            <a:endParaRPr sz="9200">
              <a:latin typeface="Open Sans"/>
              <a:ea typeface="Open Sans"/>
              <a:cs typeface="Open Sans"/>
              <a:sym typeface="Open Sans"/>
            </a:endParaRPr>
          </a:p>
          <a:p>
            <a:pPr marL="0" lvl="0" indent="0" algn="l" rtl="0">
              <a:lnSpc>
                <a:spcPct val="115000"/>
              </a:lnSpc>
              <a:spcBef>
                <a:spcPts val="448"/>
              </a:spcBef>
              <a:spcAft>
                <a:spcPts val="0"/>
              </a:spcAft>
              <a:buSzPct val="78260"/>
              <a:buNone/>
            </a:pPr>
            <a:r>
              <a:rPr lang="en-US" sz="9200" b="1" u="sng">
                <a:solidFill>
                  <a:schemeClr val="hlink"/>
                </a:solidFill>
                <a:latin typeface="Open Sans"/>
                <a:ea typeface="Open Sans"/>
                <a:cs typeface="Open Sans"/>
                <a:sym typeface="Open Sans"/>
                <a:hlinkClick r:id="rId3"/>
              </a:rPr>
              <a:t>https://results.salsalabs.org/globalalliesprogram</a:t>
            </a:r>
            <a:r>
              <a:rPr lang="en-US" sz="9200" b="1">
                <a:latin typeface="Open Sans"/>
                <a:ea typeface="Open Sans"/>
                <a:cs typeface="Open Sans"/>
                <a:sym typeface="Open Sans"/>
              </a:rPr>
              <a:t>  </a:t>
            </a:r>
            <a:endParaRPr sz="9200" b="1">
              <a:latin typeface="Open Sans"/>
              <a:ea typeface="Open Sans"/>
              <a:cs typeface="Open Sans"/>
              <a:sym typeface="Open Sans"/>
            </a:endParaRPr>
          </a:p>
          <a:p>
            <a:pPr marL="342900" lvl="0" indent="-200660" algn="l" rtl="0">
              <a:lnSpc>
                <a:spcPct val="115000"/>
              </a:lnSpc>
              <a:spcBef>
                <a:spcPts val="448"/>
              </a:spcBef>
              <a:spcAft>
                <a:spcPts val="0"/>
              </a:spcAft>
              <a:buClr>
                <a:schemeClr val="dk1"/>
              </a:buClr>
              <a:buSzPct val="34781"/>
              <a:buNone/>
            </a:pPr>
            <a:endParaRPr sz="9200">
              <a:latin typeface="Open Sans"/>
              <a:ea typeface="Open Sans"/>
              <a:cs typeface="Open Sans"/>
              <a:sym typeface="Open Sans"/>
            </a:endParaRPr>
          </a:p>
          <a:p>
            <a:pPr marL="0" lvl="0" indent="0" algn="l" rtl="0">
              <a:lnSpc>
                <a:spcPct val="115000"/>
              </a:lnSpc>
              <a:spcBef>
                <a:spcPts val="448"/>
              </a:spcBef>
              <a:spcAft>
                <a:spcPts val="0"/>
              </a:spcAft>
              <a:buSzPct val="78260"/>
              <a:buNone/>
            </a:pPr>
            <a:endParaRPr sz="9200"/>
          </a:p>
          <a:p>
            <a:pPr marL="342900" lvl="0" indent="-200660" algn="l" rtl="0">
              <a:lnSpc>
                <a:spcPct val="100000"/>
              </a:lnSpc>
              <a:spcBef>
                <a:spcPts val="448"/>
              </a:spcBef>
              <a:spcAft>
                <a:spcPts val="0"/>
              </a:spcAft>
              <a:buClr>
                <a:schemeClr val="dk1"/>
              </a:buClr>
              <a:buSzPct val="100000"/>
              <a:buNone/>
            </a:pPr>
            <a:endParaRPr>
              <a:latin typeface="Open Sans"/>
              <a:ea typeface="Open Sans"/>
              <a:cs typeface="Open Sans"/>
              <a:sym typeface="Open Sans"/>
            </a:endParaRPr>
          </a:p>
          <a:p>
            <a:pPr marL="0" lvl="0" indent="0" algn="l" rtl="0">
              <a:lnSpc>
                <a:spcPct val="100000"/>
              </a:lnSpc>
              <a:spcBef>
                <a:spcPts val="448"/>
              </a:spcBef>
              <a:spcAft>
                <a:spcPts val="0"/>
              </a:spcAft>
              <a:buClr>
                <a:schemeClr val="dk1"/>
              </a:buClr>
              <a:buSzPct val="100000"/>
              <a:buNone/>
            </a:pPr>
            <a:endParaRPr/>
          </a:p>
        </p:txBody>
      </p:sp>
      <p:sp>
        <p:nvSpPr>
          <p:cNvPr id="361" name="Google Shape;361;g14388b835e1_0_10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pic>
        <p:nvPicPr>
          <p:cNvPr id="362" name="Google Shape;362;g14388b835e1_0_102"/>
          <p:cNvPicPr preferRelativeResize="0"/>
          <p:nvPr/>
        </p:nvPicPr>
        <p:blipFill rotWithShape="1">
          <a:blip r:embed="rId4">
            <a:alphaModFix/>
          </a:blip>
          <a:srcRect/>
          <a:stretch/>
        </p:blipFill>
        <p:spPr>
          <a:xfrm rot="5400000">
            <a:off x="5114237" y="1074125"/>
            <a:ext cx="2921288" cy="3895050"/>
          </a:xfrm>
          <a:prstGeom prst="rect">
            <a:avLst/>
          </a:prstGeom>
          <a:noFill/>
          <a:ln>
            <a:noFill/>
          </a:ln>
        </p:spPr>
      </p:pic>
      <p:pic>
        <p:nvPicPr>
          <p:cNvPr id="363" name="Google Shape;363;g14388b835e1_0_102" descr="Text, application&#10;&#10;Description automatically generated"/>
          <p:cNvPicPr preferRelativeResize="0"/>
          <p:nvPr/>
        </p:nvPicPr>
        <p:blipFill rotWithShape="1">
          <a:blip r:embed="rId5">
            <a:alphaModFix/>
          </a:blip>
          <a:srcRect/>
          <a:stretch/>
        </p:blipFill>
        <p:spPr>
          <a:xfrm>
            <a:off x="7600568" y="76200"/>
            <a:ext cx="1510907" cy="1102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 name="Picture 2">
            <a:extLst>
              <a:ext uri="{FF2B5EF4-FFF2-40B4-BE49-F238E27FC236}">
                <a16:creationId xmlns:a16="http://schemas.microsoft.com/office/drawing/2014/main" id="{C186B5BA-59BD-18DC-736E-B4DDAEBF2E0B}"/>
              </a:ext>
            </a:extLst>
          </p:cNvPr>
          <p:cNvPicPr>
            <a:picLocks noChangeAspect="1"/>
          </p:cNvPicPr>
          <p:nvPr/>
        </p:nvPicPr>
        <p:blipFill>
          <a:blip r:embed="rId3"/>
          <a:stretch>
            <a:fillRect/>
          </a:stretch>
        </p:blipFill>
        <p:spPr>
          <a:xfrm>
            <a:off x="0" y="133350"/>
            <a:ext cx="11558588" cy="5776251"/>
          </a:xfrm>
          <a:prstGeom prst="rect">
            <a:avLst/>
          </a:prstGeom>
        </p:spPr>
      </p:pic>
      <p:sp>
        <p:nvSpPr>
          <p:cNvPr id="7" name="Google Shape;359;g14388b835e1_0_102">
            <a:extLst>
              <a:ext uri="{FF2B5EF4-FFF2-40B4-BE49-F238E27FC236}">
                <a16:creationId xmlns:a16="http://schemas.microsoft.com/office/drawing/2014/main" id="{BBCED2EE-27E2-DFD3-C80F-83FB7F53FAD7}"/>
              </a:ext>
            </a:extLst>
          </p:cNvPr>
          <p:cNvSpPr txBox="1">
            <a:spLocks noGrp="1"/>
          </p:cNvSpPr>
          <p:nvPr>
            <p:ph type="title"/>
          </p:nvPr>
        </p:nvSpPr>
        <p:spPr>
          <a:xfrm>
            <a:off x="1443037" y="0"/>
            <a:ext cx="78894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Open Sans"/>
              <a:buNone/>
            </a:pPr>
            <a:r>
              <a:rPr lang="en-US" sz="2800" b="1">
                <a:latin typeface="Open Sans"/>
                <a:ea typeface="Open Sans"/>
                <a:cs typeface="Open Sans"/>
                <a:sym typeface="Open Sans"/>
              </a:rPr>
              <a:t>Additional Volunteer Opportunities</a:t>
            </a:r>
            <a:endParaRPr sz="4000"/>
          </a:p>
        </p:txBody>
      </p:sp>
    </p:spTree>
    <p:extLst>
      <p:ext uri="{BB962C8B-B14F-4D97-AF65-F5344CB8AC3E}">
        <p14:creationId xmlns:p14="http://schemas.microsoft.com/office/powerpoint/2010/main" val="3666613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5" name="Picture 4">
            <a:extLst>
              <a:ext uri="{FF2B5EF4-FFF2-40B4-BE49-F238E27FC236}">
                <a16:creationId xmlns:a16="http://schemas.microsoft.com/office/drawing/2014/main" id="{F49DDEB8-8BFF-2E47-E805-BD50BADDBE04}"/>
              </a:ext>
            </a:extLst>
          </p:cNvPr>
          <p:cNvPicPr>
            <a:picLocks noChangeAspect="1"/>
          </p:cNvPicPr>
          <p:nvPr/>
        </p:nvPicPr>
        <p:blipFill>
          <a:blip r:embed="rId3"/>
          <a:stretch>
            <a:fillRect/>
          </a:stretch>
        </p:blipFill>
        <p:spPr>
          <a:xfrm>
            <a:off x="0" y="201706"/>
            <a:ext cx="9136107" cy="4686300"/>
          </a:xfrm>
          <a:prstGeom prst="rect">
            <a:avLst/>
          </a:prstGeom>
        </p:spPr>
      </p:pic>
    </p:spTree>
    <p:extLst>
      <p:ext uri="{BB962C8B-B14F-4D97-AF65-F5344CB8AC3E}">
        <p14:creationId xmlns:p14="http://schemas.microsoft.com/office/powerpoint/2010/main" val="2586909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135efd730ba_0_1"/>
          <p:cNvSpPr txBox="1">
            <a:spLocks noGrp="1"/>
          </p:cNvSpPr>
          <p:nvPr>
            <p:ph type="title"/>
          </p:nvPr>
        </p:nvSpPr>
        <p:spPr>
          <a:xfrm>
            <a:off x="263250" y="2262468"/>
            <a:ext cx="8617500" cy="2195700"/>
          </a:xfrm>
          <a:prstGeom prst="rect">
            <a:avLst/>
          </a:prstGeom>
          <a:noFill/>
          <a:ln>
            <a:noFill/>
          </a:ln>
        </p:spPr>
        <p:txBody>
          <a:bodyPr spcFirstLastPara="1" wrap="square" lIns="91425" tIns="45700" rIns="91425" bIns="45700" anchor="ctr" anchorCtr="0">
            <a:noAutofit/>
          </a:bodyPr>
          <a:lstStyle/>
          <a:p>
            <a:pPr marL="88900" lvl="0" algn="l" rtl="0">
              <a:lnSpc>
                <a:spcPct val="100000"/>
              </a:lnSpc>
              <a:spcBef>
                <a:spcPts val="0"/>
              </a:spcBef>
              <a:spcAft>
                <a:spcPts val="0"/>
              </a:spcAft>
              <a:buSzPct val="100000"/>
            </a:pPr>
            <a:r>
              <a:rPr lang="en-US" sz="1800" b="1">
                <a:latin typeface="Open Sans"/>
                <a:ea typeface="Open Sans"/>
                <a:cs typeface="Open Sans"/>
                <a:sym typeface="Open Sans"/>
              </a:rPr>
              <a:t> -  Next GAP Webinar: October 12, 8:30 PM ET</a:t>
            </a:r>
            <a:br>
              <a:rPr lang="en-US" sz="1800" b="1">
                <a:latin typeface="Open Sans"/>
                <a:ea typeface="Open Sans"/>
                <a:cs typeface="Open Sans"/>
                <a:sym typeface="Open Sans"/>
              </a:rPr>
            </a:br>
            <a:r>
              <a:rPr lang="en-US" sz="1800" b="1">
                <a:latin typeface="Open Sans"/>
                <a:ea typeface="Open Sans"/>
                <a:cs typeface="Open Sans"/>
                <a:sym typeface="Open Sans"/>
              </a:rPr>
              <a:t>	Register here: </a:t>
            </a:r>
            <a:r>
              <a:rPr lang="en-US" sz="1800" b="1" i="1" u="sng">
                <a:solidFill>
                  <a:schemeClr val="hlink"/>
                </a:solidFill>
                <a:latin typeface="Open Sans"/>
                <a:ea typeface="Open Sans"/>
                <a:cs typeface="Open Sans"/>
                <a:sym typeface="Open Sans"/>
                <a:hlinkClick r:id="rId3"/>
              </a:rPr>
              <a:t>https://bit.ly/GAP2023Webinars</a:t>
            </a:r>
            <a:r>
              <a:rPr lang="en-US" sz="1800" b="1" i="1">
                <a:latin typeface="Open Sans"/>
                <a:ea typeface="Open Sans"/>
                <a:cs typeface="Open Sans"/>
                <a:sym typeface="Open Sans"/>
              </a:rPr>
              <a:t> </a:t>
            </a:r>
            <a:br>
              <a:rPr lang="en-US" sz="1800" b="1" i="1">
                <a:latin typeface="Open Sans"/>
                <a:ea typeface="Open Sans"/>
                <a:cs typeface="Open Sans"/>
                <a:sym typeface="Open Sans"/>
              </a:rPr>
            </a:br>
            <a:br>
              <a:rPr lang="en-US" sz="1800" b="1" i="1">
                <a:latin typeface="Open Sans"/>
                <a:ea typeface="Open Sans"/>
                <a:cs typeface="Open Sans"/>
                <a:sym typeface="Open Sans"/>
              </a:rPr>
            </a:br>
            <a:r>
              <a:rPr lang="en-US" sz="1800" b="1" i="1">
                <a:latin typeface="Open Sans"/>
                <a:ea typeface="Open Sans"/>
                <a:cs typeface="Open Sans"/>
                <a:sym typeface="Open Sans"/>
              </a:rPr>
              <a:t> </a:t>
            </a:r>
            <a:r>
              <a:rPr lang="en-US" sz="1800" b="1">
                <a:latin typeface="Open Sans"/>
                <a:ea typeface="Open Sans"/>
                <a:cs typeface="Open Sans"/>
                <a:sym typeface="Open Sans"/>
              </a:rPr>
              <a:t> - RESULTS Global Policy Forum, September 21 at 9:00 PM ET </a:t>
            </a:r>
            <a:br>
              <a:rPr lang="en-US" sz="1800" b="1">
                <a:latin typeface="Open Sans"/>
                <a:ea typeface="Open Sans"/>
                <a:cs typeface="Open Sans"/>
                <a:sym typeface="Open Sans"/>
              </a:rPr>
            </a:br>
            <a:r>
              <a:rPr lang="en-US" sz="1800" b="1">
                <a:latin typeface="Open Sans"/>
                <a:ea typeface="Open Sans"/>
                <a:cs typeface="Open Sans"/>
                <a:sym typeface="Open Sans"/>
              </a:rPr>
              <a:t>     </a:t>
            </a:r>
            <a:r>
              <a:rPr lang="en-US" sz="1800" b="1" i="1">
                <a:latin typeface="Open Sans"/>
                <a:ea typeface="Open Sans"/>
                <a:cs typeface="Open Sans"/>
                <a:sym typeface="Open Sans"/>
              </a:rPr>
              <a:t>We will be going live from the UN High Level Meeting in New York</a:t>
            </a:r>
            <a:br>
              <a:rPr lang="en-US" sz="1800" b="1">
                <a:latin typeface="Open Sans"/>
                <a:ea typeface="Open Sans"/>
                <a:cs typeface="Open Sans"/>
                <a:sym typeface="Open Sans"/>
              </a:rPr>
            </a:br>
            <a:r>
              <a:rPr lang="en-US" sz="1800" b="1">
                <a:latin typeface="Open Sans"/>
                <a:ea typeface="Open Sans"/>
                <a:cs typeface="Open Sans"/>
                <a:sym typeface="Open Sans"/>
              </a:rPr>
              <a:t>	</a:t>
            </a:r>
            <a:r>
              <a:rPr lang="en-US" sz="1800" b="1">
                <a:latin typeface="Open Sans"/>
                <a:ea typeface="Open Sans"/>
                <a:cs typeface="Open Sans"/>
                <a:sym typeface="Open Sans"/>
                <a:hlinkClick r:id="rId4"/>
              </a:rPr>
              <a:t>Register here</a:t>
            </a:r>
            <a:r>
              <a:rPr lang="en-US" sz="1800" b="1">
                <a:latin typeface="Open Sans"/>
                <a:ea typeface="Open Sans"/>
                <a:cs typeface="Open Sans"/>
                <a:sym typeface="Open Sans"/>
              </a:rPr>
              <a:t>. </a:t>
            </a:r>
            <a:br>
              <a:rPr lang="en-US" sz="1800" b="1">
                <a:latin typeface="Open Sans"/>
                <a:ea typeface="Open Sans"/>
                <a:cs typeface="Open Sans"/>
                <a:sym typeface="Open Sans"/>
              </a:rPr>
            </a:br>
            <a:br>
              <a:rPr lang="en-US" sz="1800" b="1">
                <a:latin typeface="Open Sans"/>
                <a:ea typeface="Open Sans"/>
                <a:cs typeface="Open Sans"/>
                <a:sym typeface="Open Sans"/>
              </a:rPr>
            </a:br>
            <a:r>
              <a:rPr lang="en-US" sz="1800" b="1">
                <a:latin typeface="Open Sans"/>
                <a:ea typeface="Open Sans"/>
                <a:cs typeface="Open Sans"/>
                <a:sym typeface="Open Sans"/>
              </a:rPr>
              <a:t> - Effective Advocacy Tools and Practices</a:t>
            </a:r>
            <a:br>
              <a:rPr lang="en-US" sz="1800" b="1">
                <a:latin typeface="Open Sans"/>
                <a:ea typeface="Open Sans"/>
                <a:cs typeface="Open Sans"/>
                <a:sym typeface="Open Sans"/>
              </a:rPr>
            </a:br>
            <a:r>
              <a:rPr lang="en-US" sz="1800" b="1">
                <a:latin typeface="Open Sans"/>
                <a:ea typeface="Open Sans"/>
                <a:cs typeface="Open Sans"/>
                <a:sym typeface="Open Sans"/>
              </a:rPr>
              <a:t>	</a:t>
            </a:r>
            <a:r>
              <a:rPr lang="en-US" sz="1800" b="1" i="1">
                <a:latin typeface="Open Sans"/>
                <a:ea typeface="Open Sans"/>
                <a:cs typeface="Open Sans"/>
                <a:sym typeface="Open Sans"/>
              </a:rPr>
              <a:t>Advocacy Training for Country of Service Groups</a:t>
            </a:r>
            <a:br>
              <a:rPr lang="en-US" sz="1800" b="1">
                <a:latin typeface="Open Sans"/>
                <a:ea typeface="Open Sans"/>
                <a:cs typeface="Open Sans"/>
                <a:sym typeface="Open Sans"/>
              </a:rPr>
            </a:br>
            <a:r>
              <a:rPr lang="en-US" sz="1800" b="1">
                <a:latin typeface="Open Sans"/>
                <a:ea typeface="Open Sans"/>
                <a:cs typeface="Open Sans"/>
                <a:sym typeface="Open Sans"/>
              </a:rPr>
              <a:t>   	September 27, 8:00PM ET</a:t>
            </a:r>
            <a:br>
              <a:rPr lang="en-US" sz="1800" b="1">
                <a:latin typeface="Open Sans"/>
                <a:ea typeface="Open Sans"/>
                <a:cs typeface="Open Sans"/>
                <a:sym typeface="Open Sans"/>
              </a:rPr>
            </a:br>
            <a:r>
              <a:rPr lang="en-US" sz="1800" b="1">
                <a:latin typeface="Open Sans"/>
                <a:ea typeface="Open Sans"/>
                <a:cs typeface="Open Sans"/>
                <a:sym typeface="Open Sans"/>
              </a:rPr>
              <a:t>  	</a:t>
            </a:r>
            <a:r>
              <a:rPr lang="en-US" sz="1800" b="1">
                <a:latin typeface="Open Sans"/>
                <a:ea typeface="Open Sans"/>
                <a:cs typeface="Open Sans"/>
                <a:sym typeface="Open Sans"/>
                <a:hlinkClick r:id="rId5"/>
              </a:rPr>
              <a:t>Learn more and register here.</a:t>
            </a:r>
            <a:br>
              <a:rPr lang="en-US" sz="1800" u="sng">
                <a:solidFill>
                  <a:schemeClr val="hlink"/>
                </a:solidFill>
                <a:latin typeface="Open Sans"/>
                <a:ea typeface="Open Sans"/>
                <a:cs typeface="Open Sans"/>
                <a:sym typeface="Open Sans"/>
              </a:rPr>
            </a:br>
            <a:br>
              <a:rPr lang="en-US" sz="1800" u="sng">
                <a:solidFill>
                  <a:schemeClr val="hlink"/>
                </a:solidFill>
                <a:latin typeface="Open Sans"/>
                <a:ea typeface="Open Sans"/>
                <a:cs typeface="Open Sans"/>
                <a:sym typeface="Open Sans"/>
              </a:rPr>
            </a:br>
            <a:endParaRPr sz="1800" b="1">
              <a:latin typeface="Open Sans"/>
              <a:ea typeface="Open Sans"/>
              <a:cs typeface="Open Sans"/>
              <a:sym typeface="Open Sans"/>
            </a:endParaRPr>
          </a:p>
          <a:p>
            <a:pPr marL="285750" lvl="0" indent="-285750" algn="ctr" rtl="0">
              <a:lnSpc>
                <a:spcPct val="100000"/>
              </a:lnSpc>
              <a:spcBef>
                <a:spcPts val="0"/>
              </a:spcBef>
              <a:spcAft>
                <a:spcPts val="0"/>
              </a:spcAft>
              <a:buClr>
                <a:schemeClr val="dk1"/>
              </a:buClr>
              <a:buSzPts val="3200"/>
              <a:buFont typeface="Wingdings" panose="05000000000000000000" pitchFamily="2" charset="2"/>
              <a:buChar char="q"/>
            </a:pPr>
            <a:endParaRPr sz="1800" b="1">
              <a:latin typeface="Open Sans"/>
              <a:ea typeface="Open Sans"/>
              <a:cs typeface="Open Sans"/>
              <a:sym typeface="Open Sans"/>
            </a:endParaRPr>
          </a:p>
          <a:p>
            <a:pPr marL="285750" lvl="0" indent="-285750" algn="ctr" rtl="0">
              <a:lnSpc>
                <a:spcPct val="100000"/>
              </a:lnSpc>
              <a:spcBef>
                <a:spcPts val="0"/>
              </a:spcBef>
              <a:spcAft>
                <a:spcPts val="0"/>
              </a:spcAft>
              <a:buClr>
                <a:schemeClr val="dk1"/>
              </a:buClr>
              <a:buSzPts val="3200"/>
              <a:buFont typeface="Wingdings" panose="05000000000000000000" pitchFamily="2" charset="2"/>
              <a:buChar char="q"/>
            </a:pPr>
            <a:endParaRPr sz="1800" b="1">
              <a:latin typeface="Open Sans"/>
              <a:ea typeface="Open Sans"/>
              <a:cs typeface="Open Sans"/>
              <a:sym typeface="Open Sans"/>
            </a:endParaRPr>
          </a:p>
        </p:txBody>
      </p:sp>
      <p:sp>
        <p:nvSpPr>
          <p:cNvPr id="369" name="Google Shape;369;g135efd730ba_0_1"/>
          <p:cNvSpPr txBox="1"/>
          <p:nvPr/>
        </p:nvSpPr>
        <p:spPr>
          <a:xfrm>
            <a:off x="364400" y="201494"/>
            <a:ext cx="76083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3200"/>
              <a:buFont typeface="Open Sans"/>
              <a:buNone/>
            </a:pPr>
            <a:r>
              <a:rPr lang="en-US" sz="3200" b="1" i="0" u="none" strike="noStrike" cap="none">
                <a:solidFill>
                  <a:schemeClr val="dk1"/>
                </a:solidFill>
                <a:latin typeface="Open Sans"/>
                <a:ea typeface="Open Sans"/>
                <a:cs typeface="Open Sans"/>
                <a:sym typeface="Open Sans"/>
              </a:rPr>
              <a:t>Upcoming Events</a:t>
            </a:r>
            <a:endParaRPr sz="1400" b="0" i="0" u="none" strike="noStrike" cap="none">
              <a:solidFill>
                <a:srgbClr val="000000"/>
              </a:solidFill>
              <a:latin typeface="Calibri"/>
              <a:ea typeface="Calibri"/>
              <a:cs typeface="Calibri"/>
              <a:sym typeface="Calibri"/>
            </a:endParaRPr>
          </a:p>
        </p:txBody>
      </p:sp>
      <p:pic>
        <p:nvPicPr>
          <p:cNvPr id="370" name="Google Shape;370;g135efd730ba_0_1" descr="Text, application&#10;&#10;Description automatically generated"/>
          <p:cNvPicPr preferRelativeResize="0"/>
          <p:nvPr/>
        </p:nvPicPr>
        <p:blipFill rotWithShape="1">
          <a:blip r:embed="rId6">
            <a:alphaModFix/>
          </a:blip>
          <a:srcRect/>
          <a:stretch/>
        </p:blipFill>
        <p:spPr>
          <a:xfrm>
            <a:off x="7600568" y="76200"/>
            <a:ext cx="1510907" cy="11025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14fc29c2861_0_0"/>
          <p:cNvSpPr txBox="1">
            <a:spLocks noGrp="1"/>
          </p:cNvSpPr>
          <p:nvPr>
            <p:ph type="body" idx="1"/>
          </p:nvPr>
        </p:nvSpPr>
        <p:spPr>
          <a:xfrm>
            <a:off x="0" y="1734275"/>
            <a:ext cx="9144000" cy="1364400"/>
          </a:xfrm>
          <a:prstGeom prst="rect">
            <a:avLst/>
          </a:prstGeom>
          <a:noFill/>
          <a:ln>
            <a:noFill/>
          </a:ln>
        </p:spPr>
        <p:txBody>
          <a:bodyPr spcFirstLastPara="1" wrap="square" lIns="91425" tIns="45700" rIns="91425" bIns="45700" anchor="t" anchorCtr="0">
            <a:normAutofit/>
          </a:bodyPr>
          <a:lstStyle/>
          <a:p>
            <a:pPr marL="742950" lvl="1" indent="-190500" algn="l" rtl="0">
              <a:lnSpc>
                <a:spcPct val="100000"/>
              </a:lnSpc>
              <a:spcBef>
                <a:spcPts val="300"/>
              </a:spcBef>
              <a:spcAft>
                <a:spcPts val="0"/>
              </a:spcAft>
              <a:buClr>
                <a:schemeClr val="dk1"/>
              </a:buClr>
              <a:buSzPts val="1500"/>
              <a:buNone/>
            </a:pPr>
            <a:endParaRPr sz="1500"/>
          </a:p>
          <a:p>
            <a:pPr marL="742950" lvl="1" indent="-190500" algn="l" rtl="0">
              <a:lnSpc>
                <a:spcPct val="100000"/>
              </a:lnSpc>
              <a:spcBef>
                <a:spcPts val="300"/>
              </a:spcBef>
              <a:spcAft>
                <a:spcPts val="0"/>
              </a:spcAft>
              <a:buClr>
                <a:schemeClr val="dk1"/>
              </a:buClr>
              <a:buSzPts val="1500"/>
              <a:buNone/>
            </a:pPr>
            <a:endParaRPr sz="1500"/>
          </a:p>
        </p:txBody>
      </p:sp>
      <p:sp>
        <p:nvSpPr>
          <p:cNvPr id="381" name="Google Shape;381;g14fc29c2861_0_0"/>
          <p:cNvSpPr txBox="1"/>
          <p:nvPr/>
        </p:nvSpPr>
        <p:spPr>
          <a:xfrm>
            <a:off x="1067100" y="1830250"/>
            <a:ext cx="7009800" cy="1662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980000"/>
                </a:solidFill>
                <a:latin typeface="Calibri"/>
                <a:ea typeface="Calibri"/>
                <a:cs typeface="Calibri"/>
                <a:sym typeface="Calibri"/>
              </a:rPr>
              <a:t>Thanks for </a:t>
            </a:r>
            <a:br>
              <a:rPr lang="en-US" sz="4800" b="1" i="0" u="none" strike="noStrike" cap="none">
                <a:solidFill>
                  <a:srgbClr val="980000"/>
                </a:solidFill>
                <a:latin typeface="Calibri"/>
                <a:ea typeface="Calibri"/>
                <a:cs typeface="Calibri"/>
                <a:sym typeface="Calibri"/>
              </a:rPr>
            </a:br>
            <a:r>
              <a:rPr lang="en-US" sz="4800" b="1" i="0" u="none" strike="noStrike" cap="none">
                <a:solidFill>
                  <a:srgbClr val="980000"/>
                </a:solidFill>
                <a:latin typeface="Calibri"/>
                <a:ea typeface="Calibri"/>
                <a:cs typeface="Calibri"/>
                <a:sym typeface="Calibri"/>
              </a:rPr>
              <a:t>joining us tonight!</a:t>
            </a:r>
            <a:endParaRPr sz="4800" b="1" i="0" u="none" strike="noStrike" cap="none">
              <a:solidFill>
                <a:srgbClr val="980000"/>
              </a:solidFill>
              <a:latin typeface="Calibri"/>
              <a:ea typeface="Calibri"/>
              <a:cs typeface="Calibri"/>
              <a:sym typeface="Calibri"/>
            </a:endParaRPr>
          </a:p>
        </p:txBody>
      </p:sp>
      <p:pic>
        <p:nvPicPr>
          <p:cNvPr id="382" name="Google Shape;382;g14fc29c2861_0_0"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14388b835e1_0_23"/>
          <p:cNvSpPr txBox="1">
            <a:spLocks noGrp="1"/>
          </p:cNvSpPr>
          <p:nvPr>
            <p:ph type="subTitle" idx="1"/>
          </p:nvPr>
        </p:nvSpPr>
        <p:spPr>
          <a:xfrm>
            <a:off x="1138125" y="58988"/>
            <a:ext cx="6400800" cy="13143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640"/>
              </a:spcBef>
              <a:spcAft>
                <a:spcPts val="0"/>
              </a:spcAft>
              <a:buSzPts val="3200"/>
              <a:buNone/>
            </a:pPr>
            <a:r>
              <a:rPr lang="en-US" b="1">
                <a:solidFill>
                  <a:schemeClr val="dk1"/>
                </a:solidFill>
                <a:latin typeface="Open Sans"/>
                <a:ea typeface="Open Sans"/>
                <a:cs typeface="Open Sans"/>
                <a:sym typeface="Open Sans"/>
              </a:rPr>
              <a:t>Tonight’s Webinar</a:t>
            </a:r>
            <a:endParaRPr b="1">
              <a:solidFill>
                <a:schemeClr val="dk1"/>
              </a:solidFill>
              <a:latin typeface="Open Sans"/>
              <a:ea typeface="Open Sans"/>
              <a:cs typeface="Open Sans"/>
              <a:sym typeface="Open Sans"/>
            </a:endParaRPr>
          </a:p>
        </p:txBody>
      </p:sp>
      <p:sp>
        <p:nvSpPr>
          <p:cNvPr id="265" name="Google Shape;265;g14388b835e1_0_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
        <p:nvSpPr>
          <p:cNvPr id="266" name="Google Shape;266;g14388b835e1_0_23"/>
          <p:cNvSpPr txBox="1"/>
          <p:nvPr/>
        </p:nvSpPr>
        <p:spPr>
          <a:xfrm>
            <a:off x="32525" y="1002076"/>
            <a:ext cx="8225100" cy="3570600"/>
          </a:xfrm>
          <a:prstGeom prst="rect">
            <a:avLst/>
          </a:prstGeom>
          <a:noFill/>
          <a:ln>
            <a:noFill/>
          </a:ln>
        </p:spPr>
        <p:txBody>
          <a:bodyPr spcFirstLastPara="1" wrap="square" lIns="91425" tIns="45700" rIns="91425" bIns="45700" anchor="t" anchorCtr="0">
            <a:normAutofit fontScale="25000" lnSpcReduction="20000"/>
          </a:bodyPr>
          <a:lstStyle/>
          <a:p>
            <a:pPr marL="482600" marR="0" lvl="0" indent="-411480" algn="l" rtl="0">
              <a:lnSpc>
                <a:spcPct val="100000"/>
              </a:lnSpc>
              <a:spcBef>
                <a:spcPts val="640"/>
              </a:spcBef>
              <a:spcAft>
                <a:spcPts val="0"/>
              </a:spcAft>
              <a:buClr>
                <a:schemeClr val="dk1"/>
              </a:buClr>
              <a:buSzPct val="100000"/>
              <a:buFont typeface="Arial"/>
              <a:buChar char="•"/>
            </a:pPr>
            <a:r>
              <a:rPr lang="en-US" sz="9907" b="1" i="0" u="none" strike="noStrike" cap="none">
                <a:solidFill>
                  <a:schemeClr val="dk1"/>
                </a:solidFill>
                <a:latin typeface="Open Sans"/>
                <a:ea typeface="Open Sans"/>
                <a:cs typeface="Open Sans"/>
                <a:sym typeface="Open Sans"/>
              </a:rPr>
              <a:t>Welcome and Introductions</a:t>
            </a:r>
          </a:p>
          <a:p>
            <a:pPr marL="482600" marR="0" lvl="0" indent="-411480" algn="l" rtl="0">
              <a:lnSpc>
                <a:spcPct val="100000"/>
              </a:lnSpc>
              <a:spcBef>
                <a:spcPts val="640"/>
              </a:spcBef>
              <a:spcAft>
                <a:spcPts val="0"/>
              </a:spcAft>
              <a:buClr>
                <a:schemeClr val="dk1"/>
              </a:buClr>
              <a:buSzPct val="100000"/>
              <a:buFont typeface="Arial"/>
              <a:buChar char="•"/>
            </a:pPr>
            <a:endParaRPr lang="en-US" sz="9900" b="1" i="0" u="none" strike="noStrike" cap="none">
              <a:solidFill>
                <a:schemeClr val="dk1"/>
              </a:solidFill>
              <a:latin typeface="Open Sans"/>
              <a:ea typeface="Open Sans"/>
              <a:cs typeface="Open Sans"/>
              <a:sym typeface="Open Sans"/>
            </a:endParaRPr>
          </a:p>
          <a:p>
            <a:pPr marL="482600" marR="0" lvl="0" indent="-411480" algn="l" rtl="0">
              <a:lnSpc>
                <a:spcPct val="100000"/>
              </a:lnSpc>
              <a:spcBef>
                <a:spcPts val="640"/>
              </a:spcBef>
              <a:spcAft>
                <a:spcPts val="0"/>
              </a:spcAft>
              <a:buClr>
                <a:schemeClr val="dk1"/>
              </a:buClr>
              <a:buSzPct val="100000"/>
              <a:buFont typeface="Arial"/>
              <a:buChar char="•"/>
            </a:pPr>
            <a:r>
              <a:rPr lang="en-US" sz="9900" b="1">
                <a:solidFill>
                  <a:schemeClr val="dk1"/>
                </a:solidFill>
                <a:latin typeface="Open Sans"/>
                <a:ea typeface="Open Sans"/>
                <a:cs typeface="Open Sans"/>
                <a:sym typeface="Open Sans"/>
              </a:rPr>
              <a:t>Celebrations: Senate TB Letter</a:t>
            </a:r>
            <a:endParaRPr lang="en-US" sz="9907" b="1">
              <a:solidFill>
                <a:schemeClr val="dk1"/>
              </a:solidFill>
              <a:latin typeface="Open Sans"/>
              <a:ea typeface="Open Sans"/>
              <a:cs typeface="Open Sans"/>
              <a:sym typeface="Open Sans"/>
            </a:endParaRPr>
          </a:p>
          <a:p>
            <a:pPr marL="482600" indent="-411480">
              <a:spcBef>
                <a:spcPts val="640"/>
              </a:spcBef>
              <a:buClr>
                <a:schemeClr val="dk1"/>
              </a:buClr>
              <a:buSzPct val="100000"/>
              <a:buFont typeface="Arial"/>
              <a:buChar char="•"/>
            </a:pPr>
            <a:endParaRPr lang="en-US" sz="9900" b="1">
              <a:solidFill>
                <a:schemeClr val="dk1"/>
              </a:solidFill>
              <a:latin typeface="Open Sans"/>
              <a:ea typeface="Open Sans"/>
              <a:cs typeface="Open Sans"/>
            </a:endParaRPr>
          </a:p>
          <a:p>
            <a:pPr marL="482600" indent="-411480">
              <a:spcBef>
                <a:spcPts val="640"/>
              </a:spcBef>
              <a:buClr>
                <a:schemeClr val="dk1"/>
              </a:buClr>
              <a:buSzPct val="100000"/>
              <a:buFont typeface="Arial"/>
              <a:buChar char="•"/>
            </a:pPr>
            <a:r>
              <a:rPr lang="en-US" sz="9900" b="1">
                <a:latin typeface="Open Sans"/>
                <a:ea typeface="Open Sans"/>
                <a:cs typeface="Open Sans"/>
              </a:rPr>
              <a:t>Keeping Momentum: TB in the Media, Making Local Connections &amp; UN HLM Meeting</a:t>
            </a:r>
          </a:p>
          <a:p>
            <a:pPr marL="482600" indent="-411480">
              <a:spcBef>
                <a:spcPts val="640"/>
              </a:spcBef>
              <a:buClr>
                <a:schemeClr val="dk1"/>
              </a:buClr>
              <a:buSzPct val="100000"/>
              <a:buFont typeface="Arial"/>
              <a:buChar char="•"/>
            </a:pPr>
            <a:endParaRPr lang="en-US" sz="9900" b="1">
              <a:latin typeface="Open Sans"/>
              <a:ea typeface="Open Sans"/>
              <a:cs typeface="Open Sans"/>
            </a:endParaRPr>
          </a:p>
          <a:p>
            <a:pPr marL="482600" indent="-411480">
              <a:spcBef>
                <a:spcPts val="640"/>
              </a:spcBef>
              <a:buClr>
                <a:schemeClr val="dk1"/>
              </a:buClr>
              <a:buSzPct val="100000"/>
              <a:buFont typeface="Arial"/>
              <a:buChar char="•"/>
            </a:pPr>
            <a:r>
              <a:rPr lang="en-US" sz="9900" b="1">
                <a:latin typeface="Open Sans"/>
                <a:ea typeface="Open Sans"/>
                <a:cs typeface="Open Sans"/>
              </a:rPr>
              <a:t>Advocacy Action</a:t>
            </a:r>
            <a:br>
              <a:rPr lang="en-US" sz="9900" b="1" i="0" u="none" strike="noStrike" cap="none">
                <a:latin typeface="Open Sans"/>
                <a:ea typeface="Open Sans"/>
                <a:cs typeface="Open Sans"/>
              </a:rPr>
            </a:br>
            <a:endParaRPr lang="en-US" sz="9900" b="1" i="0" u="none" strike="noStrike" cap="none">
              <a:solidFill>
                <a:schemeClr val="dk1"/>
              </a:solidFill>
              <a:latin typeface="Open Sans"/>
              <a:ea typeface="Open Sans"/>
              <a:cs typeface="Open Sans"/>
            </a:endParaRPr>
          </a:p>
          <a:p>
            <a:pPr marL="482600" marR="0" lvl="0" indent="-411480" algn="l" rtl="0">
              <a:lnSpc>
                <a:spcPct val="100000"/>
              </a:lnSpc>
              <a:spcBef>
                <a:spcPts val="640"/>
              </a:spcBef>
              <a:spcAft>
                <a:spcPts val="0"/>
              </a:spcAft>
              <a:buClr>
                <a:schemeClr val="dk1"/>
              </a:buClr>
              <a:buSzPct val="100000"/>
              <a:buFont typeface="Arial"/>
              <a:buChar char="•"/>
            </a:pPr>
            <a:r>
              <a:rPr lang="en-US" sz="9907" b="1" i="0" u="none" strike="noStrike" cap="none">
                <a:solidFill>
                  <a:schemeClr val="dk1"/>
                </a:solidFill>
                <a:latin typeface="Open Sans"/>
                <a:ea typeface="Open Sans"/>
                <a:cs typeface="Open Sans"/>
                <a:sym typeface="Open Sans"/>
              </a:rPr>
              <a:t>Closing</a:t>
            </a:r>
            <a:br>
              <a:rPr lang="en-US" sz="9907" b="0" i="0" u="none" strike="noStrike" cap="none">
                <a:solidFill>
                  <a:schemeClr val="dk1"/>
                </a:solidFill>
                <a:latin typeface="Open Sans"/>
                <a:ea typeface="Open Sans"/>
                <a:cs typeface="Open Sans"/>
                <a:sym typeface="Open Sans"/>
              </a:rPr>
            </a:br>
            <a:endParaRPr lang="en-US" sz="9907" b="0" i="0" u="none" strike="noStrike" cap="none">
              <a:solidFill>
                <a:schemeClr val="dk1"/>
              </a:solidFill>
              <a:latin typeface="Open Sans"/>
              <a:ea typeface="Open Sans"/>
              <a:cs typeface="Open Sans"/>
            </a:endParaRPr>
          </a:p>
          <a:p>
            <a:pPr marL="457200" marR="0" lvl="0" indent="0" algn="l" rtl="0">
              <a:lnSpc>
                <a:spcPct val="50000"/>
              </a:lnSpc>
              <a:spcBef>
                <a:spcPts val="640"/>
              </a:spcBef>
              <a:spcAft>
                <a:spcPts val="0"/>
              </a:spcAft>
              <a:buClr>
                <a:srgbClr val="000000"/>
              </a:buClr>
              <a:buSzPct val="100000"/>
              <a:buFont typeface="Arial"/>
              <a:buNone/>
            </a:pPr>
            <a:endParaRPr sz="9907" b="0" i="0" u="none" strike="noStrike" cap="none">
              <a:solidFill>
                <a:schemeClr val="dk1"/>
              </a:solidFill>
              <a:latin typeface="Open Sans"/>
              <a:ea typeface="Open Sans"/>
              <a:cs typeface="Open Sans"/>
              <a:sym typeface="Open Sans"/>
            </a:endParaRPr>
          </a:p>
          <a:p>
            <a:pPr marL="457200" marR="0" lvl="0" indent="0" algn="l" rtl="0">
              <a:lnSpc>
                <a:spcPct val="120000"/>
              </a:lnSpc>
              <a:spcBef>
                <a:spcPts val="640"/>
              </a:spcBef>
              <a:spcAft>
                <a:spcPts val="0"/>
              </a:spcAft>
              <a:buClr>
                <a:srgbClr val="000000"/>
              </a:buClr>
              <a:buSzPct val="100000"/>
              <a:buFont typeface="Arial"/>
              <a:buNone/>
            </a:pPr>
            <a:endParaRPr sz="9907" b="0" i="0" u="none" strike="noStrike" cap="none">
              <a:solidFill>
                <a:srgbClr val="000000"/>
              </a:solidFill>
              <a:latin typeface="Arial"/>
              <a:ea typeface="Arial"/>
              <a:cs typeface="Arial"/>
              <a:sym typeface="Arial"/>
            </a:endParaRPr>
          </a:p>
          <a:p>
            <a:pPr marL="539750" marR="0" lvl="0" indent="-311150" algn="ctr" rtl="0">
              <a:lnSpc>
                <a:spcPct val="100000"/>
              </a:lnSpc>
              <a:spcBef>
                <a:spcPts val="640"/>
              </a:spcBef>
              <a:spcAft>
                <a:spcPts val="0"/>
              </a:spcAft>
              <a:buClr>
                <a:srgbClr val="888888"/>
              </a:buClr>
              <a:buSzPct val="129030"/>
              <a:buFont typeface="Arial"/>
              <a:buNone/>
            </a:pPr>
            <a:endParaRPr sz="3200" b="0" i="0" u="none" strike="noStrike" cap="none">
              <a:solidFill>
                <a:schemeClr val="dk1"/>
              </a:solidFill>
              <a:latin typeface="Open Sans"/>
              <a:ea typeface="Open Sans"/>
              <a:cs typeface="Open Sans"/>
              <a:sym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3200" b="0" i="0" u="none" strike="noStrike" cap="none">
              <a:solidFill>
                <a:schemeClr val="dk1"/>
              </a:solidFill>
              <a:latin typeface="Open Sans"/>
              <a:ea typeface="Open Sans"/>
              <a:cs typeface="Open Sans"/>
              <a:sym typeface="Open Sans"/>
            </a:endParaRPr>
          </a:p>
          <a:p>
            <a:pPr marL="539750" marR="0" lvl="0" indent="-311150" algn="l" rtl="0">
              <a:lnSpc>
                <a:spcPct val="100000"/>
              </a:lnSpc>
              <a:spcBef>
                <a:spcPts val="640"/>
              </a:spcBef>
              <a:spcAft>
                <a:spcPts val="0"/>
              </a:spcAft>
              <a:buClr>
                <a:srgbClr val="888888"/>
              </a:buClr>
              <a:buSzPct val="129030"/>
              <a:buFont typeface="Arial"/>
              <a:buNone/>
            </a:pPr>
            <a:endParaRPr sz="3200" b="0" i="0" u="none" strike="noStrike" cap="none">
              <a:solidFill>
                <a:schemeClr val="dk1"/>
              </a:solidFill>
              <a:latin typeface="Open Sans"/>
              <a:ea typeface="Open Sans"/>
              <a:cs typeface="Open Sans"/>
              <a:sym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3200" b="0" i="0" u="none" strike="noStrike" cap="none">
              <a:solidFill>
                <a:schemeClr val="dk1"/>
              </a:solidFill>
              <a:latin typeface="Calibri"/>
              <a:ea typeface="Calibri"/>
              <a:cs typeface="Calibri"/>
              <a:sym typeface="Calibri"/>
            </a:endParaRPr>
          </a:p>
        </p:txBody>
      </p:sp>
      <p:pic>
        <p:nvPicPr>
          <p:cNvPr id="267" name="Google Shape;267;g14388b835e1_0_23"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1cdbaf79bb4_1_184"/>
          <p:cNvSpPr txBox="1">
            <a:spLocks noGrp="1"/>
          </p:cNvSpPr>
          <p:nvPr>
            <p:ph type="title"/>
          </p:nvPr>
        </p:nvSpPr>
        <p:spPr>
          <a:xfrm>
            <a:off x="473825" y="198750"/>
            <a:ext cx="74016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US" sz="3600" b="1">
                <a:solidFill>
                  <a:schemeClr val="tx1"/>
                </a:solidFill>
                <a:latin typeface="Open Sans"/>
                <a:ea typeface="Open Sans"/>
                <a:cs typeface="Open Sans"/>
                <a:sym typeface="Open Sans"/>
              </a:rPr>
              <a:t>Senate TB Letter</a:t>
            </a:r>
            <a:endParaRPr sz="3600" b="1">
              <a:solidFill>
                <a:schemeClr val="tx1"/>
              </a:solidFill>
              <a:latin typeface="Open Sans"/>
              <a:ea typeface="Open Sans"/>
              <a:cs typeface="Open Sans"/>
              <a:sym typeface="Open Sans"/>
            </a:endParaRPr>
          </a:p>
        </p:txBody>
      </p:sp>
      <p:pic>
        <p:nvPicPr>
          <p:cNvPr id="424" name="Google Shape;424;g1cdbaf79bb4_1_184"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
        <p:nvSpPr>
          <p:cNvPr id="3" name="Text Placeholder 2">
            <a:extLst>
              <a:ext uri="{FF2B5EF4-FFF2-40B4-BE49-F238E27FC236}">
                <a16:creationId xmlns:a16="http://schemas.microsoft.com/office/drawing/2014/main" id="{3FBA95FD-887E-76FD-81E6-E69B190E0AE5}"/>
              </a:ext>
            </a:extLst>
          </p:cNvPr>
          <p:cNvSpPr>
            <a:spLocks noGrp="1"/>
          </p:cNvSpPr>
          <p:nvPr>
            <p:ph type="body" idx="1"/>
          </p:nvPr>
        </p:nvSpPr>
        <p:spPr>
          <a:xfrm>
            <a:off x="0" y="1301251"/>
            <a:ext cx="9003409" cy="4049777"/>
          </a:xfrm>
        </p:spPr>
        <p:txBody>
          <a:bodyPr>
            <a:normAutofit fontScale="70000" lnSpcReduction="20000"/>
          </a:bodyPr>
          <a:lstStyle/>
          <a:p>
            <a:pPr>
              <a:buFont typeface="Arial" panose="020B0604020202020204" pitchFamily="34" charset="0"/>
              <a:buChar char="•"/>
            </a:pPr>
            <a:r>
              <a:rPr lang="en-US" sz="3400">
                <a:latin typeface="Open Sans" panose="020B0606030504020204" pitchFamily="34" charset="0"/>
                <a:ea typeface="Open Sans" panose="020B0606030504020204" pitchFamily="34" charset="0"/>
                <a:cs typeface="Open Sans" panose="020B0606030504020204" pitchFamily="34" charset="0"/>
              </a:rPr>
              <a:t>Prioritizing the following five priorities:</a:t>
            </a:r>
          </a:p>
          <a:p>
            <a:pPr marL="1085850" lvl="1" indent="-514350">
              <a:buFont typeface="+mj-lt"/>
              <a:buAutoNum type="arabicPeriod"/>
            </a:pPr>
            <a:r>
              <a:rPr lang="en-US">
                <a:latin typeface="Open Sans" panose="020B0606030504020204" pitchFamily="34" charset="0"/>
                <a:ea typeface="Open Sans" panose="020B0606030504020204" pitchFamily="34" charset="0"/>
                <a:cs typeface="Open Sans" panose="020B0606030504020204" pitchFamily="34" charset="0"/>
              </a:rPr>
              <a:t>a measurable goal to reach everyone sick with TB with quality testing and treatment;</a:t>
            </a:r>
          </a:p>
          <a:p>
            <a:pPr marL="1085850" lvl="1" indent="-514350">
              <a:buFont typeface="+mj-lt"/>
              <a:buAutoNum type="arabicPeriod"/>
            </a:pPr>
            <a:r>
              <a:rPr lang="en-US">
                <a:latin typeface="Open Sans" panose="020B0606030504020204" pitchFamily="34" charset="0"/>
                <a:ea typeface="Open Sans" panose="020B0606030504020204" pitchFamily="34" charset="0"/>
                <a:cs typeface="Open Sans" panose="020B0606030504020204" pitchFamily="34" charset="0"/>
              </a:rPr>
              <a:t>specific, bold new financial commitments to close the global funding gap; </a:t>
            </a:r>
          </a:p>
          <a:p>
            <a:pPr marL="1085850" lvl="1" indent="-514350">
              <a:buFont typeface="+mj-lt"/>
              <a:buAutoNum type="arabicPeriod"/>
            </a:pPr>
            <a:r>
              <a:rPr lang="en-US">
                <a:latin typeface="Open Sans" panose="020B0606030504020204" pitchFamily="34" charset="0"/>
                <a:ea typeface="Open Sans" panose="020B0606030504020204" pitchFamily="34" charset="0"/>
                <a:cs typeface="Open Sans" panose="020B0606030504020204" pitchFamily="34" charset="0"/>
              </a:rPr>
              <a:t>priority for a human rights and a person-centered approach to the pandemic; </a:t>
            </a:r>
          </a:p>
          <a:p>
            <a:pPr marL="1085850" lvl="1" indent="-514350">
              <a:buFont typeface="+mj-lt"/>
              <a:buAutoNum type="arabicPeriod"/>
            </a:pPr>
            <a:r>
              <a:rPr lang="en-US">
                <a:latin typeface="Open Sans" panose="020B0606030504020204" pitchFamily="34" charset="0"/>
                <a:ea typeface="Open Sans" panose="020B0606030504020204" pitchFamily="34" charset="0"/>
                <a:cs typeface="Open Sans" panose="020B0606030504020204" pitchFamily="34" charset="0"/>
              </a:rPr>
              <a:t>faster development and broad access to new tools, including diagnostics, treatments, and vaccines; and </a:t>
            </a:r>
          </a:p>
          <a:p>
            <a:pPr marL="1085850" lvl="1" indent="-514350">
              <a:buFont typeface="+mj-lt"/>
              <a:buAutoNum type="arabicPeriod"/>
            </a:pPr>
            <a:r>
              <a:rPr lang="en-US">
                <a:latin typeface="Open Sans" panose="020B0606030504020204" pitchFamily="34" charset="0"/>
                <a:ea typeface="Open Sans" panose="020B0606030504020204" pitchFamily="34" charset="0"/>
                <a:cs typeface="Open Sans" panose="020B0606030504020204" pitchFamily="34" charset="0"/>
              </a:rPr>
              <a:t>commitment to ongoing high-level accountability against the declaration’s</a:t>
            </a:r>
          </a:p>
          <a:p>
            <a:pPr marL="571500" lvl="1" indent="0">
              <a:buNone/>
            </a:pPr>
            <a:br>
              <a:rPr lang="en-US" sz="2200">
                <a:latin typeface="Open Sans" panose="020B0606030504020204" pitchFamily="34" charset="0"/>
                <a:ea typeface="Open Sans" panose="020B0606030504020204" pitchFamily="34" charset="0"/>
                <a:cs typeface="Open Sans" panose="020B0606030504020204" pitchFamily="34" charset="0"/>
              </a:rPr>
            </a:br>
            <a:br>
              <a:rPr lang="en-US">
                <a:latin typeface="Open Sans" panose="020B0606030504020204" pitchFamily="34" charset="0"/>
                <a:ea typeface="Open Sans" panose="020B0606030504020204" pitchFamily="34" charset="0"/>
                <a:cs typeface="Open Sans" panose="020B0606030504020204" pitchFamily="34" charset="0"/>
              </a:rPr>
            </a:b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52363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F7FDD-CA55-06C3-9B95-C79A10D85812}"/>
              </a:ext>
            </a:extLst>
          </p:cNvPr>
          <p:cNvSpPr>
            <a:spLocks noGrp="1"/>
          </p:cNvSpPr>
          <p:nvPr>
            <p:ph type="ctrTitle"/>
          </p:nvPr>
        </p:nvSpPr>
        <p:spPr>
          <a:xfrm>
            <a:off x="457200" y="-147639"/>
            <a:ext cx="7772400" cy="1102519"/>
          </a:xfrm>
        </p:spPr>
        <p:txBody>
          <a:bodyPr>
            <a:normAutofit/>
          </a:bodyPr>
          <a:lstStyle/>
          <a:p>
            <a:r>
              <a:rPr lang="en-US" sz="3600" b="1">
                <a:latin typeface="Open Sans" panose="020B0606030504020204" pitchFamily="34" charset="0"/>
                <a:ea typeface="Open Sans" panose="020B0606030504020204" pitchFamily="34" charset="0"/>
                <a:cs typeface="Open Sans" panose="020B0606030504020204" pitchFamily="34" charset="0"/>
              </a:rPr>
              <a:t>Senate TB Letter</a:t>
            </a:r>
          </a:p>
        </p:txBody>
      </p:sp>
      <p:sp>
        <p:nvSpPr>
          <p:cNvPr id="3" name="Subtitle 2">
            <a:extLst>
              <a:ext uri="{FF2B5EF4-FFF2-40B4-BE49-F238E27FC236}">
                <a16:creationId xmlns:a16="http://schemas.microsoft.com/office/drawing/2014/main" id="{4215F0EF-0DD1-DAFA-CB07-3C0924E88736}"/>
              </a:ext>
            </a:extLst>
          </p:cNvPr>
          <p:cNvSpPr>
            <a:spLocks noGrp="1"/>
          </p:cNvSpPr>
          <p:nvPr>
            <p:ph type="subTitle" idx="1"/>
          </p:nvPr>
        </p:nvSpPr>
        <p:spPr>
          <a:xfrm>
            <a:off x="2861817" y="1016791"/>
            <a:ext cx="5686426" cy="3724276"/>
          </a:xfrm>
        </p:spPr>
        <p:txBody>
          <a:bodyPr>
            <a:normAutofit/>
          </a:bodyPr>
          <a:lstStyle/>
          <a:p>
            <a:pPr marL="482600" indent="-457200" algn="l">
              <a:buClrTx/>
              <a:buFont typeface="Arial" panose="020B0604020202020204" pitchFamily="34" charset="0"/>
              <a:buChar char="•"/>
            </a:pPr>
            <a:r>
              <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rPr>
              <a:t>Closed with just over 1/3 of the Senate signed on! (34 Senators)</a:t>
            </a:r>
            <a:br>
              <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rPr>
            </a:br>
            <a:endPar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82600" indent="-457200" algn="l">
              <a:buClrTx/>
              <a:buFont typeface="Arial" panose="020B0604020202020204" pitchFamily="34" charset="0"/>
              <a:buChar char="•"/>
            </a:pPr>
            <a:r>
              <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rPr>
              <a:t>Lead Senators were Senators Sherrod Brown (D-OH) and </a:t>
            </a:r>
            <a:br>
              <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rPr>
              <a:t>Todd Young (R-IN)</a:t>
            </a:r>
            <a:br>
              <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rPr>
            </a:br>
            <a:endPar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82600" indent="-457200" algn="l">
              <a:buClrTx/>
              <a:buFont typeface="Arial" panose="020B0604020202020204" pitchFamily="34" charset="0"/>
              <a:buChar char="•"/>
            </a:pPr>
            <a:r>
              <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rPr>
              <a:t>Check out this link to </a:t>
            </a:r>
            <a:r>
              <a:rPr lang="en-US" sz="2400">
                <a:latin typeface="Open Sans" panose="020B0606030504020204" pitchFamily="34" charset="0"/>
                <a:ea typeface="Open Sans" panose="020B0606030504020204" pitchFamily="34" charset="0"/>
                <a:cs typeface="Open Sans" panose="020B0606030504020204" pitchFamily="34" charset="0"/>
                <a:hlinkClick r:id="rId2"/>
              </a:rPr>
              <a:t>the final letter here</a:t>
            </a:r>
            <a:r>
              <a:rPr lang="en-US" sz="2400">
                <a:latin typeface="Open Sans" panose="020B0606030504020204" pitchFamily="34" charset="0"/>
                <a:ea typeface="Open Sans" panose="020B0606030504020204" pitchFamily="34" charset="0"/>
                <a:cs typeface="Open Sans" panose="020B0606030504020204" pitchFamily="34" charset="0"/>
              </a:rPr>
              <a:t>.</a:t>
            </a:r>
            <a:endPar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hand holding a sparkler&#10;&#10;Description automatically generated">
            <a:extLst>
              <a:ext uri="{FF2B5EF4-FFF2-40B4-BE49-F238E27FC236}">
                <a16:creationId xmlns:a16="http://schemas.microsoft.com/office/drawing/2014/main" id="{C09BF789-C01D-5EC5-2F7F-55A260BBCFD1}"/>
              </a:ext>
            </a:extLst>
          </p:cNvPr>
          <p:cNvPicPr>
            <a:picLocks noChangeAspect="1"/>
          </p:cNvPicPr>
          <p:nvPr/>
        </p:nvPicPr>
        <p:blipFill>
          <a:blip r:embed="rId3"/>
          <a:stretch>
            <a:fillRect/>
          </a:stretch>
        </p:blipFill>
        <p:spPr>
          <a:xfrm>
            <a:off x="242710" y="842963"/>
            <a:ext cx="2619107" cy="3929062"/>
          </a:xfrm>
          <a:prstGeom prst="rect">
            <a:avLst/>
          </a:prstGeom>
        </p:spPr>
      </p:pic>
      <p:sp>
        <p:nvSpPr>
          <p:cNvPr id="6" name="Title 1">
            <a:extLst>
              <a:ext uri="{FF2B5EF4-FFF2-40B4-BE49-F238E27FC236}">
                <a16:creationId xmlns:a16="http://schemas.microsoft.com/office/drawing/2014/main" id="{D85F076A-2C32-CE68-E28A-2B77B7414B5E}"/>
              </a:ext>
            </a:extLst>
          </p:cNvPr>
          <p:cNvSpPr txBox="1">
            <a:spLocks/>
          </p:cNvSpPr>
          <p:nvPr/>
        </p:nvSpPr>
        <p:spPr>
          <a:xfrm>
            <a:off x="-414338" y="4686297"/>
            <a:ext cx="4243387" cy="51792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400" i="1">
                <a:latin typeface="Open Sans" panose="020B0606030504020204" pitchFamily="34" charset="0"/>
                <a:ea typeface="Open Sans" panose="020B0606030504020204" pitchFamily="34" charset="0"/>
                <a:cs typeface="Open Sans" panose="020B0606030504020204" pitchFamily="34" charset="0"/>
              </a:rPr>
              <a:t>Photo Courtesy: </a:t>
            </a:r>
            <a:r>
              <a:rPr lang="en-US" sz="1400" i="1" err="1">
                <a:latin typeface="Open Sans" panose="020B0606030504020204" pitchFamily="34" charset="0"/>
                <a:ea typeface="Open Sans" panose="020B0606030504020204" pitchFamily="34" charset="0"/>
                <a:cs typeface="Open Sans" panose="020B0606030504020204" pitchFamily="34" charset="0"/>
              </a:rPr>
              <a:t>Oskars</a:t>
            </a:r>
            <a:r>
              <a:rPr lang="en-US" sz="1400" i="1">
                <a:latin typeface="Open Sans" panose="020B0606030504020204" pitchFamily="34" charset="0"/>
                <a:ea typeface="Open Sans" panose="020B0606030504020204" pitchFamily="34" charset="0"/>
                <a:cs typeface="Open Sans" panose="020B0606030504020204" pitchFamily="34" charset="0"/>
              </a:rPr>
              <a:t> </a:t>
            </a:r>
            <a:r>
              <a:rPr lang="en-US" sz="1400" i="1" err="1">
                <a:latin typeface="Open Sans" panose="020B0606030504020204" pitchFamily="34" charset="0"/>
                <a:ea typeface="Open Sans" panose="020B0606030504020204" pitchFamily="34" charset="0"/>
                <a:cs typeface="Open Sans" panose="020B0606030504020204" pitchFamily="34" charset="0"/>
              </a:rPr>
              <a:t>Sylwan</a:t>
            </a:r>
            <a:r>
              <a:rPr lang="en-US" sz="1400" i="1">
                <a:latin typeface="Open Sans" panose="020B0606030504020204" pitchFamily="34" charset="0"/>
                <a:ea typeface="Open Sans" panose="020B0606030504020204" pitchFamily="34" charset="0"/>
                <a:cs typeface="Open Sans" panose="020B0606030504020204" pitchFamily="34" charset="0"/>
              </a:rPr>
              <a:t>  (</a:t>
            </a:r>
            <a:r>
              <a:rPr lang="en-US" sz="1400" i="1" err="1">
                <a:latin typeface="Open Sans" panose="020B0606030504020204" pitchFamily="34" charset="0"/>
                <a:ea typeface="Open Sans" panose="020B0606030504020204" pitchFamily="34" charset="0"/>
                <a:cs typeface="Open Sans" panose="020B0606030504020204" pitchFamily="34" charset="0"/>
              </a:rPr>
              <a:t>Unsplash</a:t>
            </a:r>
            <a:r>
              <a:rPr lang="en-US" sz="1400" i="1">
                <a:latin typeface="Open Sans" panose="020B0606030504020204" pitchFamily="34" charset="0"/>
                <a:ea typeface="Open Sans" panose="020B0606030504020204" pitchFamily="34" charset="0"/>
                <a:cs typeface="Open Sans" panose="020B0606030504020204" pitchFamily="34" charset="0"/>
              </a:rPr>
              <a:t>)</a:t>
            </a:r>
          </a:p>
        </p:txBody>
      </p:sp>
      <p:pic>
        <p:nvPicPr>
          <p:cNvPr id="7" name="Google Shape;424;g1cdbaf79bb4_1_184" descr="Text, application&#10;&#10;Description automatically generated">
            <a:extLst>
              <a:ext uri="{FF2B5EF4-FFF2-40B4-BE49-F238E27FC236}">
                <a16:creationId xmlns:a16="http://schemas.microsoft.com/office/drawing/2014/main" id="{C742576A-17CB-7DEE-19F5-EA080D1B92AA}"/>
              </a:ext>
            </a:extLst>
          </p:cNvPr>
          <p:cNvPicPr preferRelativeResize="0"/>
          <p:nvPr/>
        </p:nvPicPr>
        <p:blipFill rotWithShape="1">
          <a:blip r:embed="rId4">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2565481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65BCE57-DFDE-02B0-8C42-8405385C1231}"/>
              </a:ext>
            </a:extLst>
          </p:cNvPr>
          <p:cNvSpPr>
            <a:spLocks noGrp="1"/>
          </p:cNvSpPr>
          <p:nvPr>
            <p:ph idx="1"/>
          </p:nvPr>
        </p:nvSpPr>
        <p:spPr>
          <a:xfrm>
            <a:off x="200244" y="973848"/>
            <a:ext cx="8229600" cy="3687928"/>
          </a:xfrm>
        </p:spPr>
        <p:txBody>
          <a:bodyPr vert="horz" lIns="91440" tIns="45720" rIns="91440" bIns="45720" rtlCol="0" anchor="t">
            <a:normAutofit lnSpcReduction="10000"/>
          </a:bodyPr>
          <a:lstStyle/>
          <a:p>
            <a:pPr marL="0" indent="0" algn="ctr">
              <a:lnSpc>
                <a:spcPct val="124000"/>
              </a:lnSpc>
              <a:spcBef>
                <a:spcPts val="0"/>
              </a:spcBef>
              <a:spcAft>
                <a:spcPts val="600"/>
              </a:spcAft>
              <a:buNone/>
            </a:pPr>
            <a:r>
              <a:rPr lang="en-US" sz="2400" b="1">
                <a:latin typeface="Open Sans" panose="020B0606030504020204" pitchFamily="34" charset="0"/>
                <a:ea typeface="Open Sans" panose="020B0606030504020204" pitchFamily="34" charset="0"/>
                <a:cs typeface="Open Sans" panose="020B0606030504020204" pitchFamily="34" charset="0"/>
              </a:rPr>
              <a:t>Signers:</a:t>
            </a:r>
          </a:p>
          <a:p>
            <a:pPr marL="0" indent="0" algn="ctr">
              <a:lnSpc>
                <a:spcPct val="124000"/>
              </a:lnSpc>
              <a:spcBef>
                <a:spcPts val="0"/>
              </a:spcBef>
              <a:spcAft>
                <a:spcPts val="600"/>
              </a:spcAft>
              <a:buNone/>
            </a:pPr>
            <a:r>
              <a:rPr lang="en-US" sz="2400">
                <a:latin typeface="Open Sans" panose="020B0606030504020204" pitchFamily="34" charset="0"/>
                <a:ea typeface="Open Sans" panose="020B0606030504020204" pitchFamily="34" charset="0"/>
                <a:cs typeface="Open Sans" panose="020B0606030504020204" pitchFamily="34" charset="0"/>
              </a:rPr>
              <a:t>Brown, Young, Markey, Feinstein, Coons, Tillis, Klobuchar, Cantwell, Murray, Kaine, Booker, Padilla, Reed, Warren, Rosen, Duckworth, Cardin, Van Hollen, Casey, Capito, Hickenlooper, Manchin, Shaheen, Whitehouse, Lujan, Hirono, Merkley, Sanders, Warner, Menendez, Peters, Blumenthal, Murkowski, and Fetterman. </a:t>
            </a:r>
          </a:p>
        </p:txBody>
      </p:sp>
      <p:sp>
        <p:nvSpPr>
          <p:cNvPr id="3" name="Title 1">
            <a:extLst>
              <a:ext uri="{FF2B5EF4-FFF2-40B4-BE49-F238E27FC236}">
                <a16:creationId xmlns:a16="http://schemas.microsoft.com/office/drawing/2014/main" id="{618CCEBE-9DA8-F78A-1C92-4EB7A77F465D}"/>
              </a:ext>
            </a:extLst>
          </p:cNvPr>
          <p:cNvSpPr txBox="1">
            <a:spLocks/>
          </p:cNvSpPr>
          <p:nvPr/>
        </p:nvSpPr>
        <p:spPr>
          <a:xfrm>
            <a:off x="428844" y="0"/>
            <a:ext cx="7772400" cy="110251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b="1">
                <a:latin typeface="Open Sans" panose="020B0606030504020204" pitchFamily="34" charset="0"/>
                <a:ea typeface="Open Sans" panose="020B0606030504020204" pitchFamily="34" charset="0"/>
                <a:cs typeface="Open Sans" panose="020B0606030504020204" pitchFamily="34" charset="0"/>
              </a:rPr>
              <a:t>Senate TB Letter</a:t>
            </a:r>
          </a:p>
        </p:txBody>
      </p:sp>
      <p:pic>
        <p:nvPicPr>
          <p:cNvPr id="4" name="Google Shape;267;g14388b835e1_0_23">
            <a:extLst>
              <a:ext uri="{FF2B5EF4-FFF2-40B4-BE49-F238E27FC236}">
                <a16:creationId xmlns:a16="http://schemas.microsoft.com/office/drawing/2014/main" id="{18D56E1F-D039-7B7D-13D1-AAA6032F8B47}"/>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3934685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B72EE1B-D4F9-5AC9-4A79-32D2E8F9A098}"/>
              </a:ext>
            </a:extLst>
          </p:cNvPr>
          <p:cNvSpPr>
            <a:spLocks noGrp="1"/>
          </p:cNvSpPr>
          <p:nvPr>
            <p:ph type="title"/>
          </p:nvPr>
        </p:nvSpPr>
        <p:spPr>
          <a:xfrm>
            <a:off x="609574" y="215400"/>
            <a:ext cx="7036421" cy="857250"/>
          </a:xfrm>
        </p:spPr>
        <p:txBody>
          <a:bodyPr>
            <a:normAutofit/>
          </a:bodyPr>
          <a:lstStyle/>
          <a:p>
            <a:pPr algn="l"/>
            <a:r>
              <a:rPr lang="en-US" sz="3600" b="1">
                <a:latin typeface="Open Sans"/>
              </a:rPr>
              <a:t>Asks on TB Right Now</a:t>
            </a:r>
            <a:endParaRPr lang="en-US"/>
          </a:p>
        </p:txBody>
      </p:sp>
      <p:sp>
        <p:nvSpPr>
          <p:cNvPr id="5" name="Text Placeholder 3">
            <a:extLst>
              <a:ext uri="{FF2B5EF4-FFF2-40B4-BE49-F238E27FC236}">
                <a16:creationId xmlns:a16="http://schemas.microsoft.com/office/drawing/2014/main" id="{0C2FB15C-164B-3048-A447-FE3EC827DE65}"/>
              </a:ext>
            </a:extLst>
          </p:cNvPr>
          <p:cNvSpPr>
            <a:spLocks noGrp="1"/>
          </p:cNvSpPr>
          <p:nvPr>
            <p:ph type="body" idx="1"/>
          </p:nvPr>
        </p:nvSpPr>
        <p:spPr>
          <a:xfrm>
            <a:off x="452872" y="1227062"/>
            <a:ext cx="8084054" cy="3602666"/>
          </a:xfrm>
        </p:spPr>
        <p:txBody>
          <a:bodyPr vert="horz" lIns="91440" tIns="45720" rIns="91440" bIns="45720" rtlCol="0" anchor="t">
            <a:normAutofit fontScale="77500" lnSpcReduction="20000"/>
          </a:bodyPr>
          <a:lstStyle/>
          <a:p>
            <a:pPr marL="0" indent="0">
              <a:lnSpc>
                <a:spcPct val="134000"/>
              </a:lnSpc>
              <a:spcBef>
                <a:spcPts val="0"/>
              </a:spcBef>
              <a:spcAft>
                <a:spcPts val="1200"/>
              </a:spcAft>
              <a:buNone/>
            </a:pPr>
            <a:r>
              <a:rPr lang="en-US" sz="2600" b="1" kern="0">
                <a:latin typeface="Open Sans" panose="020B0606030504020204" pitchFamily="34" charset="0"/>
                <a:ea typeface="Open Sans" panose="020B0606030504020204" pitchFamily="34" charset="0"/>
                <a:cs typeface="Open Sans" panose="020B0606030504020204" pitchFamily="34" charset="0"/>
              </a:rPr>
              <a:t>Ask Reps and Senators to cosponsor the End TB Now Act and speak to House/Senate leadership about passing it ASAP.</a:t>
            </a:r>
            <a:endParaRPr lang="en-US" b="1">
              <a:latin typeface="Open Sans" panose="020B0606030504020204" pitchFamily="34" charset="0"/>
              <a:ea typeface="Open Sans" panose="020B0606030504020204" pitchFamily="34" charset="0"/>
              <a:cs typeface="Open Sans" panose="020B0606030504020204" pitchFamily="34" charset="0"/>
            </a:endParaRPr>
          </a:p>
          <a:p>
            <a:pPr marL="0" indent="0">
              <a:lnSpc>
                <a:spcPct val="134000"/>
              </a:lnSpc>
              <a:spcBef>
                <a:spcPts val="0"/>
              </a:spcBef>
              <a:spcAft>
                <a:spcPts val="1200"/>
              </a:spcAft>
              <a:buNone/>
            </a:pPr>
            <a:r>
              <a:rPr lang="en-US" sz="2600" i="1" kern="0">
                <a:latin typeface="Open Sans" panose="020B0606030504020204" pitchFamily="34" charset="0"/>
                <a:ea typeface="Open Sans" panose="020B0606030504020204" pitchFamily="34" charset="0"/>
                <a:cs typeface="Open Sans" panose="020B0606030504020204" pitchFamily="34" charset="0"/>
              </a:rPr>
              <a:t>Tip: Leverage your work on the House and Senate TB sign-on letters:</a:t>
            </a:r>
          </a:p>
          <a:p>
            <a:pPr marL="342265" indent="-342265">
              <a:lnSpc>
                <a:spcPct val="134000"/>
              </a:lnSpc>
              <a:spcBef>
                <a:spcPts val="0"/>
              </a:spcBef>
              <a:spcAft>
                <a:spcPts val="1200"/>
              </a:spcAft>
            </a:pPr>
            <a:r>
              <a:rPr lang="en-US" sz="2600" kern="0">
                <a:latin typeface="Open Sans" panose="020B0606030504020204" pitchFamily="34" charset="0"/>
                <a:ea typeface="Open Sans" panose="020B0606030504020204" pitchFamily="34" charset="0"/>
                <a:cs typeface="Open Sans" panose="020B0606030504020204" pitchFamily="34" charset="0"/>
              </a:rPr>
              <a:t>Share final letter and thank those who signed. Ask them to cosponsor End TB Now Act and speak to leadership. </a:t>
            </a:r>
          </a:p>
          <a:p>
            <a:pPr marL="342265" indent="-342265">
              <a:lnSpc>
                <a:spcPct val="134000"/>
              </a:lnSpc>
              <a:spcBef>
                <a:spcPts val="0"/>
              </a:spcBef>
              <a:spcAft>
                <a:spcPts val="1200"/>
              </a:spcAft>
            </a:pPr>
            <a:r>
              <a:rPr lang="en-US" sz="2600" kern="0">
                <a:latin typeface="Open Sans" panose="020B0606030504020204" pitchFamily="34" charset="0"/>
                <a:ea typeface="Open Sans" panose="020B0606030504020204" pitchFamily="34" charset="0"/>
                <a:cs typeface="Open Sans" panose="020B0606030504020204" pitchFamily="34" charset="0"/>
              </a:rPr>
              <a:t>Share final letter with those who </a:t>
            </a:r>
            <a:r>
              <a:rPr lang="en-US" sz="2600" u="sng" kern="0">
                <a:latin typeface="Open Sans" panose="020B0606030504020204" pitchFamily="34" charset="0"/>
                <a:ea typeface="Open Sans" panose="020B0606030504020204" pitchFamily="34" charset="0"/>
                <a:cs typeface="Open Sans" panose="020B0606030504020204" pitchFamily="34" charset="0"/>
              </a:rPr>
              <a:t>didn't sign</a:t>
            </a:r>
            <a:r>
              <a:rPr lang="en-US" sz="2600" kern="0">
                <a:latin typeface="Open Sans" panose="020B0606030504020204" pitchFamily="34" charset="0"/>
                <a:ea typeface="Open Sans" panose="020B0606030504020204" pitchFamily="34" charset="0"/>
                <a:cs typeface="Open Sans" panose="020B0606030504020204" pitchFamily="34" charset="0"/>
              </a:rPr>
              <a:t> as well and let them know they can still make a difference on TB by cosponsoring the End TB Now Act.</a:t>
            </a:r>
            <a:endParaRPr lang="en-US" sz="2600">
              <a:latin typeface="Open Sans" panose="020B0606030504020204" pitchFamily="34" charset="0"/>
              <a:ea typeface="Open Sans" panose="020B0606030504020204" pitchFamily="34" charset="0"/>
              <a:cs typeface="Open Sans" panose="020B0606030504020204" pitchFamily="34" charset="0"/>
            </a:endParaRPr>
          </a:p>
          <a:p>
            <a:pPr marL="342265" indent="-342265">
              <a:lnSpc>
                <a:spcPct val="110000"/>
              </a:lnSpc>
              <a:spcBef>
                <a:spcPts val="1400"/>
              </a:spcBef>
              <a:spcAft>
                <a:spcPts val="1200"/>
              </a:spcAft>
            </a:pPr>
            <a:endParaRPr lang="en-US" sz="2600" kern="0">
              <a:latin typeface="Open Sans"/>
              <a:ea typeface="Open Sans"/>
              <a:cs typeface="Open Sans"/>
            </a:endParaRPr>
          </a:p>
        </p:txBody>
      </p:sp>
    </p:spTree>
    <p:extLst>
      <p:ext uri="{BB962C8B-B14F-4D97-AF65-F5344CB8AC3E}">
        <p14:creationId xmlns:p14="http://schemas.microsoft.com/office/powerpoint/2010/main" val="3388760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14388b835e1_0_23"/>
          <p:cNvSpPr txBox="1">
            <a:spLocks noGrp="1"/>
          </p:cNvSpPr>
          <p:nvPr>
            <p:ph type="subTitle" idx="1"/>
          </p:nvPr>
        </p:nvSpPr>
        <p:spPr>
          <a:xfrm>
            <a:off x="373346" y="156263"/>
            <a:ext cx="7506400" cy="13143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640"/>
              </a:spcBef>
              <a:spcAft>
                <a:spcPts val="0"/>
              </a:spcAft>
              <a:buSzPts val="3200"/>
              <a:buNone/>
            </a:pPr>
            <a:r>
              <a:rPr lang="en-US" sz="2800" b="1">
                <a:solidFill>
                  <a:schemeClr val="dk1"/>
                </a:solidFill>
                <a:latin typeface="Open Sans"/>
                <a:ea typeface="Open Sans"/>
                <a:cs typeface="Open Sans"/>
                <a:sym typeface="Open Sans"/>
              </a:rPr>
              <a:t>Progress on End TB Now Act </a:t>
            </a:r>
            <a:br>
              <a:rPr lang="en-US" sz="2800" b="1">
                <a:solidFill>
                  <a:schemeClr val="dk1"/>
                </a:solidFill>
                <a:latin typeface="Open Sans"/>
                <a:ea typeface="Open Sans"/>
                <a:cs typeface="Open Sans"/>
                <a:sym typeface="Open Sans"/>
              </a:rPr>
            </a:br>
            <a:r>
              <a:rPr lang="en-US" sz="2800" b="1">
                <a:solidFill>
                  <a:schemeClr val="dk1"/>
                </a:solidFill>
                <a:latin typeface="Open Sans"/>
                <a:ea typeface="Open Sans"/>
                <a:cs typeface="Open Sans"/>
                <a:sym typeface="Open Sans"/>
              </a:rPr>
              <a:t>(S. 288/ H.R. 1776)</a:t>
            </a:r>
            <a:endParaRPr sz="2800" b="1">
              <a:solidFill>
                <a:schemeClr val="dk1"/>
              </a:solidFill>
              <a:latin typeface="Open Sans"/>
              <a:ea typeface="Open Sans"/>
              <a:cs typeface="Open Sans"/>
              <a:sym typeface="Open Sans"/>
            </a:endParaRPr>
          </a:p>
        </p:txBody>
      </p:sp>
      <p:sp>
        <p:nvSpPr>
          <p:cNvPr id="265" name="Google Shape;265;g14388b835e1_0_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
        <p:nvSpPr>
          <p:cNvPr id="266" name="Google Shape;266;g14388b835e1_0_23"/>
          <p:cNvSpPr txBox="1"/>
          <p:nvPr/>
        </p:nvSpPr>
        <p:spPr>
          <a:xfrm>
            <a:off x="182154" y="1480325"/>
            <a:ext cx="8225100" cy="3570600"/>
          </a:xfrm>
          <a:prstGeom prst="rect">
            <a:avLst/>
          </a:prstGeom>
          <a:noFill/>
          <a:ln>
            <a:noFill/>
          </a:ln>
        </p:spPr>
        <p:txBody>
          <a:bodyPr spcFirstLastPara="1" wrap="square" lIns="91425" tIns="45700" rIns="91425" bIns="45700" anchor="t" anchorCtr="0">
            <a:normAutofit fontScale="25000" lnSpcReduction="20000"/>
          </a:bodyPr>
          <a:lstStyle/>
          <a:p>
            <a:pPr marL="482600" indent="-411480">
              <a:spcBef>
                <a:spcPts val="640"/>
              </a:spcBef>
              <a:buClr>
                <a:schemeClr val="dk1"/>
              </a:buClr>
              <a:buSzPct val="100000"/>
              <a:buFont typeface="Arial"/>
              <a:buChar char="•"/>
            </a:pPr>
            <a:r>
              <a:rPr lang="en-US" sz="9900">
                <a:solidFill>
                  <a:schemeClr val="dk1"/>
                </a:solidFill>
                <a:latin typeface="Open Sans"/>
                <a:ea typeface="Open Sans"/>
                <a:cs typeface="Open Sans"/>
                <a:sym typeface="Open Sans"/>
              </a:rPr>
              <a:t>Passed House Foreign Affairs Committee &amp; Senate Foreign Relations Committee!</a:t>
            </a:r>
            <a:endParaRPr lang="en-US" sz="9907">
              <a:solidFill>
                <a:schemeClr val="dk1"/>
              </a:solidFill>
              <a:latin typeface="Open Sans"/>
              <a:ea typeface="Open Sans"/>
              <a:cs typeface="Open Sans"/>
              <a:sym typeface="Open Sans"/>
            </a:endParaRPr>
          </a:p>
          <a:p>
            <a:pPr marL="482600" indent="-411480">
              <a:spcBef>
                <a:spcPts val="640"/>
              </a:spcBef>
              <a:buClr>
                <a:schemeClr val="dk1"/>
              </a:buClr>
              <a:buSzPct val="100000"/>
              <a:buFont typeface="Arial"/>
              <a:buChar char="•"/>
            </a:pPr>
            <a:endParaRPr lang="en-US" sz="9900">
              <a:solidFill>
                <a:schemeClr val="dk1"/>
              </a:solidFill>
              <a:latin typeface="Open Sans"/>
              <a:ea typeface="Open Sans"/>
              <a:cs typeface="Open Sans"/>
            </a:endParaRPr>
          </a:p>
          <a:p>
            <a:pPr marL="482600" indent="-411480">
              <a:spcBef>
                <a:spcPts val="640"/>
              </a:spcBef>
              <a:buClr>
                <a:schemeClr val="dk1"/>
              </a:buClr>
              <a:buSzPct val="100000"/>
              <a:buFont typeface="Arial"/>
              <a:buChar char="•"/>
            </a:pPr>
            <a:r>
              <a:rPr lang="en-US" sz="9900">
                <a:latin typeface="Open Sans"/>
                <a:ea typeface="Open Sans"/>
                <a:cs typeface="Open Sans"/>
              </a:rPr>
              <a:t>More co-sponsors = more support to move bill to floor for a vote in both chambers</a:t>
            </a:r>
            <a:br>
              <a:rPr lang="en-US" sz="9900">
                <a:latin typeface="Open Sans"/>
                <a:ea typeface="Open Sans"/>
                <a:cs typeface="Open Sans"/>
              </a:rPr>
            </a:br>
            <a:endParaRPr lang="en-US" sz="9900">
              <a:latin typeface="Open Sans"/>
              <a:ea typeface="Open Sans"/>
              <a:cs typeface="Open Sans"/>
            </a:endParaRPr>
          </a:p>
          <a:p>
            <a:pPr marL="482600" indent="-411480">
              <a:spcBef>
                <a:spcPts val="640"/>
              </a:spcBef>
              <a:buClr>
                <a:schemeClr val="dk1"/>
              </a:buClr>
              <a:buSzPct val="100000"/>
              <a:buFont typeface="Arial"/>
              <a:buChar char="•"/>
            </a:pPr>
            <a:r>
              <a:rPr lang="en-US" sz="9900">
                <a:solidFill>
                  <a:schemeClr val="dk1"/>
                </a:solidFill>
                <a:latin typeface="Open Sans"/>
                <a:ea typeface="Open Sans"/>
                <a:cs typeface="Open Sans"/>
                <a:sym typeface="Open Sans"/>
              </a:rPr>
              <a:t>Current co-sponsors, </a:t>
            </a:r>
            <a:r>
              <a:rPr lang="en-US" sz="9900">
                <a:solidFill>
                  <a:schemeClr val="dk1"/>
                </a:solidFill>
                <a:latin typeface="Open Sans"/>
                <a:ea typeface="Open Sans"/>
                <a:cs typeface="Open Sans"/>
                <a:sym typeface="Open Sans"/>
                <a:hlinkClick r:id="rId3"/>
              </a:rPr>
              <a:t>congressional scorecard</a:t>
            </a:r>
            <a:br>
              <a:rPr lang="en-US" sz="9900">
                <a:latin typeface="Open Sans"/>
                <a:ea typeface="Open Sans"/>
                <a:cs typeface="Open Sans"/>
              </a:rPr>
            </a:br>
            <a:endParaRPr lang="en-US" sz="9900">
              <a:latin typeface="Open Sans"/>
              <a:ea typeface="Open Sans"/>
              <a:cs typeface="Open Sans"/>
            </a:endParaRPr>
          </a:p>
          <a:p>
            <a:pPr marL="482600" indent="-411480">
              <a:spcBef>
                <a:spcPts val="640"/>
              </a:spcBef>
              <a:buClr>
                <a:schemeClr val="dk1"/>
              </a:buClr>
              <a:buSzPct val="100000"/>
              <a:buFont typeface="Arial"/>
              <a:buChar char="•"/>
            </a:pPr>
            <a:r>
              <a:rPr lang="en-US" sz="9900">
                <a:latin typeface="Open Sans"/>
                <a:ea typeface="Open Sans"/>
                <a:cs typeface="Open Sans"/>
              </a:rPr>
              <a:t>Rep signed House letter? Ask them to co-sponsor the bill! Any Global Fund or TB action!</a:t>
            </a:r>
          </a:p>
          <a:p>
            <a:pPr marL="482600" indent="-411480">
              <a:spcBef>
                <a:spcPts val="640"/>
              </a:spcBef>
              <a:buClr>
                <a:schemeClr val="dk1"/>
              </a:buClr>
              <a:buSzPct val="100000"/>
              <a:buFont typeface="Arial"/>
              <a:buChar char="•"/>
            </a:pPr>
            <a:endParaRPr lang="en-US" sz="9900">
              <a:latin typeface="Open Sans"/>
              <a:ea typeface="Open Sans"/>
              <a:cs typeface="Open Sans"/>
            </a:endParaRPr>
          </a:p>
          <a:p>
            <a:pPr marL="71120">
              <a:spcBef>
                <a:spcPts val="640"/>
              </a:spcBef>
              <a:buClr>
                <a:schemeClr val="dk1"/>
              </a:buClr>
              <a:buSzPct val="100000"/>
            </a:pPr>
            <a:br>
              <a:rPr lang="en-US" sz="9907" b="0" i="0" u="none" strike="noStrike" cap="none">
                <a:solidFill>
                  <a:schemeClr val="dk1"/>
                </a:solidFill>
                <a:latin typeface="Open Sans"/>
                <a:ea typeface="Open Sans"/>
                <a:cs typeface="Open Sans"/>
                <a:sym typeface="Open Sans"/>
              </a:rPr>
            </a:br>
            <a:endParaRPr lang="en-US" sz="9907" b="0" i="0" u="none" strike="noStrike" cap="none">
              <a:solidFill>
                <a:schemeClr val="dk1"/>
              </a:solidFill>
              <a:latin typeface="Open Sans"/>
              <a:ea typeface="Open Sans"/>
              <a:cs typeface="Open Sans"/>
            </a:endParaRPr>
          </a:p>
          <a:p>
            <a:pPr marL="457200" marR="0" lvl="0" indent="0" algn="l" rtl="0">
              <a:lnSpc>
                <a:spcPct val="50000"/>
              </a:lnSpc>
              <a:spcBef>
                <a:spcPts val="640"/>
              </a:spcBef>
              <a:spcAft>
                <a:spcPts val="0"/>
              </a:spcAft>
              <a:buClr>
                <a:srgbClr val="000000"/>
              </a:buClr>
              <a:buSzPct val="100000"/>
              <a:buFont typeface="Arial"/>
              <a:buNone/>
            </a:pPr>
            <a:endParaRPr sz="9907" b="0" i="0" u="none" strike="noStrike" cap="none">
              <a:solidFill>
                <a:schemeClr val="dk1"/>
              </a:solidFill>
              <a:latin typeface="Open Sans"/>
              <a:ea typeface="Open Sans"/>
              <a:cs typeface="Open Sans"/>
              <a:sym typeface="Open Sans"/>
            </a:endParaRPr>
          </a:p>
          <a:p>
            <a:pPr marL="457200" marR="0" lvl="0" indent="0" algn="l" rtl="0">
              <a:lnSpc>
                <a:spcPct val="120000"/>
              </a:lnSpc>
              <a:spcBef>
                <a:spcPts val="640"/>
              </a:spcBef>
              <a:spcAft>
                <a:spcPts val="0"/>
              </a:spcAft>
              <a:buClr>
                <a:srgbClr val="000000"/>
              </a:buClr>
              <a:buSzPct val="100000"/>
              <a:buFont typeface="Arial"/>
              <a:buNone/>
            </a:pPr>
            <a:endParaRPr sz="9907" b="0" i="0" u="none" strike="noStrike" cap="none">
              <a:solidFill>
                <a:srgbClr val="000000"/>
              </a:solidFill>
              <a:latin typeface="Arial"/>
              <a:ea typeface="Arial"/>
              <a:cs typeface="Arial"/>
              <a:sym typeface="Arial"/>
            </a:endParaRPr>
          </a:p>
          <a:p>
            <a:pPr marL="539750" marR="0" lvl="0" indent="-311150" algn="ctr" rtl="0">
              <a:lnSpc>
                <a:spcPct val="100000"/>
              </a:lnSpc>
              <a:spcBef>
                <a:spcPts val="640"/>
              </a:spcBef>
              <a:spcAft>
                <a:spcPts val="0"/>
              </a:spcAft>
              <a:buClr>
                <a:srgbClr val="888888"/>
              </a:buClr>
              <a:buSzPct val="129030"/>
              <a:buFont typeface="Arial"/>
              <a:buNone/>
            </a:pPr>
            <a:endParaRPr sz="3200" b="0" i="0" u="none" strike="noStrike" cap="none">
              <a:solidFill>
                <a:schemeClr val="dk1"/>
              </a:solidFill>
              <a:latin typeface="Open Sans"/>
              <a:ea typeface="Open Sans"/>
              <a:cs typeface="Open Sans"/>
              <a:sym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3200" b="0" i="0" u="none" strike="noStrike" cap="none">
              <a:solidFill>
                <a:schemeClr val="dk1"/>
              </a:solidFill>
              <a:latin typeface="Open Sans"/>
              <a:ea typeface="Open Sans"/>
              <a:cs typeface="Open Sans"/>
              <a:sym typeface="Open Sans"/>
            </a:endParaRPr>
          </a:p>
          <a:p>
            <a:pPr marL="539750" marR="0" lvl="0" indent="-311150" algn="l" rtl="0">
              <a:lnSpc>
                <a:spcPct val="100000"/>
              </a:lnSpc>
              <a:spcBef>
                <a:spcPts val="640"/>
              </a:spcBef>
              <a:spcAft>
                <a:spcPts val="0"/>
              </a:spcAft>
              <a:buClr>
                <a:srgbClr val="888888"/>
              </a:buClr>
              <a:buSzPct val="129030"/>
              <a:buFont typeface="Arial"/>
              <a:buNone/>
            </a:pPr>
            <a:endParaRPr sz="3200" b="0" i="0" u="none" strike="noStrike" cap="none">
              <a:solidFill>
                <a:schemeClr val="dk1"/>
              </a:solidFill>
              <a:latin typeface="Open Sans"/>
              <a:ea typeface="Open Sans"/>
              <a:cs typeface="Open Sans"/>
              <a:sym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3200" b="0" i="0" u="none" strike="noStrike" cap="none">
              <a:solidFill>
                <a:schemeClr val="dk1"/>
              </a:solidFill>
              <a:latin typeface="Calibri"/>
              <a:ea typeface="Calibri"/>
              <a:cs typeface="Calibri"/>
              <a:sym typeface="Calibri"/>
            </a:endParaRPr>
          </a:p>
        </p:txBody>
      </p:sp>
      <p:pic>
        <p:nvPicPr>
          <p:cNvPr id="267" name="Google Shape;267;g14388b835e1_0_23" descr="Text, application&#10;&#10;Description automatically generated"/>
          <p:cNvPicPr preferRelativeResize="0"/>
          <p:nvPr/>
        </p:nvPicPr>
        <p:blipFill rotWithShape="1">
          <a:blip r:embed="rId4">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819385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30AF-A97E-0577-F21F-B2D509DEEA3B}"/>
              </a:ext>
            </a:extLst>
          </p:cNvPr>
          <p:cNvSpPr>
            <a:spLocks noGrp="1"/>
          </p:cNvSpPr>
          <p:nvPr>
            <p:ph type="ctrTitle"/>
          </p:nvPr>
        </p:nvSpPr>
        <p:spPr>
          <a:xfrm>
            <a:off x="390723" y="76200"/>
            <a:ext cx="7209845" cy="1102519"/>
          </a:xfrm>
        </p:spPr>
        <p:txBody>
          <a:bodyPr>
            <a:normAutofit fontScale="90000"/>
          </a:bodyPr>
          <a:lstStyle/>
          <a:p>
            <a:r>
              <a:rPr lang="en-US" sz="4000" b="1"/>
              <a:t>End TB Now Act (S.288, H.R.1776)</a:t>
            </a:r>
          </a:p>
        </p:txBody>
      </p:sp>
      <p:sp>
        <p:nvSpPr>
          <p:cNvPr id="3" name="Subtitle 2">
            <a:extLst>
              <a:ext uri="{FF2B5EF4-FFF2-40B4-BE49-F238E27FC236}">
                <a16:creationId xmlns:a16="http://schemas.microsoft.com/office/drawing/2014/main" id="{5A5C5488-E60D-18B6-E7AD-19287C482660}"/>
              </a:ext>
            </a:extLst>
          </p:cNvPr>
          <p:cNvSpPr>
            <a:spLocks noGrp="1"/>
          </p:cNvSpPr>
          <p:nvPr>
            <p:ph type="subTitle" idx="1"/>
          </p:nvPr>
        </p:nvSpPr>
        <p:spPr>
          <a:xfrm>
            <a:off x="133593" y="1178701"/>
            <a:ext cx="8851441" cy="3897726"/>
          </a:xfrm>
        </p:spPr>
        <p:txBody>
          <a:bodyPr>
            <a:normAutofit fontScale="47500" lnSpcReduction="20000"/>
          </a:bodyPr>
          <a:lstStyle/>
          <a:p>
            <a:pPr marL="539750" indent="-514350" algn="l">
              <a:lnSpc>
                <a:spcPct val="120000"/>
              </a:lnSpc>
              <a:spcBef>
                <a:spcPts val="0"/>
              </a:spcBef>
              <a:spcAft>
                <a:spcPts val="1200"/>
              </a:spcAft>
              <a:buClrTx/>
              <a:buSzPct val="90000"/>
              <a:buFont typeface="+mj-lt"/>
              <a:buAutoNum type="arabicPeriod"/>
            </a:pPr>
            <a:r>
              <a:rPr lang="en-US" sz="40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Requires the U.S. to establish bold goals for reaching the most vulnerable populations</a:t>
            </a:r>
          </a:p>
          <a:p>
            <a:pPr marL="539750" indent="-514350" algn="l">
              <a:lnSpc>
                <a:spcPct val="120000"/>
              </a:lnSpc>
              <a:spcBef>
                <a:spcPts val="0"/>
              </a:spcBef>
              <a:spcAft>
                <a:spcPts val="1200"/>
              </a:spcAft>
              <a:buClrTx/>
              <a:buSzPct val="90000"/>
              <a:buFont typeface="+mj-lt"/>
              <a:buAutoNum type="arabicPeriod"/>
            </a:pPr>
            <a:r>
              <a:rPr lang="en-US" sz="40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Strengthens U.S. bilateral coordination to develop comprehensive global TB response </a:t>
            </a:r>
          </a:p>
          <a:p>
            <a:pPr marL="539750" indent="-514350" algn="l">
              <a:lnSpc>
                <a:spcPct val="120000"/>
              </a:lnSpc>
              <a:spcBef>
                <a:spcPts val="0"/>
              </a:spcBef>
              <a:spcAft>
                <a:spcPts val="1200"/>
              </a:spcAft>
              <a:buClrTx/>
              <a:buSzPct val="90000"/>
              <a:buFont typeface="+mj-lt"/>
              <a:buAutoNum type="arabicPeriod"/>
            </a:pPr>
            <a:r>
              <a:rPr lang="en-US" sz="40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Catalyzes support for TB research and development (R&amp;D) </a:t>
            </a:r>
          </a:p>
          <a:p>
            <a:pPr marL="539750" indent="-514350" algn="l">
              <a:lnSpc>
                <a:spcPct val="120000"/>
              </a:lnSpc>
              <a:spcBef>
                <a:spcPts val="0"/>
              </a:spcBef>
              <a:spcAft>
                <a:spcPts val="1200"/>
              </a:spcAft>
              <a:buClrTx/>
              <a:buSzPct val="90000"/>
              <a:buFont typeface="+mj-lt"/>
              <a:buAutoNum type="arabicPeriod"/>
            </a:pPr>
            <a:r>
              <a:rPr lang="en-US" sz="4000">
                <a:solidFill>
                  <a:schemeClr val="tx1">
                    <a:lumMod val="85000"/>
                    <a:lumOff val="15000"/>
                  </a:schemeClr>
                </a:solidFill>
                <a:latin typeface="Open Sans"/>
                <a:ea typeface="Open Sans"/>
                <a:cs typeface="Open Sans"/>
              </a:rPr>
              <a:t>Improves TB capacity of high-burden countries &amp; affected communities </a:t>
            </a:r>
          </a:p>
          <a:p>
            <a:pPr marL="539750" indent="-514350" algn="l">
              <a:lnSpc>
                <a:spcPct val="120000"/>
              </a:lnSpc>
              <a:spcBef>
                <a:spcPts val="0"/>
              </a:spcBef>
              <a:spcAft>
                <a:spcPts val="1200"/>
              </a:spcAft>
              <a:buClrTx/>
              <a:buSzPct val="90000"/>
              <a:buFont typeface="+mj-lt"/>
              <a:buAutoNum type="arabicPeriod"/>
            </a:pPr>
            <a:r>
              <a:rPr lang="en-US" sz="4000">
                <a:solidFill>
                  <a:schemeClr val="tx1">
                    <a:lumMod val="85000"/>
                    <a:lumOff val="15000"/>
                  </a:schemeClr>
                </a:solidFill>
                <a:latin typeface="Open Sans"/>
                <a:ea typeface="Open Sans"/>
                <a:cs typeface="Open Sans"/>
              </a:rPr>
              <a:t>Requires annual report to Congress on U.S. TB activities and impact</a:t>
            </a:r>
          </a:p>
          <a:p>
            <a:pPr marL="539750" indent="-514350" algn="l">
              <a:lnSpc>
                <a:spcPct val="120000"/>
              </a:lnSpc>
              <a:spcBef>
                <a:spcPts val="0"/>
              </a:spcBef>
              <a:spcAft>
                <a:spcPts val="1200"/>
              </a:spcAft>
              <a:buClrTx/>
              <a:buSzPct val="90000"/>
              <a:buFont typeface="+mj-lt"/>
              <a:buAutoNum type="arabicPeriod"/>
            </a:pPr>
            <a:r>
              <a:rPr lang="en-US" sz="40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Evaluates the performance of TB programs that are supported by U.S.</a:t>
            </a:r>
            <a:r>
              <a:rPr lang="en-US">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5" name="Google Shape;267;g14388b835e1_0_23" descr="Text, application&#10;&#10;Description automatically generated">
            <a:extLst>
              <a:ext uri="{FF2B5EF4-FFF2-40B4-BE49-F238E27FC236}">
                <a16:creationId xmlns:a16="http://schemas.microsoft.com/office/drawing/2014/main" id="{68B8E33C-DFBE-AB4A-F46B-59243D21CB2B}"/>
              </a:ext>
            </a:extLst>
          </p:cNvPr>
          <p:cNvPicPr preferRelativeResize="0"/>
          <p:nvPr/>
        </p:nvPicPr>
        <p:blipFill rotWithShape="1">
          <a:blip r:embed="rId2">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1836494698"/>
      </p:ext>
    </p:extLst>
  </p:cSld>
  <p:clrMapOvr>
    <a:masterClrMapping/>
  </p:clrMapOvr>
</p:sld>
</file>

<file path=ppt/theme/theme1.xml><?xml version="1.0" encoding="utf-8"?>
<a:theme xmlns:a="http://schemas.openxmlformats.org/drawingml/2006/main" name="Office Theme">
  <a:themeElements>
    <a:clrScheme name="2020 Rebrand Colors">
      <a:dk1>
        <a:srgbClr val="000000"/>
      </a:dk1>
      <a:lt1>
        <a:srgbClr val="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2">
      <a:dk1>
        <a:srgbClr val="000000"/>
      </a:dk1>
      <a:lt1>
        <a:srgbClr val="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7C4F8466E1834FB2722B7EC1D9E46D" ma:contentTypeVersion="16" ma:contentTypeDescription="Create a new document." ma:contentTypeScope="" ma:versionID="9ce88d9bd394ca845c8e606ba3d18557">
  <xsd:schema xmlns:xsd="http://www.w3.org/2001/XMLSchema" xmlns:xs="http://www.w3.org/2001/XMLSchema" xmlns:p="http://schemas.microsoft.com/office/2006/metadata/properties" xmlns:ns2="655ca6b8-0f94-4989-841e-604707552b5c" xmlns:ns3="f42ee926-7c83-4218-bf2b-8b85ac63f15d" targetNamespace="http://schemas.microsoft.com/office/2006/metadata/properties" ma:root="true" ma:fieldsID="6b696aa97e43db3d6b09dabbc64f2076" ns2:_="" ns3:_="">
    <xsd:import namespace="655ca6b8-0f94-4989-841e-604707552b5c"/>
    <xsd:import namespace="f42ee926-7c83-4218-bf2b-8b85ac63f1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5ca6b8-0f94-4989-841e-604707552b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04f1d40-4f8b-488a-ba31-96bb90ef78f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2ee926-7c83-4218-bf2b-8b85ac63f15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8b53412-1335-4c00-b969-11b828cd7721}" ma:internalName="TaxCatchAll" ma:showField="CatchAllData" ma:web="f42ee926-7c83-4218-bf2b-8b85ac63f1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42ee926-7c83-4218-bf2b-8b85ac63f15d" xsi:nil="true"/>
    <lcf76f155ced4ddcb4097134ff3c332f xmlns="655ca6b8-0f94-4989-841e-604707552b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CA64982-B61F-4828-BCB5-BFB306648660}">
  <ds:schemaRefs>
    <ds:schemaRef ds:uri="655ca6b8-0f94-4989-841e-604707552b5c"/>
    <ds:schemaRef ds:uri="f42ee926-7c83-4218-bf2b-8b85ac63f1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BC5CABB-6E53-4550-9859-7D1610EFB6BE}">
  <ds:schemaRefs>
    <ds:schemaRef ds:uri="http://schemas.microsoft.com/sharepoint/v3/contenttype/forms"/>
  </ds:schemaRefs>
</ds:datastoreItem>
</file>

<file path=customXml/itemProps3.xml><?xml version="1.0" encoding="utf-8"?>
<ds:datastoreItem xmlns:ds="http://schemas.openxmlformats.org/officeDocument/2006/customXml" ds:itemID="{AE0C591A-30A2-47A0-84F5-21FBDCD4E4B2}">
  <ds:schemaRefs>
    <ds:schemaRef ds:uri="655ca6b8-0f94-4989-841e-604707552b5c"/>
    <ds:schemaRef ds:uri="f42ee926-7c83-4218-bf2b-8b85ac63f1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28</Slides>
  <Notes>20</Notes>
  <HiddenSlides>1</HiddenSlide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Office Theme</vt:lpstr>
      <vt:lpstr>1_Office Theme</vt:lpstr>
      <vt:lpstr>2_Office Theme</vt:lpstr>
      <vt:lpstr>PowerPoint Presentation</vt:lpstr>
      <vt:lpstr>Our Values &amp; Resources</vt:lpstr>
      <vt:lpstr>PowerPoint Presentation</vt:lpstr>
      <vt:lpstr>Senate TB Letter</vt:lpstr>
      <vt:lpstr>Senate TB Letter</vt:lpstr>
      <vt:lpstr>PowerPoint Presentation</vt:lpstr>
      <vt:lpstr>Asks on TB Right Now</vt:lpstr>
      <vt:lpstr>PowerPoint Presentation</vt:lpstr>
      <vt:lpstr>End TB Now Act (S.288, H.R.1776)</vt:lpstr>
      <vt:lpstr>UN High-Level Meeting on TB</vt:lpstr>
      <vt:lpstr>TB in the Media</vt:lpstr>
      <vt:lpstr>TB in the Media</vt:lpstr>
      <vt:lpstr>TB in the Media</vt:lpstr>
      <vt:lpstr>Making the Local Case for TB</vt:lpstr>
      <vt:lpstr>Advocacy Action</vt:lpstr>
      <vt:lpstr>Let’s take action! </vt:lpstr>
      <vt:lpstr>Next Steps: Choose your own adventure…  </vt:lpstr>
      <vt:lpstr>Global policy</vt:lpstr>
      <vt:lpstr>PowerPoint Presentation</vt:lpstr>
      <vt:lpstr>PowerPoint Presentation</vt:lpstr>
      <vt:lpstr>PowerPoint Presentation</vt:lpstr>
      <vt:lpstr>Asks on TB Right Now</vt:lpstr>
      <vt:lpstr>Asks on READ Act Right Now</vt:lpstr>
      <vt:lpstr>Global Allies Program Coaching Support </vt:lpstr>
      <vt:lpstr>Additional Volunteer Opportunities</vt:lpstr>
      <vt:lpstr>PowerPoint Presentation</vt:lpstr>
      <vt:lpstr> -  Next GAP Webinar: October 12, 8:30 PM ET  Register here: https://bit.ly/GAP2023Webinars     - RESULTS Global Policy Forum, September 21 at 9:00 PM ET       We will be going live from the UN High Level Meeting in New York  Register here.    - Effective Advocacy Tools and Practices  Advocacy Training for Country of Service Groups     September 27, 8:00PM ET    Learn more and register here.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Patterson</dc:creator>
  <cp:revision>1</cp:revision>
  <dcterms:created xsi:type="dcterms:W3CDTF">2021-04-20T20:20:28Z</dcterms:created>
  <dcterms:modified xsi:type="dcterms:W3CDTF">2023-09-15T00:26:41Z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0x010100187C4F8466E1834FB2722B7EC1D9E46D</vt:lpwstr>
  </property>
  <property fmtid="{D5CDD505-2E9C-101B-9397-08002B2CF9AE}" pid="3" name="MediaServiceImageTags">
    <vt:lpwstr/>
  </property>
</Properties>
</file>