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 id="2147483663" r:id="rId5"/>
    <p:sldMasterId id="2147483677" r:id="rId6"/>
    <p:sldMasterId id="2147483680" r:id="rId7"/>
    <p:sldMasterId id="2147483693" r:id="rId8"/>
  </p:sldMasterIdLst>
  <p:notesMasterIdLst>
    <p:notesMasterId r:id="rId34"/>
  </p:notesMasterIdLst>
  <p:sldIdLst>
    <p:sldId id="256" r:id="rId9"/>
    <p:sldId id="257" r:id="rId10"/>
    <p:sldId id="258" r:id="rId11"/>
    <p:sldId id="1338" r:id="rId12"/>
    <p:sldId id="259" r:id="rId13"/>
    <p:sldId id="4794" r:id="rId14"/>
    <p:sldId id="4640" r:id="rId15"/>
    <p:sldId id="4795" r:id="rId16"/>
    <p:sldId id="4796" r:id="rId17"/>
    <p:sldId id="4797" r:id="rId18"/>
    <p:sldId id="4806" r:id="rId19"/>
    <p:sldId id="4800" r:id="rId20"/>
    <p:sldId id="4801" r:id="rId21"/>
    <p:sldId id="4788" r:id="rId22"/>
    <p:sldId id="4802" r:id="rId23"/>
    <p:sldId id="4377" r:id="rId24"/>
    <p:sldId id="4792" r:id="rId25"/>
    <p:sldId id="4644" r:id="rId26"/>
    <p:sldId id="4804" r:id="rId27"/>
    <p:sldId id="4799" r:id="rId28"/>
    <p:sldId id="4807" r:id="rId29"/>
    <p:sldId id="4808" r:id="rId30"/>
    <p:sldId id="4659" r:id="rId31"/>
    <p:sldId id="4633" r:id="rId32"/>
    <p:sldId id="4803" r:id="rId33"/>
  </p:sldIdLst>
  <p:sldSz cx="9144000" cy="5143500" type="screen16x9"/>
  <p:notesSz cx="6858000" cy="9144000"/>
  <p:embeddedFontLst>
    <p:embeddedFont>
      <p:font typeface="Noto Sans" panose="020B0502040504020204" pitchFamily="34" charset="0"/>
      <p:regular r:id="rId35"/>
      <p:bold r:id="rId36"/>
      <p:italic r:id="rId37"/>
      <p:boldItalic r:id="rId38"/>
    </p:embeddedFont>
    <p:embeddedFont>
      <p:font typeface="Open Sans" panose="020B0606030504020204" pitchFamily="34" charset="0"/>
      <p:regular r:id="rId39"/>
      <p:bold r:id="rId40"/>
      <p:italic r:id="rId41"/>
      <p:boldItalic r:id="rId42"/>
    </p:embeddedFont>
    <p:embeddedFont>
      <p:font typeface="Roboto" panose="02000000000000000000" pitchFamily="2" charset="0"/>
      <p:regular r:id="rId43"/>
      <p:bold r:id="rId44"/>
      <p:italic r:id="rId45"/>
      <p:boldItalic r:id="rId46"/>
    </p:embeddedFont>
    <p:embeddedFont>
      <p:font typeface="Segoe UI" panose="020B0502040204020203" pitchFamily="34" charset="0"/>
      <p:regular r:id="rId47"/>
      <p:bold r:id="rId48"/>
      <p:italic r:id="rId49"/>
      <p:boldItalic r:id="rId5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GoogleSlidesCustomDataVersion2">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r:id="rId51" roundtripDataSignature="AMtx7mgYMTd495pjgk05YnFctH5gnOp6P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B5C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2857" autoAdjust="0"/>
  </p:normalViewPr>
  <p:slideViewPr>
    <p:cSldViewPr snapToGrid="0">
      <p:cViewPr>
        <p:scale>
          <a:sx n="87" d="100"/>
          <a:sy n="87" d="100"/>
        </p:scale>
        <p:origin x="2304" y="84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font" Target="fonts/font5.fntdata"/><Relationship Id="rId21" Type="http://schemas.openxmlformats.org/officeDocument/2006/relationships/slide" Target="slides/slide13.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font" Target="fonts/font16.fntdata"/><Relationship Id="rId55"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3" Type="http://schemas.openxmlformats.org/officeDocument/2006/relationships/viewProps" Target="viewProps.xml"/><Relationship Id="rId5" Type="http://schemas.openxmlformats.org/officeDocument/2006/relationships/slideMaster" Target="slideMasters/slideMaster2.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font" Target="fonts/font10.fntdata"/><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font" Target="fonts/font14.fntdata"/><Relationship Id="rId8" Type="http://schemas.openxmlformats.org/officeDocument/2006/relationships/slideMaster" Target="slideMasters/slideMaster5.xml"/><Relationship Id="rId51" Type="http://customschemas.google.com/relationships/presentationmetadata" Target="metadata"/><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font" Target="fonts/font4.fntdata"/><Relationship Id="rId46" Type="http://schemas.openxmlformats.org/officeDocument/2006/relationships/font" Target="fonts/font12.fntdata"/><Relationship Id="rId20" Type="http://schemas.openxmlformats.org/officeDocument/2006/relationships/slide" Target="slides/slide12.xml"/><Relationship Id="rId41" Type="http://schemas.openxmlformats.org/officeDocument/2006/relationships/font" Target="fonts/font7.fntdata"/><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font" Target="fonts/font2.fntdata"/><Relationship Id="rId49" Type="http://schemas.openxmlformats.org/officeDocument/2006/relationships/font" Target="fonts/font1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tinyurl.com/2025GAPWebinars"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tinyurl.com/2025GAPWebinars"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tinyurl.com/2025GAPWebinars"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tinyurl.com/JoinRiseAdvocacyChapter"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14fc495f4cb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 name="Google Shape;146;g14fc495f4cb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i="1" dirty="0"/>
              <a:t>Susan</a:t>
            </a:r>
            <a:endParaRPr i="1" dirty="0"/>
          </a:p>
        </p:txBody>
      </p:sp>
      <p:sp>
        <p:nvSpPr>
          <p:cNvPr id="147" name="Google Shape;147;g14fc495f4cb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a:extLst>
            <a:ext uri="{FF2B5EF4-FFF2-40B4-BE49-F238E27FC236}">
              <a16:creationId xmlns:a16="http://schemas.microsoft.com/office/drawing/2014/main" id="{FA9F4C49-DBA6-2807-6B6D-0C6F205117F4}"/>
            </a:ext>
          </a:extLst>
        </p:cNvPr>
        <p:cNvGrpSpPr/>
        <p:nvPr/>
      </p:nvGrpSpPr>
      <p:grpSpPr>
        <a:xfrm>
          <a:off x="0" y="0"/>
          <a:ext cx="0" cy="0"/>
          <a:chOff x="0" y="0"/>
          <a:chExt cx="0" cy="0"/>
        </a:xfrm>
      </p:grpSpPr>
      <p:sp>
        <p:nvSpPr>
          <p:cNvPr id="169" name="Google Shape;169;g1dd29ec108d_0_96:notes">
            <a:extLst>
              <a:ext uri="{FF2B5EF4-FFF2-40B4-BE49-F238E27FC236}">
                <a16:creationId xmlns:a16="http://schemas.microsoft.com/office/drawing/2014/main" id="{7B2FAC46-D519-959B-37EF-EE67043B0FAF}"/>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0" name="Google Shape;170;g1dd29ec108d_0_96:notes">
            <a:extLst>
              <a:ext uri="{FF2B5EF4-FFF2-40B4-BE49-F238E27FC236}">
                <a16:creationId xmlns:a16="http://schemas.microsoft.com/office/drawing/2014/main" id="{FBD3BFF9-705B-9BB4-647F-674B04C75E98}"/>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rtl="0">
              <a:buNone/>
            </a:pPr>
            <a:r>
              <a:rPr lang="en-US" sz="1800" b="0" i="0" u="none" strike="noStrike" dirty="0">
                <a:solidFill>
                  <a:srgbClr val="000000"/>
                </a:solidFill>
                <a:effectLst/>
                <a:latin typeface="Arial" panose="020B0604020202020204" pitchFamily="34" charset="0"/>
              </a:rPr>
              <a:t>Karyne</a:t>
            </a:r>
          </a:p>
        </p:txBody>
      </p:sp>
      <p:sp>
        <p:nvSpPr>
          <p:cNvPr id="171" name="Google Shape;171;g1dd29ec108d_0_96:notes">
            <a:extLst>
              <a:ext uri="{FF2B5EF4-FFF2-40B4-BE49-F238E27FC236}">
                <a16:creationId xmlns:a16="http://schemas.microsoft.com/office/drawing/2014/main" id="{1E27EAD8-5434-8A4C-7242-023E1F4A8A27}"/>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extLst>
      <p:ext uri="{BB962C8B-B14F-4D97-AF65-F5344CB8AC3E}">
        <p14:creationId xmlns:p14="http://schemas.microsoft.com/office/powerpoint/2010/main" val="34992770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a:extLst>
            <a:ext uri="{FF2B5EF4-FFF2-40B4-BE49-F238E27FC236}">
              <a16:creationId xmlns:a16="http://schemas.microsoft.com/office/drawing/2014/main" id="{781D5C6F-0DE0-8DAA-CB55-B17A68367E97}"/>
            </a:ext>
          </a:extLst>
        </p:cNvPr>
        <p:cNvGrpSpPr/>
        <p:nvPr/>
      </p:nvGrpSpPr>
      <p:grpSpPr>
        <a:xfrm>
          <a:off x="0" y="0"/>
          <a:ext cx="0" cy="0"/>
          <a:chOff x="0" y="0"/>
          <a:chExt cx="0" cy="0"/>
        </a:xfrm>
      </p:grpSpPr>
      <p:sp>
        <p:nvSpPr>
          <p:cNvPr id="169" name="Google Shape;169;g1dd29ec108d_0_96:notes">
            <a:extLst>
              <a:ext uri="{FF2B5EF4-FFF2-40B4-BE49-F238E27FC236}">
                <a16:creationId xmlns:a16="http://schemas.microsoft.com/office/drawing/2014/main" id="{90499DB8-2219-E1EA-EA70-036510BEF719}"/>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0" name="Google Shape;170;g1dd29ec108d_0_96:notes">
            <a:extLst>
              <a:ext uri="{FF2B5EF4-FFF2-40B4-BE49-F238E27FC236}">
                <a16:creationId xmlns:a16="http://schemas.microsoft.com/office/drawing/2014/main" id="{7D394C85-443D-7E37-B84F-8ED6B5CC01A1}"/>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rtl="0">
              <a:buNone/>
            </a:pPr>
            <a:r>
              <a:rPr lang="en-US" sz="1800" b="0" i="0" u="none" strike="noStrike" dirty="0">
                <a:solidFill>
                  <a:srgbClr val="000000"/>
                </a:solidFill>
                <a:effectLst/>
                <a:latin typeface="Arial" panose="020B0604020202020204" pitchFamily="34" charset="0"/>
              </a:rPr>
              <a:t>Karyne</a:t>
            </a:r>
          </a:p>
        </p:txBody>
      </p:sp>
      <p:sp>
        <p:nvSpPr>
          <p:cNvPr id="171" name="Google Shape;171;g1dd29ec108d_0_96:notes">
            <a:extLst>
              <a:ext uri="{FF2B5EF4-FFF2-40B4-BE49-F238E27FC236}">
                <a16:creationId xmlns:a16="http://schemas.microsoft.com/office/drawing/2014/main" id="{3ACC4C65-87F6-528B-A12D-4F89C401F7E7}"/>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extLst>
      <p:ext uri="{BB962C8B-B14F-4D97-AF65-F5344CB8AC3E}">
        <p14:creationId xmlns:p14="http://schemas.microsoft.com/office/powerpoint/2010/main" val="7755395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a:extLst>
            <a:ext uri="{FF2B5EF4-FFF2-40B4-BE49-F238E27FC236}">
              <a16:creationId xmlns:a16="http://schemas.microsoft.com/office/drawing/2014/main" id="{63AFFF1C-124C-9034-4D1E-31B5DE1D0DF5}"/>
            </a:ext>
          </a:extLst>
        </p:cNvPr>
        <p:cNvGrpSpPr/>
        <p:nvPr/>
      </p:nvGrpSpPr>
      <p:grpSpPr>
        <a:xfrm>
          <a:off x="0" y="0"/>
          <a:ext cx="0" cy="0"/>
          <a:chOff x="0" y="0"/>
          <a:chExt cx="0" cy="0"/>
        </a:xfrm>
      </p:grpSpPr>
      <p:sp>
        <p:nvSpPr>
          <p:cNvPr id="260" name="Google Shape;260;g14388b835e1_0_23:notes">
            <a:extLst>
              <a:ext uri="{FF2B5EF4-FFF2-40B4-BE49-F238E27FC236}">
                <a16:creationId xmlns:a16="http://schemas.microsoft.com/office/drawing/2014/main" id="{277382C0-DF98-0259-95B1-381308D74BA5}"/>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1" name="Google Shape;261;g14388b835e1_0_23:notes">
            <a:extLst>
              <a:ext uri="{FF2B5EF4-FFF2-40B4-BE49-F238E27FC236}">
                <a16:creationId xmlns:a16="http://schemas.microsoft.com/office/drawing/2014/main" id="{B5F295C8-7E51-150A-CF8C-5C0492474E63}"/>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62" name="Google Shape;262;g14388b835e1_0_23:notes">
            <a:extLst>
              <a:ext uri="{FF2B5EF4-FFF2-40B4-BE49-F238E27FC236}">
                <a16:creationId xmlns:a16="http://schemas.microsoft.com/office/drawing/2014/main" id="{58BB4139-08F8-89B3-CF76-65ECA8F781CA}"/>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9974788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a:extLst>
            <a:ext uri="{FF2B5EF4-FFF2-40B4-BE49-F238E27FC236}">
              <a16:creationId xmlns:a16="http://schemas.microsoft.com/office/drawing/2014/main" id="{AB2B7879-D377-0CFE-DAA4-76F36702F100}"/>
            </a:ext>
          </a:extLst>
        </p:cNvPr>
        <p:cNvGrpSpPr/>
        <p:nvPr/>
      </p:nvGrpSpPr>
      <p:grpSpPr>
        <a:xfrm>
          <a:off x="0" y="0"/>
          <a:ext cx="0" cy="0"/>
          <a:chOff x="0" y="0"/>
          <a:chExt cx="0" cy="0"/>
        </a:xfrm>
      </p:grpSpPr>
      <p:sp>
        <p:nvSpPr>
          <p:cNvPr id="260" name="Google Shape;260;g14388b835e1_0_23:notes">
            <a:extLst>
              <a:ext uri="{FF2B5EF4-FFF2-40B4-BE49-F238E27FC236}">
                <a16:creationId xmlns:a16="http://schemas.microsoft.com/office/drawing/2014/main" id="{CE55CB8A-A70C-A326-909D-DCE2BBEA65C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1" name="Google Shape;261;g14388b835e1_0_23:notes">
            <a:extLst>
              <a:ext uri="{FF2B5EF4-FFF2-40B4-BE49-F238E27FC236}">
                <a16:creationId xmlns:a16="http://schemas.microsoft.com/office/drawing/2014/main" id="{27DD66D8-8526-EA64-7AC5-BDF121E3BC5C}"/>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62" name="Google Shape;262;g14388b835e1_0_23:notes">
            <a:extLst>
              <a:ext uri="{FF2B5EF4-FFF2-40B4-BE49-F238E27FC236}">
                <a16:creationId xmlns:a16="http://schemas.microsoft.com/office/drawing/2014/main" id="{5FDD9435-1237-A392-7D1F-EA32AC442452}"/>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6514245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a:extLst>
            <a:ext uri="{FF2B5EF4-FFF2-40B4-BE49-F238E27FC236}">
              <a16:creationId xmlns:a16="http://schemas.microsoft.com/office/drawing/2014/main" id="{841302F6-5292-6BFD-EE3D-5BD3F3E9ED08}"/>
            </a:ext>
          </a:extLst>
        </p:cNvPr>
        <p:cNvGrpSpPr/>
        <p:nvPr/>
      </p:nvGrpSpPr>
      <p:grpSpPr>
        <a:xfrm>
          <a:off x="0" y="0"/>
          <a:ext cx="0" cy="0"/>
          <a:chOff x="0" y="0"/>
          <a:chExt cx="0" cy="0"/>
        </a:xfrm>
      </p:grpSpPr>
      <p:sp>
        <p:nvSpPr>
          <p:cNvPr id="260" name="Google Shape;260;g14388b835e1_0_23:notes">
            <a:extLst>
              <a:ext uri="{FF2B5EF4-FFF2-40B4-BE49-F238E27FC236}">
                <a16:creationId xmlns:a16="http://schemas.microsoft.com/office/drawing/2014/main" id="{4CE2DAD8-78FA-1A6B-578E-776D6C1957B7}"/>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1" name="Google Shape;261;g14388b835e1_0_23:notes">
            <a:extLst>
              <a:ext uri="{FF2B5EF4-FFF2-40B4-BE49-F238E27FC236}">
                <a16:creationId xmlns:a16="http://schemas.microsoft.com/office/drawing/2014/main" id="{5E82A5D4-75FE-578F-1BAC-8729CB674156}"/>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62" name="Google Shape;262;g14388b835e1_0_23:notes">
            <a:extLst>
              <a:ext uri="{FF2B5EF4-FFF2-40B4-BE49-F238E27FC236}">
                <a16:creationId xmlns:a16="http://schemas.microsoft.com/office/drawing/2014/main" id="{F328F7F1-F04B-721B-FF2C-82C77AE2A968}"/>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3040180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lnSpc>
                <a:spcPts val="1552"/>
              </a:lnSpc>
              <a:buNone/>
            </a:pPr>
            <a:r>
              <a:rPr lang="en-US" sz="1800" b="0" i="0">
                <a:solidFill>
                  <a:srgbClr val="474747"/>
                </a:solidFill>
                <a:effectLst/>
                <a:latin typeface="Roboto" panose="02000000000000000000" pitchFamily="2" charset="0"/>
              </a:rPr>
              <a:t> </a:t>
            </a:r>
            <a:endParaRPr lang="en-US" b="0" i="0">
              <a:solidFill>
                <a:srgbClr val="000000"/>
              </a:solidFill>
              <a:effectLst/>
              <a:latin typeface="Segoe UI" panose="020B0502040204020203" pitchFamily="34" charset="0"/>
            </a:endParaRPr>
          </a:p>
          <a:p>
            <a:pPr algn="l" rtl="0" fontAlgn="base">
              <a:lnSpc>
                <a:spcPts val="1552"/>
              </a:lnSpc>
              <a:buFont typeface="+mj-lt"/>
              <a:buAutoNum type="arabicPeriod"/>
            </a:pPr>
            <a:r>
              <a:rPr lang="en-US" sz="1800" b="0" i="0">
                <a:solidFill>
                  <a:srgbClr val="000000"/>
                </a:solidFill>
                <a:effectLst/>
                <a:latin typeface="Roboto" panose="02000000000000000000" pitchFamily="2" charset="0"/>
              </a:rPr>
              <a:t> The global fund is a worldwide partnership where world leaders meet at a conference every 3 years to pledge a specific amount of money to last the following three years.  </a:t>
            </a:r>
          </a:p>
          <a:p>
            <a:pPr algn="l" rtl="0" fontAlgn="base">
              <a:lnSpc>
                <a:spcPts val="1552"/>
              </a:lnSpc>
              <a:buFont typeface="+mj-lt"/>
              <a:buAutoNum type="arabicPeriod" startAt="2"/>
            </a:pPr>
            <a:r>
              <a:rPr lang="en-US" sz="1800" b="0" i="0">
                <a:solidFill>
                  <a:srgbClr val="000000"/>
                </a:solidFill>
                <a:effectLst/>
                <a:latin typeface="Roboto" panose="02000000000000000000" pitchFamily="2" charset="0"/>
              </a:rPr>
              <a:t> Countries in need of assistance take the lead in determining where and how to best fight AIDs, TB, and malaria, tailoring their own response and taking into consideration their political, cultural, and epidemiological context. </a:t>
            </a:r>
          </a:p>
          <a:p>
            <a:pPr algn="l" rtl="0" fontAlgn="base">
              <a:lnSpc>
                <a:spcPts val="1552"/>
              </a:lnSpc>
              <a:buFont typeface="+mj-lt"/>
              <a:buAutoNum type="arabicPeriod" startAt="3"/>
            </a:pPr>
            <a:r>
              <a:rPr lang="en-US" sz="1800" b="0" i="0">
                <a:solidFill>
                  <a:srgbClr val="000000"/>
                </a:solidFill>
                <a:effectLst/>
                <a:latin typeface="Roboto" panose="02000000000000000000" pitchFamily="2" charset="0"/>
              </a:rPr>
              <a:t> Once a plan has been proposed for a specific country, the Global fund has to review and approve of the plan </a:t>
            </a:r>
          </a:p>
          <a:p>
            <a:pPr algn="l" rtl="0" fontAlgn="base">
              <a:lnSpc>
                <a:spcPts val="1552"/>
              </a:lnSpc>
              <a:buFont typeface="+mj-lt"/>
              <a:buAutoNum type="arabicPeriod" startAt="4"/>
            </a:pPr>
            <a:r>
              <a:rPr lang="en-US" sz="1800" b="0" i="0">
                <a:solidFill>
                  <a:srgbClr val="000000"/>
                </a:solidFill>
                <a:effectLst/>
                <a:latin typeface="Roboto" panose="02000000000000000000" pitchFamily="2" charset="0"/>
              </a:rPr>
              <a:t> After approval, local healthcare workers, government, and communities are elected to lead the program </a:t>
            </a:r>
          </a:p>
          <a:p>
            <a:pPr algn="l" rtl="0" fontAlgn="base">
              <a:lnSpc>
                <a:spcPts val="1552"/>
              </a:lnSpc>
              <a:buFont typeface="+mj-lt"/>
              <a:buAutoNum type="arabicPeriod" startAt="5"/>
            </a:pPr>
            <a:r>
              <a:rPr lang="en-US" sz="1800" b="0" i="0">
                <a:solidFill>
                  <a:srgbClr val="000000"/>
                </a:solidFill>
                <a:effectLst/>
                <a:latin typeface="Roboto" panose="02000000000000000000" pitchFamily="2" charset="0"/>
              </a:rPr>
              <a:t> In the background, the global fund is providing oversight and making sure that their plan can become a success </a:t>
            </a:r>
          </a:p>
          <a:p>
            <a:pPr algn="l" rtl="0" fontAlgn="base">
              <a:lnSpc>
                <a:spcPts val="1552"/>
              </a:lnSpc>
              <a:buFont typeface="+mj-lt"/>
              <a:buAutoNum type="arabicPeriod" startAt="6"/>
            </a:pPr>
            <a:r>
              <a:rPr lang="en-US" sz="1800" b="0" i="0">
                <a:solidFill>
                  <a:srgbClr val="000000"/>
                </a:solidFill>
                <a:effectLst/>
                <a:latin typeface="Roboto" panose="02000000000000000000" pitchFamily="2" charset="0"/>
              </a:rPr>
              <a:t> This has led to millions of saved lives and success in low income countries. </a:t>
            </a:r>
          </a:p>
          <a:p>
            <a:pPr algn="l" rtl="0" fontAlgn="base">
              <a:lnSpc>
                <a:spcPts val="1552"/>
              </a:lnSpc>
              <a:buFont typeface="+mj-lt"/>
              <a:buAutoNum type="arabicPeriod" startAt="6"/>
            </a:pPr>
            <a:endParaRPr lang="en-US" sz="1800" b="0" i="0">
              <a:solidFill>
                <a:srgbClr val="000000"/>
              </a:solidFill>
              <a:effectLst/>
              <a:latin typeface="Roboto" panose="02000000000000000000" pitchFamily="2" charset="0"/>
            </a:endParaRPr>
          </a:p>
          <a:p>
            <a:pPr algn="l" rtl="0" fontAlgn="base">
              <a:lnSpc>
                <a:spcPts val="1552"/>
              </a:lnSpc>
              <a:buFont typeface="+mj-lt"/>
              <a:buAutoNum type="arabicPeriod" startAt="6"/>
            </a:pPr>
            <a:endParaRPr lang="en-US" sz="1800" b="0" i="0">
              <a:solidFill>
                <a:srgbClr val="000000"/>
              </a:solidFill>
              <a:effectLst/>
              <a:latin typeface="Roboto" panose="02000000000000000000" pitchFamily="2" charset="0"/>
            </a:endParaRPr>
          </a:p>
          <a:p>
            <a:pPr algn="l" rtl="0" fontAlgn="base">
              <a:lnSpc>
                <a:spcPts val="1552"/>
              </a:lnSpc>
              <a:buFont typeface="+mj-lt"/>
              <a:buNone/>
            </a:pPr>
            <a:r>
              <a:rPr lang="en-US" sz="1800" b="0" i="0">
                <a:solidFill>
                  <a:srgbClr val="000000"/>
                </a:solidFill>
                <a:effectLst/>
                <a:latin typeface="Roboto" panose="02000000000000000000" pitchFamily="2" charset="0"/>
              </a:rPr>
              <a:t>This is all done efficiently with only 6.2% of funds going secretariat overhead costs meaning the vast majority goes directly to countries and programs being implemented</a:t>
            </a: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85CAB7BD-39FC-4025-912E-E0A3855D3673}"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16</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4189534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a:extLst>
            <a:ext uri="{FF2B5EF4-FFF2-40B4-BE49-F238E27FC236}">
              <a16:creationId xmlns:a16="http://schemas.microsoft.com/office/drawing/2014/main" id="{9C02101B-04E4-509F-722A-6B3650C6EBA5}"/>
            </a:ext>
          </a:extLst>
        </p:cNvPr>
        <p:cNvGrpSpPr/>
        <p:nvPr/>
      </p:nvGrpSpPr>
      <p:grpSpPr>
        <a:xfrm>
          <a:off x="0" y="0"/>
          <a:ext cx="0" cy="0"/>
          <a:chOff x="0" y="0"/>
          <a:chExt cx="0" cy="0"/>
        </a:xfrm>
      </p:grpSpPr>
      <p:sp>
        <p:nvSpPr>
          <p:cNvPr id="260" name="Google Shape;260;g14388b835e1_0_23:notes">
            <a:extLst>
              <a:ext uri="{FF2B5EF4-FFF2-40B4-BE49-F238E27FC236}">
                <a16:creationId xmlns:a16="http://schemas.microsoft.com/office/drawing/2014/main" id="{D7CA7A63-1017-E7B1-E16B-B33659117459}"/>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1" name="Google Shape;261;g14388b835e1_0_23:notes">
            <a:extLst>
              <a:ext uri="{FF2B5EF4-FFF2-40B4-BE49-F238E27FC236}">
                <a16:creationId xmlns:a16="http://schemas.microsoft.com/office/drawing/2014/main" id="{553B331D-E55C-07D3-51CD-3197F94D2032}"/>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2" name="Google Shape;262;g14388b835e1_0_23:notes">
            <a:extLst>
              <a:ext uri="{FF2B5EF4-FFF2-40B4-BE49-F238E27FC236}">
                <a16:creationId xmlns:a16="http://schemas.microsoft.com/office/drawing/2014/main" id="{D44F56A6-327D-3022-25AC-310F1914FE8C}"/>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5332865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a:extLst>
            <a:ext uri="{FF2B5EF4-FFF2-40B4-BE49-F238E27FC236}">
              <a16:creationId xmlns:a16="http://schemas.microsoft.com/office/drawing/2014/main" id="{BBC83209-DD9A-FA9D-E26F-3A82E0E0E197}"/>
            </a:ext>
          </a:extLst>
        </p:cNvPr>
        <p:cNvGrpSpPr/>
        <p:nvPr/>
      </p:nvGrpSpPr>
      <p:grpSpPr>
        <a:xfrm>
          <a:off x="0" y="0"/>
          <a:ext cx="0" cy="0"/>
          <a:chOff x="0" y="0"/>
          <a:chExt cx="0" cy="0"/>
        </a:xfrm>
      </p:grpSpPr>
      <p:sp>
        <p:nvSpPr>
          <p:cNvPr id="260" name="Google Shape;260;g14388b835e1_0_23:notes">
            <a:extLst>
              <a:ext uri="{FF2B5EF4-FFF2-40B4-BE49-F238E27FC236}">
                <a16:creationId xmlns:a16="http://schemas.microsoft.com/office/drawing/2014/main" id="{59543924-ACDF-698D-6E2A-66F452338D39}"/>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1" name="Google Shape;261;g14388b835e1_0_23:notes">
            <a:extLst>
              <a:ext uri="{FF2B5EF4-FFF2-40B4-BE49-F238E27FC236}">
                <a16:creationId xmlns:a16="http://schemas.microsoft.com/office/drawing/2014/main" id="{7823BDDD-DB6B-C927-4A2B-1E13AE38FB69}"/>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2" name="Google Shape;262;g14388b835e1_0_23:notes">
            <a:extLst>
              <a:ext uri="{FF2B5EF4-FFF2-40B4-BE49-F238E27FC236}">
                <a16:creationId xmlns:a16="http://schemas.microsoft.com/office/drawing/2014/main" id="{60A76828-92ED-B0C4-3C79-FB0EBF00AF33}"/>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2094229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a:extLst>
            <a:ext uri="{FF2B5EF4-FFF2-40B4-BE49-F238E27FC236}">
              <a16:creationId xmlns:a16="http://schemas.microsoft.com/office/drawing/2014/main" id="{B18A89E1-30B4-317B-C85F-25162400D8B4}"/>
            </a:ext>
          </a:extLst>
        </p:cNvPr>
        <p:cNvGrpSpPr/>
        <p:nvPr/>
      </p:nvGrpSpPr>
      <p:grpSpPr>
        <a:xfrm>
          <a:off x="0" y="0"/>
          <a:ext cx="0" cy="0"/>
          <a:chOff x="0" y="0"/>
          <a:chExt cx="0" cy="0"/>
        </a:xfrm>
      </p:grpSpPr>
      <p:sp>
        <p:nvSpPr>
          <p:cNvPr id="377" name="Google Shape;377;g14fc29c2861_0_0:notes">
            <a:extLst>
              <a:ext uri="{FF2B5EF4-FFF2-40B4-BE49-F238E27FC236}">
                <a16:creationId xmlns:a16="http://schemas.microsoft.com/office/drawing/2014/main" id="{071E7785-3A53-A2BE-428C-A2701EAC31C9}"/>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1" i="0" u="none" strike="noStrike" cap="none"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Calibri"/>
              </a:rPr>
              <a:t>Invite others to join:</a:t>
            </a:r>
            <a:br>
              <a:rPr lang="en-US" sz="1200" b="1" i="0" u="none" strike="noStrike" cap="none"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Calibri"/>
              </a:rPr>
            </a:br>
            <a:r>
              <a:rPr lang="en-US" sz="1200" b="1" i="0" u="none" strike="noStrike" cap="none"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Calibri"/>
                <a:hlinkClick r:id="rId3"/>
              </a:rPr>
              <a:t>https://tinyurl.com/2025GAPWebinars</a:t>
            </a:r>
            <a:endParaRPr dirty="0"/>
          </a:p>
        </p:txBody>
      </p:sp>
      <p:sp>
        <p:nvSpPr>
          <p:cNvPr id="378" name="Google Shape;378;g14fc29c2861_0_0:notes">
            <a:extLst>
              <a:ext uri="{FF2B5EF4-FFF2-40B4-BE49-F238E27FC236}">
                <a16:creationId xmlns:a16="http://schemas.microsoft.com/office/drawing/2014/main" id="{B3FCE107-6DAE-DA43-169C-453AC38E946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324076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a:extLst>
            <a:ext uri="{FF2B5EF4-FFF2-40B4-BE49-F238E27FC236}">
              <a16:creationId xmlns:a16="http://schemas.microsoft.com/office/drawing/2014/main" id="{71A01D5F-E18C-51B6-E954-E4B201346967}"/>
            </a:ext>
          </a:extLst>
        </p:cNvPr>
        <p:cNvGrpSpPr/>
        <p:nvPr/>
      </p:nvGrpSpPr>
      <p:grpSpPr>
        <a:xfrm>
          <a:off x="0" y="0"/>
          <a:ext cx="0" cy="0"/>
          <a:chOff x="0" y="0"/>
          <a:chExt cx="0" cy="0"/>
        </a:xfrm>
      </p:grpSpPr>
      <p:sp>
        <p:nvSpPr>
          <p:cNvPr id="377" name="Google Shape;377;g14fc29c2861_0_0:notes">
            <a:extLst>
              <a:ext uri="{FF2B5EF4-FFF2-40B4-BE49-F238E27FC236}">
                <a16:creationId xmlns:a16="http://schemas.microsoft.com/office/drawing/2014/main" id="{999244E1-22B4-F49F-0037-31EA021F8C37}"/>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1" i="0" u="none" strike="noStrike" cap="none"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Calibri"/>
              </a:rPr>
              <a:t>Invite others to join:</a:t>
            </a:r>
            <a:br>
              <a:rPr lang="en-US" sz="1200" b="1" i="0" u="none" strike="noStrike" cap="none"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Calibri"/>
              </a:rPr>
            </a:br>
            <a:r>
              <a:rPr lang="en-US" sz="1200" b="1" i="0" u="none" strike="noStrike" cap="none"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Calibri"/>
                <a:hlinkClick r:id="rId3"/>
              </a:rPr>
              <a:t>https://tinyurl.com/2025GAPWebinars</a:t>
            </a:r>
            <a:endParaRPr dirty="0"/>
          </a:p>
        </p:txBody>
      </p:sp>
      <p:sp>
        <p:nvSpPr>
          <p:cNvPr id="378" name="Google Shape;378;g14fc29c2861_0_0:notes">
            <a:extLst>
              <a:ext uri="{FF2B5EF4-FFF2-40B4-BE49-F238E27FC236}">
                <a16:creationId xmlns:a16="http://schemas.microsoft.com/office/drawing/2014/main" id="{EE1E6A76-5DC7-44D0-F098-2ADE1A73430F}"/>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452989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14fc495f4cb_0_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 name="Google Shape;154;g14fc495f4cb_0_9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rtl="0" fontAlgn="base">
              <a:buFont typeface="+mj-lt"/>
              <a:buAutoNum type="arabicPeriod"/>
            </a:pPr>
            <a:endParaRPr i="1" dirty="0"/>
          </a:p>
        </p:txBody>
      </p:sp>
      <p:sp>
        <p:nvSpPr>
          <p:cNvPr id="155" name="Google Shape;155;g14fc495f4cb_0_9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a:extLst>
            <a:ext uri="{FF2B5EF4-FFF2-40B4-BE49-F238E27FC236}">
              <a16:creationId xmlns:a16="http://schemas.microsoft.com/office/drawing/2014/main" id="{3D494521-54AF-8539-2B4B-D0F4F80AA3D2}"/>
            </a:ext>
          </a:extLst>
        </p:cNvPr>
        <p:cNvGrpSpPr/>
        <p:nvPr/>
      </p:nvGrpSpPr>
      <p:grpSpPr>
        <a:xfrm>
          <a:off x="0" y="0"/>
          <a:ext cx="0" cy="0"/>
          <a:chOff x="0" y="0"/>
          <a:chExt cx="0" cy="0"/>
        </a:xfrm>
      </p:grpSpPr>
      <p:sp>
        <p:nvSpPr>
          <p:cNvPr id="377" name="Google Shape;377;g14fc29c2861_0_0:notes">
            <a:extLst>
              <a:ext uri="{FF2B5EF4-FFF2-40B4-BE49-F238E27FC236}">
                <a16:creationId xmlns:a16="http://schemas.microsoft.com/office/drawing/2014/main" id="{08822A39-7774-117A-CFA1-303F75C494D0}"/>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1" i="0" u="none" strike="noStrike" cap="none"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Calibri"/>
              </a:rPr>
              <a:t>Invite others to join:</a:t>
            </a:r>
            <a:br>
              <a:rPr lang="en-US" sz="1200" b="1" i="0" u="none" strike="noStrike" cap="none"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Calibri"/>
              </a:rPr>
            </a:br>
            <a:r>
              <a:rPr lang="en-US" sz="1200" b="1" i="0" u="none" strike="noStrike" cap="none"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Calibri"/>
                <a:hlinkClick r:id="rId3"/>
              </a:rPr>
              <a:t>https://tinyurl.com/2025GAPWebinars</a:t>
            </a:r>
            <a:endParaRPr dirty="0"/>
          </a:p>
        </p:txBody>
      </p:sp>
      <p:sp>
        <p:nvSpPr>
          <p:cNvPr id="378" name="Google Shape;378;g14fc29c2861_0_0:notes">
            <a:extLst>
              <a:ext uri="{FF2B5EF4-FFF2-40B4-BE49-F238E27FC236}">
                <a16:creationId xmlns:a16="http://schemas.microsoft.com/office/drawing/2014/main" id="{8F596C7D-431F-D8B8-D1E6-AED986D759E3}"/>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8768786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a:extLst>
            <a:ext uri="{FF2B5EF4-FFF2-40B4-BE49-F238E27FC236}">
              <a16:creationId xmlns:a16="http://schemas.microsoft.com/office/drawing/2014/main" id="{BC831706-F08E-BEE6-44C2-C29E1CA645E5}"/>
            </a:ext>
          </a:extLst>
        </p:cNvPr>
        <p:cNvGrpSpPr/>
        <p:nvPr/>
      </p:nvGrpSpPr>
      <p:grpSpPr>
        <a:xfrm>
          <a:off x="0" y="0"/>
          <a:ext cx="0" cy="0"/>
          <a:chOff x="0" y="0"/>
          <a:chExt cx="0" cy="0"/>
        </a:xfrm>
      </p:grpSpPr>
      <p:sp>
        <p:nvSpPr>
          <p:cNvPr id="314" name="Google Shape;314;g21ba38bafd0_0_10:notes">
            <a:extLst>
              <a:ext uri="{FF2B5EF4-FFF2-40B4-BE49-F238E27FC236}">
                <a16:creationId xmlns:a16="http://schemas.microsoft.com/office/drawing/2014/main" id="{46011B45-FBF6-E9EA-4271-143332B861A9}"/>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None/>
            </a:pPr>
            <a:r>
              <a:rPr lang="en-US" sz="1100"/>
              <a:t>Karyne</a:t>
            </a:r>
            <a:endParaRPr sz="1100"/>
          </a:p>
        </p:txBody>
      </p:sp>
      <p:sp>
        <p:nvSpPr>
          <p:cNvPr id="315" name="Google Shape;315;g21ba38bafd0_0_10:notes">
            <a:extLst>
              <a:ext uri="{FF2B5EF4-FFF2-40B4-BE49-F238E27FC236}">
                <a16:creationId xmlns:a16="http://schemas.microsoft.com/office/drawing/2014/main" id="{D3B7A76F-BA06-50F2-692D-462483AD736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903780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a:extLst>
            <a:ext uri="{FF2B5EF4-FFF2-40B4-BE49-F238E27FC236}">
              <a16:creationId xmlns:a16="http://schemas.microsoft.com/office/drawing/2014/main" id="{4095B640-8AD2-E690-41A4-E860E7855965}"/>
            </a:ext>
          </a:extLst>
        </p:cNvPr>
        <p:cNvGrpSpPr/>
        <p:nvPr/>
      </p:nvGrpSpPr>
      <p:grpSpPr>
        <a:xfrm>
          <a:off x="0" y="0"/>
          <a:ext cx="0" cy="0"/>
          <a:chOff x="0" y="0"/>
          <a:chExt cx="0" cy="0"/>
        </a:xfrm>
      </p:grpSpPr>
      <p:sp>
        <p:nvSpPr>
          <p:cNvPr id="321" name="Google Shape;321;g14fc29c2861_0_0:notes">
            <a:extLst>
              <a:ext uri="{FF2B5EF4-FFF2-40B4-BE49-F238E27FC236}">
                <a16:creationId xmlns:a16="http://schemas.microsoft.com/office/drawing/2014/main" id="{8BEE37BD-B035-3AE4-C1CC-327F1359CDAF}"/>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Leslye</a:t>
            </a:r>
          </a:p>
          <a:p>
            <a:pPr marL="0" lvl="0" indent="0" algn="l" rtl="0">
              <a:lnSpc>
                <a:spcPct val="100000"/>
              </a:lnSpc>
              <a:spcBef>
                <a:spcPts val="0"/>
              </a:spcBef>
              <a:spcAft>
                <a:spcPts val="0"/>
              </a:spcAft>
              <a:buSzPts val="1400"/>
              <a:buNone/>
            </a:pPr>
            <a:endParaRPr lang="en-US"/>
          </a:p>
          <a:p>
            <a:pPr marL="0" lvl="0" indent="0" algn="l" rtl="0">
              <a:lnSpc>
                <a:spcPct val="100000"/>
              </a:lnSpc>
              <a:spcBef>
                <a:spcPts val="0"/>
              </a:spcBef>
              <a:spcAft>
                <a:spcPts val="0"/>
              </a:spcAft>
              <a:buSzPts val="1400"/>
              <a:buNone/>
            </a:pPr>
            <a:r>
              <a:rPr lang="en-US" sz="1200" b="0" i="0" u="none" strike="noStrike">
                <a:solidFill>
                  <a:srgbClr val="000000"/>
                </a:solidFill>
                <a:effectLst/>
                <a:latin typeface="Arial" panose="020B0604020202020204" pitchFamily="34" charset="0"/>
              </a:rPr>
              <a:t>If you would like to learn more and take action with us, we would like to invite you to fill out our sign up, Karyne will drop it in the chat </a:t>
            </a:r>
            <a:r>
              <a:rPr lang="en-US" sz="1200" b="0" i="0" u="sng" strike="noStrike">
                <a:solidFill>
                  <a:srgbClr val="1155CC"/>
                </a:solidFill>
                <a:effectLst/>
                <a:latin typeface="Arial" panose="020B0604020202020204" pitchFamily="34" charset="0"/>
                <a:hlinkClick r:id="rId3"/>
              </a:rPr>
              <a:t>http://tinyurl.com/JoinRiseAdvocacyChapter</a:t>
            </a:r>
            <a:r>
              <a:rPr lang="en-US" sz="1200" b="0" i="0" u="none" strike="noStrike">
                <a:solidFill>
                  <a:srgbClr val="000000"/>
                </a:solidFill>
                <a:effectLst/>
                <a:latin typeface="Arial" panose="020B0604020202020204" pitchFamily="34" charset="0"/>
              </a:rPr>
              <a:t> </a:t>
            </a:r>
            <a:br>
              <a:rPr lang="en-US" sz="1200" b="0" i="0" u="none" strike="noStrike">
                <a:solidFill>
                  <a:srgbClr val="000000"/>
                </a:solidFill>
                <a:effectLst/>
                <a:latin typeface="Arial" panose="020B0604020202020204" pitchFamily="34" charset="0"/>
              </a:rPr>
            </a:br>
            <a:r>
              <a:rPr lang="en-US" sz="1200" b="0" i="1" u="none" strike="noStrike">
                <a:solidFill>
                  <a:srgbClr val="000000"/>
                </a:solidFill>
                <a:effectLst/>
                <a:latin typeface="Arial" panose="020B0604020202020204" pitchFamily="34" charset="0"/>
              </a:rPr>
              <a:t>Karyne drop the link to sign up in the chat</a:t>
            </a:r>
            <a:br>
              <a:rPr lang="en-US" sz="1200" b="0" i="1" u="none" strike="noStrike">
                <a:solidFill>
                  <a:srgbClr val="000000"/>
                </a:solidFill>
                <a:effectLst/>
                <a:latin typeface="Arial" panose="020B0604020202020204" pitchFamily="34" charset="0"/>
              </a:rPr>
            </a:br>
            <a:endParaRPr/>
          </a:p>
        </p:txBody>
      </p:sp>
      <p:sp>
        <p:nvSpPr>
          <p:cNvPr id="322" name="Google Shape;322;g14fc29c2861_0_0:notes">
            <a:extLst>
              <a:ext uri="{FF2B5EF4-FFF2-40B4-BE49-F238E27FC236}">
                <a16:creationId xmlns:a16="http://schemas.microsoft.com/office/drawing/2014/main" id="{73A972AF-5AEB-6579-1DBD-E8160B0E7D0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0684459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a:extLst>
            <a:ext uri="{FF2B5EF4-FFF2-40B4-BE49-F238E27FC236}">
              <a16:creationId xmlns:a16="http://schemas.microsoft.com/office/drawing/2014/main" id="{88043927-74A2-3EED-3DCF-FDCE5A50930C}"/>
            </a:ext>
          </a:extLst>
        </p:cNvPr>
        <p:cNvGrpSpPr/>
        <p:nvPr/>
      </p:nvGrpSpPr>
      <p:grpSpPr>
        <a:xfrm>
          <a:off x="0" y="0"/>
          <a:ext cx="0" cy="0"/>
          <a:chOff x="0" y="0"/>
          <a:chExt cx="0" cy="0"/>
        </a:xfrm>
      </p:grpSpPr>
      <p:sp>
        <p:nvSpPr>
          <p:cNvPr id="260" name="Google Shape;260;g14388b835e1_0_23:notes">
            <a:extLst>
              <a:ext uri="{FF2B5EF4-FFF2-40B4-BE49-F238E27FC236}">
                <a16:creationId xmlns:a16="http://schemas.microsoft.com/office/drawing/2014/main" id="{DCE26730-1729-07DB-E932-BA649534F77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1" name="Google Shape;261;g14388b835e1_0_23:notes">
            <a:extLst>
              <a:ext uri="{FF2B5EF4-FFF2-40B4-BE49-F238E27FC236}">
                <a16:creationId xmlns:a16="http://schemas.microsoft.com/office/drawing/2014/main" id="{BBD07A17-CB3E-FB38-CA07-EEA1806A864C}"/>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2" name="Google Shape;262;g14388b835e1_0_23:notes">
            <a:extLst>
              <a:ext uri="{FF2B5EF4-FFF2-40B4-BE49-F238E27FC236}">
                <a16:creationId xmlns:a16="http://schemas.microsoft.com/office/drawing/2014/main" id="{B9E5AADA-EAB9-3F73-F3FB-595E42F225C7}"/>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757098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1f1ec144a3f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2" name="Google Shape;162;g1f1ec144a3f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rtl="0" fontAlgn="base">
              <a:buFont typeface="+mj-lt"/>
              <a:buAutoNum type="arabicPeriod"/>
            </a:pPr>
            <a:endParaRPr lang="en-US" sz="1800" b="0" i="0" u="none" strike="noStrike" dirty="0">
              <a:solidFill>
                <a:srgbClr val="000000"/>
              </a:solidFill>
              <a:effectLst/>
              <a:latin typeface="Arial" panose="020B0604020202020204" pitchFamily="34" charset="0"/>
            </a:endParaRPr>
          </a:p>
        </p:txBody>
      </p:sp>
      <p:sp>
        <p:nvSpPr>
          <p:cNvPr id="163" name="Google Shape;163;g1f1ec144a3f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0" rtl="0" fontAlgn="base">
              <a:buFont typeface="+mj-lt"/>
              <a:buNone/>
            </a:pPr>
            <a:r>
              <a:rPr lang="en-US" i="1" dirty="0"/>
              <a:t>Karyne</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804724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1dd29ec108d_0_9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0" name="Google Shape;170;g1dd29ec108d_0_9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rtl="0">
              <a:buNone/>
            </a:pPr>
            <a:r>
              <a:rPr lang="en-US" sz="1800" b="0" i="1" u="none" strike="noStrike" dirty="0">
                <a:solidFill>
                  <a:srgbClr val="000000"/>
                </a:solidFill>
                <a:effectLst/>
                <a:latin typeface="Arial" panose="020B0604020202020204" pitchFamily="34" charset="0"/>
              </a:rPr>
              <a:t>Karyne</a:t>
            </a:r>
          </a:p>
        </p:txBody>
      </p:sp>
      <p:sp>
        <p:nvSpPr>
          <p:cNvPr id="171" name="Google Shape;171;g1dd29ec108d_0_9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a:extLst>
            <a:ext uri="{FF2B5EF4-FFF2-40B4-BE49-F238E27FC236}">
              <a16:creationId xmlns:a16="http://schemas.microsoft.com/office/drawing/2014/main" id="{D2AD0EC6-1688-D79B-E25F-420902E799D5}"/>
            </a:ext>
          </a:extLst>
        </p:cNvPr>
        <p:cNvGrpSpPr/>
        <p:nvPr/>
      </p:nvGrpSpPr>
      <p:grpSpPr>
        <a:xfrm>
          <a:off x="0" y="0"/>
          <a:ext cx="0" cy="0"/>
          <a:chOff x="0" y="0"/>
          <a:chExt cx="0" cy="0"/>
        </a:xfrm>
      </p:grpSpPr>
      <p:sp>
        <p:nvSpPr>
          <p:cNvPr id="169" name="Google Shape;169;g1dd29ec108d_0_96:notes">
            <a:extLst>
              <a:ext uri="{FF2B5EF4-FFF2-40B4-BE49-F238E27FC236}">
                <a16:creationId xmlns:a16="http://schemas.microsoft.com/office/drawing/2014/main" id="{2E8DF665-6E3E-DF55-C720-0A9E1AD57BA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0" name="Google Shape;170;g1dd29ec108d_0_96:notes">
            <a:extLst>
              <a:ext uri="{FF2B5EF4-FFF2-40B4-BE49-F238E27FC236}">
                <a16:creationId xmlns:a16="http://schemas.microsoft.com/office/drawing/2014/main" id="{27E00D07-75D6-1E53-7E3F-6CF4BF35E5DA}"/>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rtl="0">
              <a:buNone/>
            </a:pPr>
            <a:r>
              <a:rPr lang="en-US" sz="1800" b="0" i="0" u="none" strike="noStrike" dirty="0">
                <a:solidFill>
                  <a:srgbClr val="000000"/>
                </a:solidFill>
                <a:effectLst/>
                <a:latin typeface="Arial" panose="020B0604020202020204" pitchFamily="34" charset="0"/>
              </a:rPr>
              <a:t>Karyne &amp; Susan</a:t>
            </a:r>
          </a:p>
        </p:txBody>
      </p:sp>
      <p:sp>
        <p:nvSpPr>
          <p:cNvPr id="171" name="Google Shape;171;g1dd29ec108d_0_96:notes">
            <a:extLst>
              <a:ext uri="{FF2B5EF4-FFF2-40B4-BE49-F238E27FC236}">
                <a16:creationId xmlns:a16="http://schemas.microsoft.com/office/drawing/2014/main" id="{3D448D5D-96AF-7CA5-67B1-457449BB8F53}"/>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extLst>
      <p:ext uri="{BB962C8B-B14F-4D97-AF65-F5344CB8AC3E}">
        <p14:creationId xmlns:p14="http://schemas.microsoft.com/office/powerpoint/2010/main" val="3087334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a:extLst>
            <a:ext uri="{FF2B5EF4-FFF2-40B4-BE49-F238E27FC236}">
              <a16:creationId xmlns:a16="http://schemas.microsoft.com/office/drawing/2014/main" id="{3E45565B-C2CF-4917-B020-8479DAB41461}"/>
            </a:ext>
          </a:extLst>
        </p:cNvPr>
        <p:cNvGrpSpPr/>
        <p:nvPr/>
      </p:nvGrpSpPr>
      <p:grpSpPr>
        <a:xfrm>
          <a:off x="0" y="0"/>
          <a:ext cx="0" cy="0"/>
          <a:chOff x="0" y="0"/>
          <a:chExt cx="0" cy="0"/>
        </a:xfrm>
      </p:grpSpPr>
      <p:sp>
        <p:nvSpPr>
          <p:cNvPr id="260" name="Google Shape;260;g14388b835e1_0_23:notes">
            <a:extLst>
              <a:ext uri="{FF2B5EF4-FFF2-40B4-BE49-F238E27FC236}">
                <a16:creationId xmlns:a16="http://schemas.microsoft.com/office/drawing/2014/main" id="{D235360F-CB51-E536-743E-7CB846E8E3AF}"/>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1" name="Google Shape;261;g14388b835e1_0_23:notes">
            <a:extLst>
              <a:ext uri="{FF2B5EF4-FFF2-40B4-BE49-F238E27FC236}">
                <a16:creationId xmlns:a16="http://schemas.microsoft.com/office/drawing/2014/main" id="{6AC77D11-7DF7-C878-60E6-2E92033E888A}"/>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Building resiliency as advocates: https://results.org/wp-content/uploads/Building-Resilience-as-an-Advocate_resources.pdf </a:t>
            </a:r>
            <a:endParaRPr dirty="0"/>
          </a:p>
        </p:txBody>
      </p:sp>
      <p:sp>
        <p:nvSpPr>
          <p:cNvPr id="262" name="Google Shape;262;g14388b835e1_0_23:notes">
            <a:extLst>
              <a:ext uri="{FF2B5EF4-FFF2-40B4-BE49-F238E27FC236}">
                <a16:creationId xmlns:a16="http://schemas.microsoft.com/office/drawing/2014/main" id="{214B5D52-C8A9-FD18-E60E-F669CD033675}"/>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7</a:t>
            </a:fld>
            <a:endParaRPr/>
          </a:p>
        </p:txBody>
      </p:sp>
    </p:spTree>
    <p:extLst>
      <p:ext uri="{BB962C8B-B14F-4D97-AF65-F5344CB8AC3E}">
        <p14:creationId xmlns:p14="http://schemas.microsoft.com/office/powerpoint/2010/main" val="5419647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a:extLst>
            <a:ext uri="{FF2B5EF4-FFF2-40B4-BE49-F238E27FC236}">
              <a16:creationId xmlns:a16="http://schemas.microsoft.com/office/drawing/2014/main" id="{C9B56D8D-0C53-D672-05DF-09D1B81C23ED}"/>
            </a:ext>
          </a:extLst>
        </p:cNvPr>
        <p:cNvGrpSpPr/>
        <p:nvPr/>
      </p:nvGrpSpPr>
      <p:grpSpPr>
        <a:xfrm>
          <a:off x="0" y="0"/>
          <a:ext cx="0" cy="0"/>
          <a:chOff x="0" y="0"/>
          <a:chExt cx="0" cy="0"/>
        </a:xfrm>
      </p:grpSpPr>
      <p:sp>
        <p:nvSpPr>
          <p:cNvPr id="169" name="Google Shape;169;g1dd29ec108d_0_96:notes">
            <a:extLst>
              <a:ext uri="{FF2B5EF4-FFF2-40B4-BE49-F238E27FC236}">
                <a16:creationId xmlns:a16="http://schemas.microsoft.com/office/drawing/2014/main" id="{918B708F-987E-E9A4-E008-BE3CA96A3CAF}"/>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0" name="Google Shape;170;g1dd29ec108d_0_96:notes">
            <a:extLst>
              <a:ext uri="{FF2B5EF4-FFF2-40B4-BE49-F238E27FC236}">
                <a16:creationId xmlns:a16="http://schemas.microsoft.com/office/drawing/2014/main" id="{02C5EB59-14FB-94AA-06D8-BFFA1FF345AE}"/>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rtl="0">
              <a:buNone/>
            </a:pPr>
            <a:r>
              <a:rPr lang="en-US" sz="1800" b="0" i="0" u="none" strike="noStrike" dirty="0">
                <a:solidFill>
                  <a:srgbClr val="000000"/>
                </a:solidFill>
                <a:effectLst/>
                <a:latin typeface="Arial" panose="020B0604020202020204" pitchFamily="34" charset="0"/>
              </a:rPr>
              <a:t>Susan </a:t>
            </a:r>
          </a:p>
        </p:txBody>
      </p:sp>
      <p:sp>
        <p:nvSpPr>
          <p:cNvPr id="171" name="Google Shape;171;g1dd29ec108d_0_96:notes">
            <a:extLst>
              <a:ext uri="{FF2B5EF4-FFF2-40B4-BE49-F238E27FC236}">
                <a16:creationId xmlns:a16="http://schemas.microsoft.com/office/drawing/2014/main" id="{E1A632C7-1733-A260-55B0-E1B11596BAA9}"/>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extLst>
      <p:ext uri="{BB962C8B-B14F-4D97-AF65-F5344CB8AC3E}">
        <p14:creationId xmlns:p14="http://schemas.microsoft.com/office/powerpoint/2010/main" val="892042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a:extLst>
            <a:ext uri="{FF2B5EF4-FFF2-40B4-BE49-F238E27FC236}">
              <a16:creationId xmlns:a16="http://schemas.microsoft.com/office/drawing/2014/main" id="{98E61CC7-B11B-CB9D-3FEB-CB60807AD779}"/>
            </a:ext>
          </a:extLst>
        </p:cNvPr>
        <p:cNvGrpSpPr/>
        <p:nvPr/>
      </p:nvGrpSpPr>
      <p:grpSpPr>
        <a:xfrm>
          <a:off x="0" y="0"/>
          <a:ext cx="0" cy="0"/>
          <a:chOff x="0" y="0"/>
          <a:chExt cx="0" cy="0"/>
        </a:xfrm>
      </p:grpSpPr>
      <p:sp>
        <p:nvSpPr>
          <p:cNvPr id="169" name="Google Shape;169;g1dd29ec108d_0_96:notes">
            <a:extLst>
              <a:ext uri="{FF2B5EF4-FFF2-40B4-BE49-F238E27FC236}">
                <a16:creationId xmlns:a16="http://schemas.microsoft.com/office/drawing/2014/main" id="{8BA09EE6-916C-055B-AB47-7D936CB55D0F}"/>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0" name="Google Shape;170;g1dd29ec108d_0_96:notes">
            <a:extLst>
              <a:ext uri="{FF2B5EF4-FFF2-40B4-BE49-F238E27FC236}">
                <a16:creationId xmlns:a16="http://schemas.microsoft.com/office/drawing/2014/main" id="{509AF0A8-019A-4AFF-B0B7-F55FD6A0A267}"/>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rtl="0">
              <a:buNone/>
            </a:pPr>
            <a:r>
              <a:rPr lang="en-US" sz="1800" b="0" i="0" u="none" strike="noStrike" dirty="0">
                <a:solidFill>
                  <a:srgbClr val="000000"/>
                </a:solidFill>
                <a:effectLst/>
                <a:latin typeface="Arial" panose="020B0604020202020204" pitchFamily="34" charset="0"/>
              </a:rPr>
              <a:t>Karyne</a:t>
            </a:r>
          </a:p>
        </p:txBody>
      </p:sp>
      <p:sp>
        <p:nvSpPr>
          <p:cNvPr id="171" name="Google Shape;171;g1dd29ec108d_0_96:notes">
            <a:extLst>
              <a:ext uri="{FF2B5EF4-FFF2-40B4-BE49-F238E27FC236}">
                <a16:creationId xmlns:a16="http://schemas.microsoft.com/office/drawing/2014/main" id="{E8738681-0655-9479-2261-3E85EE8A906C}"/>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extLst>
      <p:ext uri="{BB962C8B-B14F-4D97-AF65-F5344CB8AC3E}">
        <p14:creationId xmlns:p14="http://schemas.microsoft.com/office/powerpoint/2010/main" val="30476782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
        <p:cNvGrpSpPr/>
        <p:nvPr/>
      </p:nvGrpSpPr>
      <p:grpSpPr>
        <a:xfrm>
          <a:off x="0" y="0"/>
          <a:ext cx="0" cy="0"/>
          <a:chOff x="0" y="0"/>
          <a:chExt cx="0" cy="0"/>
        </a:xfrm>
      </p:grpSpPr>
      <p:sp>
        <p:nvSpPr>
          <p:cNvPr id="16" name="Google Shape;16;p30"/>
          <p:cNvSpPr txBox="1">
            <a:spLocks noGrp="1"/>
          </p:cNvSpPr>
          <p:nvPr>
            <p:ph type="title"/>
          </p:nvPr>
        </p:nvSpPr>
        <p:spPr>
          <a:xfrm>
            <a:off x="457200" y="205979"/>
            <a:ext cx="7401491" cy="85725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30"/>
          <p:cNvSpPr txBox="1">
            <a:spLocks noGrp="1"/>
          </p:cNvSpPr>
          <p:nvPr>
            <p:ph type="body" idx="1"/>
          </p:nvPr>
        </p:nvSpPr>
        <p:spPr>
          <a:xfrm>
            <a:off x="457200" y="1200151"/>
            <a:ext cx="8229600" cy="3394472"/>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o"/>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o"/>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8" name="Google Shape;18;p30"/>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30"/>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6"/>
        <p:cNvGrpSpPr/>
        <p:nvPr/>
      </p:nvGrpSpPr>
      <p:grpSpPr>
        <a:xfrm>
          <a:off x="0" y="0"/>
          <a:ext cx="0" cy="0"/>
          <a:chOff x="0" y="0"/>
          <a:chExt cx="0" cy="0"/>
        </a:xfrm>
      </p:grpSpPr>
      <p:sp>
        <p:nvSpPr>
          <p:cNvPr id="77" name="Google Shape;77;p41"/>
          <p:cNvSpPr txBox="1">
            <a:spLocks noGrp="1"/>
          </p:cNvSpPr>
          <p:nvPr>
            <p:ph type="title"/>
          </p:nvPr>
        </p:nvSpPr>
        <p:spPr>
          <a:xfrm rot="5400000">
            <a:off x="5016557" y="1818822"/>
            <a:ext cx="4388644" cy="1162957"/>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41"/>
          <p:cNvSpPr txBox="1">
            <a:spLocks noGrp="1"/>
          </p:cNvSpPr>
          <p:nvPr>
            <p:ph type="body" idx="1"/>
          </p:nvPr>
        </p:nvSpPr>
        <p:spPr>
          <a:xfrm rot="5400000">
            <a:off x="1272778" y="-609599"/>
            <a:ext cx="4388644" cy="60198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o"/>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o"/>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9" name="Google Shape;79;p41"/>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41"/>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1" name="Google Shape;81;p41"/>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9"/>
        <p:cNvGrpSpPr/>
        <p:nvPr/>
      </p:nvGrpSpPr>
      <p:grpSpPr>
        <a:xfrm>
          <a:off x="0" y="0"/>
          <a:ext cx="0" cy="0"/>
          <a:chOff x="0" y="0"/>
          <a:chExt cx="0" cy="0"/>
        </a:xfrm>
      </p:grpSpPr>
      <p:sp>
        <p:nvSpPr>
          <p:cNvPr id="90" name="Google Shape;90;g1dd29ec108d_0_110"/>
          <p:cNvSpPr txBox="1">
            <a:spLocks noGrp="1"/>
          </p:cNvSpPr>
          <p:nvPr>
            <p:ph type="ctrTitle"/>
          </p:nvPr>
        </p:nvSpPr>
        <p:spPr>
          <a:xfrm>
            <a:off x="685800" y="1597820"/>
            <a:ext cx="7772400" cy="11025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1" name="Google Shape;91;g1dd29ec108d_0_110"/>
          <p:cNvSpPr txBox="1">
            <a:spLocks noGrp="1"/>
          </p:cNvSpPr>
          <p:nvPr>
            <p:ph type="subTitle" idx="1"/>
          </p:nvPr>
        </p:nvSpPr>
        <p:spPr>
          <a:xfrm>
            <a:off x="1371600" y="2914650"/>
            <a:ext cx="6400800" cy="131460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853"/>
              </a:spcBef>
              <a:spcAft>
                <a:spcPts val="0"/>
              </a:spcAft>
              <a:buClr>
                <a:srgbClr val="888888"/>
              </a:buClr>
              <a:buSzPts val="4267"/>
              <a:buNone/>
              <a:defRPr>
                <a:solidFill>
                  <a:srgbClr val="888888"/>
                </a:solidFill>
              </a:defRPr>
            </a:lvl1pPr>
            <a:lvl2pPr lvl="1" algn="ctr">
              <a:lnSpc>
                <a:spcPct val="100000"/>
              </a:lnSpc>
              <a:spcBef>
                <a:spcPts val="747"/>
              </a:spcBef>
              <a:spcAft>
                <a:spcPts val="0"/>
              </a:spcAft>
              <a:buClr>
                <a:srgbClr val="888888"/>
              </a:buClr>
              <a:buSzPts val="3733"/>
              <a:buNone/>
              <a:defRPr>
                <a:solidFill>
                  <a:srgbClr val="888888"/>
                </a:solidFill>
              </a:defRPr>
            </a:lvl2pPr>
            <a:lvl3pPr lvl="2" algn="ctr">
              <a:lnSpc>
                <a:spcPct val="100000"/>
              </a:lnSpc>
              <a:spcBef>
                <a:spcPts val="640"/>
              </a:spcBef>
              <a:spcAft>
                <a:spcPts val="0"/>
              </a:spcAft>
              <a:buClr>
                <a:srgbClr val="888888"/>
              </a:buClr>
              <a:buSzPts val="3200"/>
              <a:buNone/>
              <a:defRPr>
                <a:solidFill>
                  <a:srgbClr val="888888"/>
                </a:solidFill>
              </a:defRPr>
            </a:lvl3pPr>
            <a:lvl4pPr lvl="3" algn="ctr">
              <a:lnSpc>
                <a:spcPct val="100000"/>
              </a:lnSpc>
              <a:spcBef>
                <a:spcPts val="533"/>
              </a:spcBef>
              <a:spcAft>
                <a:spcPts val="0"/>
              </a:spcAft>
              <a:buClr>
                <a:srgbClr val="888888"/>
              </a:buClr>
              <a:buSzPts val="2667"/>
              <a:buNone/>
              <a:defRPr>
                <a:solidFill>
                  <a:srgbClr val="888888"/>
                </a:solidFill>
              </a:defRPr>
            </a:lvl4pPr>
            <a:lvl5pPr lvl="4" algn="ctr">
              <a:lnSpc>
                <a:spcPct val="100000"/>
              </a:lnSpc>
              <a:spcBef>
                <a:spcPts val="533"/>
              </a:spcBef>
              <a:spcAft>
                <a:spcPts val="0"/>
              </a:spcAft>
              <a:buClr>
                <a:srgbClr val="888888"/>
              </a:buClr>
              <a:buSzPts val="2667"/>
              <a:buNone/>
              <a:defRPr>
                <a:solidFill>
                  <a:srgbClr val="888888"/>
                </a:solidFill>
              </a:defRPr>
            </a:lvl5pPr>
            <a:lvl6pPr lvl="5" algn="ctr">
              <a:lnSpc>
                <a:spcPct val="100000"/>
              </a:lnSpc>
              <a:spcBef>
                <a:spcPts val="533"/>
              </a:spcBef>
              <a:spcAft>
                <a:spcPts val="0"/>
              </a:spcAft>
              <a:buClr>
                <a:srgbClr val="888888"/>
              </a:buClr>
              <a:buSzPts val="2667"/>
              <a:buNone/>
              <a:defRPr>
                <a:solidFill>
                  <a:srgbClr val="888888"/>
                </a:solidFill>
              </a:defRPr>
            </a:lvl6pPr>
            <a:lvl7pPr lvl="6" algn="ctr">
              <a:lnSpc>
                <a:spcPct val="100000"/>
              </a:lnSpc>
              <a:spcBef>
                <a:spcPts val="533"/>
              </a:spcBef>
              <a:spcAft>
                <a:spcPts val="0"/>
              </a:spcAft>
              <a:buClr>
                <a:srgbClr val="888888"/>
              </a:buClr>
              <a:buSzPts val="2667"/>
              <a:buNone/>
              <a:defRPr>
                <a:solidFill>
                  <a:srgbClr val="888888"/>
                </a:solidFill>
              </a:defRPr>
            </a:lvl7pPr>
            <a:lvl8pPr lvl="7" algn="ctr">
              <a:lnSpc>
                <a:spcPct val="100000"/>
              </a:lnSpc>
              <a:spcBef>
                <a:spcPts val="533"/>
              </a:spcBef>
              <a:spcAft>
                <a:spcPts val="0"/>
              </a:spcAft>
              <a:buClr>
                <a:srgbClr val="888888"/>
              </a:buClr>
              <a:buSzPts val="2667"/>
              <a:buNone/>
              <a:defRPr>
                <a:solidFill>
                  <a:srgbClr val="888888"/>
                </a:solidFill>
              </a:defRPr>
            </a:lvl8pPr>
            <a:lvl9pPr lvl="8" algn="ctr">
              <a:lnSpc>
                <a:spcPct val="100000"/>
              </a:lnSpc>
              <a:spcBef>
                <a:spcPts val="533"/>
              </a:spcBef>
              <a:spcAft>
                <a:spcPts val="0"/>
              </a:spcAft>
              <a:buClr>
                <a:srgbClr val="888888"/>
              </a:buClr>
              <a:buSzPts val="2667"/>
              <a:buNone/>
              <a:defRPr>
                <a:solidFill>
                  <a:srgbClr val="888888"/>
                </a:solidFill>
              </a:defRPr>
            </a:lvl9pPr>
          </a:lstStyle>
          <a:p>
            <a:endParaRPr/>
          </a:p>
        </p:txBody>
      </p:sp>
      <p:sp>
        <p:nvSpPr>
          <p:cNvPr id="92" name="Google Shape;92;g1dd29ec108d_0_110"/>
          <p:cNvSpPr txBox="1">
            <a:spLocks noGrp="1"/>
          </p:cNvSpPr>
          <p:nvPr>
            <p:ph type="dt" idx="10"/>
          </p:nvPr>
        </p:nvSpPr>
        <p:spPr>
          <a:xfrm>
            <a:off x="457200" y="4767264"/>
            <a:ext cx="21336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 name="Google Shape;93;g1dd29ec108d_0_110"/>
          <p:cNvSpPr txBox="1">
            <a:spLocks noGrp="1"/>
          </p:cNvSpPr>
          <p:nvPr>
            <p:ph type="sldNum" idx="12"/>
          </p:nvPr>
        </p:nvSpPr>
        <p:spPr>
          <a:xfrm>
            <a:off x="0" y="0"/>
            <a:ext cx="457200" cy="273900"/>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350"/>
              <a:buFont typeface="Arial"/>
              <a:buNone/>
              <a:defRPr sz="1350" b="0" i="0" u="none" strike="noStrike" cap="none">
                <a:solidFill>
                  <a:schemeClr val="dk1"/>
                </a:solidFill>
                <a:latin typeface="Open Sans"/>
                <a:ea typeface="Open Sans"/>
                <a:cs typeface="Open Sans"/>
                <a:sym typeface="Open Sans"/>
              </a:defRPr>
            </a:lvl1pPr>
            <a:lvl2pPr marL="0" marR="0" lvl="1" indent="0" algn="ctr">
              <a:lnSpc>
                <a:spcPct val="100000"/>
              </a:lnSpc>
              <a:spcBef>
                <a:spcPts val="0"/>
              </a:spcBef>
              <a:spcAft>
                <a:spcPts val="0"/>
              </a:spcAft>
              <a:buClr>
                <a:srgbClr val="000000"/>
              </a:buClr>
              <a:buSzPts val="1350"/>
              <a:buFont typeface="Arial"/>
              <a:buNone/>
              <a:defRPr sz="1350" b="0" i="0" u="none" strike="noStrike" cap="none">
                <a:solidFill>
                  <a:schemeClr val="dk1"/>
                </a:solidFill>
                <a:latin typeface="Open Sans"/>
                <a:ea typeface="Open Sans"/>
                <a:cs typeface="Open Sans"/>
                <a:sym typeface="Open Sans"/>
              </a:defRPr>
            </a:lvl2pPr>
            <a:lvl3pPr marL="0" marR="0" lvl="2" indent="0" algn="ctr">
              <a:lnSpc>
                <a:spcPct val="100000"/>
              </a:lnSpc>
              <a:spcBef>
                <a:spcPts val="0"/>
              </a:spcBef>
              <a:spcAft>
                <a:spcPts val="0"/>
              </a:spcAft>
              <a:buClr>
                <a:srgbClr val="000000"/>
              </a:buClr>
              <a:buSzPts val="1350"/>
              <a:buFont typeface="Arial"/>
              <a:buNone/>
              <a:defRPr sz="1350" b="0" i="0" u="none" strike="noStrike" cap="none">
                <a:solidFill>
                  <a:schemeClr val="dk1"/>
                </a:solidFill>
                <a:latin typeface="Open Sans"/>
                <a:ea typeface="Open Sans"/>
                <a:cs typeface="Open Sans"/>
                <a:sym typeface="Open Sans"/>
              </a:defRPr>
            </a:lvl3pPr>
            <a:lvl4pPr marL="0" marR="0" lvl="3" indent="0" algn="ctr">
              <a:lnSpc>
                <a:spcPct val="100000"/>
              </a:lnSpc>
              <a:spcBef>
                <a:spcPts val="0"/>
              </a:spcBef>
              <a:spcAft>
                <a:spcPts val="0"/>
              </a:spcAft>
              <a:buClr>
                <a:srgbClr val="000000"/>
              </a:buClr>
              <a:buSzPts val="1350"/>
              <a:buFont typeface="Arial"/>
              <a:buNone/>
              <a:defRPr sz="1350" b="0" i="0" u="none" strike="noStrike" cap="none">
                <a:solidFill>
                  <a:schemeClr val="dk1"/>
                </a:solidFill>
                <a:latin typeface="Open Sans"/>
                <a:ea typeface="Open Sans"/>
                <a:cs typeface="Open Sans"/>
                <a:sym typeface="Open Sans"/>
              </a:defRPr>
            </a:lvl4pPr>
            <a:lvl5pPr marL="0" marR="0" lvl="4" indent="0" algn="ctr">
              <a:lnSpc>
                <a:spcPct val="100000"/>
              </a:lnSpc>
              <a:spcBef>
                <a:spcPts val="0"/>
              </a:spcBef>
              <a:spcAft>
                <a:spcPts val="0"/>
              </a:spcAft>
              <a:buClr>
                <a:srgbClr val="000000"/>
              </a:buClr>
              <a:buSzPts val="1350"/>
              <a:buFont typeface="Arial"/>
              <a:buNone/>
              <a:defRPr sz="1350" b="0" i="0" u="none" strike="noStrike" cap="none">
                <a:solidFill>
                  <a:schemeClr val="dk1"/>
                </a:solidFill>
                <a:latin typeface="Open Sans"/>
                <a:ea typeface="Open Sans"/>
                <a:cs typeface="Open Sans"/>
                <a:sym typeface="Open Sans"/>
              </a:defRPr>
            </a:lvl5pPr>
            <a:lvl6pPr marL="0" marR="0" lvl="5" indent="0" algn="ctr">
              <a:lnSpc>
                <a:spcPct val="100000"/>
              </a:lnSpc>
              <a:spcBef>
                <a:spcPts val="0"/>
              </a:spcBef>
              <a:spcAft>
                <a:spcPts val="0"/>
              </a:spcAft>
              <a:buClr>
                <a:srgbClr val="000000"/>
              </a:buClr>
              <a:buSzPts val="1350"/>
              <a:buFont typeface="Arial"/>
              <a:buNone/>
              <a:defRPr sz="1350" b="0" i="0" u="none" strike="noStrike" cap="none">
                <a:solidFill>
                  <a:schemeClr val="dk1"/>
                </a:solidFill>
                <a:latin typeface="Open Sans"/>
                <a:ea typeface="Open Sans"/>
                <a:cs typeface="Open Sans"/>
                <a:sym typeface="Open Sans"/>
              </a:defRPr>
            </a:lvl6pPr>
            <a:lvl7pPr marL="0" marR="0" lvl="6" indent="0" algn="ctr">
              <a:lnSpc>
                <a:spcPct val="100000"/>
              </a:lnSpc>
              <a:spcBef>
                <a:spcPts val="0"/>
              </a:spcBef>
              <a:spcAft>
                <a:spcPts val="0"/>
              </a:spcAft>
              <a:buClr>
                <a:srgbClr val="000000"/>
              </a:buClr>
              <a:buSzPts val="1350"/>
              <a:buFont typeface="Arial"/>
              <a:buNone/>
              <a:defRPr sz="1350" b="0" i="0" u="none" strike="noStrike" cap="none">
                <a:solidFill>
                  <a:schemeClr val="dk1"/>
                </a:solidFill>
                <a:latin typeface="Open Sans"/>
                <a:ea typeface="Open Sans"/>
                <a:cs typeface="Open Sans"/>
                <a:sym typeface="Open Sans"/>
              </a:defRPr>
            </a:lvl7pPr>
            <a:lvl8pPr marL="0" marR="0" lvl="7" indent="0" algn="ctr">
              <a:lnSpc>
                <a:spcPct val="100000"/>
              </a:lnSpc>
              <a:spcBef>
                <a:spcPts val="0"/>
              </a:spcBef>
              <a:spcAft>
                <a:spcPts val="0"/>
              </a:spcAft>
              <a:buClr>
                <a:srgbClr val="000000"/>
              </a:buClr>
              <a:buSzPts val="1350"/>
              <a:buFont typeface="Arial"/>
              <a:buNone/>
              <a:defRPr sz="1350" b="0" i="0" u="none" strike="noStrike" cap="none">
                <a:solidFill>
                  <a:schemeClr val="dk1"/>
                </a:solidFill>
                <a:latin typeface="Open Sans"/>
                <a:ea typeface="Open Sans"/>
                <a:cs typeface="Open Sans"/>
                <a:sym typeface="Open Sans"/>
              </a:defRPr>
            </a:lvl8pPr>
            <a:lvl9pPr marL="0" marR="0" lvl="8" indent="0" algn="ctr">
              <a:lnSpc>
                <a:spcPct val="100000"/>
              </a:lnSpc>
              <a:spcBef>
                <a:spcPts val="0"/>
              </a:spcBef>
              <a:spcAft>
                <a:spcPts val="0"/>
              </a:spcAft>
              <a:buClr>
                <a:srgbClr val="000000"/>
              </a:buClr>
              <a:buSzPts val="1350"/>
              <a:buFont typeface="Arial"/>
              <a:buNone/>
              <a:defRPr sz="1350" b="0" i="0" u="none" strike="noStrike" cap="none">
                <a:solidFill>
                  <a:schemeClr val="dk1"/>
                </a:solidFill>
                <a:latin typeface="Open Sans"/>
                <a:ea typeface="Open Sans"/>
                <a:cs typeface="Open Sans"/>
                <a:sym typeface="Open Sans"/>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12"/>
        <p:cNvGrpSpPr/>
        <p:nvPr/>
      </p:nvGrpSpPr>
      <p:grpSpPr>
        <a:xfrm>
          <a:off x="0" y="0"/>
          <a:ext cx="0" cy="0"/>
          <a:chOff x="0" y="0"/>
          <a:chExt cx="0" cy="0"/>
        </a:xfrm>
      </p:grpSpPr>
      <p:sp>
        <p:nvSpPr>
          <p:cNvPr id="113" name="Google Shape;113;g1dd29ec108d_0_129"/>
          <p:cNvSpPr txBox="1">
            <a:spLocks noGrp="1"/>
          </p:cNvSpPr>
          <p:nvPr>
            <p:ph type="title"/>
          </p:nvPr>
        </p:nvSpPr>
        <p:spPr>
          <a:xfrm>
            <a:off x="457201" y="205979"/>
            <a:ext cx="7401600" cy="8574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5867"/>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4" name="Google Shape;114;g1dd29ec108d_0_129"/>
          <p:cNvSpPr txBox="1">
            <a:spLocks noGrp="1"/>
          </p:cNvSpPr>
          <p:nvPr>
            <p:ph type="body" idx="1"/>
          </p:nvPr>
        </p:nvSpPr>
        <p:spPr>
          <a:xfrm>
            <a:off x="457200" y="1151335"/>
            <a:ext cx="4040100" cy="479700"/>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115" name="Google Shape;115;g1dd29ec108d_0_129"/>
          <p:cNvSpPr txBox="1">
            <a:spLocks noGrp="1"/>
          </p:cNvSpPr>
          <p:nvPr>
            <p:ph type="body" idx="2"/>
          </p:nvPr>
        </p:nvSpPr>
        <p:spPr>
          <a:xfrm>
            <a:off x="457200" y="1631156"/>
            <a:ext cx="4040100" cy="2963400"/>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o"/>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o"/>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116" name="Google Shape;116;g1dd29ec108d_0_129"/>
          <p:cNvSpPr txBox="1">
            <a:spLocks noGrp="1"/>
          </p:cNvSpPr>
          <p:nvPr>
            <p:ph type="body" idx="3"/>
          </p:nvPr>
        </p:nvSpPr>
        <p:spPr>
          <a:xfrm>
            <a:off x="4645027" y="1151335"/>
            <a:ext cx="4041900" cy="479700"/>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117" name="Google Shape;117;g1dd29ec108d_0_129"/>
          <p:cNvSpPr txBox="1">
            <a:spLocks noGrp="1"/>
          </p:cNvSpPr>
          <p:nvPr>
            <p:ph type="body" idx="4"/>
          </p:nvPr>
        </p:nvSpPr>
        <p:spPr>
          <a:xfrm>
            <a:off x="4645027" y="1631156"/>
            <a:ext cx="4041900" cy="2963400"/>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o"/>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o"/>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118" name="Google Shape;118;g1dd29ec108d_0_129"/>
          <p:cNvSpPr txBox="1">
            <a:spLocks noGrp="1"/>
          </p:cNvSpPr>
          <p:nvPr>
            <p:ph type="dt" idx="10"/>
          </p:nvPr>
        </p:nvSpPr>
        <p:spPr>
          <a:xfrm>
            <a:off x="457200" y="4767264"/>
            <a:ext cx="21336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9" name="Google Shape;119;g1dd29ec108d_0_129"/>
          <p:cNvSpPr txBox="1">
            <a:spLocks noGrp="1"/>
          </p:cNvSpPr>
          <p:nvPr>
            <p:ph type="sldNum" idx="12"/>
          </p:nvPr>
        </p:nvSpPr>
        <p:spPr>
          <a:xfrm>
            <a:off x="0" y="2093"/>
            <a:ext cx="457200" cy="273900"/>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350"/>
              <a:buFont typeface="Arial"/>
              <a:buNone/>
              <a:defRPr sz="1350" b="0" i="0" u="none" strike="noStrike" cap="none">
                <a:solidFill>
                  <a:schemeClr val="dk1"/>
                </a:solidFill>
                <a:latin typeface="Open Sans"/>
                <a:ea typeface="Open Sans"/>
                <a:cs typeface="Open Sans"/>
                <a:sym typeface="Open Sans"/>
              </a:defRPr>
            </a:lvl1pPr>
            <a:lvl2pPr marL="0" marR="0" lvl="1" indent="0" algn="ctr">
              <a:lnSpc>
                <a:spcPct val="100000"/>
              </a:lnSpc>
              <a:spcBef>
                <a:spcPts val="0"/>
              </a:spcBef>
              <a:spcAft>
                <a:spcPts val="0"/>
              </a:spcAft>
              <a:buClr>
                <a:srgbClr val="000000"/>
              </a:buClr>
              <a:buSzPts val="1350"/>
              <a:buFont typeface="Arial"/>
              <a:buNone/>
              <a:defRPr sz="1350" b="0" i="0" u="none" strike="noStrike" cap="none">
                <a:solidFill>
                  <a:schemeClr val="dk1"/>
                </a:solidFill>
                <a:latin typeface="Open Sans"/>
                <a:ea typeface="Open Sans"/>
                <a:cs typeface="Open Sans"/>
                <a:sym typeface="Open Sans"/>
              </a:defRPr>
            </a:lvl2pPr>
            <a:lvl3pPr marL="0" marR="0" lvl="2" indent="0" algn="ctr">
              <a:lnSpc>
                <a:spcPct val="100000"/>
              </a:lnSpc>
              <a:spcBef>
                <a:spcPts val="0"/>
              </a:spcBef>
              <a:spcAft>
                <a:spcPts val="0"/>
              </a:spcAft>
              <a:buClr>
                <a:srgbClr val="000000"/>
              </a:buClr>
              <a:buSzPts val="1350"/>
              <a:buFont typeface="Arial"/>
              <a:buNone/>
              <a:defRPr sz="1350" b="0" i="0" u="none" strike="noStrike" cap="none">
                <a:solidFill>
                  <a:schemeClr val="dk1"/>
                </a:solidFill>
                <a:latin typeface="Open Sans"/>
                <a:ea typeface="Open Sans"/>
                <a:cs typeface="Open Sans"/>
                <a:sym typeface="Open Sans"/>
              </a:defRPr>
            </a:lvl3pPr>
            <a:lvl4pPr marL="0" marR="0" lvl="3" indent="0" algn="ctr">
              <a:lnSpc>
                <a:spcPct val="100000"/>
              </a:lnSpc>
              <a:spcBef>
                <a:spcPts val="0"/>
              </a:spcBef>
              <a:spcAft>
                <a:spcPts val="0"/>
              </a:spcAft>
              <a:buClr>
                <a:srgbClr val="000000"/>
              </a:buClr>
              <a:buSzPts val="1350"/>
              <a:buFont typeface="Arial"/>
              <a:buNone/>
              <a:defRPr sz="1350" b="0" i="0" u="none" strike="noStrike" cap="none">
                <a:solidFill>
                  <a:schemeClr val="dk1"/>
                </a:solidFill>
                <a:latin typeface="Open Sans"/>
                <a:ea typeface="Open Sans"/>
                <a:cs typeface="Open Sans"/>
                <a:sym typeface="Open Sans"/>
              </a:defRPr>
            </a:lvl4pPr>
            <a:lvl5pPr marL="0" marR="0" lvl="4" indent="0" algn="ctr">
              <a:lnSpc>
                <a:spcPct val="100000"/>
              </a:lnSpc>
              <a:spcBef>
                <a:spcPts val="0"/>
              </a:spcBef>
              <a:spcAft>
                <a:spcPts val="0"/>
              </a:spcAft>
              <a:buClr>
                <a:srgbClr val="000000"/>
              </a:buClr>
              <a:buSzPts val="1350"/>
              <a:buFont typeface="Arial"/>
              <a:buNone/>
              <a:defRPr sz="1350" b="0" i="0" u="none" strike="noStrike" cap="none">
                <a:solidFill>
                  <a:schemeClr val="dk1"/>
                </a:solidFill>
                <a:latin typeface="Open Sans"/>
                <a:ea typeface="Open Sans"/>
                <a:cs typeface="Open Sans"/>
                <a:sym typeface="Open Sans"/>
              </a:defRPr>
            </a:lvl5pPr>
            <a:lvl6pPr marL="0" marR="0" lvl="5" indent="0" algn="ctr">
              <a:lnSpc>
                <a:spcPct val="100000"/>
              </a:lnSpc>
              <a:spcBef>
                <a:spcPts val="0"/>
              </a:spcBef>
              <a:spcAft>
                <a:spcPts val="0"/>
              </a:spcAft>
              <a:buClr>
                <a:srgbClr val="000000"/>
              </a:buClr>
              <a:buSzPts val="1350"/>
              <a:buFont typeface="Arial"/>
              <a:buNone/>
              <a:defRPr sz="1350" b="0" i="0" u="none" strike="noStrike" cap="none">
                <a:solidFill>
                  <a:schemeClr val="dk1"/>
                </a:solidFill>
                <a:latin typeface="Open Sans"/>
                <a:ea typeface="Open Sans"/>
                <a:cs typeface="Open Sans"/>
                <a:sym typeface="Open Sans"/>
              </a:defRPr>
            </a:lvl6pPr>
            <a:lvl7pPr marL="0" marR="0" lvl="6" indent="0" algn="ctr">
              <a:lnSpc>
                <a:spcPct val="100000"/>
              </a:lnSpc>
              <a:spcBef>
                <a:spcPts val="0"/>
              </a:spcBef>
              <a:spcAft>
                <a:spcPts val="0"/>
              </a:spcAft>
              <a:buClr>
                <a:srgbClr val="000000"/>
              </a:buClr>
              <a:buSzPts val="1350"/>
              <a:buFont typeface="Arial"/>
              <a:buNone/>
              <a:defRPr sz="1350" b="0" i="0" u="none" strike="noStrike" cap="none">
                <a:solidFill>
                  <a:schemeClr val="dk1"/>
                </a:solidFill>
                <a:latin typeface="Open Sans"/>
                <a:ea typeface="Open Sans"/>
                <a:cs typeface="Open Sans"/>
                <a:sym typeface="Open Sans"/>
              </a:defRPr>
            </a:lvl7pPr>
            <a:lvl8pPr marL="0" marR="0" lvl="7" indent="0" algn="ctr">
              <a:lnSpc>
                <a:spcPct val="100000"/>
              </a:lnSpc>
              <a:spcBef>
                <a:spcPts val="0"/>
              </a:spcBef>
              <a:spcAft>
                <a:spcPts val="0"/>
              </a:spcAft>
              <a:buClr>
                <a:srgbClr val="000000"/>
              </a:buClr>
              <a:buSzPts val="1350"/>
              <a:buFont typeface="Arial"/>
              <a:buNone/>
              <a:defRPr sz="1350" b="0" i="0" u="none" strike="noStrike" cap="none">
                <a:solidFill>
                  <a:schemeClr val="dk1"/>
                </a:solidFill>
                <a:latin typeface="Open Sans"/>
                <a:ea typeface="Open Sans"/>
                <a:cs typeface="Open Sans"/>
                <a:sym typeface="Open Sans"/>
              </a:defRPr>
            </a:lvl8pPr>
            <a:lvl9pPr marL="0" marR="0" lvl="8" indent="0" algn="ctr">
              <a:lnSpc>
                <a:spcPct val="100000"/>
              </a:lnSpc>
              <a:spcBef>
                <a:spcPts val="0"/>
              </a:spcBef>
              <a:spcAft>
                <a:spcPts val="0"/>
              </a:spcAft>
              <a:buClr>
                <a:srgbClr val="000000"/>
              </a:buClr>
              <a:buSzPts val="1350"/>
              <a:buFont typeface="Arial"/>
              <a:buNone/>
              <a:defRPr sz="1350" b="0" i="0" u="none" strike="noStrike" cap="none">
                <a:solidFill>
                  <a:schemeClr val="dk1"/>
                </a:solidFill>
                <a:latin typeface="Open Sans"/>
                <a:ea typeface="Open Sans"/>
                <a:cs typeface="Open Sans"/>
                <a:sym typeface="Open Sans"/>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120"/>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21"/>
        <p:cNvGrpSpPr/>
        <p:nvPr/>
      </p:nvGrpSpPr>
      <p:grpSpPr>
        <a:xfrm>
          <a:off x="0" y="0"/>
          <a:ext cx="0" cy="0"/>
          <a:chOff x="0" y="0"/>
          <a:chExt cx="0" cy="0"/>
        </a:xfrm>
      </p:grpSpPr>
      <p:sp>
        <p:nvSpPr>
          <p:cNvPr id="122" name="Google Shape;122;g1dd29ec108d_0_145"/>
          <p:cNvSpPr txBox="1">
            <a:spLocks noGrp="1"/>
          </p:cNvSpPr>
          <p:nvPr>
            <p:ph type="title"/>
          </p:nvPr>
        </p:nvSpPr>
        <p:spPr>
          <a:xfrm>
            <a:off x="457202" y="204787"/>
            <a:ext cx="3008400" cy="87150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3" name="Google Shape;123;g1dd29ec108d_0_145"/>
          <p:cNvSpPr txBox="1">
            <a:spLocks noGrp="1"/>
          </p:cNvSpPr>
          <p:nvPr>
            <p:ph type="body" idx="1"/>
          </p:nvPr>
        </p:nvSpPr>
        <p:spPr>
          <a:xfrm>
            <a:off x="3575050" y="204789"/>
            <a:ext cx="4235400" cy="4389900"/>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o"/>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o"/>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124" name="Google Shape;124;g1dd29ec108d_0_145"/>
          <p:cNvSpPr txBox="1">
            <a:spLocks noGrp="1"/>
          </p:cNvSpPr>
          <p:nvPr>
            <p:ph type="body" idx="2"/>
          </p:nvPr>
        </p:nvSpPr>
        <p:spPr>
          <a:xfrm>
            <a:off x="457202" y="1076327"/>
            <a:ext cx="3008400" cy="351840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125" name="Google Shape;125;g1dd29ec108d_0_145"/>
          <p:cNvSpPr txBox="1">
            <a:spLocks noGrp="1"/>
          </p:cNvSpPr>
          <p:nvPr>
            <p:ph type="dt" idx="10"/>
          </p:nvPr>
        </p:nvSpPr>
        <p:spPr>
          <a:xfrm>
            <a:off x="457200" y="4767264"/>
            <a:ext cx="21336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6" name="Google Shape;126;g1dd29ec108d_0_145"/>
          <p:cNvSpPr txBox="1">
            <a:spLocks noGrp="1"/>
          </p:cNvSpPr>
          <p:nvPr>
            <p:ph type="sldNum" idx="12"/>
          </p:nvPr>
        </p:nvSpPr>
        <p:spPr>
          <a:xfrm>
            <a:off x="0" y="2093"/>
            <a:ext cx="457200" cy="273900"/>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350"/>
              <a:buFont typeface="Arial"/>
              <a:buNone/>
              <a:defRPr sz="1350" b="0" i="0" u="none" strike="noStrike" cap="none">
                <a:solidFill>
                  <a:schemeClr val="dk1"/>
                </a:solidFill>
                <a:latin typeface="Open Sans"/>
                <a:ea typeface="Open Sans"/>
                <a:cs typeface="Open Sans"/>
                <a:sym typeface="Open Sans"/>
              </a:defRPr>
            </a:lvl1pPr>
            <a:lvl2pPr marL="0" marR="0" lvl="1" indent="0" algn="ctr">
              <a:lnSpc>
                <a:spcPct val="100000"/>
              </a:lnSpc>
              <a:spcBef>
                <a:spcPts val="0"/>
              </a:spcBef>
              <a:spcAft>
                <a:spcPts val="0"/>
              </a:spcAft>
              <a:buClr>
                <a:srgbClr val="000000"/>
              </a:buClr>
              <a:buSzPts val="1350"/>
              <a:buFont typeface="Arial"/>
              <a:buNone/>
              <a:defRPr sz="1350" b="0" i="0" u="none" strike="noStrike" cap="none">
                <a:solidFill>
                  <a:schemeClr val="dk1"/>
                </a:solidFill>
                <a:latin typeface="Open Sans"/>
                <a:ea typeface="Open Sans"/>
                <a:cs typeface="Open Sans"/>
                <a:sym typeface="Open Sans"/>
              </a:defRPr>
            </a:lvl2pPr>
            <a:lvl3pPr marL="0" marR="0" lvl="2" indent="0" algn="ctr">
              <a:lnSpc>
                <a:spcPct val="100000"/>
              </a:lnSpc>
              <a:spcBef>
                <a:spcPts val="0"/>
              </a:spcBef>
              <a:spcAft>
                <a:spcPts val="0"/>
              </a:spcAft>
              <a:buClr>
                <a:srgbClr val="000000"/>
              </a:buClr>
              <a:buSzPts val="1350"/>
              <a:buFont typeface="Arial"/>
              <a:buNone/>
              <a:defRPr sz="1350" b="0" i="0" u="none" strike="noStrike" cap="none">
                <a:solidFill>
                  <a:schemeClr val="dk1"/>
                </a:solidFill>
                <a:latin typeface="Open Sans"/>
                <a:ea typeface="Open Sans"/>
                <a:cs typeface="Open Sans"/>
                <a:sym typeface="Open Sans"/>
              </a:defRPr>
            </a:lvl3pPr>
            <a:lvl4pPr marL="0" marR="0" lvl="3" indent="0" algn="ctr">
              <a:lnSpc>
                <a:spcPct val="100000"/>
              </a:lnSpc>
              <a:spcBef>
                <a:spcPts val="0"/>
              </a:spcBef>
              <a:spcAft>
                <a:spcPts val="0"/>
              </a:spcAft>
              <a:buClr>
                <a:srgbClr val="000000"/>
              </a:buClr>
              <a:buSzPts val="1350"/>
              <a:buFont typeface="Arial"/>
              <a:buNone/>
              <a:defRPr sz="1350" b="0" i="0" u="none" strike="noStrike" cap="none">
                <a:solidFill>
                  <a:schemeClr val="dk1"/>
                </a:solidFill>
                <a:latin typeface="Open Sans"/>
                <a:ea typeface="Open Sans"/>
                <a:cs typeface="Open Sans"/>
                <a:sym typeface="Open Sans"/>
              </a:defRPr>
            </a:lvl4pPr>
            <a:lvl5pPr marL="0" marR="0" lvl="4" indent="0" algn="ctr">
              <a:lnSpc>
                <a:spcPct val="100000"/>
              </a:lnSpc>
              <a:spcBef>
                <a:spcPts val="0"/>
              </a:spcBef>
              <a:spcAft>
                <a:spcPts val="0"/>
              </a:spcAft>
              <a:buClr>
                <a:srgbClr val="000000"/>
              </a:buClr>
              <a:buSzPts val="1350"/>
              <a:buFont typeface="Arial"/>
              <a:buNone/>
              <a:defRPr sz="1350" b="0" i="0" u="none" strike="noStrike" cap="none">
                <a:solidFill>
                  <a:schemeClr val="dk1"/>
                </a:solidFill>
                <a:latin typeface="Open Sans"/>
                <a:ea typeface="Open Sans"/>
                <a:cs typeface="Open Sans"/>
                <a:sym typeface="Open Sans"/>
              </a:defRPr>
            </a:lvl5pPr>
            <a:lvl6pPr marL="0" marR="0" lvl="5" indent="0" algn="ctr">
              <a:lnSpc>
                <a:spcPct val="100000"/>
              </a:lnSpc>
              <a:spcBef>
                <a:spcPts val="0"/>
              </a:spcBef>
              <a:spcAft>
                <a:spcPts val="0"/>
              </a:spcAft>
              <a:buClr>
                <a:srgbClr val="000000"/>
              </a:buClr>
              <a:buSzPts val="1350"/>
              <a:buFont typeface="Arial"/>
              <a:buNone/>
              <a:defRPr sz="1350" b="0" i="0" u="none" strike="noStrike" cap="none">
                <a:solidFill>
                  <a:schemeClr val="dk1"/>
                </a:solidFill>
                <a:latin typeface="Open Sans"/>
                <a:ea typeface="Open Sans"/>
                <a:cs typeface="Open Sans"/>
                <a:sym typeface="Open Sans"/>
              </a:defRPr>
            </a:lvl6pPr>
            <a:lvl7pPr marL="0" marR="0" lvl="6" indent="0" algn="ctr">
              <a:lnSpc>
                <a:spcPct val="100000"/>
              </a:lnSpc>
              <a:spcBef>
                <a:spcPts val="0"/>
              </a:spcBef>
              <a:spcAft>
                <a:spcPts val="0"/>
              </a:spcAft>
              <a:buClr>
                <a:srgbClr val="000000"/>
              </a:buClr>
              <a:buSzPts val="1350"/>
              <a:buFont typeface="Arial"/>
              <a:buNone/>
              <a:defRPr sz="1350" b="0" i="0" u="none" strike="noStrike" cap="none">
                <a:solidFill>
                  <a:schemeClr val="dk1"/>
                </a:solidFill>
                <a:latin typeface="Open Sans"/>
                <a:ea typeface="Open Sans"/>
                <a:cs typeface="Open Sans"/>
                <a:sym typeface="Open Sans"/>
              </a:defRPr>
            </a:lvl7pPr>
            <a:lvl8pPr marL="0" marR="0" lvl="7" indent="0" algn="ctr">
              <a:lnSpc>
                <a:spcPct val="100000"/>
              </a:lnSpc>
              <a:spcBef>
                <a:spcPts val="0"/>
              </a:spcBef>
              <a:spcAft>
                <a:spcPts val="0"/>
              </a:spcAft>
              <a:buClr>
                <a:srgbClr val="000000"/>
              </a:buClr>
              <a:buSzPts val="1350"/>
              <a:buFont typeface="Arial"/>
              <a:buNone/>
              <a:defRPr sz="1350" b="0" i="0" u="none" strike="noStrike" cap="none">
                <a:solidFill>
                  <a:schemeClr val="dk1"/>
                </a:solidFill>
                <a:latin typeface="Open Sans"/>
                <a:ea typeface="Open Sans"/>
                <a:cs typeface="Open Sans"/>
                <a:sym typeface="Open Sans"/>
              </a:defRPr>
            </a:lvl8pPr>
            <a:lvl9pPr marL="0" marR="0" lvl="8" indent="0" algn="ctr">
              <a:lnSpc>
                <a:spcPct val="100000"/>
              </a:lnSpc>
              <a:spcBef>
                <a:spcPts val="0"/>
              </a:spcBef>
              <a:spcAft>
                <a:spcPts val="0"/>
              </a:spcAft>
              <a:buClr>
                <a:srgbClr val="000000"/>
              </a:buClr>
              <a:buSzPts val="1350"/>
              <a:buFont typeface="Arial"/>
              <a:buNone/>
              <a:defRPr sz="1350" b="0" i="0" u="none" strike="noStrike" cap="none">
                <a:solidFill>
                  <a:schemeClr val="dk1"/>
                </a:solidFill>
                <a:latin typeface="Open Sans"/>
                <a:ea typeface="Open Sans"/>
                <a:cs typeface="Open Sans"/>
                <a:sym typeface="Open Sans"/>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27"/>
        <p:cNvGrpSpPr/>
        <p:nvPr/>
      </p:nvGrpSpPr>
      <p:grpSpPr>
        <a:xfrm>
          <a:off x="0" y="0"/>
          <a:ext cx="0" cy="0"/>
          <a:chOff x="0" y="0"/>
          <a:chExt cx="0" cy="0"/>
        </a:xfrm>
      </p:grpSpPr>
      <p:sp>
        <p:nvSpPr>
          <p:cNvPr id="128" name="Google Shape;128;g1dd29ec108d_0_151"/>
          <p:cNvSpPr txBox="1">
            <a:spLocks noGrp="1"/>
          </p:cNvSpPr>
          <p:nvPr>
            <p:ph type="title"/>
          </p:nvPr>
        </p:nvSpPr>
        <p:spPr>
          <a:xfrm>
            <a:off x="1792288" y="3600451"/>
            <a:ext cx="5486400" cy="42510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9" name="Google Shape;129;g1dd29ec108d_0_151"/>
          <p:cNvSpPr>
            <a:spLocks noGrp="1"/>
          </p:cNvSpPr>
          <p:nvPr>
            <p:ph type="pic" idx="2"/>
          </p:nvPr>
        </p:nvSpPr>
        <p:spPr>
          <a:xfrm>
            <a:off x="1792288" y="459581"/>
            <a:ext cx="5486400" cy="3086100"/>
          </a:xfrm>
          <a:prstGeom prst="rect">
            <a:avLst/>
          </a:prstGeom>
          <a:noFill/>
          <a:ln>
            <a:noFill/>
          </a:ln>
        </p:spPr>
      </p:sp>
      <p:sp>
        <p:nvSpPr>
          <p:cNvPr id="130" name="Google Shape;130;g1dd29ec108d_0_151"/>
          <p:cNvSpPr txBox="1">
            <a:spLocks noGrp="1"/>
          </p:cNvSpPr>
          <p:nvPr>
            <p:ph type="body" idx="1"/>
          </p:nvPr>
        </p:nvSpPr>
        <p:spPr>
          <a:xfrm>
            <a:off x="1792288" y="4025504"/>
            <a:ext cx="5486400" cy="60360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131" name="Google Shape;131;g1dd29ec108d_0_151"/>
          <p:cNvSpPr txBox="1">
            <a:spLocks noGrp="1"/>
          </p:cNvSpPr>
          <p:nvPr>
            <p:ph type="dt" idx="10"/>
          </p:nvPr>
        </p:nvSpPr>
        <p:spPr>
          <a:xfrm>
            <a:off x="457200" y="4767264"/>
            <a:ext cx="21336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2" name="Google Shape;132;g1dd29ec108d_0_151"/>
          <p:cNvSpPr txBox="1">
            <a:spLocks noGrp="1"/>
          </p:cNvSpPr>
          <p:nvPr>
            <p:ph type="sldNum" idx="12"/>
          </p:nvPr>
        </p:nvSpPr>
        <p:spPr>
          <a:xfrm>
            <a:off x="0" y="2093"/>
            <a:ext cx="457200" cy="273900"/>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350"/>
              <a:buFont typeface="Arial"/>
              <a:buNone/>
              <a:defRPr sz="1350" b="0" i="0" u="none" strike="noStrike" cap="none">
                <a:solidFill>
                  <a:schemeClr val="dk1"/>
                </a:solidFill>
                <a:latin typeface="Open Sans"/>
                <a:ea typeface="Open Sans"/>
                <a:cs typeface="Open Sans"/>
                <a:sym typeface="Open Sans"/>
              </a:defRPr>
            </a:lvl1pPr>
            <a:lvl2pPr marL="0" marR="0" lvl="1" indent="0" algn="ctr">
              <a:lnSpc>
                <a:spcPct val="100000"/>
              </a:lnSpc>
              <a:spcBef>
                <a:spcPts val="0"/>
              </a:spcBef>
              <a:spcAft>
                <a:spcPts val="0"/>
              </a:spcAft>
              <a:buClr>
                <a:srgbClr val="000000"/>
              </a:buClr>
              <a:buSzPts val="1350"/>
              <a:buFont typeface="Arial"/>
              <a:buNone/>
              <a:defRPr sz="1350" b="0" i="0" u="none" strike="noStrike" cap="none">
                <a:solidFill>
                  <a:schemeClr val="dk1"/>
                </a:solidFill>
                <a:latin typeface="Open Sans"/>
                <a:ea typeface="Open Sans"/>
                <a:cs typeface="Open Sans"/>
                <a:sym typeface="Open Sans"/>
              </a:defRPr>
            </a:lvl2pPr>
            <a:lvl3pPr marL="0" marR="0" lvl="2" indent="0" algn="ctr">
              <a:lnSpc>
                <a:spcPct val="100000"/>
              </a:lnSpc>
              <a:spcBef>
                <a:spcPts val="0"/>
              </a:spcBef>
              <a:spcAft>
                <a:spcPts val="0"/>
              </a:spcAft>
              <a:buClr>
                <a:srgbClr val="000000"/>
              </a:buClr>
              <a:buSzPts val="1350"/>
              <a:buFont typeface="Arial"/>
              <a:buNone/>
              <a:defRPr sz="1350" b="0" i="0" u="none" strike="noStrike" cap="none">
                <a:solidFill>
                  <a:schemeClr val="dk1"/>
                </a:solidFill>
                <a:latin typeface="Open Sans"/>
                <a:ea typeface="Open Sans"/>
                <a:cs typeface="Open Sans"/>
                <a:sym typeface="Open Sans"/>
              </a:defRPr>
            </a:lvl3pPr>
            <a:lvl4pPr marL="0" marR="0" lvl="3" indent="0" algn="ctr">
              <a:lnSpc>
                <a:spcPct val="100000"/>
              </a:lnSpc>
              <a:spcBef>
                <a:spcPts val="0"/>
              </a:spcBef>
              <a:spcAft>
                <a:spcPts val="0"/>
              </a:spcAft>
              <a:buClr>
                <a:srgbClr val="000000"/>
              </a:buClr>
              <a:buSzPts val="1350"/>
              <a:buFont typeface="Arial"/>
              <a:buNone/>
              <a:defRPr sz="1350" b="0" i="0" u="none" strike="noStrike" cap="none">
                <a:solidFill>
                  <a:schemeClr val="dk1"/>
                </a:solidFill>
                <a:latin typeface="Open Sans"/>
                <a:ea typeface="Open Sans"/>
                <a:cs typeface="Open Sans"/>
                <a:sym typeface="Open Sans"/>
              </a:defRPr>
            </a:lvl4pPr>
            <a:lvl5pPr marL="0" marR="0" lvl="4" indent="0" algn="ctr">
              <a:lnSpc>
                <a:spcPct val="100000"/>
              </a:lnSpc>
              <a:spcBef>
                <a:spcPts val="0"/>
              </a:spcBef>
              <a:spcAft>
                <a:spcPts val="0"/>
              </a:spcAft>
              <a:buClr>
                <a:srgbClr val="000000"/>
              </a:buClr>
              <a:buSzPts val="1350"/>
              <a:buFont typeface="Arial"/>
              <a:buNone/>
              <a:defRPr sz="1350" b="0" i="0" u="none" strike="noStrike" cap="none">
                <a:solidFill>
                  <a:schemeClr val="dk1"/>
                </a:solidFill>
                <a:latin typeface="Open Sans"/>
                <a:ea typeface="Open Sans"/>
                <a:cs typeface="Open Sans"/>
                <a:sym typeface="Open Sans"/>
              </a:defRPr>
            </a:lvl5pPr>
            <a:lvl6pPr marL="0" marR="0" lvl="5" indent="0" algn="ctr">
              <a:lnSpc>
                <a:spcPct val="100000"/>
              </a:lnSpc>
              <a:spcBef>
                <a:spcPts val="0"/>
              </a:spcBef>
              <a:spcAft>
                <a:spcPts val="0"/>
              </a:spcAft>
              <a:buClr>
                <a:srgbClr val="000000"/>
              </a:buClr>
              <a:buSzPts val="1350"/>
              <a:buFont typeface="Arial"/>
              <a:buNone/>
              <a:defRPr sz="1350" b="0" i="0" u="none" strike="noStrike" cap="none">
                <a:solidFill>
                  <a:schemeClr val="dk1"/>
                </a:solidFill>
                <a:latin typeface="Open Sans"/>
                <a:ea typeface="Open Sans"/>
                <a:cs typeface="Open Sans"/>
                <a:sym typeface="Open Sans"/>
              </a:defRPr>
            </a:lvl6pPr>
            <a:lvl7pPr marL="0" marR="0" lvl="6" indent="0" algn="ctr">
              <a:lnSpc>
                <a:spcPct val="100000"/>
              </a:lnSpc>
              <a:spcBef>
                <a:spcPts val="0"/>
              </a:spcBef>
              <a:spcAft>
                <a:spcPts val="0"/>
              </a:spcAft>
              <a:buClr>
                <a:srgbClr val="000000"/>
              </a:buClr>
              <a:buSzPts val="1350"/>
              <a:buFont typeface="Arial"/>
              <a:buNone/>
              <a:defRPr sz="1350" b="0" i="0" u="none" strike="noStrike" cap="none">
                <a:solidFill>
                  <a:schemeClr val="dk1"/>
                </a:solidFill>
                <a:latin typeface="Open Sans"/>
                <a:ea typeface="Open Sans"/>
                <a:cs typeface="Open Sans"/>
                <a:sym typeface="Open Sans"/>
              </a:defRPr>
            </a:lvl7pPr>
            <a:lvl8pPr marL="0" marR="0" lvl="7" indent="0" algn="ctr">
              <a:lnSpc>
                <a:spcPct val="100000"/>
              </a:lnSpc>
              <a:spcBef>
                <a:spcPts val="0"/>
              </a:spcBef>
              <a:spcAft>
                <a:spcPts val="0"/>
              </a:spcAft>
              <a:buClr>
                <a:srgbClr val="000000"/>
              </a:buClr>
              <a:buSzPts val="1350"/>
              <a:buFont typeface="Arial"/>
              <a:buNone/>
              <a:defRPr sz="1350" b="0" i="0" u="none" strike="noStrike" cap="none">
                <a:solidFill>
                  <a:schemeClr val="dk1"/>
                </a:solidFill>
                <a:latin typeface="Open Sans"/>
                <a:ea typeface="Open Sans"/>
                <a:cs typeface="Open Sans"/>
                <a:sym typeface="Open Sans"/>
              </a:defRPr>
            </a:lvl8pPr>
            <a:lvl9pPr marL="0" marR="0" lvl="8" indent="0" algn="ctr">
              <a:lnSpc>
                <a:spcPct val="100000"/>
              </a:lnSpc>
              <a:spcBef>
                <a:spcPts val="0"/>
              </a:spcBef>
              <a:spcAft>
                <a:spcPts val="0"/>
              </a:spcAft>
              <a:buClr>
                <a:srgbClr val="000000"/>
              </a:buClr>
              <a:buSzPts val="1350"/>
              <a:buFont typeface="Arial"/>
              <a:buNone/>
              <a:defRPr sz="1350" b="0" i="0" u="none" strike="noStrike" cap="none">
                <a:solidFill>
                  <a:schemeClr val="dk1"/>
                </a:solidFill>
                <a:latin typeface="Open Sans"/>
                <a:ea typeface="Open Sans"/>
                <a:cs typeface="Open Sans"/>
                <a:sym typeface="Open Sans"/>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33"/>
        <p:cNvGrpSpPr/>
        <p:nvPr/>
      </p:nvGrpSpPr>
      <p:grpSpPr>
        <a:xfrm>
          <a:off x="0" y="0"/>
          <a:ext cx="0" cy="0"/>
          <a:chOff x="0" y="0"/>
          <a:chExt cx="0" cy="0"/>
        </a:xfrm>
      </p:grpSpPr>
      <p:sp>
        <p:nvSpPr>
          <p:cNvPr id="134" name="Google Shape;134;g1dd29ec108d_0_157"/>
          <p:cNvSpPr txBox="1">
            <a:spLocks noGrp="1"/>
          </p:cNvSpPr>
          <p:nvPr>
            <p:ph type="title"/>
          </p:nvPr>
        </p:nvSpPr>
        <p:spPr>
          <a:xfrm>
            <a:off x="457201" y="205979"/>
            <a:ext cx="7401600" cy="8574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5" name="Google Shape;135;g1dd29ec108d_0_157"/>
          <p:cNvSpPr txBox="1">
            <a:spLocks noGrp="1"/>
          </p:cNvSpPr>
          <p:nvPr>
            <p:ph type="body" idx="1"/>
          </p:nvPr>
        </p:nvSpPr>
        <p:spPr>
          <a:xfrm rot="5400000">
            <a:off x="2874750" y="-1217399"/>
            <a:ext cx="3394500" cy="82296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o"/>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o"/>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36" name="Google Shape;136;g1dd29ec108d_0_157"/>
          <p:cNvSpPr txBox="1">
            <a:spLocks noGrp="1"/>
          </p:cNvSpPr>
          <p:nvPr>
            <p:ph type="dt" idx="10"/>
          </p:nvPr>
        </p:nvSpPr>
        <p:spPr>
          <a:xfrm>
            <a:off x="457200" y="4767264"/>
            <a:ext cx="21336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7" name="Google Shape;137;g1dd29ec108d_0_157"/>
          <p:cNvSpPr txBox="1">
            <a:spLocks noGrp="1"/>
          </p:cNvSpPr>
          <p:nvPr>
            <p:ph type="sldNum" idx="12"/>
          </p:nvPr>
        </p:nvSpPr>
        <p:spPr>
          <a:xfrm>
            <a:off x="0" y="2093"/>
            <a:ext cx="457200" cy="273900"/>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350"/>
              <a:buFont typeface="Arial"/>
              <a:buNone/>
              <a:defRPr sz="1350" b="0" i="0" u="none" strike="noStrike" cap="none">
                <a:solidFill>
                  <a:schemeClr val="dk1"/>
                </a:solidFill>
                <a:latin typeface="Open Sans"/>
                <a:ea typeface="Open Sans"/>
                <a:cs typeface="Open Sans"/>
                <a:sym typeface="Open Sans"/>
              </a:defRPr>
            </a:lvl1pPr>
            <a:lvl2pPr marL="0" marR="0" lvl="1" indent="0" algn="ctr">
              <a:lnSpc>
                <a:spcPct val="100000"/>
              </a:lnSpc>
              <a:spcBef>
                <a:spcPts val="0"/>
              </a:spcBef>
              <a:spcAft>
                <a:spcPts val="0"/>
              </a:spcAft>
              <a:buClr>
                <a:srgbClr val="000000"/>
              </a:buClr>
              <a:buSzPts val="1350"/>
              <a:buFont typeface="Arial"/>
              <a:buNone/>
              <a:defRPr sz="1350" b="0" i="0" u="none" strike="noStrike" cap="none">
                <a:solidFill>
                  <a:schemeClr val="dk1"/>
                </a:solidFill>
                <a:latin typeface="Open Sans"/>
                <a:ea typeface="Open Sans"/>
                <a:cs typeface="Open Sans"/>
                <a:sym typeface="Open Sans"/>
              </a:defRPr>
            </a:lvl2pPr>
            <a:lvl3pPr marL="0" marR="0" lvl="2" indent="0" algn="ctr">
              <a:lnSpc>
                <a:spcPct val="100000"/>
              </a:lnSpc>
              <a:spcBef>
                <a:spcPts val="0"/>
              </a:spcBef>
              <a:spcAft>
                <a:spcPts val="0"/>
              </a:spcAft>
              <a:buClr>
                <a:srgbClr val="000000"/>
              </a:buClr>
              <a:buSzPts val="1350"/>
              <a:buFont typeface="Arial"/>
              <a:buNone/>
              <a:defRPr sz="1350" b="0" i="0" u="none" strike="noStrike" cap="none">
                <a:solidFill>
                  <a:schemeClr val="dk1"/>
                </a:solidFill>
                <a:latin typeface="Open Sans"/>
                <a:ea typeface="Open Sans"/>
                <a:cs typeface="Open Sans"/>
                <a:sym typeface="Open Sans"/>
              </a:defRPr>
            </a:lvl3pPr>
            <a:lvl4pPr marL="0" marR="0" lvl="3" indent="0" algn="ctr">
              <a:lnSpc>
                <a:spcPct val="100000"/>
              </a:lnSpc>
              <a:spcBef>
                <a:spcPts val="0"/>
              </a:spcBef>
              <a:spcAft>
                <a:spcPts val="0"/>
              </a:spcAft>
              <a:buClr>
                <a:srgbClr val="000000"/>
              </a:buClr>
              <a:buSzPts val="1350"/>
              <a:buFont typeface="Arial"/>
              <a:buNone/>
              <a:defRPr sz="1350" b="0" i="0" u="none" strike="noStrike" cap="none">
                <a:solidFill>
                  <a:schemeClr val="dk1"/>
                </a:solidFill>
                <a:latin typeface="Open Sans"/>
                <a:ea typeface="Open Sans"/>
                <a:cs typeface="Open Sans"/>
                <a:sym typeface="Open Sans"/>
              </a:defRPr>
            </a:lvl4pPr>
            <a:lvl5pPr marL="0" marR="0" lvl="4" indent="0" algn="ctr">
              <a:lnSpc>
                <a:spcPct val="100000"/>
              </a:lnSpc>
              <a:spcBef>
                <a:spcPts val="0"/>
              </a:spcBef>
              <a:spcAft>
                <a:spcPts val="0"/>
              </a:spcAft>
              <a:buClr>
                <a:srgbClr val="000000"/>
              </a:buClr>
              <a:buSzPts val="1350"/>
              <a:buFont typeface="Arial"/>
              <a:buNone/>
              <a:defRPr sz="1350" b="0" i="0" u="none" strike="noStrike" cap="none">
                <a:solidFill>
                  <a:schemeClr val="dk1"/>
                </a:solidFill>
                <a:latin typeface="Open Sans"/>
                <a:ea typeface="Open Sans"/>
                <a:cs typeface="Open Sans"/>
                <a:sym typeface="Open Sans"/>
              </a:defRPr>
            </a:lvl5pPr>
            <a:lvl6pPr marL="0" marR="0" lvl="5" indent="0" algn="ctr">
              <a:lnSpc>
                <a:spcPct val="100000"/>
              </a:lnSpc>
              <a:spcBef>
                <a:spcPts val="0"/>
              </a:spcBef>
              <a:spcAft>
                <a:spcPts val="0"/>
              </a:spcAft>
              <a:buClr>
                <a:srgbClr val="000000"/>
              </a:buClr>
              <a:buSzPts val="1350"/>
              <a:buFont typeface="Arial"/>
              <a:buNone/>
              <a:defRPr sz="1350" b="0" i="0" u="none" strike="noStrike" cap="none">
                <a:solidFill>
                  <a:schemeClr val="dk1"/>
                </a:solidFill>
                <a:latin typeface="Open Sans"/>
                <a:ea typeface="Open Sans"/>
                <a:cs typeface="Open Sans"/>
                <a:sym typeface="Open Sans"/>
              </a:defRPr>
            </a:lvl6pPr>
            <a:lvl7pPr marL="0" marR="0" lvl="6" indent="0" algn="ctr">
              <a:lnSpc>
                <a:spcPct val="100000"/>
              </a:lnSpc>
              <a:spcBef>
                <a:spcPts val="0"/>
              </a:spcBef>
              <a:spcAft>
                <a:spcPts val="0"/>
              </a:spcAft>
              <a:buClr>
                <a:srgbClr val="000000"/>
              </a:buClr>
              <a:buSzPts val="1350"/>
              <a:buFont typeface="Arial"/>
              <a:buNone/>
              <a:defRPr sz="1350" b="0" i="0" u="none" strike="noStrike" cap="none">
                <a:solidFill>
                  <a:schemeClr val="dk1"/>
                </a:solidFill>
                <a:latin typeface="Open Sans"/>
                <a:ea typeface="Open Sans"/>
                <a:cs typeface="Open Sans"/>
                <a:sym typeface="Open Sans"/>
              </a:defRPr>
            </a:lvl7pPr>
            <a:lvl8pPr marL="0" marR="0" lvl="7" indent="0" algn="ctr">
              <a:lnSpc>
                <a:spcPct val="100000"/>
              </a:lnSpc>
              <a:spcBef>
                <a:spcPts val="0"/>
              </a:spcBef>
              <a:spcAft>
                <a:spcPts val="0"/>
              </a:spcAft>
              <a:buClr>
                <a:srgbClr val="000000"/>
              </a:buClr>
              <a:buSzPts val="1350"/>
              <a:buFont typeface="Arial"/>
              <a:buNone/>
              <a:defRPr sz="1350" b="0" i="0" u="none" strike="noStrike" cap="none">
                <a:solidFill>
                  <a:schemeClr val="dk1"/>
                </a:solidFill>
                <a:latin typeface="Open Sans"/>
                <a:ea typeface="Open Sans"/>
                <a:cs typeface="Open Sans"/>
                <a:sym typeface="Open Sans"/>
              </a:defRPr>
            </a:lvl8pPr>
            <a:lvl9pPr marL="0" marR="0" lvl="8" indent="0" algn="ctr">
              <a:lnSpc>
                <a:spcPct val="100000"/>
              </a:lnSpc>
              <a:spcBef>
                <a:spcPts val="0"/>
              </a:spcBef>
              <a:spcAft>
                <a:spcPts val="0"/>
              </a:spcAft>
              <a:buClr>
                <a:srgbClr val="000000"/>
              </a:buClr>
              <a:buSzPts val="1350"/>
              <a:buFont typeface="Arial"/>
              <a:buNone/>
              <a:defRPr sz="1350" b="0" i="0" u="none" strike="noStrike" cap="none">
                <a:solidFill>
                  <a:schemeClr val="dk1"/>
                </a:solidFill>
                <a:latin typeface="Open Sans"/>
                <a:ea typeface="Open Sans"/>
                <a:cs typeface="Open Sans"/>
                <a:sym typeface="Open Sans"/>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38"/>
        <p:cNvGrpSpPr/>
        <p:nvPr/>
      </p:nvGrpSpPr>
      <p:grpSpPr>
        <a:xfrm>
          <a:off x="0" y="0"/>
          <a:ext cx="0" cy="0"/>
          <a:chOff x="0" y="0"/>
          <a:chExt cx="0" cy="0"/>
        </a:xfrm>
      </p:grpSpPr>
      <p:sp>
        <p:nvSpPr>
          <p:cNvPr id="139" name="Google Shape;139;g1dd29ec108d_0_162"/>
          <p:cNvSpPr txBox="1">
            <a:spLocks noGrp="1"/>
          </p:cNvSpPr>
          <p:nvPr>
            <p:ph type="title"/>
          </p:nvPr>
        </p:nvSpPr>
        <p:spPr>
          <a:xfrm rot="5400000">
            <a:off x="5016458" y="1818780"/>
            <a:ext cx="4388700" cy="11631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0" name="Google Shape;140;g1dd29ec108d_0_162"/>
          <p:cNvSpPr txBox="1">
            <a:spLocks noGrp="1"/>
          </p:cNvSpPr>
          <p:nvPr>
            <p:ph type="body" idx="1"/>
          </p:nvPr>
        </p:nvSpPr>
        <p:spPr>
          <a:xfrm rot="5400000">
            <a:off x="1272750" y="-609570"/>
            <a:ext cx="4388700" cy="60198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o"/>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o"/>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41" name="Google Shape;141;g1dd29ec108d_0_162"/>
          <p:cNvSpPr txBox="1">
            <a:spLocks noGrp="1"/>
          </p:cNvSpPr>
          <p:nvPr>
            <p:ph type="dt" idx="10"/>
          </p:nvPr>
        </p:nvSpPr>
        <p:spPr>
          <a:xfrm>
            <a:off x="457200" y="4767264"/>
            <a:ext cx="21336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2" name="Google Shape;142;g1dd29ec108d_0_162"/>
          <p:cNvSpPr txBox="1">
            <a:spLocks noGrp="1"/>
          </p:cNvSpPr>
          <p:nvPr>
            <p:ph type="ftr" idx="11"/>
          </p:nvPr>
        </p:nvSpPr>
        <p:spPr>
          <a:xfrm>
            <a:off x="3124200" y="4767264"/>
            <a:ext cx="2895600" cy="2739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3" name="Google Shape;143;g1dd29ec108d_0_162"/>
          <p:cNvSpPr txBox="1">
            <a:spLocks noGrp="1"/>
          </p:cNvSpPr>
          <p:nvPr>
            <p:ph type="sldNum" idx="12"/>
          </p:nvPr>
        </p:nvSpPr>
        <p:spPr>
          <a:xfrm>
            <a:off x="0" y="2093"/>
            <a:ext cx="457200" cy="273900"/>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350"/>
              <a:buFont typeface="Arial"/>
              <a:buNone/>
              <a:defRPr sz="1350" b="0" i="0" u="none" strike="noStrike" cap="none">
                <a:solidFill>
                  <a:schemeClr val="dk1"/>
                </a:solidFill>
                <a:latin typeface="Open Sans"/>
                <a:ea typeface="Open Sans"/>
                <a:cs typeface="Open Sans"/>
                <a:sym typeface="Open Sans"/>
              </a:defRPr>
            </a:lvl1pPr>
            <a:lvl2pPr marL="0" marR="0" lvl="1" indent="0" algn="ctr">
              <a:lnSpc>
                <a:spcPct val="100000"/>
              </a:lnSpc>
              <a:spcBef>
                <a:spcPts val="0"/>
              </a:spcBef>
              <a:spcAft>
                <a:spcPts val="0"/>
              </a:spcAft>
              <a:buClr>
                <a:srgbClr val="000000"/>
              </a:buClr>
              <a:buSzPts val="1350"/>
              <a:buFont typeface="Arial"/>
              <a:buNone/>
              <a:defRPr sz="1350" b="0" i="0" u="none" strike="noStrike" cap="none">
                <a:solidFill>
                  <a:schemeClr val="dk1"/>
                </a:solidFill>
                <a:latin typeface="Open Sans"/>
                <a:ea typeface="Open Sans"/>
                <a:cs typeface="Open Sans"/>
                <a:sym typeface="Open Sans"/>
              </a:defRPr>
            </a:lvl2pPr>
            <a:lvl3pPr marL="0" marR="0" lvl="2" indent="0" algn="ctr">
              <a:lnSpc>
                <a:spcPct val="100000"/>
              </a:lnSpc>
              <a:spcBef>
                <a:spcPts val="0"/>
              </a:spcBef>
              <a:spcAft>
                <a:spcPts val="0"/>
              </a:spcAft>
              <a:buClr>
                <a:srgbClr val="000000"/>
              </a:buClr>
              <a:buSzPts val="1350"/>
              <a:buFont typeface="Arial"/>
              <a:buNone/>
              <a:defRPr sz="1350" b="0" i="0" u="none" strike="noStrike" cap="none">
                <a:solidFill>
                  <a:schemeClr val="dk1"/>
                </a:solidFill>
                <a:latin typeface="Open Sans"/>
                <a:ea typeface="Open Sans"/>
                <a:cs typeface="Open Sans"/>
                <a:sym typeface="Open Sans"/>
              </a:defRPr>
            </a:lvl3pPr>
            <a:lvl4pPr marL="0" marR="0" lvl="3" indent="0" algn="ctr">
              <a:lnSpc>
                <a:spcPct val="100000"/>
              </a:lnSpc>
              <a:spcBef>
                <a:spcPts val="0"/>
              </a:spcBef>
              <a:spcAft>
                <a:spcPts val="0"/>
              </a:spcAft>
              <a:buClr>
                <a:srgbClr val="000000"/>
              </a:buClr>
              <a:buSzPts val="1350"/>
              <a:buFont typeface="Arial"/>
              <a:buNone/>
              <a:defRPr sz="1350" b="0" i="0" u="none" strike="noStrike" cap="none">
                <a:solidFill>
                  <a:schemeClr val="dk1"/>
                </a:solidFill>
                <a:latin typeface="Open Sans"/>
                <a:ea typeface="Open Sans"/>
                <a:cs typeface="Open Sans"/>
                <a:sym typeface="Open Sans"/>
              </a:defRPr>
            </a:lvl4pPr>
            <a:lvl5pPr marL="0" marR="0" lvl="4" indent="0" algn="ctr">
              <a:lnSpc>
                <a:spcPct val="100000"/>
              </a:lnSpc>
              <a:spcBef>
                <a:spcPts val="0"/>
              </a:spcBef>
              <a:spcAft>
                <a:spcPts val="0"/>
              </a:spcAft>
              <a:buClr>
                <a:srgbClr val="000000"/>
              </a:buClr>
              <a:buSzPts val="1350"/>
              <a:buFont typeface="Arial"/>
              <a:buNone/>
              <a:defRPr sz="1350" b="0" i="0" u="none" strike="noStrike" cap="none">
                <a:solidFill>
                  <a:schemeClr val="dk1"/>
                </a:solidFill>
                <a:latin typeface="Open Sans"/>
                <a:ea typeface="Open Sans"/>
                <a:cs typeface="Open Sans"/>
                <a:sym typeface="Open Sans"/>
              </a:defRPr>
            </a:lvl5pPr>
            <a:lvl6pPr marL="0" marR="0" lvl="5" indent="0" algn="ctr">
              <a:lnSpc>
                <a:spcPct val="100000"/>
              </a:lnSpc>
              <a:spcBef>
                <a:spcPts val="0"/>
              </a:spcBef>
              <a:spcAft>
                <a:spcPts val="0"/>
              </a:spcAft>
              <a:buClr>
                <a:srgbClr val="000000"/>
              </a:buClr>
              <a:buSzPts val="1350"/>
              <a:buFont typeface="Arial"/>
              <a:buNone/>
              <a:defRPr sz="1350" b="0" i="0" u="none" strike="noStrike" cap="none">
                <a:solidFill>
                  <a:schemeClr val="dk1"/>
                </a:solidFill>
                <a:latin typeface="Open Sans"/>
                <a:ea typeface="Open Sans"/>
                <a:cs typeface="Open Sans"/>
                <a:sym typeface="Open Sans"/>
              </a:defRPr>
            </a:lvl6pPr>
            <a:lvl7pPr marL="0" marR="0" lvl="6" indent="0" algn="ctr">
              <a:lnSpc>
                <a:spcPct val="100000"/>
              </a:lnSpc>
              <a:spcBef>
                <a:spcPts val="0"/>
              </a:spcBef>
              <a:spcAft>
                <a:spcPts val="0"/>
              </a:spcAft>
              <a:buClr>
                <a:srgbClr val="000000"/>
              </a:buClr>
              <a:buSzPts val="1350"/>
              <a:buFont typeface="Arial"/>
              <a:buNone/>
              <a:defRPr sz="1350" b="0" i="0" u="none" strike="noStrike" cap="none">
                <a:solidFill>
                  <a:schemeClr val="dk1"/>
                </a:solidFill>
                <a:latin typeface="Open Sans"/>
                <a:ea typeface="Open Sans"/>
                <a:cs typeface="Open Sans"/>
                <a:sym typeface="Open Sans"/>
              </a:defRPr>
            </a:lvl7pPr>
            <a:lvl8pPr marL="0" marR="0" lvl="7" indent="0" algn="ctr">
              <a:lnSpc>
                <a:spcPct val="100000"/>
              </a:lnSpc>
              <a:spcBef>
                <a:spcPts val="0"/>
              </a:spcBef>
              <a:spcAft>
                <a:spcPts val="0"/>
              </a:spcAft>
              <a:buClr>
                <a:srgbClr val="000000"/>
              </a:buClr>
              <a:buSzPts val="1350"/>
              <a:buFont typeface="Arial"/>
              <a:buNone/>
              <a:defRPr sz="1350" b="0" i="0" u="none" strike="noStrike" cap="none">
                <a:solidFill>
                  <a:schemeClr val="dk1"/>
                </a:solidFill>
                <a:latin typeface="Open Sans"/>
                <a:ea typeface="Open Sans"/>
                <a:cs typeface="Open Sans"/>
                <a:sym typeface="Open Sans"/>
              </a:defRPr>
            </a:lvl8pPr>
            <a:lvl9pPr marL="0" marR="0" lvl="8" indent="0" algn="ctr">
              <a:lnSpc>
                <a:spcPct val="100000"/>
              </a:lnSpc>
              <a:spcBef>
                <a:spcPts val="0"/>
              </a:spcBef>
              <a:spcAft>
                <a:spcPts val="0"/>
              </a:spcAft>
              <a:buClr>
                <a:srgbClr val="000000"/>
              </a:buClr>
              <a:buSzPts val="1350"/>
              <a:buFont typeface="Arial"/>
              <a:buNone/>
              <a:defRPr sz="1350" b="0" i="0" u="none" strike="noStrike" cap="none">
                <a:solidFill>
                  <a:schemeClr val="dk1"/>
                </a:solidFill>
                <a:latin typeface="Open Sans"/>
                <a:ea typeface="Open Sans"/>
                <a:cs typeface="Open Sans"/>
                <a:sym typeface="Open Sans"/>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4F48425-6B21-A1F0-10ED-D38E84C8B9DD}"/>
              </a:ext>
            </a:extLst>
          </p:cNvPr>
          <p:cNvSpPr>
            <a:spLocks noGrp="1"/>
          </p:cNvSpPr>
          <p:nvPr>
            <p:ph type="title"/>
          </p:nvPr>
        </p:nvSpPr>
        <p:spPr>
          <a:xfrm>
            <a:off x="457200" y="3578679"/>
            <a:ext cx="8229600" cy="857250"/>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26536131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TextBox 4"/>
          <p:cNvSpPr txBox="1"/>
          <p:nvPr userDrawn="1"/>
        </p:nvSpPr>
        <p:spPr>
          <a:xfrm>
            <a:off x="835014" y="3878331"/>
            <a:ext cx="2567214" cy="369332"/>
          </a:xfrm>
          <a:prstGeom prst="rect">
            <a:avLst/>
          </a:prstGeom>
          <a:noFill/>
        </p:spPr>
        <p:txBody>
          <a:bodyPr wrap="square" rtlCol="0">
            <a:spAutoFit/>
          </a:bodyPr>
          <a:lstStyle/>
          <a:p>
            <a:r>
              <a:rPr lang="en-US" sz="1800" baseline="0">
                <a:solidFill>
                  <a:schemeClr val="bg1"/>
                </a:solidFill>
                <a:latin typeface="Open Sans" pitchFamily="2" charset="0"/>
                <a:ea typeface="Open Sans" pitchFamily="2" charset="0"/>
                <a:cs typeface="Open Sans" pitchFamily="2" charset="0"/>
              </a:rPr>
              <a:t>/</a:t>
            </a:r>
            <a:r>
              <a:rPr lang="en-US" sz="1800" b="1" baseline="0">
                <a:solidFill>
                  <a:schemeClr val="bg1"/>
                </a:solidFill>
                <a:latin typeface="Open Sans" pitchFamily="2" charset="0"/>
                <a:ea typeface="Open Sans" pitchFamily="2" charset="0"/>
                <a:cs typeface="Open Sans" pitchFamily="2" charset="0"/>
              </a:rPr>
              <a:t>RESULTSEdFund</a:t>
            </a:r>
          </a:p>
        </p:txBody>
      </p:sp>
      <p:pic>
        <p:nvPicPr>
          <p:cNvPr id="6" name="Picture 5" descr="instagram-icon.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600" y="4389441"/>
            <a:ext cx="346528" cy="346528"/>
          </a:xfrm>
          <a:prstGeom prst="rect">
            <a:avLst/>
          </a:prstGeom>
        </p:spPr>
      </p:pic>
      <p:pic>
        <p:nvPicPr>
          <p:cNvPr id="7" name="Picture 6" descr="facebook_circl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2600" y="3896473"/>
            <a:ext cx="346528" cy="346528"/>
          </a:xfrm>
          <a:prstGeom prst="rect">
            <a:avLst/>
          </a:prstGeom>
        </p:spPr>
      </p:pic>
      <p:pic>
        <p:nvPicPr>
          <p:cNvPr id="8" name="Picture 7"/>
          <p:cNvPicPr>
            <a:picLocks noChangeAspect="1"/>
          </p:cNvPicPr>
          <p:nvPr userDrawn="1"/>
        </p:nvPicPr>
        <p:blipFill>
          <a:blip r:embed="rId4"/>
          <a:srcRect/>
          <a:stretch/>
        </p:blipFill>
        <p:spPr>
          <a:xfrm>
            <a:off x="465819" y="3405961"/>
            <a:ext cx="380089" cy="372708"/>
          </a:xfrm>
          <a:prstGeom prst="rect">
            <a:avLst/>
          </a:prstGeom>
        </p:spPr>
      </p:pic>
      <p:sp>
        <p:nvSpPr>
          <p:cNvPr id="9" name="Rectangle 8"/>
          <p:cNvSpPr/>
          <p:nvPr userDrawn="1"/>
        </p:nvSpPr>
        <p:spPr>
          <a:xfrm>
            <a:off x="835010" y="3391195"/>
            <a:ext cx="2278188" cy="369332"/>
          </a:xfrm>
          <a:prstGeom prst="rect">
            <a:avLst/>
          </a:prstGeom>
        </p:spPr>
        <p:txBody>
          <a:bodyPr wrap="none">
            <a:spAutoFit/>
          </a:bodyPr>
          <a:lstStyle/>
          <a:p>
            <a:pPr algn="l"/>
            <a:r>
              <a:rPr lang="en-US" sz="1800" baseline="0">
                <a:solidFill>
                  <a:schemeClr val="bg1"/>
                </a:solidFill>
                <a:latin typeface="Open Sans" pitchFamily="2" charset="0"/>
                <a:ea typeface="Open Sans" pitchFamily="2" charset="0"/>
                <a:cs typeface="Open Sans" pitchFamily="2" charset="0"/>
              </a:rPr>
              <a:t>@</a:t>
            </a:r>
            <a:r>
              <a:rPr lang="en-US" sz="1800" b="1" baseline="0">
                <a:solidFill>
                  <a:schemeClr val="bg1"/>
                </a:solidFill>
                <a:latin typeface="Open Sans" pitchFamily="2" charset="0"/>
                <a:ea typeface="Open Sans" pitchFamily="2" charset="0"/>
                <a:cs typeface="Open Sans" pitchFamily="2" charset="0"/>
              </a:rPr>
              <a:t>RESULTS_Tweets</a:t>
            </a:r>
          </a:p>
        </p:txBody>
      </p:sp>
      <p:sp>
        <p:nvSpPr>
          <p:cNvPr id="10" name="Rectangle 9"/>
          <p:cNvSpPr/>
          <p:nvPr userDrawn="1"/>
        </p:nvSpPr>
        <p:spPr>
          <a:xfrm>
            <a:off x="829129" y="4379071"/>
            <a:ext cx="2032929" cy="369332"/>
          </a:xfrm>
          <a:prstGeom prst="rect">
            <a:avLst/>
          </a:prstGeom>
        </p:spPr>
        <p:txBody>
          <a:bodyPr wrap="none">
            <a:spAutoFit/>
          </a:bodyPr>
          <a:lstStyle/>
          <a:p>
            <a:r>
              <a:rPr lang="en-US" baseline="0">
                <a:solidFill>
                  <a:schemeClr val="bg1"/>
                </a:solidFill>
                <a:latin typeface="Open Sans" pitchFamily="2" charset="0"/>
                <a:ea typeface="Open Sans" pitchFamily="2" charset="0"/>
                <a:cs typeface="Open Sans" pitchFamily="2" charset="0"/>
              </a:rPr>
              <a:t>@</a:t>
            </a:r>
            <a:r>
              <a:rPr lang="en-US" b="1" baseline="0">
                <a:solidFill>
                  <a:schemeClr val="bg1"/>
                </a:solidFill>
                <a:latin typeface="Open Sans" pitchFamily="2" charset="0"/>
                <a:ea typeface="Open Sans" pitchFamily="2" charset="0"/>
                <a:cs typeface="Open Sans" pitchFamily="2" charset="0"/>
              </a:rPr>
              <a:t>voices4results</a:t>
            </a:r>
            <a:endParaRPr lang="en-US" b="1">
              <a:solidFill>
                <a:schemeClr val="bg1"/>
              </a:solidFill>
              <a:latin typeface="Open Sans" pitchFamily="2" charset="0"/>
              <a:ea typeface="Open Sans" pitchFamily="2" charset="0"/>
              <a:cs typeface="Open Sans" pitchFamily="2" charset="0"/>
            </a:endParaRPr>
          </a:p>
        </p:txBody>
      </p:sp>
      <p:sp>
        <p:nvSpPr>
          <p:cNvPr id="11" name="TextBox 10"/>
          <p:cNvSpPr txBox="1"/>
          <p:nvPr userDrawn="1"/>
        </p:nvSpPr>
        <p:spPr>
          <a:xfrm>
            <a:off x="5270500" y="4178564"/>
            <a:ext cx="3419930" cy="553998"/>
          </a:xfrm>
          <a:prstGeom prst="rect">
            <a:avLst/>
          </a:prstGeom>
          <a:noFill/>
        </p:spPr>
        <p:txBody>
          <a:bodyPr wrap="square" rtlCol="0">
            <a:spAutoFit/>
          </a:bodyPr>
          <a:lstStyle/>
          <a:p>
            <a:pPr algn="r"/>
            <a:r>
              <a:rPr lang="en-US" sz="3000" b="1">
                <a:solidFill>
                  <a:schemeClr val="bg1"/>
                </a:solidFill>
                <a:latin typeface="Open Sans" pitchFamily="2" charset="0"/>
                <a:ea typeface="Open Sans" pitchFamily="2" charset="0"/>
                <a:cs typeface="Open Sans" pitchFamily="2" charset="0"/>
              </a:rPr>
              <a:t>www.results.org</a:t>
            </a:r>
          </a:p>
        </p:txBody>
      </p:sp>
    </p:spTree>
    <p:extLst>
      <p:ext uri="{BB962C8B-B14F-4D97-AF65-F5344CB8AC3E}">
        <p14:creationId xmlns:p14="http://schemas.microsoft.com/office/powerpoint/2010/main" val="36088039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2"/>
        <p:cNvGrpSpPr/>
        <p:nvPr/>
      </p:nvGrpSpPr>
      <p:grpSpPr>
        <a:xfrm>
          <a:off x="0" y="0"/>
          <a:ext cx="0" cy="0"/>
          <a:chOff x="0" y="0"/>
          <a:chExt cx="0" cy="0"/>
        </a:xfrm>
      </p:grpSpPr>
      <p:sp>
        <p:nvSpPr>
          <p:cNvPr id="33" name="Google Shape;33;gfc51e63954_0_52"/>
          <p:cNvSpPr txBox="1">
            <a:spLocks noGrp="1"/>
          </p:cNvSpPr>
          <p:nvPr>
            <p:ph type="body" idx="1"/>
          </p:nvPr>
        </p:nvSpPr>
        <p:spPr>
          <a:xfrm>
            <a:off x="311700" y="4230575"/>
            <a:ext cx="5998800" cy="605100"/>
          </a:xfrm>
          <a:prstGeom prst="rect">
            <a:avLst/>
          </a:prstGeom>
          <a:noFill/>
          <a:ln>
            <a:noFill/>
          </a:ln>
        </p:spPr>
        <p:txBody>
          <a:bodyPr spcFirstLastPara="1" wrap="square" lIns="91425" tIns="45700" rIns="91425" bIns="45700" anchor="ctr" anchorCtr="0">
            <a:normAutofit/>
          </a:bodyPr>
          <a:lstStyle>
            <a:lvl1pPr marL="457200" lvl="0" indent="-228600" algn="l">
              <a:lnSpc>
                <a:spcPct val="100000"/>
              </a:lnSpc>
              <a:spcBef>
                <a:spcPts val="640"/>
              </a:spcBef>
              <a:spcAft>
                <a:spcPts val="0"/>
              </a:spcAft>
              <a:buSzPts val="3200"/>
              <a:buNone/>
              <a:defRPr/>
            </a:lvl1pPr>
          </a:lstStyle>
          <a:p>
            <a:endParaRPr/>
          </a:p>
        </p:txBody>
      </p:sp>
      <p:sp>
        <p:nvSpPr>
          <p:cNvPr id="34" name="Google Shape;34;gfc51e63954_0_52"/>
          <p:cNvSpPr txBox="1">
            <a:spLocks noGrp="1"/>
          </p:cNvSpPr>
          <p:nvPr>
            <p:ph type="sldNum" idx="12"/>
          </p:nvPr>
        </p:nvSpPr>
        <p:spPr>
          <a:xfrm>
            <a:off x="8472458" y="4663217"/>
            <a:ext cx="548700" cy="3936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Header">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3815954"/>
            <a:ext cx="7772400" cy="1021556"/>
          </a:xfrm>
        </p:spPr>
        <p:txBody>
          <a:bodyPr anchor="t"/>
          <a:lstStyle>
            <a:lvl1pPr algn="l">
              <a:defRPr sz="4000" b="0" cap="none">
                <a:solidFill>
                  <a:schemeClr val="tx1"/>
                </a:solidFill>
              </a:defRPr>
            </a:lvl1pPr>
          </a:lstStyle>
          <a:p>
            <a:r>
              <a:rPr lang="en-US"/>
              <a:t>Click to edit master title style</a:t>
            </a:r>
          </a:p>
        </p:txBody>
      </p:sp>
      <p:sp>
        <p:nvSpPr>
          <p:cNvPr id="9" name="Title 1"/>
          <p:cNvSpPr txBox="1">
            <a:spLocks noGrp="1" noRot="1" noMove="1" noResize="1" noEditPoints="1" noAdjustHandles="1" noChangeArrowheads="1" noChangeShapeType="1"/>
          </p:cNvSpPr>
          <p:nvPr userDrawn="1"/>
        </p:nvSpPr>
        <p:spPr>
          <a:xfrm>
            <a:off x="722313" y="2794398"/>
            <a:ext cx="7772400" cy="1021556"/>
          </a:xfrm>
          <a:prstGeom prst="rect">
            <a:avLst/>
          </a:prstGeom>
        </p:spPr>
        <p:txBody>
          <a:bodyPr vert="horz" lIns="91440" tIns="45720" rIns="91440" bIns="45720" rtlCol="0" anchor="t">
            <a:normAutofit/>
          </a:bodyPr>
          <a:lstStyle>
            <a:lvl1pPr algn="l" defTabSz="457200" rtl="0" eaLnBrk="1" latinLnBrk="0" hangingPunct="1">
              <a:spcBef>
                <a:spcPct val="0"/>
              </a:spcBef>
              <a:buNone/>
              <a:defRPr sz="4000" b="1" kern="1200" cap="all">
                <a:solidFill>
                  <a:schemeClr val="tx1"/>
                </a:solidFill>
                <a:latin typeface="+mj-lt"/>
                <a:ea typeface="+mj-ea"/>
                <a:cs typeface="+mj-cs"/>
              </a:defRPr>
            </a:lvl1pPr>
          </a:lstStyle>
          <a:p>
            <a:r>
              <a:rPr lang="en-US" b="1" cap="none">
                <a:solidFill>
                  <a:srgbClr val="E41034"/>
                </a:solidFill>
                <a:latin typeface="Open Sans" pitchFamily="2" charset="0"/>
                <a:ea typeface="Open Sans" pitchFamily="2" charset="0"/>
                <a:cs typeface="Open Sans" pitchFamily="2" charset="0"/>
              </a:rPr>
              <a:t>Click to edit master title style</a:t>
            </a:r>
          </a:p>
        </p:txBody>
      </p:sp>
    </p:spTree>
    <p:extLst>
      <p:ext uri="{BB962C8B-B14F-4D97-AF65-F5344CB8AC3E}">
        <p14:creationId xmlns:p14="http://schemas.microsoft.com/office/powerpoint/2010/main" val="261005440"/>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1597819"/>
            <a:ext cx="7772400" cy="1102519"/>
          </a:xfrm>
        </p:spPr>
        <p:txBody>
          <a:bodyPr/>
          <a:lstStyle>
            <a:lvl1pPr>
              <a:defRPr/>
            </a:lvl1p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6" name="Slide Number Placeholder 5"/>
          <p:cNvSpPr>
            <a:spLocks noGrp="1"/>
          </p:cNvSpPr>
          <p:nvPr>
            <p:ph type="sldNum" sz="quarter" idx="12"/>
          </p:nvPr>
        </p:nvSpPr>
        <p:spPr/>
        <p:txBody>
          <a:bodyPr/>
          <a:lstStyle/>
          <a:p>
            <a:fld id="{307E6868-079E-1649-B8D1-459B42CE4DE3}" type="slidenum">
              <a:rPr lang="en-US" smtClean="0"/>
              <a:t>‹#›</a:t>
            </a:fld>
            <a:endParaRPr lang="en-US"/>
          </a:p>
        </p:txBody>
      </p:sp>
      <p:sp>
        <p:nvSpPr>
          <p:cNvPr id="4" name="Date Placeholder 3"/>
          <p:cNvSpPr>
            <a:spLocks noGrp="1"/>
          </p:cNvSpPr>
          <p:nvPr>
            <p:ph type="dt" sz="half" idx="10"/>
          </p:nvPr>
        </p:nvSpPr>
        <p:spPr/>
        <p:txBody>
          <a:bodyPr/>
          <a:lstStyle/>
          <a:p>
            <a:fld id="{DA52CB95-A36F-4BC0-873A-F09C4DFC6C9F}" type="datetime1">
              <a:rPr lang="en-US" smtClean="0"/>
              <a:t>7/15/2025</a:t>
            </a:fld>
            <a:endParaRPr lang="en-US"/>
          </a:p>
        </p:txBody>
      </p:sp>
    </p:spTree>
    <p:extLst>
      <p:ext uri="{BB962C8B-B14F-4D97-AF65-F5344CB8AC3E}">
        <p14:creationId xmlns:p14="http://schemas.microsoft.com/office/powerpoint/2010/main" val="7374115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307E6868-079E-1649-B8D1-459B42CE4DE3}" type="slidenum">
              <a:rPr lang="en-US" smtClean="0"/>
              <a:pPr/>
              <a:t>‹#›</a:t>
            </a:fld>
            <a:endParaRPr lang="en-US"/>
          </a:p>
        </p:txBody>
      </p:sp>
      <p:sp>
        <p:nvSpPr>
          <p:cNvPr id="4" name="Date Placeholder 3"/>
          <p:cNvSpPr>
            <a:spLocks noGrp="1"/>
          </p:cNvSpPr>
          <p:nvPr>
            <p:ph type="dt" sz="half" idx="10"/>
          </p:nvPr>
        </p:nvSpPr>
        <p:spPr/>
        <p:txBody>
          <a:bodyPr/>
          <a:lstStyle/>
          <a:p>
            <a:fld id="{3686E7C0-692D-4B88-BAF3-92EA83B8C355}" type="datetime1">
              <a:rPr lang="en-US" smtClean="0"/>
              <a:t>7/15/2025</a:t>
            </a:fld>
            <a:endParaRPr lang="en-US"/>
          </a:p>
        </p:txBody>
      </p:sp>
    </p:spTree>
    <p:extLst>
      <p:ext uri="{BB962C8B-B14F-4D97-AF65-F5344CB8AC3E}">
        <p14:creationId xmlns:p14="http://schemas.microsoft.com/office/powerpoint/2010/main" val="19356782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Click to edit master title style</a:t>
            </a:r>
          </a:p>
        </p:txBody>
      </p:sp>
      <p:sp>
        <p:nvSpPr>
          <p:cNvPr id="3" name="Content Placeholder 2"/>
          <p:cNvSpPr>
            <a:spLocks noGrp="1"/>
          </p:cNvSpPr>
          <p:nvPr>
            <p:ph sz="half" idx="1" hasCustomPrompt="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hasCustomPrompt="1"/>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307E6868-079E-1649-B8D1-459B42CE4DE3}" type="slidenum">
              <a:rPr lang="en-US" smtClean="0"/>
              <a:t>‹#›</a:t>
            </a:fld>
            <a:endParaRPr lang="en-US"/>
          </a:p>
        </p:txBody>
      </p:sp>
      <p:sp>
        <p:nvSpPr>
          <p:cNvPr id="5" name="Date Placeholder 4"/>
          <p:cNvSpPr>
            <a:spLocks noGrp="1"/>
          </p:cNvSpPr>
          <p:nvPr>
            <p:ph type="dt" sz="half" idx="10"/>
          </p:nvPr>
        </p:nvSpPr>
        <p:spPr/>
        <p:txBody>
          <a:bodyPr/>
          <a:lstStyle/>
          <a:p>
            <a:fld id="{B491E5A4-AB8D-4616-B7A9-1412F5D6E492}" type="datetime1">
              <a:rPr lang="en-US" smtClean="0"/>
              <a:t>7/15/2025</a:t>
            </a:fld>
            <a:endParaRPr lang="en-US"/>
          </a:p>
        </p:txBody>
      </p:sp>
    </p:spTree>
    <p:extLst>
      <p:ext uri="{BB962C8B-B14F-4D97-AF65-F5344CB8AC3E}">
        <p14:creationId xmlns:p14="http://schemas.microsoft.com/office/powerpoint/2010/main" val="1913914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Click to edit master title style</a:t>
            </a:r>
          </a:p>
        </p:txBody>
      </p:sp>
      <p:sp>
        <p:nvSpPr>
          <p:cNvPr id="3" name="Text Placeholder 2"/>
          <p:cNvSpPr>
            <a:spLocks noGrp="1"/>
          </p:cNvSpPr>
          <p:nvPr>
            <p:ph type="body" idx="1" hasCustomPrompt="1"/>
          </p:nvPr>
        </p:nvSpPr>
        <p:spPr>
          <a:xfrm>
            <a:off x="457200" y="1151335"/>
            <a:ext cx="4040188" cy="479822"/>
          </a:xfrm>
        </p:spPr>
        <p:txBody>
          <a:bodyPr anchor="b">
            <a:no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hasCustomPrompt="1"/>
          </p:nvPr>
        </p:nvSpPr>
        <p:spPr>
          <a:xfrm>
            <a:off x="4645026" y="1151335"/>
            <a:ext cx="4041775" cy="479822"/>
          </a:xfrm>
        </p:spPr>
        <p:txBody>
          <a:bodyPr anchor="b">
            <a:no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p>
            <a:fld id="{307E6868-079E-1649-B8D1-459B42CE4DE3}" type="slidenum">
              <a:rPr lang="en-US" smtClean="0"/>
              <a:t>‹#›</a:t>
            </a:fld>
            <a:endParaRPr lang="en-US"/>
          </a:p>
        </p:txBody>
      </p:sp>
      <p:sp>
        <p:nvSpPr>
          <p:cNvPr id="7" name="Date Placeholder 6"/>
          <p:cNvSpPr>
            <a:spLocks noGrp="1"/>
          </p:cNvSpPr>
          <p:nvPr>
            <p:ph type="dt" sz="half" idx="10"/>
          </p:nvPr>
        </p:nvSpPr>
        <p:spPr/>
        <p:txBody>
          <a:bodyPr/>
          <a:lstStyle/>
          <a:p>
            <a:fld id="{AFB8C497-781D-41D9-AC17-F05D66E7436C}" type="datetime1">
              <a:rPr lang="en-US" smtClean="0"/>
              <a:t>7/15/2025</a:t>
            </a:fld>
            <a:endParaRPr lang="en-US"/>
          </a:p>
        </p:txBody>
      </p:sp>
    </p:spTree>
    <p:extLst>
      <p:ext uri="{BB962C8B-B14F-4D97-AF65-F5344CB8AC3E}">
        <p14:creationId xmlns:p14="http://schemas.microsoft.com/office/powerpoint/2010/main" val="1602040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Click to edit master title style</a:t>
            </a:r>
          </a:p>
        </p:txBody>
      </p:sp>
      <p:sp>
        <p:nvSpPr>
          <p:cNvPr id="5" name="Slide Number Placeholder 4"/>
          <p:cNvSpPr>
            <a:spLocks noGrp="1"/>
          </p:cNvSpPr>
          <p:nvPr>
            <p:ph type="sldNum" sz="quarter" idx="12"/>
          </p:nvPr>
        </p:nvSpPr>
        <p:spPr/>
        <p:txBody>
          <a:bodyPr/>
          <a:lstStyle/>
          <a:p>
            <a:fld id="{307E6868-079E-1649-B8D1-459B42CE4DE3}" type="slidenum">
              <a:rPr lang="en-US" smtClean="0"/>
              <a:t>‹#›</a:t>
            </a:fld>
            <a:endParaRPr lang="en-US"/>
          </a:p>
        </p:txBody>
      </p:sp>
      <p:sp>
        <p:nvSpPr>
          <p:cNvPr id="3" name="Date Placeholder 2"/>
          <p:cNvSpPr>
            <a:spLocks noGrp="1"/>
          </p:cNvSpPr>
          <p:nvPr>
            <p:ph type="dt" sz="half" idx="10"/>
          </p:nvPr>
        </p:nvSpPr>
        <p:spPr/>
        <p:txBody>
          <a:bodyPr/>
          <a:lstStyle/>
          <a:p>
            <a:fld id="{FFBF270F-56FE-4D70-A2BE-EE18789F1CAF}" type="datetime1">
              <a:rPr lang="en-US" smtClean="0"/>
              <a:t>7/15/2025</a:t>
            </a:fld>
            <a:endParaRPr lang="en-US"/>
          </a:p>
        </p:txBody>
      </p:sp>
    </p:spTree>
    <p:extLst>
      <p:ext uri="{BB962C8B-B14F-4D97-AF65-F5344CB8AC3E}">
        <p14:creationId xmlns:p14="http://schemas.microsoft.com/office/powerpoint/2010/main" val="9808320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B8A5FA-54E9-42CB-B8A4-AE77A1729632}" type="datetime1">
              <a:rPr lang="en-US" smtClean="0"/>
              <a:t>7/15/2025</a:t>
            </a:fld>
            <a:endParaRPr lang="en-US"/>
          </a:p>
        </p:txBody>
      </p:sp>
      <p:sp>
        <p:nvSpPr>
          <p:cNvPr id="4" name="Slide Number Placeholder 3"/>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39842221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92413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hasCustomPrompt="1"/>
          </p:nvPr>
        </p:nvSpPr>
        <p:spPr>
          <a:xfrm>
            <a:off x="3575050" y="204788"/>
            <a:ext cx="42354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307E6868-079E-1649-B8D1-459B42CE4DE3}" type="slidenum">
              <a:rPr lang="en-US" smtClean="0"/>
              <a:t>‹#›</a:t>
            </a:fld>
            <a:endParaRPr lang="en-US"/>
          </a:p>
        </p:txBody>
      </p:sp>
      <p:sp>
        <p:nvSpPr>
          <p:cNvPr id="5" name="Date Placeholder 4"/>
          <p:cNvSpPr>
            <a:spLocks noGrp="1"/>
          </p:cNvSpPr>
          <p:nvPr>
            <p:ph type="dt" sz="half" idx="10"/>
          </p:nvPr>
        </p:nvSpPr>
        <p:spPr/>
        <p:txBody>
          <a:bodyPr/>
          <a:lstStyle/>
          <a:p>
            <a:fld id="{C7944C4A-46BC-4C46-B66D-C7A9D447712C}" type="datetime1">
              <a:rPr lang="en-US" smtClean="0"/>
              <a:t>7/15/2025</a:t>
            </a:fld>
            <a:endParaRPr lang="en-US"/>
          </a:p>
        </p:txBody>
      </p:sp>
    </p:spTree>
    <p:extLst>
      <p:ext uri="{BB962C8B-B14F-4D97-AF65-F5344CB8AC3E}">
        <p14:creationId xmlns:p14="http://schemas.microsoft.com/office/powerpoint/2010/main" val="15832474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hasCustomPrompt="1"/>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307E6868-079E-1649-B8D1-459B42CE4DE3}" type="slidenum">
              <a:rPr lang="en-US" smtClean="0"/>
              <a:t>‹#›</a:t>
            </a:fld>
            <a:endParaRPr lang="en-US"/>
          </a:p>
        </p:txBody>
      </p:sp>
      <p:sp>
        <p:nvSpPr>
          <p:cNvPr id="5" name="Date Placeholder 4"/>
          <p:cNvSpPr>
            <a:spLocks noGrp="1"/>
          </p:cNvSpPr>
          <p:nvPr>
            <p:ph type="dt" sz="half" idx="10"/>
          </p:nvPr>
        </p:nvSpPr>
        <p:spPr/>
        <p:txBody>
          <a:bodyPr/>
          <a:lstStyle/>
          <a:p>
            <a:fld id="{7C3003A7-1037-45BD-B21E-FCF7B4B1F763}" type="datetime1">
              <a:rPr lang="en-US" smtClean="0"/>
              <a:t>7/15/2025</a:t>
            </a:fld>
            <a:endParaRPr lang="en-US"/>
          </a:p>
        </p:txBody>
      </p:sp>
    </p:spTree>
    <p:extLst>
      <p:ext uri="{BB962C8B-B14F-4D97-AF65-F5344CB8AC3E}">
        <p14:creationId xmlns:p14="http://schemas.microsoft.com/office/powerpoint/2010/main" val="32468468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Text, and Content" type="txAndObj">
  <p:cSld name="TEXT_AND_OBJECT">
    <p:spTree>
      <p:nvGrpSpPr>
        <p:cNvPr id="1" name="Shape 41"/>
        <p:cNvGrpSpPr/>
        <p:nvPr/>
      </p:nvGrpSpPr>
      <p:grpSpPr>
        <a:xfrm>
          <a:off x="0" y="0"/>
          <a:ext cx="0" cy="0"/>
          <a:chOff x="0" y="0"/>
          <a:chExt cx="0" cy="0"/>
        </a:xfrm>
      </p:grpSpPr>
      <p:sp>
        <p:nvSpPr>
          <p:cNvPr id="42" name="Google Shape;42;p21"/>
          <p:cNvSpPr txBox="1">
            <a:spLocks noGrp="1"/>
          </p:cNvSpPr>
          <p:nvPr>
            <p:ph type="title"/>
          </p:nvPr>
        </p:nvSpPr>
        <p:spPr>
          <a:xfrm>
            <a:off x="457200" y="205978"/>
            <a:ext cx="8229600" cy="651272"/>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21"/>
          <p:cNvSpPr txBox="1">
            <a:spLocks noGrp="1"/>
          </p:cNvSpPr>
          <p:nvPr>
            <p:ph type="body" idx="1"/>
          </p:nvPr>
        </p:nvSpPr>
        <p:spPr>
          <a:xfrm>
            <a:off x="457200" y="971551"/>
            <a:ext cx="4038600" cy="3623072"/>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SzPts val="3200"/>
              <a:buChar char="•"/>
              <a:defRPr/>
            </a:lvl1pPr>
            <a:lvl2pPr marL="914400" lvl="1" indent="-406400" algn="l">
              <a:lnSpc>
                <a:spcPct val="100000"/>
              </a:lnSpc>
              <a:spcBef>
                <a:spcPts val="560"/>
              </a:spcBef>
              <a:spcAft>
                <a:spcPts val="0"/>
              </a:spcAft>
              <a:buSzPts val="2800"/>
              <a:buChar char="o"/>
              <a:defRPr/>
            </a:lvl2pPr>
            <a:lvl3pPr marL="1371600" lvl="2" indent="-381000" algn="l">
              <a:lnSpc>
                <a:spcPct val="100000"/>
              </a:lnSpc>
              <a:spcBef>
                <a:spcPts val="480"/>
              </a:spcBef>
              <a:spcAft>
                <a:spcPts val="0"/>
              </a:spcAft>
              <a:buSzPts val="2400"/>
              <a:buChar char="▪"/>
              <a:defRPr/>
            </a:lvl3pPr>
            <a:lvl4pPr marL="1828800" lvl="3" indent="-355600" algn="l">
              <a:lnSpc>
                <a:spcPct val="100000"/>
              </a:lnSpc>
              <a:spcBef>
                <a:spcPts val="400"/>
              </a:spcBef>
              <a:spcAft>
                <a:spcPts val="0"/>
              </a:spcAft>
              <a:buSzPts val="2000"/>
              <a:buChar char="•"/>
              <a:defRPr/>
            </a:lvl4pPr>
            <a:lvl5pPr marL="2286000" lvl="4" indent="-355600" algn="l">
              <a:lnSpc>
                <a:spcPct val="100000"/>
              </a:lnSpc>
              <a:spcBef>
                <a:spcPts val="400"/>
              </a:spcBef>
              <a:spcAft>
                <a:spcPts val="0"/>
              </a:spcAft>
              <a:buSzPts val="2000"/>
              <a:buChar char="o"/>
              <a:defRPr/>
            </a:lvl5pPr>
            <a:lvl6pPr marL="2743200" lvl="5" indent="-355600" algn="l">
              <a:lnSpc>
                <a:spcPct val="100000"/>
              </a:lnSpc>
              <a:spcBef>
                <a:spcPts val="400"/>
              </a:spcBef>
              <a:spcAft>
                <a:spcPts val="0"/>
              </a:spcAft>
              <a:buSzPts val="2000"/>
              <a:buChar char="•"/>
              <a:defRPr/>
            </a:lvl6pPr>
            <a:lvl7pPr marL="3200400" lvl="6" indent="-355600" algn="l">
              <a:lnSpc>
                <a:spcPct val="100000"/>
              </a:lnSpc>
              <a:spcBef>
                <a:spcPts val="400"/>
              </a:spcBef>
              <a:spcAft>
                <a:spcPts val="0"/>
              </a:spcAft>
              <a:buSzPts val="2000"/>
              <a:buChar char="•"/>
              <a:defRPr/>
            </a:lvl7pPr>
            <a:lvl8pPr marL="3657600" lvl="7" indent="-355600" algn="l">
              <a:lnSpc>
                <a:spcPct val="100000"/>
              </a:lnSpc>
              <a:spcBef>
                <a:spcPts val="400"/>
              </a:spcBef>
              <a:spcAft>
                <a:spcPts val="0"/>
              </a:spcAft>
              <a:buSzPts val="2000"/>
              <a:buChar char="•"/>
              <a:defRPr/>
            </a:lvl8pPr>
            <a:lvl9pPr marL="4114800" lvl="8" indent="-355600" algn="l">
              <a:lnSpc>
                <a:spcPct val="100000"/>
              </a:lnSpc>
              <a:spcBef>
                <a:spcPts val="400"/>
              </a:spcBef>
              <a:spcAft>
                <a:spcPts val="0"/>
              </a:spcAft>
              <a:buSzPts val="2000"/>
              <a:buChar char="•"/>
              <a:defRPr/>
            </a:lvl9pPr>
          </a:lstStyle>
          <a:p>
            <a:endParaRPr/>
          </a:p>
        </p:txBody>
      </p:sp>
      <p:sp>
        <p:nvSpPr>
          <p:cNvPr id="44" name="Google Shape;44;p21"/>
          <p:cNvSpPr txBox="1">
            <a:spLocks noGrp="1"/>
          </p:cNvSpPr>
          <p:nvPr>
            <p:ph type="body" idx="2"/>
          </p:nvPr>
        </p:nvSpPr>
        <p:spPr>
          <a:xfrm>
            <a:off x="4648200" y="971551"/>
            <a:ext cx="4038600" cy="3623072"/>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SzPts val="3200"/>
              <a:buChar char="•"/>
              <a:defRPr/>
            </a:lvl1pPr>
            <a:lvl2pPr marL="914400" lvl="1" indent="-406400" algn="l">
              <a:lnSpc>
                <a:spcPct val="100000"/>
              </a:lnSpc>
              <a:spcBef>
                <a:spcPts val="560"/>
              </a:spcBef>
              <a:spcAft>
                <a:spcPts val="0"/>
              </a:spcAft>
              <a:buSzPts val="2800"/>
              <a:buChar char="o"/>
              <a:defRPr/>
            </a:lvl2pPr>
            <a:lvl3pPr marL="1371600" lvl="2" indent="-381000" algn="l">
              <a:lnSpc>
                <a:spcPct val="100000"/>
              </a:lnSpc>
              <a:spcBef>
                <a:spcPts val="480"/>
              </a:spcBef>
              <a:spcAft>
                <a:spcPts val="0"/>
              </a:spcAft>
              <a:buSzPts val="2400"/>
              <a:buChar char="▪"/>
              <a:defRPr/>
            </a:lvl3pPr>
            <a:lvl4pPr marL="1828800" lvl="3" indent="-355600" algn="l">
              <a:lnSpc>
                <a:spcPct val="100000"/>
              </a:lnSpc>
              <a:spcBef>
                <a:spcPts val="400"/>
              </a:spcBef>
              <a:spcAft>
                <a:spcPts val="0"/>
              </a:spcAft>
              <a:buSzPts val="2000"/>
              <a:buChar char="•"/>
              <a:defRPr/>
            </a:lvl4pPr>
            <a:lvl5pPr marL="2286000" lvl="4" indent="-355600" algn="l">
              <a:lnSpc>
                <a:spcPct val="100000"/>
              </a:lnSpc>
              <a:spcBef>
                <a:spcPts val="400"/>
              </a:spcBef>
              <a:spcAft>
                <a:spcPts val="0"/>
              </a:spcAft>
              <a:buSzPts val="2000"/>
              <a:buChar char="o"/>
              <a:defRPr/>
            </a:lvl5pPr>
            <a:lvl6pPr marL="2743200" lvl="5" indent="-355600" algn="l">
              <a:lnSpc>
                <a:spcPct val="100000"/>
              </a:lnSpc>
              <a:spcBef>
                <a:spcPts val="400"/>
              </a:spcBef>
              <a:spcAft>
                <a:spcPts val="0"/>
              </a:spcAft>
              <a:buSzPts val="2000"/>
              <a:buChar char="•"/>
              <a:defRPr/>
            </a:lvl6pPr>
            <a:lvl7pPr marL="3200400" lvl="6" indent="-355600" algn="l">
              <a:lnSpc>
                <a:spcPct val="100000"/>
              </a:lnSpc>
              <a:spcBef>
                <a:spcPts val="400"/>
              </a:spcBef>
              <a:spcAft>
                <a:spcPts val="0"/>
              </a:spcAft>
              <a:buSzPts val="2000"/>
              <a:buChar char="•"/>
              <a:defRPr/>
            </a:lvl7pPr>
            <a:lvl8pPr marL="3657600" lvl="7" indent="-355600" algn="l">
              <a:lnSpc>
                <a:spcPct val="100000"/>
              </a:lnSpc>
              <a:spcBef>
                <a:spcPts val="400"/>
              </a:spcBef>
              <a:spcAft>
                <a:spcPts val="0"/>
              </a:spcAft>
              <a:buSzPts val="2000"/>
              <a:buChar char="•"/>
              <a:defRPr/>
            </a:lvl8pPr>
            <a:lvl9pPr marL="4114800" lvl="8" indent="-355600" algn="l">
              <a:lnSpc>
                <a:spcPct val="100000"/>
              </a:lnSpc>
              <a:spcBef>
                <a:spcPts val="400"/>
              </a:spcBef>
              <a:spcAft>
                <a:spcPts val="0"/>
              </a:spcAft>
              <a:buSzPts val="2000"/>
              <a:buChar char="•"/>
              <a:defRPr/>
            </a:lvl9pPr>
          </a:lstStyle>
          <a:p>
            <a:endParaRPr/>
          </a:p>
        </p:txBody>
      </p:sp>
      <p:sp>
        <p:nvSpPr>
          <p:cNvPr id="45" name="Google Shape;45;p21"/>
          <p:cNvSpPr txBox="1">
            <a:spLocks noGrp="1"/>
          </p:cNvSpPr>
          <p:nvPr>
            <p:ph type="dt" idx="10"/>
          </p:nvPr>
        </p:nvSpPr>
        <p:spPr>
          <a:xfrm>
            <a:off x="457200" y="4857751"/>
            <a:ext cx="2133600" cy="183356"/>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21"/>
          <p:cNvSpPr txBox="1">
            <a:spLocks noGrp="1"/>
          </p:cNvSpPr>
          <p:nvPr>
            <p:ph type="ftr" idx="11"/>
          </p:nvPr>
        </p:nvSpPr>
        <p:spPr>
          <a:xfrm>
            <a:off x="3124200" y="4857751"/>
            <a:ext cx="2895600" cy="183356"/>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47" name="Google Shape;47;p21"/>
          <p:cNvSpPr txBox="1">
            <a:spLocks noGrp="1"/>
          </p:cNvSpPr>
          <p:nvPr>
            <p:ph type="sldNum" idx="12"/>
          </p:nvPr>
        </p:nvSpPr>
        <p:spPr>
          <a:xfrm>
            <a:off x="6553200" y="4857751"/>
            <a:ext cx="2133600" cy="183356"/>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Click to edit master title style</a:t>
            </a:r>
          </a:p>
        </p:txBody>
      </p:sp>
      <p:sp>
        <p:nvSpPr>
          <p:cNvPr id="3" name="Vertical Text Placeholder 2"/>
          <p:cNvSpPr>
            <a:spLocks noGrp="1"/>
          </p:cNvSpPr>
          <p:nvPr>
            <p:ph type="body" orient="vert" idx="1" hasCustomPrompt="1"/>
          </p:nvPr>
        </p:nvSpPr>
        <p:spPr/>
        <p:txBody>
          <a:bodyPr vert="eaVert"/>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307E6868-079E-1649-B8D1-459B42CE4DE3}" type="slidenum">
              <a:rPr lang="en-US" smtClean="0"/>
              <a:t>‹#›</a:t>
            </a:fld>
            <a:endParaRPr lang="en-US"/>
          </a:p>
        </p:txBody>
      </p:sp>
      <p:sp>
        <p:nvSpPr>
          <p:cNvPr id="4" name="Date Placeholder 3"/>
          <p:cNvSpPr>
            <a:spLocks noGrp="1"/>
          </p:cNvSpPr>
          <p:nvPr>
            <p:ph type="dt" sz="half" idx="10"/>
          </p:nvPr>
        </p:nvSpPr>
        <p:spPr/>
        <p:txBody>
          <a:bodyPr/>
          <a:lstStyle/>
          <a:p>
            <a:fld id="{24DD6DE4-73E4-4F6F-9DED-05B20E463ED2}" type="datetime1">
              <a:rPr lang="en-US" smtClean="0"/>
              <a:t>7/15/2025</a:t>
            </a:fld>
            <a:endParaRPr lang="en-US"/>
          </a:p>
        </p:txBody>
      </p:sp>
    </p:spTree>
    <p:extLst>
      <p:ext uri="{BB962C8B-B14F-4D97-AF65-F5344CB8AC3E}">
        <p14:creationId xmlns:p14="http://schemas.microsoft.com/office/powerpoint/2010/main" val="40368924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6629400" y="205979"/>
            <a:ext cx="1162957" cy="4388644"/>
          </a:xfrm>
        </p:spPr>
        <p:txBody>
          <a:bodyPr vert="eaVert"/>
          <a:lstStyle>
            <a:lvl1pPr>
              <a:defRPr/>
            </a:lvl1pPr>
          </a:lstStyle>
          <a:p>
            <a:r>
              <a:rPr lang="en-US"/>
              <a:t>Click to edit master title style</a:t>
            </a:r>
          </a:p>
        </p:txBody>
      </p:sp>
      <p:sp>
        <p:nvSpPr>
          <p:cNvPr id="3" name="Vertical Text Placeholder 2"/>
          <p:cNvSpPr>
            <a:spLocks noGrp="1"/>
          </p:cNvSpPr>
          <p:nvPr>
            <p:ph type="body" orient="vert" idx="1" hasCustomPrompt="1"/>
          </p:nvPr>
        </p:nvSpPr>
        <p:spPr>
          <a:xfrm>
            <a:off x="457200" y="205979"/>
            <a:ext cx="6019800" cy="4388644"/>
          </a:xfrm>
        </p:spPr>
        <p:txBody>
          <a:bodyPr vert="eaVert"/>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307E6868-079E-1649-B8D1-459B42CE4DE3}" type="slidenum">
              <a:rPr lang="en-US" smtClean="0"/>
              <a:t>‹#›</a:t>
            </a:fld>
            <a:endParaRPr lang="en-US"/>
          </a:p>
        </p:txBody>
      </p:sp>
      <p:sp>
        <p:nvSpPr>
          <p:cNvPr id="4" name="Date Placeholder 3"/>
          <p:cNvSpPr>
            <a:spLocks noGrp="1"/>
          </p:cNvSpPr>
          <p:nvPr>
            <p:ph type="dt" sz="half" idx="10"/>
          </p:nvPr>
        </p:nvSpPr>
        <p:spPr/>
        <p:txBody>
          <a:bodyPr/>
          <a:lstStyle/>
          <a:p>
            <a:fld id="{E8BA829D-C31E-4F3D-9B87-664ADA6C4D47}" type="datetime1">
              <a:rPr lang="en-US" smtClean="0"/>
              <a:t>7/15/2025</a:t>
            </a:fld>
            <a:endParaRPr lang="en-US"/>
          </a:p>
        </p:txBody>
      </p:sp>
    </p:spTree>
    <p:extLst>
      <p:ext uri="{BB962C8B-B14F-4D97-AF65-F5344CB8AC3E}">
        <p14:creationId xmlns:p14="http://schemas.microsoft.com/office/powerpoint/2010/main" val="904506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36"/>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36"/>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0339696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8"/>
        <p:cNvGrpSpPr/>
        <p:nvPr/>
      </p:nvGrpSpPr>
      <p:grpSpPr>
        <a:xfrm>
          <a:off x="0" y="0"/>
          <a:ext cx="0" cy="0"/>
          <a:chOff x="0" y="0"/>
          <a:chExt cx="0" cy="0"/>
        </a:xfrm>
      </p:grpSpPr>
      <p:sp>
        <p:nvSpPr>
          <p:cNvPr id="19" name="Google Shape;19;p31"/>
          <p:cNvSpPr txBox="1">
            <a:spLocks noGrp="1"/>
          </p:cNvSpPr>
          <p:nvPr>
            <p:ph type="ctrTitle"/>
          </p:nvPr>
        </p:nvSpPr>
        <p:spPr>
          <a:xfrm>
            <a:off x="685800" y="1597819"/>
            <a:ext cx="7772400" cy="1102519"/>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31"/>
          <p:cNvSpPr txBox="1">
            <a:spLocks noGrp="1"/>
          </p:cNvSpPr>
          <p:nvPr>
            <p:ph type="subTitle" idx="1"/>
          </p:nvPr>
        </p:nvSpPr>
        <p:spPr>
          <a:xfrm>
            <a:off x="1371600" y="2914650"/>
            <a:ext cx="6400800" cy="131445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21" name="Google Shape;21;p31"/>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31"/>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59251791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7"/>
        <p:cNvGrpSpPr/>
        <p:nvPr/>
      </p:nvGrpSpPr>
      <p:grpSpPr>
        <a:xfrm>
          <a:off x="0" y="0"/>
          <a:ext cx="0" cy="0"/>
          <a:chOff x="0" y="0"/>
          <a:chExt cx="0" cy="0"/>
        </a:xfrm>
      </p:grpSpPr>
      <p:sp>
        <p:nvSpPr>
          <p:cNvPr id="28" name="Google Shape;28;p30"/>
          <p:cNvSpPr txBox="1">
            <a:spLocks noGrp="1"/>
          </p:cNvSpPr>
          <p:nvPr>
            <p:ph type="title"/>
          </p:nvPr>
        </p:nvSpPr>
        <p:spPr>
          <a:xfrm>
            <a:off x="457200" y="205979"/>
            <a:ext cx="7401491" cy="85725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30"/>
          <p:cNvSpPr txBox="1">
            <a:spLocks noGrp="1"/>
          </p:cNvSpPr>
          <p:nvPr>
            <p:ph type="body" idx="1"/>
          </p:nvPr>
        </p:nvSpPr>
        <p:spPr>
          <a:xfrm>
            <a:off x="457200" y="1200151"/>
            <a:ext cx="8229600" cy="3394472"/>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o"/>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o"/>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0" name="Google Shape;30;p30"/>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30"/>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08681165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2"/>
        <p:cNvGrpSpPr/>
        <p:nvPr/>
      </p:nvGrpSpPr>
      <p:grpSpPr>
        <a:xfrm>
          <a:off x="0" y="0"/>
          <a:ext cx="0" cy="0"/>
          <a:chOff x="0" y="0"/>
          <a:chExt cx="0" cy="0"/>
        </a:xfrm>
      </p:grpSpPr>
      <p:sp>
        <p:nvSpPr>
          <p:cNvPr id="33" name="Google Shape;33;gfc51e63954_0_52"/>
          <p:cNvSpPr txBox="1">
            <a:spLocks noGrp="1"/>
          </p:cNvSpPr>
          <p:nvPr>
            <p:ph type="body" idx="1"/>
          </p:nvPr>
        </p:nvSpPr>
        <p:spPr>
          <a:xfrm>
            <a:off x="311700" y="4230575"/>
            <a:ext cx="5998800" cy="605100"/>
          </a:xfrm>
          <a:prstGeom prst="rect">
            <a:avLst/>
          </a:prstGeom>
          <a:noFill/>
          <a:ln>
            <a:noFill/>
          </a:ln>
        </p:spPr>
        <p:txBody>
          <a:bodyPr spcFirstLastPara="1" wrap="square" lIns="91425" tIns="45700" rIns="91425" bIns="45700" anchor="ctr" anchorCtr="0">
            <a:normAutofit/>
          </a:bodyPr>
          <a:lstStyle>
            <a:lvl1pPr marL="457200" lvl="0" indent="-228600" algn="l">
              <a:lnSpc>
                <a:spcPct val="100000"/>
              </a:lnSpc>
              <a:spcBef>
                <a:spcPts val="640"/>
              </a:spcBef>
              <a:spcAft>
                <a:spcPts val="0"/>
              </a:spcAft>
              <a:buSzPts val="3200"/>
              <a:buNone/>
              <a:defRPr/>
            </a:lvl1pPr>
          </a:lstStyle>
          <a:p>
            <a:endParaRPr/>
          </a:p>
        </p:txBody>
      </p:sp>
      <p:sp>
        <p:nvSpPr>
          <p:cNvPr id="34" name="Google Shape;34;gfc51e63954_0_52"/>
          <p:cNvSpPr txBox="1">
            <a:spLocks noGrp="1"/>
          </p:cNvSpPr>
          <p:nvPr>
            <p:ph type="sldNum" idx="12"/>
          </p:nvPr>
        </p:nvSpPr>
        <p:spPr>
          <a:xfrm>
            <a:off x="8472458" y="4663217"/>
            <a:ext cx="548700" cy="3936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4642077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matchingName="Content Slide Teal + Image">
  <p:cSld name="Content Slide Teal + Image">
    <p:spTree>
      <p:nvGrpSpPr>
        <p:cNvPr id="1" name="Shape 45"/>
        <p:cNvGrpSpPr/>
        <p:nvPr/>
      </p:nvGrpSpPr>
      <p:grpSpPr>
        <a:xfrm>
          <a:off x="0" y="0"/>
          <a:ext cx="0" cy="0"/>
          <a:chOff x="0" y="0"/>
          <a:chExt cx="0" cy="0"/>
        </a:xfrm>
      </p:grpSpPr>
      <p:pic>
        <p:nvPicPr>
          <p:cNvPr id="46" name="Google Shape;46;g119407a4a4b_0_201" descr="Picture 11"/>
          <p:cNvPicPr preferRelativeResize="0"/>
          <p:nvPr/>
        </p:nvPicPr>
        <p:blipFill rotWithShape="1">
          <a:blip r:embed="rId2">
            <a:alphaModFix amt="10000"/>
          </a:blip>
          <a:srcRect/>
          <a:stretch/>
        </p:blipFill>
        <p:spPr>
          <a:xfrm>
            <a:off x="0" y="1298142"/>
            <a:ext cx="3851647" cy="3845358"/>
          </a:xfrm>
          <a:prstGeom prst="rect">
            <a:avLst/>
          </a:prstGeom>
          <a:noFill/>
          <a:ln>
            <a:noFill/>
          </a:ln>
        </p:spPr>
      </p:pic>
      <p:pic>
        <p:nvPicPr>
          <p:cNvPr id="47" name="Google Shape;47;g119407a4a4b_0_201" descr="Picture 12"/>
          <p:cNvPicPr preferRelativeResize="0"/>
          <p:nvPr/>
        </p:nvPicPr>
        <p:blipFill rotWithShape="1">
          <a:blip r:embed="rId3">
            <a:alphaModFix/>
          </a:blip>
          <a:srcRect/>
          <a:stretch/>
        </p:blipFill>
        <p:spPr>
          <a:xfrm>
            <a:off x="5905500" y="4689908"/>
            <a:ext cx="2609850" cy="390526"/>
          </a:xfrm>
          <a:prstGeom prst="rect">
            <a:avLst/>
          </a:prstGeom>
          <a:noFill/>
          <a:ln>
            <a:noFill/>
          </a:ln>
        </p:spPr>
      </p:pic>
      <p:sp>
        <p:nvSpPr>
          <p:cNvPr id="48" name="Google Shape;48;g119407a4a4b_0_201"/>
          <p:cNvSpPr txBox="1">
            <a:spLocks noGrp="1"/>
          </p:cNvSpPr>
          <p:nvPr>
            <p:ph type="title"/>
          </p:nvPr>
        </p:nvSpPr>
        <p:spPr>
          <a:xfrm>
            <a:off x="574157" y="273844"/>
            <a:ext cx="4840500" cy="571800"/>
          </a:xfrm>
          <a:prstGeom prst="rect">
            <a:avLst/>
          </a:prstGeom>
          <a:noFill/>
          <a:ln>
            <a:noFill/>
          </a:ln>
        </p:spPr>
        <p:txBody>
          <a:bodyPr spcFirstLastPara="1" wrap="square" lIns="34275" tIns="34275" rIns="34275" bIns="34275" anchor="t" anchorCtr="0">
            <a:normAutofit/>
          </a:bodyPr>
          <a:lstStyle>
            <a:lvl1pPr lvl="0" algn="l">
              <a:lnSpc>
                <a:spcPct val="100000"/>
              </a:lnSpc>
              <a:spcBef>
                <a:spcPts val="0"/>
              </a:spcBef>
              <a:spcAft>
                <a:spcPts val="0"/>
              </a:spcAft>
              <a:buClr>
                <a:schemeClr val="accent1"/>
              </a:buClr>
              <a:buSzPts val="2900"/>
              <a:buFont typeface="Arial"/>
              <a:buNone/>
              <a:defRPr>
                <a:solidFill>
                  <a:schemeClr val="accent1"/>
                </a:solidFill>
              </a:defRPr>
            </a:lvl1pPr>
            <a:lvl2pPr lvl="1" algn="l">
              <a:lnSpc>
                <a:spcPct val="100000"/>
              </a:lnSpc>
              <a:spcBef>
                <a:spcPts val="0"/>
              </a:spcBef>
              <a:spcAft>
                <a:spcPts val="0"/>
              </a:spcAft>
              <a:buClr>
                <a:srgbClr val="022077"/>
              </a:buClr>
              <a:buSzPts val="1400"/>
              <a:buNone/>
              <a:defRPr/>
            </a:lvl2pPr>
            <a:lvl3pPr lvl="2" algn="l">
              <a:lnSpc>
                <a:spcPct val="100000"/>
              </a:lnSpc>
              <a:spcBef>
                <a:spcPts val="0"/>
              </a:spcBef>
              <a:spcAft>
                <a:spcPts val="0"/>
              </a:spcAft>
              <a:buClr>
                <a:srgbClr val="022077"/>
              </a:buClr>
              <a:buSzPts val="1400"/>
              <a:buNone/>
              <a:defRPr/>
            </a:lvl3pPr>
            <a:lvl4pPr lvl="3" algn="l">
              <a:lnSpc>
                <a:spcPct val="100000"/>
              </a:lnSpc>
              <a:spcBef>
                <a:spcPts val="0"/>
              </a:spcBef>
              <a:spcAft>
                <a:spcPts val="0"/>
              </a:spcAft>
              <a:buClr>
                <a:srgbClr val="022077"/>
              </a:buClr>
              <a:buSzPts val="1400"/>
              <a:buNone/>
              <a:defRPr/>
            </a:lvl4pPr>
            <a:lvl5pPr lvl="4" algn="l">
              <a:lnSpc>
                <a:spcPct val="100000"/>
              </a:lnSpc>
              <a:spcBef>
                <a:spcPts val="0"/>
              </a:spcBef>
              <a:spcAft>
                <a:spcPts val="0"/>
              </a:spcAft>
              <a:buClr>
                <a:srgbClr val="022077"/>
              </a:buClr>
              <a:buSzPts val="1400"/>
              <a:buNone/>
              <a:defRPr/>
            </a:lvl5pPr>
            <a:lvl6pPr lvl="5" algn="l">
              <a:lnSpc>
                <a:spcPct val="100000"/>
              </a:lnSpc>
              <a:spcBef>
                <a:spcPts val="0"/>
              </a:spcBef>
              <a:spcAft>
                <a:spcPts val="0"/>
              </a:spcAft>
              <a:buClr>
                <a:srgbClr val="022077"/>
              </a:buClr>
              <a:buSzPts val="1400"/>
              <a:buNone/>
              <a:defRPr/>
            </a:lvl6pPr>
            <a:lvl7pPr lvl="6" algn="l">
              <a:lnSpc>
                <a:spcPct val="100000"/>
              </a:lnSpc>
              <a:spcBef>
                <a:spcPts val="0"/>
              </a:spcBef>
              <a:spcAft>
                <a:spcPts val="0"/>
              </a:spcAft>
              <a:buClr>
                <a:srgbClr val="022077"/>
              </a:buClr>
              <a:buSzPts val="1400"/>
              <a:buNone/>
              <a:defRPr/>
            </a:lvl7pPr>
            <a:lvl8pPr lvl="7" algn="l">
              <a:lnSpc>
                <a:spcPct val="100000"/>
              </a:lnSpc>
              <a:spcBef>
                <a:spcPts val="0"/>
              </a:spcBef>
              <a:spcAft>
                <a:spcPts val="0"/>
              </a:spcAft>
              <a:buClr>
                <a:srgbClr val="022077"/>
              </a:buClr>
              <a:buSzPts val="1400"/>
              <a:buNone/>
              <a:defRPr/>
            </a:lvl8pPr>
            <a:lvl9pPr lvl="8" algn="l">
              <a:lnSpc>
                <a:spcPct val="100000"/>
              </a:lnSpc>
              <a:spcBef>
                <a:spcPts val="0"/>
              </a:spcBef>
              <a:spcAft>
                <a:spcPts val="0"/>
              </a:spcAft>
              <a:buClr>
                <a:srgbClr val="022077"/>
              </a:buClr>
              <a:buSzPts val="1400"/>
              <a:buNone/>
              <a:defRPr/>
            </a:lvl9pPr>
          </a:lstStyle>
          <a:p>
            <a:endParaRPr/>
          </a:p>
        </p:txBody>
      </p:sp>
      <p:sp>
        <p:nvSpPr>
          <p:cNvPr id="49" name="Google Shape;49;g119407a4a4b_0_201"/>
          <p:cNvSpPr/>
          <p:nvPr/>
        </p:nvSpPr>
        <p:spPr>
          <a:xfrm>
            <a:off x="8629109" y="4748828"/>
            <a:ext cx="277200" cy="277200"/>
          </a:xfrm>
          <a:prstGeom prst="ellipse">
            <a:avLst/>
          </a:prstGeom>
          <a:solidFill>
            <a:schemeClr val="accent1"/>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400"/>
              <a:buFont typeface="Calibri"/>
              <a:buNone/>
            </a:pPr>
            <a:endParaRPr sz="1400" b="0" i="0" u="none" strike="noStrike" cap="none">
              <a:solidFill>
                <a:srgbClr val="FFFFFF"/>
              </a:solidFill>
              <a:latin typeface="Calibri"/>
              <a:ea typeface="Calibri"/>
              <a:cs typeface="Calibri"/>
              <a:sym typeface="Calibri"/>
            </a:endParaRPr>
          </a:p>
        </p:txBody>
      </p:sp>
      <p:sp>
        <p:nvSpPr>
          <p:cNvPr id="50" name="Google Shape;50;g119407a4a4b_0_201"/>
          <p:cNvSpPr txBox="1">
            <a:spLocks noGrp="1"/>
          </p:cNvSpPr>
          <p:nvPr>
            <p:ph type="sldNum" idx="12"/>
          </p:nvPr>
        </p:nvSpPr>
        <p:spPr>
          <a:xfrm>
            <a:off x="8670678" y="4795445"/>
            <a:ext cx="194700" cy="192300"/>
          </a:xfrm>
          <a:prstGeom prst="rect">
            <a:avLst/>
          </a:prstGeom>
          <a:noFill/>
          <a:ln>
            <a:noFill/>
          </a:ln>
        </p:spPr>
        <p:txBody>
          <a:bodyPr spcFirstLastPara="1" wrap="square" lIns="34275" tIns="34275" rIns="34275" bIns="34275" anchor="ctr" anchorCtr="0">
            <a:spAutoFit/>
          </a:bodyPr>
          <a:lstStyle>
            <a:lvl1pPr marL="0" marR="0" lvl="0" indent="0" algn="ctr">
              <a:lnSpc>
                <a:spcPct val="100000"/>
              </a:lnSpc>
              <a:spcBef>
                <a:spcPts val="0"/>
              </a:spcBef>
              <a:spcAft>
                <a:spcPts val="0"/>
              </a:spcAft>
              <a:buClr>
                <a:srgbClr val="FFFFFF"/>
              </a:buClr>
              <a:buSzPts val="800"/>
              <a:buFont typeface="Arial"/>
              <a:buNone/>
              <a:defRPr sz="800" b="0" i="0" u="none" strike="noStrike" cap="none">
                <a:solidFill>
                  <a:srgbClr val="FFFFFF"/>
                </a:solidFill>
                <a:latin typeface="Arial"/>
                <a:ea typeface="Arial"/>
                <a:cs typeface="Arial"/>
                <a:sym typeface="Arial"/>
              </a:defRPr>
            </a:lvl1pPr>
            <a:lvl2pPr marL="0" marR="0" lvl="1" indent="0" algn="ctr">
              <a:lnSpc>
                <a:spcPct val="100000"/>
              </a:lnSpc>
              <a:spcBef>
                <a:spcPts val="0"/>
              </a:spcBef>
              <a:spcAft>
                <a:spcPts val="0"/>
              </a:spcAft>
              <a:buClr>
                <a:srgbClr val="FFFFFF"/>
              </a:buClr>
              <a:buSzPts val="800"/>
              <a:buFont typeface="Arial"/>
              <a:buNone/>
              <a:defRPr sz="800" b="0" i="0" u="none" strike="noStrike" cap="none">
                <a:solidFill>
                  <a:srgbClr val="FFFFFF"/>
                </a:solidFill>
                <a:latin typeface="Arial"/>
                <a:ea typeface="Arial"/>
                <a:cs typeface="Arial"/>
                <a:sym typeface="Arial"/>
              </a:defRPr>
            </a:lvl2pPr>
            <a:lvl3pPr marL="0" marR="0" lvl="2" indent="0" algn="ctr">
              <a:lnSpc>
                <a:spcPct val="100000"/>
              </a:lnSpc>
              <a:spcBef>
                <a:spcPts val="0"/>
              </a:spcBef>
              <a:spcAft>
                <a:spcPts val="0"/>
              </a:spcAft>
              <a:buClr>
                <a:srgbClr val="FFFFFF"/>
              </a:buClr>
              <a:buSzPts val="800"/>
              <a:buFont typeface="Arial"/>
              <a:buNone/>
              <a:defRPr sz="800" b="0" i="0" u="none" strike="noStrike" cap="none">
                <a:solidFill>
                  <a:srgbClr val="FFFFFF"/>
                </a:solidFill>
                <a:latin typeface="Arial"/>
                <a:ea typeface="Arial"/>
                <a:cs typeface="Arial"/>
                <a:sym typeface="Arial"/>
              </a:defRPr>
            </a:lvl3pPr>
            <a:lvl4pPr marL="0" marR="0" lvl="3" indent="0" algn="ctr">
              <a:lnSpc>
                <a:spcPct val="100000"/>
              </a:lnSpc>
              <a:spcBef>
                <a:spcPts val="0"/>
              </a:spcBef>
              <a:spcAft>
                <a:spcPts val="0"/>
              </a:spcAft>
              <a:buClr>
                <a:srgbClr val="FFFFFF"/>
              </a:buClr>
              <a:buSzPts val="800"/>
              <a:buFont typeface="Arial"/>
              <a:buNone/>
              <a:defRPr sz="800" b="0" i="0" u="none" strike="noStrike" cap="none">
                <a:solidFill>
                  <a:srgbClr val="FFFFFF"/>
                </a:solidFill>
                <a:latin typeface="Arial"/>
                <a:ea typeface="Arial"/>
                <a:cs typeface="Arial"/>
                <a:sym typeface="Arial"/>
              </a:defRPr>
            </a:lvl4pPr>
            <a:lvl5pPr marL="0" marR="0" lvl="4" indent="0" algn="ctr">
              <a:lnSpc>
                <a:spcPct val="100000"/>
              </a:lnSpc>
              <a:spcBef>
                <a:spcPts val="0"/>
              </a:spcBef>
              <a:spcAft>
                <a:spcPts val="0"/>
              </a:spcAft>
              <a:buClr>
                <a:srgbClr val="FFFFFF"/>
              </a:buClr>
              <a:buSzPts val="800"/>
              <a:buFont typeface="Arial"/>
              <a:buNone/>
              <a:defRPr sz="800" b="0" i="0" u="none" strike="noStrike" cap="none">
                <a:solidFill>
                  <a:srgbClr val="FFFFFF"/>
                </a:solidFill>
                <a:latin typeface="Arial"/>
                <a:ea typeface="Arial"/>
                <a:cs typeface="Arial"/>
                <a:sym typeface="Arial"/>
              </a:defRPr>
            </a:lvl5pPr>
            <a:lvl6pPr marL="0" marR="0" lvl="5" indent="0" algn="ctr">
              <a:lnSpc>
                <a:spcPct val="100000"/>
              </a:lnSpc>
              <a:spcBef>
                <a:spcPts val="0"/>
              </a:spcBef>
              <a:spcAft>
                <a:spcPts val="0"/>
              </a:spcAft>
              <a:buClr>
                <a:srgbClr val="FFFFFF"/>
              </a:buClr>
              <a:buSzPts val="800"/>
              <a:buFont typeface="Arial"/>
              <a:buNone/>
              <a:defRPr sz="800" b="0" i="0" u="none" strike="noStrike" cap="none">
                <a:solidFill>
                  <a:srgbClr val="FFFFFF"/>
                </a:solidFill>
                <a:latin typeface="Arial"/>
                <a:ea typeface="Arial"/>
                <a:cs typeface="Arial"/>
                <a:sym typeface="Arial"/>
              </a:defRPr>
            </a:lvl6pPr>
            <a:lvl7pPr marL="0" marR="0" lvl="6" indent="0" algn="ctr">
              <a:lnSpc>
                <a:spcPct val="100000"/>
              </a:lnSpc>
              <a:spcBef>
                <a:spcPts val="0"/>
              </a:spcBef>
              <a:spcAft>
                <a:spcPts val="0"/>
              </a:spcAft>
              <a:buClr>
                <a:srgbClr val="FFFFFF"/>
              </a:buClr>
              <a:buSzPts val="800"/>
              <a:buFont typeface="Arial"/>
              <a:buNone/>
              <a:defRPr sz="800" b="0" i="0" u="none" strike="noStrike" cap="none">
                <a:solidFill>
                  <a:srgbClr val="FFFFFF"/>
                </a:solidFill>
                <a:latin typeface="Arial"/>
                <a:ea typeface="Arial"/>
                <a:cs typeface="Arial"/>
                <a:sym typeface="Arial"/>
              </a:defRPr>
            </a:lvl7pPr>
            <a:lvl8pPr marL="0" marR="0" lvl="7" indent="0" algn="ctr">
              <a:lnSpc>
                <a:spcPct val="100000"/>
              </a:lnSpc>
              <a:spcBef>
                <a:spcPts val="0"/>
              </a:spcBef>
              <a:spcAft>
                <a:spcPts val="0"/>
              </a:spcAft>
              <a:buClr>
                <a:srgbClr val="FFFFFF"/>
              </a:buClr>
              <a:buSzPts val="800"/>
              <a:buFont typeface="Arial"/>
              <a:buNone/>
              <a:defRPr sz="800" b="0" i="0" u="none" strike="noStrike" cap="none">
                <a:solidFill>
                  <a:srgbClr val="FFFFFF"/>
                </a:solidFill>
                <a:latin typeface="Arial"/>
                <a:ea typeface="Arial"/>
                <a:cs typeface="Arial"/>
                <a:sym typeface="Arial"/>
              </a:defRPr>
            </a:lvl8pPr>
            <a:lvl9pPr marL="0" marR="0" lvl="8" indent="0" algn="ctr">
              <a:lnSpc>
                <a:spcPct val="100000"/>
              </a:lnSpc>
              <a:spcBef>
                <a:spcPts val="0"/>
              </a:spcBef>
              <a:spcAft>
                <a:spcPts val="0"/>
              </a:spcAft>
              <a:buClr>
                <a:srgbClr val="FFFFFF"/>
              </a:buClr>
              <a:buSzPts val="800"/>
              <a:buFont typeface="Arial"/>
              <a:buNone/>
              <a:defRPr sz="800" b="0" i="0" u="none" strike="noStrike" cap="none">
                <a:solidFill>
                  <a:srgbClr val="FFFFFF"/>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sz="1200">
              <a:solidFill>
                <a:srgbClr val="888888"/>
              </a:solidFill>
              <a:latin typeface="Calibri"/>
              <a:ea typeface="Calibri"/>
              <a:cs typeface="Calibri"/>
              <a:sym typeface="Calibri"/>
            </a:endParaRPr>
          </a:p>
        </p:txBody>
      </p:sp>
      <p:sp>
        <p:nvSpPr>
          <p:cNvPr id="51" name="Google Shape;51;g119407a4a4b_0_201"/>
          <p:cNvSpPr txBox="1">
            <a:spLocks noGrp="1"/>
          </p:cNvSpPr>
          <p:nvPr>
            <p:ph type="body" idx="1"/>
          </p:nvPr>
        </p:nvSpPr>
        <p:spPr>
          <a:xfrm>
            <a:off x="574158" y="1026550"/>
            <a:ext cx="3756000" cy="3559800"/>
          </a:xfrm>
          <a:prstGeom prst="rect">
            <a:avLst/>
          </a:prstGeom>
          <a:noFill/>
          <a:ln>
            <a:noFill/>
          </a:ln>
        </p:spPr>
        <p:txBody>
          <a:bodyPr spcFirstLastPara="1" wrap="square" lIns="34275" tIns="34275" rIns="34275" bIns="34275" anchor="t" anchorCtr="0">
            <a:normAutofit/>
          </a:bodyPr>
          <a:lstStyle>
            <a:lvl1pPr marL="457200" lvl="0" indent="-317500" algn="l">
              <a:lnSpc>
                <a:spcPct val="133333"/>
              </a:lnSpc>
              <a:spcBef>
                <a:spcPts val="800"/>
              </a:spcBef>
              <a:spcAft>
                <a:spcPts val="0"/>
              </a:spcAft>
              <a:buClr>
                <a:srgbClr val="022077"/>
              </a:buClr>
              <a:buSzPts val="1400"/>
              <a:buChar char="•"/>
              <a:defRPr/>
            </a:lvl1pPr>
            <a:lvl2pPr marL="914400" lvl="1" indent="-317500" algn="l">
              <a:lnSpc>
                <a:spcPct val="133333"/>
              </a:lnSpc>
              <a:spcBef>
                <a:spcPts val="800"/>
              </a:spcBef>
              <a:spcAft>
                <a:spcPts val="0"/>
              </a:spcAft>
              <a:buClr>
                <a:srgbClr val="022077"/>
              </a:buClr>
              <a:buSzPts val="1400"/>
              <a:buChar char="o"/>
              <a:defRPr/>
            </a:lvl2pPr>
            <a:lvl3pPr marL="1371600" lvl="2" indent="-317500" algn="l">
              <a:lnSpc>
                <a:spcPct val="133333"/>
              </a:lnSpc>
              <a:spcBef>
                <a:spcPts val="800"/>
              </a:spcBef>
              <a:spcAft>
                <a:spcPts val="0"/>
              </a:spcAft>
              <a:buClr>
                <a:srgbClr val="022077"/>
              </a:buClr>
              <a:buSzPts val="1400"/>
              <a:buChar char="▪"/>
              <a:defRPr/>
            </a:lvl3pPr>
            <a:lvl4pPr marL="1828800" lvl="3" indent="-317500" algn="l">
              <a:lnSpc>
                <a:spcPct val="133333"/>
              </a:lnSpc>
              <a:spcBef>
                <a:spcPts val="800"/>
              </a:spcBef>
              <a:spcAft>
                <a:spcPts val="0"/>
              </a:spcAft>
              <a:buClr>
                <a:srgbClr val="022077"/>
              </a:buClr>
              <a:buSzPts val="1400"/>
              <a:buChar char="•"/>
              <a:defRPr/>
            </a:lvl4pPr>
            <a:lvl5pPr marL="2286000" lvl="4" indent="-317500" algn="l">
              <a:lnSpc>
                <a:spcPct val="133333"/>
              </a:lnSpc>
              <a:spcBef>
                <a:spcPts val="800"/>
              </a:spcBef>
              <a:spcAft>
                <a:spcPts val="0"/>
              </a:spcAft>
              <a:buClr>
                <a:srgbClr val="022077"/>
              </a:buClr>
              <a:buSzPts val="1400"/>
              <a:buChar char="o"/>
              <a:defRPr/>
            </a:lvl5pPr>
            <a:lvl6pPr marL="2743200" lvl="5" indent="-317500" algn="l">
              <a:lnSpc>
                <a:spcPct val="133333"/>
              </a:lnSpc>
              <a:spcBef>
                <a:spcPts val="800"/>
              </a:spcBef>
              <a:spcAft>
                <a:spcPts val="0"/>
              </a:spcAft>
              <a:buClr>
                <a:srgbClr val="022077"/>
              </a:buClr>
              <a:buSzPts val="1400"/>
              <a:buChar char="•"/>
              <a:defRPr/>
            </a:lvl6pPr>
            <a:lvl7pPr marL="3200400" lvl="6" indent="-317500" algn="l">
              <a:lnSpc>
                <a:spcPct val="133333"/>
              </a:lnSpc>
              <a:spcBef>
                <a:spcPts val="800"/>
              </a:spcBef>
              <a:spcAft>
                <a:spcPts val="0"/>
              </a:spcAft>
              <a:buClr>
                <a:srgbClr val="022077"/>
              </a:buClr>
              <a:buSzPts val="1400"/>
              <a:buChar char="•"/>
              <a:defRPr/>
            </a:lvl7pPr>
            <a:lvl8pPr marL="3657600" lvl="7" indent="-317500" algn="l">
              <a:lnSpc>
                <a:spcPct val="133333"/>
              </a:lnSpc>
              <a:spcBef>
                <a:spcPts val="800"/>
              </a:spcBef>
              <a:spcAft>
                <a:spcPts val="0"/>
              </a:spcAft>
              <a:buClr>
                <a:srgbClr val="022077"/>
              </a:buClr>
              <a:buSzPts val="1400"/>
              <a:buChar char="•"/>
              <a:defRPr/>
            </a:lvl8pPr>
            <a:lvl9pPr marL="4114800" lvl="8" indent="-317500" algn="l">
              <a:lnSpc>
                <a:spcPct val="133333"/>
              </a:lnSpc>
              <a:spcBef>
                <a:spcPts val="800"/>
              </a:spcBef>
              <a:spcAft>
                <a:spcPts val="0"/>
              </a:spcAft>
              <a:buClr>
                <a:srgbClr val="022077"/>
              </a:buClr>
              <a:buSzPts val="1400"/>
              <a:buChar char="•"/>
              <a:defRPr/>
            </a:lvl9pPr>
          </a:lstStyle>
          <a:p>
            <a:endParaRPr/>
          </a:p>
        </p:txBody>
      </p:sp>
    </p:spTree>
    <p:extLst>
      <p:ext uri="{BB962C8B-B14F-4D97-AF65-F5344CB8AC3E}">
        <p14:creationId xmlns:p14="http://schemas.microsoft.com/office/powerpoint/2010/main" val="349093900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matchingName="Content Slide Teal + Image 1">
  <p:cSld name="Content Slide Teal + Image 1">
    <p:spTree>
      <p:nvGrpSpPr>
        <p:cNvPr id="1" name="Shape 52"/>
        <p:cNvGrpSpPr/>
        <p:nvPr/>
      </p:nvGrpSpPr>
      <p:grpSpPr>
        <a:xfrm>
          <a:off x="0" y="0"/>
          <a:ext cx="0" cy="0"/>
          <a:chOff x="0" y="0"/>
          <a:chExt cx="0" cy="0"/>
        </a:xfrm>
      </p:grpSpPr>
      <p:pic>
        <p:nvPicPr>
          <p:cNvPr id="53" name="Google Shape;53;g119407a4a4b_0_208" descr="Picture 11"/>
          <p:cNvPicPr preferRelativeResize="0"/>
          <p:nvPr/>
        </p:nvPicPr>
        <p:blipFill rotWithShape="1">
          <a:blip r:embed="rId2">
            <a:alphaModFix amt="10000"/>
          </a:blip>
          <a:srcRect/>
          <a:stretch/>
        </p:blipFill>
        <p:spPr>
          <a:xfrm>
            <a:off x="0" y="1298142"/>
            <a:ext cx="3851647" cy="3845358"/>
          </a:xfrm>
          <a:prstGeom prst="rect">
            <a:avLst/>
          </a:prstGeom>
          <a:noFill/>
          <a:ln>
            <a:noFill/>
          </a:ln>
        </p:spPr>
      </p:pic>
      <p:sp>
        <p:nvSpPr>
          <p:cNvPr id="54" name="Google Shape;54;g119407a4a4b_0_208"/>
          <p:cNvSpPr txBox="1">
            <a:spLocks noGrp="1"/>
          </p:cNvSpPr>
          <p:nvPr>
            <p:ph type="title"/>
          </p:nvPr>
        </p:nvSpPr>
        <p:spPr>
          <a:xfrm>
            <a:off x="574157" y="273844"/>
            <a:ext cx="4840500" cy="571800"/>
          </a:xfrm>
          <a:prstGeom prst="rect">
            <a:avLst/>
          </a:prstGeom>
          <a:noFill/>
          <a:ln>
            <a:noFill/>
          </a:ln>
        </p:spPr>
        <p:txBody>
          <a:bodyPr spcFirstLastPara="1" wrap="square" lIns="34275" tIns="34275" rIns="34275" bIns="34275" anchor="t" anchorCtr="0">
            <a:normAutofit/>
          </a:bodyPr>
          <a:lstStyle>
            <a:lvl1pPr lvl="0" algn="l">
              <a:lnSpc>
                <a:spcPct val="100000"/>
              </a:lnSpc>
              <a:spcBef>
                <a:spcPts val="0"/>
              </a:spcBef>
              <a:spcAft>
                <a:spcPts val="0"/>
              </a:spcAft>
              <a:buClr>
                <a:schemeClr val="accent1"/>
              </a:buClr>
              <a:buSzPts val="2900"/>
              <a:buFont typeface="Arial"/>
              <a:buNone/>
              <a:defRPr>
                <a:solidFill>
                  <a:schemeClr val="accent1"/>
                </a:solidFill>
              </a:defRPr>
            </a:lvl1pPr>
            <a:lvl2pPr lvl="1" algn="l">
              <a:lnSpc>
                <a:spcPct val="100000"/>
              </a:lnSpc>
              <a:spcBef>
                <a:spcPts val="0"/>
              </a:spcBef>
              <a:spcAft>
                <a:spcPts val="0"/>
              </a:spcAft>
              <a:buClr>
                <a:srgbClr val="022077"/>
              </a:buClr>
              <a:buSzPts val="1400"/>
              <a:buNone/>
              <a:defRPr/>
            </a:lvl2pPr>
            <a:lvl3pPr lvl="2" algn="l">
              <a:lnSpc>
                <a:spcPct val="100000"/>
              </a:lnSpc>
              <a:spcBef>
                <a:spcPts val="0"/>
              </a:spcBef>
              <a:spcAft>
                <a:spcPts val="0"/>
              </a:spcAft>
              <a:buClr>
                <a:srgbClr val="022077"/>
              </a:buClr>
              <a:buSzPts val="1400"/>
              <a:buNone/>
              <a:defRPr/>
            </a:lvl3pPr>
            <a:lvl4pPr lvl="3" algn="l">
              <a:lnSpc>
                <a:spcPct val="100000"/>
              </a:lnSpc>
              <a:spcBef>
                <a:spcPts val="0"/>
              </a:spcBef>
              <a:spcAft>
                <a:spcPts val="0"/>
              </a:spcAft>
              <a:buClr>
                <a:srgbClr val="022077"/>
              </a:buClr>
              <a:buSzPts val="1400"/>
              <a:buNone/>
              <a:defRPr/>
            </a:lvl4pPr>
            <a:lvl5pPr lvl="4" algn="l">
              <a:lnSpc>
                <a:spcPct val="100000"/>
              </a:lnSpc>
              <a:spcBef>
                <a:spcPts val="0"/>
              </a:spcBef>
              <a:spcAft>
                <a:spcPts val="0"/>
              </a:spcAft>
              <a:buClr>
                <a:srgbClr val="022077"/>
              </a:buClr>
              <a:buSzPts val="1400"/>
              <a:buNone/>
              <a:defRPr/>
            </a:lvl5pPr>
            <a:lvl6pPr lvl="5" algn="l">
              <a:lnSpc>
                <a:spcPct val="100000"/>
              </a:lnSpc>
              <a:spcBef>
                <a:spcPts val="0"/>
              </a:spcBef>
              <a:spcAft>
                <a:spcPts val="0"/>
              </a:spcAft>
              <a:buClr>
                <a:srgbClr val="022077"/>
              </a:buClr>
              <a:buSzPts val="1400"/>
              <a:buNone/>
              <a:defRPr/>
            </a:lvl6pPr>
            <a:lvl7pPr lvl="6" algn="l">
              <a:lnSpc>
                <a:spcPct val="100000"/>
              </a:lnSpc>
              <a:spcBef>
                <a:spcPts val="0"/>
              </a:spcBef>
              <a:spcAft>
                <a:spcPts val="0"/>
              </a:spcAft>
              <a:buClr>
                <a:srgbClr val="022077"/>
              </a:buClr>
              <a:buSzPts val="1400"/>
              <a:buNone/>
              <a:defRPr/>
            </a:lvl7pPr>
            <a:lvl8pPr lvl="7" algn="l">
              <a:lnSpc>
                <a:spcPct val="100000"/>
              </a:lnSpc>
              <a:spcBef>
                <a:spcPts val="0"/>
              </a:spcBef>
              <a:spcAft>
                <a:spcPts val="0"/>
              </a:spcAft>
              <a:buClr>
                <a:srgbClr val="022077"/>
              </a:buClr>
              <a:buSzPts val="1400"/>
              <a:buNone/>
              <a:defRPr/>
            </a:lvl8pPr>
            <a:lvl9pPr lvl="8" algn="l">
              <a:lnSpc>
                <a:spcPct val="100000"/>
              </a:lnSpc>
              <a:spcBef>
                <a:spcPts val="0"/>
              </a:spcBef>
              <a:spcAft>
                <a:spcPts val="0"/>
              </a:spcAft>
              <a:buClr>
                <a:srgbClr val="022077"/>
              </a:buClr>
              <a:buSzPts val="1400"/>
              <a:buNone/>
              <a:defRPr/>
            </a:lvl9pPr>
          </a:lstStyle>
          <a:p>
            <a:endParaRPr/>
          </a:p>
        </p:txBody>
      </p:sp>
      <p:sp>
        <p:nvSpPr>
          <p:cNvPr id="55" name="Google Shape;55;g119407a4a4b_0_208"/>
          <p:cNvSpPr/>
          <p:nvPr/>
        </p:nvSpPr>
        <p:spPr>
          <a:xfrm>
            <a:off x="8629109" y="4748828"/>
            <a:ext cx="277200" cy="277200"/>
          </a:xfrm>
          <a:prstGeom prst="ellipse">
            <a:avLst/>
          </a:prstGeom>
          <a:solidFill>
            <a:schemeClr val="accent1"/>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400"/>
              <a:buFont typeface="Calibri"/>
              <a:buNone/>
            </a:pPr>
            <a:endParaRPr sz="1400" b="0" i="0" u="none" strike="noStrike" cap="none">
              <a:solidFill>
                <a:srgbClr val="FFFFFF"/>
              </a:solidFill>
              <a:latin typeface="Calibri"/>
              <a:ea typeface="Calibri"/>
              <a:cs typeface="Calibri"/>
              <a:sym typeface="Calibri"/>
            </a:endParaRPr>
          </a:p>
        </p:txBody>
      </p:sp>
      <p:sp>
        <p:nvSpPr>
          <p:cNvPr id="56" name="Google Shape;56;g119407a4a4b_0_208"/>
          <p:cNvSpPr txBox="1">
            <a:spLocks noGrp="1"/>
          </p:cNvSpPr>
          <p:nvPr>
            <p:ph type="body" idx="1"/>
          </p:nvPr>
        </p:nvSpPr>
        <p:spPr>
          <a:xfrm>
            <a:off x="574158" y="1026550"/>
            <a:ext cx="3756000" cy="3559800"/>
          </a:xfrm>
          <a:prstGeom prst="rect">
            <a:avLst/>
          </a:prstGeom>
          <a:noFill/>
          <a:ln>
            <a:noFill/>
          </a:ln>
        </p:spPr>
        <p:txBody>
          <a:bodyPr spcFirstLastPara="1" wrap="square" lIns="34275" tIns="34275" rIns="34275" bIns="34275" anchor="t" anchorCtr="0">
            <a:normAutofit/>
          </a:bodyPr>
          <a:lstStyle>
            <a:lvl1pPr marL="457200" lvl="0" indent="-317500" algn="l">
              <a:lnSpc>
                <a:spcPct val="133333"/>
              </a:lnSpc>
              <a:spcBef>
                <a:spcPts val="800"/>
              </a:spcBef>
              <a:spcAft>
                <a:spcPts val="0"/>
              </a:spcAft>
              <a:buClr>
                <a:srgbClr val="022077"/>
              </a:buClr>
              <a:buSzPts val="1400"/>
              <a:buChar char="•"/>
              <a:defRPr/>
            </a:lvl1pPr>
            <a:lvl2pPr marL="914400" lvl="1" indent="-317500" algn="l">
              <a:lnSpc>
                <a:spcPct val="133333"/>
              </a:lnSpc>
              <a:spcBef>
                <a:spcPts val="800"/>
              </a:spcBef>
              <a:spcAft>
                <a:spcPts val="0"/>
              </a:spcAft>
              <a:buClr>
                <a:srgbClr val="022077"/>
              </a:buClr>
              <a:buSzPts val="1400"/>
              <a:buChar char="o"/>
              <a:defRPr/>
            </a:lvl2pPr>
            <a:lvl3pPr marL="1371600" lvl="2" indent="-317500" algn="l">
              <a:lnSpc>
                <a:spcPct val="133333"/>
              </a:lnSpc>
              <a:spcBef>
                <a:spcPts val="800"/>
              </a:spcBef>
              <a:spcAft>
                <a:spcPts val="0"/>
              </a:spcAft>
              <a:buClr>
                <a:srgbClr val="022077"/>
              </a:buClr>
              <a:buSzPts val="1400"/>
              <a:buChar char="▪"/>
              <a:defRPr/>
            </a:lvl3pPr>
            <a:lvl4pPr marL="1828800" lvl="3" indent="-317500" algn="l">
              <a:lnSpc>
                <a:spcPct val="133333"/>
              </a:lnSpc>
              <a:spcBef>
                <a:spcPts val="800"/>
              </a:spcBef>
              <a:spcAft>
                <a:spcPts val="0"/>
              </a:spcAft>
              <a:buClr>
                <a:srgbClr val="022077"/>
              </a:buClr>
              <a:buSzPts val="1400"/>
              <a:buChar char="•"/>
              <a:defRPr/>
            </a:lvl4pPr>
            <a:lvl5pPr marL="2286000" lvl="4" indent="-317500" algn="l">
              <a:lnSpc>
                <a:spcPct val="133333"/>
              </a:lnSpc>
              <a:spcBef>
                <a:spcPts val="800"/>
              </a:spcBef>
              <a:spcAft>
                <a:spcPts val="0"/>
              </a:spcAft>
              <a:buClr>
                <a:srgbClr val="022077"/>
              </a:buClr>
              <a:buSzPts val="1400"/>
              <a:buChar char="o"/>
              <a:defRPr/>
            </a:lvl5pPr>
            <a:lvl6pPr marL="2743200" lvl="5" indent="-317500" algn="l">
              <a:lnSpc>
                <a:spcPct val="133333"/>
              </a:lnSpc>
              <a:spcBef>
                <a:spcPts val="800"/>
              </a:spcBef>
              <a:spcAft>
                <a:spcPts val="0"/>
              </a:spcAft>
              <a:buClr>
                <a:srgbClr val="022077"/>
              </a:buClr>
              <a:buSzPts val="1400"/>
              <a:buChar char="•"/>
              <a:defRPr/>
            </a:lvl6pPr>
            <a:lvl7pPr marL="3200400" lvl="6" indent="-317500" algn="l">
              <a:lnSpc>
                <a:spcPct val="133333"/>
              </a:lnSpc>
              <a:spcBef>
                <a:spcPts val="800"/>
              </a:spcBef>
              <a:spcAft>
                <a:spcPts val="0"/>
              </a:spcAft>
              <a:buClr>
                <a:srgbClr val="022077"/>
              </a:buClr>
              <a:buSzPts val="1400"/>
              <a:buChar char="•"/>
              <a:defRPr/>
            </a:lvl7pPr>
            <a:lvl8pPr marL="3657600" lvl="7" indent="-317500" algn="l">
              <a:lnSpc>
                <a:spcPct val="133333"/>
              </a:lnSpc>
              <a:spcBef>
                <a:spcPts val="800"/>
              </a:spcBef>
              <a:spcAft>
                <a:spcPts val="0"/>
              </a:spcAft>
              <a:buClr>
                <a:srgbClr val="022077"/>
              </a:buClr>
              <a:buSzPts val="1400"/>
              <a:buChar char="•"/>
              <a:defRPr/>
            </a:lvl8pPr>
            <a:lvl9pPr marL="4114800" lvl="8" indent="-317500" algn="l">
              <a:lnSpc>
                <a:spcPct val="133333"/>
              </a:lnSpc>
              <a:spcBef>
                <a:spcPts val="800"/>
              </a:spcBef>
              <a:spcAft>
                <a:spcPts val="0"/>
              </a:spcAft>
              <a:buClr>
                <a:srgbClr val="022077"/>
              </a:buClr>
              <a:buSzPts val="1400"/>
              <a:buChar char="•"/>
              <a:defRPr/>
            </a:lvl9pPr>
          </a:lstStyle>
          <a:p>
            <a:endParaRPr/>
          </a:p>
        </p:txBody>
      </p:sp>
      <p:sp>
        <p:nvSpPr>
          <p:cNvPr id="57" name="Google Shape;57;g119407a4a4b_0_208"/>
          <p:cNvSpPr txBox="1">
            <a:spLocks noGrp="1"/>
          </p:cNvSpPr>
          <p:nvPr>
            <p:ph type="sldNum" idx="12"/>
          </p:nvPr>
        </p:nvSpPr>
        <p:spPr>
          <a:xfrm>
            <a:off x="8670678" y="4795445"/>
            <a:ext cx="194700" cy="192300"/>
          </a:xfrm>
          <a:prstGeom prst="rect">
            <a:avLst/>
          </a:prstGeom>
          <a:noFill/>
          <a:ln>
            <a:noFill/>
          </a:ln>
        </p:spPr>
        <p:txBody>
          <a:bodyPr spcFirstLastPara="1" wrap="square" lIns="34275" tIns="34275" rIns="34275" bIns="34275" anchor="ctr" anchorCtr="0">
            <a:spAutoFit/>
          </a:bodyPr>
          <a:lstStyle>
            <a:lvl1pPr marL="0" marR="0" lvl="0" indent="0" algn="ctr">
              <a:lnSpc>
                <a:spcPct val="100000"/>
              </a:lnSpc>
              <a:spcBef>
                <a:spcPts val="0"/>
              </a:spcBef>
              <a:spcAft>
                <a:spcPts val="0"/>
              </a:spcAft>
              <a:buClr>
                <a:srgbClr val="FFFFFF"/>
              </a:buClr>
              <a:buSzPts val="800"/>
              <a:buFont typeface="Arial"/>
              <a:buNone/>
              <a:defRPr sz="800" b="0" i="0" u="none" strike="noStrike" cap="none">
                <a:solidFill>
                  <a:srgbClr val="FFFFFF"/>
                </a:solidFill>
                <a:latin typeface="Arial"/>
                <a:ea typeface="Arial"/>
                <a:cs typeface="Arial"/>
                <a:sym typeface="Arial"/>
              </a:defRPr>
            </a:lvl1pPr>
            <a:lvl2pPr marL="0" marR="0" lvl="1" indent="0" algn="ctr">
              <a:lnSpc>
                <a:spcPct val="100000"/>
              </a:lnSpc>
              <a:spcBef>
                <a:spcPts val="0"/>
              </a:spcBef>
              <a:spcAft>
                <a:spcPts val="0"/>
              </a:spcAft>
              <a:buClr>
                <a:srgbClr val="FFFFFF"/>
              </a:buClr>
              <a:buSzPts val="800"/>
              <a:buFont typeface="Arial"/>
              <a:buNone/>
              <a:defRPr sz="800" b="0" i="0" u="none" strike="noStrike" cap="none">
                <a:solidFill>
                  <a:srgbClr val="FFFFFF"/>
                </a:solidFill>
                <a:latin typeface="Arial"/>
                <a:ea typeface="Arial"/>
                <a:cs typeface="Arial"/>
                <a:sym typeface="Arial"/>
              </a:defRPr>
            </a:lvl2pPr>
            <a:lvl3pPr marL="0" marR="0" lvl="2" indent="0" algn="ctr">
              <a:lnSpc>
                <a:spcPct val="100000"/>
              </a:lnSpc>
              <a:spcBef>
                <a:spcPts val="0"/>
              </a:spcBef>
              <a:spcAft>
                <a:spcPts val="0"/>
              </a:spcAft>
              <a:buClr>
                <a:srgbClr val="FFFFFF"/>
              </a:buClr>
              <a:buSzPts val="800"/>
              <a:buFont typeface="Arial"/>
              <a:buNone/>
              <a:defRPr sz="800" b="0" i="0" u="none" strike="noStrike" cap="none">
                <a:solidFill>
                  <a:srgbClr val="FFFFFF"/>
                </a:solidFill>
                <a:latin typeface="Arial"/>
                <a:ea typeface="Arial"/>
                <a:cs typeface="Arial"/>
                <a:sym typeface="Arial"/>
              </a:defRPr>
            </a:lvl3pPr>
            <a:lvl4pPr marL="0" marR="0" lvl="3" indent="0" algn="ctr">
              <a:lnSpc>
                <a:spcPct val="100000"/>
              </a:lnSpc>
              <a:spcBef>
                <a:spcPts val="0"/>
              </a:spcBef>
              <a:spcAft>
                <a:spcPts val="0"/>
              </a:spcAft>
              <a:buClr>
                <a:srgbClr val="FFFFFF"/>
              </a:buClr>
              <a:buSzPts val="800"/>
              <a:buFont typeface="Arial"/>
              <a:buNone/>
              <a:defRPr sz="800" b="0" i="0" u="none" strike="noStrike" cap="none">
                <a:solidFill>
                  <a:srgbClr val="FFFFFF"/>
                </a:solidFill>
                <a:latin typeface="Arial"/>
                <a:ea typeface="Arial"/>
                <a:cs typeface="Arial"/>
                <a:sym typeface="Arial"/>
              </a:defRPr>
            </a:lvl4pPr>
            <a:lvl5pPr marL="0" marR="0" lvl="4" indent="0" algn="ctr">
              <a:lnSpc>
                <a:spcPct val="100000"/>
              </a:lnSpc>
              <a:spcBef>
                <a:spcPts val="0"/>
              </a:spcBef>
              <a:spcAft>
                <a:spcPts val="0"/>
              </a:spcAft>
              <a:buClr>
                <a:srgbClr val="FFFFFF"/>
              </a:buClr>
              <a:buSzPts val="800"/>
              <a:buFont typeface="Arial"/>
              <a:buNone/>
              <a:defRPr sz="800" b="0" i="0" u="none" strike="noStrike" cap="none">
                <a:solidFill>
                  <a:srgbClr val="FFFFFF"/>
                </a:solidFill>
                <a:latin typeface="Arial"/>
                <a:ea typeface="Arial"/>
                <a:cs typeface="Arial"/>
                <a:sym typeface="Arial"/>
              </a:defRPr>
            </a:lvl5pPr>
            <a:lvl6pPr marL="0" marR="0" lvl="5" indent="0" algn="ctr">
              <a:lnSpc>
                <a:spcPct val="100000"/>
              </a:lnSpc>
              <a:spcBef>
                <a:spcPts val="0"/>
              </a:spcBef>
              <a:spcAft>
                <a:spcPts val="0"/>
              </a:spcAft>
              <a:buClr>
                <a:srgbClr val="FFFFFF"/>
              </a:buClr>
              <a:buSzPts val="800"/>
              <a:buFont typeface="Arial"/>
              <a:buNone/>
              <a:defRPr sz="800" b="0" i="0" u="none" strike="noStrike" cap="none">
                <a:solidFill>
                  <a:srgbClr val="FFFFFF"/>
                </a:solidFill>
                <a:latin typeface="Arial"/>
                <a:ea typeface="Arial"/>
                <a:cs typeface="Arial"/>
                <a:sym typeface="Arial"/>
              </a:defRPr>
            </a:lvl6pPr>
            <a:lvl7pPr marL="0" marR="0" lvl="6" indent="0" algn="ctr">
              <a:lnSpc>
                <a:spcPct val="100000"/>
              </a:lnSpc>
              <a:spcBef>
                <a:spcPts val="0"/>
              </a:spcBef>
              <a:spcAft>
                <a:spcPts val="0"/>
              </a:spcAft>
              <a:buClr>
                <a:srgbClr val="FFFFFF"/>
              </a:buClr>
              <a:buSzPts val="800"/>
              <a:buFont typeface="Arial"/>
              <a:buNone/>
              <a:defRPr sz="800" b="0" i="0" u="none" strike="noStrike" cap="none">
                <a:solidFill>
                  <a:srgbClr val="FFFFFF"/>
                </a:solidFill>
                <a:latin typeface="Arial"/>
                <a:ea typeface="Arial"/>
                <a:cs typeface="Arial"/>
                <a:sym typeface="Arial"/>
              </a:defRPr>
            </a:lvl7pPr>
            <a:lvl8pPr marL="0" marR="0" lvl="7" indent="0" algn="ctr">
              <a:lnSpc>
                <a:spcPct val="100000"/>
              </a:lnSpc>
              <a:spcBef>
                <a:spcPts val="0"/>
              </a:spcBef>
              <a:spcAft>
                <a:spcPts val="0"/>
              </a:spcAft>
              <a:buClr>
                <a:srgbClr val="FFFFFF"/>
              </a:buClr>
              <a:buSzPts val="800"/>
              <a:buFont typeface="Arial"/>
              <a:buNone/>
              <a:defRPr sz="800" b="0" i="0" u="none" strike="noStrike" cap="none">
                <a:solidFill>
                  <a:srgbClr val="FFFFFF"/>
                </a:solidFill>
                <a:latin typeface="Arial"/>
                <a:ea typeface="Arial"/>
                <a:cs typeface="Arial"/>
                <a:sym typeface="Arial"/>
              </a:defRPr>
            </a:lvl8pPr>
            <a:lvl9pPr marL="0" marR="0" lvl="8" indent="0" algn="ctr">
              <a:lnSpc>
                <a:spcPct val="100000"/>
              </a:lnSpc>
              <a:spcBef>
                <a:spcPts val="0"/>
              </a:spcBef>
              <a:spcAft>
                <a:spcPts val="0"/>
              </a:spcAft>
              <a:buClr>
                <a:srgbClr val="FFFFFF"/>
              </a:buClr>
              <a:buSzPts val="800"/>
              <a:buFont typeface="Arial"/>
              <a:buNone/>
              <a:defRPr sz="800" b="0" i="0" u="none" strike="noStrike" cap="none">
                <a:solidFill>
                  <a:srgbClr val="FFFFFF"/>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2668335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ection Header">
  <p:cSld name="Section Header">
    <p:bg>
      <p:bgPr>
        <a:solidFill>
          <a:schemeClr val="lt1"/>
        </a:solidFill>
        <a:effectLst/>
      </p:bgPr>
    </p:bg>
    <p:spTree>
      <p:nvGrpSpPr>
        <p:cNvPr id="1" name="Shape 58"/>
        <p:cNvGrpSpPr/>
        <p:nvPr/>
      </p:nvGrpSpPr>
      <p:grpSpPr>
        <a:xfrm>
          <a:off x="0" y="0"/>
          <a:ext cx="0" cy="0"/>
          <a:chOff x="0" y="0"/>
          <a:chExt cx="0" cy="0"/>
        </a:xfrm>
      </p:grpSpPr>
      <p:sp>
        <p:nvSpPr>
          <p:cNvPr id="59" name="Google Shape;59;p33"/>
          <p:cNvSpPr txBox="1">
            <a:spLocks noGrp="1"/>
          </p:cNvSpPr>
          <p:nvPr>
            <p:ph type="title"/>
          </p:nvPr>
        </p:nvSpPr>
        <p:spPr>
          <a:xfrm>
            <a:off x="722313" y="3815954"/>
            <a:ext cx="7772400" cy="1021556"/>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Calibri"/>
              <a:buNone/>
              <a:defRPr sz="4000" b="0" cap="none">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33"/>
          <p:cNvSpPr txBox="1"/>
          <p:nvPr/>
        </p:nvSpPr>
        <p:spPr>
          <a:xfrm>
            <a:off x="722313" y="2794398"/>
            <a:ext cx="7772400" cy="1021556"/>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chemeClr val="dk1"/>
              </a:buClr>
              <a:buSzPts val="4000"/>
              <a:buFont typeface="Calibri"/>
              <a:buNone/>
            </a:pPr>
            <a:r>
              <a:rPr lang="en-US" sz="4000" b="1" i="0" u="none" strike="noStrike" cap="none">
                <a:solidFill>
                  <a:schemeClr val="dk1"/>
                </a:solidFill>
                <a:latin typeface="Calibri"/>
                <a:ea typeface="Calibri"/>
                <a:cs typeface="Calibri"/>
                <a:sym typeface="Calibri"/>
              </a:rPr>
              <a:t>CLICK TO EDIT MASTER TITLE STYLE</a:t>
            </a: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86800610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69"/>
        <p:cNvGrpSpPr/>
        <p:nvPr/>
      </p:nvGrpSpPr>
      <p:grpSpPr>
        <a:xfrm>
          <a:off x="0" y="0"/>
          <a:ext cx="0" cy="0"/>
          <a:chOff x="0" y="0"/>
          <a:chExt cx="0" cy="0"/>
        </a:xfrm>
      </p:grpSpPr>
    </p:spTree>
    <p:extLst>
      <p:ext uri="{BB962C8B-B14F-4D97-AF65-F5344CB8AC3E}">
        <p14:creationId xmlns:p14="http://schemas.microsoft.com/office/powerpoint/2010/main" val="8079474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Content Slide Teal + Image">
  <p:cSld name="Content Slide Teal + Image">
    <p:spTree>
      <p:nvGrpSpPr>
        <p:cNvPr id="1" name="Shape 48"/>
        <p:cNvGrpSpPr/>
        <p:nvPr/>
      </p:nvGrpSpPr>
      <p:grpSpPr>
        <a:xfrm>
          <a:off x="0" y="0"/>
          <a:ext cx="0" cy="0"/>
          <a:chOff x="0" y="0"/>
          <a:chExt cx="0" cy="0"/>
        </a:xfrm>
      </p:grpSpPr>
      <p:pic>
        <p:nvPicPr>
          <p:cNvPr id="49" name="Google Shape;49;g119407a4a4b_0_201" descr="Picture 11"/>
          <p:cNvPicPr preferRelativeResize="0"/>
          <p:nvPr/>
        </p:nvPicPr>
        <p:blipFill rotWithShape="1">
          <a:blip r:embed="rId2">
            <a:alphaModFix amt="10000"/>
          </a:blip>
          <a:srcRect/>
          <a:stretch/>
        </p:blipFill>
        <p:spPr>
          <a:xfrm>
            <a:off x="0" y="1298142"/>
            <a:ext cx="3851647" cy="3845358"/>
          </a:xfrm>
          <a:prstGeom prst="rect">
            <a:avLst/>
          </a:prstGeom>
          <a:noFill/>
          <a:ln>
            <a:noFill/>
          </a:ln>
        </p:spPr>
      </p:pic>
      <p:pic>
        <p:nvPicPr>
          <p:cNvPr id="50" name="Google Shape;50;g119407a4a4b_0_201" descr="Picture 12"/>
          <p:cNvPicPr preferRelativeResize="0"/>
          <p:nvPr/>
        </p:nvPicPr>
        <p:blipFill rotWithShape="1">
          <a:blip r:embed="rId3">
            <a:alphaModFix/>
          </a:blip>
          <a:srcRect/>
          <a:stretch/>
        </p:blipFill>
        <p:spPr>
          <a:xfrm>
            <a:off x="5905500" y="4689908"/>
            <a:ext cx="2609850" cy="390526"/>
          </a:xfrm>
          <a:prstGeom prst="rect">
            <a:avLst/>
          </a:prstGeom>
          <a:noFill/>
          <a:ln>
            <a:noFill/>
          </a:ln>
        </p:spPr>
      </p:pic>
      <p:sp>
        <p:nvSpPr>
          <p:cNvPr id="51" name="Google Shape;51;g119407a4a4b_0_201"/>
          <p:cNvSpPr txBox="1">
            <a:spLocks noGrp="1"/>
          </p:cNvSpPr>
          <p:nvPr>
            <p:ph type="title"/>
          </p:nvPr>
        </p:nvSpPr>
        <p:spPr>
          <a:xfrm>
            <a:off x="574157" y="273844"/>
            <a:ext cx="4840500" cy="571800"/>
          </a:xfrm>
          <a:prstGeom prst="rect">
            <a:avLst/>
          </a:prstGeom>
          <a:noFill/>
          <a:ln>
            <a:noFill/>
          </a:ln>
        </p:spPr>
        <p:txBody>
          <a:bodyPr spcFirstLastPara="1" wrap="square" lIns="34275" tIns="34275" rIns="34275" bIns="34275" anchor="t" anchorCtr="0">
            <a:normAutofit/>
          </a:bodyPr>
          <a:lstStyle>
            <a:lvl1pPr lvl="0" algn="l">
              <a:lnSpc>
                <a:spcPct val="100000"/>
              </a:lnSpc>
              <a:spcBef>
                <a:spcPts val="0"/>
              </a:spcBef>
              <a:spcAft>
                <a:spcPts val="0"/>
              </a:spcAft>
              <a:buClr>
                <a:schemeClr val="accent1"/>
              </a:buClr>
              <a:buSzPts val="2900"/>
              <a:buFont typeface="Arial"/>
              <a:buNone/>
              <a:defRPr>
                <a:solidFill>
                  <a:schemeClr val="accent1"/>
                </a:solidFill>
              </a:defRPr>
            </a:lvl1pPr>
            <a:lvl2pPr lvl="1" algn="l">
              <a:lnSpc>
                <a:spcPct val="100000"/>
              </a:lnSpc>
              <a:spcBef>
                <a:spcPts val="0"/>
              </a:spcBef>
              <a:spcAft>
                <a:spcPts val="0"/>
              </a:spcAft>
              <a:buClr>
                <a:srgbClr val="022077"/>
              </a:buClr>
              <a:buSzPts val="1400"/>
              <a:buNone/>
              <a:defRPr/>
            </a:lvl2pPr>
            <a:lvl3pPr lvl="2" algn="l">
              <a:lnSpc>
                <a:spcPct val="100000"/>
              </a:lnSpc>
              <a:spcBef>
                <a:spcPts val="0"/>
              </a:spcBef>
              <a:spcAft>
                <a:spcPts val="0"/>
              </a:spcAft>
              <a:buClr>
                <a:srgbClr val="022077"/>
              </a:buClr>
              <a:buSzPts val="1400"/>
              <a:buNone/>
              <a:defRPr/>
            </a:lvl3pPr>
            <a:lvl4pPr lvl="3" algn="l">
              <a:lnSpc>
                <a:spcPct val="100000"/>
              </a:lnSpc>
              <a:spcBef>
                <a:spcPts val="0"/>
              </a:spcBef>
              <a:spcAft>
                <a:spcPts val="0"/>
              </a:spcAft>
              <a:buClr>
                <a:srgbClr val="022077"/>
              </a:buClr>
              <a:buSzPts val="1400"/>
              <a:buNone/>
              <a:defRPr/>
            </a:lvl4pPr>
            <a:lvl5pPr lvl="4" algn="l">
              <a:lnSpc>
                <a:spcPct val="100000"/>
              </a:lnSpc>
              <a:spcBef>
                <a:spcPts val="0"/>
              </a:spcBef>
              <a:spcAft>
                <a:spcPts val="0"/>
              </a:spcAft>
              <a:buClr>
                <a:srgbClr val="022077"/>
              </a:buClr>
              <a:buSzPts val="1400"/>
              <a:buNone/>
              <a:defRPr/>
            </a:lvl5pPr>
            <a:lvl6pPr lvl="5" algn="l">
              <a:lnSpc>
                <a:spcPct val="100000"/>
              </a:lnSpc>
              <a:spcBef>
                <a:spcPts val="0"/>
              </a:spcBef>
              <a:spcAft>
                <a:spcPts val="0"/>
              </a:spcAft>
              <a:buClr>
                <a:srgbClr val="022077"/>
              </a:buClr>
              <a:buSzPts val="1400"/>
              <a:buNone/>
              <a:defRPr/>
            </a:lvl6pPr>
            <a:lvl7pPr lvl="6" algn="l">
              <a:lnSpc>
                <a:spcPct val="100000"/>
              </a:lnSpc>
              <a:spcBef>
                <a:spcPts val="0"/>
              </a:spcBef>
              <a:spcAft>
                <a:spcPts val="0"/>
              </a:spcAft>
              <a:buClr>
                <a:srgbClr val="022077"/>
              </a:buClr>
              <a:buSzPts val="1400"/>
              <a:buNone/>
              <a:defRPr/>
            </a:lvl7pPr>
            <a:lvl8pPr lvl="7" algn="l">
              <a:lnSpc>
                <a:spcPct val="100000"/>
              </a:lnSpc>
              <a:spcBef>
                <a:spcPts val="0"/>
              </a:spcBef>
              <a:spcAft>
                <a:spcPts val="0"/>
              </a:spcAft>
              <a:buClr>
                <a:srgbClr val="022077"/>
              </a:buClr>
              <a:buSzPts val="1400"/>
              <a:buNone/>
              <a:defRPr/>
            </a:lvl8pPr>
            <a:lvl9pPr lvl="8" algn="l">
              <a:lnSpc>
                <a:spcPct val="100000"/>
              </a:lnSpc>
              <a:spcBef>
                <a:spcPts val="0"/>
              </a:spcBef>
              <a:spcAft>
                <a:spcPts val="0"/>
              </a:spcAft>
              <a:buClr>
                <a:srgbClr val="022077"/>
              </a:buClr>
              <a:buSzPts val="1400"/>
              <a:buNone/>
              <a:defRPr/>
            </a:lvl9pPr>
          </a:lstStyle>
          <a:p>
            <a:endParaRPr/>
          </a:p>
        </p:txBody>
      </p:sp>
      <p:sp>
        <p:nvSpPr>
          <p:cNvPr id="52" name="Google Shape;52;g119407a4a4b_0_201"/>
          <p:cNvSpPr/>
          <p:nvPr/>
        </p:nvSpPr>
        <p:spPr>
          <a:xfrm>
            <a:off x="8629109" y="4748828"/>
            <a:ext cx="277200" cy="277200"/>
          </a:xfrm>
          <a:prstGeom prst="ellipse">
            <a:avLst/>
          </a:prstGeom>
          <a:solidFill>
            <a:schemeClr val="accent1"/>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400"/>
              <a:buFont typeface="Calibri"/>
              <a:buNone/>
            </a:pPr>
            <a:endParaRPr sz="1400" b="0" i="0" u="none" strike="noStrike" cap="none">
              <a:solidFill>
                <a:srgbClr val="FFFFFF"/>
              </a:solidFill>
              <a:latin typeface="Calibri"/>
              <a:ea typeface="Calibri"/>
              <a:cs typeface="Calibri"/>
              <a:sym typeface="Calibri"/>
            </a:endParaRPr>
          </a:p>
        </p:txBody>
      </p:sp>
      <p:sp>
        <p:nvSpPr>
          <p:cNvPr id="53" name="Google Shape;53;g119407a4a4b_0_201"/>
          <p:cNvSpPr txBox="1">
            <a:spLocks noGrp="1"/>
          </p:cNvSpPr>
          <p:nvPr>
            <p:ph type="sldNum" idx="12"/>
          </p:nvPr>
        </p:nvSpPr>
        <p:spPr>
          <a:xfrm>
            <a:off x="8670678" y="4795445"/>
            <a:ext cx="194700" cy="192300"/>
          </a:xfrm>
          <a:prstGeom prst="rect">
            <a:avLst/>
          </a:prstGeom>
          <a:noFill/>
          <a:ln>
            <a:noFill/>
          </a:ln>
        </p:spPr>
        <p:txBody>
          <a:bodyPr spcFirstLastPara="1" wrap="square" lIns="34275" tIns="34275" rIns="34275" bIns="34275" anchor="ctr" anchorCtr="0">
            <a:spAutoFit/>
          </a:bodyPr>
          <a:lstStyle>
            <a:lvl1pPr marL="0" marR="0" lvl="0" indent="0" algn="ctr">
              <a:lnSpc>
                <a:spcPct val="100000"/>
              </a:lnSpc>
              <a:spcBef>
                <a:spcPts val="0"/>
              </a:spcBef>
              <a:spcAft>
                <a:spcPts val="0"/>
              </a:spcAft>
              <a:buClr>
                <a:srgbClr val="FFFFFF"/>
              </a:buClr>
              <a:buSzPts val="800"/>
              <a:buFont typeface="Arial"/>
              <a:buNone/>
              <a:defRPr sz="800" b="0" i="0" u="none" strike="noStrike" cap="none">
                <a:solidFill>
                  <a:srgbClr val="FFFFFF"/>
                </a:solidFill>
                <a:latin typeface="Arial"/>
                <a:ea typeface="Arial"/>
                <a:cs typeface="Arial"/>
                <a:sym typeface="Arial"/>
              </a:defRPr>
            </a:lvl1pPr>
            <a:lvl2pPr marL="0" marR="0" lvl="1" indent="0" algn="ctr">
              <a:lnSpc>
                <a:spcPct val="100000"/>
              </a:lnSpc>
              <a:spcBef>
                <a:spcPts val="0"/>
              </a:spcBef>
              <a:spcAft>
                <a:spcPts val="0"/>
              </a:spcAft>
              <a:buClr>
                <a:srgbClr val="FFFFFF"/>
              </a:buClr>
              <a:buSzPts val="800"/>
              <a:buFont typeface="Arial"/>
              <a:buNone/>
              <a:defRPr sz="800" b="0" i="0" u="none" strike="noStrike" cap="none">
                <a:solidFill>
                  <a:srgbClr val="FFFFFF"/>
                </a:solidFill>
                <a:latin typeface="Arial"/>
                <a:ea typeface="Arial"/>
                <a:cs typeface="Arial"/>
                <a:sym typeface="Arial"/>
              </a:defRPr>
            </a:lvl2pPr>
            <a:lvl3pPr marL="0" marR="0" lvl="2" indent="0" algn="ctr">
              <a:lnSpc>
                <a:spcPct val="100000"/>
              </a:lnSpc>
              <a:spcBef>
                <a:spcPts val="0"/>
              </a:spcBef>
              <a:spcAft>
                <a:spcPts val="0"/>
              </a:spcAft>
              <a:buClr>
                <a:srgbClr val="FFFFFF"/>
              </a:buClr>
              <a:buSzPts val="800"/>
              <a:buFont typeface="Arial"/>
              <a:buNone/>
              <a:defRPr sz="800" b="0" i="0" u="none" strike="noStrike" cap="none">
                <a:solidFill>
                  <a:srgbClr val="FFFFFF"/>
                </a:solidFill>
                <a:latin typeface="Arial"/>
                <a:ea typeface="Arial"/>
                <a:cs typeface="Arial"/>
                <a:sym typeface="Arial"/>
              </a:defRPr>
            </a:lvl3pPr>
            <a:lvl4pPr marL="0" marR="0" lvl="3" indent="0" algn="ctr">
              <a:lnSpc>
                <a:spcPct val="100000"/>
              </a:lnSpc>
              <a:spcBef>
                <a:spcPts val="0"/>
              </a:spcBef>
              <a:spcAft>
                <a:spcPts val="0"/>
              </a:spcAft>
              <a:buClr>
                <a:srgbClr val="FFFFFF"/>
              </a:buClr>
              <a:buSzPts val="800"/>
              <a:buFont typeface="Arial"/>
              <a:buNone/>
              <a:defRPr sz="800" b="0" i="0" u="none" strike="noStrike" cap="none">
                <a:solidFill>
                  <a:srgbClr val="FFFFFF"/>
                </a:solidFill>
                <a:latin typeface="Arial"/>
                <a:ea typeface="Arial"/>
                <a:cs typeface="Arial"/>
                <a:sym typeface="Arial"/>
              </a:defRPr>
            </a:lvl4pPr>
            <a:lvl5pPr marL="0" marR="0" lvl="4" indent="0" algn="ctr">
              <a:lnSpc>
                <a:spcPct val="100000"/>
              </a:lnSpc>
              <a:spcBef>
                <a:spcPts val="0"/>
              </a:spcBef>
              <a:spcAft>
                <a:spcPts val="0"/>
              </a:spcAft>
              <a:buClr>
                <a:srgbClr val="FFFFFF"/>
              </a:buClr>
              <a:buSzPts val="800"/>
              <a:buFont typeface="Arial"/>
              <a:buNone/>
              <a:defRPr sz="800" b="0" i="0" u="none" strike="noStrike" cap="none">
                <a:solidFill>
                  <a:srgbClr val="FFFFFF"/>
                </a:solidFill>
                <a:latin typeface="Arial"/>
                <a:ea typeface="Arial"/>
                <a:cs typeface="Arial"/>
                <a:sym typeface="Arial"/>
              </a:defRPr>
            </a:lvl5pPr>
            <a:lvl6pPr marL="0" marR="0" lvl="5" indent="0" algn="ctr">
              <a:lnSpc>
                <a:spcPct val="100000"/>
              </a:lnSpc>
              <a:spcBef>
                <a:spcPts val="0"/>
              </a:spcBef>
              <a:spcAft>
                <a:spcPts val="0"/>
              </a:spcAft>
              <a:buClr>
                <a:srgbClr val="FFFFFF"/>
              </a:buClr>
              <a:buSzPts val="800"/>
              <a:buFont typeface="Arial"/>
              <a:buNone/>
              <a:defRPr sz="800" b="0" i="0" u="none" strike="noStrike" cap="none">
                <a:solidFill>
                  <a:srgbClr val="FFFFFF"/>
                </a:solidFill>
                <a:latin typeface="Arial"/>
                <a:ea typeface="Arial"/>
                <a:cs typeface="Arial"/>
                <a:sym typeface="Arial"/>
              </a:defRPr>
            </a:lvl6pPr>
            <a:lvl7pPr marL="0" marR="0" lvl="6" indent="0" algn="ctr">
              <a:lnSpc>
                <a:spcPct val="100000"/>
              </a:lnSpc>
              <a:spcBef>
                <a:spcPts val="0"/>
              </a:spcBef>
              <a:spcAft>
                <a:spcPts val="0"/>
              </a:spcAft>
              <a:buClr>
                <a:srgbClr val="FFFFFF"/>
              </a:buClr>
              <a:buSzPts val="800"/>
              <a:buFont typeface="Arial"/>
              <a:buNone/>
              <a:defRPr sz="800" b="0" i="0" u="none" strike="noStrike" cap="none">
                <a:solidFill>
                  <a:srgbClr val="FFFFFF"/>
                </a:solidFill>
                <a:latin typeface="Arial"/>
                <a:ea typeface="Arial"/>
                <a:cs typeface="Arial"/>
                <a:sym typeface="Arial"/>
              </a:defRPr>
            </a:lvl7pPr>
            <a:lvl8pPr marL="0" marR="0" lvl="7" indent="0" algn="ctr">
              <a:lnSpc>
                <a:spcPct val="100000"/>
              </a:lnSpc>
              <a:spcBef>
                <a:spcPts val="0"/>
              </a:spcBef>
              <a:spcAft>
                <a:spcPts val="0"/>
              </a:spcAft>
              <a:buClr>
                <a:srgbClr val="FFFFFF"/>
              </a:buClr>
              <a:buSzPts val="800"/>
              <a:buFont typeface="Arial"/>
              <a:buNone/>
              <a:defRPr sz="800" b="0" i="0" u="none" strike="noStrike" cap="none">
                <a:solidFill>
                  <a:srgbClr val="FFFFFF"/>
                </a:solidFill>
                <a:latin typeface="Arial"/>
                <a:ea typeface="Arial"/>
                <a:cs typeface="Arial"/>
                <a:sym typeface="Arial"/>
              </a:defRPr>
            </a:lvl8pPr>
            <a:lvl9pPr marL="0" marR="0" lvl="8" indent="0" algn="ctr">
              <a:lnSpc>
                <a:spcPct val="100000"/>
              </a:lnSpc>
              <a:spcBef>
                <a:spcPts val="0"/>
              </a:spcBef>
              <a:spcAft>
                <a:spcPts val="0"/>
              </a:spcAft>
              <a:buClr>
                <a:srgbClr val="FFFFFF"/>
              </a:buClr>
              <a:buSzPts val="800"/>
              <a:buFont typeface="Arial"/>
              <a:buNone/>
              <a:defRPr sz="800" b="0" i="0" u="none" strike="noStrike" cap="none">
                <a:solidFill>
                  <a:srgbClr val="FFFFFF"/>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sz="1200">
              <a:solidFill>
                <a:srgbClr val="888888"/>
              </a:solidFill>
              <a:latin typeface="Calibri"/>
              <a:ea typeface="Calibri"/>
              <a:cs typeface="Calibri"/>
              <a:sym typeface="Calibri"/>
            </a:endParaRPr>
          </a:p>
        </p:txBody>
      </p:sp>
      <p:sp>
        <p:nvSpPr>
          <p:cNvPr id="54" name="Google Shape;54;g119407a4a4b_0_201"/>
          <p:cNvSpPr txBox="1">
            <a:spLocks noGrp="1"/>
          </p:cNvSpPr>
          <p:nvPr>
            <p:ph type="body" idx="1"/>
          </p:nvPr>
        </p:nvSpPr>
        <p:spPr>
          <a:xfrm>
            <a:off x="574158" y="1026550"/>
            <a:ext cx="3756000" cy="3559800"/>
          </a:xfrm>
          <a:prstGeom prst="rect">
            <a:avLst/>
          </a:prstGeom>
          <a:noFill/>
          <a:ln>
            <a:noFill/>
          </a:ln>
        </p:spPr>
        <p:txBody>
          <a:bodyPr spcFirstLastPara="1" wrap="square" lIns="34275" tIns="34275" rIns="34275" bIns="34275" anchor="t" anchorCtr="0">
            <a:normAutofit/>
          </a:bodyPr>
          <a:lstStyle>
            <a:lvl1pPr marL="457200" lvl="0" indent="-317500" algn="l">
              <a:lnSpc>
                <a:spcPct val="133333"/>
              </a:lnSpc>
              <a:spcBef>
                <a:spcPts val="800"/>
              </a:spcBef>
              <a:spcAft>
                <a:spcPts val="0"/>
              </a:spcAft>
              <a:buClr>
                <a:srgbClr val="022077"/>
              </a:buClr>
              <a:buSzPts val="1400"/>
              <a:buChar char="•"/>
              <a:defRPr/>
            </a:lvl1pPr>
            <a:lvl2pPr marL="914400" lvl="1" indent="-317500" algn="l">
              <a:lnSpc>
                <a:spcPct val="133333"/>
              </a:lnSpc>
              <a:spcBef>
                <a:spcPts val="800"/>
              </a:spcBef>
              <a:spcAft>
                <a:spcPts val="0"/>
              </a:spcAft>
              <a:buClr>
                <a:srgbClr val="022077"/>
              </a:buClr>
              <a:buSzPts val="1400"/>
              <a:buChar char="o"/>
              <a:defRPr/>
            </a:lvl2pPr>
            <a:lvl3pPr marL="1371600" lvl="2" indent="-317500" algn="l">
              <a:lnSpc>
                <a:spcPct val="133333"/>
              </a:lnSpc>
              <a:spcBef>
                <a:spcPts val="800"/>
              </a:spcBef>
              <a:spcAft>
                <a:spcPts val="0"/>
              </a:spcAft>
              <a:buClr>
                <a:srgbClr val="022077"/>
              </a:buClr>
              <a:buSzPts val="1400"/>
              <a:buChar char="▪"/>
              <a:defRPr/>
            </a:lvl3pPr>
            <a:lvl4pPr marL="1828800" lvl="3" indent="-317500" algn="l">
              <a:lnSpc>
                <a:spcPct val="133333"/>
              </a:lnSpc>
              <a:spcBef>
                <a:spcPts val="800"/>
              </a:spcBef>
              <a:spcAft>
                <a:spcPts val="0"/>
              </a:spcAft>
              <a:buClr>
                <a:srgbClr val="022077"/>
              </a:buClr>
              <a:buSzPts val="1400"/>
              <a:buChar char="•"/>
              <a:defRPr/>
            </a:lvl4pPr>
            <a:lvl5pPr marL="2286000" lvl="4" indent="-317500" algn="l">
              <a:lnSpc>
                <a:spcPct val="133333"/>
              </a:lnSpc>
              <a:spcBef>
                <a:spcPts val="800"/>
              </a:spcBef>
              <a:spcAft>
                <a:spcPts val="0"/>
              </a:spcAft>
              <a:buClr>
                <a:srgbClr val="022077"/>
              </a:buClr>
              <a:buSzPts val="1400"/>
              <a:buChar char="o"/>
              <a:defRPr/>
            </a:lvl5pPr>
            <a:lvl6pPr marL="2743200" lvl="5" indent="-317500" algn="l">
              <a:lnSpc>
                <a:spcPct val="133333"/>
              </a:lnSpc>
              <a:spcBef>
                <a:spcPts val="800"/>
              </a:spcBef>
              <a:spcAft>
                <a:spcPts val="0"/>
              </a:spcAft>
              <a:buClr>
                <a:srgbClr val="022077"/>
              </a:buClr>
              <a:buSzPts val="1400"/>
              <a:buChar char="•"/>
              <a:defRPr/>
            </a:lvl6pPr>
            <a:lvl7pPr marL="3200400" lvl="6" indent="-317500" algn="l">
              <a:lnSpc>
                <a:spcPct val="133333"/>
              </a:lnSpc>
              <a:spcBef>
                <a:spcPts val="800"/>
              </a:spcBef>
              <a:spcAft>
                <a:spcPts val="0"/>
              </a:spcAft>
              <a:buClr>
                <a:srgbClr val="022077"/>
              </a:buClr>
              <a:buSzPts val="1400"/>
              <a:buChar char="•"/>
              <a:defRPr/>
            </a:lvl7pPr>
            <a:lvl8pPr marL="3657600" lvl="7" indent="-317500" algn="l">
              <a:lnSpc>
                <a:spcPct val="133333"/>
              </a:lnSpc>
              <a:spcBef>
                <a:spcPts val="800"/>
              </a:spcBef>
              <a:spcAft>
                <a:spcPts val="0"/>
              </a:spcAft>
              <a:buClr>
                <a:srgbClr val="022077"/>
              </a:buClr>
              <a:buSzPts val="1400"/>
              <a:buChar char="•"/>
              <a:defRPr/>
            </a:lvl8pPr>
            <a:lvl9pPr marL="4114800" lvl="8" indent="-317500" algn="l">
              <a:lnSpc>
                <a:spcPct val="133333"/>
              </a:lnSpc>
              <a:spcBef>
                <a:spcPts val="800"/>
              </a:spcBef>
              <a:spcAft>
                <a:spcPts val="0"/>
              </a:spcAft>
              <a:buClr>
                <a:srgbClr val="022077"/>
              </a:buClr>
              <a:buSzPts val="1400"/>
              <a:buChar char="•"/>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70"/>
        <p:cNvGrpSpPr/>
        <p:nvPr/>
      </p:nvGrpSpPr>
      <p:grpSpPr>
        <a:xfrm>
          <a:off x="0" y="0"/>
          <a:ext cx="0" cy="0"/>
          <a:chOff x="0" y="0"/>
          <a:chExt cx="0" cy="0"/>
        </a:xfrm>
      </p:grpSpPr>
      <p:sp>
        <p:nvSpPr>
          <p:cNvPr id="71" name="Google Shape;71;p38"/>
          <p:cNvSpPr txBox="1">
            <a:spLocks noGrp="1"/>
          </p:cNvSpPr>
          <p:nvPr>
            <p:ph type="title"/>
          </p:nvPr>
        </p:nvSpPr>
        <p:spPr>
          <a:xfrm>
            <a:off x="457201" y="204787"/>
            <a:ext cx="3008313" cy="8715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38"/>
          <p:cNvSpPr txBox="1">
            <a:spLocks noGrp="1"/>
          </p:cNvSpPr>
          <p:nvPr>
            <p:ph type="body" idx="1"/>
          </p:nvPr>
        </p:nvSpPr>
        <p:spPr>
          <a:xfrm>
            <a:off x="3575050" y="204788"/>
            <a:ext cx="4235450" cy="4389835"/>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o"/>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o"/>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73" name="Google Shape;73;p38"/>
          <p:cNvSpPr txBox="1">
            <a:spLocks noGrp="1"/>
          </p:cNvSpPr>
          <p:nvPr>
            <p:ph type="body" idx="2"/>
          </p:nvPr>
        </p:nvSpPr>
        <p:spPr>
          <a:xfrm>
            <a:off x="457201" y="1076326"/>
            <a:ext cx="3008313" cy="3518297"/>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74" name="Google Shape;74;p38"/>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38"/>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46497118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76"/>
        <p:cNvGrpSpPr/>
        <p:nvPr/>
      </p:nvGrpSpPr>
      <p:grpSpPr>
        <a:xfrm>
          <a:off x="0" y="0"/>
          <a:ext cx="0" cy="0"/>
          <a:chOff x="0" y="0"/>
          <a:chExt cx="0" cy="0"/>
        </a:xfrm>
      </p:grpSpPr>
      <p:sp>
        <p:nvSpPr>
          <p:cNvPr id="77" name="Google Shape;77;p39"/>
          <p:cNvSpPr txBox="1">
            <a:spLocks noGrp="1"/>
          </p:cNvSpPr>
          <p:nvPr>
            <p:ph type="title"/>
          </p:nvPr>
        </p:nvSpPr>
        <p:spPr>
          <a:xfrm>
            <a:off x="1792288" y="3600450"/>
            <a:ext cx="5486400" cy="425054"/>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39"/>
          <p:cNvSpPr>
            <a:spLocks noGrp="1"/>
          </p:cNvSpPr>
          <p:nvPr>
            <p:ph type="pic" idx="2"/>
          </p:nvPr>
        </p:nvSpPr>
        <p:spPr>
          <a:xfrm>
            <a:off x="1792288" y="459581"/>
            <a:ext cx="5486400" cy="3086100"/>
          </a:xfrm>
          <a:prstGeom prst="rect">
            <a:avLst/>
          </a:prstGeom>
          <a:noFill/>
          <a:ln>
            <a:noFill/>
          </a:ln>
        </p:spPr>
      </p:sp>
      <p:sp>
        <p:nvSpPr>
          <p:cNvPr id="79" name="Google Shape;79;p39"/>
          <p:cNvSpPr txBox="1">
            <a:spLocks noGrp="1"/>
          </p:cNvSpPr>
          <p:nvPr>
            <p:ph type="body" idx="1"/>
          </p:nvPr>
        </p:nvSpPr>
        <p:spPr>
          <a:xfrm>
            <a:off x="1792288" y="4025503"/>
            <a:ext cx="5486400" cy="603647"/>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80" name="Google Shape;80;p39"/>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39"/>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8616057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82"/>
        <p:cNvGrpSpPr/>
        <p:nvPr/>
      </p:nvGrpSpPr>
      <p:grpSpPr>
        <a:xfrm>
          <a:off x="0" y="0"/>
          <a:ext cx="0" cy="0"/>
          <a:chOff x="0" y="0"/>
          <a:chExt cx="0" cy="0"/>
        </a:xfrm>
      </p:grpSpPr>
      <p:sp>
        <p:nvSpPr>
          <p:cNvPr id="83" name="Google Shape;83;p40"/>
          <p:cNvSpPr txBox="1">
            <a:spLocks noGrp="1"/>
          </p:cNvSpPr>
          <p:nvPr>
            <p:ph type="title"/>
          </p:nvPr>
        </p:nvSpPr>
        <p:spPr>
          <a:xfrm>
            <a:off x="457200" y="205979"/>
            <a:ext cx="7401491" cy="85725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40"/>
          <p:cNvSpPr txBox="1">
            <a:spLocks noGrp="1"/>
          </p:cNvSpPr>
          <p:nvPr>
            <p:ph type="body" idx="1"/>
          </p:nvPr>
        </p:nvSpPr>
        <p:spPr>
          <a:xfrm rot="5400000">
            <a:off x="2874764" y="-1217413"/>
            <a:ext cx="3394472" cy="82296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o"/>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o"/>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5" name="Google Shape;85;p40"/>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 name="Google Shape;86;p40"/>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28995591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87"/>
        <p:cNvGrpSpPr/>
        <p:nvPr/>
      </p:nvGrpSpPr>
      <p:grpSpPr>
        <a:xfrm>
          <a:off x="0" y="0"/>
          <a:ext cx="0" cy="0"/>
          <a:chOff x="0" y="0"/>
          <a:chExt cx="0" cy="0"/>
        </a:xfrm>
      </p:grpSpPr>
      <p:sp>
        <p:nvSpPr>
          <p:cNvPr id="88" name="Google Shape;88;p41"/>
          <p:cNvSpPr txBox="1">
            <a:spLocks noGrp="1"/>
          </p:cNvSpPr>
          <p:nvPr>
            <p:ph type="title"/>
          </p:nvPr>
        </p:nvSpPr>
        <p:spPr>
          <a:xfrm rot="5400000">
            <a:off x="5016557" y="1818822"/>
            <a:ext cx="4388644" cy="1162957"/>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9" name="Google Shape;89;p41"/>
          <p:cNvSpPr txBox="1">
            <a:spLocks noGrp="1"/>
          </p:cNvSpPr>
          <p:nvPr>
            <p:ph type="body" idx="1"/>
          </p:nvPr>
        </p:nvSpPr>
        <p:spPr>
          <a:xfrm rot="5400000">
            <a:off x="1272778" y="-609599"/>
            <a:ext cx="4388644" cy="60198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o"/>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o"/>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90" name="Google Shape;90;p41"/>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1" name="Google Shape;91;p41"/>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2" name="Google Shape;92;p41"/>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24415762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D76588A-5827-4843-A700-508233C9F32B}" type="datetimeFigureOut">
              <a:rPr lang="en-US" smtClean="0"/>
              <a:t>7/15/2025</a:t>
            </a:fld>
            <a:endParaRPr lang="en-US"/>
          </a:p>
        </p:txBody>
      </p:sp>
      <p:sp>
        <p:nvSpPr>
          <p:cNvPr id="5" name="Slide Number Placeholder 4"/>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19288995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p:cSld name="Section Header">
    <p:bg>
      <p:bgPr>
        <a:solidFill>
          <a:schemeClr val="lt1"/>
        </a:solidFill>
        <a:effectLst/>
      </p:bgPr>
    </p:bg>
    <p:spTree>
      <p:nvGrpSpPr>
        <p:cNvPr id="1" name="Shape 55"/>
        <p:cNvGrpSpPr/>
        <p:nvPr/>
      </p:nvGrpSpPr>
      <p:grpSpPr>
        <a:xfrm>
          <a:off x="0" y="0"/>
          <a:ext cx="0" cy="0"/>
          <a:chOff x="0" y="0"/>
          <a:chExt cx="0" cy="0"/>
        </a:xfrm>
      </p:grpSpPr>
      <p:sp>
        <p:nvSpPr>
          <p:cNvPr id="56" name="Google Shape;56;p33"/>
          <p:cNvSpPr txBox="1">
            <a:spLocks noGrp="1"/>
          </p:cNvSpPr>
          <p:nvPr>
            <p:ph type="title"/>
          </p:nvPr>
        </p:nvSpPr>
        <p:spPr>
          <a:xfrm>
            <a:off x="722313" y="3815954"/>
            <a:ext cx="7772400" cy="1021556"/>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Calibri"/>
              <a:buNone/>
              <a:defRPr sz="4000" b="0" cap="none">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33"/>
          <p:cNvSpPr txBox="1"/>
          <p:nvPr/>
        </p:nvSpPr>
        <p:spPr>
          <a:xfrm>
            <a:off x="722313" y="2794398"/>
            <a:ext cx="7772400" cy="1021556"/>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chemeClr val="dk1"/>
              </a:buClr>
              <a:buSzPts val="4000"/>
              <a:buFont typeface="Calibri"/>
              <a:buNone/>
            </a:pPr>
            <a:r>
              <a:rPr lang="en-US" sz="4000" b="1" i="0" u="none" strike="noStrike" cap="none">
                <a:solidFill>
                  <a:schemeClr val="dk1"/>
                </a:solidFill>
                <a:latin typeface="Calibri"/>
                <a:ea typeface="Calibri"/>
                <a:cs typeface="Calibri"/>
                <a:sym typeface="Calibri"/>
              </a:rPr>
              <a:t>CLICK TO EDIT MASTER TITLE STYLE</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58"/>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9"/>
        <p:cNvGrpSpPr/>
        <p:nvPr/>
      </p:nvGrpSpPr>
      <p:grpSpPr>
        <a:xfrm>
          <a:off x="0" y="0"/>
          <a:ext cx="0" cy="0"/>
          <a:chOff x="0" y="0"/>
          <a:chExt cx="0" cy="0"/>
        </a:xfrm>
      </p:grpSpPr>
      <p:sp>
        <p:nvSpPr>
          <p:cNvPr id="60" name="Google Shape;60;p38"/>
          <p:cNvSpPr txBox="1">
            <a:spLocks noGrp="1"/>
          </p:cNvSpPr>
          <p:nvPr>
            <p:ph type="title"/>
          </p:nvPr>
        </p:nvSpPr>
        <p:spPr>
          <a:xfrm>
            <a:off x="457201" y="204787"/>
            <a:ext cx="3008313" cy="8715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38"/>
          <p:cNvSpPr txBox="1">
            <a:spLocks noGrp="1"/>
          </p:cNvSpPr>
          <p:nvPr>
            <p:ph type="body" idx="1"/>
          </p:nvPr>
        </p:nvSpPr>
        <p:spPr>
          <a:xfrm>
            <a:off x="3575050" y="204788"/>
            <a:ext cx="4235450" cy="4389835"/>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o"/>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o"/>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62" name="Google Shape;62;p38"/>
          <p:cNvSpPr txBox="1">
            <a:spLocks noGrp="1"/>
          </p:cNvSpPr>
          <p:nvPr>
            <p:ph type="body" idx="2"/>
          </p:nvPr>
        </p:nvSpPr>
        <p:spPr>
          <a:xfrm>
            <a:off x="457201" y="1076326"/>
            <a:ext cx="3008313" cy="3518297"/>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3" name="Google Shape;63;p38"/>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38"/>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39"/>
          <p:cNvSpPr txBox="1">
            <a:spLocks noGrp="1"/>
          </p:cNvSpPr>
          <p:nvPr>
            <p:ph type="title"/>
          </p:nvPr>
        </p:nvSpPr>
        <p:spPr>
          <a:xfrm>
            <a:off x="1792288" y="3600450"/>
            <a:ext cx="5486400" cy="425054"/>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39"/>
          <p:cNvSpPr>
            <a:spLocks noGrp="1"/>
          </p:cNvSpPr>
          <p:nvPr>
            <p:ph type="pic" idx="2"/>
          </p:nvPr>
        </p:nvSpPr>
        <p:spPr>
          <a:xfrm>
            <a:off x="1792288" y="459581"/>
            <a:ext cx="5486400" cy="3086100"/>
          </a:xfrm>
          <a:prstGeom prst="rect">
            <a:avLst/>
          </a:prstGeom>
          <a:noFill/>
          <a:ln>
            <a:noFill/>
          </a:ln>
        </p:spPr>
      </p:sp>
      <p:sp>
        <p:nvSpPr>
          <p:cNvPr id="68" name="Google Shape;68;p39"/>
          <p:cNvSpPr txBox="1">
            <a:spLocks noGrp="1"/>
          </p:cNvSpPr>
          <p:nvPr>
            <p:ph type="body" idx="1"/>
          </p:nvPr>
        </p:nvSpPr>
        <p:spPr>
          <a:xfrm>
            <a:off x="1792288" y="4025503"/>
            <a:ext cx="5486400" cy="603647"/>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9" name="Google Shape;69;p39"/>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39"/>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1"/>
        <p:cNvGrpSpPr/>
        <p:nvPr/>
      </p:nvGrpSpPr>
      <p:grpSpPr>
        <a:xfrm>
          <a:off x="0" y="0"/>
          <a:ext cx="0" cy="0"/>
          <a:chOff x="0" y="0"/>
          <a:chExt cx="0" cy="0"/>
        </a:xfrm>
      </p:grpSpPr>
      <p:sp>
        <p:nvSpPr>
          <p:cNvPr id="72" name="Google Shape;72;p40"/>
          <p:cNvSpPr txBox="1">
            <a:spLocks noGrp="1"/>
          </p:cNvSpPr>
          <p:nvPr>
            <p:ph type="title"/>
          </p:nvPr>
        </p:nvSpPr>
        <p:spPr>
          <a:xfrm>
            <a:off x="457200" y="205979"/>
            <a:ext cx="7401491" cy="85725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40"/>
          <p:cNvSpPr txBox="1">
            <a:spLocks noGrp="1"/>
          </p:cNvSpPr>
          <p:nvPr>
            <p:ph type="body" idx="1"/>
          </p:nvPr>
        </p:nvSpPr>
        <p:spPr>
          <a:xfrm rot="5400000">
            <a:off x="2874764" y="-1217413"/>
            <a:ext cx="3394472" cy="82296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o"/>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o"/>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4" name="Google Shape;74;p40"/>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40"/>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10" Type="http://schemas.openxmlformats.org/officeDocument/2006/relationships/image" Target="../media/image5.png"/><Relationship Id="rId4" Type="http://schemas.openxmlformats.org/officeDocument/2006/relationships/slideLayout" Target="../slideLayouts/slideLayout14.xml"/><Relationship Id="rId9"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4" Type="http://schemas.openxmlformats.org/officeDocument/2006/relationships/image" Target="../media/image6.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theme" Target="../theme/theme4.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image" Target="../media/image10.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image" Target="../media/image1.png"/><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29" descr="RESULTS_logo_EN_CMYK_BIG (flat)2_RESULTS_logo_EN_CMYK_BIG.png"/>
          <p:cNvPicPr preferRelativeResize="0"/>
          <p:nvPr/>
        </p:nvPicPr>
        <p:blipFill rotWithShape="1">
          <a:blip r:embed="rId12">
            <a:alphaModFix/>
          </a:blip>
          <a:srcRect/>
          <a:stretch/>
        </p:blipFill>
        <p:spPr>
          <a:xfrm>
            <a:off x="7858691" y="80916"/>
            <a:ext cx="1223628" cy="982313"/>
          </a:xfrm>
          <a:prstGeom prst="rect">
            <a:avLst/>
          </a:prstGeom>
          <a:noFill/>
          <a:ln>
            <a:noFill/>
          </a:ln>
        </p:spPr>
      </p:pic>
      <p:sp>
        <p:nvSpPr>
          <p:cNvPr id="11" name="Google Shape;11;p29"/>
          <p:cNvSpPr txBox="1">
            <a:spLocks noGrp="1"/>
          </p:cNvSpPr>
          <p:nvPr>
            <p:ph type="title"/>
          </p:nvPr>
        </p:nvSpPr>
        <p:spPr>
          <a:xfrm>
            <a:off x="457200" y="205979"/>
            <a:ext cx="7401491" cy="85725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2" name="Google Shape;12;p29"/>
          <p:cNvSpPr txBox="1">
            <a:spLocks noGrp="1"/>
          </p:cNvSpPr>
          <p:nvPr>
            <p:ph type="body" idx="1"/>
          </p:nvPr>
        </p:nvSpPr>
        <p:spPr>
          <a:xfrm>
            <a:off x="457200" y="1200151"/>
            <a:ext cx="8229600" cy="3394472"/>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Courier New"/>
              <a:buChar char="o"/>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Noto Sans"/>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Courier New"/>
              <a:buChar char="o"/>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3" name="Google Shape;13;p29"/>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9"/>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3"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2"/>
        <p:cNvGrpSpPr/>
        <p:nvPr/>
      </p:nvGrpSpPr>
      <p:grpSpPr>
        <a:xfrm>
          <a:off x="0" y="0"/>
          <a:ext cx="0" cy="0"/>
          <a:chOff x="0" y="0"/>
          <a:chExt cx="0" cy="0"/>
        </a:xfrm>
      </p:grpSpPr>
      <p:pic>
        <p:nvPicPr>
          <p:cNvPr id="83" name="Google Shape;83;g1dd29ec108d_0_103" descr="RESULTS_logo_EN_CMYK_BIG (flat)2_RESULTS_logo_EN_CMYK_BIG.png"/>
          <p:cNvPicPr preferRelativeResize="0"/>
          <p:nvPr/>
        </p:nvPicPr>
        <p:blipFill rotWithShape="1">
          <a:blip r:embed="rId9">
            <a:alphaModFix/>
          </a:blip>
          <a:srcRect/>
          <a:stretch/>
        </p:blipFill>
        <p:spPr>
          <a:xfrm>
            <a:off x="7858691" y="143448"/>
            <a:ext cx="1223628" cy="982313"/>
          </a:xfrm>
          <a:prstGeom prst="rect">
            <a:avLst/>
          </a:prstGeom>
          <a:noFill/>
          <a:ln>
            <a:noFill/>
          </a:ln>
        </p:spPr>
      </p:pic>
      <p:sp>
        <p:nvSpPr>
          <p:cNvPr id="84" name="Google Shape;84;g1dd29ec108d_0_103"/>
          <p:cNvSpPr txBox="1">
            <a:spLocks noGrp="1"/>
          </p:cNvSpPr>
          <p:nvPr>
            <p:ph type="title"/>
          </p:nvPr>
        </p:nvSpPr>
        <p:spPr>
          <a:xfrm>
            <a:off x="457201" y="205979"/>
            <a:ext cx="7401600" cy="8574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5867"/>
              <a:buFont typeface="Calibri"/>
              <a:buNone/>
              <a:defRPr sz="5867"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5" name="Google Shape;85;g1dd29ec108d_0_103"/>
          <p:cNvSpPr txBox="1">
            <a:spLocks noGrp="1"/>
          </p:cNvSpPr>
          <p:nvPr>
            <p:ph type="body" idx="1"/>
          </p:nvPr>
        </p:nvSpPr>
        <p:spPr>
          <a:xfrm>
            <a:off x="457200" y="1200151"/>
            <a:ext cx="8229600" cy="3394500"/>
          </a:xfrm>
          <a:prstGeom prst="rect">
            <a:avLst/>
          </a:prstGeom>
          <a:noFill/>
          <a:ln>
            <a:noFill/>
          </a:ln>
        </p:spPr>
        <p:txBody>
          <a:bodyPr spcFirstLastPara="1" wrap="square" lIns="91425" tIns="45700" rIns="91425" bIns="45700" anchor="t" anchorCtr="0">
            <a:normAutofit/>
          </a:bodyPr>
          <a:lstStyle>
            <a:lvl1pPr marL="457200" marR="0" lvl="0" indent="-499554" algn="l" rtl="0">
              <a:lnSpc>
                <a:spcPct val="100000"/>
              </a:lnSpc>
              <a:spcBef>
                <a:spcPts val="853"/>
              </a:spcBef>
              <a:spcAft>
                <a:spcPts val="0"/>
              </a:spcAft>
              <a:buClr>
                <a:schemeClr val="dk1"/>
              </a:buClr>
              <a:buSzPts val="4267"/>
              <a:buFont typeface="Arial"/>
              <a:buChar char="•"/>
              <a:defRPr sz="4267" b="0" i="0" u="none" strike="noStrike" cap="none">
                <a:solidFill>
                  <a:schemeClr val="dk1"/>
                </a:solidFill>
                <a:latin typeface="Calibri"/>
                <a:ea typeface="Calibri"/>
                <a:cs typeface="Calibri"/>
                <a:sym typeface="Calibri"/>
              </a:defRPr>
            </a:lvl1pPr>
            <a:lvl2pPr marL="914400" marR="0" lvl="1" indent="-465645" algn="l" rtl="0">
              <a:lnSpc>
                <a:spcPct val="100000"/>
              </a:lnSpc>
              <a:spcBef>
                <a:spcPts val="747"/>
              </a:spcBef>
              <a:spcAft>
                <a:spcPts val="0"/>
              </a:spcAft>
              <a:buClr>
                <a:schemeClr val="dk1"/>
              </a:buClr>
              <a:buSzPts val="3733"/>
              <a:buFont typeface="Courier New"/>
              <a:buChar char="o"/>
              <a:defRPr sz="3733" b="0" i="0" u="none" strike="noStrike" cap="none">
                <a:solidFill>
                  <a:schemeClr val="dk1"/>
                </a:solidFill>
                <a:latin typeface="Calibri"/>
                <a:ea typeface="Calibri"/>
                <a:cs typeface="Calibri"/>
                <a:sym typeface="Calibri"/>
              </a:defRPr>
            </a:lvl2pPr>
            <a:lvl3pPr marL="1371600" marR="0" lvl="2" indent="-431800" algn="l" rtl="0">
              <a:lnSpc>
                <a:spcPct val="100000"/>
              </a:lnSpc>
              <a:spcBef>
                <a:spcPts val="640"/>
              </a:spcBef>
              <a:spcAft>
                <a:spcPts val="0"/>
              </a:spcAft>
              <a:buClr>
                <a:schemeClr val="dk1"/>
              </a:buClr>
              <a:buSzPts val="3200"/>
              <a:buFont typeface="Noto Sans Symbols"/>
              <a:buChar char="▪"/>
              <a:defRPr sz="3200" b="0" i="0" u="none" strike="noStrike" cap="none">
                <a:solidFill>
                  <a:schemeClr val="dk1"/>
                </a:solidFill>
                <a:latin typeface="Calibri"/>
                <a:ea typeface="Calibri"/>
                <a:cs typeface="Calibri"/>
                <a:sym typeface="Calibri"/>
              </a:defRPr>
            </a:lvl3pPr>
            <a:lvl4pPr marL="1828800" marR="0" lvl="3"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4pPr>
            <a:lvl5pPr marL="2286000" marR="0" lvl="4" indent="-397954" algn="l" rtl="0">
              <a:lnSpc>
                <a:spcPct val="100000"/>
              </a:lnSpc>
              <a:spcBef>
                <a:spcPts val="533"/>
              </a:spcBef>
              <a:spcAft>
                <a:spcPts val="0"/>
              </a:spcAft>
              <a:buClr>
                <a:schemeClr val="dk1"/>
              </a:buClr>
              <a:buSzPts val="2667"/>
              <a:buFont typeface="Courier New"/>
              <a:buChar char="o"/>
              <a:defRPr sz="2667" b="0" i="0" u="none" strike="noStrike" cap="none">
                <a:solidFill>
                  <a:schemeClr val="dk1"/>
                </a:solidFill>
                <a:latin typeface="Calibri"/>
                <a:ea typeface="Calibri"/>
                <a:cs typeface="Calibri"/>
                <a:sym typeface="Calibri"/>
              </a:defRPr>
            </a:lvl5pPr>
            <a:lvl6pPr marL="2743200" marR="0" lvl="5"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6pPr>
            <a:lvl7pPr marL="3200400" marR="0" lvl="6"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7pPr>
            <a:lvl8pPr marL="3657600" marR="0" lvl="7"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8pPr>
            <a:lvl9pPr marL="4114800" marR="0" lvl="8"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86" name="Google Shape;86;g1dd29ec108d_0_103"/>
          <p:cNvSpPr txBox="1">
            <a:spLocks noGrp="1"/>
          </p:cNvSpPr>
          <p:nvPr>
            <p:ph type="dt" idx="10"/>
          </p:nvPr>
        </p:nvSpPr>
        <p:spPr>
          <a:xfrm>
            <a:off x="457200" y="4767264"/>
            <a:ext cx="2133600" cy="2739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7" name="Google Shape;87;g1dd29ec108d_0_103"/>
          <p:cNvSpPr txBox="1">
            <a:spLocks noGrp="1"/>
          </p:cNvSpPr>
          <p:nvPr>
            <p:ph type="sldNum" idx="12"/>
          </p:nvPr>
        </p:nvSpPr>
        <p:spPr>
          <a:xfrm>
            <a:off x="0" y="2093"/>
            <a:ext cx="457200" cy="2739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350"/>
              <a:buFont typeface="Arial"/>
              <a:buNone/>
              <a:defRPr sz="1350" b="0" i="0" u="none" strike="noStrike" cap="none">
                <a:solidFill>
                  <a:schemeClr val="dk1"/>
                </a:solidFill>
                <a:latin typeface="Open Sans"/>
                <a:ea typeface="Open Sans"/>
                <a:cs typeface="Open Sans"/>
                <a:sym typeface="Open Sans"/>
              </a:defRPr>
            </a:lvl1pPr>
            <a:lvl2pPr marL="0" marR="0" lvl="1" indent="0" algn="ctr" rtl="0">
              <a:lnSpc>
                <a:spcPct val="100000"/>
              </a:lnSpc>
              <a:spcBef>
                <a:spcPts val="0"/>
              </a:spcBef>
              <a:spcAft>
                <a:spcPts val="0"/>
              </a:spcAft>
              <a:buClr>
                <a:srgbClr val="000000"/>
              </a:buClr>
              <a:buSzPts val="1350"/>
              <a:buFont typeface="Arial"/>
              <a:buNone/>
              <a:defRPr sz="1350" b="0" i="0" u="none" strike="noStrike" cap="none">
                <a:solidFill>
                  <a:schemeClr val="dk1"/>
                </a:solidFill>
                <a:latin typeface="Open Sans"/>
                <a:ea typeface="Open Sans"/>
                <a:cs typeface="Open Sans"/>
                <a:sym typeface="Open Sans"/>
              </a:defRPr>
            </a:lvl2pPr>
            <a:lvl3pPr marL="0" marR="0" lvl="2" indent="0" algn="ctr" rtl="0">
              <a:lnSpc>
                <a:spcPct val="100000"/>
              </a:lnSpc>
              <a:spcBef>
                <a:spcPts val="0"/>
              </a:spcBef>
              <a:spcAft>
                <a:spcPts val="0"/>
              </a:spcAft>
              <a:buClr>
                <a:srgbClr val="000000"/>
              </a:buClr>
              <a:buSzPts val="1350"/>
              <a:buFont typeface="Arial"/>
              <a:buNone/>
              <a:defRPr sz="1350" b="0" i="0" u="none" strike="noStrike" cap="none">
                <a:solidFill>
                  <a:schemeClr val="dk1"/>
                </a:solidFill>
                <a:latin typeface="Open Sans"/>
                <a:ea typeface="Open Sans"/>
                <a:cs typeface="Open Sans"/>
                <a:sym typeface="Open Sans"/>
              </a:defRPr>
            </a:lvl3pPr>
            <a:lvl4pPr marL="0" marR="0" lvl="3" indent="0" algn="ctr" rtl="0">
              <a:lnSpc>
                <a:spcPct val="100000"/>
              </a:lnSpc>
              <a:spcBef>
                <a:spcPts val="0"/>
              </a:spcBef>
              <a:spcAft>
                <a:spcPts val="0"/>
              </a:spcAft>
              <a:buClr>
                <a:srgbClr val="000000"/>
              </a:buClr>
              <a:buSzPts val="1350"/>
              <a:buFont typeface="Arial"/>
              <a:buNone/>
              <a:defRPr sz="1350" b="0" i="0" u="none" strike="noStrike" cap="none">
                <a:solidFill>
                  <a:schemeClr val="dk1"/>
                </a:solidFill>
                <a:latin typeface="Open Sans"/>
                <a:ea typeface="Open Sans"/>
                <a:cs typeface="Open Sans"/>
                <a:sym typeface="Open Sans"/>
              </a:defRPr>
            </a:lvl4pPr>
            <a:lvl5pPr marL="0" marR="0" lvl="4" indent="0" algn="ctr" rtl="0">
              <a:lnSpc>
                <a:spcPct val="100000"/>
              </a:lnSpc>
              <a:spcBef>
                <a:spcPts val="0"/>
              </a:spcBef>
              <a:spcAft>
                <a:spcPts val="0"/>
              </a:spcAft>
              <a:buClr>
                <a:srgbClr val="000000"/>
              </a:buClr>
              <a:buSzPts val="1350"/>
              <a:buFont typeface="Arial"/>
              <a:buNone/>
              <a:defRPr sz="1350" b="0" i="0" u="none" strike="noStrike" cap="none">
                <a:solidFill>
                  <a:schemeClr val="dk1"/>
                </a:solidFill>
                <a:latin typeface="Open Sans"/>
                <a:ea typeface="Open Sans"/>
                <a:cs typeface="Open Sans"/>
                <a:sym typeface="Open Sans"/>
              </a:defRPr>
            </a:lvl5pPr>
            <a:lvl6pPr marL="0" marR="0" lvl="5" indent="0" algn="ctr" rtl="0">
              <a:lnSpc>
                <a:spcPct val="100000"/>
              </a:lnSpc>
              <a:spcBef>
                <a:spcPts val="0"/>
              </a:spcBef>
              <a:spcAft>
                <a:spcPts val="0"/>
              </a:spcAft>
              <a:buClr>
                <a:srgbClr val="000000"/>
              </a:buClr>
              <a:buSzPts val="1350"/>
              <a:buFont typeface="Arial"/>
              <a:buNone/>
              <a:defRPr sz="1350" b="0" i="0" u="none" strike="noStrike" cap="none">
                <a:solidFill>
                  <a:schemeClr val="dk1"/>
                </a:solidFill>
                <a:latin typeface="Open Sans"/>
                <a:ea typeface="Open Sans"/>
                <a:cs typeface="Open Sans"/>
                <a:sym typeface="Open Sans"/>
              </a:defRPr>
            </a:lvl6pPr>
            <a:lvl7pPr marL="0" marR="0" lvl="6" indent="0" algn="ctr" rtl="0">
              <a:lnSpc>
                <a:spcPct val="100000"/>
              </a:lnSpc>
              <a:spcBef>
                <a:spcPts val="0"/>
              </a:spcBef>
              <a:spcAft>
                <a:spcPts val="0"/>
              </a:spcAft>
              <a:buClr>
                <a:srgbClr val="000000"/>
              </a:buClr>
              <a:buSzPts val="1350"/>
              <a:buFont typeface="Arial"/>
              <a:buNone/>
              <a:defRPr sz="1350" b="0" i="0" u="none" strike="noStrike" cap="none">
                <a:solidFill>
                  <a:schemeClr val="dk1"/>
                </a:solidFill>
                <a:latin typeface="Open Sans"/>
                <a:ea typeface="Open Sans"/>
                <a:cs typeface="Open Sans"/>
                <a:sym typeface="Open Sans"/>
              </a:defRPr>
            </a:lvl7pPr>
            <a:lvl8pPr marL="0" marR="0" lvl="7" indent="0" algn="ctr" rtl="0">
              <a:lnSpc>
                <a:spcPct val="100000"/>
              </a:lnSpc>
              <a:spcBef>
                <a:spcPts val="0"/>
              </a:spcBef>
              <a:spcAft>
                <a:spcPts val="0"/>
              </a:spcAft>
              <a:buClr>
                <a:srgbClr val="000000"/>
              </a:buClr>
              <a:buSzPts val="1350"/>
              <a:buFont typeface="Arial"/>
              <a:buNone/>
              <a:defRPr sz="1350" b="0" i="0" u="none" strike="noStrike" cap="none">
                <a:solidFill>
                  <a:schemeClr val="dk1"/>
                </a:solidFill>
                <a:latin typeface="Open Sans"/>
                <a:ea typeface="Open Sans"/>
                <a:cs typeface="Open Sans"/>
                <a:sym typeface="Open Sans"/>
              </a:defRPr>
            </a:lvl8pPr>
            <a:lvl9pPr marL="0" marR="0" lvl="8" indent="0" algn="ctr" rtl="0">
              <a:lnSpc>
                <a:spcPct val="100000"/>
              </a:lnSpc>
              <a:spcBef>
                <a:spcPts val="0"/>
              </a:spcBef>
              <a:spcAft>
                <a:spcPts val="0"/>
              </a:spcAft>
              <a:buClr>
                <a:srgbClr val="000000"/>
              </a:buClr>
              <a:buSzPts val="1350"/>
              <a:buFont typeface="Arial"/>
              <a:buNone/>
              <a:defRPr sz="1350" b="0" i="0" u="none" strike="noStrike" cap="none">
                <a:solidFill>
                  <a:schemeClr val="dk1"/>
                </a:solidFill>
                <a:latin typeface="Open Sans"/>
                <a:ea typeface="Open Sans"/>
                <a:cs typeface="Open Sans"/>
                <a:sym typeface="Open Sans"/>
              </a:defRPr>
            </a:lvl9pPr>
          </a:lstStyle>
          <a:p>
            <a:pPr marL="0" lvl="0" indent="0" algn="ctr" rtl="0">
              <a:spcBef>
                <a:spcPts val="0"/>
              </a:spcBef>
              <a:spcAft>
                <a:spcPts val="0"/>
              </a:spcAft>
              <a:buNone/>
            </a:pPr>
            <a:fld id="{00000000-1234-1234-1234-123412341234}" type="slidenum">
              <a:rPr lang="en-US"/>
              <a:t>‹#›</a:t>
            </a:fld>
            <a:endParaRPr/>
          </a:p>
        </p:txBody>
      </p:sp>
      <p:pic>
        <p:nvPicPr>
          <p:cNvPr id="88" name="Google Shape;88;g1dd29ec108d_0_103" descr="RESULTS_logo_EN_CMYK_BIG (flat)2_RESULTS_logo_EN_CMYK_BIG.png"/>
          <p:cNvPicPr preferRelativeResize="0"/>
          <p:nvPr/>
        </p:nvPicPr>
        <p:blipFill rotWithShape="1">
          <a:blip r:embed="rId10">
            <a:alphaModFix/>
          </a:blip>
          <a:srcRect/>
          <a:stretch/>
        </p:blipFill>
        <p:spPr>
          <a:xfrm>
            <a:off x="7858691" y="139015"/>
            <a:ext cx="1223629" cy="982315"/>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64" r:id="rId1"/>
    <p:sldLayoutId id="2147483669" r:id="rId2"/>
    <p:sldLayoutId id="2147483670" r:id="rId3"/>
    <p:sldLayoutId id="2147483671" r:id="rId4"/>
    <p:sldLayoutId id="2147483672" r:id="rId5"/>
    <p:sldLayoutId id="2147483673" r:id="rId6"/>
    <p:sldLayoutId id="2147483674"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E41034"/>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007304"/>
            <a:ext cx="8229600" cy="857250"/>
          </a:xfrm>
          <a:prstGeom prst="rect">
            <a:avLst/>
          </a:prstGeom>
        </p:spPr>
        <p:txBody>
          <a:bodyPr vert="horz" lIns="91440" tIns="45720" rIns="91440" bIns="45720" rtlCol="0" anchor="ctr">
            <a:normAutofit/>
          </a:bodyPr>
          <a:lstStyle/>
          <a:p>
            <a:r>
              <a:rPr lang="en-US"/>
              <a:t>Click to edit master title style</a:t>
            </a:r>
          </a:p>
        </p:txBody>
      </p:sp>
      <p:pic>
        <p:nvPicPr>
          <p:cNvPr id="8" name="Picture 7" descr="Asset 1@4x.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102428" y="743859"/>
            <a:ext cx="2939143" cy="2342602"/>
          </a:xfrm>
          <a:prstGeom prst="rect">
            <a:avLst/>
          </a:prstGeom>
        </p:spPr>
      </p:pic>
    </p:spTree>
    <p:extLst>
      <p:ext uri="{BB962C8B-B14F-4D97-AF65-F5344CB8AC3E}">
        <p14:creationId xmlns:p14="http://schemas.microsoft.com/office/powerpoint/2010/main" val="3814493958"/>
      </p:ext>
    </p:extLst>
  </p:cSld>
  <p:clrMap bg1="lt1" tx1="dk1" bg2="lt2" tx2="dk2" accent1="accent1" accent2="accent2" accent3="accent3" accent4="accent4" accent5="accent5" accent6="accent6" hlink="hlink" folHlink="folHlink"/>
  <p:sldLayoutIdLst>
    <p:sldLayoutId id="2147483678" r:id="rId1"/>
    <p:sldLayoutId id="2147483679" r:id="rId2"/>
  </p:sldLayoutIdLst>
  <p:hf hdr="0" ftr="0" dt="0"/>
  <p:txStyles>
    <p:titleStyle>
      <a:lvl1pPr algn="ctr" defTabSz="457200" rtl="0" eaLnBrk="1" latinLnBrk="0" hangingPunct="1">
        <a:spcBef>
          <a:spcPct val="0"/>
        </a:spcBef>
        <a:buNone/>
        <a:defRPr sz="4200" b="1" kern="1200">
          <a:solidFill>
            <a:schemeClr val="bg1"/>
          </a:solidFill>
          <a:latin typeface="Open Sans" pitchFamily="2" charset="0"/>
          <a:ea typeface="Open Sans" pitchFamily="2" charset="0"/>
          <a:cs typeface="Open Sans" pitchFamily="2" charset="0"/>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7401491"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336253"/>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100">
                <a:solidFill>
                  <a:schemeClr val="tx1"/>
                </a:solidFill>
                <a:latin typeface="Open Sans" pitchFamily="2" charset="0"/>
                <a:ea typeface="Open Sans" pitchFamily="2" charset="0"/>
                <a:cs typeface="Open Sans" pitchFamily="2" charset="0"/>
              </a:defRPr>
            </a:lvl1pPr>
          </a:lstStyle>
          <a:p>
            <a:fld id="{307E6868-079E-1649-B8D1-459B42CE4DE3}" type="slidenum">
              <a:rPr lang="en-US" smtClean="0"/>
              <a:pPr/>
              <a:t>‹#›</a:t>
            </a:fld>
            <a:endParaRPr lang="en-US"/>
          </a:p>
        </p:txBody>
      </p:sp>
      <p:pic>
        <p:nvPicPr>
          <p:cNvPr id="7" name="Picture 6" descr="RESULTS_logo_EN_CMYK_BIG (flat)2_RESULTS_logo_EN_CMYK_BIG.png"/>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7858691" y="80916"/>
            <a:ext cx="1223628" cy="982313"/>
          </a:xfrm>
          <a:prstGeom prst="rect">
            <a:avLst/>
          </a:prstGeom>
        </p:spPr>
      </p:pic>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100">
                <a:solidFill>
                  <a:schemeClr val="tx1">
                    <a:tint val="75000"/>
                  </a:schemeClr>
                </a:solidFill>
                <a:latin typeface="Open Sans" pitchFamily="2" charset="0"/>
                <a:ea typeface="Open Sans" pitchFamily="2" charset="0"/>
                <a:cs typeface="Open Sans" pitchFamily="2" charset="0"/>
              </a:defRPr>
            </a:lvl1pPr>
          </a:lstStyle>
          <a:p>
            <a:fld id="{A896A405-392F-4A71-8147-A22E085A7A06}" type="datetime1">
              <a:rPr lang="en-US" smtClean="0"/>
              <a:t>7/15/2025</a:t>
            </a:fld>
            <a:endParaRPr lang="en-US"/>
          </a:p>
        </p:txBody>
      </p:sp>
    </p:spTree>
    <p:extLst>
      <p:ext uri="{BB962C8B-B14F-4D97-AF65-F5344CB8AC3E}">
        <p14:creationId xmlns:p14="http://schemas.microsoft.com/office/powerpoint/2010/main" val="4249888980"/>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Lst>
  <p:hf hdr="0" ftr="0" dt="0"/>
  <p:txStyles>
    <p:titleStyle>
      <a:lvl1pPr algn="ctr" defTabSz="457200" rtl="0" eaLnBrk="1" latinLnBrk="0" hangingPunct="1">
        <a:spcBef>
          <a:spcPct val="0"/>
        </a:spcBef>
        <a:buNone/>
        <a:defRPr sz="3600" b="1" kern="1200">
          <a:solidFill>
            <a:srgbClr val="E41034"/>
          </a:solidFill>
          <a:latin typeface="Open Sans" pitchFamily="2" charset="0"/>
          <a:ea typeface="Open Sans" pitchFamily="2" charset="0"/>
          <a:cs typeface="Open Sans" pitchFamily="2" charset="0"/>
        </a:defRPr>
      </a:lvl1pPr>
    </p:titleStyle>
    <p:bodyStyle>
      <a:lvl1pPr marL="342900" indent="-342900" algn="l" defTabSz="457200" rtl="0" eaLnBrk="1" latinLnBrk="0" hangingPunct="1">
        <a:spcBef>
          <a:spcPct val="20000"/>
        </a:spcBef>
        <a:buFont typeface="Arial"/>
        <a:buChar char="•"/>
        <a:defRPr sz="3000" kern="1200">
          <a:solidFill>
            <a:schemeClr val="tx1"/>
          </a:solidFill>
          <a:latin typeface="Open Sans" pitchFamily="2" charset="0"/>
          <a:ea typeface="Open Sans" pitchFamily="2" charset="0"/>
          <a:cs typeface="Open Sans" pitchFamily="2" charset="0"/>
        </a:defRPr>
      </a:lvl1pPr>
      <a:lvl2pPr marL="742950" indent="-285750" algn="l" defTabSz="457200" rtl="0" eaLnBrk="1" latinLnBrk="0" hangingPunct="1">
        <a:spcBef>
          <a:spcPct val="20000"/>
        </a:spcBef>
        <a:buFont typeface="Courier New"/>
        <a:buChar char="o"/>
        <a:defRPr sz="2600" kern="1200">
          <a:solidFill>
            <a:schemeClr val="tx1"/>
          </a:solidFill>
          <a:latin typeface="Open Sans" pitchFamily="2" charset="0"/>
          <a:ea typeface="Open Sans" pitchFamily="2" charset="0"/>
          <a:cs typeface="Open Sans" pitchFamily="2" charset="0"/>
        </a:defRPr>
      </a:lvl2pPr>
      <a:lvl3pPr marL="1143000" indent="-228600" algn="l" defTabSz="457200" rtl="0" eaLnBrk="1" latinLnBrk="0" hangingPunct="1">
        <a:spcBef>
          <a:spcPct val="20000"/>
        </a:spcBef>
        <a:buFont typeface="Wingdings" charset="2"/>
        <a:buChar char="§"/>
        <a:defRPr sz="2200" kern="1200">
          <a:solidFill>
            <a:schemeClr val="tx1"/>
          </a:solidFill>
          <a:latin typeface="Open Sans" pitchFamily="2" charset="0"/>
          <a:ea typeface="Open Sans" pitchFamily="2" charset="0"/>
          <a:cs typeface="Open Sans" pitchFamily="2" charset="0"/>
        </a:defRPr>
      </a:lvl3pPr>
      <a:lvl4pPr marL="1600200" indent="-228600" algn="l" defTabSz="457200" rtl="0" eaLnBrk="1" latinLnBrk="0" hangingPunct="1">
        <a:spcBef>
          <a:spcPct val="20000"/>
        </a:spcBef>
        <a:buFont typeface="Arial"/>
        <a:buChar char="•"/>
        <a:defRPr sz="1800" kern="1200">
          <a:solidFill>
            <a:schemeClr val="tx1"/>
          </a:solidFill>
          <a:latin typeface="Open Sans" pitchFamily="2" charset="0"/>
          <a:ea typeface="Open Sans" pitchFamily="2" charset="0"/>
          <a:cs typeface="Open Sans" pitchFamily="2" charset="0"/>
        </a:defRPr>
      </a:lvl4pPr>
      <a:lvl5pPr marL="2057400" indent="-228600" algn="l" defTabSz="457200" rtl="0" eaLnBrk="1" latinLnBrk="0" hangingPunct="1">
        <a:spcBef>
          <a:spcPct val="20000"/>
        </a:spcBef>
        <a:buFont typeface="Courier New"/>
        <a:buChar char="o"/>
        <a:defRPr sz="1800" kern="1200">
          <a:solidFill>
            <a:schemeClr val="tx1"/>
          </a:solidFill>
          <a:latin typeface="Open Sans" pitchFamily="2" charset="0"/>
          <a:ea typeface="Open Sans" pitchFamily="2" charset="0"/>
          <a:cs typeface="Open Sans" pitchFamily="2"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29" descr="RESULTS_logo_EN_CMYK_BIG (flat)2_RESULTS_logo_EN_CMYK_BIG.png"/>
          <p:cNvPicPr preferRelativeResize="0"/>
          <p:nvPr/>
        </p:nvPicPr>
        <p:blipFill rotWithShape="1">
          <a:blip r:embed="rId15">
            <a:alphaModFix/>
          </a:blip>
          <a:srcRect/>
          <a:stretch/>
        </p:blipFill>
        <p:spPr>
          <a:xfrm>
            <a:off x="7858691" y="80916"/>
            <a:ext cx="1223628" cy="982313"/>
          </a:xfrm>
          <a:prstGeom prst="rect">
            <a:avLst/>
          </a:prstGeom>
          <a:noFill/>
          <a:ln>
            <a:noFill/>
          </a:ln>
        </p:spPr>
      </p:pic>
      <p:sp>
        <p:nvSpPr>
          <p:cNvPr id="11" name="Google Shape;11;p29"/>
          <p:cNvSpPr txBox="1">
            <a:spLocks noGrp="1"/>
          </p:cNvSpPr>
          <p:nvPr>
            <p:ph type="title"/>
          </p:nvPr>
        </p:nvSpPr>
        <p:spPr>
          <a:xfrm>
            <a:off x="457200" y="205979"/>
            <a:ext cx="7401491" cy="85725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2" name="Google Shape;12;p29"/>
          <p:cNvSpPr txBox="1">
            <a:spLocks noGrp="1"/>
          </p:cNvSpPr>
          <p:nvPr>
            <p:ph type="body" idx="1"/>
          </p:nvPr>
        </p:nvSpPr>
        <p:spPr>
          <a:xfrm>
            <a:off x="457200" y="1200151"/>
            <a:ext cx="8229600" cy="3394472"/>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Courier New"/>
              <a:buChar char="o"/>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Noto Sans Symbols"/>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Courier New"/>
              <a:buChar char="o"/>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3" name="Google Shape;13;p29"/>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9"/>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841975380"/>
      </p:ext>
    </p:extLst>
  </p:cSld>
  <p:clrMap bg1="lt1" tx1="dk1" bg2="dk2" tx2="lt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1.xml"/><Relationship Id="rId4" Type="http://schemas.openxmlformats.org/officeDocument/2006/relationships/image" Target="../media/image18.jpg"/></Relationships>
</file>

<file path=ppt/slides/_rels/slide1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2.xml"/><Relationship Id="rId1" Type="http://schemas.openxmlformats.org/officeDocument/2006/relationships/slideLayout" Target="../slideLayouts/slideLayout33.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33.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34.xml"/><Relationship Id="rId5" Type="http://schemas.openxmlformats.org/officeDocument/2006/relationships/image" Target="../media/image24.jpeg"/><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3.xml"/><Relationship Id="rId1" Type="http://schemas.openxmlformats.org/officeDocument/2006/relationships/video" Target="https://www.youtube.com/embed/q8UlwkHdnTY?feature=oembed" TargetMode="External"/><Relationship Id="rId6" Type="http://schemas.openxmlformats.org/officeDocument/2006/relationships/image" Target="../media/image13.png"/><Relationship Id="rId5" Type="http://schemas.openxmlformats.org/officeDocument/2006/relationships/hyperlink" Target="https://www.youtube.com/watch?v=q8UlwkHdnTY" TargetMode="External"/><Relationship Id="rId4" Type="http://schemas.openxmlformats.org/officeDocument/2006/relationships/image" Target="../media/image25.jpe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44.xml"/><Relationship Id="rId4" Type="http://schemas.openxmlformats.org/officeDocument/2006/relationships/image" Target="../media/image27.svg"/></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34.xml"/><Relationship Id="rId5" Type="http://schemas.openxmlformats.org/officeDocument/2006/relationships/image" Target="../media/image24.jpeg"/><Relationship Id="rId4" Type="http://schemas.openxmlformats.org/officeDocument/2006/relationships/image" Target="../media/image23.jpe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33.xml"/><Relationship Id="rId6" Type="http://schemas.openxmlformats.org/officeDocument/2006/relationships/image" Target="../media/image13.png"/><Relationship Id="rId5" Type="http://schemas.openxmlformats.org/officeDocument/2006/relationships/hyperlink" Target="https://results.org/volunteers/action-center/action-alerts?vvsrc=%2fcampaigns%2f119808%2frespond" TargetMode="External"/><Relationship Id="rId4" Type="http://schemas.openxmlformats.org/officeDocument/2006/relationships/hyperlink" Target="https://docs.google.com/document/d/1fd264yYdxRO5IzTa63w2trEx35GOjaRxzLa2L3JakKY/edit?usp=sharing"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results.org/volunteers/action-center/action-alerts?vvsrc=%2fcampaigns%2f115831%2frespond" TargetMode="External"/><Relationship Id="rId2" Type="http://schemas.openxmlformats.org/officeDocument/2006/relationships/notesSlide" Target="../notesSlides/notesSlide17.xml"/><Relationship Id="rId1" Type="http://schemas.openxmlformats.org/officeDocument/2006/relationships/slideLayout" Target="../slideLayouts/slideLayout33.xml"/><Relationship Id="rId5" Type="http://schemas.openxmlformats.org/officeDocument/2006/relationships/image" Target="../media/image29.png"/><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8.xml"/><Relationship Id="rId1" Type="http://schemas.openxmlformats.org/officeDocument/2006/relationships/slideLayout" Target="../slideLayouts/slideLayout34.xml"/><Relationship Id="rId4" Type="http://schemas.openxmlformats.org/officeDocument/2006/relationships/hyperlink" Target="https://tinyurl.com/WritetoFight"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34.xml"/></Relationships>
</file>

<file path=ppt/slides/_rels/slide22.xml.rels><?xml version="1.0" encoding="UTF-8" standalone="yes"?>
<Relationships xmlns="http://schemas.openxmlformats.org/package/2006/relationships"><Relationship Id="rId8" Type="http://schemas.openxmlformats.org/officeDocument/2006/relationships/hyperlink" Target="https://www.nytimes.com/2025/06/21/opinion/waste-musk-trump.html?unlocked_article_code=1.Q08._UKh.jq-O1Xypsi17&amp;smid=nytcore-ios-share&amp;referringSource=articleShare" TargetMode="External"/><Relationship Id="rId3" Type="http://schemas.openxmlformats.org/officeDocument/2006/relationships/image" Target="../media/image17.png"/><Relationship Id="rId7" Type="http://schemas.openxmlformats.org/officeDocument/2006/relationships/hyperlink" Target="https://www.goodreads.com/book/show/196846120-chasing-hope?from_search=true&amp;from_srp=true&amp;qid=bMHqSO7c0h&amp;rank=4" TargetMode="External"/><Relationship Id="rId2" Type="http://schemas.openxmlformats.org/officeDocument/2006/relationships/notesSlide" Target="../notesSlides/notesSlide20.xml"/><Relationship Id="rId1" Type="http://schemas.openxmlformats.org/officeDocument/2006/relationships/slideLayout" Target="../slideLayouts/slideLayout34.xml"/><Relationship Id="rId6" Type="http://schemas.openxmlformats.org/officeDocument/2006/relationships/hyperlink" Target="https://www.goodreads.com/book/show/20342518-a-path-appears?from_search=true&amp;from_srp=true&amp;qid=bMHqSO7c0h&amp;rank=3" TargetMode="External"/><Relationship Id="rId5" Type="http://schemas.openxmlformats.org/officeDocument/2006/relationships/hyperlink" Target="https://www.goodreads.com/book/show/6260997-half-the-sky?from_search=true&amp;from_srp=true&amp;qid=bMHqSO7c0h&amp;rank=1" TargetMode="External"/><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hyperlink" Target="http://tinyurl.com/JoinRiseAdvocacyChapter"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33.xml"/><Relationship Id="rId6" Type="http://schemas.openxmlformats.org/officeDocument/2006/relationships/image" Target="../media/image13.png"/><Relationship Id="rId5" Type="http://schemas.openxmlformats.org/officeDocument/2006/relationships/hyperlink" Target="https://results.org/volunteers/action-center/action-alerts?vvsrc=%2fcampaigns%2f84548%2frespond" TargetMode="External"/><Relationship Id="rId4" Type="http://schemas.openxmlformats.org/officeDocument/2006/relationships/hyperlink" Target="https://docs.google.com/document/d/1GSfu44EsA6DzL0djhMdXgJoGA1X_IW1bsa-uyi8jIV0/edit?usp=sharing"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togetherwomenrise.org/our-anti-oppression-commitment/" TargetMode="External"/><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hyperlink" Target="https://results.org/wp-content/uploads/Building-Resilience-as-an-Advocate_resources.pdf" TargetMode="External"/><Relationship Id="rId2" Type="http://schemas.openxmlformats.org/officeDocument/2006/relationships/notesSlide" Target="../notesSlides/notesSlide7.xml"/><Relationship Id="rId1" Type="http://schemas.openxmlformats.org/officeDocument/2006/relationships/slideLayout" Target="../slideLayouts/slideLayout11.xml"/><Relationship Id="rId5" Type="http://schemas.openxmlformats.org/officeDocument/2006/relationships/image" Target="../media/image13.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1.xml"/><Relationship Id="rId5" Type="http://schemas.openxmlformats.org/officeDocument/2006/relationships/hyperlink" Target="https://togetherwomenrise.org/programs/rural-health-education-service-trust-rhest/" TargetMode="External"/><Relationship Id="rId4" Type="http://schemas.openxmlformats.org/officeDocument/2006/relationships/image" Target="../media/image16.jp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g14fc495f4cb_0_0"/>
          <p:cNvSpPr txBox="1">
            <a:spLocks noGrp="1"/>
          </p:cNvSpPr>
          <p:nvPr>
            <p:ph type="title"/>
          </p:nvPr>
        </p:nvSpPr>
        <p:spPr>
          <a:xfrm>
            <a:off x="202051" y="1230597"/>
            <a:ext cx="8739900" cy="26823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sz="4000" dirty="0">
                <a:latin typeface="Open Sans"/>
                <a:ea typeface="Open Sans"/>
                <a:cs typeface="Open Sans"/>
                <a:sym typeface="Open Sans"/>
              </a:rPr>
              <a:t>Rise Advocacy Chapter</a:t>
            </a:r>
            <a:br>
              <a:rPr lang="en-US" sz="4000" dirty="0">
                <a:latin typeface="Open Sans"/>
                <a:ea typeface="Open Sans"/>
                <a:cs typeface="Open Sans"/>
                <a:sym typeface="Open Sans"/>
              </a:rPr>
            </a:br>
            <a:r>
              <a:rPr lang="en-US" sz="4000" dirty="0">
                <a:latin typeface="Open Sans"/>
                <a:ea typeface="Open Sans"/>
                <a:cs typeface="Open Sans"/>
                <a:sym typeface="Open Sans"/>
              </a:rPr>
              <a:t>Monthly Webinar</a:t>
            </a:r>
            <a:endParaRPr sz="3600" dirty="0">
              <a:latin typeface="Open Sans"/>
              <a:ea typeface="Open Sans"/>
              <a:cs typeface="Open Sans"/>
              <a:sym typeface="Open Sans"/>
            </a:endParaRPr>
          </a:p>
        </p:txBody>
      </p:sp>
      <p:sp>
        <p:nvSpPr>
          <p:cNvPr id="150" name="Google Shape;150;g14fc495f4cb_0_0"/>
          <p:cNvSpPr txBox="1"/>
          <p:nvPr/>
        </p:nvSpPr>
        <p:spPr>
          <a:xfrm>
            <a:off x="1125415" y="4299438"/>
            <a:ext cx="6620700" cy="52318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2800" b="1" i="0" u="none" strike="noStrike" cap="none" dirty="0">
                <a:solidFill>
                  <a:schemeClr val="dk1"/>
                </a:solidFill>
                <a:latin typeface="Open Sans"/>
                <a:ea typeface="Open Sans"/>
                <a:cs typeface="Open Sans"/>
                <a:sym typeface="Open Sans"/>
              </a:rPr>
              <a:t>July 15, 2025</a:t>
            </a:r>
            <a:endParaRPr sz="2800" b="1" i="0" u="none" strike="noStrike" cap="none" dirty="0">
              <a:solidFill>
                <a:srgbClr val="000000"/>
              </a:solidFill>
              <a:latin typeface="Open Sans"/>
              <a:ea typeface="Open Sans"/>
              <a:cs typeface="Open Sans"/>
              <a:sym typeface="Open Sans"/>
            </a:endParaRPr>
          </a:p>
        </p:txBody>
      </p:sp>
      <p:pic>
        <p:nvPicPr>
          <p:cNvPr id="151" name="Google Shape;151;g14fc495f4cb_0_0"/>
          <p:cNvPicPr preferRelativeResize="0"/>
          <p:nvPr/>
        </p:nvPicPr>
        <p:blipFill rotWithShape="1">
          <a:blip r:embed="rId3">
            <a:alphaModFix/>
          </a:blip>
          <a:srcRect/>
          <a:stretch/>
        </p:blipFill>
        <p:spPr>
          <a:xfrm>
            <a:off x="132080" y="187403"/>
            <a:ext cx="3013528" cy="886516"/>
          </a:xfrm>
          <a:prstGeom prst="rect">
            <a:avLst/>
          </a:prstGeom>
          <a:noFill/>
          <a:ln>
            <a:noFill/>
          </a:ln>
        </p:spPr>
      </p:pic>
      <p:pic>
        <p:nvPicPr>
          <p:cNvPr id="1026" name="Picture 2">
            <a:extLst>
              <a:ext uri="{FF2B5EF4-FFF2-40B4-BE49-F238E27FC236}">
                <a16:creationId xmlns:a16="http://schemas.microsoft.com/office/drawing/2014/main" id="{D49D8FB8-937A-D859-9C75-A45126673D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86234" y="84556"/>
            <a:ext cx="1625686" cy="117803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2">
          <a:extLst>
            <a:ext uri="{FF2B5EF4-FFF2-40B4-BE49-F238E27FC236}">
              <a16:creationId xmlns:a16="http://schemas.microsoft.com/office/drawing/2014/main" id="{4C2A1DE3-034D-D1E3-7E19-626EDCA240D1}"/>
            </a:ext>
          </a:extLst>
        </p:cNvPr>
        <p:cNvGrpSpPr/>
        <p:nvPr/>
      </p:nvGrpSpPr>
      <p:grpSpPr>
        <a:xfrm>
          <a:off x="0" y="0"/>
          <a:ext cx="0" cy="0"/>
          <a:chOff x="0" y="0"/>
          <a:chExt cx="0" cy="0"/>
        </a:xfrm>
      </p:grpSpPr>
      <p:sp>
        <p:nvSpPr>
          <p:cNvPr id="175" name="Google Shape;175;g1dd29ec108d_0_96">
            <a:extLst>
              <a:ext uri="{FF2B5EF4-FFF2-40B4-BE49-F238E27FC236}">
                <a16:creationId xmlns:a16="http://schemas.microsoft.com/office/drawing/2014/main" id="{DBB32996-CA9A-E274-05C7-28369848FFE2}"/>
              </a:ext>
            </a:extLst>
          </p:cNvPr>
          <p:cNvSpPr/>
          <p:nvPr/>
        </p:nvSpPr>
        <p:spPr>
          <a:xfrm>
            <a:off x="0" y="7802"/>
            <a:ext cx="237000" cy="3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Open Sans"/>
              <a:buNone/>
            </a:pPr>
            <a:endParaRPr sz="1350" b="0" i="0" u="none" strike="noStrike" cap="none">
              <a:solidFill>
                <a:srgbClr val="000000"/>
              </a:solidFill>
              <a:latin typeface="Open Sans"/>
              <a:ea typeface="Open Sans"/>
              <a:cs typeface="Open Sans"/>
              <a:sym typeface="Open Sans"/>
            </a:endParaRPr>
          </a:p>
        </p:txBody>
      </p:sp>
      <p:sp>
        <p:nvSpPr>
          <p:cNvPr id="3" name="Title 2">
            <a:extLst>
              <a:ext uri="{FF2B5EF4-FFF2-40B4-BE49-F238E27FC236}">
                <a16:creationId xmlns:a16="http://schemas.microsoft.com/office/drawing/2014/main" id="{F7B7C8C3-8B6B-7CC3-D4E4-F012E9923A9C}"/>
              </a:ext>
            </a:extLst>
          </p:cNvPr>
          <p:cNvSpPr>
            <a:spLocks noGrp="1"/>
          </p:cNvSpPr>
          <p:nvPr>
            <p:ph type="ctrTitle"/>
          </p:nvPr>
        </p:nvSpPr>
        <p:spPr>
          <a:xfrm>
            <a:off x="570216" y="2020500"/>
            <a:ext cx="7772400" cy="1102500"/>
          </a:xfrm>
        </p:spPr>
        <p:txBody>
          <a:bodyPr>
            <a:normAutofit fontScale="90000"/>
          </a:bodyPr>
          <a:lstStyle/>
          <a:p>
            <a:r>
              <a:rPr lang="en-US" sz="4000" b="1" dirty="0">
                <a:latin typeface="Open Sans" panose="020B0606030504020204" pitchFamily="34" charset="0"/>
                <a:ea typeface="Open Sans" panose="020B0606030504020204" pitchFamily="34" charset="0"/>
                <a:cs typeface="Open Sans" panose="020B0606030504020204" pitchFamily="34" charset="0"/>
              </a:rPr>
              <a:t>This Just In!</a:t>
            </a:r>
            <a:br>
              <a:rPr lang="en-US" sz="4000" b="1" dirty="0">
                <a:latin typeface="Open Sans" panose="020B0606030504020204" pitchFamily="34" charset="0"/>
                <a:ea typeface="Open Sans" panose="020B0606030504020204" pitchFamily="34" charset="0"/>
                <a:cs typeface="Open Sans" panose="020B0606030504020204" pitchFamily="34" charset="0"/>
              </a:rPr>
            </a:br>
            <a:r>
              <a:rPr lang="en-US" sz="4000" b="1" dirty="0">
                <a:latin typeface="Open Sans" panose="020B0606030504020204" pitchFamily="34" charset="0"/>
                <a:ea typeface="Open Sans" panose="020B0606030504020204" pitchFamily="34" charset="0"/>
                <a:cs typeface="Open Sans" panose="020B0606030504020204" pitchFamily="34" charset="0"/>
              </a:rPr>
              <a:t>House FY26 Appropriations Bill</a:t>
            </a:r>
          </a:p>
        </p:txBody>
      </p:sp>
      <p:pic>
        <p:nvPicPr>
          <p:cNvPr id="4" name="Google Shape;319;g21ba38bafd0_0_10">
            <a:extLst>
              <a:ext uri="{FF2B5EF4-FFF2-40B4-BE49-F238E27FC236}">
                <a16:creationId xmlns:a16="http://schemas.microsoft.com/office/drawing/2014/main" id="{11AF8FF4-6D26-23AD-FE19-EB94D78A4C1A}"/>
              </a:ext>
            </a:extLst>
          </p:cNvPr>
          <p:cNvPicPr preferRelativeResize="0"/>
          <p:nvPr/>
        </p:nvPicPr>
        <p:blipFill rotWithShape="1">
          <a:blip r:embed="rId3">
            <a:alphaModFix/>
          </a:blip>
          <a:srcRect/>
          <a:stretch/>
        </p:blipFill>
        <p:spPr>
          <a:xfrm>
            <a:off x="0" y="135015"/>
            <a:ext cx="2451970" cy="682957"/>
          </a:xfrm>
          <a:prstGeom prst="rect">
            <a:avLst/>
          </a:prstGeom>
          <a:noFill/>
          <a:ln>
            <a:noFill/>
          </a:ln>
        </p:spPr>
      </p:pic>
    </p:spTree>
    <p:extLst>
      <p:ext uri="{BB962C8B-B14F-4D97-AF65-F5344CB8AC3E}">
        <p14:creationId xmlns:p14="http://schemas.microsoft.com/office/powerpoint/2010/main" val="17996132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2">
          <a:extLst>
            <a:ext uri="{FF2B5EF4-FFF2-40B4-BE49-F238E27FC236}">
              <a16:creationId xmlns:a16="http://schemas.microsoft.com/office/drawing/2014/main" id="{553B6598-C6BA-C8C0-F028-74D31059E8C9}"/>
            </a:ext>
          </a:extLst>
        </p:cNvPr>
        <p:cNvGrpSpPr/>
        <p:nvPr/>
      </p:nvGrpSpPr>
      <p:grpSpPr>
        <a:xfrm>
          <a:off x="0" y="0"/>
          <a:ext cx="0" cy="0"/>
          <a:chOff x="0" y="0"/>
          <a:chExt cx="0" cy="0"/>
        </a:xfrm>
      </p:grpSpPr>
      <p:sp>
        <p:nvSpPr>
          <p:cNvPr id="175" name="Google Shape;175;g1dd29ec108d_0_96">
            <a:extLst>
              <a:ext uri="{FF2B5EF4-FFF2-40B4-BE49-F238E27FC236}">
                <a16:creationId xmlns:a16="http://schemas.microsoft.com/office/drawing/2014/main" id="{C74B328C-0512-B3CF-EEC8-005244ACD7D9}"/>
              </a:ext>
            </a:extLst>
          </p:cNvPr>
          <p:cNvSpPr/>
          <p:nvPr/>
        </p:nvSpPr>
        <p:spPr>
          <a:xfrm>
            <a:off x="0" y="7802"/>
            <a:ext cx="237000" cy="3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Open Sans"/>
              <a:buNone/>
            </a:pPr>
            <a:endParaRPr sz="1350" b="0" i="0" u="none" strike="noStrike" cap="none">
              <a:solidFill>
                <a:srgbClr val="000000"/>
              </a:solidFill>
              <a:latin typeface="Open Sans"/>
              <a:ea typeface="Open Sans"/>
              <a:cs typeface="Open Sans"/>
              <a:sym typeface="Open Sans"/>
            </a:endParaRPr>
          </a:p>
        </p:txBody>
      </p:sp>
      <p:pic>
        <p:nvPicPr>
          <p:cNvPr id="4" name="Google Shape;319;g21ba38bafd0_0_10">
            <a:extLst>
              <a:ext uri="{FF2B5EF4-FFF2-40B4-BE49-F238E27FC236}">
                <a16:creationId xmlns:a16="http://schemas.microsoft.com/office/drawing/2014/main" id="{DD868851-AD14-4421-6EE9-5DB629845056}"/>
              </a:ext>
            </a:extLst>
          </p:cNvPr>
          <p:cNvPicPr preferRelativeResize="0"/>
          <p:nvPr/>
        </p:nvPicPr>
        <p:blipFill rotWithShape="1">
          <a:blip r:embed="rId3">
            <a:alphaModFix/>
          </a:blip>
          <a:srcRect/>
          <a:stretch/>
        </p:blipFill>
        <p:spPr>
          <a:xfrm>
            <a:off x="0" y="135015"/>
            <a:ext cx="2451970" cy="682957"/>
          </a:xfrm>
          <a:prstGeom prst="rect">
            <a:avLst/>
          </a:prstGeom>
          <a:noFill/>
          <a:ln>
            <a:noFill/>
          </a:ln>
        </p:spPr>
      </p:pic>
      <p:pic>
        <p:nvPicPr>
          <p:cNvPr id="7" name="Picture 6" descr="A thank you card and pen&#10;&#10;AI-generated content may be incorrect.">
            <a:extLst>
              <a:ext uri="{FF2B5EF4-FFF2-40B4-BE49-F238E27FC236}">
                <a16:creationId xmlns:a16="http://schemas.microsoft.com/office/drawing/2014/main" id="{E0E98B95-67C7-9086-84ED-42EE438EAC0F}"/>
              </a:ext>
            </a:extLst>
          </p:cNvPr>
          <p:cNvPicPr>
            <a:picLocks noChangeAspect="1"/>
          </p:cNvPicPr>
          <p:nvPr/>
        </p:nvPicPr>
        <p:blipFill>
          <a:blip r:embed="rId4"/>
          <a:stretch>
            <a:fillRect/>
          </a:stretch>
        </p:blipFill>
        <p:spPr>
          <a:xfrm>
            <a:off x="2157984" y="945185"/>
            <a:ext cx="4935931" cy="3701948"/>
          </a:xfrm>
          <a:prstGeom prst="rect">
            <a:avLst/>
          </a:prstGeom>
        </p:spPr>
      </p:pic>
    </p:spTree>
    <p:extLst>
      <p:ext uri="{BB962C8B-B14F-4D97-AF65-F5344CB8AC3E}">
        <p14:creationId xmlns:p14="http://schemas.microsoft.com/office/powerpoint/2010/main" val="20901341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3">
          <a:extLst>
            <a:ext uri="{FF2B5EF4-FFF2-40B4-BE49-F238E27FC236}">
              <a16:creationId xmlns:a16="http://schemas.microsoft.com/office/drawing/2014/main" id="{B41C3E4C-9396-B111-4B77-BD1E01C055A5}"/>
            </a:ext>
          </a:extLst>
        </p:cNvPr>
        <p:cNvGrpSpPr/>
        <p:nvPr/>
      </p:nvGrpSpPr>
      <p:grpSpPr>
        <a:xfrm>
          <a:off x="0" y="0"/>
          <a:ext cx="0" cy="0"/>
          <a:chOff x="0" y="0"/>
          <a:chExt cx="0" cy="0"/>
        </a:xfrm>
      </p:grpSpPr>
      <p:sp>
        <p:nvSpPr>
          <p:cNvPr id="265" name="Google Shape;265;g14388b835e1_0_23">
            <a:extLst>
              <a:ext uri="{FF2B5EF4-FFF2-40B4-BE49-F238E27FC236}">
                <a16:creationId xmlns:a16="http://schemas.microsoft.com/office/drawing/2014/main" id="{DA3FCCD4-D6E4-E029-2A7B-86C314FE56DA}"/>
              </a:ext>
            </a:extLst>
          </p:cNvPr>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12</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266" name="Google Shape;266;g14388b835e1_0_23">
            <a:extLst>
              <a:ext uri="{FF2B5EF4-FFF2-40B4-BE49-F238E27FC236}">
                <a16:creationId xmlns:a16="http://schemas.microsoft.com/office/drawing/2014/main" id="{876D3422-85E5-C3FB-5985-4AE46FC6EDE8}"/>
              </a:ext>
            </a:extLst>
          </p:cNvPr>
          <p:cNvSpPr txBox="1"/>
          <p:nvPr/>
        </p:nvSpPr>
        <p:spPr>
          <a:xfrm>
            <a:off x="2422901" y="1130202"/>
            <a:ext cx="7397418" cy="1102501"/>
          </a:xfrm>
          <a:prstGeom prst="rect">
            <a:avLst/>
          </a:prstGeom>
          <a:noFill/>
          <a:ln>
            <a:noFill/>
          </a:ln>
        </p:spPr>
        <p:txBody>
          <a:bodyPr spcFirstLastPara="1" wrap="square" lIns="91425" tIns="45700" rIns="91425" bIns="45700" anchor="t" anchorCtr="0">
            <a:normAutofit fontScale="70000" lnSpcReduction="20000"/>
          </a:bodyPr>
          <a:lstStyle/>
          <a:p>
            <a:pPr marL="71120" marR="0" lvl="3" indent="0" algn="ctr" defTabSz="914400" rtl="0" eaLnBrk="1" fontAlgn="auto" latinLnBrk="0" hangingPunct="1">
              <a:lnSpc>
                <a:spcPct val="120000"/>
              </a:lnSpc>
              <a:spcBef>
                <a:spcPts val="640"/>
              </a:spcBef>
              <a:spcAft>
                <a:spcPts val="0"/>
              </a:spcAft>
              <a:buClr>
                <a:srgbClr val="000000"/>
              </a:buClr>
              <a:buSzPct val="100000"/>
              <a:buFont typeface="Arial"/>
              <a:buNone/>
              <a:tabLst/>
              <a:defRPr/>
            </a:pPr>
            <a:r>
              <a:rPr kumimoji="0" lang="en-US" sz="4000" b="1" i="0" u="none" strike="noStrike" kern="0" cap="none" spc="0" normalizeH="0" baseline="0" noProof="0" dirty="0">
                <a:ln>
                  <a:noFill/>
                </a:ln>
                <a:solidFill>
                  <a:srgbClr val="000000"/>
                </a:solidFill>
                <a:effectLst/>
                <a:uLnTx/>
                <a:uFillTx/>
                <a:latin typeface="Open Sans"/>
                <a:ea typeface="Open Sans"/>
                <a:cs typeface="Open Sans"/>
                <a:sym typeface="Open Sans"/>
              </a:rPr>
              <a:t>Senate Rescissions Vote: </a:t>
            </a:r>
            <a:br>
              <a:rPr kumimoji="0" lang="en-US" sz="4000" b="1" i="0" u="none" strike="noStrike" kern="0" cap="none" spc="0" normalizeH="0" baseline="0" noProof="0" dirty="0">
                <a:ln>
                  <a:noFill/>
                </a:ln>
                <a:solidFill>
                  <a:srgbClr val="000000"/>
                </a:solidFill>
                <a:effectLst/>
                <a:uLnTx/>
                <a:uFillTx/>
                <a:latin typeface="Open Sans"/>
                <a:ea typeface="Open Sans"/>
                <a:cs typeface="Open Sans"/>
                <a:sym typeface="Open Sans"/>
              </a:rPr>
            </a:br>
            <a:r>
              <a:rPr kumimoji="0" lang="en-US" sz="4000" b="1" i="0" u="none" strike="noStrike" kern="0" cap="none" spc="0" normalizeH="0" baseline="0" noProof="0" dirty="0">
                <a:ln>
                  <a:noFill/>
                </a:ln>
                <a:solidFill>
                  <a:srgbClr val="000000"/>
                </a:solidFill>
                <a:effectLst/>
                <a:uLnTx/>
                <a:uFillTx/>
                <a:latin typeface="Open Sans"/>
                <a:ea typeface="Open Sans"/>
                <a:cs typeface="Open Sans"/>
                <a:sym typeface="Open Sans"/>
              </a:rPr>
              <a:t>Protect remaining funds!</a:t>
            </a:r>
            <a:endParaRPr kumimoji="0" lang="en-US" sz="4000" b="1" i="0" u="none" strike="noStrike" kern="0" cap="none" spc="0" normalizeH="0" baseline="0" noProof="0" dirty="0">
              <a:ln>
                <a:noFill/>
              </a:ln>
              <a:solidFill>
                <a:srgbClr val="000000"/>
              </a:solidFill>
              <a:effectLst/>
              <a:uLnTx/>
              <a:uFillTx/>
              <a:latin typeface="Open Sans"/>
              <a:ea typeface="Open Sans"/>
              <a:cs typeface="Open Sans"/>
              <a:sym typeface="Arial"/>
            </a:endParaRPr>
          </a:p>
          <a:p>
            <a:pPr marL="539750" marR="0" lvl="0" indent="-311150" algn="ctr" defTabSz="914400" rtl="0" eaLnBrk="1" fontAlgn="auto" latinLnBrk="0" hangingPunct="1">
              <a:lnSpc>
                <a:spcPct val="100000"/>
              </a:lnSpc>
              <a:spcBef>
                <a:spcPts val="640"/>
              </a:spcBef>
              <a:spcAft>
                <a:spcPts val="0"/>
              </a:spcAft>
              <a:buClr>
                <a:srgbClr val="888888"/>
              </a:buClr>
              <a:buSzPct val="129030"/>
              <a:buFont typeface="Arial"/>
              <a:buNone/>
              <a:tabLst/>
              <a:defRPr/>
            </a:pPr>
            <a:endParaRPr kumimoji="0" sz="3600" b="0" i="0" u="none" strike="noStrike" kern="0" cap="none" spc="0" normalizeH="0" baseline="0" noProof="0" dirty="0">
              <a:ln>
                <a:noFill/>
              </a:ln>
              <a:solidFill>
                <a:srgbClr val="000000"/>
              </a:solidFill>
              <a:effectLst/>
              <a:uLnTx/>
              <a:uFillTx/>
              <a:latin typeface="Open Sans"/>
              <a:ea typeface="Open Sans"/>
              <a:cs typeface="Open Sans"/>
              <a:sym typeface="Open Sans"/>
            </a:endParaRPr>
          </a:p>
          <a:p>
            <a:pPr marL="539750" marR="0" lvl="0" indent="-311150" algn="ctr" defTabSz="914400" rtl="0" eaLnBrk="1" fontAlgn="auto" latinLnBrk="0" hangingPunct="1">
              <a:lnSpc>
                <a:spcPct val="100000"/>
              </a:lnSpc>
              <a:spcBef>
                <a:spcPts val="640"/>
              </a:spcBef>
              <a:spcAft>
                <a:spcPts val="0"/>
              </a:spcAft>
              <a:buClr>
                <a:srgbClr val="888888"/>
              </a:buClr>
              <a:buSzPct val="129030"/>
              <a:buFont typeface="Arial"/>
              <a:buNone/>
              <a:tabLst/>
              <a:defRPr/>
            </a:pPr>
            <a:endParaRPr kumimoji="0" sz="3600" b="0" i="0" u="none" strike="noStrike" kern="0" cap="none" spc="0" normalizeH="0" baseline="0" noProof="0" dirty="0">
              <a:ln>
                <a:noFill/>
              </a:ln>
              <a:solidFill>
                <a:srgbClr val="000000"/>
              </a:solidFill>
              <a:effectLst/>
              <a:uLnTx/>
              <a:uFillTx/>
              <a:latin typeface="Open Sans"/>
              <a:ea typeface="Open Sans"/>
              <a:cs typeface="Open Sans"/>
              <a:sym typeface="Open Sans"/>
            </a:endParaRPr>
          </a:p>
          <a:p>
            <a:pPr marL="539750" marR="0" lvl="0" indent="-311150" algn="l" defTabSz="914400" rtl="0" eaLnBrk="1" fontAlgn="auto" latinLnBrk="0" hangingPunct="1">
              <a:lnSpc>
                <a:spcPct val="100000"/>
              </a:lnSpc>
              <a:spcBef>
                <a:spcPts val="640"/>
              </a:spcBef>
              <a:spcAft>
                <a:spcPts val="0"/>
              </a:spcAft>
              <a:buClr>
                <a:srgbClr val="888888"/>
              </a:buClr>
              <a:buSzPct val="129030"/>
              <a:buFont typeface="Arial"/>
              <a:buNone/>
              <a:tabLst/>
              <a:defRPr/>
            </a:pPr>
            <a:endParaRPr kumimoji="0" sz="3600" b="0" i="0" u="none" strike="noStrike" kern="0" cap="none" spc="0" normalizeH="0" baseline="0" noProof="0" dirty="0">
              <a:ln>
                <a:noFill/>
              </a:ln>
              <a:solidFill>
                <a:srgbClr val="000000"/>
              </a:solidFill>
              <a:effectLst/>
              <a:uLnTx/>
              <a:uFillTx/>
              <a:latin typeface="Open Sans"/>
              <a:ea typeface="Open Sans"/>
              <a:cs typeface="Open Sans"/>
              <a:sym typeface="Open Sans"/>
            </a:endParaRPr>
          </a:p>
          <a:p>
            <a:pPr marL="539750" marR="0" lvl="0" indent="-311150" algn="ctr" defTabSz="914400" rtl="0" eaLnBrk="1" fontAlgn="auto" latinLnBrk="0" hangingPunct="1">
              <a:lnSpc>
                <a:spcPct val="100000"/>
              </a:lnSpc>
              <a:spcBef>
                <a:spcPts val="640"/>
              </a:spcBef>
              <a:spcAft>
                <a:spcPts val="0"/>
              </a:spcAft>
              <a:buClr>
                <a:srgbClr val="888888"/>
              </a:buClr>
              <a:buSzPct val="129030"/>
              <a:buFont typeface="Arial"/>
              <a:buNone/>
              <a:tabLst/>
              <a:defRPr/>
            </a:pPr>
            <a:endParaRPr kumimoji="0" sz="36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4" name="Picture 3" descr="A close-up of a stack of money&#10;&#10;AI-generated content may be incorrect.">
            <a:extLst>
              <a:ext uri="{FF2B5EF4-FFF2-40B4-BE49-F238E27FC236}">
                <a16:creationId xmlns:a16="http://schemas.microsoft.com/office/drawing/2014/main" id="{080519B7-9054-686E-9332-E1CA7E17CDEA}"/>
              </a:ext>
            </a:extLst>
          </p:cNvPr>
          <p:cNvPicPr>
            <a:picLocks noChangeAspect="1"/>
          </p:cNvPicPr>
          <p:nvPr/>
        </p:nvPicPr>
        <p:blipFill>
          <a:blip r:embed="rId3"/>
          <a:stretch>
            <a:fillRect/>
          </a:stretch>
        </p:blipFill>
        <p:spPr>
          <a:xfrm>
            <a:off x="-1" y="0"/>
            <a:ext cx="3468255" cy="5202382"/>
          </a:xfrm>
          <a:prstGeom prst="rect">
            <a:avLst/>
          </a:prstGeom>
        </p:spPr>
      </p:pic>
      <p:sp>
        <p:nvSpPr>
          <p:cNvPr id="5" name="Google Shape;266;g14388b835e1_0_23">
            <a:extLst>
              <a:ext uri="{FF2B5EF4-FFF2-40B4-BE49-F238E27FC236}">
                <a16:creationId xmlns:a16="http://schemas.microsoft.com/office/drawing/2014/main" id="{2BB1BB85-603A-E162-6D4F-83253726DDB3}"/>
              </a:ext>
            </a:extLst>
          </p:cNvPr>
          <p:cNvSpPr txBox="1"/>
          <p:nvPr/>
        </p:nvSpPr>
        <p:spPr>
          <a:xfrm>
            <a:off x="3468254" y="2152091"/>
            <a:ext cx="5585493" cy="2091369"/>
          </a:xfrm>
          <a:prstGeom prst="rect">
            <a:avLst/>
          </a:prstGeom>
          <a:noFill/>
          <a:ln>
            <a:noFill/>
          </a:ln>
        </p:spPr>
        <p:txBody>
          <a:bodyPr spcFirstLastPara="1" wrap="square" lIns="91425" tIns="45700" rIns="91425" bIns="45700" anchor="t" anchorCtr="0">
            <a:normAutofit fontScale="40000" lnSpcReduction="20000"/>
          </a:bodyPr>
          <a:lstStyle/>
          <a:p>
            <a:pPr marL="71120" marR="0" lvl="3" indent="0" algn="ctr" defTabSz="914400" rtl="0" eaLnBrk="1" fontAlgn="auto" latinLnBrk="0" hangingPunct="1">
              <a:lnSpc>
                <a:spcPct val="120000"/>
              </a:lnSpc>
              <a:spcBef>
                <a:spcPts val="640"/>
              </a:spcBef>
              <a:spcAft>
                <a:spcPts val="0"/>
              </a:spcAft>
              <a:buClr>
                <a:srgbClr val="000000"/>
              </a:buClr>
              <a:buSzPct val="100000"/>
              <a:buFont typeface="Arial"/>
              <a:buNone/>
              <a:tabLst/>
              <a:defRPr/>
            </a:pPr>
            <a:r>
              <a:rPr kumimoji="0" lang="en-US" sz="6000" b="0" i="0" u="none" strike="noStrike" kern="0" cap="none" spc="0" normalizeH="0" baseline="0" noProof="0" dirty="0">
                <a:ln>
                  <a:noFill/>
                </a:ln>
                <a:solidFill>
                  <a:srgbClr val="000000"/>
                </a:solidFill>
                <a:effectLst/>
                <a:uLnTx/>
                <a:uFillTx/>
                <a:latin typeface="Open Sans"/>
                <a:ea typeface="Open Sans"/>
                <a:cs typeface="Open Sans"/>
                <a:sym typeface="Open Sans"/>
              </a:rPr>
              <a:t>Contact your Senator </a:t>
            </a:r>
            <a:r>
              <a:rPr kumimoji="0" lang="en-US" sz="6000" b="1" i="0" u="none" strike="noStrike" kern="0" cap="none" spc="0" normalizeH="0" baseline="0" noProof="0" dirty="0">
                <a:ln>
                  <a:noFill/>
                </a:ln>
                <a:solidFill>
                  <a:srgbClr val="000000"/>
                </a:solidFill>
                <a:effectLst/>
                <a:uLnTx/>
                <a:uFillTx/>
                <a:latin typeface="Open Sans"/>
                <a:ea typeface="Open Sans"/>
                <a:cs typeface="Open Sans"/>
                <a:sym typeface="Open Sans"/>
              </a:rPr>
              <a:t>now</a:t>
            </a:r>
            <a:r>
              <a:rPr kumimoji="0" lang="en-US" sz="6000" b="0" i="0" u="none" strike="noStrike" kern="0" cap="none" spc="0" normalizeH="0" baseline="0" noProof="0" dirty="0">
                <a:ln>
                  <a:noFill/>
                </a:ln>
                <a:solidFill>
                  <a:srgbClr val="000000"/>
                </a:solidFill>
                <a:effectLst/>
                <a:uLnTx/>
                <a:uFillTx/>
                <a:latin typeface="Open Sans"/>
                <a:ea typeface="Open Sans"/>
                <a:cs typeface="Open Sans"/>
                <a:sym typeface="Open Sans"/>
              </a:rPr>
              <a:t> at </a:t>
            </a:r>
            <a:br>
              <a:rPr kumimoji="0" lang="en-US" sz="6000" b="0" i="0" u="none" strike="noStrike" kern="0" cap="none" spc="0" normalizeH="0" baseline="0" noProof="0" dirty="0">
                <a:ln>
                  <a:noFill/>
                </a:ln>
                <a:solidFill>
                  <a:srgbClr val="000000"/>
                </a:solidFill>
                <a:effectLst/>
                <a:uLnTx/>
                <a:uFillTx/>
                <a:latin typeface="Open Sans"/>
                <a:ea typeface="Open Sans"/>
                <a:cs typeface="Open Sans"/>
                <a:sym typeface="Open Sans"/>
              </a:rPr>
            </a:br>
            <a:r>
              <a:rPr kumimoji="0" lang="en-US" sz="6000" b="0" i="0" u="none" strike="noStrike" kern="0" cap="none" spc="0" normalizeH="0" baseline="0" noProof="0" dirty="0">
                <a:ln>
                  <a:noFill/>
                </a:ln>
                <a:solidFill>
                  <a:srgbClr val="000000"/>
                </a:solidFill>
                <a:effectLst/>
                <a:uLnTx/>
                <a:uFillTx/>
                <a:latin typeface="Open Sans"/>
                <a:ea typeface="Open Sans"/>
                <a:cs typeface="Open Sans"/>
                <a:sym typeface="Open Sans"/>
              </a:rPr>
              <a:t>(202) 224-3121 and tell them </a:t>
            </a:r>
            <a:br>
              <a:rPr kumimoji="0" lang="en-US" sz="6000" b="0" i="0" u="none" strike="noStrike" kern="0" cap="none" spc="0" normalizeH="0" baseline="0" noProof="0" dirty="0">
                <a:ln>
                  <a:noFill/>
                </a:ln>
                <a:solidFill>
                  <a:srgbClr val="000000"/>
                </a:solidFill>
                <a:effectLst/>
                <a:uLnTx/>
                <a:uFillTx/>
                <a:latin typeface="Open Sans"/>
                <a:ea typeface="Open Sans"/>
                <a:cs typeface="Open Sans"/>
                <a:sym typeface="Open Sans"/>
              </a:rPr>
            </a:br>
            <a:r>
              <a:rPr kumimoji="0" lang="en-US" sz="6000" b="0" i="0" u="none" strike="noStrike" kern="0" cap="none" spc="0" normalizeH="0" baseline="0" noProof="0" dirty="0">
                <a:ln>
                  <a:noFill/>
                </a:ln>
                <a:solidFill>
                  <a:srgbClr val="000000"/>
                </a:solidFill>
                <a:effectLst/>
                <a:uLnTx/>
                <a:uFillTx/>
                <a:latin typeface="Open Sans"/>
                <a:ea typeface="Open Sans"/>
                <a:cs typeface="Open Sans"/>
                <a:sym typeface="Open Sans"/>
              </a:rPr>
              <a:t>to </a:t>
            </a:r>
            <a:r>
              <a:rPr kumimoji="0" lang="en-US" sz="6000" b="1" i="0" u="none" strike="noStrike" kern="0" cap="none" spc="0" normalizeH="0" baseline="0" noProof="0" dirty="0">
                <a:ln>
                  <a:noFill/>
                </a:ln>
                <a:solidFill>
                  <a:srgbClr val="000000"/>
                </a:solidFill>
                <a:effectLst/>
                <a:uLnTx/>
                <a:uFillTx/>
                <a:latin typeface="Open Sans"/>
                <a:ea typeface="Open Sans"/>
                <a:cs typeface="Open Sans"/>
                <a:sym typeface="Open Sans"/>
              </a:rPr>
              <a:t>vote “No” on rescissions</a:t>
            </a:r>
            <a:r>
              <a:rPr kumimoji="0" lang="en-US" sz="6000" b="0" i="0" u="none" strike="noStrike" kern="0" cap="none" spc="0" normalizeH="0" baseline="0" noProof="0" dirty="0">
                <a:ln>
                  <a:noFill/>
                </a:ln>
                <a:solidFill>
                  <a:srgbClr val="000000"/>
                </a:solidFill>
                <a:effectLst/>
                <a:uLnTx/>
                <a:uFillTx/>
                <a:latin typeface="Open Sans"/>
                <a:ea typeface="Open Sans"/>
                <a:cs typeface="Open Sans"/>
                <a:sym typeface="Open Sans"/>
              </a:rPr>
              <a:t>.</a:t>
            </a:r>
          </a:p>
          <a:p>
            <a:pPr marL="71120" marR="0" lvl="3" indent="0" algn="ctr" defTabSz="914400" rtl="0" eaLnBrk="1" fontAlgn="auto" latinLnBrk="0" hangingPunct="1">
              <a:lnSpc>
                <a:spcPct val="120000"/>
              </a:lnSpc>
              <a:spcBef>
                <a:spcPts val="640"/>
              </a:spcBef>
              <a:spcAft>
                <a:spcPts val="0"/>
              </a:spcAft>
              <a:buClr>
                <a:srgbClr val="000000"/>
              </a:buClr>
              <a:buSzPct val="100000"/>
              <a:buFont typeface="Arial"/>
              <a:buNone/>
              <a:tabLst/>
              <a:defRPr/>
            </a:pPr>
            <a:r>
              <a:rPr kumimoji="0" lang="en-US" sz="6000" b="0" i="0" u="none" strike="noStrike" kern="0" cap="none" spc="0" normalizeH="0" baseline="0" noProof="0" dirty="0">
                <a:ln>
                  <a:noFill/>
                </a:ln>
                <a:solidFill>
                  <a:srgbClr val="000000"/>
                </a:solidFill>
                <a:effectLst/>
                <a:uLnTx/>
                <a:uFillTx/>
                <a:latin typeface="Open Sans"/>
                <a:ea typeface="Open Sans"/>
                <a:cs typeface="Open Sans"/>
                <a:sym typeface="Open Sans"/>
              </a:rPr>
              <a:t>Senate will vote no later than </a:t>
            </a:r>
            <a:r>
              <a:rPr kumimoji="0" lang="en-US" sz="6000" b="1" i="0" u="none" strike="noStrike" kern="0" cap="none" spc="0" normalizeH="0" baseline="0" noProof="0" dirty="0">
                <a:ln>
                  <a:noFill/>
                </a:ln>
                <a:solidFill>
                  <a:srgbClr val="000000"/>
                </a:solidFill>
                <a:effectLst/>
                <a:uLnTx/>
                <a:uFillTx/>
                <a:latin typeface="Open Sans"/>
                <a:ea typeface="Open Sans"/>
                <a:cs typeface="Open Sans"/>
                <a:sym typeface="Open Sans"/>
              </a:rPr>
              <a:t>July 18 </a:t>
            </a:r>
            <a:br>
              <a:rPr kumimoji="0" lang="en-US" sz="6000" b="0" i="0" u="none" strike="noStrike" kern="0" cap="none" spc="0" normalizeH="0" baseline="0" noProof="0" dirty="0">
                <a:ln>
                  <a:noFill/>
                </a:ln>
                <a:solidFill>
                  <a:srgbClr val="000000"/>
                </a:solidFill>
                <a:effectLst/>
                <a:uLnTx/>
                <a:uFillTx/>
                <a:latin typeface="Open Sans"/>
                <a:ea typeface="Open Sans"/>
                <a:cs typeface="Open Sans"/>
                <a:sym typeface="Open Sans"/>
              </a:rPr>
            </a:br>
            <a:r>
              <a:rPr kumimoji="0" lang="en-US" sz="6000" b="0" i="0" u="none" strike="noStrike" kern="0" cap="none" spc="0" normalizeH="0" baseline="0" noProof="0" dirty="0">
                <a:ln>
                  <a:noFill/>
                </a:ln>
                <a:solidFill>
                  <a:srgbClr val="000000"/>
                </a:solidFill>
                <a:effectLst/>
                <a:uLnTx/>
                <a:uFillTx/>
                <a:latin typeface="Open Sans"/>
                <a:ea typeface="Open Sans"/>
                <a:cs typeface="Open Sans"/>
                <a:sym typeface="Open Sans"/>
              </a:rPr>
              <a:t>(this Friday)</a:t>
            </a:r>
            <a:endParaRPr kumimoji="0" lang="en-US" sz="6000" b="0" i="0" u="none" strike="noStrike" kern="0" cap="none" spc="0" normalizeH="0" baseline="0" noProof="0" dirty="0">
              <a:ln>
                <a:noFill/>
              </a:ln>
              <a:solidFill>
                <a:srgbClr val="000000"/>
              </a:solidFill>
              <a:effectLst/>
              <a:uLnTx/>
              <a:uFillTx/>
              <a:latin typeface="Open Sans"/>
              <a:ea typeface="Open Sans"/>
              <a:cs typeface="Open Sans"/>
              <a:sym typeface="Arial"/>
            </a:endParaRPr>
          </a:p>
          <a:p>
            <a:pPr marL="539750" marR="0" lvl="0" indent="-311150" algn="ctr" defTabSz="914400" rtl="0" eaLnBrk="1" fontAlgn="auto" latinLnBrk="0" hangingPunct="1">
              <a:lnSpc>
                <a:spcPct val="100000"/>
              </a:lnSpc>
              <a:spcBef>
                <a:spcPts val="640"/>
              </a:spcBef>
              <a:spcAft>
                <a:spcPts val="0"/>
              </a:spcAft>
              <a:buClr>
                <a:srgbClr val="888888"/>
              </a:buClr>
              <a:buSzPct val="129030"/>
              <a:buFont typeface="Arial"/>
              <a:buNone/>
              <a:tabLst/>
              <a:defRPr/>
            </a:pPr>
            <a:endParaRPr kumimoji="0" sz="3600" b="0" i="0" u="none" strike="noStrike" kern="0" cap="none" spc="0" normalizeH="0" baseline="0" noProof="0" dirty="0">
              <a:ln>
                <a:noFill/>
              </a:ln>
              <a:solidFill>
                <a:srgbClr val="000000"/>
              </a:solidFill>
              <a:effectLst/>
              <a:uLnTx/>
              <a:uFillTx/>
              <a:latin typeface="Open Sans"/>
              <a:ea typeface="Open Sans"/>
              <a:cs typeface="Open Sans"/>
              <a:sym typeface="Open Sans"/>
            </a:endParaRPr>
          </a:p>
          <a:p>
            <a:pPr marL="539750" marR="0" lvl="0" indent="-311150" algn="ctr" defTabSz="914400" rtl="0" eaLnBrk="1" fontAlgn="auto" latinLnBrk="0" hangingPunct="1">
              <a:lnSpc>
                <a:spcPct val="100000"/>
              </a:lnSpc>
              <a:spcBef>
                <a:spcPts val="640"/>
              </a:spcBef>
              <a:spcAft>
                <a:spcPts val="0"/>
              </a:spcAft>
              <a:buClr>
                <a:srgbClr val="888888"/>
              </a:buClr>
              <a:buSzPct val="129030"/>
              <a:buFont typeface="Arial"/>
              <a:buNone/>
              <a:tabLst/>
              <a:defRPr/>
            </a:pPr>
            <a:endParaRPr kumimoji="0" sz="3600" b="0" i="0" u="none" strike="noStrike" kern="0" cap="none" spc="0" normalizeH="0" baseline="0" noProof="0" dirty="0">
              <a:ln>
                <a:noFill/>
              </a:ln>
              <a:solidFill>
                <a:srgbClr val="000000"/>
              </a:solidFill>
              <a:effectLst/>
              <a:uLnTx/>
              <a:uFillTx/>
              <a:latin typeface="Open Sans"/>
              <a:ea typeface="Open Sans"/>
              <a:cs typeface="Open Sans"/>
              <a:sym typeface="Open Sans"/>
            </a:endParaRPr>
          </a:p>
          <a:p>
            <a:pPr marL="539750" marR="0" lvl="0" indent="-311150" algn="l" defTabSz="914400" rtl="0" eaLnBrk="1" fontAlgn="auto" latinLnBrk="0" hangingPunct="1">
              <a:lnSpc>
                <a:spcPct val="100000"/>
              </a:lnSpc>
              <a:spcBef>
                <a:spcPts val="640"/>
              </a:spcBef>
              <a:spcAft>
                <a:spcPts val="0"/>
              </a:spcAft>
              <a:buClr>
                <a:srgbClr val="888888"/>
              </a:buClr>
              <a:buSzPct val="129030"/>
              <a:buFont typeface="Arial"/>
              <a:buNone/>
              <a:tabLst/>
              <a:defRPr/>
            </a:pPr>
            <a:endParaRPr kumimoji="0" sz="3600" b="0" i="0" u="none" strike="noStrike" kern="0" cap="none" spc="0" normalizeH="0" baseline="0" noProof="0" dirty="0">
              <a:ln>
                <a:noFill/>
              </a:ln>
              <a:solidFill>
                <a:srgbClr val="000000"/>
              </a:solidFill>
              <a:effectLst/>
              <a:uLnTx/>
              <a:uFillTx/>
              <a:latin typeface="Open Sans"/>
              <a:ea typeface="Open Sans"/>
              <a:cs typeface="Open Sans"/>
              <a:sym typeface="Open Sans"/>
            </a:endParaRPr>
          </a:p>
          <a:p>
            <a:pPr marL="539750" marR="0" lvl="0" indent="-311150" algn="ctr" defTabSz="914400" rtl="0" eaLnBrk="1" fontAlgn="auto" latinLnBrk="0" hangingPunct="1">
              <a:lnSpc>
                <a:spcPct val="100000"/>
              </a:lnSpc>
              <a:spcBef>
                <a:spcPts val="640"/>
              </a:spcBef>
              <a:spcAft>
                <a:spcPts val="0"/>
              </a:spcAft>
              <a:buClr>
                <a:srgbClr val="888888"/>
              </a:buClr>
              <a:buSzPct val="129030"/>
              <a:buFont typeface="Arial"/>
              <a:buNone/>
              <a:tabLst/>
              <a:defRPr/>
            </a:pPr>
            <a:endParaRPr kumimoji="0" sz="36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6207990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3">
          <a:extLst>
            <a:ext uri="{FF2B5EF4-FFF2-40B4-BE49-F238E27FC236}">
              <a16:creationId xmlns:a16="http://schemas.microsoft.com/office/drawing/2014/main" id="{67FD0D6C-7333-78A0-5222-55852D155006}"/>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1AAA4B19-51E2-06DE-CB35-5CDA9CEA64C7}"/>
              </a:ext>
            </a:extLst>
          </p:cNvPr>
          <p:cNvPicPr>
            <a:picLocks noChangeAspect="1"/>
          </p:cNvPicPr>
          <p:nvPr/>
        </p:nvPicPr>
        <p:blipFill>
          <a:blip r:embed="rId3"/>
          <a:stretch>
            <a:fillRect/>
          </a:stretch>
        </p:blipFill>
        <p:spPr>
          <a:xfrm>
            <a:off x="-1360968" y="1010459"/>
            <a:ext cx="6541737" cy="3893754"/>
          </a:xfrm>
          <a:prstGeom prst="rect">
            <a:avLst/>
          </a:prstGeom>
        </p:spPr>
      </p:pic>
      <p:sp>
        <p:nvSpPr>
          <p:cNvPr id="265" name="Google Shape;265;g14388b835e1_0_23">
            <a:extLst>
              <a:ext uri="{FF2B5EF4-FFF2-40B4-BE49-F238E27FC236}">
                <a16:creationId xmlns:a16="http://schemas.microsoft.com/office/drawing/2014/main" id="{79EFEDCA-5BCE-4FBD-D746-7BE6563330D9}"/>
              </a:ext>
            </a:extLst>
          </p:cNvPr>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13</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 name="TextBox 4">
            <a:extLst>
              <a:ext uri="{FF2B5EF4-FFF2-40B4-BE49-F238E27FC236}">
                <a16:creationId xmlns:a16="http://schemas.microsoft.com/office/drawing/2014/main" id="{72DA52C6-B805-C301-C914-21D53839EA00}"/>
              </a:ext>
            </a:extLst>
          </p:cNvPr>
          <p:cNvSpPr txBox="1"/>
          <p:nvPr/>
        </p:nvSpPr>
        <p:spPr>
          <a:xfrm>
            <a:off x="5233931" y="1244222"/>
            <a:ext cx="3993670" cy="5006948"/>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000" b="1" i="0" u="none" strike="noStrike" kern="0" cap="none" spc="0" normalizeH="0" baseline="0" noProof="0" dirty="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1 billion </a:t>
            </a:r>
            <a:r>
              <a:rPr kumimoji="0" lang="en-US" sz="20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children immunized</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000" b="1" i="0" u="none" strike="noStrike" kern="0" cap="none" spc="0" normalizeH="0" baseline="0" noProof="0" dirty="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17 million </a:t>
            </a:r>
            <a:r>
              <a:rPr kumimoji="0" lang="en-US" sz="20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future deaths prevented</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000" b="1" i="0" u="none" strike="noStrike" kern="0" cap="none" spc="0" normalizeH="0" baseline="0" noProof="0" dirty="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50% </a:t>
            </a:r>
            <a:r>
              <a:rPr kumimoji="0" lang="en-US" sz="20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of the world’s children vaccinated by Gavi</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000" b="1" i="0" u="none" strike="noStrike" kern="0" cap="none" spc="0" normalizeH="0" baseline="0" noProof="0" dirty="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$54 </a:t>
            </a:r>
            <a:r>
              <a:rPr kumimoji="0" lang="en-US" sz="20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returned for every $1 invested</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000" b="1" i="0" u="none" strike="noStrike" kern="0" cap="none" spc="0" normalizeH="0" baseline="0" noProof="0" dirty="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19</a:t>
            </a:r>
            <a:r>
              <a:rPr kumimoji="0" lang="en-US" sz="2000" b="0" i="0" u="none" strike="noStrike" kern="0" cap="none" spc="0" normalizeH="0" baseline="0" noProof="0" dirty="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 </a:t>
            </a:r>
            <a:r>
              <a:rPr kumimoji="0" lang="en-US" sz="20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countries transitioned out of support</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000" b="1" i="0" u="none" strike="noStrike" kern="0" cap="none" spc="0" normalizeH="0" baseline="0" noProof="0" dirty="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Over 8 million </a:t>
            </a:r>
            <a:r>
              <a:rPr kumimoji="0" lang="en-US" sz="20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lives saved through 2023</a:t>
            </a:r>
          </a:p>
          <a:p>
            <a:pPr marL="414020" marR="0" lvl="3" indent="-342900" algn="l" defTabSz="914400" rtl="0" eaLnBrk="1" fontAlgn="auto" latinLnBrk="0" hangingPunct="1">
              <a:lnSpc>
                <a:spcPct val="120000"/>
              </a:lnSpc>
              <a:spcBef>
                <a:spcPts val="640"/>
              </a:spcBef>
              <a:spcAft>
                <a:spcPts val="0"/>
              </a:spcAft>
              <a:buClr>
                <a:srgbClr val="000000"/>
              </a:buClr>
              <a:buSzPct val="100000"/>
              <a:buFont typeface="Arial" panose="020B0604020202020204" pitchFamily="34" charset="0"/>
              <a:buChar char="•"/>
              <a:tabLst/>
              <a:defRPr/>
            </a:pPr>
            <a:endParaRPr kumimoji="0" lang="en-US" sz="2400" b="0" i="0" u="none" strike="noStrike" kern="0" cap="none" spc="0" normalizeH="0" baseline="0" noProof="0" dirty="0">
              <a:ln>
                <a:noFill/>
              </a:ln>
              <a:solidFill>
                <a:srgbClr val="000000"/>
              </a:solidFill>
              <a:effectLst/>
              <a:uLnTx/>
              <a:uFillTx/>
              <a:latin typeface="Open Sans"/>
              <a:ea typeface="Open Sans"/>
              <a:cs typeface="Open Sans"/>
              <a:sym typeface="Open Sans"/>
            </a:endParaRPr>
          </a:p>
          <a:p>
            <a:pPr marL="414020" marR="0" lvl="3" indent="-342900" algn="l" defTabSz="914400" rtl="0" eaLnBrk="1" fontAlgn="auto" latinLnBrk="0" hangingPunct="1">
              <a:lnSpc>
                <a:spcPct val="120000"/>
              </a:lnSpc>
              <a:spcBef>
                <a:spcPts val="640"/>
              </a:spcBef>
              <a:spcAft>
                <a:spcPts val="0"/>
              </a:spcAft>
              <a:buClr>
                <a:srgbClr val="000000"/>
              </a:buClr>
              <a:buSzPct val="100000"/>
              <a:buFont typeface="Arial" panose="020B0604020202020204" pitchFamily="34" charset="0"/>
              <a:buChar char="•"/>
              <a:tabLst/>
              <a:defRPr/>
            </a:pPr>
            <a:endParaRPr kumimoji="0" lang="en-US" sz="2400" b="0" i="0" u="none" strike="noStrike" kern="0" cap="none" spc="0" normalizeH="0" baseline="0" noProof="0" dirty="0">
              <a:ln>
                <a:noFill/>
              </a:ln>
              <a:solidFill>
                <a:srgbClr val="000000"/>
              </a:solidFill>
              <a:effectLst/>
              <a:uLnTx/>
              <a:uFillTx/>
              <a:latin typeface="Open Sans"/>
              <a:ea typeface="Open Sans"/>
              <a:cs typeface="Open Sans"/>
              <a:sym typeface="Open Sans"/>
            </a:endParaRPr>
          </a:p>
          <a:p>
            <a:pPr marL="71120" marR="0" lvl="3" indent="0" algn="ctr" defTabSz="914400" rtl="0" eaLnBrk="1" fontAlgn="auto" latinLnBrk="0" hangingPunct="1">
              <a:lnSpc>
                <a:spcPct val="120000"/>
              </a:lnSpc>
              <a:spcBef>
                <a:spcPts val="640"/>
              </a:spcBef>
              <a:spcAft>
                <a:spcPts val="0"/>
              </a:spcAft>
              <a:buClr>
                <a:srgbClr val="000000"/>
              </a:buClr>
              <a:buSzPct val="100000"/>
              <a:buFont typeface="Arial"/>
              <a:buNone/>
              <a:tabLst/>
              <a:defRPr/>
            </a:pPr>
            <a:endParaRPr kumimoji="0" lang="en-US" sz="2400" b="0" i="0" u="none" strike="noStrike" kern="0" cap="none" spc="0" normalizeH="0" baseline="0" noProof="0" dirty="0">
              <a:ln>
                <a:noFill/>
              </a:ln>
              <a:solidFill>
                <a:srgbClr val="000000"/>
              </a:solidFill>
              <a:effectLst/>
              <a:uLnTx/>
              <a:uFillTx/>
              <a:latin typeface="Open Sans"/>
              <a:ea typeface="Open Sans"/>
              <a:cs typeface="Open Sans"/>
              <a:sym typeface="Open Sans"/>
            </a:endParaRPr>
          </a:p>
        </p:txBody>
      </p:sp>
      <p:sp>
        <p:nvSpPr>
          <p:cNvPr id="8" name="TextBox 7">
            <a:extLst>
              <a:ext uri="{FF2B5EF4-FFF2-40B4-BE49-F238E27FC236}">
                <a16:creationId xmlns:a16="http://schemas.microsoft.com/office/drawing/2014/main" id="{E4D38EDE-893C-A9D9-C532-B0C7C2A34B34}"/>
              </a:ext>
            </a:extLst>
          </p:cNvPr>
          <p:cNvSpPr txBox="1"/>
          <p:nvPr/>
        </p:nvSpPr>
        <p:spPr>
          <a:xfrm>
            <a:off x="886046" y="-11887"/>
            <a:ext cx="6613451" cy="947375"/>
          </a:xfrm>
          <a:prstGeom prst="rect">
            <a:avLst/>
          </a:prstGeom>
          <a:noFill/>
        </p:spPr>
        <p:txBody>
          <a:bodyPr wrap="square">
            <a:spAutoFit/>
          </a:bodyPr>
          <a:lstStyle/>
          <a:p>
            <a:pPr marL="71120" marR="0" lvl="3" indent="0" algn="ctr" defTabSz="914400" rtl="0" eaLnBrk="1" fontAlgn="auto" latinLnBrk="0" hangingPunct="1">
              <a:lnSpc>
                <a:spcPct val="120000"/>
              </a:lnSpc>
              <a:spcBef>
                <a:spcPts val="640"/>
              </a:spcBef>
              <a:spcAft>
                <a:spcPts val="0"/>
              </a:spcAft>
              <a:buClr>
                <a:srgbClr val="000000"/>
              </a:buClr>
              <a:buSzPct val="100000"/>
              <a:buFont typeface="Arial"/>
              <a:buNone/>
              <a:tabLst/>
              <a:defRPr/>
            </a:pPr>
            <a:r>
              <a:rPr kumimoji="0" lang="en-US" sz="2400" b="1" i="0" u="none" strike="noStrike" kern="0" cap="none" spc="0" normalizeH="0" baseline="0" noProof="0" dirty="0">
                <a:ln>
                  <a:noFill/>
                </a:ln>
                <a:solidFill>
                  <a:srgbClr val="000000"/>
                </a:solidFill>
                <a:effectLst/>
                <a:uLnTx/>
                <a:uFillTx/>
                <a:latin typeface="Open Sans"/>
                <a:ea typeface="Open Sans"/>
                <a:cs typeface="Open Sans"/>
                <a:sym typeface="Open Sans"/>
              </a:rPr>
              <a:t>Protect key programs! </a:t>
            </a:r>
            <a:br>
              <a:rPr kumimoji="0" lang="en-US" sz="2400" b="1" i="0" u="none" strike="noStrike" kern="0" cap="none" spc="0" normalizeH="0" baseline="0" noProof="0" dirty="0">
                <a:ln>
                  <a:noFill/>
                </a:ln>
                <a:solidFill>
                  <a:srgbClr val="000000"/>
                </a:solidFill>
                <a:effectLst/>
                <a:uLnTx/>
                <a:uFillTx/>
                <a:latin typeface="Open Sans"/>
                <a:ea typeface="Open Sans"/>
                <a:cs typeface="Open Sans"/>
                <a:sym typeface="Open Sans"/>
              </a:rPr>
            </a:br>
            <a:r>
              <a:rPr kumimoji="0" lang="en-US" sz="2400" b="1" i="0" u="none" strike="noStrike" kern="0" cap="none" spc="0" normalizeH="0" baseline="0" noProof="0" dirty="0">
                <a:ln>
                  <a:noFill/>
                </a:ln>
                <a:solidFill>
                  <a:srgbClr val="000000"/>
                </a:solidFill>
                <a:effectLst/>
                <a:uLnTx/>
                <a:uFillTx/>
                <a:latin typeface="Open Sans"/>
                <a:ea typeface="Open Sans"/>
                <a:cs typeface="Open Sans"/>
                <a:sym typeface="Open Sans"/>
              </a:rPr>
              <a:t>Gavi, the Vaccine Alliance</a:t>
            </a:r>
          </a:p>
        </p:txBody>
      </p:sp>
    </p:spTree>
    <p:extLst>
      <p:ext uri="{BB962C8B-B14F-4D97-AF65-F5344CB8AC3E}">
        <p14:creationId xmlns:p14="http://schemas.microsoft.com/office/powerpoint/2010/main" val="22973723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a:extLst>
            <a:ext uri="{FF2B5EF4-FFF2-40B4-BE49-F238E27FC236}">
              <a16:creationId xmlns:a16="http://schemas.microsoft.com/office/drawing/2014/main" id="{C9AE57E8-A498-B304-42BB-34030FBB5897}"/>
            </a:ext>
          </a:extLst>
        </p:cNvPr>
        <p:cNvGrpSpPr/>
        <p:nvPr/>
      </p:nvGrpSpPr>
      <p:grpSpPr>
        <a:xfrm>
          <a:off x="0" y="0"/>
          <a:ext cx="0" cy="0"/>
          <a:chOff x="0" y="0"/>
          <a:chExt cx="0" cy="0"/>
        </a:xfrm>
      </p:grpSpPr>
      <p:pic>
        <p:nvPicPr>
          <p:cNvPr id="3" name="Picture 2" descr="Person with envelope">
            <a:extLst>
              <a:ext uri="{FF2B5EF4-FFF2-40B4-BE49-F238E27FC236}">
                <a16:creationId xmlns:a16="http://schemas.microsoft.com/office/drawing/2014/main" id="{820C5FB3-4CC2-1802-0EFF-0CBB132BB46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846213" y="1219625"/>
            <a:ext cx="1419182" cy="1319955"/>
          </a:xfrm>
          <a:prstGeom prst="ellipse">
            <a:avLst/>
          </a:prstGeom>
          <a:ln w="177800">
            <a:solidFill>
              <a:schemeClr val="tx2"/>
            </a:solidFill>
          </a:ln>
        </p:spPr>
      </p:pic>
      <p:pic>
        <p:nvPicPr>
          <p:cNvPr id="11" name="Picture 10" descr="A large white building with a flag on top&#10;&#10;Description automatically generated with medium confidence">
            <a:extLst>
              <a:ext uri="{FF2B5EF4-FFF2-40B4-BE49-F238E27FC236}">
                <a16:creationId xmlns:a16="http://schemas.microsoft.com/office/drawing/2014/main" id="{1174EBEC-FE27-9126-D1A7-EF0BCB83AE3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218989" y="2100955"/>
            <a:ext cx="1760785" cy="1760785"/>
          </a:xfrm>
          <a:prstGeom prst="ellipse">
            <a:avLst/>
          </a:prstGeom>
          <a:ln w="177800">
            <a:solidFill>
              <a:schemeClr val="tx2"/>
            </a:solidFill>
          </a:ln>
        </p:spPr>
      </p:pic>
      <p:pic>
        <p:nvPicPr>
          <p:cNvPr id="7" name="Picture 6">
            <a:extLst>
              <a:ext uri="{FF2B5EF4-FFF2-40B4-BE49-F238E27FC236}">
                <a16:creationId xmlns:a16="http://schemas.microsoft.com/office/drawing/2014/main" id="{4E71A049-DC1A-7C91-9762-D7A0F1BB841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089753" y="550070"/>
            <a:ext cx="2021681" cy="2021681"/>
          </a:xfrm>
          <a:prstGeom prst="ellipse">
            <a:avLst/>
          </a:prstGeom>
          <a:solidFill>
            <a:srgbClr val="FF0000"/>
          </a:solidFill>
          <a:ln w="177800">
            <a:solidFill>
              <a:schemeClr val="tx2"/>
            </a:solidFill>
          </a:ln>
        </p:spPr>
      </p:pic>
      <p:pic>
        <p:nvPicPr>
          <p:cNvPr id="9" name="Picture 8" descr="A large white building with a statue on top&#10;&#10;Description automatically generated with medium confidence">
            <a:extLst>
              <a:ext uri="{FF2B5EF4-FFF2-40B4-BE49-F238E27FC236}">
                <a16:creationId xmlns:a16="http://schemas.microsoft.com/office/drawing/2014/main" id="{431E34F8-79C9-F266-E418-8754344B81F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07798" y="840565"/>
            <a:ext cx="2896790" cy="2896790"/>
          </a:xfrm>
          <a:prstGeom prst="ellipse">
            <a:avLst/>
          </a:prstGeom>
          <a:ln w="177800">
            <a:solidFill>
              <a:schemeClr val="tx2"/>
            </a:solidFill>
          </a:ln>
        </p:spPr>
      </p:pic>
      <p:sp>
        <p:nvSpPr>
          <p:cNvPr id="16" name="TextBox 15">
            <a:extLst>
              <a:ext uri="{FF2B5EF4-FFF2-40B4-BE49-F238E27FC236}">
                <a16:creationId xmlns:a16="http://schemas.microsoft.com/office/drawing/2014/main" id="{F7D4DE83-3009-A939-201A-455B90675E13}"/>
              </a:ext>
            </a:extLst>
          </p:cNvPr>
          <p:cNvSpPr txBox="1"/>
          <p:nvPr/>
        </p:nvSpPr>
        <p:spPr>
          <a:xfrm>
            <a:off x="5315192" y="3209137"/>
            <a:ext cx="3221010" cy="1015663"/>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r>
              <a:rPr kumimoji="0" lang="en-US" sz="3000" b="1"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Championing the Global Fund</a:t>
            </a:r>
          </a:p>
        </p:txBody>
      </p:sp>
      <p:sp>
        <p:nvSpPr>
          <p:cNvPr id="2" name="Slide Number Placeholder 5">
            <a:extLst>
              <a:ext uri="{FF2B5EF4-FFF2-40B4-BE49-F238E27FC236}">
                <a16:creationId xmlns:a16="http://schemas.microsoft.com/office/drawing/2014/main" id="{4BDC6BF2-A1D0-C81C-BD54-59E68DD35A71}"/>
              </a:ext>
            </a:extLst>
          </p:cNvPr>
          <p:cNvSpPr>
            <a:spLocks noGrp="1"/>
          </p:cNvSpPr>
          <p:nvPr>
            <p:ph type="sldNum" sz="quarter" idx="12"/>
          </p:nvPr>
        </p:nvSpPr>
        <p:spPr>
          <a:xfrm>
            <a:off x="6553200" y="4767264"/>
            <a:ext cx="2133600" cy="273844"/>
          </a:xfrm>
        </p:spPr>
        <p:txBody>
          <a:bodyPr/>
          <a:lst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a:lstStyle>
          <a:p>
            <a:pPr marL="0" marR="0" lvl="0" indent="0" algn="r" defTabSz="514350" rtl="0" eaLnBrk="1" fontAlgn="auto" latinLnBrk="0" hangingPunct="1">
              <a:lnSpc>
                <a:spcPct val="100000"/>
              </a:lnSpc>
              <a:spcBef>
                <a:spcPts val="0"/>
              </a:spcBef>
              <a:spcAft>
                <a:spcPts val="0"/>
              </a:spcAft>
              <a:buClr>
                <a:srgbClr val="000000"/>
              </a:buClr>
              <a:buSzPts val="1200"/>
              <a:buFont typeface="Arial"/>
              <a:buNone/>
              <a:tabLst/>
              <a:defRPr/>
            </a:pPr>
            <a:fld id="{307E6868-079E-1649-B8D1-459B42CE4DE3}" type="slidenum">
              <a:rPr kumimoji="0" lang="en-US" sz="1100" b="0" i="0" u="none" strike="noStrike" kern="1200" cap="none" spc="0" normalizeH="0" baseline="0" noProof="0" smtClean="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Calibri"/>
              </a:rPr>
              <a:pPr marL="0" marR="0" lvl="0" indent="0" algn="r" defTabSz="514350" rtl="0" eaLnBrk="1" fontAlgn="auto" latinLnBrk="0" hangingPunct="1">
                <a:lnSpc>
                  <a:spcPct val="100000"/>
                </a:lnSpc>
                <a:spcBef>
                  <a:spcPts val="0"/>
                </a:spcBef>
                <a:spcAft>
                  <a:spcPts val="0"/>
                </a:spcAft>
                <a:buClr>
                  <a:srgbClr val="000000"/>
                </a:buClr>
                <a:buSzPts val="1200"/>
                <a:buFont typeface="Arial"/>
                <a:buNone/>
                <a:tabLst/>
                <a:defRPr/>
              </a:pPr>
              <a:t>14</a:t>
            </a:fld>
            <a:endParaRPr kumimoji="0" lang="en-US" sz="11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Calibri"/>
            </a:endParaRPr>
          </a:p>
        </p:txBody>
      </p:sp>
    </p:spTree>
    <p:extLst>
      <p:ext uri="{BB962C8B-B14F-4D97-AF65-F5344CB8AC3E}">
        <p14:creationId xmlns:p14="http://schemas.microsoft.com/office/powerpoint/2010/main" val="27820860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3">
          <a:extLst>
            <a:ext uri="{FF2B5EF4-FFF2-40B4-BE49-F238E27FC236}">
              <a16:creationId xmlns:a16="http://schemas.microsoft.com/office/drawing/2014/main" id="{60135D8C-2416-65B4-BC9E-C98DB6D65503}"/>
            </a:ext>
          </a:extLst>
        </p:cNvPr>
        <p:cNvGrpSpPr/>
        <p:nvPr/>
      </p:nvGrpSpPr>
      <p:grpSpPr>
        <a:xfrm>
          <a:off x="0" y="0"/>
          <a:ext cx="0" cy="0"/>
          <a:chOff x="0" y="0"/>
          <a:chExt cx="0" cy="0"/>
        </a:xfrm>
      </p:grpSpPr>
      <p:sp>
        <p:nvSpPr>
          <p:cNvPr id="265" name="Google Shape;265;g14388b835e1_0_23">
            <a:extLst>
              <a:ext uri="{FF2B5EF4-FFF2-40B4-BE49-F238E27FC236}">
                <a16:creationId xmlns:a16="http://schemas.microsoft.com/office/drawing/2014/main" id="{941482E1-0225-91E9-37DD-6B5C55657E30}"/>
              </a:ext>
            </a:extLst>
          </p:cNvPr>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15</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pic>
        <p:nvPicPr>
          <p:cNvPr id="2" name="Online Media 1" title="Mei’s Fight: Hard Work and Hope to End TB for Good">
            <a:hlinkClick r:id="" action="ppaction://media"/>
            <a:extLst>
              <a:ext uri="{FF2B5EF4-FFF2-40B4-BE49-F238E27FC236}">
                <a16:creationId xmlns:a16="http://schemas.microsoft.com/office/drawing/2014/main" id="{07551982-C070-5AA1-543F-E23988D6C4A4}"/>
              </a:ext>
            </a:extLst>
          </p:cNvPr>
          <p:cNvPicPr>
            <a:picLocks noRot="1" noChangeAspect="1"/>
          </p:cNvPicPr>
          <p:nvPr>
            <a:videoFile r:link="rId1"/>
          </p:nvPr>
        </p:nvPicPr>
        <p:blipFill>
          <a:blip r:embed="rId4"/>
          <a:stretch>
            <a:fillRect/>
          </a:stretch>
        </p:blipFill>
        <p:spPr>
          <a:xfrm>
            <a:off x="1633590" y="1009804"/>
            <a:ext cx="5529482" cy="3123892"/>
          </a:xfrm>
          <a:prstGeom prst="rect">
            <a:avLst/>
          </a:prstGeom>
        </p:spPr>
      </p:pic>
      <p:sp>
        <p:nvSpPr>
          <p:cNvPr id="3" name="TextBox 2">
            <a:extLst>
              <a:ext uri="{FF2B5EF4-FFF2-40B4-BE49-F238E27FC236}">
                <a16:creationId xmlns:a16="http://schemas.microsoft.com/office/drawing/2014/main" id="{998825DC-B5A3-2120-FB4F-053B63B09597}"/>
              </a:ext>
            </a:extLst>
          </p:cNvPr>
          <p:cNvSpPr txBox="1"/>
          <p:nvPr/>
        </p:nvSpPr>
        <p:spPr>
          <a:xfrm>
            <a:off x="824593" y="4188279"/>
            <a:ext cx="7494814" cy="1015663"/>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r>
              <a:rPr kumimoji="0" lang="en-US" sz="3000" b="1"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hlinkClick r:id="rId5"/>
              </a:rPr>
              <a:t>Mei’s Fight: Hard Work and Hope to </a:t>
            </a:r>
            <a:br>
              <a:rPr kumimoji="0" lang="en-US" sz="3000" b="1"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hlinkClick r:id="rId5"/>
              </a:rPr>
            </a:br>
            <a:r>
              <a:rPr kumimoji="0" lang="en-US" sz="3000" b="1"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hlinkClick r:id="rId5"/>
              </a:rPr>
              <a:t>End TB for Good</a:t>
            </a:r>
            <a:endParaRPr kumimoji="0" lang="en-US" sz="3000" b="1"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p:txBody>
      </p:sp>
      <p:pic>
        <p:nvPicPr>
          <p:cNvPr id="4" name="Google Shape;319;g21ba38bafd0_0_10">
            <a:extLst>
              <a:ext uri="{FF2B5EF4-FFF2-40B4-BE49-F238E27FC236}">
                <a16:creationId xmlns:a16="http://schemas.microsoft.com/office/drawing/2014/main" id="{2B280E3A-33BD-40D7-0FE6-00DC5C579E76}"/>
              </a:ext>
            </a:extLst>
          </p:cNvPr>
          <p:cNvPicPr preferRelativeResize="0"/>
          <p:nvPr/>
        </p:nvPicPr>
        <p:blipFill rotWithShape="1">
          <a:blip r:embed="rId6">
            <a:alphaModFix/>
          </a:blip>
          <a:srcRect/>
          <a:stretch/>
        </p:blipFill>
        <p:spPr>
          <a:xfrm>
            <a:off x="0" y="135015"/>
            <a:ext cx="2451970" cy="682957"/>
          </a:xfrm>
          <a:prstGeom prst="rect">
            <a:avLst/>
          </a:prstGeom>
          <a:noFill/>
          <a:ln>
            <a:noFill/>
          </a:ln>
        </p:spPr>
      </p:pic>
    </p:spTree>
    <p:extLst>
      <p:ext uri="{BB962C8B-B14F-4D97-AF65-F5344CB8AC3E}">
        <p14:creationId xmlns:p14="http://schemas.microsoft.com/office/powerpoint/2010/main" val="1721157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29B5CF"/>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1DAB7BCF-E23C-42B5-BF29-9AEC41717941}"/>
              </a:ext>
            </a:extLst>
          </p:cNvPr>
          <p:cNvGrpSpPr/>
          <p:nvPr/>
        </p:nvGrpSpPr>
        <p:grpSpPr>
          <a:xfrm>
            <a:off x="1023492" y="585392"/>
            <a:ext cx="6835200" cy="3855582"/>
            <a:chOff x="1415174" y="1284397"/>
            <a:chExt cx="7409840" cy="4424115"/>
          </a:xfrm>
        </p:grpSpPr>
        <p:sp>
          <p:nvSpPr>
            <p:cNvPr id="7" name="Freeform: Shape 6">
              <a:extLst>
                <a:ext uri="{FF2B5EF4-FFF2-40B4-BE49-F238E27FC236}">
                  <a16:creationId xmlns:a16="http://schemas.microsoft.com/office/drawing/2014/main" id="{475236BC-7B31-40AA-AB31-6849C038CAB1}"/>
                </a:ext>
              </a:extLst>
            </p:cNvPr>
            <p:cNvSpPr/>
            <p:nvPr/>
          </p:nvSpPr>
          <p:spPr>
            <a:xfrm>
              <a:off x="5391462" y="1284397"/>
              <a:ext cx="2274119" cy="1137059"/>
            </a:xfrm>
            <a:custGeom>
              <a:avLst/>
              <a:gdLst>
                <a:gd name="connsiteX0" fmla="*/ 0 w 2274119"/>
                <a:gd name="connsiteY0" fmla="*/ 189514 h 1137059"/>
                <a:gd name="connsiteX1" fmla="*/ 189514 w 2274119"/>
                <a:gd name="connsiteY1" fmla="*/ 0 h 1137059"/>
                <a:gd name="connsiteX2" fmla="*/ 2084605 w 2274119"/>
                <a:gd name="connsiteY2" fmla="*/ 0 h 1137059"/>
                <a:gd name="connsiteX3" fmla="*/ 2274119 w 2274119"/>
                <a:gd name="connsiteY3" fmla="*/ 189514 h 1137059"/>
                <a:gd name="connsiteX4" fmla="*/ 2274119 w 2274119"/>
                <a:gd name="connsiteY4" fmla="*/ 947545 h 1137059"/>
                <a:gd name="connsiteX5" fmla="*/ 2084605 w 2274119"/>
                <a:gd name="connsiteY5" fmla="*/ 1137059 h 1137059"/>
                <a:gd name="connsiteX6" fmla="*/ 189514 w 2274119"/>
                <a:gd name="connsiteY6" fmla="*/ 1137059 h 1137059"/>
                <a:gd name="connsiteX7" fmla="*/ 0 w 2274119"/>
                <a:gd name="connsiteY7" fmla="*/ 947545 h 1137059"/>
                <a:gd name="connsiteX8" fmla="*/ 0 w 2274119"/>
                <a:gd name="connsiteY8" fmla="*/ 189514 h 113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4119" h="1137059">
                  <a:moveTo>
                    <a:pt x="0" y="189514"/>
                  </a:moveTo>
                  <a:cubicBezTo>
                    <a:pt x="0" y="84848"/>
                    <a:pt x="84848" y="0"/>
                    <a:pt x="189514" y="0"/>
                  </a:cubicBezTo>
                  <a:lnTo>
                    <a:pt x="2084605" y="0"/>
                  </a:lnTo>
                  <a:cubicBezTo>
                    <a:pt x="2189271" y="0"/>
                    <a:pt x="2274119" y="84848"/>
                    <a:pt x="2274119" y="189514"/>
                  </a:cubicBezTo>
                  <a:lnTo>
                    <a:pt x="2274119" y="947545"/>
                  </a:lnTo>
                  <a:cubicBezTo>
                    <a:pt x="2274119" y="1052211"/>
                    <a:pt x="2189271" y="1137059"/>
                    <a:pt x="2084605" y="1137059"/>
                  </a:cubicBezTo>
                  <a:lnTo>
                    <a:pt x="189514" y="1137059"/>
                  </a:lnTo>
                  <a:cubicBezTo>
                    <a:pt x="84848" y="1137059"/>
                    <a:pt x="0" y="1052211"/>
                    <a:pt x="0" y="947545"/>
                  </a:cubicBezTo>
                  <a:lnTo>
                    <a:pt x="0" y="189514"/>
                  </a:lnTo>
                  <a:close/>
                </a:path>
              </a:pathLst>
            </a:custGeom>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93065" tIns="93065" rIns="93065" bIns="93065" numCol="1" spcCol="1270" anchor="ctr" anchorCtr="0">
              <a:noAutofit/>
            </a:bodyPr>
            <a:lstStyle/>
            <a:p>
              <a:pPr marL="0" marR="0" lvl="0" indent="0" algn="ctr" defTabSz="600075" rtl="0" eaLnBrk="1" fontAlgn="auto" latinLnBrk="0" hangingPunct="1">
                <a:lnSpc>
                  <a:spcPct val="90000"/>
                </a:lnSpc>
                <a:spcBef>
                  <a:spcPct val="0"/>
                </a:spcBef>
                <a:spcAft>
                  <a:spcPct val="35000"/>
                </a:spcAft>
                <a:buClr>
                  <a:srgbClr val="000000"/>
                </a:buClr>
                <a:buSzTx/>
                <a:buFont typeface="Arial"/>
                <a:buNone/>
                <a:tabLst/>
                <a:defRPr/>
              </a:pPr>
              <a:r>
                <a:rPr kumimoji="0" lang="en-US" sz="1350" b="1" i="0" u="none" strike="noStrike" kern="1200" cap="none" spc="0" normalizeH="0" baseline="0" noProof="0">
                  <a:ln>
                    <a:noFill/>
                  </a:ln>
                  <a:solidFill>
                    <a:srgbClr val="E41034">
                      <a:hueOff val="0"/>
                      <a:satOff val="0"/>
                      <a:lumOff val="0"/>
                      <a:alphaOff val="0"/>
                    </a:srgbClr>
                  </a:solidFill>
                  <a:effectLst/>
                  <a:uLnTx/>
                  <a:uFillTx/>
                  <a:latin typeface="Arial"/>
                  <a:ea typeface="+mn-ea"/>
                  <a:cs typeface="+mn-cs"/>
                  <a:sym typeface="Arial"/>
                </a:rPr>
                <a:t>Global Fund raises money</a:t>
              </a:r>
            </a:p>
          </p:txBody>
        </p:sp>
        <p:sp>
          <p:nvSpPr>
            <p:cNvPr id="8" name="Freeform: Shape 7">
              <a:extLst>
                <a:ext uri="{FF2B5EF4-FFF2-40B4-BE49-F238E27FC236}">
                  <a16:creationId xmlns:a16="http://schemas.microsoft.com/office/drawing/2014/main" id="{968A08B5-9BD2-431A-A897-34F03BDA6216}"/>
                </a:ext>
              </a:extLst>
            </p:cNvPr>
            <p:cNvSpPr/>
            <p:nvPr/>
          </p:nvSpPr>
          <p:spPr>
            <a:xfrm>
              <a:off x="6550895" y="2927924"/>
              <a:ext cx="2274119" cy="1137059"/>
            </a:xfrm>
            <a:custGeom>
              <a:avLst/>
              <a:gdLst>
                <a:gd name="connsiteX0" fmla="*/ 0 w 2274119"/>
                <a:gd name="connsiteY0" fmla="*/ 189514 h 1137059"/>
                <a:gd name="connsiteX1" fmla="*/ 189514 w 2274119"/>
                <a:gd name="connsiteY1" fmla="*/ 0 h 1137059"/>
                <a:gd name="connsiteX2" fmla="*/ 2084605 w 2274119"/>
                <a:gd name="connsiteY2" fmla="*/ 0 h 1137059"/>
                <a:gd name="connsiteX3" fmla="*/ 2274119 w 2274119"/>
                <a:gd name="connsiteY3" fmla="*/ 189514 h 1137059"/>
                <a:gd name="connsiteX4" fmla="*/ 2274119 w 2274119"/>
                <a:gd name="connsiteY4" fmla="*/ 947545 h 1137059"/>
                <a:gd name="connsiteX5" fmla="*/ 2084605 w 2274119"/>
                <a:gd name="connsiteY5" fmla="*/ 1137059 h 1137059"/>
                <a:gd name="connsiteX6" fmla="*/ 189514 w 2274119"/>
                <a:gd name="connsiteY6" fmla="*/ 1137059 h 1137059"/>
                <a:gd name="connsiteX7" fmla="*/ 0 w 2274119"/>
                <a:gd name="connsiteY7" fmla="*/ 947545 h 1137059"/>
                <a:gd name="connsiteX8" fmla="*/ 0 w 2274119"/>
                <a:gd name="connsiteY8" fmla="*/ 189514 h 113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4119" h="1137059">
                  <a:moveTo>
                    <a:pt x="0" y="189514"/>
                  </a:moveTo>
                  <a:cubicBezTo>
                    <a:pt x="0" y="84848"/>
                    <a:pt x="84848" y="0"/>
                    <a:pt x="189514" y="0"/>
                  </a:cubicBezTo>
                  <a:lnTo>
                    <a:pt x="2084605" y="0"/>
                  </a:lnTo>
                  <a:cubicBezTo>
                    <a:pt x="2189271" y="0"/>
                    <a:pt x="2274119" y="84848"/>
                    <a:pt x="2274119" y="189514"/>
                  </a:cubicBezTo>
                  <a:lnTo>
                    <a:pt x="2274119" y="947545"/>
                  </a:lnTo>
                  <a:cubicBezTo>
                    <a:pt x="2274119" y="1052211"/>
                    <a:pt x="2189271" y="1137059"/>
                    <a:pt x="2084605" y="1137059"/>
                  </a:cubicBezTo>
                  <a:lnTo>
                    <a:pt x="189514" y="1137059"/>
                  </a:lnTo>
                  <a:cubicBezTo>
                    <a:pt x="84848" y="1137059"/>
                    <a:pt x="0" y="1052211"/>
                    <a:pt x="0" y="947545"/>
                  </a:cubicBezTo>
                  <a:lnTo>
                    <a:pt x="0" y="189514"/>
                  </a:lnTo>
                  <a:close/>
                </a:path>
              </a:pathLst>
            </a:custGeom>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93065" tIns="93065" rIns="93065" bIns="93065" numCol="1" spcCol="1270" anchor="ctr" anchorCtr="0">
              <a:noAutofit/>
            </a:bodyPr>
            <a:lstStyle/>
            <a:p>
              <a:pPr marL="0" marR="0" lvl="0" indent="0" algn="ctr" defTabSz="600075" rtl="0" eaLnBrk="1" fontAlgn="auto" latinLnBrk="0" hangingPunct="1">
                <a:lnSpc>
                  <a:spcPct val="90000"/>
                </a:lnSpc>
                <a:spcBef>
                  <a:spcPct val="0"/>
                </a:spcBef>
                <a:spcAft>
                  <a:spcPct val="35000"/>
                </a:spcAft>
                <a:buClr>
                  <a:srgbClr val="000000"/>
                </a:buClr>
                <a:buSzTx/>
                <a:buFont typeface="Arial"/>
                <a:buNone/>
                <a:tabLst/>
                <a:defRPr/>
              </a:pPr>
              <a:r>
                <a:rPr kumimoji="0" lang="en-US" sz="1350" b="1" i="0" u="none" strike="noStrike" kern="1200" cap="none" spc="0" normalizeH="0" baseline="0" noProof="0">
                  <a:ln>
                    <a:noFill/>
                  </a:ln>
                  <a:solidFill>
                    <a:srgbClr val="E41034">
                      <a:hueOff val="0"/>
                      <a:satOff val="0"/>
                      <a:lumOff val="0"/>
                      <a:alphaOff val="0"/>
                    </a:srgbClr>
                  </a:solidFill>
                  <a:effectLst/>
                  <a:uLnTx/>
                  <a:uFillTx/>
                  <a:latin typeface="Arial"/>
                  <a:ea typeface="+mn-ea"/>
                  <a:cs typeface="+mn-cs"/>
                  <a:sym typeface="Arial"/>
                </a:rPr>
                <a:t>Countries &amp; communities make plans</a:t>
              </a:r>
            </a:p>
          </p:txBody>
        </p:sp>
        <p:sp>
          <p:nvSpPr>
            <p:cNvPr id="9" name="Freeform: Shape 8">
              <a:extLst>
                <a:ext uri="{FF2B5EF4-FFF2-40B4-BE49-F238E27FC236}">
                  <a16:creationId xmlns:a16="http://schemas.microsoft.com/office/drawing/2014/main" id="{9B84C3BE-3B7B-4C6C-AF2B-6103C33589AE}"/>
                </a:ext>
              </a:extLst>
            </p:cNvPr>
            <p:cNvSpPr/>
            <p:nvPr/>
          </p:nvSpPr>
          <p:spPr>
            <a:xfrm>
              <a:off x="5391462" y="4571453"/>
              <a:ext cx="2274119" cy="1137059"/>
            </a:xfrm>
            <a:custGeom>
              <a:avLst/>
              <a:gdLst>
                <a:gd name="connsiteX0" fmla="*/ 0 w 2274119"/>
                <a:gd name="connsiteY0" fmla="*/ 189514 h 1137059"/>
                <a:gd name="connsiteX1" fmla="*/ 189514 w 2274119"/>
                <a:gd name="connsiteY1" fmla="*/ 0 h 1137059"/>
                <a:gd name="connsiteX2" fmla="*/ 2084605 w 2274119"/>
                <a:gd name="connsiteY2" fmla="*/ 0 h 1137059"/>
                <a:gd name="connsiteX3" fmla="*/ 2274119 w 2274119"/>
                <a:gd name="connsiteY3" fmla="*/ 189514 h 1137059"/>
                <a:gd name="connsiteX4" fmla="*/ 2274119 w 2274119"/>
                <a:gd name="connsiteY4" fmla="*/ 947545 h 1137059"/>
                <a:gd name="connsiteX5" fmla="*/ 2084605 w 2274119"/>
                <a:gd name="connsiteY5" fmla="*/ 1137059 h 1137059"/>
                <a:gd name="connsiteX6" fmla="*/ 189514 w 2274119"/>
                <a:gd name="connsiteY6" fmla="*/ 1137059 h 1137059"/>
                <a:gd name="connsiteX7" fmla="*/ 0 w 2274119"/>
                <a:gd name="connsiteY7" fmla="*/ 947545 h 1137059"/>
                <a:gd name="connsiteX8" fmla="*/ 0 w 2274119"/>
                <a:gd name="connsiteY8" fmla="*/ 189514 h 113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4119" h="1137059">
                  <a:moveTo>
                    <a:pt x="0" y="189514"/>
                  </a:moveTo>
                  <a:cubicBezTo>
                    <a:pt x="0" y="84848"/>
                    <a:pt x="84848" y="0"/>
                    <a:pt x="189514" y="0"/>
                  </a:cubicBezTo>
                  <a:lnTo>
                    <a:pt x="2084605" y="0"/>
                  </a:lnTo>
                  <a:cubicBezTo>
                    <a:pt x="2189271" y="0"/>
                    <a:pt x="2274119" y="84848"/>
                    <a:pt x="2274119" y="189514"/>
                  </a:cubicBezTo>
                  <a:lnTo>
                    <a:pt x="2274119" y="947545"/>
                  </a:lnTo>
                  <a:cubicBezTo>
                    <a:pt x="2274119" y="1052211"/>
                    <a:pt x="2189271" y="1137059"/>
                    <a:pt x="2084605" y="1137059"/>
                  </a:cubicBezTo>
                  <a:lnTo>
                    <a:pt x="189514" y="1137059"/>
                  </a:lnTo>
                  <a:cubicBezTo>
                    <a:pt x="84848" y="1137059"/>
                    <a:pt x="0" y="1052211"/>
                    <a:pt x="0" y="947545"/>
                  </a:cubicBezTo>
                  <a:lnTo>
                    <a:pt x="0" y="189514"/>
                  </a:lnTo>
                  <a:close/>
                </a:path>
              </a:pathLst>
            </a:custGeom>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93065" tIns="93065" rIns="93065" bIns="93065" numCol="1" spcCol="1270" anchor="ctr" anchorCtr="0">
              <a:noAutofit/>
            </a:bodyPr>
            <a:lstStyle/>
            <a:p>
              <a:pPr marL="0" marR="0" lvl="0" indent="0" algn="ctr" defTabSz="600075" rtl="0" eaLnBrk="1" fontAlgn="auto" latinLnBrk="0" hangingPunct="1">
                <a:lnSpc>
                  <a:spcPct val="90000"/>
                </a:lnSpc>
                <a:spcBef>
                  <a:spcPct val="0"/>
                </a:spcBef>
                <a:spcAft>
                  <a:spcPct val="35000"/>
                </a:spcAft>
                <a:buClr>
                  <a:srgbClr val="000000"/>
                </a:buClr>
                <a:buSzTx/>
                <a:buFont typeface="Arial"/>
                <a:buNone/>
                <a:tabLst/>
                <a:defRPr/>
              </a:pPr>
              <a:r>
                <a:rPr kumimoji="0" lang="en-US" sz="1350" b="1" i="0" u="none" strike="noStrike" kern="1200" cap="none" spc="0" normalizeH="0" baseline="0" noProof="0">
                  <a:ln>
                    <a:noFill/>
                  </a:ln>
                  <a:solidFill>
                    <a:srgbClr val="E41034">
                      <a:hueOff val="0"/>
                      <a:satOff val="0"/>
                      <a:lumOff val="0"/>
                      <a:alphaOff val="0"/>
                    </a:srgbClr>
                  </a:solidFill>
                  <a:effectLst/>
                  <a:uLnTx/>
                  <a:uFillTx/>
                  <a:latin typeface="Arial"/>
                  <a:ea typeface="+mn-ea"/>
                  <a:cs typeface="+mn-cs"/>
                  <a:sym typeface="Arial"/>
                </a:rPr>
                <a:t>Global Fund reviews and approves</a:t>
              </a:r>
            </a:p>
          </p:txBody>
        </p:sp>
        <p:sp>
          <p:nvSpPr>
            <p:cNvPr id="10" name="Freeform: Shape 9">
              <a:extLst>
                <a:ext uri="{FF2B5EF4-FFF2-40B4-BE49-F238E27FC236}">
                  <a16:creationId xmlns:a16="http://schemas.microsoft.com/office/drawing/2014/main" id="{CF5EF2CC-E1BA-4CBA-A2DF-AE82DE492172}"/>
                </a:ext>
              </a:extLst>
            </p:cNvPr>
            <p:cNvSpPr/>
            <p:nvPr/>
          </p:nvSpPr>
          <p:spPr>
            <a:xfrm>
              <a:off x="2565271" y="4571452"/>
              <a:ext cx="2274119" cy="1137059"/>
            </a:xfrm>
            <a:custGeom>
              <a:avLst/>
              <a:gdLst>
                <a:gd name="connsiteX0" fmla="*/ 0 w 2274119"/>
                <a:gd name="connsiteY0" fmla="*/ 189514 h 1137059"/>
                <a:gd name="connsiteX1" fmla="*/ 189514 w 2274119"/>
                <a:gd name="connsiteY1" fmla="*/ 0 h 1137059"/>
                <a:gd name="connsiteX2" fmla="*/ 2084605 w 2274119"/>
                <a:gd name="connsiteY2" fmla="*/ 0 h 1137059"/>
                <a:gd name="connsiteX3" fmla="*/ 2274119 w 2274119"/>
                <a:gd name="connsiteY3" fmla="*/ 189514 h 1137059"/>
                <a:gd name="connsiteX4" fmla="*/ 2274119 w 2274119"/>
                <a:gd name="connsiteY4" fmla="*/ 947545 h 1137059"/>
                <a:gd name="connsiteX5" fmla="*/ 2084605 w 2274119"/>
                <a:gd name="connsiteY5" fmla="*/ 1137059 h 1137059"/>
                <a:gd name="connsiteX6" fmla="*/ 189514 w 2274119"/>
                <a:gd name="connsiteY6" fmla="*/ 1137059 h 1137059"/>
                <a:gd name="connsiteX7" fmla="*/ 0 w 2274119"/>
                <a:gd name="connsiteY7" fmla="*/ 947545 h 1137059"/>
                <a:gd name="connsiteX8" fmla="*/ 0 w 2274119"/>
                <a:gd name="connsiteY8" fmla="*/ 189514 h 113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4119" h="1137059">
                  <a:moveTo>
                    <a:pt x="0" y="189514"/>
                  </a:moveTo>
                  <a:cubicBezTo>
                    <a:pt x="0" y="84848"/>
                    <a:pt x="84848" y="0"/>
                    <a:pt x="189514" y="0"/>
                  </a:cubicBezTo>
                  <a:lnTo>
                    <a:pt x="2084605" y="0"/>
                  </a:lnTo>
                  <a:cubicBezTo>
                    <a:pt x="2189271" y="0"/>
                    <a:pt x="2274119" y="84848"/>
                    <a:pt x="2274119" y="189514"/>
                  </a:cubicBezTo>
                  <a:lnTo>
                    <a:pt x="2274119" y="947545"/>
                  </a:lnTo>
                  <a:cubicBezTo>
                    <a:pt x="2274119" y="1052211"/>
                    <a:pt x="2189271" y="1137059"/>
                    <a:pt x="2084605" y="1137059"/>
                  </a:cubicBezTo>
                  <a:lnTo>
                    <a:pt x="189514" y="1137059"/>
                  </a:lnTo>
                  <a:cubicBezTo>
                    <a:pt x="84848" y="1137059"/>
                    <a:pt x="0" y="1052211"/>
                    <a:pt x="0" y="947545"/>
                  </a:cubicBezTo>
                  <a:lnTo>
                    <a:pt x="0" y="189514"/>
                  </a:lnTo>
                  <a:close/>
                </a:path>
              </a:pathLst>
            </a:custGeom>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93065" tIns="93065" rIns="93065" bIns="93065" numCol="1" spcCol="1270" anchor="ctr" anchorCtr="0">
              <a:noAutofit/>
            </a:bodyPr>
            <a:lstStyle/>
            <a:p>
              <a:pPr marL="0" marR="0" lvl="0" indent="0" algn="ctr" defTabSz="600075" rtl="0" eaLnBrk="1" fontAlgn="auto" latinLnBrk="0" hangingPunct="1">
                <a:lnSpc>
                  <a:spcPct val="90000"/>
                </a:lnSpc>
                <a:spcBef>
                  <a:spcPct val="0"/>
                </a:spcBef>
                <a:spcAft>
                  <a:spcPct val="35000"/>
                </a:spcAft>
                <a:buClr>
                  <a:srgbClr val="000000"/>
                </a:buClr>
                <a:buSzTx/>
                <a:buFont typeface="Arial"/>
                <a:buNone/>
                <a:tabLst/>
                <a:defRPr/>
              </a:pPr>
              <a:r>
                <a:rPr kumimoji="0" lang="en-US" sz="1350" b="1" i="0" u="none" strike="noStrike" kern="1200" cap="none" spc="0" normalizeH="0" baseline="0" noProof="0">
                  <a:ln>
                    <a:noFill/>
                  </a:ln>
                  <a:solidFill>
                    <a:srgbClr val="E41034">
                      <a:hueOff val="0"/>
                      <a:satOff val="0"/>
                      <a:lumOff val="0"/>
                      <a:alphaOff val="0"/>
                    </a:srgbClr>
                  </a:solidFill>
                  <a:effectLst/>
                  <a:uLnTx/>
                  <a:uFillTx/>
                  <a:latin typeface="Arial"/>
                  <a:ea typeface="+mn-ea"/>
                  <a:cs typeface="+mn-cs"/>
                  <a:sym typeface="Arial"/>
                </a:rPr>
                <a:t>Local experts lead the programs</a:t>
              </a:r>
            </a:p>
          </p:txBody>
        </p:sp>
        <p:sp>
          <p:nvSpPr>
            <p:cNvPr id="11" name="Freeform: Shape 10">
              <a:extLst>
                <a:ext uri="{FF2B5EF4-FFF2-40B4-BE49-F238E27FC236}">
                  <a16:creationId xmlns:a16="http://schemas.microsoft.com/office/drawing/2014/main" id="{2C614D74-C56F-4D52-AD81-1E0477AC2379}"/>
                </a:ext>
              </a:extLst>
            </p:cNvPr>
            <p:cNvSpPr/>
            <p:nvPr/>
          </p:nvSpPr>
          <p:spPr>
            <a:xfrm>
              <a:off x="1415174" y="2860468"/>
              <a:ext cx="2274119" cy="1137059"/>
            </a:xfrm>
            <a:custGeom>
              <a:avLst/>
              <a:gdLst>
                <a:gd name="connsiteX0" fmla="*/ 0 w 2274119"/>
                <a:gd name="connsiteY0" fmla="*/ 189514 h 1137059"/>
                <a:gd name="connsiteX1" fmla="*/ 189514 w 2274119"/>
                <a:gd name="connsiteY1" fmla="*/ 0 h 1137059"/>
                <a:gd name="connsiteX2" fmla="*/ 2084605 w 2274119"/>
                <a:gd name="connsiteY2" fmla="*/ 0 h 1137059"/>
                <a:gd name="connsiteX3" fmla="*/ 2274119 w 2274119"/>
                <a:gd name="connsiteY3" fmla="*/ 189514 h 1137059"/>
                <a:gd name="connsiteX4" fmla="*/ 2274119 w 2274119"/>
                <a:gd name="connsiteY4" fmla="*/ 947545 h 1137059"/>
                <a:gd name="connsiteX5" fmla="*/ 2084605 w 2274119"/>
                <a:gd name="connsiteY5" fmla="*/ 1137059 h 1137059"/>
                <a:gd name="connsiteX6" fmla="*/ 189514 w 2274119"/>
                <a:gd name="connsiteY6" fmla="*/ 1137059 h 1137059"/>
                <a:gd name="connsiteX7" fmla="*/ 0 w 2274119"/>
                <a:gd name="connsiteY7" fmla="*/ 947545 h 1137059"/>
                <a:gd name="connsiteX8" fmla="*/ 0 w 2274119"/>
                <a:gd name="connsiteY8" fmla="*/ 189514 h 113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4119" h="1137059">
                  <a:moveTo>
                    <a:pt x="0" y="189514"/>
                  </a:moveTo>
                  <a:cubicBezTo>
                    <a:pt x="0" y="84848"/>
                    <a:pt x="84848" y="0"/>
                    <a:pt x="189514" y="0"/>
                  </a:cubicBezTo>
                  <a:lnTo>
                    <a:pt x="2084605" y="0"/>
                  </a:lnTo>
                  <a:cubicBezTo>
                    <a:pt x="2189271" y="0"/>
                    <a:pt x="2274119" y="84848"/>
                    <a:pt x="2274119" y="189514"/>
                  </a:cubicBezTo>
                  <a:lnTo>
                    <a:pt x="2274119" y="947545"/>
                  </a:lnTo>
                  <a:cubicBezTo>
                    <a:pt x="2274119" y="1052211"/>
                    <a:pt x="2189271" y="1137059"/>
                    <a:pt x="2084605" y="1137059"/>
                  </a:cubicBezTo>
                  <a:lnTo>
                    <a:pt x="189514" y="1137059"/>
                  </a:lnTo>
                  <a:cubicBezTo>
                    <a:pt x="84848" y="1137059"/>
                    <a:pt x="0" y="1052211"/>
                    <a:pt x="0" y="947545"/>
                  </a:cubicBezTo>
                  <a:lnTo>
                    <a:pt x="0" y="189514"/>
                  </a:lnTo>
                  <a:close/>
                </a:path>
              </a:pathLst>
            </a:custGeom>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93065" tIns="93065" rIns="93065" bIns="93065" numCol="1" spcCol="1270" anchor="ctr" anchorCtr="0">
              <a:noAutofit/>
            </a:bodyPr>
            <a:lstStyle/>
            <a:p>
              <a:pPr marL="0" marR="0" lvl="0" indent="0" algn="ctr" defTabSz="600075" rtl="0" eaLnBrk="1" fontAlgn="auto" latinLnBrk="0" hangingPunct="1">
                <a:lnSpc>
                  <a:spcPct val="90000"/>
                </a:lnSpc>
                <a:spcBef>
                  <a:spcPct val="0"/>
                </a:spcBef>
                <a:spcAft>
                  <a:spcPct val="35000"/>
                </a:spcAft>
                <a:buClr>
                  <a:srgbClr val="000000"/>
                </a:buClr>
                <a:buSzTx/>
                <a:buFont typeface="Arial"/>
                <a:buNone/>
                <a:tabLst/>
                <a:defRPr/>
              </a:pPr>
              <a:r>
                <a:rPr kumimoji="0" lang="en-US" sz="1350" b="1" i="0" u="none" strike="noStrike" kern="1200" cap="none" spc="0" normalizeH="0" baseline="0" noProof="0">
                  <a:ln>
                    <a:noFill/>
                  </a:ln>
                  <a:solidFill>
                    <a:srgbClr val="E41034">
                      <a:hueOff val="0"/>
                      <a:satOff val="0"/>
                      <a:lumOff val="0"/>
                      <a:alphaOff val="0"/>
                    </a:srgbClr>
                  </a:solidFill>
                  <a:effectLst/>
                  <a:uLnTx/>
                  <a:uFillTx/>
                  <a:latin typeface="Arial"/>
                  <a:ea typeface="+mn-ea"/>
                  <a:cs typeface="+mn-cs"/>
                  <a:sym typeface="Arial"/>
                </a:rPr>
                <a:t>Global Fund provides oversight</a:t>
              </a:r>
            </a:p>
          </p:txBody>
        </p:sp>
      </p:grpSp>
      <p:sp>
        <p:nvSpPr>
          <p:cNvPr id="12" name="Freeform: Shape 11">
            <a:extLst>
              <a:ext uri="{FF2B5EF4-FFF2-40B4-BE49-F238E27FC236}">
                <a16:creationId xmlns:a16="http://schemas.microsoft.com/office/drawing/2014/main" id="{8A9C935E-FBC2-4B86-99B7-5BF3DB32A110}"/>
              </a:ext>
            </a:extLst>
          </p:cNvPr>
          <p:cNvSpPr/>
          <p:nvPr/>
        </p:nvSpPr>
        <p:spPr>
          <a:xfrm>
            <a:off x="2084398" y="559106"/>
            <a:ext cx="2097759" cy="990938"/>
          </a:xfrm>
          <a:custGeom>
            <a:avLst/>
            <a:gdLst>
              <a:gd name="connsiteX0" fmla="*/ 0 w 2274119"/>
              <a:gd name="connsiteY0" fmla="*/ 189514 h 1137059"/>
              <a:gd name="connsiteX1" fmla="*/ 189514 w 2274119"/>
              <a:gd name="connsiteY1" fmla="*/ 0 h 1137059"/>
              <a:gd name="connsiteX2" fmla="*/ 2084605 w 2274119"/>
              <a:gd name="connsiteY2" fmla="*/ 0 h 1137059"/>
              <a:gd name="connsiteX3" fmla="*/ 2274119 w 2274119"/>
              <a:gd name="connsiteY3" fmla="*/ 189514 h 1137059"/>
              <a:gd name="connsiteX4" fmla="*/ 2274119 w 2274119"/>
              <a:gd name="connsiteY4" fmla="*/ 947545 h 1137059"/>
              <a:gd name="connsiteX5" fmla="*/ 2084605 w 2274119"/>
              <a:gd name="connsiteY5" fmla="*/ 1137059 h 1137059"/>
              <a:gd name="connsiteX6" fmla="*/ 189514 w 2274119"/>
              <a:gd name="connsiteY6" fmla="*/ 1137059 h 1137059"/>
              <a:gd name="connsiteX7" fmla="*/ 0 w 2274119"/>
              <a:gd name="connsiteY7" fmla="*/ 947545 h 1137059"/>
              <a:gd name="connsiteX8" fmla="*/ 0 w 2274119"/>
              <a:gd name="connsiteY8" fmla="*/ 189514 h 113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4119" h="1137059">
                <a:moveTo>
                  <a:pt x="0" y="189514"/>
                </a:moveTo>
                <a:cubicBezTo>
                  <a:pt x="0" y="84848"/>
                  <a:pt x="84848" y="0"/>
                  <a:pt x="189514" y="0"/>
                </a:cubicBezTo>
                <a:lnTo>
                  <a:pt x="2084605" y="0"/>
                </a:lnTo>
                <a:cubicBezTo>
                  <a:pt x="2189271" y="0"/>
                  <a:pt x="2274119" y="84848"/>
                  <a:pt x="2274119" y="189514"/>
                </a:cubicBezTo>
                <a:lnTo>
                  <a:pt x="2274119" y="947545"/>
                </a:lnTo>
                <a:cubicBezTo>
                  <a:pt x="2274119" y="1052211"/>
                  <a:pt x="2189271" y="1137059"/>
                  <a:pt x="2084605" y="1137059"/>
                </a:cubicBezTo>
                <a:lnTo>
                  <a:pt x="189514" y="1137059"/>
                </a:lnTo>
                <a:cubicBezTo>
                  <a:pt x="84848" y="1137059"/>
                  <a:pt x="0" y="1052211"/>
                  <a:pt x="0" y="947545"/>
                </a:cubicBezTo>
                <a:lnTo>
                  <a:pt x="0" y="189514"/>
                </a:lnTo>
                <a:close/>
              </a:path>
            </a:pathLst>
          </a:custGeom>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93065" tIns="93065" rIns="93065" bIns="93065" numCol="1" spcCol="1270" anchor="ctr" anchorCtr="0">
            <a:noAutofit/>
          </a:bodyPr>
          <a:lstStyle/>
          <a:p>
            <a:pPr marL="0" marR="0" lvl="0" indent="0" algn="ctr" defTabSz="600075" rtl="0" eaLnBrk="1" fontAlgn="auto" latinLnBrk="0" hangingPunct="1">
              <a:lnSpc>
                <a:spcPct val="90000"/>
              </a:lnSpc>
              <a:spcBef>
                <a:spcPct val="0"/>
              </a:spcBef>
              <a:spcAft>
                <a:spcPct val="35000"/>
              </a:spcAft>
              <a:buClr>
                <a:srgbClr val="000000"/>
              </a:buClr>
              <a:buSzTx/>
              <a:buFont typeface="Arial"/>
              <a:buNone/>
              <a:tabLst/>
              <a:defRPr/>
            </a:pPr>
            <a:r>
              <a:rPr kumimoji="0" lang="en-US" sz="1050" b="1" i="0" u="none" strike="noStrike" kern="0" cap="none" spc="0" normalizeH="0" baseline="0" noProof="0">
                <a:ln>
                  <a:noFill/>
                </a:ln>
                <a:solidFill>
                  <a:srgbClr val="E41034">
                    <a:hueOff val="0"/>
                    <a:satOff val="0"/>
                    <a:lumOff val="0"/>
                    <a:alphaOff val="0"/>
                  </a:srgbClr>
                </a:solidFill>
                <a:effectLst/>
                <a:uLnTx/>
                <a:uFillTx/>
                <a:latin typeface="Arial"/>
                <a:ea typeface="+mn-ea"/>
                <a:cs typeface="+mn-cs"/>
                <a:sym typeface="Arial"/>
              </a:rPr>
              <a:t>65</a:t>
            </a:r>
            <a:r>
              <a:rPr kumimoji="0" lang="en-US" sz="1350" b="1" i="0" u="none" strike="noStrike" kern="1200" cap="none" spc="0" normalizeH="0" baseline="0" noProof="0">
                <a:ln>
                  <a:noFill/>
                </a:ln>
                <a:solidFill>
                  <a:srgbClr val="E41034">
                    <a:hueOff val="0"/>
                    <a:satOff val="0"/>
                    <a:lumOff val="0"/>
                    <a:alphaOff val="0"/>
                  </a:srgbClr>
                </a:solidFill>
                <a:effectLst/>
                <a:uLnTx/>
                <a:uFillTx/>
                <a:latin typeface="Arial"/>
                <a:ea typeface="+mn-ea"/>
                <a:cs typeface="+mn-cs"/>
                <a:sym typeface="Arial"/>
              </a:rPr>
              <a:t> million lives saved</a:t>
            </a:r>
          </a:p>
        </p:txBody>
      </p:sp>
      <p:pic>
        <p:nvPicPr>
          <p:cNvPr id="27" name="Graphic 26" descr="Arrow Up with solid fill">
            <a:extLst>
              <a:ext uri="{FF2B5EF4-FFF2-40B4-BE49-F238E27FC236}">
                <a16:creationId xmlns:a16="http://schemas.microsoft.com/office/drawing/2014/main" id="{57FCD271-467E-4D70-8A47-5CF1ABF02EB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8527804">
            <a:off x="6767661" y="1525987"/>
            <a:ext cx="422546" cy="422546"/>
          </a:xfrm>
          <a:prstGeom prst="rect">
            <a:avLst/>
          </a:prstGeom>
        </p:spPr>
      </p:pic>
      <p:pic>
        <p:nvPicPr>
          <p:cNvPr id="28" name="Graphic 27" descr="Arrow Up with solid fill">
            <a:extLst>
              <a:ext uri="{FF2B5EF4-FFF2-40B4-BE49-F238E27FC236}">
                <a16:creationId xmlns:a16="http://schemas.microsoft.com/office/drawing/2014/main" id="{BF2F8C78-AB18-40DA-9927-101DFC54298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3383303">
            <a:off x="6831130" y="3329825"/>
            <a:ext cx="422546" cy="422546"/>
          </a:xfrm>
          <a:prstGeom prst="rect">
            <a:avLst/>
          </a:prstGeom>
        </p:spPr>
      </p:pic>
      <p:pic>
        <p:nvPicPr>
          <p:cNvPr id="29" name="Graphic 28" descr="Arrow Up with solid fill">
            <a:extLst>
              <a:ext uri="{FF2B5EF4-FFF2-40B4-BE49-F238E27FC236}">
                <a16:creationId xmlns:a16="http://schemas.microsoft.com/office/drawing/2014/main" id="{F61B8179-E1F7-4C34-AA1A-1A67CEF6984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6200000">
            <a:off x="4215884" y="3791905"/>
            <a:ext cx="422546" cy="422546"/>
          </a:xfrm>
          <a:prstGeom prst="rect">
            <a:avLst/>
          </a:prstGeom>
        </p:spPr>
      </p:pic>
      <p:pic>
        <p:nvPicPr>
          <p:cNvPr id="30" name="Graphic 29" descr="Arrow Up with solid fill">
            <a:extLst>
              <a:ext uri="{FF2B5EF4-FFF2-40B4-BE49-F238E27FC236}">
                <a16:creationId xmlns:a16="http://schemas.microsoft.com/office/drawing/2014/main" id="{0C376DD8-CA29-4146-BC36-D9A7E6FFE7A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8965107">
            <a:off x="1495097" y="3092008"/>
            <a:ext cx="422546" cy="422546"/>
          </a:xfrm>
          <a:prstGeom prst="rect">
            <a:avLst/>
          </a:prstGeom>
        </p:spPr>
      </p:pic>
      <p:pic>
        <p:nvPicPr>
          <p:cNvPr id="31" name="Graphic 30" descr="Arrow Up with solid fill">
            <a:extLst>
              <a:ext uri="{FF2B5EF4-FFF2-40B4-BE49-F238E27FC236}">
                <a16:creationId xmlns:a16="http://schemas.microsoft.com/office/drawing/2014/main" id="{DC9F92F1-4FF8-40D8-990C-E498A46D839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2333531">
            <a:off x="1632441" y="1433866"/>
            <a:ext cx="422546" cy="422546"/>
          </a:xfrm>
          <a:prstGeom prst="rect">
            <a:avLst/>
          </a:prstGeom>
        </p:spPr>
      </p:pic>
    </p:spTree>
    <p:extLst>
      <p:ext uri="{BB962C8B-B14F-4D97-AF65-F5344CB8AC3E}">
        <p14:creationId xmlns:p14="http://schemas.microsoft.com/office/powerpoint/2010/main" val="39307531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a:extLst>
            <a:ext uri="{FF2B5EF4-FFF2-40B4-BE49-F238E27FC236}">
              <a16:creationId xmlns:a16="http://schemas.microsoft.com/office/drawing/2014/main" id="{94FD6ABA-F724-D1CC-C501-97EC0EB6E132}"/>
            </a:ext>
          </a:extLst>
        </p:cNvPr>
        <p:cNvGrpSpPr/>
        <p:nvPr/>
      </p:nvGrpSpPr>
      <p:grpSpPr>
        <a:xfrm>
          <a:off x="0" y="0"/>
          <a:ext cx="0" cy="0"/>
          <a:chOff x="0" y="0"/>
          <a:chExt cx="0" cy="0"/>
        </a:xfrm>
      </p:grpSpPr>
      <p:pic>
        <p:nvPicPr>
          <p:cNvPr id="3" name="Picture 2" descr="Person with envelope">
            <a:extLst>
              <a:ext uri="{FF2B5EF4-FFF2-40B4-BE49-F238E27FC236}">
                <a16:creationId xmlns:a16="http://schemas.microsoft.com/office/drawing/2014/main" id="{B7408EC5-C768-8274-921A-45FDEFC3AFB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846213" y="1219625"/>
            <a:ext cx="1419182" cy="1319955"/>
          </a:xfrm>
          <a:prstGeom prst="ellipse">
            <a:avLst/>
          </a:prstGeom>
          <a:ln w="177800">
            <a:solidFill>
              <a:schemeClr val="tx2"/>
            </a:solidFill>
          </a:ln>
        </p:spPr>
      </p:pic>
      <p:pic>
        <p:nvPicPr>
          <p:cNvPr id="11" name="Picture 10" descr="A large white building with a flag on top&#10;&#10;Description automatically generated with medium confidence">
            <a:extLst>
              <a:ext uri="{FF2B5EF4-FFF2-40B4-BE49-F238E27FC236}">
                <a16:creationId xmlns:a16="http://schemas.microsoft.com/office/drawing/2014/main" id="{60393835-9AE1-9BD5-F9C6-8952DC71776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218989" y="2100955"/>
            <a:ext cx="1760785" cy="1760785"/>
          </a:xfrm>
          <a:prstGeom prst="ellipse">
            <a:avLst/>
          </a:prstGeom>
          <a:ln w="177800">
            <a:solidFill>
              <a:schemeClr val="tx2"/>
            </a:solidFill>
          </a:ln>
        </p:spPr>
      </p:pic>
      <p:pic>
        <p:nvPicPr>
          <p:cNvPr id="7" name="Picture 6">
            <a:extLst>
              <a:ext uri="{FF2B5EF4-FFF2-40B4-BE49-F238E27FC236}">
                <a16:creationId xmlns:a16="http://schemas.microsoft.com/office/drawing/2014/main" id="{E833886A-6FE8-9C0A-3135-327596D73D8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089753" y="550070"/>
            <a:ext cx="2021681" cy="2021681"/>
          </a:xfrm>
          <a:prstGeom prst="ellipse">
            <a:avLst/>
          </a:prstGeom>
          <a:solidFill>
            <a:srgbClr val="FF0000"/>
          </a:solidFill>
          <a:ln w="177800">
            <a:solidFill>
              <a:schemeClr val="tx2"/>
            </a:solidFill>
          </a:ln>
        </p:spPr>
      </p:pic>
      <p:pic>
        <p:nvPicPr>
          <p:cNvPr id="9" name="Picture 8" descr="A large white building with a statue on top&#10;&#10;Description automatically generated with medium confidence">
            <a:extLst>
              <a:ext uri="{FF2B5EF4-FFF2-40B4-BE49-F238E27FC236}">
                <a16:creationId xmlns:a16="http://schemas.microsoft.com/office/drawing/2014/main" id="{41F31E0A-AEAA-D142-7622-C46B3B9C08E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07798" y="840565"/>
            <a:ext cx="2896790" cy="2896790"/>
          </a:xfrm>
          <a:prstGeom prst="ellipse">
            <a:avLst/>
          </a:prstGeom>
          <a:ln w="177800">
            <a:solidFill>
              <a:schemeClr val="tx2"/>
            </a:solidFill>
          </a:ln>
        </p:spPr>
      </p:pic>
      <p:sp>
        <p:nvSpPr>
          <p:cNvPr id="16" name="TextBox 15">
            <a:extLst>
              <a:ext uri="{FF2B5EF4-FFF2-40B4-BE49-F238E27FC236}">
                <a16:creationId xmlns:a16="http://schemas.microsoft.com/office/drawing/2014/main" id="{62CAF8C3-4D2B-7755-F6BD-730A8CA7D201}"/>
              </a:ext>
            </a:extLst>
          </p:cNvPr>
          <p:cNvSpPr txBox="1"/>
          <p:nvPr/>
        </p:nvSpPr>
        <p:spPr>
          <a:xfrm>
            <a:off x="5315192" y="3209137"/>
            <a:ext cx="3221010" cy="1015663"/>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r>
              <a:rPr kumimoji="0" lang="en-US" sz="3000" b="1"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Championing the Global Fund</a:t>
            </a:r>
          </a:p>
        </p:txBody>
      </p:sp>
      <p:sp>
        <p:nvSpPr>
          <p:cNvPr id="2" name="Slide Number Placeholder 5">
            <a:extLst>
              <a:ext uri="{FF2B5EF4-FFF2-40B4-BE49-F238E27FC236}">
                <a16:creationId xmlns:a16="http://schemas.microsoft.com/office/drawing/2014/main" id="{D99CBE7D-D0EC-50EA-B2AB-6187B49F58D5}"/>
              </a:ext>
            </a:extLst>
          </p:cNvPr>
          <p:cNvSpPr>
            <a:spLocks noGrp="1"/>
          </p:cNvSpPr>
          <p:nvPr>
            <p:ph type="sldNum" sz="quarter" idx="12"/>
          </p:nvPr>
        </p:nvSpPr>
        <p:spPr>
          <a:xfrm>
            <a:off x="6553200" y="4767264"/>
            <a:ext cx="2133600" cy="273844"/>
          </a:xfrm>
        </p:spPr>
        <p:txBody>
          <a:bodyPr/>
          <a:lst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a:lstStyle>
          <a:p>
            <a:pPr marL="0" marR="0" lvl="0" indent="0" algn="r" defTabSz="514350" rtl="0" eaLnBrk="1" fontAlgn="auto" latinLnBrk="0" hangingPunct="1">
              <a:lnSpc>
                <a:spcPct val="100000"/>
              </a:lnSpc>
              <a:spcBef>
                <a:spcPts val="0"/>
              </a:spcBef>
              <a:spcAft>
                <a:spcPts val="0"/>
              </a:spcAft>
              <a:buClr>
                <a:srgbClr val="000000"/>
              </a:buClr>
              <a:buSzPts val="1200"/>
              <a:buFont typeface="Arial"/>
              <a:buNone/>
              <a:tabLst/>
              <a:defRPr/>
            </a:pPr>
            <a:fld id="{307E6868-079E-1649-B8D1-459B42CE4DE3}" type="slidenum">
              <a:rPr kumimoji="0" lang="en-US" sz="1100" b="0" i="0" u="none" strike="noStrike" kern="1200" cap="none" spc="0" normalizeH="0" baseline="0" noProof="0" smtClean="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Calibri"/>
              </a:rPr>
              <a:pPr marL="0" marR="0" lvl="0" indent="0" algn="r" defTabSz="514350" rtl="0" eaLnBrk="1" fontAlgn="auto" latinLnBrk="0" hangingPunct="1">
                <a:lnSpc>
                  <a:spcPct val="100000"/>
                </a:lnSpc>
                <a:spcBef>
                  <a:spcPts val="0"/>
                </a:spcBef>
                <a:spcAft>
                  <a:spcPts val="0"/>
                </a:spcAft>
                <a:buClr>
                  <a:srgbClr val="000000"/>
                </a:buClr>
                <a:buSzPts val="1200"/>
                <a:buFont typeface="Arial"/>
                <a:buNone/>
                <a:tabLst/>
                <a:defRPr/>
              </a:pPr>
              <a:t>17</a:t>
            </a:fld>
            <a:endParaRPr kumimoji="0" lang="en-US" sz="11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Calibri"/>
            </a:endParaRPr>
          </a:p>
        </p:txBody>
      </p:sp>
    </p:spTree>
    <p:extLst>
      <p:ext uri="{BB962C8B-B14F-4D97-AF65-F5344CB8AC3E}">
        <p14:creationId xmlns:p14="http://schemas.microsoft.com/office/powerpoint/2010/main" val="20807888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3">
          <a:extLst>
            <a:ext uri="{FF2B5EF4-FFF2-40B4-BE49-F238E27FC236}">
              <a16:creationId xmlns:a16="http://schemas.microsoft.com/office/drawing/2014/main" id="{70C4BBBD-46E5-3016-7695-CFD22A351B50}"/>
            </a:ext>
          </a:extLst>
        </p:cNvPr>
        <p:cNvGrpSpPr/>
        <p:nvPr/>
      </p:nvGrpSpPr>
      <p:grpSpPr>
        <a:xfrm>
          <a:off x="0" y="0"/>
          <a:ext cx="0" cy="0"/>
          <a:chOff x="0" y="0"/>
          <a:chExt cx="0" cy="0"/>
        </a:xfrm>
      </p:grpSpPr>
      <p:sp>
        <p:nvSpPr>
          <p:cNvPr id="265" name="Google Shape;265;g14388b835e1_0_23">
            <a:extLst>
              <a:ext uri="{FF2B5EF4-FFF2-40B4-BE49-F238E27FC236}">
                <a16:creationId xmlns:a16="http://schemas.microsoft.com/office/drawing/2014/main" id="{13C129F9-54B8-0988-7764-603827AD2FF6}"/>
              </a:ext>
            </a:extLst>
          </p:cNvPr>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18</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266" name="Google Shape;266;g14388b835e1_0_23">
            <a:extLst>
              <a:ext uri="{FF2B5EF4-FFF2-40B4-BE49-F238E27FC236}">
                <a16:creationId xmlns:a16="http://schemas.microsoft.com/office/drawing/2014/main" id="{1F5D6B40-C963-6665-368D-2B98C9FA64F1}"/>
              </a:ext>
            </a:extLst>
          </p:cNvPr>
          <p:cNvSpPr txBox="1"/>
          <p:nvPr/>
        </p:nvSpPr>
        <p:spPr>
          <a:xfrm>
            <a:off x="2586229" y="135015"/>
            <a:ext cx="5358384" cy="809793"/>
          </a:xfrm>
          <a:prstGeom prst="rect">
            <a:avLst/>
          </a:prstGeom>
          <a:noFill/>
          <a:ln>
            <a:noFill/>
          </a:ln>
        </p:spPr>
        <p:txBody>
          <a:bodyPr spcFirstLastPara="1" wrap="square" lIns="91425" tIns="45700" rIns="91425" bIns="45700" anchor="t" anchorCtr="0">
            <a:normAutofit lnSpcReduction="10000"/>
          </a:bodyPr>
          <a:lstStyle/>
          <a:p>
            <a:pPr marL="71120" marR="0" lvl="3" indent="0" algn="l" defTabSz="914400" rtl="0" eaLnBrk="1" fontAlgn="auto" latinLnBrk="0" hangingPunct="1">
              <a:lnSpc>
                <a:spcPct val="100000"/>
              </a:lnSpc>
              <a:spcBef>
                <a:spcPts val="640"/>
              </a:spcBef>
              <a:spcAft>
                <a:spcPts val="0"/>
              </a:spcAft>
              <a:buClr>
                <a:srgbClr val="000000"/>
              </a:buClr>
              <a:buSzPct val="100000"/>
              <a:buFont typeface="Arial"/>
              <a:buNone/>
              <a:tabLst/>
              <a:defRPr/>
            </a:pPr>
            <a:r>
              <a:rPr kumimoji="0" lang="en-US" sz="4400" b="1" i="0" u="none" strike="noStrike" kern="0" cap="none" spc="0" normalizeH="0" baseline="0" noProof="0" dirty="0">
                <a:ln>
                  <a:noFill/>
                </a:ln>
                <a:solidFill>
                  <a:srgbClr val="000000"/>
                </a:solidFill>
                <a:effectLst/>
                <a:uLnTx/>
                <a:uFillTx/>
                <a:latin typeface="Open Sans"/>
                <a:ea typeface="Open Sans"/>
                <a:cs typeface="Open Sans"/>
                <a:sym typeface="Open Sans"/>
              </a:rPr>
              <a:t>Take action now!</a:t>
            </a:r>
            <a:endParaRPr kumimoji="0" lang="en-US" sz="4400" b="1" i="0" u="none" strike="noStrike" kern="0" cap="none" spc="0" normalizeH="0" baseline="0" noProof="0" dirty="0">
              <a:ln>
                <a:noFill/>
              </a:ln>
              <a:solidFill>
                <a:srgbClr val="000000"/>
              </a:solidFill>
              <a:effectLst/>
              <a:uLnTx/>
              <a:uFillTx/>
              <a:latin typeface="Open Sans"/>
              <a:ea typeface="Open Sans"/>
              <a:cs typeface="Open Sans"/>
              <a:sym typeface="Arial"/>
            </a:endParaRPr>
          </a:p>
          <a:p>
            <a:pPr marL="457200" marR="0" lvl="0" indent="0" algn="l" defTabSz="914400" rtl="0" eaLnBrk="1" fontAlgn="auto" latinLnBrk="0" hangingPunct="1">
              <a:lnSpc>
                <a:spcPct val="50000"/>
              </a:lnSpc>
              <a:spcBef>
                <a:spcPts val="640"/>
              </a:spcBef>
              <a:spcAft>
                <a:spcPts val="0"/>
              </a:spcAft>
              <a:buClr>
                <a:srgbClr val="000000"/>
              </a:buClr>
              <a:buSzPct val="100000"/>
              <a:buFont typeface="Arial"/>
              <a:buNone/>
              <a:tabLst/>
              <a:defRPr/>
            </a:pPr>
            <a:endParaRPr kumimoji="0" sz="3600" b="0" i="0" u="none" strike="noStrike" kern="0" cap="none" spc="0" normalizeH="0" baseline="0" noProof="0" dirty="0">
              <a:ln>
                <a:noFill/>
              </a:ln>
              <a:solidFill>
                <a:srgbClr val="000000"/>
              </a:solidFill>
              <a:effectLst/>
              <a:uLnTx/>
              <a:uFillTx/>
              <a:latin typeface="Open Sans"/>
              <a:ea typeface="Open Sans"/>
              <a:cs typeface="Open Sans"/>
              <a:sym typeface="Open Sans"/>
            </a:endParaRPr>
          </a:p>
          <a:p>
            <a:pPr marL="457200" marR="0" lvl="0" indent="0" algn="l" defTabSz="914400" rtl="0" eaLnBrk="1" fontAlgn="auto" latinLnBrk="0" hangingPunct="1">
              <a:lnSpc>
                <a:spcPct val="120000"/>
              </a:lnSpc>
              <a:spcBef>
                <a:spcPts val="640"/>
              </a:spcBef>
              <a:spcAft>
                <a:spcPts val="0"/>
              </a:spcAft>
              <a:buClr>
                <a:srgbClr val="000000"/>
              </a:buClr>
              <a:buSzPct val="100000"/>
              <a:buFont typeface="Arial"/>
              <a:buNone/>
              <a:tabLst/>
              <a:defRPr/>
            </a:pPr>
            <a:endParaRPr kumimoji="0" sz="3600" b="0" i="0" u="none" strike="noStrike" kern="0" cap="none" spc="0" normalizeH="0" baseline="0" noProof="0" dirty="0">
              <a:ln>
                <a:noFill/>
              </a:ln>
              <a:solidFill>
                <a:srgbClr val="000000"/>
              </a:solidFill>
              <a:effectLst/>
              <a:uLnTx/>
              <a:uFillTx/>
              <a:latin typeface="Arial"/>
              <a:ea typeface="Arial"/>
              <a:cs typeface="Arial"/>
              <a:sym typeface="Arial"/>
            </a:endParaRPr>
          </a:p>
          <a:p>
            <a:pPr marL="539750" marR="0" lvl="0" indent="-311150" algn="ctr" defTabSz="914400" rtl="0" eaLnBrk="1" fontAlgn="auto" latinLnBrk="0" hangingPunct="1">
              <a:lnSpc>
                <a:spcPct val="100000"/>
              </a:lnSpc>
              <a:spcBef>
                <a:spcPts val="640"/>
              </a:spcBef>
              <a:spcAft>
                <a:spcPts val="0"/>
              </a:spcAft>
              <a:buClr>
                <a:srgbClr val="888888"/>
              </a:buClr>
              <a:buSzPct val="129030"/>
              <a:buFont typeface="Arial"/>
              <a:buNone/>
              <a:tabLst/>
              <a:defRPr/>
            </a:pPr>
            <a:endParaRPr kumimoji="0" sz="3600" b="0" i="0" u="none" strike="noStrike" kern="0" cap="none" spc="0" normalizeH="0" baseline="0" noProof="0" dirty="0">
              <a:ln>
                <a:noFill/>
              </a:ln>
              <a:solidFill>
                <a:srgbClr val="000000"/>
              </a:solidFill>
              <a:effectLst/>
              <a:uLnTx/>
              <a:uFillTx/>
              <a:latin typeface="Open Sans"/>
              <a:ea typeface="Open Sans"/>
              <a:cs typeface="Open Sans"/>
              <a:sym typeface="Open Sans"/>
            </a:endParaRPr>
          </a:p>
          <a:p>
            <a:pPr marL="539750" marR="0" lvl="0" indent="-311150" algn="ctr" defTabSz="914400" rtl="0" eaLnBrk="1" fontAlgn="auto" latinLnBrk="0" hangingPunct="1">
              <a:lnSpc>
                <a:spcPct val="100000"/>
              </a:lnSpc>
              <a:spcBef>
                <a:spcPts val="640"/>
              </a:spcBef>
              <a:spcAft>
                <a:spcPts val="0"/>
              </a:spcAft>
              <a:buClr>
                <a:srgbClr val="888888"/>
              </a:buClr>
              <a:buSzPct val="129030"/>
              <a:buFont typeface="Arial"/>
              <a:buNone/>
              <a:tabLst/>
              <a:defRPr/>
            </a:pPr>
            <a:endParaRPr kumimoji="0" sz="3600" b="0" i="0" u="none" strike="noStrike" kern="0" cap="none" spc="0" normalizeH="0" baseline="0" noProof="0" dirty="0">
              <a:ln>
                <a:noFill/>
              </a:ln>
              <a:solidFill>
                <a:srgbClr val="000000"/>
              </a:solidFill>
              <a:effectLst/>
              <a:uLnTx/>
              <a:uFillTx/>
              <a:latin typeface="Open Sans"/>
              <a:ea typeface="Open Sans"/>
              <a:cs typeface="Open Sans"/>
              <a:sym typeface="Open Sans"/>
            </a:endParaRPr>
          </a:p>
          <a:p>
            <a:pPr marL="539750" marR="0" lvl="0" indent="-311150" algn="l" defTabSz="914400" rtl="0" eaLnBrk="1" fontAlgn="auto" latinLnBrk="0" hangingPunct="1">
              <a:lnSpc>
                <a:spcPct val="100000"/>
              </a:lnSpc>
              <a:spcBef>
                <a:spcPts val="640"/>
              </a:spcBef>
              <a:spcAft>
                <a:spcPts val="0"/>
              </a:spcAft>
              <a:buClr>
                <a:srgbClr val="888888"/>
              </a:buClr>
              <a:buSzPct val="129030"/>
              <a:buFont typeface="Arial"/>
              <a:buNone/>
              <a:tabLst/>
              <a:defRPr/>
            </a:pPr>
            <a:endParaRPr kumimoji="0" sz="3600" b="0" i="0" u="none" strike="noStrike" kern="0" cap="none" spc="0" normalizeH="0" baseline="0" noProof="0" dirty="0">
              <a:ln>
                <a:noFill/>
              </a:ln>
              <a:solidFill>
                <a:srgbClr val="000000"/>
              </a:solidFill>
              <a:effectLst/>
              <a:uLnTx/>
              <a:uFillTx/>
              <a:latin typeface="Open Sans"/>
              <a:ea typeface="Open Sans"/>
              <a:cs typeface="Open Sans"/>
              <a:sym typeface="Open Sans"/>
            </a:endParaRPr>
          </a:p>
          <a:p>
            <a:pPr marL="539750" marR="0" lvl="0" indent="-311150" algn="ctr" defTabSz="914400" rtl="0" eaLnBrk="1" fontAlgn="auto" latinLnBrk="0" hangingPunct="1">
              <a:lnSpc>
                <a:spcPct val="100000"/>
              </a:lnSpc>
              <a:spcBef>
                <a:spcPts val="640"/>
              </a:spcBef>
              <a:spcAft>
                <a:spcPts val="0"/>
              </a:spcAft>
              <a:buClr>
                <a:srgbClr val="888888"/>
              </a:buClr>
              <a:buSzPct val="129030"/>
              <a:buFont typeface="Arial"/>
              <a:buNone/>
              <a:tabLst/>
              <a:defRPr/>
            </a:pPr>
            <a:endParaRPr kumimoji="0" sz="36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3" name="Picture 2">
            <a:extLst>
              <a:ext uri="{FF2B5EF4-FFF2-40B4-BE49-F238E27FC236}">
                <a16:creationId xmlns:a16="http://schemas.microsoft.com/office/drawing/2014/main" id="{C415943C-9C2D-114A-7A94-D4B76E03F77A}"/>
              </a:ext>
            </a:extLst>
          </p:cNvPr>
          <p:cNvPicPr>
            <a:picLocks noChangeAspect="1"/>
          </p:cNvPicPr>
          <p:nvPr/>
        </p:nvPicPr>
        <p:blipFill>
          <a:blip r:embed="rId3"/>
          <a:stretch>
            <a:fillRect/>
          </a:stretch>
        </p:blipFill>
        <p:spPr>
          <a:xfrm>
            <a:off x="0" y="1564543"/>
            <a:ext cx="9144000" cy="966542"/>
          </a:xfrm>
          <a:prstGeom prst="rect">
            <a:avLst/>
          </a:prstGeom>
        </p:spPr>
      </p:pic>
      <p:sp>
        <p:nvSpPr>
          <p:cNvPr id="6" name="TextBox 5">
            <a:extLst>
              <a:ext uri="{FF2B5EF4-FFF2-40B4-BE49-F238E27FC236}">
                <a16:creationId xmlns:a16="http://schemas.microsoft.com/office/drawing/2014/main" id="{A8D3980B-6EAA-DB91-2E3D-7FDB41E798AF}"/>
              </a:ext>
            </a:extLst>
          </p:cNvPr>
          <p:cNvSpPr txBox="1"/>
          <p:nvPr/>
        </p:nvSpPr>
        <p:spPr>
          <a:xfrm>
            <a:off x="240846" y="2773870"/>
            <a:ext cx="8662307" cy="1750607"/>
          </a:xfrm>
          <a:prstGeom prst="rect">
            <a:avLst/>
          </a:prstGeom>
          <a:noFill/>
        </p:spPr>
        <p:txBody>
          <a:bodyPr wrap="square">
            <a:spAutoFit/>
          </a:bodyPr>
          <a:lstStyle/>
          <a:p>
            <a:pPr marL="0" marR="0" lvl="0" indent="0" algn="l" defTabSz="914400" rtl="0" eaLnBrk="1" fontAlgn="auto" latinLnBrk="0" hangingPunct="1">
              <a:lnSpc>
                <a:spcPct val="114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000000"/>
                </a:solidFill>
                <a:effectLst/>
                <a:uLnTx/>
                <a:uFillTx/>
                <a:latin typeface="Open Sans"/>
                <a:ea typeface="Open Sans"/>
                <a:cs typeface="Open Sans"/>
                <a:sym typeface="Arial"/>
              </a:rPr>
              <a:t>Personalize </a:t>
            </a:r>
            <a:r>
              <a:rPr kumimoji="0" lang="en-US" sz="2400" b="1" i="0" u="none" strike="noStrike" kern="0" cap="none" spc="0" normalizeH="0" baseline="0" noProof="0" dirty="0">
                <a:ln>
                  <a:noFill/>
                </a:ln>
                <a:solidFill>
                  <a:srgbClr val="000000"/>
                </a:solidFill>
                <a:effectLst/>
                <a:uLnTx/>
                <a:uFillTx/>
                <a:latin typeface="Open Sans"/>
                <a:ea typeface="Open Sans"/>
                <a:cs typeface="Open Sans"/>
                <a:sym typeface="Arial"/>
                <a:hlinkClick r:id="rId4"/>
              </a:rPr>
              <a:t>this sample email </a:t>
            </a:r>
            <a:r>
              <a:rPr kumimoji="0" lang="en-US" sz="2400" b="1" i="0" u="none" strike="noStrike" kern="0" cap="none" spc="0" normalizeH="0" baseline="0" noProof="0" dirty="0">
                <a:ln>
                  <a:noFill/>
                </a:ln>
                <a:solidFill>
                  <a:srgbClr val="000000"/>
                </a:solidFill>
                <a:effectLst/>
                <a:uLnTx/>
                <a:uFillTx/>
                <a:latin typeface="Open Sans"/>
                <a:ea typeface="Open Sans"/>
                <a:cs typeface="Open Sans"/>
                <a:sym typeface="Arial"/>
              </a:rPr>
              <a:t>to your member of Congress’ Foreign Policy aide</a:t>
            </a:r>
          </a:p>
          <a:p>
            <a:pPr marL="0" marR="0" lvl="0" indent="0" algn="l" defTabSz="914400" rtl="0" eaLnBrk="1" fontAlgn="auto" latinLnBrk="0" hangingPunct="1">
              <a:lnSpc>
                <a:spcPct val="114000"/>
              </a:lnSpc>
              <a:spcBef>
                <a:spcPts val="0"/>
              </a:spcBef>
              <a:spcAft>
                <a:spcPts val="0"/>
              </a:spcAft>
              <a:buClr>
                <a:srgbClr val="000000"/>
              </a:buClr>
              <a:buSzTx/>
              <a:buFont typeface="Arial"/>
              <a:buNone/>
              <a:tabLst/>
              <a:defRPr/>
            </a:pPr>
            <a:endParaRPr kumimoji="0" lang="en-US" sz="2400" b="1" i="0" u="none" strike="noStrike" kern="0" cap="none" spc="0" normalizeH="0" baseline="0" noProof="0" dirty="0">
              <a:ln>
                <a:noFill/>
              </a:ln>
              <a:solidFill>
                <a:srgbClr val="000000"/>
              </a:solidFill>
              <a:effectLst/>
              <a:uLnTx/>
              <a:uFillTx/>
              <a:latin typeface="Open Sans"/>
              <a:ea typeface="Open Sans"/>
              <a:cs typeface="Open Sans"/>
              <a:sym typeface="Arial"/>
            </a:endParaRPr>
          </a:p>
          <a:p>
            <a:pPr marL="0" marR="0" lvl="0" indent="0" algn="l" defTabSz="914400" rtl="0" eaLnBrk="1" fontAlgn="auto" latinLnBrk="0" hangingPunct="1">
              <a:lnSpc>
                <a:spcPct val="114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000000"/>
                </a:solidFill>
                <a:effectLst/>
                <a:uLnTx/>
                <a:uFillTx/>
                <a:latin typeface="Open Sans"/>
                <a:ea typeface="Open Sans"/>
                <a:cs typeface="Open Sans"/>
                <a:sym typeface="Arial"/>
              </a:rPr>
              <a:t>Or take </a:t>
            </a:r>
            <a:r>
              <a:rPr kumimoji="0" lang="en-US" sz="2400" b="1" i="0" u="none" strike="noStrike" kern="0" cap="none" spc="0" normalizeH="0" baseline="0" noProof="0" dirty="0">
                <a:ln>
                  <a:noFill/>
                </a:ln>
                <a:solidFill>
                  <a:srgbClr val="000000"/>
                </a:solidFill>
                <a:effectLst/>
                <a:uLnTx/>
                <a:uFillTx/>
                <a:latin typeface="Open Sans"/>
                <a:ea typeface="Open Sans"/>
                <a:cs typeface="Open Sans"/>
                <a:sym typeface="Arial"/>
                <a:hlinkClick r:id="rId5"/>
              </a:rPr>
              <a:t>this online action</a:t>
            </a:r>
            <a:endParaRPr kumimoji="0" lang="en-US" sz="2400" b="1" i="0" u="none" strike="noStrike" kern="0" cap="none" spc="0" normalizeH="0" baseline="0" noProof="0" dirty="0">
              <a:ln>
                <a:noFill/>
              </a:ln>
              <a:solidFill>
                <a:srgbClr val="000000"/>
              </a:solidFill>
              <a:effectLst/>
              <a:uLnTx/>
              <a:uFillTx/>
              <a:latin typeface="Open Sans"/>
              <a:ea typeface="Open Sans"/>
              <a:cs typeface="Open Sans"/>
              <a:sym typeface="Arial"/>
            </a:endParaRPr>
          </a:p>
        </p:txBody>
      </p:sp>
      <p:pic>
        <p:nvPicPr>
          <p:cNvPr id="2" name="Google Shape;319;g21ba38bafd0_0_10">
            <a:extLst>
              <a:ext uri="{FF2B5EF4-FFF2-40B4-BE49-F238E27FC236}">
                <a16:creationId xmlns:a16="http://schemas.microsoft.com/office/drawing/2014/main" id="{DEB5450C-31A3-296F-929C-F668711B3644}"/>
              </a:ext>
            </a:extLst>
          </p:cNvPr>
          <p:cNvPicPr preferRelativeResize="0"/>
          <p:nvPr/>
        </p:nvPicPr>
        <p:blipFill rotWithShape="1">
          <a:blip r:embed="rId6">
            <a:alphaModFix/>
          </a:blip>
          <a:srcRect/>
          <a:stretch/>
        </p:blipFill>
        <p:spPr>
          <a:xfrm>
            <a:off x="0" y="135015"/>
            <a:ext cx="2451970" cy="682957"/>
          </a:xfrm>
          <a:prstGeom prst="rect">
            <a:avLst/>
          </a:prstGeom>
          <a:noFill/>
          <a:ln>
            <a:noFill/>
          </a:ln>
        </p:spPr>
      </p:pic>
    </p:spTree>
    <p:extLst>
      <p:ext uri="{BB962C8B-B14F-4D97-AF65-F5344CB8AC3E}">
        <p14:creationId xmlns:p14="http://schemas.microsoft.com/office/powerpoint/2010/main" val="37165207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3">
          <a:extLst>
            <a:ext uri="{FF2B5EF4-FFF2-40B4-BE49-F238E27FC236}">
              <a16:creationId xmlns:a16="http://schemas.microsoft.com/office/drawing/2014/main" id="{57FD2DB6-FE63-CB1C-AB75-E4AAEA08CB5C}"/>
            </a:ext>
          </a:extLst>
        </p:cNvPr>
        <p:cNvGrpSpPr/>
        <p:nvPr/>
      </p:nvGrpSpPr>
      <p:grpSpPr>
        <a:xfrm>
          <a:off x="0" y="0"/>
          <a:ext cx="0" cy="0"/>
          <a:chOff x="0" y="0"/>
          <a:chExt cx="0" cy="0"/>
        </a:xfrm>
      </p:grpSpPr>
      <p:sp>
        <p:nvSpPr>
          <p:cNvPr id="265" name="Google Shape;265;g14388b835e1_0_23">
            <a:extLst>
              <a:ext uri="{FF2B5EF4-FFF2-40B4-BE49-F238E27FC236}">
                <a16:creationId xmlns:a16="http://schemas.microsoft.com/office/drawing/2014/main" id="{5DA38847-3714-FB61-C0FB-2E34F9852346}"/>
              </a:ext>
            </a:extLst>
          </p:cNvPr>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19</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266" name="Google Shape;266;g14388b835e1_0_23">
            <a:extLst>
              <a:ext uri="{FF2B5EF4-FFF2-40B4-BE49-F238E27FC236}">
                <a16:creationId xmlns:a16="http://schemas.microsoft.com/office/drawing/2014/main" id="{959B7210-F53E-2631-B87B-6F39E7CD9AC5}"/>
              </a:ext>
            </a:extLst>
          </p:cNvPr>
          <p:cNvSpPr txBox="1"/>
          <p:nvPr/>
        </p:nvSpPr>
        <p:spPr>
          <a:xfrm>
            <a:off x="2586229" y="135015"/>
            <a:ext cx="5358384" cy="809793"/>
          </a:xfrm>
          <a:prstGeom prst="rect">
            <a:avLst/>
          </a:prstGeom>
          <a:noFill/>
          <a:ln>
            <a:noFill/>
          </a:ln>
        </p:spPr>
        <p:txBody>
          <a:bodyPr spcFirstLastPara="1" wrap="square" lIns="91425" tIns="45700" rIns="91425" bIns="45700" anchor="t" anchorCtr="0">
            <a:normAutofit lnSpcReduction="10000"/>
          </a:bodyPr>
          <a:lstStyle/>
          <a:p>
            <a:pPr marL="71120" marR="0" lvl="3" indent="0" algn="l" defTabSz="914400" rtl="0" eaLnBrk="1" fontAlgn="auto" latinLnBrk="0" hangingPunct="1">
              <a:lnSpc>
                <a:spcPct val="100000"/>
              </a:lnSpc>
              <a:spcBef>
                <a:spcPts val="640"/>
              </a:spcBef>
              <a:spcAft>
                <a:spcPts val="0"/>
              </a:spcAft>
              <a:buClr>
                <a:srgbClr val="000000"/>
              </a:buClr>
              <a:buSzPct val="100000"/>
              <a:buFont typeface="Arial"/>
              <a:buNone/>
              <a:tabLst/>
              <a:defRPr/>
            </a:pPr>
            <a:r>
              <a:rPr kumimoji="0" lang="en-US" sz="4400" b="1" i="0" u="none" strike="noStrike" kern="0" cap="none" spc="0" normalizeH="0" baseline="0" noProof="0" dirty="0">
                <a:ln>
                  <a:noFill/>
                </a:ln>
                <a:solidFill>
                  <a:srgbClr val="000000"/>
                </a:solidFill>
                <a:effectLst/>
                <a:uLnTx/>
                <a:uFillTx/>
                <a:latin typeface="Open Sans"/>
                <a:ea typeface="Open Sans"/>
                <a:cs typeface="Open Sans"/>
                <a:sym typeface="Open Sans"/>
              </a:rPr>
              <a:t>Take action now!</a:t>
            </a:r>
            <a:endParaRPr kumimoji="0" lang="en-US" sz="4400" b="1" i="0" u="none" strike="noStrike" kern="0" cap="none" spc="0" normalizeH="0" baseline="0" noProof="0" dirty="0">
              <a:ln>
                <a:noFill/>
              </a:ln>
              <a:solidFill>
                <a:srgbClr val="000000"/>
              </a:solidFill>
              <a:effectLst/>
              <a:uLnTx/>
              <a:uFillTx/>
              <a:latin typeface="Open Sans"/>
              <a:ea typeface="Open Sans"/>
              <a:cs typeface="Open Sans"/>
              <a:sym typeface="Arial"/>
            </a:endParaRPr>
          </a:p>
          <a:p>
            <a:pPr marL="457200" marR="0" lvl="0" indent="0" algn="l" defTabSz="914400" rtl="0" eaLnBrk="1" fontAlgn="auto" latinLnBrk="0" hangingPunct="1">
              <a:lnSpc>
                <a:spcPct val="50000"/>
              </a:lnSpc>
              <a:spcBef>
                <a:spcPts val="640"/>
              </a:spcBef>
              <a:spcAft>
                <a:spcPts val="0"/>
              </a:spcAft>
              <a:buClr>
                <a:srgbClr val="000000"/>
              </a:buClr>
              <a:buSzPct val="100000"/>
              <a:buFont typeface="Arial"/>
              <a:buNone/>
              <a:tabLst/>
              <a:defRPr/>
            </a:pPr>
            <a:endParaRPr kumimoji="0" sz="3600" b="0" i="0" u="none" strike="noStrike" kern="0" cap="none" spc="0" normalizeH="0" baseline="0" noProof="0" dirty="0">
              <a:ln>
                <a:noFill/>
              </a:ln>
              <a:solidFill>
                <a:srgbClr val="000000"/>
              </a:solidFill>
              <a:effectLst/>
              <a:uLnTx/>
              <a:uFillTx/>
              <a:latin typeface="Open Sans"/>
              <a:ea typeface="Open Sans"/>
              <a:cs typeface="Open Sans"/>
              <a:sym typeface="Open Sans"/>
            </a:endParaRPr>
          </a:p>
          <a:p>
            <a:pPr marL="457200" marR="0" lvl="0" indent="0" algn="l" defTabSz="914400" rtl="0" eaLnBrk="1" fontAlgn="auto" latinLnBrk="0" hangingPunct="1">
              <a:lnSpc>
                <a:spcPct val="120000"/>
              </a:lnSpc>
              <a:spcBef>
                <a:spcPts val="640"/>
              </a:spcBef>
              <a:spcAft>
                <a:spcPts val="0"/>
              </a:spcAft>
              <a:buClr>
                <a:srgbClr val="000000"/>
              </a:buClr>
              <a:buSzPct val="100000"/>
              <a:buFont typeface="Arial"/>
              <a:buNone/>
              <a:tabLst/>
              <a:defRPr/>
            </a:pPr>
            <a:endParaRPr kumimoji="0" sz="3600" b="0" i="0" u="none" strike="noStrike" kern="0" cap="none" spc="0" normalizeH="0" baseline="0" noProof="0" dirty="0">
              <a:ln>
                <a:noFill/>
              </a:ln>
              <a:solidFill>
                <a:srgbClr val="000000"/>
              </a:solidFill>
              <a:effectLst/>
              <a:uLnTx/>
              <a:uFillTx/>
              <a:latin typeface="Arial"/>
              <a:ea typeface="Arial"/>
              <a:cs typeface="Arial"/>
              <a:sym typeface="Arial"/>
            </a:endParaRPr>
          </a:p>
          <a:p>
            <a:pPr marL="539750" marR="0" lvl="0" indent="-311150" algn="ctr" defTabSz="914400" rtl="0" eaLnBrk="1" fontAlgn="auto" latinLnBrk="0" hangingPunct="1">
              <a:lnSpc>
                <a:spcPct val="100000"/>
              </a:lnSpc>
              <a:spcBef>
                <a:spcPts val="640"/>
              </a:spcBef>
              <a:spcAft>
                <a:spcPts val="0"/>
              </a:spcAft>
              <a:buClr>
                <a:srgbClr val="888888"/>
              </a:buClr>
              <a:buSzPct val="129030"/>
              <a:buFont typeface="Arial"/>
              <a:buNone/>
              <a:tabLst/>
              <a:defRPr/>
            </a:pPr>
            <a:endParaRPr kumimoji="0" sz="3600" b="0" i="0" u="none" strike="noStrike" kern="0" cap="none" spc="0" normalizeH="0" baseline="0" noProof="0" dirty="0">
              <a:ln>
                <a:noFill/>
              </a:ln>
              <a:solidFill>
                <a:srgbClr val="000000"/>
              </a:solidFill>
              <a:effectLst/>
              <a:uLnTx/>
              <a:uFillTx/>
              <a:latin typeface="Open Sans"/>
              <a:ea typeface="Open Sans"/>
              <a:cs typeface="Open Sans"/>
              <a:sym typeface="Open Sans"/>
            </a:endParaRPr>
          </a:p>
          <a:p>
            <a:pPr marL="539750" marR="0" lvl="0" indent="-311150" algn="ctr" defTabSz="914400" rtl="0" eaLnBrk="1" fontAlgn="auto" latinLnBrk="0" hangingPunct="1">
              <a:lnSpc>
                <a:spcPct val="100000"/>
              </a:lnSpc>
              <a:spcBef>
                <a:spcPts val="640"/>
              </a:spcBef>
              <a:spcAft>
                <a:spcPts val="0"/>
              </a:spcAft>
              <a:buClr>
                <a:srgbClr val="888888"/>
              </a:buClr>
              <a:buSzPct val="129030"/>
              <a:buFont typeface="Arial"/>
              <a:buNone/>
              <a:tabLst/>
              <a:defRPr/>
            </a:pPr>
            <a:endParaRPr kumimoji="0" sz="3600" b="0" i="0" u="none" strike="noStrike" kern="0" cap="none" spc="0" normalizeH="0" baseline="0" noProof="0" dirty="0">
              <a:ln>
                <a:noFill/>
              </a:ln>
              <a:solidFill>
                <a:srgbClr val="000000"/>
              </a:solidFill>
              <a:effectLst/>
              <a:uLnTx/>
              <a:uFillTx/>
              <a:latin typeface="Open Sans"/>
              <a:ea typeface="Open Sans"/>
              <a:cs typeface="Open Sans"/>
              <a:sym typeface="Open Sans"/>
            </a:endParaRPr>
          </a:p>
          <a:p>
            <a:pPr marL="539750" marR="0" lvl="0" indent="-311150" algn="l" defTabSz="914400" rtl="0" eaLnBrk="1" fontAlgn="auto" latinLnBrk="0" hangingPunct="1">
              <a:lnSpc>
                <a:spcPct val="100000"/>
              </a:lnSpc>
              <a:spcBef>
                <a:spcPts val="640"/>
              </a:spcBef>
              <a:spcAft>
                <a:spcPts val="0"/>
              </a:spcAft>
              <a:buClr>
                <a:srgbClr val="888888"/>
              </a:buClr>
              <a:buSzPct val="129030"/>
              <a:buFont typeface="Arial"/>
              <a:buNone/>
              <a:tabLst/>
              <a:defRPr/>
            </a:pPr>
            <a:endParaRPr kumimoji="0" sz="3600" b="0" i="0" u="none" strike="noStrike" kern="0" cap="none" spc="0" normalizeH="0" baseline="0" noProof="0" dirty="0">
              <a:ln>
                <a:noFill/>
              </a:ln>
              <a:solidFill>
                <a:srgbClr val="000000"/>
              </a:solidFill>
              <a:effectLst/>
              <a:uLnTx/>
              <a:uFillTx/>
              <a:latin typeface="Open Sans"/>
              <a:ea typeface="Open Sans"/>
              <a:cs typeface="Open Sans"/>
              <a:sym typeface="Open Sans"/>
            </a:endParaRPr>
          </a:p>
          <a:p>
            <a:pPr marL="539750" marR="0" lvl="0" indent="-311150" algn="ctr" defTabSz="914400" rtl="0" eaLnBrk="1" fontAlgn="auto" latinLnBrk="0" hangingPunct="1">
              <a:lnSpc>
                <a:spcPct val="100000"/>
              </a:lnSpc>
              <a:spcBef>
                <a:spcPts val="640"/>
              </a:spcBef>
              <a:spcAft>
                <a:spcPts val="0"/>
              </a:spcAft>
              <a:buClr>
                <a:srgbClr val="888888"/>
              </a:buClr>
              <a:buSzPct val="129030"/>
              <a:buFont typeface="Arial"/>
              <a:buNone/>
              <a:tabLst/>
              <a:defRPr/>
            </a:pPr>
            <a:endParaRPr kumimoji="0" sz="36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6" name="TextBox 5">
            <a:extLst>
              <a:ext uri="{FF2B5EF4-FFF2-40B4-BE49-F238E27FC236}">
                <a16:creationId xmlns:a16="http://schemas.microsoft.com/office/drawing/2014/main" id="{979896DD-7FAF-879F-93F3-BE581BC0E47D}"/>
              </a:ext>
            </a:extLst>
          </p:cNvPr>
          <p:cNvSpPr txBox="1"/>
          <p:nvPr/>
        </p:nvSpPr>
        <p:spPr>
          <a:xfrm>
            <a:off x="240846" y="3088423"/>
            <a:ext cx="8662307" cy="487569"/>
          </a:xfrm>
          <a:prstGeom prst="rect">
            <a:avLst/>
          </a:prstGeom>
          <a:noFill/>
        </p:spPr>
        <p:txBody>
          <a:bodyPr wrap="square">
            <a:spAutoFit/>
          </a:bodyPr>
          <a:lstStyle/>
          <a:p>
            <a:pPr marL="0" marR="0" lvl="0" indent="0" algn="ctr" defTabSz="914400" rtl="0" eaLnBrk="1" fontAlgn="auto" latinLnBrk="0" hangingPunct="1">
              <a:lnSpc>
                <a:spcPct val="114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000000"/>
                </a:solidFill>
                <a:effectLst/>
                <a:uLnTx/>
                <a:uFillTx/>
                <a:latin typeface="Open Sans"/>
                <a:ea typeface="Open Sans"/>
                <a:cs typeface="Open Sans"/>
                <a:sym typeface="Arial"/>
                <a:hlinkClick r:id="rId3"/>
              </a:rPr>
              <a:t>Take this online action</a:t>
            </a:r>
            <a:endParaRPr kumimoji="0" lang="en-US" sz="2400" b="1" i="0" u="none" strike="noStrike" kern="0" cap="none" spc="0" normalizeH="0" baseline="0" noProof="0" dirty="0">
              <a:ln>
                <a:noFill/>
              </a:ln>
              <a:solidFill>
                <a:srgbClr val="000000"/>
              </a:solidFill>
              <a:effectLst/>
              <a:uLnTx/>
              <a:uFillTx/>
              <a:latin typeface="Open Sans"/>
              <a:ea typeface="Open Sans"/>
              <a:cs typeface="Open Sans"/>
              <a:sym typeface="Arial"/>
            </a:endParaRPr>
          </a:p>
        </p:txBody>
      </p:sp>
      <p:pic>
        <p:nvPicPr>
          <p:cNvPr id="2" name="Google Shape;319;g21ba38bafd0_0_10">
            <a:extLst>
              <a:ext uri="{FF2B5EF4-FFF2-40B4-BE49-F238E27FC236}">
                <a16:creationId xmlns:a16="http://schemas.microsoft.com/office/drawing/2014/main" id="{5C9AEC4E-B9FE-B8E2-87D6-BE12A2DDEAD8}"/>
              </a:ext>
            </a:extLst>
          </p:cNvPr>
          <p:cNvPicPr preferRelativeResize="0"/>
          <p:nvPr/>
        </p:nvPicPr>
        <p:blipFill rotWithShape="1">
          <a:blip r:embed="rId4">
            <a:alphaModFix/>
          </a:blip>
          <a:srcRect/>
          <a:stretch/>
        </p:blipFill>
        <p:spPr>
          <a:xfrm>
            <a:off x="0" y="135015"/>
            <a:ext cx="2451970" cy="682957"/>
          </a:xfrm>
          <a:prstGeom prst="rect">
            <a:avLst/>
          </a:prstGeom>
          <a:noFill/>
          <a:ln>
            <a:noFill/>
          </a:ln>
        </p:spPr>
      </p:pic>
      <p:pic>
        <p:nvPicPr>
          <p:cNvPr id="5" name="Picture 4">
            <a:extLst>
              <a:ext uri="{FF2B5EF4-FFF2-40B4-BE49-F238E27FC236}">
                <a16:creationId xmlns:a16="http://schemas.microsoft.com/office/drawing/2014/main" id="{25CA22C1-2F0E-ACCE-A10C-74B38E93A5C5}"/>
              </a:ext>
            </a:extLst>
          </p:cNvPr>
          <p:cNvPicPr>
            <a:picLocks noChangeAspect="1"/>
          </p:cNvPicPr>
          <p:nvPr/>
        </p:nvPicPr>
        <p:blipFill>
          <a:blip r:embed="rId5"/>
          <a:stretch>
            <a:fillRect/>
          </a:stretch>
        </p:blipFill>
        <p:spPr>
          <a:xfrm>
            <a:off x="-1" y="2157237"/>
            <a:ext cx="9342991" cy="809793"/>
          </a:xfrm>
          <a:prstGeom prst="rect">
            <a:avLst/>
          </a:prstGeom>
        </p:spPr>
      </p:pic>
    </p:spTree>
    <p:extLst>
      <p:ext uri="{BB962C8B-B14F-4D97-AF65-F5344CB8AC3E}">
        <p14:creationId xmlns:p14="http://schemas.microsoft.com/office/powerpoint/2010/main" val="6886855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g14fc495f4cb_0_91"/>
          <p:cNvSpPr txBox="1">
            <a:spLocks noGrp="1"/>
          </p:cNvSpPr>
          <p:nvPr>
            <p:ph type="title"/>
          </p:nvPr>
        </p:nvSpPr>
        <p:spPr>
          <a:xfrm>
            <a:off x="0" y="1136025"/>
            <a:ext cx="9144000" cy="10911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sz="5600" b="1"/>
              <a:t>Welcome </a:t>
            </a:r>
            <a:endParaRPr sz="5600" b="1"/>
          </a:p>
        </p:txBody>
      </p:sp>
      <p:pic>
        <p:nvPicPr>
          <p:cNvPr id="158" name="Google Shape;158;g14fc495f4cb_0_91"/>
          <p:cNvPicPr preferRelativeResize="0"/>
          <p:nvPr/>
        </p:nvPicPr>
        <p:blipFill rotWithShape="1">
          <a:blip r:embed="rId3">
            <a:alphaModFix/>
          </a:blip>
          <a:srcRect/>
          <a:stretch/>
        </p:blipFill>
        <p:spPr>
          <a:xfrm>
            <a:off x="0" y="135015"/>
            <a:ext cx="2451970" cy="682957"/>
          </a:xfrm>
          <a:prstGeom prst="rect">
            <a:avLst/>
          </a:prstGeom>
          <a:noFill/>
          <a:ln>
            <a:noFill/>
          </a:ln>
        </p:spPr>
      </p:pic>
      <p:sp>
        <p:nvSpPr>
          <p:cNvPr id="159" name="Google Shape;159;g14fc495f4cb_0_91"/>
          <p:cNvSpPr txBox="1">
            <a:spLocks noGrp="1"/>
          </p:cNvSpPr>
          <p:nvPr>
            <p:ph type="title"/>
          </p:nvPr>
        </p:nvSpPr>
        <p:spPr>
          <a:xfrm>
            <a:off x="0" y="2408644"/>
            <a:ext cx="9205863" cy="1801056"/>
          </a:xfrm>
          <a:prstGeom prst="rect">
            <a:avLst/>
          </a:prstGeom>
          <a:noFill/>
          <a:ln>
            <a:noFill/>
          </a:ln>
        </p:spPr>
        <p:txBody>
          <a:bodyPr spcFirstLastPara="1" wrap="square" lIns="91425" tIns="45700" rIns="91425" bIns="45700" anchor="ctr" anchorCtr="0">
            <a:normAutofit fontScale="90000"/>
          </a:bodyPr>
          <a:lstStyle/>
          <a:p>
            <a:pPr>
              <a:buSzPct val="100000"/>
            </a:pPr>
            <a:r>
              <a:rPr lang="en-US" i="1" dirty="0"/>
              <a:t>Please let us know in the chat where you </a:t>
            </a:r>
            <a:br>
              <a:rPr lang="en-US" i="1" dirty="0"/>
            </a:br>
            <a:r>
              <a:rPr lang="en-US" i="1" dirty="0"/>
              <a:t>are joining us from!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79">
          <a:extLst>
            <a:ext uri="{FF2B5EF4-FFF2-40B4-BE49-F238E27FC236}">
              <a16:creationId xmlns:a16="http://schemas.microsoft.com/office/drawing/2014/main" id="{FE8A7943-A3E0-5F20-F662-7EA330E8AC15}"/>
            </a:ext>
          </a:extLst>
        </p:cNvPr>
        <p:cNvGrpSpPr/>
        <p:nvPr/>
      </p:nvGrpSpPr>
      <p:grpSpPr>
        <a:xfrm>
          <a:off x="0" y="0"/>
          <a:ext cx="0" cy="0"/>
          <a:chOff x="0" y="0"/>
          <a:chExt cx="0" cy="0"/>
        </a:xfrm>
      </p:grpSpPr>
      <p:sp>
        <p:nvSpPr>
          <p:cNvPr id="380" name="Google Shape;380;g14fc29c2861_0_0">
            <a:extLst>
              <a:ext uri="{FF2B5EF4-FFF2-40B4-BE49-F238E27FC236}">
                <a16:creationId xmlns:a16="http://schemas.microsoft.com/office/drawing/2014/main" id="{7D50F176-1408-A10F-A2F2-C555DCB46EC9}"/>
              </a:ext>
            </a:extLst>
          </p:cNvPr>
          <p:cNvSpPr txBox="1">
            <a:spLocks noGrp="1"/>
          </p:cNvSpPr>
          <p:nvPr>
            <p:ph type="body" idx="1"/>
          </p:nvPr>
        </p:nvSpPr>
        <p:spPr>
          <a:xfrm>
            <a:off x="0" y="1734275"/>
            <a:ext cx="9144000" cy="1364400"/>
          </a:xfrm>
          <a:prstGeom prst="rect">
            <a:avLst/>
          </a:prstGeom>
          <a:noFill/>
          <a:ln>
            <a:noFill/>
          </a:ln>
        </p:spPr>
        <p:txBody>
          <a:bodyPr spcFirstLastPara="1" wrap="square" lIns="91425" tIns="45700" rIns="91425" bIns="45700" anchor="t" anchorCtr="0">
            <a:normAutofit/>
          </a:bodyPr>
          <a:lstStyle/>
          <a:p>
            <a:pPr marL="742950" lvl="1" indent="-190500" algn="l" rtl="0">
              <a:lnSpc>
                <a:spcPct val="100000"/>
              </a:lnSpc>
              <a:spcBef>
                <a:spcPts val="300"/>
              </a:spcBef>
              <a:spcAft>
                <a:spcPts val="0"/>
              </a:spcAft>
              <a:buClr>
                <a:schemeClr val="dk1"/>
              </a:buClr>
              <a:buSzPts val="1500"/>
              <a:buNone/>
            </a:pPr>
            <a:endParaRPr sz="1500" dirty="0"/>
          </a:p>
          <a:p>
            <a:pPr marL="742950" lvl="1" indent="-190500" algn="l" rtl="0">
              <a:lnSpc>
                <a:spcPct val="100000"/>
              </a:lnSpc>
              <a:spcBef>
                <a:spcPts val="300"/>
              </a:spcBef>
              <a:spcAft>
                <a:spcPts val="0"/>
              </a:spcAft>
              <a:buClr>
                <a:schemeClr val="dk1"/>
              </a:buClr>
              <a:buSzPts val="1500"/>
              <a:buNone/>
            </a:pPr>
            <a:endParaRPr sz="1500" dirty="0"/>
          </a:p>
        </p:txBody>
      </p:sp>
      <p:sp>
        <p:nvSpPr>
          <p:cNvPr id="2" name="Google Shape;381;g14fc29c2861_0_0">
            <a:extLst>
              <a:ext uri="{FF2B5EF4-FFF2-40B4-BE49-F238E27FC236}">
                <a16:creationId xmlns:a16="http://schemas.microsoft.com/office/drawing/2014/main" id="{2F61749C-1287-22ED-6CBB-146187F0C851}"/>
              </a:ext>
            </a:extLst>
          </p:cNvPr>
          <p:cNvSpPr txBox="1"/>
          <p:nvPr/>
        </p:nvSpPr>
        <p:spPr>
          <a:xfrm>
            <a:off x="1" y="2359735"/>
            <a:ext cx="4994564" cy="1661963"/>
          </a:xfrm>
          <a:prstGeom prst="rect">
            <a:avLst/>
          </a:prstGeom>
          <a:noFill/>
          <a:ln>
            <a:noFill/>
          </a:ln>
        </p:spPr>
        <p:txBody>
          <a:bodyPr spcFirstLastPara="1" wrap="square" lIns="91425" tIns="91425" rIns="91425" bIns="91425" anchor="t" anchorCtr="0">
            <a:spAutoFit/>
          </a:bodyPr>
          <a:lstStyle/>
          <a:p>
            <a:pPr marL="0" marR="0" lvl="0" indent="0" rtl="0">
              <a:lnSpc>
                <a:spcPct val="100000"/>
              </a:lnSpc>
              <a:spcBef>
                <a:spcPts val="0"/>
              </a:spcBef>
              <a:spcAft>
                <a:spcPts val="0"/>
              </a:spcAft>
              <a:buClr>
                <a:srgbClr val="000000"/>
              </a:buClr>
              <a:buSzPts val="4800"/>
              <a:buFont typeface="Arial"/>
              <a:buNone/>
            </a:pPr>
            <a:r>
              <a:rPr lang="en-US" sz="2400" b="1" i="0" u="none" strike="noStrike" cap="none"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Calibri"/>
              </a:rPr>
              <a:t>Tuesday, </a:t>
            </a:r>
            <a:r>
              <a:rPr lang="en-US" sz="2400" b="1"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Calibri"/>
              </a:rPr>
              <a:t>July 22 at 8:00 PM ET</a:t>
            </a:r>
            <a:br>
              <a:rPr lang="en-US" sz="2400" b="1" i="0" u="none" strike="noStrike" cap="none"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Calibri"/>
              </a:rPr>
            </a:br>
            <a:br>
              <a:rPr lang="en-US" sz="2400" b="1" i="0" u="none" strike="noStrike" cap="none"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Calibri"/>
              </a:rPr>
            </a:br>
            <a:br>
              <a:rPr lang="en-US" sz="2400" b="1" i="0" u="none" strike="noStrike" cap="none"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Calibri"/>
              </a:rPr>
            </a:br>
            <a:endParaRPr sz="2400" b="1" i="0" u="none" strike="noStrike" cap="none"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pic>
        <p:nvPicPr>
          <p:cNvPr id="5" name="Picture 4" descr="A person typing on a computer&#10;&#10;AI-generated content may be incorrect.">
            <a:extLst>
              <a:ext uri="{FF2B5EF4-FFF2-40B4-BE49-F238E27FC236}">
                <a16:creationId xmlns:a16="http://schemas.microsoft.com/office/drawing/2014/main" id="{EBB8BACE-8657-A99F-3D07-D6E90319F96B}"/>
              </a:ext>
            </a:extLst>
          </p:cNvPr>
          <p:cNvPicPr>
            <a:picLocks noChangeAspect="1"/>
          </p:cNvPicPr>
          <p:nvPr/>
        </p:nvPicPr>
        <p:blipFill>
          <a:blip r:embed="rId3"/>
          <a:stretch>
            <a:fillRect/>
          </a:stretch>
        </p:blipFill>
        <p:spPr>
          <a:xfrm>
            <a:off x="4793672" y="1636654"/>
            <a:ext cx="3659587" cy="2434936"/>
          </a:xfrm>
          <a:prstGeom prst="rect">
            <a:avLst/>
          </a:prstGeom>
        </p:spPr>
      </p:pic>
      <p:sp>
        <p:nvSpPr>
          <p:cNvPr id="7" name="TextBox 6">
            <a:extLst>
              <a:ext uri="{FF2B5EF4-FFF2-40B4-BE49-F238E27FC236}">
                <a16:creationId xmlns:a16="http://schemas.microsoft.com/office/drawing/2014/main" id="{056F83FD-B4E8-7CAE-4479-28EA0E7404C5}"/>
              </a:ext>
            </a:extLst>
          </p:cNvPr>
          <p:cNvSpPr txBox="1"/>
          <p:nvPr/>
        </p:nvSpPr>
        <p:spPr>
          <a:xfrm>
            <a:off x="48490" y="1251739"/>
            <a:ext cx="4572000" cy="1107996"/>
          </a:xfrm>
          <a:prstGeom prst="rect">
            <a:avLst/>
          </a:prstGeom>
          <a:noFill/>
        </p:spPr>
        <p:txBody>
          <a:bodyPr wrap="square">
            <a:spAutoFit/>
          </a:bodyPr>
          <a:lstStyle/>
          <a:p>
            <a:r>
              <a:rPr lang="en-US" sz="2400" b="1" i="0" dirty="0">
                <a:solidFill>
                  <a:srgbClr val="231F20"/>
                </a:solidFill>
                <a:effectLst/>
                <a:latin typeface="Open Sans" panose="020B0606030504020204" pitchFamily="34" charset="0"/>
              </a:rPr>
              <a:t>Write to Fight Back: </a:t>
            </a:r>
            <a:br>
              <a:rPr lang="en-US" b="1" i="0" dirty="0">
                <a:solidFill>
                  <a:srgbClr val="231F20"/>
                </a:solidFill>
                <a:effectLst/>
                <a:latin typeface="Open Sans" panose="020B0606030504020204" pitchFamily="34" charset="0"/>
              </a:rPr>
            </a:br>
            <a:r>
              <a:rPr lang="en-US" b="1" i="0" dirty="0">
                <a:solidFill>
                  <a:srgbClr val="231F20"/>
                </a:solidFill>
                <a:effectLst/>
                <a:latin typeface="Open Sans" panose="020B0606030504020204" pitchFamily="34" charset="0"/>
              </a:rPr>
              <a:t>RESULTS Media Action Webinar</a:t>
            </a:r>
            <a:br>
              <a:rPr lang="en-US" dirty="0"/>
            </a:br>
            <a:r>
              <a:rPr lang="en-US" b="1" i="0" dirty="0">
                <a:solidFill>
                  <a:srgbClr val="231F20"/>
                </a:solidFill>
                <a:effectLst/>
                <a:latin typeface="Open Sans" panose="020B0606030504020204" pitchFamily="34" charset="0"/>
              </a:rPr>
              <a:t>Protecting SNAP, Medicaid, and Global health programs </a:t>
            </a:r>
            <a:endParaRPr lang="en-US" dirty="0"/>
          </a:p>
        </p:txBody>
      </p:sp>
      <p:sp>
        <p:nvSpPr>
          <p:cNvPr id="9" name="TextBox 8">
            <a:extLst>
              <a:ext uri="{FF2B5EF4-FFF2-40B4-BE49-F238E27FC236}">
                <a16:creationId xmlns:a16="http://schemas.microsoft.com/office/drawing/2014/main" id="{45C060CF-1225-404E-5C95-FC489B5F06C0}"/>
              </a:ext>
            </a:extLst>
          </p:cNvPr>
          <p:cNvSpPr txBox="1"/>
          <p:nvPr/>
        </p:nvSpPr>
        <p:spPr>
          <a:xfrm>
            <a:off x="0" y="2854122"/>
            <a:ext cx="4620490" cy="1384995"/>
          </a:xfrm>
          <a:prstGeom prst="rect">
            <a:avLst/>
          </a:prstGeom>
          <a:noFill/>
        </p:spPr>
        <p:txBody>
          <a:bodyPr wrap="square">
            <a:spAutoFit/>
          </a:bodyPr>
          <a:lstStyle/>
          <a:p>
            <a:r>
              <a:rPr lang="en-US" b="0" i="0" dirty="0">
                <a:solidFill>
                  <a:srgbClr val="231F20"/>
                </a:solidFill>
                <a:effectLst/>
                <a:latin typeface="Noto Sans" panose="020B0502040504020204" pitchFamily="34" charset="0"/>
              </a:rPr>
              <a:t>Join us for an advocacy webinar where you'll learn how to write and submit a letter to the editor (LTE) that calls on Congress to protect critical anti-poverty programs.</a:t>
            </a:r>
            <a:br>
              <a:rPr lang="en-US" b="0" i="0" dirty="0">
                <a:solidFill>
                  <a:srgbClr val="231F20"/>
                </a:solidFill>
                <a:effectLst/>
                <a:latin typeface="Noto Sans" panose="020B0502040504020204" pitchFamily="34" charset="0"/>
              </a:rPr>
            </a:br>
            <a:br>
              <a:rPr lang="en-US" b="0" i="0" dirty="0">
                <a:solidFill>
                  <a:srgbClr val="231F20"/>
                </a:solidFill>
                <a:effectLst/>
                <a:latin typeface="Noto Sans" panose="020B0502040504020204" pitchFamily="34" charset="0"/>
              </a:rPr>
            </a:br>
            <a:r>
              <a:rPr lang="en-US" dirty="0">
                <a:solidFill>
                  <a:srgbClr val="231F20"/>
                </a:solidFill>
                <a:latin typeface="Noto Sans" panose="020B0502040504020204" pitchFamily="34" charset="0"/>
              </a:rPr>
              <a:t>Register here: </a:t>
            </a:r>
            <a:r>
              <a:rPr lang="en-US" dirty="0">
                <a:solidFill>
                  <a:srgbClr val="C00000"/>
                </a:solidFill>
                <a:latin typeface="Noto Sans" panose="020B0502040504020204" pitchFamily="34" charset="0"/>
                <a:hlinkClick r:id="rId4">
                  <a:extLst>
                    <a:ext uri="{A12FA001-AC4F-418D-AE19-62706E023703}">
                      <ahyp:hlinkClr xmlns:ahyp="http://schemas.microsoft.com/office/drawing/2018/hyperlinkcolor" val="tx"/>
                    </a:ext>
                  </a:extLst>
                </a:hlinkClick>
              </a:rPr>
              <a:t>https://tinyurl.com/WritetoFight</a:t>
            </a:r>
            <a:r>
              <a:rPr lang="en-US" dirty="0">
                <a:solidFill>
                  <a:srgbClr val="C00000"/>
                </a:solidFill>
                <a:latin typeface="Noto Sans" panose="020B0502040504020204" pitchFamily="34" charset="0"/>
              </a:rPr>
              <a:t> </a:t>
            </a:r>
            <a:endParaRPr lang="en-US" dirty="0">
              <a:solidFill>
                <a:srgbClr val="C00000"/>
              </a:solidFill>
            </a:endParaRPr>
          </a:p>
        </p:txBody>
      </p:sp>
      <p:sp>
        <p:nvSpPr>
          <p:cNvPr id="11" name="TextBox 10">
            <a:extLst>
              <a:ext uri="{FF2B5EF4-FFF2-40B4-BE49-F238E27FC236}">
                <a16:creationId xmlns:a16="http://schemas.microsoft.com/office/drawing/2014/main" id="{E2FC6EF1-AAAF-D0EE-14C8-EFAA1690501F}"/>
              </a:ext>
            </a:extLst>
          </p:cNvPr>
          <p:cNvSpPr txBox="1"/>
          <p:nvPr/>
        </p:nvSpPr>
        <p:spPr>
          <a:xfrm>
            <a:off x="823901" y="458691"/>
            <a:ext cx="7103921" cy="584775"/>
          </a:xfrm>
          <a:prstGeom prst="rect">
            <a:avLst/>
          </a:prstGeom>
          <a:noFill/>
        </p:spPr>
        <p:txBody>
          <a:bodyPr wrap="square">
            <a:spAutoFit/>
          </a:bodyPr>
          <a:lstStyle/>
          <a:p>
            <a:pPr algn="ctr"/>
            <a:r>
              <a:rPr lang="en-US" sz="3200" b="1" i="0" dirty="0">
                <a:solidFill>
                  <a:srgbClr val="231F20"/>
                </a:solidFill>
                <a:effectLst/>
                <a:latin typeface="Open Sans" panose="020B0606030504020204" pitchFamily="34" charset="0"/>
              </a:rPr>
              <a:t>Join our media action webinar!</a:t>
            </a:r>
            <a:endParaRPr lang="en-US" sz="3200" dirty="0"/>
          </a:p>
        </p:txBody>
      </p:sp>
    </p:spTree>
    <p:extLst>
      <p:ext uri="{BB962C8B-B14F-4D97-AF65-F5344CB8AC3E}">
        <p14:creationId xmlns:p14="http://schemas.microsoft.com/office/powerpoint/2010/main" val="7995964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79">
          <a:extLst>
            <a:ext uri="{FF2B5EF4-FFF2-40B4-BE49-F238E27FC236}">
              <a16:creationId xmlns:a16="http://schemas.microsoft.com/office/drawing/2014/main" id="{AC0B350F-D1CF-E590-0B07-BF0706F04CF5}"/>
            </a:ext>
          </a:extLst>
        </p:cNvPr>
        <p:cNvGrpSpPr/>
        <p:nvPr/>
      </p:nvGrpSpPr>
      <p:grpSpPr>
        <a:xfrm>
          <a:off x="0" y="0"/>
          <a:ext cx="0" cy="0"/>
          <a:chOff x="0" y="0"/>
          <a:chExt cx="0" cy="0"/>
        </a:xfrm>
      </p:grpSpPr>
      <p:sp>
        <p:nvSpPr>
          <p:cNvPr id="380" name="Google Shape;380;g14fc29c2861_0_0">
            <a:extLst>
              <a:ext uri="{FF2B5EF4-FFF2-40B4-BE49-F238E27FC236}">
                <a16:creationId xmlns:a16="http://schemas.microsoft.com/office/drawing/2014/main" id="{903E7C7D-B03D-E143-BABF-F72362244BE7}"/>
              </a:ext>
            </a:extLst>
          </p:cNvPr>
          <p:cNvSpPr txBox="1">
            <a:spLocks noGrp="1"/>
          </p:cNvSpPr>
          <p:nvPr>
            <p:ph type="body" idx="1"/>
          </p:nvPr>
        </p:nvSpPr>
        <p:spPr>
          <a:xfrm>
            <a:off x="0" y="1734275"/>
            <a:ext cx="9144000" cy="1364400"/>
          </a:xfrm>
          <a:prstGeom prst="rect">
            <a:avLst/>
          </a:prstGeom>
          <a:noFill/>
          <a:ln>
            <a:noFill/>
          </a:ln>
        </p:spPr>
        <p:txBody>
          <a:bodyPr spcFirstLastPara="1" wrap="square" lIns="91425" tIns="45700" rIns="91425" bIns="45700" anchor="t" anchorCtr="0">
            <a:normAutofit/>
          </a:bodyPr>
          <a:lstStyle/>
          <a:p>
            <a:pPr marL="742950" lvl="1" indent="-190500" algn="l" rtl="0">
              <a:lnSpc>
                <a:spcPct val="100000"/>
              </a:lnSpc>
              <a:spcBef>
                <a:spcPts val="300"/>
              </a:spcBef>
              <a:spcAft>
                <a:spcPts val="0"/>
              </a:spcAft>
              <a:buClr>
                <a:schemeClr val="dk1"/>
              </a:buClr>
              <a:buSzPts val="1500"/>
              <a:buNone/>
            </a:pPr>
            <a:endParaRPr sz="1500" dirty="0"/>
          </a:p>
          <a:p>
            <a:pPr marL="742950" lvl="1" indent="-190500" algn="l" rtl="0">
              <a:lnSpc>
                <a:spcPct val="100000"/>
              </a:lnSpc>
              <a:spcBef>
                <a:spcPts val="300"/>
              </a:spcBef>
              <a:spcAft>
                <a:spcPts val="0"/>
              </a:spcAft>
              <a:buClr>
                <a:schemeClr val="dk1"/>
              </a:buClr>
              <a:buSzPts val="1500"/>
              <a:buNone/>
            </a:pPr>
            <a:endParaRPr sz="1500" dirty="0"/>
          </a:p>
        </p:txBody>
      </p:sp>
      <p:sp>
        <p:nvSpPr>
          <p:cNvPr id="2" name="Google Shape;381;g14fc29c2861_0_0">
            <a:extLst>
              <a:ext uri="{FF2B5EF4-FFF2-40B4-BE49-F238E27FC236}">
                <a16:creationId xmlns:a16="http://schemas.microsoft.com/office/drawing/2014/main" id="{1635C020-D66E-647F-BCD7-2B30AD47BB0D}"/>
              </a:ext>
            </a:extLst>
          </p:cNvPr>
          <p:cNvSpPr txBox="1"/>
          <p:nvPr/>
        </p:nvSpPr>
        <p:spPr>
          <a:xfrm>
            <a:off x="-53492" y="1481911"/>
            <a:ext cx="8858706" cy="3139291"/>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2400" b="1"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Calibri"/>
              </a:rPr>
              <a:t>Celebrate International Day of the Girl</a:t>
            </a:r>
          </a:p>
          <a:p>
            <a:pPr marL="0" marR="0" lvl="0" indent="0" algn="ctr" rtl="0">
              <a:lnSpc>
                <a:spcPct val="100000"/>
              </a:lnSpc>
              <a:spcBef>
                <a:spcPts val="0"/>
              </a:spcBef>
              <a:spcAft>
                <a:spcPts val="0"/>
              </a:spcAft>
              <a:buClr>
                <a:srgbClr val="000000"/>
              </a:buClr>
              <a:buSzPts val="4800"/>
              <a:buFont typeface="Arial"/>
              <a:buNone/>
            </a:pPr>
            <a:r>
              <a:rPr lang="en-US" sz="2400" b="1" i="0" u="none" strike="noStrike" cap="none"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Calibri"/>
              </a:rPr>
              <a:t>With Together Women Rise</a:t>
            </a:r>
            <a:br>
              <a:rPr lang="en-US" sz="2400" b="1" i="0" u="none" strike="noStrike" cap="none"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Calibri"/>
              </a:rPr>
            </a:br>
            <a:r>
              <a:rPr lang="en-US" sz="2400" b="1" i="1" u="none" strike="noStrike" cap="none"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Calibri"/>
              </a:rPr>
              <a:t>Alexandria, VA (in-person event)</a:t>
            </a:r>
            <a:endParaRPr lang="en-US" sz="2400" b="1" i="0" u="none" strike="noStrike" cap="none"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Calibri"/>
            </a:endParaRPr>
          </a:p>
          <a:p>
            <a:pPr marL="0" marR="0" lvl="0" indent="0" algn="ctr" rtl="0">
              <a:lnSpc>
                <a:spcPct val="100000"/>
              </a:lnSpc>
              <a:spcBef>
                <a:spcPts val="0"/>
              </a:spcBef>
              <a:spcAft>
                <a:spcPts val="0"/>
              </a:spcAft>
              <a:buClr>
                <a:srgbClr val="000000"/>
              </a:buClr>
              <a:buSzPts val="4800"/>
              <a:buFont typeface="Arial"/>
              <a:buNone/>
            </a:pPr>
            <a:br>
              <a:rPr lang="en-US" sz="2400" b="1" i="0" u="none" strike="noStrike" cap="none"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Calibri"/>
              </a:rPr>
            </a:br>
            <a:r>
              <a:rPr lang="en-US" sz="2400" b="1" i="0" u="none" strike="noStrike" cap="none"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Calibri"/>
              </a:rPr>
              <a:t>Saturday October 11, 2 </a:t>
            </a:r>
            <a:r>
              <a:rPr lang="en-US" sz="2400" b="1"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Calibri"/>
              </a:rPr>
              <a:t>PM to 4 PM ET</a:t>
            </a:r>
            <a:br>
              <a:rPr lang="en-US" sz="2400" b="1" i="0" u="none" strike="noStrike" cap="none"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Calibri"/>
              </a:rPr>
            </a:br>
            <a:br>
              <a:rPr lang="en-US" sz="2400" b="1" i="0" u="none" strike="noStrike" cap="none"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Calibri"/>
              </a:rPr>
            </a:br>
            <a:br>
              <a:rPr lang="en-US" sz="2400" b="1" i="0" u="none" strike="noStrike" cap="none"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Calibri"/>
              </a:rPr>
            </a:br>
            <a:endParaRPr sz="2400" b="1" i="0" u="none" strike="noStrike" cap="none"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sp>
        <p:nvSpPr>
          <p:cNvPr id="9" name="TextBox 8">
            <a:extLst>
              <a:ext uri="{FF2B5EF4-FFF2-40B4-BE49-F238E27FC236}">
                <a16:creationId xmlns:a16="http://schemas.microsoft.com/office/drawing/2014/main" id="{775EBC41-BC36-D1FC-4D55-5322646AC770}"/>
              </a:ext>
            </a:extLst>
          </p:cNvPr>
          <p:cNvSpPr txBox="1"/>
          <p:nvPr/>
        </p:nvSpPr>
        <p:spPr>
          <a:xfrm>
            <a:off x="-170535" y="3831126"/>
            <a:ext cx="9197492" cy="461665"/>
          </a:xfrm>
          <a:prstGeom prst="rect">
            <a:avLst/>
          </a:prstGeom>
          <a:noFill/>
        </p:spPr>
        <p:txBody>
          <a:bodyPr wrap="square">
            <a:spAutoFit/>
          </a:bodyPr>
          <a:lstStyle/>
          <a:p>
            <a:pPr algn="ctr"/>
            <a:r>
              <a:rPr lang="en-US" sz="2400" b="1" dirty="0">
                <a:solidFill>
                  <a:srgbClr val="002060"/>
                </a:solidFill>
                <a:latin typeface="Noto Sans" panose="020B0502040504020204" pitchFamily="34" charset="0"/>
              </a:rPr>
              <a:t>Registration information coming soon!</a:t>
            </a:r>
            <a:endParaRPr lang="en-US" sz="2400" b="1" dirty="0">
              <a:solidFill>
                <a:srgbClr val="002060"/>
              </a:solidFill>
            </a:endParaRPr>
          </a:p>
        </p:txBody>
      </p:sp>
      <p:sp>
        <p:nvSpPr>
          <p:cNvPr id="11" name="TextBox 10">
            <a:extLst>
              <a:ext uri="{FF2B5EF4-FFF2-40B4-BE49-F238E27FC236}">
                <a16:creationId xmlns:a16="http://schemas.microsoft.com/office/drawing/2014/main" id="{BD5728DB-1538-7604-C59E-6F7CA42004DA}"/>
              </a:ext>
            </a:extLst>
          </p:cNvPr>
          <p:cNvSpPr txBox="1"/>
          <p:nvPr/>
        </p:nvSpPr>
        <p:spPr>
          <a:xfrm>
            <a:off x="1701293" y="306855"/>
            <a:ext cx="7103921" cy="584775"/>
          </a:xfrm>
          <a:prstGeom prst="rect">
            <a:avLst/>
          </a:prstGeom>
          <a:noFill/>
        </p:spPr>
        <p:txBody>
          <a:bodyPr wrap="square">
            <a:spAutoFit/>
          </a:bodyPr>
          <a:lstStyle/>
          <a:p>
            <a:pPr algn="ctr"/>
            <a:r>
              <a:rPr lang="en-US" sz="3200" b="1" i="0" dirty="0">
                <a:solidFill>
                  <a:srgbClr val="231F20"/>
                </a:solidFill>
                <a:effectLst/>
                <a:latin typeface="Open Sans" panose="020B0606030504020204" pitchFamily="34" charset="0"/>
              </a:rPr>
              <a:t>Save the Date</a:t>
            </a:r>
            <a:endParaRPr lang="en-US" sz="3200" dirty="0"/>
          </a:p>
        </p:txBody>
      </p:sp>
      <p:pic>
        <p:nvPicPr>
          <p:cNvPr id="3" name="Google Shape;319;g21ba38bafd0_0_10">
            <a:extLst>
              <a:ext uri="{FF2B5EF4-FFF2-40B4-BE49-F238E27FC236}">
                <a16:creationId xmlns:a16="http://schemas.microsoft.com/office/drawing/2014/main" id="{427F37C2-0381-B96A-55FA-0A3D682D4032}"/>
              </a:ext>
            </a:extLst>
          </p:cNvPr>
          <p:cNvPicPr preferRelativeResize="0"/>
          <p:nvPr/>
        </p:nvPicPr>
        <p:blipFill rotWithShape="1">
          <a:blip r:embed="rId3">
            <a:alphaModFix/>
          </a:blip>
          <a:srcRect/>
          <a:stretch/>
        </p:blipFill>
        <p:spPr>
          <a:xfrm>
            <a:off x="212141" y="217160"/>
            <a:ext cx="2451970" cy="682957"/>
          </a:xfrm>
          <a:prstGeom prst="rect">
            <a:avLst/>
          </a:prstGeom>
          <a:noFill/>
          <a:ln>
            <a:noFill/>
          </a:ln>
        </p:spPr>
      </p:pic>
    </p:spTree>
    <p:extLst>
      <p:ext uri="{BB962C8B-B14F-4D97-AF65-F5344CB8AC3E}">
        <p14:creationId xmlns:p14="http://schemas.microsoft.com/office/powerpoint/2010/main" val="27950413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79">
          <a:extLst>
            <a:ext uri="{FF2B5EF4-FFF2-40B4-BE49-F238E27FC236}">
              <a16:creationId xmlns:a16="http://schemas.microsoft.com/office/drawing/2014/main" id="{5CD936E9-531A-7767-BED3-ECF85DC6B605}"/>
            </a:ext>
          </a:extLst>
        </p:cNvPr>
        <p:cNvGrpSpPr/>
        <p:nvPr/>
      </p:nvGrpSpPr>
      <p:grpSpPr>
        <a:xfrm>
          <a:off x="0" y="0"/>
          <a:ext cx="0" cy="0"/>
          <a:chOff x="0" y="0"/>
          <a:chExt cx="0" cy="0"/>
        </a:xfrm>
      </p:grpSpPr>
      <p:sp>
        <p:nvSpPr>
          <p:cNvPr id="380" name="Google Shape;380;g14fc29c2861_0_0">
            <a:extLst>
              <a:ext uri="{FF2B5EF4-FFF2-40B4-BE49-F238E27FC236}">
                <a16:creationId xmlns:a16="http://schemas.microsoft.com/office/drawing/2014/main" id="{57EC79A2-5EA7-3D0E-46FF-13D13ED88D97}"/>
              </a:ext>
            </a:extLst>
          </p:cNvPr>
          <p:cNvSpPr txBox="1">
            <a:spLocks noGrp="1"/>
          </p:cNvSpPr>
          <p:nvPr>
            <p:ph type="body" idx="1"/>
          </p:nvPr>
        </p:nvSpPr>
        <p:spPr>
          <a:xfrm>
            <a:off x="0" y="1734275"/>
            <a:ext cx="9144000" cy="1364400"/>
          </a:xfrm>
          <a:prstGeom prst="rect">
            <a:avLst/>
          </a:prstGeom>
          <a:noFill/>
          <a:ln>
            <a:noFill/>
          </a:ln>
        </p:spPr>
        <p:txBody>
          <a:bodyPr spcFirstLastPara="1" wrap="square" lIns="91425" tIns="45700" rIns="91425" bIns="45700" anchor="t" anchorCtr="0">
            <a:normAutofit/>
          </a:bodyPr>
          <a:lstStyle/>
          <a:p>
            <a:pPr marL="742950" lvl="1" indent="-190500" algn="l" rtl="0">
              <a:lnSpc>
                <a:spcPct val="100000"/>
              </a:lnSpc>
              <a:spcBef>
                <a:spcPts val="300"/>
              </a:spcBef>
              <a:spcAft>
                <a:spcPts val="0"/>
              </a:spcAft>
              <a:buClr>
                <a:schemeClr val="dk1"/>
              </a:buClr>
              <a:buSzPts val="1500"/>
              <a:buNone/>
            </a:pPr>
            <a:endParaRPr sz="1500" dirty="0"/>
          </a:p>
          <a:p>
            <a:pPr marL="742950" lvl="1" indent="-190500" algn="l" rtl="0">
              <a:lnSpc>
                <a:spcPct val="100000"/>
              </a:lnSpc>
              <a:spcBef>
                <a:spcPts val="300"/>
              </a:spcBef>
              <a:spcAft>
                <a:spcPts val="0"/>
              </a:spcAft>
              <a:buClr>
                <a:schemeClr val="dk1"/>
              </a:buClr>
              <a:buSzPts val="1500"/>
              <a:buNone/>
            </a:pPr>
            <a:endParaRPr sz="1500" dirty="0"/>
          </a:p>
        </p:txBody>
      </p:sp>
      <p:sp>
        <p:nvSpPr>
          <p:cNvPr id="2" name="Google Shape;381;g14fc29c2861_0_0">
            <a:extLst>
              <a:ext uri="{FF2B5EF4-FFF2-40B4-BE49-F238E27FC236}">
                <a16:creationId xmlns:a16="http://schemas.microsoft.com/office/drawing/2014/main" id="{DC53662D-FB39-F380-C2EE-8A8AD6B6EB9E}"/>
              </a:ext>
            </a:extLst>
          </p:cNvPr>
          <p:cNvSpPr txBox="1"/>
          <p:nvPr/>
        </p:nvSpPr>
        <p:spPr>
          <a:xfrm>
            <a:off x="3216176" y="1211715"/>
            <a:ext cx="5754776" cy="3139291"/>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2400" b="1"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Calibri"/>
              </a:rPr>
              <a:t>International Day of the Girl</a:t>
            </a:r>
          </a:p>
          <a:p>
            <a:pPr marL="0" marR="0" lvl="0" indent="0" algn="ctr" rtl="0">
              <a:lnSpc>
                <a:spcPct val="100000"/>
              </a:lnSpc>
              <a:spcBef>
                <a:spcPts val="0"/>
              </a:spcBef>
              <a:spcAft>
                <a:spcPts val="0"/>
              </a:spcAft>
              <a:buClr>
                <a:srgbClr val="000000"/>
              </a:buClr>
              <a:buSzPts val="4800"/>
              <a:buFont typeface="Arial"/>
              <a:buNone/>
            </a:pPr>
            <a:r>
              <a:rPr lang="en-US" sz="2400" b="1" i="0" u="none" strike="noStrike" cap="none"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Calibri"/>
              </a:rPr>
              <a:t>With Nicholas Kristof</a:t>
            </a:r>
            <a:br>
              <a:rPr lang="en-US" sz="2400" b="1" i="0" u="none" strike="noStrike" cap="none"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Calibri"/>
              </a:rPr>
            </a:br>
            <a:r>
              <a:rPr lang="en-US" sz="2400" b="1" i="1"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Calibri"/>
              </a:rPr>
              <a:t>Webinar</a:t>
            </a:r>
            <a:endParaRPr lang="en-US" sz="2400" b="1" i="0" u="none" strike="noStrike" cap="none"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Calibri"/>
            </a:endParaRPr>
          </a:p>
          <a:p>
            <a:pPr marL="0" marR="0" lvl="0" indent="0" algn="ctr" rtl="0">
              <a:lnSpc>
                <a:spcPct val="100000"/>
              </a:lnSpc>
              <a:spcBef>
                <a:spcPts val="0"/>
              </a:spcBef>
              <a:spcAft>
                <a:spcPts val="0"/>
              </a:spcAft>
              <a:buClr>
                <a:srgbClr val="000000"/>
              </a:buClr>
              <a:buSzPts val="4800"/>
              <a:buFont typeface="Arial"/>
              <a:buNone/>
            </a:pPr>
            <a:br>
              <a:rPr lang="en-US" sz="2400" b="1" i="0" u="none" strike="noStrike" cap="none"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Calibri"/>
              </a:rPr>
            </a:br>
            <a:r>
              <a:rPr lang="en-US" sz="2400" b="1" i="0" u="none" strike="noStrike" cap="none"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Calibri"/>
              </a:rPr>
              <a:t>Tuesday, October, 14 12:00 </a:t>
            </a:r>
            <a:r>
              <a:rPr lang="en-US" sz="2400" b="1"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Calibri"/>
              </a:rPr>
              <a:t>PM ET</a:t>
            </a:r>
            <a:br>
              <a:rPr lang="en-US" sz="2400" b="1" i="0" u="none" strike="noStrike" cap="none"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Calibri"/>
              </a:rPr>
            </a:br>
            <a:br>
              <a:rPr lang="en-US" sz="2400" b="1" i="0" u="none" strike="noStrike" cap="none"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Calibri"/>
              </a:rPr>
            </a:br>
            <a:br>
              <a:rPr lang="en-US" sz="2400" b="1" i="0" u="none" strike="noStrike" cap="none"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Calibri"/>
              </a:rPr>
            </a:br>
            <a:endParaRPr sz="2400" b="1" i="0" u="none" strike="noStrike" cap="none"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sp>
        <p:nvSpPr>
          <p:cNvPr id="9" name="TextBox 8">
            <a:extLst>
              <a:ext uri="{FF2B5EF4-FFF2-40B4-BE49-F238E27FC236}">
                <a16:creationId xmlns:a16="http://schemas.microsoft.com/office/drawing/2014/main" id="{C412C876-30DA-9B31-0983-1B67A83D08E7}"/>
              </a:ext>
            </a:extLst>
          </p:cNvPr>
          <p:cNvSpPr txBox="1"/>
          <p:nvPr/>
        </p:nvSpPr>
        <p:spPr>
          <a:xfrm>
            <a:off x="1701293" y="3187927"/>
            <a:ext cx="9197492" cy="461665"/>
          </a:xfrm>
          <a:prstGeom prst="rect">
            <a:avLst/>
          </a:prstGeom>
          <a:noFill/>
        </p:spPr>
        <p:txBody>
          <a:bodyPr wrap="square">
            <a:spAutoFit/>
          </a:bodyPr>
          <a:lstStyle/>
          <a:p>
            <a:pPr algn="ctr"/>
            <a:r>
              <a:rPr lang="en-US" sz="2400" b="1" dirty="0">
                <a:solidFill>
                  <a:srgbClr val="002060"/>
                </a:solidFill>
                <a:latin typeface="Noto Sans" panose="020B0502040504020204" pitchFamily="34" charset="0"/>
              </a:rPr>
              <a:t>Registration coming soon!</a:t>
            </a:r>
            <a:endParaRPr lang="en-US" sz="2400" b="1" dirty="0">
              <a:solidFill>
                <a:srgbClr val="002060"/>
              </a:solidFill>
            </a:endParaRPr>
          </a:p>
        </p:txBody>
      </p:sp>
      <p:sp>
        <p:nvSpPr>
          <p:cNvPr id="11" name="TextBox 10">
            <a:extLst>
              <a:ext uri="{FF2B5EF4-FFF2-40B4-BE49-F238E27FC236}">
                <a16:creationId xmlns:a16="http://schemas.microsoft.com/office/drawing/2014/main" id="{1AE8CFFD-EFDB-5713-6C3C-3C8E5458F56B}"/>
              </a:ext>
            </a:extLst>
          </p:cNvPr>
          <p:cNvSpPr txBox="1"/>
          <p:nvPr/>
        </p:nvSpPr>
        <p:spPr>
          <a:xfrm>
            <a:off x="1701293" y="306855"/>
            <a:ext cx="7103921" cy="584775"/>
          </a:xfrm>
          <a:prstGeom prst="rect">
            <a:avLst/>
          </a:prstGeom>
          <a:noFill/>
        </p:spPr>
        <p:txBody>
          <a:bodyPr wrap="square">
            <a:spAutoFit/>
          </a:bodyPr>
          <a:lstStyle/>
          <a:p>
            <a:pPr algn="ctr"/>
            <a:r>
              <a:rPr lang="en-US" sz="3200" b="1" i="0" dirty="0">
                <a:solidFill>
                  <a:srgbClr val="231F20"/>
                </a:solidFill>
                <a:effectLst/>
                <a:latin typeface="Open Sans" panose="020B0606030504020204" pitchFamily="34" charset="0"/>
              </a:rPr>
              <a:t>Save the Date</a:t>
            </a:r>
            <a:endParaRPr lang="en-US" sz="3200" dirty="0"/>
          </a:p>
        </p:txBody>
      </p:sp>
      <p:pic>
        <p:nvPicPr>
          <p:cNvPr id="3" name="Google Shape;319;g21ba38bafd0_0_10">
            <a:extLst>
              <a:ext uri="{FF2B5EF4-FFF2-40B4-BE49-F238E27FC236}">
                <a16:creationId xmlns:a16="http://schemas.microsoft.com/office/drawing/2014/main" id="{12F83932-DE46-2FF4-0998-5C4D2E5ADBC3}"/>
              </a:ext>
            </a:extLst>
          </p:cNvPr>
          <p:cNvPicPr preferRelativeResize="0"/>
          <p:nvPr/>
        </p:nvPicPr>
        <p:blipFill rotWithShape="1">
          <a:blip r:embed="rId3">
            <a:alphaModFix/>
          </a:blip>
          <a:srcRect/>
          <a:stretch/>
        </p:blipFill>
        <p:spPr>
          <a:xfrm>
            <a:off x="212141" y="217160"/>
            <a:ext cx="2451970" cy="682957"/>
          </a:xfrm>
          <a:prstGeom prst="rect">
            <a:avLst/>
          </a:prstGeom>
          <a:noFill/>
          <a:ln>
            <a:noFill/>
          </a:ln>
        </p:spPr>
      </p:pic>
      <p:pic>
        <p:nvPicPr>
          <p:cNvPr id="5" name="Picture 4">
            <a:extLst>
              <a:ext uri="{FF2B5EF4-FFF2-40B4-BE49-F238E27FC236}">
                <a16:creationId xmlns:a16="http://schemas.microsoft.com/office/drawing/2014/main" id="{31335BF4-75B1-2D53-C24D-E988927B93C7}"/>
              </a:ext>
            </a:extLst>
          </p:cNvPr>
          <p:cNvPicPr>
            <a:picLocks noChangeAspect="1"/>
          </p:cNvPicPr>
          <p:nvPr/>
        </p:nvPicPr>
        <p:blipFill>
          <a:blip r:embed="rId4"/>
          <a:stretch>
            <a:fillRect/>
          </a:stretch>
        </p:blipFill>
        <p:spPr>
          <a:xfrm>
            <a:off x="644291" y="1211715"/>
            <a:ext cx="2406147" cy="2418300"/>
          </a:xfrm>
          <a:prstGeom prst="rect">
            <a:avLst/>
          </a:prstGeom>
        </p:spPr>
      </p:pic>
      <p:sp>
        <p:nvSpPr>
          <p:cNvPr id="6" name="TextBox 5">
            <a:extLst>
              <a:ext uri="{FF2B5EF4-FFF2-40B4-BE49-F238E27FC236}">
                <a16:creationId xmlns:a16="http://schemas.microsoft.com/office/drawing/2014/main" id="{57937933-2523-DA2C-A190-2276CA0BF4E7}"/>
              </a:ext>
            </a:extLst>
          </p:cNvPr>
          <p:cNvSpPr txBox="1"/>
          <p:nvPr/>
        </p:nvSpPr>
        <p:spPr>
          <a:xfrm>
            <a:off x="0" y="3873952"/>
            <a:ext cx="9197492" cy="1169551"/>
          </a:xfrm>
          <a:prstGeom prst="rect">
            <a:avLst/>
          </a:prstGeom>
          <a:noFill/>
        </p:spPr>
        <p:txBody>
          <a:bodyPr wrap="square">
            <a:spAutoFit/>
          </a:bodyPr>
          <a:lstStyle/>
          <a:p>
            <a:r>
              <a:rPr lang="en-US" dirty="0"/>
              <a:t>Nicholas Kristof is the author of six books, including the No. 1 best-seller </a:t>
            </a:r>
            <a:r>
              <a:rPr lang="en-US" i="1" dirty="0">
                <a:hlinkClick r:id="rId5"/>
              </a:rPr>
              <a:t>Half the Sky</a:t>
            </a:r>
            <a:r>
              <a:rPr lang="en-US" dirty="0"/>
              <a:t>, </a:t>
            </a:r>
            <a:r>
              <a:rPr lang="en-US" i="1" dirty="0">
                <a:hlinkClick r:id="rId6"/>
              </a:rPr>
              <a:t>A Path Appear</a:t>
            </a:r>
            <a:r>
              <a:rPr lang="en-US" dirty="0">
                <a:hlinkClick r:id="rId6"/>
              </a:rPr>
              <a:t>s</a:t>
            </a:r>
            <a:r>
              <a:rPr lang="en-US" dirty="0"/>
              <a:t> (in which he mentions Together Women Rise!), and his most recent, </a:t>
            </a:r>
            <a:r>
              <a:rPr lang="en-US" i="1" dirty="0">
                <a:hlinkClick r:id="rId7"/>
              </a:rPr>
              <a:t>Chasing Hope</a:t>
            </a:r>
            <a:r>
              <a:rPr lang="en-US" dirty="0"/>
              <a:t>. He has had a longstanding interest in health, poverty and women’s rights.</a:t>
            </a:r>
            <a:br>
              <a:rPr lang="en-US" dirty="0"/>
            </a:br>
            <a:endParaRPr lang="en-US" dirty="0"/>
          </a:p>
          <a:p>
            <a:r>
              <a:rPr lang="en-US" b="1" i="1" dirty="0">
                <a:solidFill>
                  <a:srgbClr val="002060"/>
                </a:solidFill>
                <a:hlinkClick r:id="rId8"/>
              </a:rPr>
              <a:t>The Waste Musk Created, </a:t>
            </a:r>
            <a:r>
              <a:rPr lang="en-US" b="1" i="1" dirty="0">
                <a:solidFill>
                  <a:srgbClr val="002060"/>
                </a:solidFill>
              </a:rPr>
              <a:t>Nicholas Kristof, New York Times (June 23, 2025)</a:t>
            </a:r>
          </a:p>
        </p:txBody>
      </p:sp>
    </p:spTree>
    <p:extLst>
      <p:ext uri="{BB962C8B-B14F-4D97-AF65-F5344CB8AC3E}">
        <p14:creationId xmlns:p14="http://schemas.microsoft.com/office/powerpoint/2010/main" val="31326056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16">
          <a:extLst>
            <a:ext uri="{FF2B5EF4-FFF2-40B4-BE49-F238E27FC236}">
              <a16:creationId xmlns:a16="http://schemas.microsoft.com/office/drawing/2014/main" id="{93E979C5-3DBB-37BE-6C66-B50A620782E3}"/>
            </a:ext>
          </a:extLst>
        </p:cNvPr>
        <p:cNvGrpSpPr/>
        <p:nvPr/>
      </p:nvGrpSpPr>
      <p:grpSpPr>
        <a:xfrm>
          <a:off x="0" y="0"/>
          <a:ext cx="0" cy="0"/>
          <a:chOff x="0" y="0"/>
          <a:chExt cx="0" cy="0"/>
        </a:xfrm>
      </p:grpSpPr>
      <p:sp>
        <p:nvSpPr>
          <p:cNvPr id="317" name="Google Shape;317;g21ba38bafd0_0_10">
            <a:extLst>
              <a:ext uri="{FF2B5EF4-FFF2-40B4-BE49-F238E27FC236}">
                <a16:creationId xmlns:a16="http://schemas.microsoft.com/office/drawing/2014/main" id="{A55828AA-9A64-7F65-6EE5-685FEDC099D8}"/>
              </a:ext>
            </a:extLst>
          </p:cNvPr>
          <p:cNvSpPr txBox="1">
            <a:spLocks noGrp="1"/>
          </p:cNvSpPr>
          <p:nvPr>
            <p:ph type="title"/>
          </p:nvPr>
        </p:nvSpPr>
        <p:spPr>
          <a:xfrm>
            <a:off x="0" y="2781575"/>
            <a:ext cx="9144000" cy="967800"/>
          </a:xfrm>
          <a:prstGeom prst="rect">
            <a:avLst/>
          </a:prstGeom>
          <a:noFill/>
          <a:ln>
            <a:noFill/>
          </a:ln>
        </p:spPr>
        <p:txBody>
          <a:bodyPr spcFirstLastPara="1" wrap="square" lIns="91425" tIns="45700" rIns="91425" bIns="45700" anchor="ctr" anchorCtr="0">
            <a:noAutofit/>
          </a:bodyPr>
          <a:lstStyle/>
          <a:p>
            <a:pPr marL="101600" lvl="0" indent="0" algn="l" rtl="0">
              <a:lnSpc>
                <a:spcPct val="115000"/>
              </a:lnSpc>
              <a:spcBef>
                <a:spcPts val="0"/>
              </a:spcBef>
              <a:spcAft>
                <a:spcPts val="0"/>
              </a:spcAft>
              <a:buSzPts val="1800"/>
              <a:buNone/>
            </a:pPr>
            <a:r>
              <a:rPr lang="en-US" sz="2000" b="1" dirty="0">
                <a:latin typeface="Open Sans"/>
                <a:ea typeface="Open Sans"/>
                <a:cs typeface="Open Sans"/>
                <a:sym typeface="Open Sans"/>
              </a:rPr>
              <a:t> </a:t>
            </a:r>
            <a:endParaRPr sz="2000" b="1" dirty="0">
              <a:latin typeface="Open Sans"/>
              <a:ea typeface="Open Sans"/>
              <a:cs typeface="Open Sans"/>
              <a:sym typeface="Open Sans"/>
            </a:endParaRPr>
          </a:p>
          <a:p>
            <a:pPr marL="101600" lvl="0" indent="0" algn="l" rtl="0">
              <a:lnSpc>
                <a:spcPct val="115000"/>
              </a:lnSpc>
              <a:spcBef>
                <a:spcPts val="0"/>
              </a:spcBef>
              <a:spcAft>
                <a:spcPts val="0"/>
              </a:spcAft>
              <a:buSzPts val="1800"/>
              <a:buNone/>
            </a:pPr>
            <a:endParaRPr sz="1800" b="1" dirty="0">
              <a:latin typeface="Open Sans"/>
              <a:ea typeface="Open Sans"/>
              <a:cs typeface="Open Sans"/>
              <a:sym typeface="Open Sans"/>
            </a:endParaRPr>
          </a:p>
          <a:p>
            <a:pPr marL="0" lvl="0" indent="0" rtl="0">
              <a:lnSpc>
                <a:spcPct val="100000"/>
              </a:lnSpc>
              <a:spcBef>
                <a:spcPts val="0"/>
              </a:spcBef>
              <a:spcAft>
                <a:spcPts val="0"/>
              </a:spcAft>
              <a:buSzPts val="1100"/>
              <a:buNone/>
            </a:pPr>
            <a:br>
              <a:rPr lang="en-US" sz="4000" b="1" dirty="0">
                <a:latin typeface="Open Sans"/>
                <a:ea typeface="Open Sans"/>
                <a:cs typeface="Open Sans"/>
                <a:sym typeface="Open Sans"/>
              </a:rPr>
            </a:br>
            <a:br>
              <a:rPr lang="en-US" sz="4000" b="1" dirty="0">
                <a:latin typeface="Open Sans"/>
                <a:ea typeface="Open Sans"/>
                <a:cs typeface="Open Sans"/>
                <a:sym typeface="Open Sans"/>
              </a:rPr>
            </a:br>
            <a:br>
              <a:rPr lang="en-US" sz="4000" b="1" dirty="0">
                <a:latin typeface="Open Sans"/>
                <a:ea typeface="Open Sans"/>
                <a:cs typeface="Open Sans"/>
                <a:sym typeface="Open Sans"/>
              </a:rPr>
            </a:br>
            <a:br>
              <a:rPr lang="en-US" sz="4000" b="1" dirty="0">
                <a:latin typeface="Open Sans"/>
                <a:ea typeface="Open Sans"/>
                <a:cs typeface="Open Sans"/>
                <a:sym typeface="Open Sans"/>
              </a:rPr>
            </a:br>
            <a:r>
              <a:rPr lang="en-US" sz="4000" b="1" dirty="0">
                <a:latin typeface="Open Sans"/>
                <a:ea typeface="Open Sans"/>
                <a:cs typeface="Open Sans"/>
                <a:sym typeface="Open Sans"/>
              </a:rPr>
              <a:t>Tuesday, August 19 at 8:30 PM ET</a:t>
            </a:r>
            <a:br>
              <a:rPr lang="en-US" sz="4000" b="1" dirty="0">
                <a:latin typeface="Open Sans"/>
                <a:ea typeface="Open Sans"/>
                <a:cs typeface="Open Sans"/>
                <a:sym typeface="Open Sans"/>
              </a:rPr>
            </a:br>
            <a:br>
              <a:rPr lang="en-US" sz="4000" b="1" dirty="0">
                <a:latin typeface="Open Sans"/>
                <a:ea typeface="Open Sans"/>
                <a:cs typeface="Open Sans"/>
                <a:sym typeface="Open Sans"/>
              </a:rPr>
            </a:br>
            <a:br>
              <a:rPr lang="en-US" sz="4000" b="1" dirty="0">
                <a:latin typeface="Open Sans"/>
                <a:ea typeface="Open Sans"/>
                <a:cs typeface="Open Sans"/>
                <a:sym typeface="Open Sans"/>
              </a:rPr>
            </a:br>
            <a:br>
              <a:rPr lang="en-US" sz="4000" b="1" dirty="0">
                <a:highlight>
                  <a:srgbClr val="FFFFFF"/>
                </a:highlight>
                <a:latin typeface="Open Sans"/>
                <a:ea typeface="Open Sans"/>
                <a:cs typeface="Open Sans"/>
                <a:sym typeface="Open Sans"/>
              </a:rPr>
            </a:br>
            <a:endParaRPr sz="4000" dirty="0">
              <a:highlight>
                <a:srgbClr val="FFFFFF"/>
              </a:highlight>
              <a:latin typeface="Arial"/>
              <a:ea typeface="Arial"/>
              <a:cs typeface="Arial"/>
              <a:sym typeface="Arial"/>
            </a:endParaRPr>
          </a:p>
          <a:p>
            <a:pPr marL="0" lvl="0" indent="0" algn="l" rtl="0">
              <a:lnSpc>
                <a:spcPct val="100000"/>
              </a:lnSpc>
              <a:spcBef>
                <a:spcPts val="400"/>
              </a:spcBef>
              <a:spcAft>
                <a:spcPts val="0"/>
              </a:spcAft>
              <a:buClr>
                <a:schemeClr val="dk1"/>
              </a:buClr>
              <a:buSzPts val="3200"/>
              <a:buFont typeface="Open Sans"/>
              <a:buNone/>
            </a:pPr>
            <a:endParaRPr sz="3200" b="1" dirty="0">
              <a:latin typeface="Open Sans"/>
              <a:ea typeface="Open Sans"/>
              <a:cs typeface="Open Sans"/>
              <a:sym typeface="Open Sans"/>
            </a:endParaRPr>
          </a:p>
        </p:txBody>
      </p:sp>
      <p:pic>
        <p:nvPicPr>
          <p:cNvPr id="319" name="Google Shape;319;g21ba38bafd0_0_10">
            <a:extLst>
              <a:ext uri="{FF2B5EF4-FFF2-40B4-BE49-F238E27FC236}">
                <a16:creationId xmlns:a16="http://schemas.microsoft.com/office/drawing/2014/main" id="{E674E3CD-267E-96FE-706F-9ABB46EDD88D}"/>
              </a:ext>
            </a:extLst>
          </p:cNvPr>
          <p:cNvPicPr preferRelativeResize="0"/>
          <p:nvPr/>
        </p:nvPicPr>
        <p:blipFill rotWithShape="1">
          <a:blip r:embed="rId3">
            <a:alphaModFix/>
          </a:blip>
          <a:srcRect/>
          <a:stretch/>
        </p:blipFill>
        <p:spPr>
          <a:xfrm>
            <a:off x="0" y="135015"/>
            <a:ext cx="2451970" cy="682957"/>
          </a:xfrm>
          <a:prstGeom prst="rect">
            <a:avLst/>
          </a:prstGeom>
          <a:noFill/>
          <a:ln>
            <a:noFill/>
          </a:ln>
        </p:spPr>
      </p:pic>
      <p:sp>
        <p:nvSpPr>
          <p:cNvPr id="3" name="TextBox 2">
            <a:extLst>
              <a:ext uri="{FF2B5EF4-FFF2-40B4-BE49-F238E27FC236}">
                <a16:creationId xmlns:a16="http://schemas.microsoft.com/office/drawing/2014/main" id="{90B7ACF6-D35A-288A-29A0-D7E1B927B7CC}"/>
              </a:ext>
            </a:extLst>
          </p:cNvPr>
          <p:cNvSpPr txBox="1"/>
          <p:nvPr/>
        </p:nvSpPr>
        <p:spPr>
          <a:xfrm>
            <a:off x="0" y="1582282"/>
            <a:ext cx="9144000" cy="1323439"/>
          </a:xfrm>
          <a:prstGeom prst="rect">
            <a:avLst/>
          </a:prstGeom>
          <a:noFill/>
        </p:spPr>
        <p:txBody>
          <a:bodyPr wrap="square">
            <a:spAutoFit/>
          </a:bodyPr>
          <a:lstStyle/>
          <a:p>
            <a:pPr algn="ctr"/>
            <a:r>
              <a:rPr lang="en-US" sz="4000" b="1" dirty="0">
                <a:solidFill>
                  <a:schemeClr val="dk1"/>
                </a:solidFill>
                <a:latin typeface="Open Sans"/>
                <a:ea typeface="Open Sans"/>
                <a:cs typeface="Open Sans"/>
                <a:sym typeface="Open Sans"/>
              </a:rPr>
              <a:t>Next Together Women Rise Advocacy Chapter Webinar</a:t>
            </a:r>
            <a:endParaRPr lang="en-US" sz="4000" dirty="0"/>
          </a:p>
        </p:txBody>
      </p:sp>
    </p:spTree>
    <p:extLst>
      <p:ext uri="{BB962C8B-B14F-4D97-AF65-F5344CB8AC3E}">
        <p14:creationId xmlns:p14="http://schemas.microsoft.com/office/powerpoint/2010/main" val="9310129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23">
          <a:extLst>
            <a:ext uri="{FF2B5EF4-FFF2-40B4-BE49-F238E27FC236}">
              <a16:creationId xmlns:a16="http://schemas.microsoft.com/office/drawing/2014/main" id="{CCF7AD0C-F07F-0CF1-CE12-8B771C986E34}"/>
            </a:ext>
          </a:extLst>
        </p:cNvPr>
        <p:cNvGrpSpPr/>
        <p:nvPr/>
      </p:nvGrpSpPr>
      <p:grpSpPr>
        <a:xfrm>
          <a:off x="0" y="0"/>
          <a:ext cx="0" cy="0"/>
          <a:chOff x="0" y="0"/>
          <a:chExt cx="0" cy="0"/>
        </a:xfrm>
      </p:grpSpPr>
      <p:sp>
        <p:nvSpPr>
          <p:cNvPr id="324" name="Google Shape;324;g14fc29c2861_0_0">
            <a:extLst>
              <a:ext uri="{FF2B5EF4-FFF2-40B4-BE49-F238E27FC236}">
                <a16:creationId xmlns:a16="http://schemas.microsoft.com/office/drawing/2014/main" id="{4D7A8BA3-56B3-80B8-8BDB-A3F0029577AA}"/>
              </a:ext>
            </a:extLst>
          </p:cNvPr>
          <p:cNvSpPr txBox="1">
            <a:spLocks noGrp="1"/>
          </p:cNvSpPr>
          <p:nvPr>
            <p:ph type="body" idx="1"/>
          </p:nvPr>
        </p:nvSpPr>
        <p:spPr>
          <a:xfrm>
            <a:off x="0" y="1734275"/>
            <a:ext cx="9144000" cy="1364400"/>
          </a:xfrm>
          <a:prstGeom prst="rect">
            <a:avLst/>
          </a:prstGeom>
          <a:noFill/>
          <a:ln>
            <a:noFill/>
          </a:ln>
        </p:spPr>
        <p:txBody>
          <a:bodyPr spcFirstLastPara="1" wrap="square" lIns="91425" tIns="45700" rIns="91425" bIns="45700" anchor="t" anchorCtr="0">
            <a:normAutofit/>
          </a:bodyPr>
          <a:lstStyle/>
          <a:p>
            <a:pPr marL="742950" lvl="1" indent="-190500" algn="l" rtl="0">
              <a:lnSpc>
                <a:spcPct val="100000"/>
              </a:lnSpc>
              <a:spcBef>
                <a:spcPts val="300"/>
              </a:spcBef>
              <a:spcAft>
                <a:spcPts val="0"/>
              </a:spcAft>
              <a:buClr>
                <a:schemeClr val="dk1"/>
              </a:buClr>
              <a:buSzPts val="1500"/>
              <a:buNone/>
            </a:pPr>
            <a:endParaRPr sz="1500"/>
          </a:p>
          <a:p>
            <a:pPr marL="742950" lvl="1" indent="-190500" algn="l" rtl="0">
              <a:lnSpc>
                <a:spcPct val="100000"/>
              </a:lnSpc>
              <a:spcBef>
                <a:spcPts val="300"/>
              </a:spcBef>
              <a:spcAft>
                <a:spcPts val="0"/>
              </a:spcAft>
              <a:buClr>
                <a:schemeClr val="dk1"/>
              </a:buClr>
              <a:buSzPts val="1500"/>
              <a:buNone/>
            </a:pPr>
            <a:endParaRPr sz="1500"/>
          </a:p>
        </p:txBody>
      </p:sp>
      <p:pic>
        <p:nvPicPr>
          <p:cNvPr id="325" name="Google Shape;325;g14fc29c2861_0_0">
            <a:extLst>
              <a:ext uri="{FF2B5EF4-FFF2-40B4-BE49-F238E27FC236}">
                <a16:creationId xmlns:a16="http://schemas.microsoft.com/office/drawing/2014/main" id="{D2880FB8-CF1E-4BB1-C237-0C8C876322E7}"/>
              </a:ext>
            </a:extLst>
          </p:cNvPr>
          <p:cNvPicPr preferRelativeResize="0"/>
          <p:nvPr/>
        </p:nvPicPr>
        <p:blipFill rotWithShape="1">
          <a:blip r:embed="rId3">
            <a:alphaModFix/>
          </a:blip>
          <a:srcRect/>
          <a:stretch/>
        </p:blipFill>
        <p:spPr>
          <a:xfrm>
            <a:off x="0" y="135015"/>
            <a:ext cx="2451970" cy="682957"/>
          </a:xfrm>
          <a:prstGeom prst="rect">
            <a:avLst/>
          </a:prstGeom>
          <a:noFill/>
          <a:ln>
            <a:noFill/>
          </a:ln>
        </p:spPr>
      </p:pic>
      <p:sp>
        <p:nvSpPr>
          <p:cNvPr id="326" name="Google Shape;326;g14fc29c2861_0_0">
            <a:extLst>
              <a:ext uri="{FF2B5EF4-FFF2-40B4-BE49-F238E27FC236}">
                <a16:creationId xmlns:a16="http://schemas.microsoft.com/office/drawing/2014/main" id="{2D4B56E0-6A00-E2FE-941C-8B19A45E4F4E}"/>
              </a:ext>
            </a:extLst>
          </p:cNvPr>
          <p:cNvSpPr txBox="1"/>
          <p:nvPr/>
        </p:nvSpPr>
        <p:spPr>
          <a:xfrm>
            <a:off x="0" y="965200"/>
            <a:ext cx="8979000" cy="41250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4000" b="1" i="0" u="none" strike="noStrike" cap="none">
                <a:solidFill>
                  <a:srgbClr val="022077"/>
                </a:solidFill>
                <a:latin typeface="Open Sans"/>
                <a:ea typeface="Open Sans"/>
                <a:cs typeface="Open Sans"/>
                <a:sym typeface="Open Sans"/>
              </a:rPr>
              <a:t>Invite others to join us in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4800"/>
              <a:buFont typeface="Arial"/>
              <a:buNone/>
            </a:pPr>
            <a:r>
              <a:rPr lang="en-US" sz="4000" b="1" i="0" u="none" strike="noStrike" cap="none">
                <a:solidFill>
                  <a:srgbClr val="022077"/>
                </a:solidFill>
                <a:latin typeface="Open Sans"/>
                <a:ea typeface="Open Sans"/>
                <a:cs typeface="Open Sans"/>
                <a:sym typeface="Open Sans"/>
              </a:rPr>
              <a:t>changing the world together!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4800"/>
              <a:buFont typeface="Arial"/>
              <a:buNone/>
            </a:pPr>
            <a:endParaRPr sz="4000" b="1" i="0" u="none" strike="noStrike" cap="none">
              <a:solidFill>
                <a:srgbClr val="022077"/>
              </a:solidFill>
              <a:latin typeface="Open Sans"/>
              <a:ea typeface="Open Sans"/>
              <a:cs typeface="Open Sans"/>
              <a:sym typeface="Open Sans"/>
            </a:endParaRPr>
          </a:p>
          <a:p>
            <a:pPr marL="0" marR="0" lvl="0" indent="0" algn="ctr" rtl="0">
              <a:lnSpc>
                <a:spcPct val="100000"/>
              </a:lnSpc>
              <a:spcBef>
                <a:spcPts val="0"/>
              </a:spcBef>
              <a:spcAft>
                <a:spcPts val="0"/>
              </a:spcAft>
              <a:buClr>
                <a:srgbClr val="000000"/>
              </a:buClr>
              <a:buSzPts val="4800"/>
              <a:buFont typeface="Arial"/>
              <a:buNone/>
            </a:pPr>
            <a:r>
              <a:rPr lang="en-US" sz="2800" b="1" i="0" u="none" strike="noStrike" cap="none">
                <a:solidFill>
                  <a:srgbClr val="022077"/>
                </a:solidFill>
                <a:latin typeface="Open Sans"/>
                <a:ea typeface="Open Sans"/>
                <a:cs typeface="Open Sans"/>
                <a:sym typeface="Open Sans"/>
              </a:rPr>
              <a:t>Sign up here:</a:t>
            </a:r>
            <a:br>
              <a:rPr lang="en-US" sz="2800" b="1" i="0" u="none" strike="noStrike" cap="none">
                <a:solidFill>
                  <a:srgbClr val="022077"/>
                </a:solidFill>
                <a:latin typeface="Open Sans"/>
                <a:ea typeface="Open Sans"/>
                <a:cs typeface="Open Sans"/>
                <a:sym typeface="Open Sans"/>
              </a:rPr>
            </a:br>
            <a:r>
              <a:rPr lang="en-US" sz="2800" b="1" i="0" u="sng" strike="noStrike" cap="none">
                <a:solidFill>
                  <a:srgbClr val="022077"/>
                </a:solidFill>
                <a:latin typeface="Open Sans"/>
                <a:ea typeface="Open Sans"/>
                <a:cs typeface="Open Sans"/>
                <a:sym typeface="Open Sans"/>
                <a:hlinkClick r:id="rId4">
                  <a:extLst>
                    <a:ext uri="{A12FA001-AC4F-418D-AE19-62706E023703}">
                      <ahyp:hlinkClr xmlns:ahyp="http://schemas.microsoft.com/office/drawing/2018/hyperlinkcolor" val="tx"/>
                    </a:ext>
                  </a:extLst>
                </a:hlinkClick>
              </a:rPr>
              <a:t>http://tinyurl.com/JoinRiseAdvocacyChapter</a:t>
            </a:r>
            <a:r>
              <a:rPr lang="en-US" sz="2800" b="1" i="0" u="none" strike="noStrike" cap="none">
                <a:solidFill>
                  <a:srgbClr val="022077"/>
                </a:solidFill>
                <a:latin typeface="Open Sans"/>
                <a:ea typeface="Open Sans"/>
                <a:cs typeface="Open Sans"/>
                <a:sym typeface="Open Sans"/>
              </a:rPr>
              <a:t> </a:t>
            </a:r>
            <a:br>
              <a:rPr lang="en-US" sz="4000" b="1" i="0" u="none" strike="noStrike" cap="none">
                <a:solidFill>
                  <a:srgbClr val="022077"/>
                </a:solidFill>
                <a:latin typeface="Open Sans"/>
                <a:ea typeface="Open Sans"/>
                <a:cs typeface="Open Sans"/>
                <a:sym typeface="Open Sans"/>
              </a:rPr>
            </a:br>
            <a:br>
              <a:rPr lang="en-US" sz="4000" b="1" i="0" u="none" strike="noStrike" cap="none">
                <a:solidFill>
                  <a:srgbClr val="022077"/>
                </a:solidFill>
                <a:latin typeface="Open Sans"/>
                <a:ea typeface="Open Sans"/>
                <a:cs typeface="Open Sans"/>
                <a:sym typeface="Open Sans"/>
              </a:rPr>
            </a:br>
            <a:endParaRPr sz="4000" b="1" i="0" u="none" strike="noStrike" cap="none">
              <a:solidFill>
                <a:srgbClr val="022077"/>
              </a:solidFill>
              <a:latin typeface="Open Sans"/>
              <a:ea typeface="Open Sans"/>
              <a:cs typeface="Open Sans"/>
              <a:sym typeface="Open Sans"/>
            </a:endParaRPr>
          </a:p>
        </p:txBody>
      </p:sp>
    </p:spTree>
    <p:extLst>
      <p:ext uri="{BB962C8B-B14F-4D97-AF65-F5344CB8AC3E}">
        <p14:creationId xmlns:p14="http://schemas.microsoft.com/office/powerpoint/2010/main" val="35060171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Shape 263">
          <a:extLst>
            <a:ext uri="{FF2B5EF4-FFF2-40B4-BE49-F238E27FC236}">
              <a16:creationId xmlns:a16="http://schemas.microsoft.com/office/drawing/2014/main" id="{57B403DA-9495-F938-123B-93F423A2AB1F}"/>
            </a:ext>
          </a:extLst>
        </p:cNvPr>
        <p:cNvGrpSpPr/>
        <p:nvPr/>
      </p:nvGrpSpPr>
      <p:grpSpPr>
        <a:xfrm>
          <a:off x="0" y="0"/>
          <a:ext cx="0" cy="0"/>
          <a:chOff x="0" y="0"/>
          <a:chExt cx="0" cy="0"/>
        </a:xfrm>
      </p:grpSpPr>
      <p:sp>
        <p:nvSpPr>
          <p:cNvPr id="265" name="Google Shape;265;g14388b835e1_0_23">
            <a:extLst>
              <a:ext uri="{FF2B5EF4-FFF2-40B4-BE49-F238E27FC236}">
                <a16:creationId xmlns:a16="http://schemas.microsoft.com/office/drawing/2014/main" id="{AB6060BD-DFF8-D83F-1E7D-2E65BAEB98FD}"/>
              </a:ext>
            </a:extLst>
          </p:cNvPr>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25</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266" name="Google Shape;266;g14388b835e1_0_23">
            <a:extLst>
              <a:ext uri="{FF2B5EF4-FFF2-40B4-BE49-F238E27FC236}">
                <a16:creationId xmlns:a16="http://schemas.microsoft.com/office/drawing/2014/main" id="{F8AF43A4-B73C-CCD9-1D56-38A144D69069}"/>
              </a:ext>
            </a:extLst>
          </p:cNvPr>
          <p:cNvSpPr txBox="1"/>
          <p:nvPr/>
        </p:nvSpPr>
        <p:spPr>
          <a:xfrm>
            <a:off x="0" y="1263840"/>
            <a:ext cx="8985346" cy="883981"/>
          </a:xfrm>
          <a:prstGeom prst="rect">
            <a:avLst/>
          </a:prstGeom>
          <a:noFill/>
          <a:ln>
            <a:noFill/>
          </a:ln>
        </p:spPr>
        <p:txBody>
          <a:bodyPr spcFirstLastPara="1" wrap="square" lIns="91425" tIns="45700" rIns="91425" bIns="45700" anchor="t" anchorCtr="0">
            <a:normAutofit fontScale="62500" lnSpcReduction="20000"/>
          </a:bodyPr>
          <a:lstStyle/>
          <a:p>
            <a:pPr marL="71120" marR="0" lvl="3" indent="0" algn="ctr" defTabSz="914400" rtl="0" eaLnBrk="1" fontAlgn="auto" latinLnBrk="0" hangingPunct="1">
              <a:lnSpc>
                <a:spcPct val="100000"/>
              </a:lnSpc>
              <a:spcBef>
                <a:spcPts val="640"/>
              </a:spcBef>
              <a:spcAft>
                <a:spcPts val="0"/>
              </a:spcAft>
              <a:buClr>
                <a:srgbClr val="000000"/>
              </a:buClr>
              <a:buSzPct val="100000"/>
              <a:buFont typeface="Arial"/>
              <a:buNone/>
              <a:tabLst/>
              <a:defRPr/>
            </a:pPr>
            <a:r>
              <a:rPr kumimoji="0" lang="en-US" sz="4400" b="1" i="0" u="none" strike="noStrike" kern="0" cap="none" spc="0" normalizeH="0" baseline="0" noProof="0" dirty="0">
                <a:ln>
                  <a:noFill/>
                </a:ln>
                <a:solidFill>
                  <a:srgbClr val="000000"/>
                </a:solidFill>
                <a:effectLst/>
                <a:uLnTx/>
                <a:uFillTx/>
                <a:latin typeface="Open Sans"/>
                <a:ea typeface="Open Sans"/>
                <a:cs typeface="Open Sans"/>
                <a:sym typeface="Open Sans"/>
              </a:rPr>
              <a:t>Additional advocacy actions you can take now!</a:t>
            </a:r>
            <a:endParaRPr kumimoji="0" lang="en-US" sz="4400" b="1" i="0" u="none" strike="noStrike" kern="0" cap="none" spc="0" normalizeH="0" baseline="0" noProof="0" dirty="0">
              <a:ln>
                <a:noFill/>
              </a:ln>
              <a:solidFill>
                <a:srgbClr val="000000"/>
              </a:solidFill>
              <a:effectLst/>
              <a:uLnTx/>
              <a:uFillTx/>
              <a:latin typeface="Open Sans"/>
              <a:ea typeface="Open Sans"/>
              <a:cs typeface="Open Sans"/>
              <a:sym typeface="Arial"/>
            </a:endParaRPr>
          </a:p>
          <a:p>
            <a:pPr marL="457200" marR="0" lvl="0" indent="0" algn="ctr" defTabSz="914400" rtl="0" eaLnBrk="1" fontAlgn="auto" latinLnBrk="0" hangingPunct="1">
              <a:lnSpc>
                <a:spcPct val="50000"/>
              </a:lnSpc>
              <a:spcBef>
                <a:spcPts val="640"/>
              </a:spcBef>
              <a:spcAft>
                <a:spcPts val="0"/>
              </a:spcAft>
              <a:buClr>
                <a:srgbClr val="000000"/>
              </a:buClr>
              <a:buSzPct val="100000"/>
              <a:buFont typeface="Arial"/>
              <a:buNone/>
              <a:tabLst/>
              <a:defRPr/>
            </a:pPr>
            <a:endParaRPr kumimoji="0" sz="3600" b="0" i="0" u="none" strike="noStrike" kern="0" cap="none" spc="0" normalizeH="0" baseline="0" noProof="0" dirty="0">
              <a:ln>
                <a:noFill/>
              </a:ln>
              <a:solidFill>
                <a:srgbClr val="000000"/>
              </a:solidFill>
              <a:effectLst/>
              <a:uLnTx/>
              <a:uFillTx/>
              <a:latin typeface="Open Sans"/>
              <a:ea typeface="Open Sans"/>
              <a:cs typeface="Open Sans"/>
              <a:sym typeface="Open Sans"/>
            </a:endParaRPr>
          </a:p>
          <a:p>
            <a:pPr marL="457200" marR="0" lvl="0" indent="0" algn="ctr" defTabSz="914400" rtl="0" eaLnBrk="1" fontAlgn="auto" latinLnBrk="0" hangingPunct="1">
              <a:lnSpc>
                <a:spcPct val="120000"/>
              </a:lnSpc>
              <a:spcBef>
                <a:spcPts val="640"/>
              </a:spcBef>
              <a:spcAft>
                <a:spcPts val="0"/>
              </a:spcAft>
              <a:buClr>
                <a:srgbClr val="000000"/>
              </a:buClr>
              <a:buSzPct val="100000"/>
              <a:buFont typeface="Arial"/>
              <a:buNone/>
              <a:tabLst/>
              <a:defRPr/>
            </a:pPr>
            <a:endParaRPr kumimoji="0" sz="3600" b="0" i="0" u="none" strike="noStrike" kern="0" cap="none" spc="0" normalizeH="0" baseline="0" noProof="0" dirty="0">
              <a:ln>
                <a:noFill/>
              </a:ln>
              <a:solidFill>
                <a:srgbClr val="000000"/>
              </a:solidFill>
              <a:effectLst/>
              <a:uLnTx/>
              <a:uFillTx/>
              <a:latin typeface="Arial"/>
              <a:ea typeface="Arial"/>
              <a:cs typeface="Arial"/>
              <a:sym typeface="Arial"/>
            </a:endParaRPr>
          </a:p>
          <a:p>
            <a:pPr marL="539750" marR="0" lvl="0" indent="-311150" algn="ctr" defTabSz="914400" rtl="0" eaLnBrk="1" fontAlgn="auto" latinLnBrk="0" hangingPunct="1">
              <a:lnSpc>
                <a:spcPct val="100000"/>
              </a:lnSpc>
              <a:spcBef>
                <a:spcPts val="640"/>
              </a:spcBef>
              <a:spcAft>
                <a:spcPts val="0"/>
              </a:spcAft>
              <a:buClr>
                <a:srgbClr val="888888"/>
              </a:buClr>
              <a:buSzPct val="129030"/>
              <a:buFont typeface="Arial"/>
              <a:buNone/>
              <a:tabLst/>
              <a:defRPr/>
            </a:pPr>
            <a:endParaRPr kumimoji="0" sz="3600" b="0" i="0" u="none" strike="noStrike" kern="0" cap="none" spc="0" normalizeH="0" baseline="0" noProof="0" dirty="0">
              <a:ln>
                <a:noFill/>
              </a:ln>
              <a:solidFill>
                <a:srgbClr val="000000"/>
              </a:solidFill>
              <a:effectLst/>
              <a:uLnTx/>
              <a:uFillTx/>
              <a:latin typeface="Open Sans"/>
              <a:ea typeface="Open Sans"/>
              <a:cs typeface="Open Sans"/>
              <a:sym typeface="Open Sans"/>
            </a:endParaRPr>
          </a:p>
          <a:p>
            <a:pPr marL="539750" marR="0" lvl="0" indent="-311150" algn="ctr" defTabSz="914400" rtl="0" eaLnBrk="1" fontAlgn="auto" latinLnBrk="0" hangingPunct="1">
              <a:lnSpc>
                <a:spcPct val="100000"/>
              </a:lnSpc>
              <a:spcBef>
                <a:spcPts val="640"/>
              </a:spcBef>
              <a:spcAft>
                <a:spcPts val="0"/>
              </a:spcAft>
              <a:buClr>
                <a:srgbClr val="888888"/>
              </a:buClr>
              <a:buSzPct val="129030"/>
              <a:buFont typeface="Arial"/>
              <a:buNone/>
              <a:tabLst/>
              <a:defRPr/>
            </a:pPr>
            <a:endParaRPr kumimoji="0" sz="3600" b="0" i="0" u="none" strike="noStrike" kern="0" cap="none" spc="0" normalizeH="0" baseline="0" noProof="0" dirty="0">
              <a:ln>
                <a:noFill/>
              </a:ln>
              <a:solidFill>
                <a:srgbClr val="000000"/>
              </a:solidFill>
              <a:effectLst/>
              <a:uLnTx/>
              <a:uFillTx/>
              <a:latin typeface="Open Sans"/>
              <a:ea typeface="Open Sans"/>
              <a:cs typeface="Open Sans"/>
              <a:sym typeface="Open Sans"/>
            </a:endParaRPr>
          </a:p>
          <a:p>
            <a:pPr marL="539750" marR="0" lvl="0" indent="-311150" algn="ctr" defTabSz="914400" rtl="0" eaLnBrk="1" fontAlgn="auto" latinLnBrk="0" hangingPunct="1">
              <a:lnSpc>
                <a:spcPct val="100000"/>
              </a:lnSpc>
              <a:spcBef>
                <a:spcPts val="640"/>
              </a:spcBef>
              <a:spcAft>
                <a:spcPts val="0"/>
              </a:spcAft>
              <a:buClr>
                <a:srgbClr val="888888"/>
              </a:buClr>
              <a:buSzPct val="129030"/>
              <a:buFont typeface="Arial"/>
              <a:buNone/>
              <a:tabLst/>
              <a:defRPr/>
            </a:pPr>
            <a:endParaRPr kumimoji="0" sz="3600" b="0" i="0" u="none" strike="noStrike" kern="0" cap="none" spc="0" normalizeH="0" baseline="0" noProof="0" dirty="0">
              <a:ln>
                <a:noFill/>
              </a:ln>
              <a:solidFill>
                <a:srgbClr val="000000"/>
              </a:solidFill>
              <a:effectLst/>
              <a:uLnTx/>
              <a:uFillTx/>
              <a:latin typeface="Open Sans"/>
              <a:ea typeface="Open Sans"/>
              <a:cs typeface="Open Sans"/>
              <a:sym typeface="Open Sans"/>
            </a:endParaRPr>
          </a:p>
          <a:p>
            <a:pPr marL="539750" marR="0" lvl="0" indent="-311150" algn="ctr" defTabSz="914400" rtl="0" eaLnBrk="1" fontAlgn="auto" latinLnBrk="0" hangingPunct="1">
              <a:lnSpc>
                <a:spcPct val="100000"/>
              </a:lnSpc>
              <a:spcBef>
                <a:spcPts val="640"/>
              </a:spcBef>
              <a:spcAft>
                <a:spcPts val="0"/>
              </a:spcAft>
              <a:buClr>
                <a:srgbClr val="888888"/>
              </a:buClr>
              <a:buSzPct val="129030"/>
              <a:buFont typeface="Arial"/>
              <a:buNone/>
              <a:tabLst/>
              <a:defRPr/>
            </a:pPr>
            <a:endParaRPr kumimoji="0" sz="36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4" name="Picture 3">
            <a:extLst>
              <a:ext uri="{FF2B5EF4-FFF2-40B4-BE49-F238E27FC236}">
                <a16:creationId xmlns:a16="http://schemas.microsoft.com/office/drawing/2014/main" id="{C90ADA61-CAC2-D285-714F-5A9876C9A3EA}"/>
              </a:ext>
            </a:extLst>
          </p:cNvPr>
          <p:cNvPicPr>
            <a:picLocks noChangeAspect="1"/>
          </p:cNvPicPr>
          <p:nvPr/>
        </p:nvPicPr>
        <p:blipFill>
          <a:blip r:embed="rId3"/>
          <a:stretch>
            <a:fillRect/>
          </a:stretch>
        </p:blipFill>
        <p:spPr>
          <a:xfrm>
            <a:off x="0" y="1885445"/>
            <a:ext cx="9144000" cy="1372609"/>
          </a:xfrm>
          <a:prstGeom prst="rect">
            <a:avLst/>
          </a:prstGeom>
        </p:spPr>
      </p:pic>
      <p:sp>
        <p:nvSpPr>
          <p:cNvPr id="5" name="TextBox 4">
            <a:extLst>
              <a:ext uri="{FF2B5EF4-FFF2-40B4-BE49-F238E27FC236}">
                <a16:creationId xmlns:a16="http://schemas.microsoft.com/office/drawing/2014/main" id="{98FF9BFF-5DA0-E759-6ED1-C66683CE007A}"/>
              </a:ext>
            </a:extLst>
          </p:cNvPr>
          <p:cNvSpPr txBox="1"/>
          <p:nvPr/>
        </p:nvSpPr>
        <p:spPr>
          <a:xfrm>
            <a:off x="240846" y="3437668"/>
            <a:ext cx="8662307" cy="1329595"/>
          </a:xfrm>
          <a:prstGeom prst="rect">
            <a:avLst/>
          </a:prstGeom>
          <a:noFill/>
        </p:spPr>
        <p:txBody>
          <a:bodyPr wrap="square">
            <a:spAutoFit/>
          </a:bodyPr>
          <a:lstStyle/>
          <a:p>
            <a:pPr marL="0" marR="0" lvl="0" indent="0" algn="l" defTabSz="914400" rtl="0" eaLnBrk="1" fontAlgn="auto" latinLnBrk="0" hangingPunct="1">
              <a:lnSpc>
                <a:spcPct val="114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000000"/>
                </a:solidFill>
                <a:effectLst/>
                <a:uLnTx/>
                <a:uFillTx/>
                <a:latin typeface="Open Sans"/>
                <a:ea typeface="Open Sans"/>
                <a:cs typeface="Open Sans"/>
                <a:sym typeface="Arial"/>
              </a:rPr>
              <a:t>Personalize and </a:t>
            </a:r>
            <a:r>
              <a:rPr kumimoji="0" lang="en-US" sz="2400" b="1" i="0" u="none" strike="noStrike" kern="0" cap="none" spc="0" normalizeH="0" baseline="0" noProof="0" dirty="0">
                <a:ln>
                  <a:noFill/>
                </a:ln>
                <a:solidFill>
                  <a:srgbClr val="000000"/>
                </a:solidFill>
                <a:effectLst/>
                <a:uLnTx/>
                <a:uFillTx/>
                <a:latin typeface="Open Sans"/>
                <a:ea typeface="Open Sans"/>
                <a:cs typeface="Open Sans"/>
                <a:sym typeface="Arial"/>
                <a:hlinkClick r:id="rId4"/>
              </a:rPr>
              <a:t>submit this draft “Letter to the Editor”</a:t>
            </a:r>
            <a:endParaRPr kumimoji="0" lang="en-US" sz="2400" b="1" i="0" u="none" strike="noStrike" kern="0" cap="none" spc="0" normalizeH="0" baseline="0" noProof="0" dirty="0">
              <a:ln>
                <a:noFill/>
              </a:ln>
              <a:solidFill>
                <a:srgbClr val="000000"/>
              </a:solidFill>
              <a:effectLst/>
              <a:uLnTx/>
              <a:uFillTx/>
              <a:latin typeface="Open Sans"/>
              <a:ea typeface="Open Sans"/>
              <a:cs typeface="Open Sans"/>
              <a:sym typeface="Arial"/>
            </a:endParaRPr>
          </a:p>
          <a:p>
            <a:pPr marL="0" marR="0" lvl="0" indent="0" algn="l" defTabSz="914400" rtl="0" eaLnBrk="1" fontAlgn="auto" latinLnBrk="0" hangingPunct="1">
              <a:lnSpc>
                <a:spcPct val="114000"/>
              </a:lnSpc>
              <a:spcBef>
                <a:spcPts val="0"/>
              </a:spcBef>
              <a:spcAft>
                <a:spcPts val="0"/>
              </a:spcAft>
              <a:buClr>
                <a:srgbClr val="000000"/>
              </a:buClr>
              <a:buSzTx/>
              <a:buFont typeface="Arial"/>
              <a:buNone/>
              <a:tabLst/>
              <a:defRPr/>
            </a:pPr>
            <a:endParaRPr kumimoji="0" lang="en-US" sz="2400" b="1" i="0" u="none" strike="noStrike" kern="0" cap="none" spc="0" normalizeH="0" baseline="0" noProof="0" dirty="0">
              <a:ln>
                <a:noFill/>
              </a:ln>
              <a:solidFill>
                <a:srgbClr val="000000"/>
              </a:solidFill>
              <a:effectLst/>
              <a:uLnTx/>
              <a:uFillTx/>
              <a:latin typeface="Open Sans"/>
              <a:ea typeface="Open Sans"/>
              <a:cs typeface="Open Sans"/>
              <a:sym typeface="Arial"/>
            </a:endParaRPr>
          </a:p>
          <a:p>
            <a:pPr marL="0" marR="0" lvl="0" indent="0" algn="l" defTabSz="914400" rtl="0" eaLnBrk="1" fontAlgn="auto" latinLnBrk="0" hangingPunct="1">
              <a:lnSpc>
                <a:spcPct val="114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000000"/>
                </a:solidFill>
                <a:effectLst/>
                <a:uLnTx/>
                <a:uFillTx/>
                <a:latin typeface="Open Sans"/>
                <a:ea typeface="Open Sans"/>
                <a:cs typeface="Open Sans"/>
                <a:sym typeface="Arial"/>
              </a:rPr>
              <a:t>Or take </a:t>
            </a:r>
            <a:r>
              <a:rPr kumimoji="0" lang="en-US" sz="2400" b="1" i="0" u="none" strike="noStrike" kern="0" cap="none" spc="0" normalizeH="0" baseline="0" noProof="0" dirty="0">
                <a:ln>
                  <a:noFill/>
                </a:ln>
                <a:solidFill>
                  <a:srgbClr val="000000"/>
                </a:solidFill>
                <a:effectLst/>
                <a:uLnTx/>
                <a:uFillTx/>
                <a:latin typeface="Open Sans"/>
                <a:ea typeface="Open Sans"/>
                <a:cs typeface="Open Sans"/>
                <a:sym typeface="Arial"/>
                <a:hlinkClick r:id="rId5"/>
              </a:rPr>
              <a:t>this online action</a:t>
            </a:r>
            <a:endParaRPr kumimoji="0" lang="en-US" sz="2400" b="1" i="0" u="none" strike="noStrike" kern="0" cap="none" spc="0" normalizeH="0" baseline="0" noProof="0" dirty="0">
              <a:ln>
                <a:noFill/>
              </a:ln>
              <a:solidFill>
                <a:srgbClr val="000000"/>
              </a:solidFill>
              <a:effectLst/>
              <a:uLnTx/>
              <a:uFillTx/>
              <a:latin typeface="Open Sans"/>
              <a:ea typeface="Open Sans"/>
              <a:cs typeface="Open Sans"/>
              <a:sym typeface="Arial"/>
            </a:endParaRPr>
          </a:p>
        </p:txBody>
      </p:sp>
      <p:pic>
        <p:nvPicPr>
          <p:cNvPr id="2" name="Google Shape;319;g21ba38bafd0_0_10">
            <a:extLst>
              <a:ext uri="{FF2B5EF4-FFF2-40B4-BE49-F238E27FC236}">
                <a16:creationId xmlns:a16="http://schemas.microsoft.com/office/drawing/2014/main" id="{977B14C2-04F9-ADDE-8DF5-AA1EAE0D9650}"/>
              </a:ext>
            </a:extLst>
          </p:cNvPr>
          <p:cNvPicPr preferRelativeResize="0"/>
          <p:nvPr/>
        </p:nvPicPr>
        <p:blipFill rotWithShape="1">
          <a:blip r:embed="rId6">
            <a:alphaModFix/>
          </a:blip>
          <a:srcRect/>
          <a:stretch/>
        </p:blipFill>
        <p:spPr>
          <a:xfrm>
            <a:off x="0" y="135015"/>
            <a:ext cx="2451970" cy="682957"/>
          </a:xfrm>
          <a:prstGeom prst="rect">
            <a:avLst/>
          </a:prstGeom>
          <a:noFill/>
          <a:ln>
            <a:noFill/>
          </a:ln>
        </p:spPr>
      </p:pic>
    </p:spTree>
    <p:extLst>
      <p:ext uri="{BB962C8B-B14F-4D97-AF65-F5344CB8AC3E}">
        <p14:creationId xmlns:p14="http://schemas.microsoft.com/office/powerpoint/2010/main" val="31886401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g1f1ec144a3f_0_0"/>
          <p:cNvSpPr txBox="1">
            <a:spLocks noGrp="1"/>
          </p:cNvSpPr>
          <p:nvPr>
            <p:ph type="title"/>
          </p:nvPr>
        </p:nvSpPr>
        <p:spPr>
          <a:xfrm>
            <a:off x="2340609" y="91003"/>
            <a:ext cx="5894700" cy="771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a:latin typeface="Open Sans"/>
                <a:ea typeface="Open Sans"/>
                <a:cs typeface="Open Sans"/>
                <a:sym typeface="Open Sans"/>
              </a:rPr>
              <a:t>Mission &amp; Vision</a:t>
            </a:r>
            <a:endParaRPr>
              <a:latin typeface="Open Sans"/>
              <a:ea typeface="Open Sans"/>
              <a:cs typeface="Open Sans"/>
              <a:sym typeface="Open Sans"/>
            </a:endParaRPr>
          </a:p>
        </p:txBody>
      </p:sp>
      <p:sp>
        <p:nvSpPr>
          <p:cNvPr id="166" name="Google Shape;166;g1f1ec144a3f_0_0"/>
          <p:cNvSpPr txBox="1">
            <a:spLocks noGrp="1"/>
          </p:cNvSpPr>
          <p:nvPr>
            <p:ph type="body" idx="1"/>
          </p:nvPr>
        </p:nvSpPr>
        <p:spPr>
          <a:xfrm>
            <a:off x="310055" y="1209753"/>
            <a:ext cx="8523900" cy="3842743"/>
          </a:xfrm>
          <a:prstGeom prst="rect">
            <a:avLst/>
          </a:prstGeom>
          <a:noFill/>
          <a:ln>
            <a:noFill/>
          </a:ln>
        </p:spPr>
        <p:txBody>
          <a:bodyPr spcFirstLastPara="1" wrap="square" lIns="91425" tIns="45700" rIns="91425" bIns="45700" anchor="t" anchorCtr="0">
            <a:normAutofit fontScale="62500" lnSpcReduction="20000"/>
          </a:bodyPr>
          <a:lstStyle/>
          <a:p>
            <a:pPr marL="0" lvl="0" indent="0" algn="ctr" rtl="0">
              <a:lnSpc>
                <a:spcPct val="100000"/>
              </a:lnSpc>
              <a:spcBef>
                <a:spcPts val="0"/>
              </a:spcBef>
              <a:spcAft>
                <a:spcPts val="0"/>
              </a:spcAft>
              <a:buClr>
                <a:schemeClr val="dk1"/>
              </a:buClr>
              <a:buSzPct val="100000"/>
              <a:buNone/>
            </a:pPr>
            <a:r>
              <a:rPr lang="en-US" b="1">
                <a:latin typeface="Open Sans"/>
                <a:ea typeface="Open Sans"/>
                <a:cs typeface="Open Sans"/>
                <a:sym typeface="Open Sans"/>
              </a:rPr>
              <a:t>Together Women Rise’s Mission</a:t>
            </a:r>
            <a:br>
              <a:rPr lang="en-US">
                <a:latin typeface="Open Sans"/>
                <a:ea typeface="Open Sans"/>
                <a:cs typeface="Open Sans"/>
                <a:sym typeface="Open Sans"/>
              </a:rPr>
            </a:br>
            <a:r>
              <a:rPr lang="en-US">
                <a:latin typeface="Open Sans"/>
                <a:ea typeface="Open Sans"/>
                <a:cs typeface="Open Sans"/>
                <a:sym typeface="Open Sans"/>
              </a:rPr>
              <a:t>Together Women Rise cultivates the collective power of community to achieve global gender equality.</a:t>
            </a:r>
            <a:br>
              <a:rPr lang="en-US">
                <a:latin typeface="Open Sans"/>
                <a:ea typeface="Open Sans"/>
                <a:cs typeface="Open Sans"/>
                <a:sym typeface="Open Sans"/>
              </a:rPr>
            </a:br>
            <a:r>
              <a:rPr lang="en-US">
                <a:latin typeface="Open Sans"/>
                <a:ea typeface="Open Sans"/>
                <a:cs typeface="Open Sans"/>
                <a:sym typeface="Open Sans"/>
              </a:rPr>
              <a:t> </a:t>
            </a:r>
            <a:endParaRPr>
              <a:latin typeface="Open Sans"/>
              <a:ea typeface="Open Sans"/>
              <a:cs typeface="Open Sans"/>
              <a:sym typeface="Open Sans"/>
            </a:endParaRPr>
          </a:p>
          <a:p>
            <a:pPr marL="0" lvl="0" indent="0" algn="ctr" rtl="0">
              <a:lnSpc>
                <a:spcPct val="100000"/>
              </a:lnSpc>
              <a:spcBef>
                <a:spcPts val="448"/>
              </a:spcBef>
              <a:spcAft>
                <a:spcPts val="0"/>
              </a:spcAft>
              <a:buClr>
                <a:schemeClr val="dk1"/>
              </a:buClr>
              <a:buSzPct val="100000"/>
              <a:buNone/>
            </a:pPr>
            <a:br>
              <a:rPr lang="en-US">
                <a:latin typeface="Open Sans"/>
                <a:ea typeface="Open Sans"/>
                <a:cs typeface="Open Sans"/>
                <a:sym typeface="Open Sans"/>
              </a:rPr>
            </a:br>
            <a:r>
              <a:rPr lang="en-US" b="1">
                <a:latin typeface="Open Sans"/>
                <a:ea typeface="Open Sans"/>
                <a:cs typeface="Open Sans"/>
                <a:sym typeface="Open Sans"/>
              </a:rPr>
              <a:t>OUR VISION</a:t>
            </a:r>
            <a:br>
              <a:rPr lang="en-US">
                <a:latin typeface="Open Sans"/>
                <a:ea typeface="Open Sans"/>
                <a:cs typeface="Open Sans"/>
                <a:sym typeface="Open Sans"/>
              </a:rPr>
            </a:br>
            <a:r>
              <a:rPr lang="en-US">
                <a:latin typeface="Open Sans"/>
                <a:ea typeface="Open Sans"/>
                <a:cs typeface="Open Sans"/>
                <a:sym typeface="Open Sans"/>
              </a:rPr>
              <a:t>Together Women Rise envisions a world where every person</a:t>
            </a:r>
            <a:br>
              <a:rPr lang="en-US">
                <a:latin typeface="Open Sans"/>
                <a:ea typeface="Open Sans"/>
                <a:cs typeface="Open Sans"/>
                <a:sym typeface="Open Sans"/>
              </a:rPr>
            </a:br>
            <a:r>
              <a:rPr lang="en-US">
                <a:latin typeface="Open Sans"/>
                <a:ea typeface="Open Sans"/>
                <a:cs typeface="Open Sans"/>
                <a:sym typeface="Open Sans"/>
              </a:rPr>
              <a:t>has the same opportunities to thrive</a:t>
            </a:r>
            <a:br>
              <a:rPr lang="en-US">
                <a:latin typeface="Open Sans"/>
                <a:ea typeface="Open Sans"/>
                <a:cs typeface="Open Sans"/>
                <a:sym typeface="Open Sans"/>
              </a:rPr>
            </a:br>
            <a:r>
              <a:rPr lang="en-US">
                <a:latin typeface="Open Sans"/>
                <a:ea typeface="Open Sans"/>
                <a:cs typeface="Open Sans"/>
                <a:sym typeface="Open Sans"/>
              </a:rPr>
              <a:t>regardless of their gender or where they live.</a:t>
            </a:r>
            <a:br>
              <a:rPr lang="en-US" b="1">
                <a:latin typeface="Open Sans"/>
                <a:ea typeface="Open Sans"/>
                <a:cs typeface="Open Sans"/>
                <a:sym typeface="Open Sans"/>
              </a:rPr>
            </a:br>
            <a:br>
              <a:rPr lang="en-US" b="1">
                <a:latin typeface="Open Sans"/>
                <a:ea typeface="Open Sans"/>
                <a:cs typeface="Open Sans"/>
                <a:sym typeface="Open Sans"/>
              </a:rPr>
            </a:br>
            <a:r>
              <a:rPr lang="en-US" b="1">
                <a:latin typeface="Open Sans"/>
                <a:ea typeface="Open Sans"/>
                <a:cs typeface="Open Sans"/>
                <a:sym typeface="Open Sans"/>
              </a:rPr>
              <a:t>Rise Anti Oppression Commitment:</a:t>
            </a:r>
            <a:endParaRPr lang="en-US" b="1" i="0">
              <a:solidFill>
                <a:srgbClr val="000000"/>
              </a:solidFill>
              <a:effectLst/>
              <a:latin typeface="Arial" panose="020B0604020202020204" pitchFamily="34" charset="0"/>
            </a:endParaRPr>
          </a:p>
          <a:p>
            <a:pPr marL="0" lvl="0" indent="0" algn="ctr" rtl="0">
              <a:lnSpc>
                <a:spcPct val="100000"/>
              </a:lnSpc>
              <a:spcBef>
                <a:spcPts val="448"/>
              </a:spcBef>
              <a:spcAft>
                <a:spcPts val="0"/>
              </a:spcAft>
              <a:buClr>
                <a:schemeClr val="dk1"/>
              </a:buClr>
              <a:buSzPct val="100000"/>
              <a:buNone/>
            </a:pPr>
            <a:r>
              <a:rPr lang="en-US" i="0">
                <a:solidFill>
                  <a:srgbClr val="000000"/>
                </a:solidFill>
                <a:effectLst/>
                <a:latin typeface="Arial" panose="020B0604020202020204" pitchFamily="34" charset="0"/>
              </a:rPr>
              <a:t>At Together Women Rise, we come together as a community dedicated to equality and justice for women and girls everywhere. </a:t>
            </a:r>
            <a:r>
              <a:rPr lang="en-US" i="0">
                <a:solidFill>
                  <a:srgbClr val="000000"/>
                </a:solidFill>
                <a:effectLst/>
                <a:latin typeface="Arial" panose="020B0604020202020204" pitchFamily="34" charset="0"/>
                <a:hlinkClick r:id="rId3"/>
              </a:rPr>
              <a:t>Read full statement here</a:t>
            </a:r>
            <a:r>
              <a:rPr lang="en-US" i="0">
                <a:solidFill>
                  <a:srgbClr val="000000"/>
                </a:solidFill>
                <a:effectLst/>
                <a:latin typeface="Arial" panose="020B0604020202020204" pitchFamily="34" charset="0"/>
              </a:rPr>
              <a:t>.</a:t>
            </a:r>
            <a:endParaRPr>
              <a:latin typeface="Open Sans"/>
              <a:ea typeface="Open Sans"/>
              <a:cs typeface="Open Sans"/>
              <a:sym typeface="Open Sans"/>
            </a:endParaRPr>
          </a:p>
        </p:txBody>
      </p:sp>
      <p:pic>
        <p:nvPicPr>
          <p:cNvPr id="167" name="Google Shape;167;g1f1ec144a3f_0_0"/>
          <p:cNvPicPr preferRelativeResize="0"/>
          <p:nvPr/>
        </p:nvPicPr>
        <p:blipFill rotWithShape="1">
          <a:blip r:embed="rId4">
            <a:alphaModFix/>
          </a:blip>
          <a:srcRect/>
          <a:stretch/>
        </p:blipFill>
        <p:spPr>
          <a:xfrm>
            <a:off x="0" y="135015"/>
            <a:ext cx="2451970" cy="682957"/>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RESULTS volunteer holding a sign that says voices that change the world">
            <a:extLst>
              <a:ext uri="{FF2B5EF4-FFF2-40B4-BE49-F238E27FC236}">
                <a16:creationId xmlns:a16="http://schemas.microsoft.com/office/drawing/2014/main" id="{29F76B04-9A43-419D-A061-57E84B9222EA}"/>
              </a:ext>
            </a:extLst>
          </p:cNvPr>
          <p:cNvPicPr>
            <a:picLocks noChangeAspect="1"/>
          </p:cNvPicPr>
          <p:nvPr/>
        </p:nvPicPr>
        <p:blipFill>
          <a:blip r:embed="rId3"/>
          <a:stretch>
            <a:fillRect/>
          </a:stretch>
        </p:blipFill>
        <p:spPr>
          <a:xfrm>
            <a:off x="-1466" y="-872341"/>
            <a:ext cx="9146931" cy="6123520"/>
          </a:xfrm>
          <a:prstGeom prst="rect">
            <a:avLst/>
          </a:prstGeom>
        </p:spPr>
      </p:pic>
      <p:sp>
        <p:nvSpPr>
          <p:cNvPr id="6" name="Text Placeholder 2">
            <a:extLst>
              <a:ext uri="{FF2B5EF4-FFF2-40B4-BE49-F238E27FC236}">
                <a16:creationId xmlns:a16="http://schemas.microsoft.com/office/drawing/2014/main" id="{57F52120-2742-1D41-BDBB-9A75077377ED}"/>
              </a:ext>
            </a:extLst>
          </p:cNvPr>
          <p:cNvSpPr txBox="1">
            <a:spLocks/>
          </p:cNvSpPr>
          <p:nvPr/>
        </p:nvSpPr>
        <p:spPr>
          <a:xfrm>
            <a:off x="784758" y="4027393"/>
            <a:ext cx="7574481" cy="1028701"/>
          </a:xfrm>
          <a:prstGeom prst="rect">
            <a:avLst/>
          </a:prstGeom>
          <a:solidFill>
            <a:schemeClr val="bg1">
              <a:alpha val="95000"/>
            </a:schemeClr>
          </a:solidFill>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Courier New"/>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Wingdings" charset="2"/>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Courier New"/>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2000" b="1">
                <a:solidFill>
                  <a:schemeClr val="tx1"/>
                </a:solidFill>
                <a:latin typeface="Open Sans" panose="020B0606030504020204" pitchFamily="34" charset="0"/>
                <a:ea typeface="Open Sans" panose="020B0606030504020204" pitchFamily="34" charset="0"/>
                <a:cs typeface="Open Sans" panose="020B0606030504020204" pitchFamily="34" charset="0"/>
              </a:rPr>
              <a:t>RESULTS is a movement of passionate, committed, everyday people. Together, we use our voices to influence political decisions that will bring an end to poverty.   </a:t>
            </a:r>
          </a:p>
        </p:txBody>
      </p:sp>
    </p:spTree>
    <p:extLst>
      <p:ext uri="{BB962C8B-B14F-4D97-AF65-F5344CB8AC3E}">
        <p14:creationId xmlns:p14="http://schemas.microsoft.com/office/powerpoint/2010/main" val="19775077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g1dd29ec108d_0_96"/>
          <p:cNvSpPr txBox="1">
            <a:spLocks noGrp="1"/>
          </p:cNvSpPr>
          <p:nvPr>
            <p:ph type="ctrTitle"/>
          </p:nvPr>
        </p:nvSpPr>
        <p:spPr>
          <a:xfrm>
            <a:off x="416378" y="152401"/>
            <a:ext cx="7356000" cy="706200"/>
          </a:xfrm>
          <a:prstGeom prst="rect">
            <a:avLst/>
          </a:prstGeom>
          <a:noFill/>
          <a:ln>
            <a:noFill/>
          </a:ln>
        </p:spPr>
        <p:txBody>
          <a:bodyPr spcFirstLastPara="1" wrap="square" lIns="91425" tIns="45700" rIns="91425" bIns="45700" anchor="ctr" anchorCtr="0">
            <a:normAutofit/>
          </a:bodyPr>
          <a:lstStyle/>
          <a:p>
            <a:pPr marL="0" marR="0" lvl="0" indent="0" algn="ctr" rtl="0">
              <a:lnSpc>
                <a:spcPct val="100000"/>
              </a:lnSpc>
              <a:spcBef>
                <a:spcPts val="0"/>
              </a:spcBef>
              <a:spcAft>
                <a:spcPts val="0"/>
              </a:spcAft>
              <a:buClr>
                <a:srgbClr val="D50032"/>
              </a:buClr>
              <a:buSzPts val="2600"/>
              <a:buFont typeface="Open Sans"/>
              <a:buNone/>
            </a:pPr>
            <a:r>
              <a:rPr lang="en-US" sz="2600" b="1" i="0" u="none" strike="noStrike" cap="none">
                <a:solidFill>
                  <a:srgbClr val="D50032"/>
                </a:solidFill>
                <a:latin typeface="Open Sans"/>
                <a:ea typeface="Open Sans"/>
                <a:cs typeface="Open Sans"/>
                <a:sym typeface="Open Sans"/>
              </a:rPr>
              <a:t>Our Values &amp; Resources</a:t>
            </a:r>
            <a:endParaRPr/>
          </a:p>
        </p:txBody>
      </p:sp>
      <p:sp>
        <p:nvSpPr>
          <p:cNvPr id="174" name="Google Shape;174;g1dd29ec108d_0_96"/>
          <p:cNvSpPr txBox="1"/>
          <p:nvPr/>
        </p:nvSpPr>
        <p:spPr>
          <a:xfrm>
            <a:off x="333695" y="858601"/>
            <a:ext cx="7438683" cy="45242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rgbClr val="000000"/>
                </a:solidFill>
                <a:latin typeface="Calibri"/>
                <a:ea typeface="Calibri"/>
                <a:cs typeface="Calibri"/>
                <a:sym typeface="Calibri"/>
              </a:rPr>
              <a:t>​</a:t>
            </a:r>
            <a:r>
              <a:rPr lang="en-US" sz="1800" b="0" i="1" u="none" strike="noStrike" cap="none" dirty="0">
                <a:solidFill>
                  <a:schemeClr val="dk1"/>
                </a:solidFill>
                <a:latin typeface="Open Sans"/>
                <a:ea typeface="Open Sans"/>
                <a:cs typeface="Open Sans"/>
                <a:sym typeface="Open Sans"/>
              </a:rPr>
              <a:t>At RESULTS we pledge to create space for all voices, including those of us who are currently experiencing poverty. We will address oppressive behavior in our interactions, families, communities, work, and world. Our strength is rooted in our diversity of experiences, not in our assumptions.</a:t>
            </a:r>
            <a:endParaRPr lang="en-US" sz="18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350"/>
              <a:buFont typeface="Arial"/>
              <a:buNone/>
            </a:pPr>
            <a:endParaRPr sz="1800" b="0" i="1" u="none" strike="noStrike" cap="none" dirty="0">
              <a:solidFill>
                <a:schemeClr val="dk1"/>
              </a:solidFill>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1350"/>
              <a:buFont typeface="Arial"/>
              <a:buNone/>
            </a:pPr>
            <a:r>
              <a:rPr lang="en-US" sz="1800" b="0" i="1" u="none" strike="noStrike" cap="none" dirty="0">
                <a:solidFill>
                  <a:schemeClr val="dk1"/>
                </a:solidFill>
                <a:latin typeface="Open Sans"/>
                <a:ea typeface="Open Sans"/>
                <a:cs typeface="Open Sans"/>
                <a:sym typeface="Open Sans"/>
              </a:rPr>
              <a:t>With unearned privilege comes the responsibility to act so the burden to educate and change doesn’t fall solely on those experiencing oppression. When we miss the mark on our values, we will acknowledge our mistake, seek forgiveness, learn, and work together as a community to pursue equity.</a:t>
            </a:r>
            <a:endParaRPr lang="en-US" sz="18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350"/>
              <a:buFont typeface="Arial"/>
              <a:buNone/>
            </a:pPr>
            <a:endParaRPr sz="1800" b="0" i="0" u="none" strike="noStrike" cap="none" dirty="0">
              <a:solidFill>
                <a:schemeClr val="dk1"/>
              </a:solidFill>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1350"/>
              <a:buFont typeface="Arial"/>
              <a:buNone/>
            </a:pPr>
            <a:r>
              <a:rPr lang="en-US" sz="1800" b="1" i="0" u="none" strike="noStrike" cap="none" dirty="0">
                <a:solidFill>
                  <a:schemeClr val="dk1"/>
                </a:solidFill>
                <a:latin typeface="Open Sans"/>
                <a:ea typeface="Open Sans"/>
                <a:cs typeface="Open Sans"/>
                <a:sym typeface="Open Sans"/>
              </a:rPr>
              <a:t>Read our full anti-oppression values statement here at </a:t>
            </a:r>
            <a:r>
              <a:rPr lang="en-US" sz="1800" b="1" i="0" u="sng" strike="noStrike" cap="none" dirty="0">
                <a:solidFill>
                  <a:schemeClr val="dk2"/>
                </a:solidFill>
                <a:latin typeface="Open Sans"/>
                <a:ea typeface="Open Sans"/>
                <a:cs typeface="Open Sans"/>
                <a:sym typeface="Open Sans"/>
              </a:rPr>
              <a:t>results.org/values</a:t>
            </a:r>
            <a:r>
              <a:rPr lang="en-US" sz="1800" b="1" i="0" u="none" strike="noStrike" cap="none" dirty="0">
                <a:solidFill>
                  <a:schemeClr val="dk1"/>
                </a:solidFill>
                <a:latin typeface="Open Sans"/>
                <a:ea typeface="Open Sans"/>
                <a:cs typeface="Open Sans"/>
                <a:sym typeface="Open Sans"/>
              </a:rPr>
              <a:t>. </a:t>
            </a:r>
            <a:endParaRPr sz="18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350"/>
              <a:buFont typeface="Arial"/>
              <a:buNone/>
            </a:pPr>
            <a:endParaRPr sz="1800" b="1" i="0" u="none" strike="noStrike" cap="none" dirty="0">
              <a:solidFill>
                <a:schemeClr val="dk1"/>
              </a:solidFill>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1350"/>
              <a:buFont typeface="Arial"/>
              <a:buNone/>
            </a:pPr>
            <a:endParaRPr lang="en-US" sz="1800" b="1" i="0" u="none" strike="noStrike" cap="none" dirty="0">
              <a:solidFill>
                <a:schemeClr val="dk1"/>
              </a:solidFill>
              <a:latin typeface="Open Sans"/>
              <a:ea typeface="Open Sans"/>
              <a:cs typeface="Open Sans"/>
            </a:endParaRPr>
          </a:p>
        </p:txBody>
      </p:sp>
      <p:sp>
        <p:nvSpPr>
          <p:cNvPr id="175" name="Google Shape;175;g1dd29ec108d_0_96"/>
          <p:cNvSpPr/>
          <p:nvPr/>
        </p:nvSpPr>
        <p:spPr>
          <a:xfrm>
            <a:off x="0" y="7802"/>
            <a:ext cx="237000" cy="3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Open Sans"/>
              <a:buNone/>
            </a:pPr>
            <a:endParaRPr sz="1350" b="0" i="0" u="none" strike="noStrike" cap="none">
              <a:solidFill>
                <a:srgbClr val="000000"/>
              </a:solidFill>
              <a:latin typeface="Open Sans"/>
              <a:ea typeface="Open Sans"/>
              <a:cs typeface="Open Sans"/>
              <a:sym typeface="Open San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2">
          <a:extLst>
            <a:ext uri="{FF2B5EF4-FFF2-40B4-BE49-F238E27FC236}">
              <a16:creationId xmlns:a16="http://schemas.microsoft.com/office/drawing/2014/main" id="{3BA14C1E-5198-B6CB-4C9C-B60923206C0A}"/>
            </a:ext>
          </a:extLst>
        </p:cNvPr>
        <p:cNvGrpSpPr/>
        <p:nvPr/>
      </p:nvGrpSpPr>
      <p:grpSpPr>
        <a:xfrm>
          <a:off x="0" y="0"/>
          <a:ext cx="0" cy="0"/>
          <a:chOff x="0" y="0"/>
          <a:chExt cx="0" cy="0"/>
        </a:xfrm>
      </p:grpSpPr>
      <p:sp>
        <p:nvSpPr>
          <p:cNvPr id="175" name="Google Shape;175;g1dd29ec108d_0_96">
            <a:extLst>
              <a:ext uri="{FF2B5EF4-FFF2-40B4-BE49-F238E27FC236}">
                <a16:creationId xmlns:a16="http://schemas.microsoft.com/office/drawing/2014/main" id="{442CD594-3C4F-D60F-3B75-1DCB77BE376A}"/>
              </a:ext>
            </a:extLst>
          </p:cNvPr>
          <p:cNvSpPr/>
          <p:nvPr/>
        </p:nvSpPr>
        <p:spPr>
          <a:xfrm>
            <a:off x="0" y="7802"/>
            <a:ext cx="237000" cy="3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Open Sans"/>
              <a:buNone/>
            </a:pPr>
            <a:endParaRPr sz="1350" b="0" i="0" u="none" strike="noStrike" cap="none">
              <a:solidFill>
                <a:srgbClr val="000000"/>
              </a:solidFill>
              <a:latin typeface="Open Sans"/>
              <a:ea typeface="Open Sans"/>
              <a:cs typeface="Open Sans"/>
              <a:sym typeface="Open Sans"/>
            </a:endParaRPr>
          </a:p>
        </p:txBody>
      </p:sp>
      <p:sp>
        <p:nvSpPr>
          <p:cNvPr id="3" name="Title 2">
            <a:extLst>
              <a:ext uri="{FF2B5EF4-FFF2-40B4-BE49-F238E27FC236}">
                <a16:creationId xmlns:a16="http://schemas.microsoft.com/office/drawing/2014/main" id="{D9C8C26B-3AA5-5E0E-C3B2-3553C0F4F267}"/>
              </a:ext>
            </a:extLst>
          </p:cNvPr>
          <p:cNvSpPr>
            <a:spLocks noGrp="1"/>
          </p:cNvSpPr>
          <p:nvPr>
            <p:ph type="ctrTitle"/>
          </p:nvPr>
        </p:nvSpPr>
        <p:spPr>
          <a:xfrm>
            <a:off x="570216" y="2020500"/>
            <a:ext cx="7772400" cy="1102500"/>
          </a:xfrm>
        </p:spPr>
        <p:txBody>
          <a:bodyPr>
            <a:normAutofit/>
          </a:bodyPr>
          <a:lstStyle/>
          <a:p>
            <a:r>
              <a:rPr lang="en-US" sz="4000" b="1" dirty="0">
                <a:latin typeface="Open Sans" panose="020B0606030504020204" pitchFamily="34" charset="0"/>
                <a:ea typeface="Open Sans" panose="020B0606030504020204" pitchFamily="34" charset="0"/>
                <a:cs typeface="Open Sans" panose="020B0606030504020204" pitchFamily="34" charset="0"/>
              </a:rPr>
              <a:t>Pulse Check: How are you?</a:t>
            </a:r>
          </a:p>
        </p:txBody>
      </p:sp>
      <p:pic>
        <p:nvPicPr>
          <p:cNvPr id="4" name="Google Shape;319;g21ba38bafd0_0_10">
            <a:extLst>
              <a:ext uri="{FF2B5EF4-FFF2-40B4-BE49-F238E27FC236}">
                <a16:creationId xmlns:a16="http://schemas.microsoft.com/office/drawing/2014/main" id="{02BB138F-49A6-2690-FBFF-738594547D21}"/>
              </a:ext>
            </a:extLst>
          </p:cNvPr>
          <p:cNvPicPr preferRelativeResize="0"/>
          <p:nvPr/>
        </p:nvPicPr>
        <p:blipFill rotWithShape="1">
          <a:blip r:embed="rId3">
            <a:alphaModFix/>
          </a:blip>
          <a:srcRect/>
          <a:stretch/>
        </p:blipFill>
        <p:spPr>
          <a:xfrm>
            <a:off x="0" y="135015"/>
            <a:ext cx="2451970" cy="682957"/>
          </a:xfrm>
          <a:prstGeom prst="rect">
            <a:avLst/>
          </a:prstGeom>
          <a:noFill/>
          <a:ln>
            <a:noFill/>
          </a:ln>
        </p:spPr>
      </p:pic>
    </p:spTree>
    <p:extLst>
      <p:ext uri="{BB962C8B-B14F-4D97-AF65-F5344CB8AC3E}">
        <p14:creationId xmlns:p14="http://schemas.microsoft.com/office/powerpoint/2010/main" val="39985020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63">
          <a:extLst>
            <a:ext uri="{FF2B5EF4-FFF2-40B4-BE49-F238E27FC236}">
              <a16:creationId xmlns:a16="http://schemas.microsoft.com/office/drawing/2014/main" id="{90B53675-01BC-92FA-6546-DC42B892C385}"/>
            </a:ext>
          </a:extLst>
        </p:cNvPr>
        <p:cNvGrpSpPr/>
        <p:nvPr/>
      </p:nvGrpSpPr>
      <p:grpSpPr>
        <a:xfrm>
          <a:off x="0" y="0"/>
          <a:ext cx="0" cy="0"/>
          <a:chOff x="0" y="0"/>
          <a:chExt cx="0" cy="0"/>
        </a:xfrm>
      </p:grpSpPr>
      <p:sp>
        <p:nvSpPr>
          <p:cNvPr id="265" name="Google Shape;265;g14388b835e1_0_23">
            <a:extLst>
              <a:ext uri="{FF2B5EF4-FFF2-40B4-BE49-F238E27FC236}">
                <a16:creationId xmlns:a16="http://schemas.microsoft.com/office/drawing/2014/main" id="{37E8A688-E479-C6E0-27C2-5EF3C6DFFAA7}"/>
              </a:ext>
            </a:extLst>
          </p:cNvPr>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7</a:t>
            </a:fld>
            <a:endParaRPr/>
          </a:p>
        </p:txBody>
      </p:sp>
      <p:pic>
        <p:nvPicPr>
          <p:cNvPr id="5" name="Picture 4">
            <a:hlinkClick r:id="rId3"/>
            <a:extLst>
              <a:ext uri="{FF2B5EF4-FFF2-40B4-BE49-F238E27FC236}">
                <a16:creationId xmlns:a16="http://schemas.microsoft.com/office/drawing/2014/main" id="{6126C1A6-AEF3-2777-23C0-2E68FF60EC07}"/>
              </a:ext>
            </a:extLst>
          </p:cNvPr>
          <p:cNvPicPr>
            <a:picLocks noChangeAspect="1"/>
          </p:cNvPicPr>
          <p:nvPr/>
        </p:nvPicPr>
        <p:blipFill>
          <a:blip r:embed="rId4"/>
          <a:stretch>
            <a:fillRect/>
          </a:stretch>
        </p:blipFill>
        <p:spPr>
          <a:xfrm>
            <a:off x="0" y="1330842"/>
            <a:ext cx="9144000" cy="3284280"/>
          </a:xfrm>
          <a:prstGeom prst="rect">
            <a:avLst/>
          </a:prstGeom>
        </p:spPr>
      </p:pic>
      <p:pic>
        <p:nvPicPr>
          <p:cNvPr id="2" name="Google Shape;319;g21ba38bafd0_0_10">
            <a:extLst>
              <a:ext uri="{FF2B5EF4-FFF2-40B4-BE49-F238E27FC236}">
                <a16:creationId xmlns:a16="http://schemas.microsoft.com/office/drawing/2014/main" id="{BF9D2E18-F737-9B37-8DD5-9F881591EAF3}"/>
              </a:ext>
            </a:extLst>
          </p:cNvPr>
          <p:cNvPicPr preferRelativeResize="0"/>
          <p:nvPr/>
        </p:nvPicPr>
        <p:blipFill rotWithShape="1">
          <a:blip r:embed="rId5">
            <a:alphaModFix/>
          </a:blip>
          <a:srcRect/>
          <a:stretch/>
        </p:blipFill>
        <p:spPr>
          <a:xfrm>
            <a:off x="0" y="135015"/>
            <a:ext cx="2451970" cy="682957"/>
          </a:xfrm>
          <a:prstGeom prst="rect">
            <a:avLst/>
          </a:prstGeom>
          <a:noFill/>
          <a:ln>
            <a:noFill/>
          </a:ln>
        </p:spPr>
      </p:pic>
    </p:spTree>
    <p:extLst>
      <p:ext uri="{BB962C8B-B14F-4D97-AF65-F5344CB8AC3E}">
        <p14:creationId xmlns:p14="http://schemas.microsoft.com/office/powerpoint/2010/main" val="3242047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2">
          <a:extLst>
            <a:ext uri="{FF2B5EF4-FFF2-40B4-BE49-F238E27FC236}">
              <a16:creationId xmlns:a16="http://schemas.microsoft.com/office/drawing/2014/main" id="{B7142E00-0F6B-2902-6C74-2F351FC432F5}"/>
            </a:ext>
          </a:extLst>
        </p:cNvPr>
        <p:cNvGrpSpPr/>
        <p:nvPr/>
      </p:nvGrpSpPr>
      <p:grpSpPr>
        <a:xfrm>
          <a:off x="0" y="0"/>
          <a:ext cx="0" cy="0"/>
          <a:chOff x="0" y="0"/>
          <a:chExt cx="0" cy="0"/>
        </a:xfrm>
      </p:grpSpPr>
      <p:sp>
        <p:nvSpPr>
          <p:cNvPr id="175" name="Google Shape;175;g1dd29ec108d_0_96">
            <a:extLst>
              <a:ext uri="{FF2B5EF4-FFF2-40B4-BE49-F238E27FC236}">
                <a16:creationId xmlns:a16="http://schemas.microsoft.com/office/drawing/2014/main" id="{15FAE29C-2EFC-168E-44D2-B5EE9B86CEC3}"/>
              </a:ext>
            </a:extLst>
          </p:cNvPr>
          <p:cNvSpPr/>
          <p:nvPr/>
        </p:nvSpPr>
        <p:spPr>
          <a:xfrm>
            <a:off x="0" y="7802"/>
            <a:ext cx="237000" cy="3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Open Sans"/>
              <a:buNone/>
            </a:pPr>
            <a:endParaRPr sz="1350" b="0" i="0" u="none" strike="noStrike" cap="none">
              <a:solidFill>
                <a:srgbClr val="000000"/>
              </a:solidFill>
              <a:latin typeface="Open Sans"/>
              <a:ea typeface="Open Sans"/>
              <a:cs typeface="Open Sans"/>
              <a:sym typeface="Open Sans"/>
            </a:endParaRPr>
          </a:p>
        </p:txBody>
      </p:sp>
      <p:sp>
        <p:nvSpPr>
          <p:cNvPr id="3" name="Title 2">
            <a:extLst>
              <a:ext uri="{FF2B5EF4-FFF2-40B4-BE49-F238E27FC236}">
                <a16:creationId xmlns:a16="http://schemas.microsoft.com/office/drawing/2014/main" id="{8E9F2E24-67F6-0221-3019-C428C6996CDE}"/>
              </a:ext>
            </a:extLst>
          </p:cNvPr>
          <p:cNvSpPr>
            <a:spLocks noGrp="1"/>
          </p:cNvSpPr>
          <p:nvPr>
            <p:ph type="ctrTitle"/>
          </p:nvPr>
        </p:nvSpPr>
        <p:spPr>
          <a:xfrm>
            <a:off x="1371600" y="-74757"/>
            <a:ext cx="7772400" cy="1102500"/>
          </a:xfrm>
        </p:spPr>
        <p:txBody>
          <a:bodyPr>
            <a:normAutofit/>
          </a:bodyPr>
          <a:lstStyle/>
          <a:p>
            <a:r>
              <a:rPr lang="en-US" sz="4000" b="1" dirty="0">
                <a:latin typeface="Open Sans" panose="020B0606030504020204" pitchFamily="34" charset="0"/>
                <a:ea typeface="Open Sans" panose="020B0606030504020204" pitchFamily="34" charset="0"/>
                <a:cs typeface="Open Sans" panose="020B0606030504020204" pitchFamily="34" charset="0"/>
              </a:rPr>
              <a:t>Grantee Spotlight</a:t>
            </a:r>
          </a:p>
        </p:txBody>
      </p:sp>
      <p:pic>
        <p:nvPicPr>
          <p:cNvPr id="4" name="Google Shape;319;g21ba38bafd0_0_10">
            <a:extLst>
              <a:ext uri="{FF2B5EF4-FFF2-40B4-BE49-F238E27FC236}">
                <a16:creationId xmlns:a16="http://schemas.microsoft.com/office/drawing/2014/main" id="{C03F54EB-4B97-CAD5-3D3F-A51399A56BEC}"/>
              </a:ext>
            </a:extLst>
          </p:cNvPr>
          <p:cNvPicPr preferRelativeResize="0"/>
          <p:nvPr/>
        </p:nvPicPr>
        <p:blipFill rotWithShape="1">
          <a:blip r:embed="rId3">
            <a:alphaModFix/>
          </a:blip>
          <a:srcRect/>
          <a:stretch/>
        </p:blipFill>
        <p:spPr>
          <a:xfrm>
            <a:off x="0" y="135015"/>
            <a:ext cx="2451970" cy="682957"/>
          </a:xfrm>
          <a:prstGeom prst="rect">
            <a:avLst/>
          </a:prstGeom>
          <a:noFill/>
          <a:ln>
            <a:noFill/>
          </a:ln>
        </p:spPr>
      </p:pic>
      <p:pic>
        <p:nvPicPr>
          <p:cNvPr id="7" name="Picture 6" descr="A group of children in a classroom&#10;&#10;AI-generated content may be incorrect.">
            <a:extLst>
              <a:ext uri="{FF2B5EF4-FFF2-40B4-BE49-F238E27FC236}">
                <a16:creationId xmlns:a16="http://schemas.microsoft.com/office/drawing/2014/main" id="{0B0EEBB3-6887-C0D5-0289-56B0129C306D}"/>
              </a:ext>
            </a:extLst>
          </p:cNvPr>
          <p:cNvPicPr>
            <a:picLocks noChangeAspect="1"/>
          </p:cNvPicPr>
          <p:nvPr/>
        </p:nvPicPr>
        <p:blipFill>
          <a:blip r:embed="rId4"/>
          <a:stretch>
            <a:fillRect/>
          </a:stretch>
        </p:blipFill>
        <p:spPr>
          <a:xfrm>
            <a:off x="2166079" y="1027743"/>
            <a:ext cx="5179101" cy="3455431"/>
          </a:xfrm>
          <a:prstGeom prst="rect">
            <a:avLst/>
          </a:prstGeom>
        </p:spPr>
      </p:pic>
      <p:sp>
        <p:nvSpPr>
          <p:cNvPr id="9" name="TextBox 8">
            <a:extLst>
              <a:ext uri="{FF2B5EF4-FFF2-40B4-BE49-F238E27FC236}">
                <a16:creationId xmlns:a16="http://schemas.microsoft.com/office/drawing/2014/main" id="{CD635717-C2CA-BE0C-2CC4-87FD2B7ECE30}"/>
              </a:ext>
            </a:extLst>
          </p:cNvPr>
          <p:cNvSpPr txBox="1"/>
          <p:nvPr/>
        </p:nvSpPr>
        <p:spPr>
          <a:xfrm>
            <a:off x="0" y="4627974"/>
            <a:ext cx="9144000" cy="461665"/>
          </a:xfrm>
          <a:prstGeom prst="rect">
            <a:avLst/>
          </a:prstGeom>
          <a:noFill/>
        </p:spPr>
        <p:txBody>
          <a:bodyPr wrap="square">
            <a:spAutoFit/>
          </a:bodyPr>
          <a:lstStyle/>
          <a:p>
            <a:pPr algn="ctr"/>
            <a:r>
              <a:rPr lang="en-US" sz="2400" b="1" dirty="0">
                <a:solidFill>
                  <a:srgbClr val="002060"/>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Rural Health &amp; Education Service Trust (RHEST)</a:t>
            </a:r>
            <a:endParaRPr lang="en-US" sz="2400" b="1"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4531407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2">
          <a:extLst>
            <a:ext uri="{FF2B5EF4-FFF2-40B4-BE49-F238E27FC236}">
              <a16:creationId xmlns:a16="http://schemas.microsoft.com/office/drawing/2014/main" id="{78A6845F-3B92-E178-6C1E-9F54EEE252CC}"/>
            </a:ext>
          </a:extLst>
        </p:cNvPr>
        <p:cNvGrpSpPr/>
        <p:nvPr/>
      </p:nvGrpSpPr>
      <p:grpSpPr>
        <a:xfrm>
          <a:off x="0" y="0"/>
          <a:ext cx="0" cy="0"/>
          <a:chOff x="0" y="0"/>
          <a:chExt cx="0" cy="0"/>
        </a:xfrm>
      </p:grpSpPr>
      <p:sp>
        <p:nvSpPr>
          <p:cNvPr id="175" name="Google Shape;175;g1dd29ec108d_0_96">
            <a:extLst>
              <a:ext uri="{FF2B5EF4-FFF2-40B4-BE49-F238E27FC236}">
                <a16:creationId xmlns:a16="http://schemas.microsoft.com/office/drawing/2014/main" id="{D0778541-00EE-9EEE-3172-1E9A1EECA51A}"/>
              </a:ext>
            </a:extLst>
          </p:cNvPr>
          <p:cNvSpPr/>
          <p:nvPr/>
        </p:nvSpPr>
        <p:spPr>
          <a:xfrm>
            <a:off x="0" y="7802"/>
            <a:ext cx="237000" cy="3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Open Sans"/>
              <a:buNone/>
            </a:pPr>
            <a:endParaRPr sz="1350" b="0" i="0" u="none" strike="noStrike" cap="none">
              <a:solidFill>
                <a:srgbClr val="000000"/>
              </a:solidFill>
              <a:latin typeface="Open Sans"/>
              <a:ea typeface="Open Sans"/>
              <a:cs typeface="Open Sans"/>
              <a:sym typeface="Open Sans"/>
            </a:endParaRPr>
          </a:p>
        </p:txBody>
      </p:sp>
      <p:sp>
        <p:nvSpPr>
          <p:cNvPr id="3" name="Title 2">
            <a:extLst>
              <a:ext uri="{FF2B5EF4-FFF2-40B4-BE49-F238E27FC236}">
                <a16:creationId xmlns:a16="http://schemas.microsoft.com/office/drawing/2014/main" id="{240E3AB5-69AF-CF66-E4AA-5FA96606F2A0}"/>
              </a:ext>
            </a:extLst>
          </p:cNvPr>
          <p:cNvSpPr>
            <a:spLocks noGrp="1"/>
          </p:cNvSpPr>
          <p:nvPr>
            <p:ph type="ctrTitle"/>
          </p:nvPr>
        </p:nvSpPr>
        <p:spPr>
          <a:xfrm>
            <a:off x="570216" y="2020500"/>
            <a:ext cx="7772400" cy="1102500"/>
          </a:xfrm>
        </p:spPr>
        <p:txBody>
          <a:bodyPr>
            <a:normAutofit/>
          </a:bodyPr>
          <a:lstStyle/>
          <a:p>
            <a:r>
              <a:rPr lang="en-US" sz="4000" b="1" dirty="0">
                <a:latin typeface="Open Sans" panose="020B0606030504020204" pitchFamily="34" charset="0"/>
                <a:ea typeface="Open Sans" panose="020B0606030504020204" pitchFamily="34" charset="0"/>
                <a:cs typeface="Open Sans" panose="020B0606030504020204" pitchFamily="34" charset="0"/>
              </a:rPr>
              <a:t>Campaigns Update</a:t>
            </a:r>
          </a:p>
        </p:txBody>
      </p:sp>
      <p:pic>
        <p:nvPicPr>
          <p:cNvPr id="4" name="Google Shape;319;g21ba38bafd0_0_10">
            <a:extLst>
              <a:ext uri="{FF2B5EF4-FFF2-40B4-BE49-F238E27FC236}">
                <a16:creationId xmlns:a16="http://schemas.microsoft.com/office/drawing/2014/main" id="{36D2DC29-C773-8FE6-F49A-756FDACCAAF6}"/>
              </a:ext>
            </a:extLst>
          </p:cNvPr>
          <p:cNvPicPr preferRelativeResize="0"/>
          <p:nvPr/>
        </p:nvPicPr>
        <p:blipFill rotWithShape="1">
          <a:blip r:embed="rId3">
            <a:alphaModFix/>
          </a:blip>
          <a:srcRect/>
          <a:stretch/>
        </p:blipFill>
        <p:spPr>
          <a:xfrm>
            <a:off x="0" y="135015"/>
            <a:ext cx="2451970" cy="682957"/>
          </a:xfrm>
          <a:prstGeom prst="rect">
            <a:avLst/>
          </a:prstGeom>
          <a:noFill/>
          <a:ln>
            <a:noFill/>
          </a:ln>
        </p:spPr>
      </p:pic>
    </p:spTree>
    <p:extLst>
      <p:ext uri="{BB962C8B-B14F-4D97-AF65-F5344CB8AC3E}">
        <p14:creationId xmlns:p14="http://schemas.microsoft.com/office/powerpoint/2010/main" val="2973015881"/>
      </p:ext>
    </p:extLst>
  </p:cSld>
  <p:clrMapOvr>
    <a:masterClrMapping/>
  </p:clrMapOvr>
</p:sld>
</file>

<file path=ppt/theme/theme1.xml><?xml version="1.0" encoding="utf-8"?>
<a:theme xmlns:a="http://schemas.openxmlformats.org/drawingml/2006/main" name="Office Theme">
  <a:themeElements>
    <a:clrScheme name="2020 Rebrand Colors">
      <a:dk1>
        <a:srgbClr val="000000"/>
      </a:dk1>
      <a:lt1>
        <a:srgbClr val="FFFFFF"/>
      </a:lt1>
      <a:dk2>
        <a:srgbClr val="E41034"/>
      </a:dk2>
      <a:lt2>
        <a:srgbClr val="F3F0E9"/>
      </a:lt2>
      <a:accent1>
        <a:srgbClr val="45AFD0"/>
      </a:accent1>
      <a:accent2>
        <a:srgbClr val="F0AA19"/>
      </a:accent2>
      <a:accent3>
        <a:srgbClr val="56AB46"/>
      </a:accent3>
      <a:accent4>
        <a:srgbClr val="886BB0"/>
      </a:accent4>
      <a:accent5>
        <a:srgbClr val="C645A4"/>
      </a:accent5>
      <a:accent6>
        <a:srgbClr val="F77024"/>
      </a:accent6>
      <a:hlink>
        <a:srgbClr val="45AFD0"/>
      </a:hlink>
      <a:folHlink>
        <a:srgbClr val="98009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Custom 2">
      <a:dk1>
        <a:srgbClr val="000000"/>
      </a:dk1>
      <a:lt1>
        <a:srgbClr val="FFFFFF"/>
      </a:lt1>
      <a:dk2>
        <a:srgbClr val="E41034"/>
      </a:dk2>
      <a:lt2>
        <a:srgbClr val="F3F0E9"/>
      </a:lt2>
      <a:accent1>
        <a:srgbClr val="45AFD0"/>
      </a:accent1>
      <a:accent2>
        <a:srgbClr val="F0AA19"/>
      </a:accent2>
      <a:accent3>
        <a:srgbClr val="56AB46"/>
      </a:accent3>
      <a:accent4>
        <a:srgbClr val="886BB0"/>
      </a:accent4>
      <a:accent5>
        <a:srgbClr val="C645A4"/>
      </a:accent5>
      <a:accent6>
        <a:srgbClr val="F77024"/>
      </a:accent6>
      <a:hlink>
        <a:srgbClr val="D50032"/>
      </a:hlink>
      <a:folHlink>
        <a:srgbClr val="98009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Design">
  <a:themeElements>
    <a:clrScheme name="RESULTS">
      <a:dk1>
        <a:sysClr val="windowText" lastClr="000000"/>
      </a:dk1>
      <a:lt1>
        <a:srgbClr val="FFFFFF"/>
      </a:lt1>
      <a:dk2>
        <a:srgbClr val="D50032"/>
      </a:dk2>
      <a:lt2>
        <a:srgbClr val="F3F0E9"/>
      </a:lt2>
      <a:accent1>
        <a:srgbClr val="29B5CF"/>
      </a:accent1>
      <a:accent2>
        <a:srgbClr val="FFB81C"/>
      </a:accent2>
      <a:accent3>
        <a:srgbClr val="56AB46"/>
      </a:accent3>
      <a:accent4>
        <a:srgbClr val="886BB0"/>
      </a:accent4>
      <a:accent5>
        <a:srgbClr val="C645A4"/>
      </a:accent5>
      <a:accent6>
        <a:srgbClr val="F77024"/>
      </a:accent6>
      <a:hlink>
        <a:srgbClr val="D50032"/>
      </a:hlink>
      <a:folHlink>
        <a:srgbClr val="1E879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2020 Rebrand PowerPoint Template" id="{D96FB999-388E-474D-BA77-8BA990A7BBBA}" vid="{589CA38D-2EC4-4D57-8402-2B7676027782}"/>
    </a:ext>
  </a:extLst>
</a:theme>
</file>

<file path=ppt/theme/theme4.xml><?xml version="1.0" encoding="utf-8"?>
<a:theme xmlns:a="http://schemas.openxmlformats.org/drawingml/2006/main" name="2_Office Theme">
  <a:themeElements>
    <a:clrScheme name="Custom 1">
      <a:dk1>
        <a:sysClr val="windowText" lastClr="000000"/>
      </a:dk1>
      <a:lt1>
        <a:srgbClr val="FFFFFF"/>
      </a:lt1>
      <a:dk2>
        <a:srgbClr val="D50032"/>
      </a:dk2>
      <a:lt2>
        <a:srgbClr val="F3F0E9"/>
      </a:lt2>
      <a:accent1>
        <a:srgbClr val="29B5CF"/>
      </a:accent1>
      <a:accent2>
        <a:srgbClr val="FFB81C"/>
      </a:accent2>
      <a:accent3>
        <a:srgbClr val="56AB46"/>
      </a:accent3>
      <a:accent4>
        <a:srgbClr val="886BB0"/>
      </a:accent4>
      <a:accent5>
        <a:srgbClr val="C645A4"/>
      </a:accent5>
      <a:accent6>
        <a:srgbClr val="F77024"/>
      </a:accent6>
      <a:hlink>
        <a:srgbClr val="D50032"/>
      </a:hlink>
      <a:folHlink>
        <a:srgbClr val="1E879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2020 Rebrand PowerPoint Template" id="{D96FB999-388E-474D-BA77-8BA990A7BBBA}" vid="{86FACDC9-AC6B-46F1-B71C-1967B377CC7B}"/>
    </a:ext>
  </a:extLst>
</a:theme>
</file>

<file path=ppt/theme/theme5.xml><?xml version="1.0" encoding="utf-8"?>
<a:theme xmlns:a="http://schemas.openxmlformats.org/drawingml/2006/main" name="3_Office Theme">
  <a:themeElements>
    <a:clrScheme name="2020 Rebrand Colors">
      <a:dk1>
        <a:srgbClr val="000000"/>
      </a:dk1>
      <a:lt1>
        <a:srgbClr val="FFFFFF"/>
      </a:lt1>
      <a:dk2>
        <a:srgbClr val="E41034"/>
      </a:dk2>
      <a:lt2>
        <a:srgbClr val="F3F0E9"/>
      </a:lt2>
      <a:accent1>
        <a:srgbClr val="45AFD0"/>
      </a:accent1>
      <a:accent2>
        <a:srgbClr val="F0AA19"/>
      </a:accent2>
      <a:accent3>
        <a:srgbClr val="56AB46"/>
      </a:accent3>
      <a:accent4>
        <a:srgbClr val="886BB0"/>
      </a:accent4>
      <a:accent5>
        <a:srgbClr val="C645A4"/>
      </a:accent5>
      <a:accent6>
        <a:srgbClr val="F77024"/>
      </a:accent6>
      <a:hlink>
        <a:srgbClr val="45AFD0"/>
      </a:hlink>
      <a:folHlink>
        <a:srgbClr val="98009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f42ee926-7c83-4218-bf2b-8b85ac63f15d" xsi:nil="true"/>
    <lcf76f155ced4ddcb4097134ff3c332f xmlns="655ca6b8-0f94-4989-841e-604707552b5c">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87C4F8466E1834FB2722B7EC1D9E46D" ma:contentTypeVersion="17" ma:contentTypeDescription="Create a new document." ma:contentTypeScope="" ma:versionID="a3758b459318eed394b45c0b3d30b25c">
  <xsd:schema xmlns:xsd="http://www.w3.org/2001/XMLSchema" xmlns:xs="http://www.w3.org/2001/XMLSchema" xmlns:p="http://schemas.microsoft.com/office/2006/metadata/properties" xmlns:ns2="655ca6b8-0f94-4989-841e-604707552b5c" xmlns:ns3="f42ee926-7c83-4218-bf2b-8b85ac63f15d" targetNamespace="http://schemas.microsoft.com/office/2006/metadata/properties" ma:root="true" ma:fieldsID="9c269dc2bf0302e54107ef456b2d348d" ns2:_="" ns3:_="">
    <xsd:import namespace="655ca6b8-0f94-4989-841e-604707552b5c"/>
    <xsd:import namespace="f42ee926-7c83-4218-bf2b-8b85ac63f15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55ca6b8-0f94-4989-841e-604707552b5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f04f1d40-4f8b-488a-ba31-96bb90ef78f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42ee926-7c83-4218-bf2b-8b85ac63f15d"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38b53412-1335-4c00-b969-11b828cd7721}" ma:internalName="TaxCatchAll" ma:showField="CatchAllData" ma:web="f42ee926-7c83-4218-bf2b-8b85ac63f15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D67679F-3726-4F52-9235-DB6635A53AA3}">
  <ds:schemaRefs>
    <ds:schemaRef ds:uri="http://schemas.microsoft.com/sharepoint/v3/contenttype/forms"/>
  </ds:schemaRefs>
</ds:datastoreItem>
</file>

<file path=customXml/itemProps2.xml><?xml version="1.0" encoding="utf-8"?>
<ds:datastoreItem xmlns:ds="http://schemas.openxmlformats.org/officeDocument/2006/customXml" ds:itemID="{ECD743A3-387E-4C23-910B-1EA9EDAEE1A9}">
  <ds:schemaRefs>
    <ds:schemaRef ds:uri="http://purl.org/dc/elements/1.1/"/>
    <ds:schemaRef ds:uri="http://schemas.openxmlformats.org/package/2006/metadata/core-properties"/>
    <ds:schemaRef ds:uri="http://purl.org/dc/terms/"/>
    <ds:schemaRef ds:uri="http://schemas.microsoft.com/office/2006/documentManagement/types"/>
    <ds:schemaRef ds:uri="http://purl.org/dc/dcmitype/"/>
    <ds:schemaRef ds:uri="http://schemas.microsoft.com/office/infopath/2007/PartnerControls"/>
    <ds:schemaRef ds:uri="f42ee926-7c83-4218-bf2b-8b85ac63f15d"/>
    <ds:schemaRef ds:uri="655ca6b8-0f94-4989-841e-604707552b5c"/>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72F96745-F19F-4126-9D1B-64B448A024BA}">
  <ds:schemaRefs>
    <ds:schemaRef ds:uri="655ca6b8-0f94-4989-841e-604707552b5c"/>
    <ds:schemaRef ds:uri="f42ee926-7c83-4218-bf2b-8b85ac63f15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999</TotalTime>
  <Words>1094</Words>
  <Application>Microsoft Office PowerPoint</Application>
  <PresentationFormat>On-screen Show (16:9)</PresentationFormat>
  <Paragraphs>143</Paragraphs>
  <Slides>25</Slides>
  <Notes>23</Notes>
  <HiddenSlides>1</HiddenSlides>
  <MMClips>1</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25</vt:i4>
      </vt:variant>
    </vt:vector>
  </HeadingPairs>
  <TitlesOfParts>
    <vt:vector size="38" baseType="lpstr">
      <vt:lpstr>Open Sans</vt:lpstr>
      <vt:lpstr>Courier New</vt:lpstr>
      <vt:lpstr>Wingdings</vt:lpstr>
      <vt:lpstr>Roboto</vt:lpstr>
      <vt:lpstr>Arial</vt:lpstr>
      <vt:lpstr>Noto Sans</vt:lpstr>
      <vt:lpstr>Calibri</vt:lpstr>
      <vt:lpstr>Segoe UI</vt:lpstr>
      <vt:lpstr>Office Theme</vt:lpstr>
      <vt:lpstr>1_Office Theme</vt:lpstr>
      <vt:lpstr>Custom Design</vt:lpstr>
      <vt:lpstr>2_Office Theme</vt:lpstr>
      <vt:lpstr>3_Office Theme</vt:lpstr>
      <vt:lpstr>Rise Advocacy Chapter Monthly Webinar</vt:lpstr>
      <vt:lpstr>Welcome </vt:lpstr>
      <vt:lpstr>Mission &amp; Vision</vt:lpstr>
      <vt:lpstr>PowerPoint Presentation</vt:lpstr>
      <vt:lpstr>Our Values &amp; Resources</vt:lpstr>
      <vt:lpstr>Pulse Check: How are you?</vt:lpstr>
      <vt:lpstr>PowerPoint Presentation</vt:lpstr>
      <vt:lpstr>Grantee Spotlight</vt:lpstr>
      <vt:lpstr>Campaigns Update</vt:lpstr>
      <vt:lpstr>This Just In! House FY26 Appropriations Bill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Tuesday, August 19 at 8:30 PM ET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dc:title>
  <dc:creator>Ken Patterson</dc:creator>
  <cp:lastModifiedBy>Karyne Bury</cp:lastModifiedBy>
  <cp:revision>4</cp:revision>
  <dcterms:created xsi:type="dcterms:W3CDTF">2021-04-20T20:20:28Z</dcterms:created>
  <dcterms:modified xsi:type="dcterms:W3CDTF">2025-07-16T00:18:14Z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0x010100187C4F8466E1834FB2722B7EC1D9E46D</vt:lpwstr>
  </property>
  <property fmtid="{D5CDD505-2E9C-101B-9397-08002B2CF9AE}" pid="3" name="MediaServiceImageTags">
    <vt:lpwstr/>
  </property>
</Properties>
</file>