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0"/>
  </p:notesMasterIdLst>
  <p:sldIdLst>
    <p:sldId id="257" r:id="rId2"/>
    <p:sldId id="271" r:id="rId3"/>
    <p:sldId id="259" r:id="rId4"/>
    <p:sldId id="272" r:id="rId5"/>
    <p:sldId id="275" r:id="rId6"/>
    <p:sldId id="279" r:id="rId7"/>
    <p:sldId id="284" r:id="rId8"/>
    <p:sldId id="287" r:id="rId9"/>
    <p:sldId id="286" r:id="rId10"/>
    <p:sldId id="288" r:id="rId11"/>
    <p:sldId id="295" r:id="rId12"/>
    <p:sldId id="293" r:id="rId13"/>
    <p:sldId id="262" r:id="rId14"/>
    <p:sldId id="269" r:id="rId15"/>
    <p:sldId id="270" r:id="rId16"/>
    <p:sldId id="264" r:id="rId17"/>
    <p:sldId id="281" r:id="rId18"/>
    <p:sldId id="291" r:id="rId1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9852" autoAdjust="0"/>
  </p:normalViewPr>
  <p:slideViewPr>
    <p:cSldViewPr snapToGrid="0">
      <p:cViewPr varScale="1">
        <p:scale>
          <a:sx n="61" d="100"/>
          <a:sy n="61" d="100"/>
        </p:scale>
        <p:origin x="97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https://resultsorg-my.sharepoint.com/personal/akrupar_results_org/Documents/RTEI/Global%20Report/2016/Data/2017%20visuals_2-9.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resultsorg-my.sharepoint.com/personal/akrupar_results_org/Documents/RTEI/Global%20Report/2016/Data/2017%20visuals_2-9.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resultsorg-my.sharepoint.com/personal/akrupar_results_org/Documents/RTEI/Global%20Report/2016/Data/2017%20visuals_2-9.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resultsorg-my.sharepoint.com/personal/akrupar_results_org/Documents/RTEI/Global%20Report/2016/Data/2017%20visuals_2-9.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resultsorg-my.sharepoint.com/personal/akrupar_results_org/Documents/RTEI/Data%20Analysis/Ratio_disparity.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resultsorg-my.sharepoint.com/personal/akrupar_results_org/Documents/RTEI/Global%20Report/2016/Data/2017%20visuals_2-9.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resultsorg-my.sharepoint.com/personal/akrupar_results_org/Documents/RTEI/Global%20Report/2016/Data/2017%20visuals_1-17.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resultsorg-my.sharepoint.com/personal/akrupar_results_org/Documents/RTEI/Global%20Report/2016/Data/2017%20visuals_2-9.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cap="all" spc="120" normalizeH="0" baseline="0">
                <a:solidFill>
                  <a:schemeClr val="tx1"/>
                </a:solidFill>
                <a:latin typeface="Helvetica" panose="020B0604020202020204" pitchFamily="34" charset="0"/>
                <a:ea typeface="+mn-ea"/>
                <a:cs typeface="Helvetica" panose="020B0604020202020204" pitchFamily="34" charset="0"/>
              </a:defRPr>
            </a:pPr>
            <a:r>
              <a:rPr lang="en-US">
                <a:solidFill>
                  <a:schemeClr val="tx1"/>
                </a:solidFill>
              </a:rPr>
              <a:t>Index score composition by theme</a:t>
            </a:r>
          </a:p>
        </c:rich>
      </c:tx>
      <c:overlay val="0"/>
      <c:spPr>
        <a:noFill/>
        <a:ln>
          <a:noFill/>
        </a:ln>
        <a:effectLst/>
      </c:spPr>
      <c:txPr>
        <a:bodyPr rot="0" spcFirstLastPara="1" vertOverflow="ellipsis" vert="horz" wrap="square" anchor="ctr" anchorCtr="1"/>
        <a:lstStyle/>
        <a:p>
          <a:pPr>
            <a:defRPr sz="1920" b="1" i="0" u="none" strike="noStrike" kern="1200" cap="all" spc="120" normalizeH="0" baseline="0">
              <a:solidFill>
                <a:schemeClr val="tx1"/>
              </a:solidFill>
              <a:latin typeface="Helvetica" panose="020B0604020202020204" pitchFamily="34" charset="0"/>
              <a:ea typeface="+mn-ea"/>
              <a:cs typeface="Helvetica" panose="020B0604020202020204" pitchFamily="34" charset="0"/>
            </a:defRPr>
          </a:pPr>
          <a:endParaRPr lang="en-US"/>
        </a:p>
      </c:txPr>
    </c:title>
    <c:autoTitleDeleted val="0"/>
    <c:plotArea>
      <c:layout/>
      <c:barChart>
        <c:barDir val="bar"/>
        <c:grouping val="stacked"/>
        <c:varyColors val="0"/>
        <c:ser>
          <c:idx val="1"/>
          <c:order val="0"/>
          <c:tx>
            <c:strRef>
              <c:f>Overall!$V$1</c:f>
              <c:strCache>
                <c:ptCount val="1"/>
                <c:pt idx="0">
                  <c:v>Governance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lt1"/>
                    </a:solidFill>
                    <a:latin typeface="Helvetica" panose="020B0604020202020204" pitchFamily="34" charset="0"/>
                    <a:ea typeface="+mn-ea"/>
                    <a:cs typeface="Helvetica"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Overall!$T$2:$T$16</c:f>
              <c:strCache>
                <c:ptCount val="15"/>
                <c:pt idx="0">
                  <c:v>Chile</c:v>
                </c:pt>
                <c:pt idx="1">
                  <c:v>DRC</c:v>
                </c:pt>
                <c:pt idx="2">
                  <c:v>Zimbabwe</c:v>
                </c:pt>
                <c:pt idx="3">
                  <c:v>Tanzania</c:v>
                </c:pt>
                <c:pt idx="4">
                  <c:v>U.S.</c:v>
                </c:pt>
                <c:pt idx="5">
                  <c:v>Palestine</c:v>
                </c:pt>
                <c:pt idx="6">
                  <c:v>Honduras</c:v>
                </c:pt>
                <c:pt idx="7">
                  <c:v>Indonesia</c:v>
                </c:pt>
                <c:pt idx="8">
                  <c:v>Nigeria</c:v>
                </c:pt>
                <c:pt idx="9">
                  <c:v>South Korea</c:v>
                </c:pt>
                <c:pt idx="10">
                  <c:v>Ethiopia</c:v>
                </c:pt>
                <c:pt idx="11">
                  <c:v>Philippines</c:v>
                </c:pt>
                <c:pt idx="12">
                  <c:v>Australia</c:v>
                </c:pt>
                <c:pt idx="13">
                  <c:v>Canada</c:v>
                </c:pt>
                <c:pt idx="14">
                  <c:v>UK</c:v>
                </c:pt>
              </c:strCache>
            </c:strRef>
          </c:cat>
          <c:val>
            <c:numRef>
              <c:f>Overall!$V$2:$V$16</c:f>
              <c:numCache>
                <c:formatCode>0%</c:formatCode>
                <c:ptCount val="15"/>
                <c:pt idx="0">
                  <c:v>0.68535783135791073</c:v>
                </c:pt>
                <c:pt idx="1">
                  <c:v>0.79510664843133805</c:v>
                </c:pt>
                <c:pt idx="2">
                  <c:v>0.71619990214528206</c:v>
                </c:pt>
                <c:pt idx="3">
                  <c:v>0.85010803429663762</c:v>
                </c:pt>
                <c:pt idx="4">
                  <c:v>0.66748097260646866</c:v>
                </c:pt>
                <c:pt idx="5">
                  <c:v>0.86576235853456918</c:v>
                </c:pt>
                <c:pt idx="6">
                  <c:v>0.9061629993440069</c:v>
                </c:pt>
                <c:pt idx="7">
                  <c:v>0.85907589675741081</c:v>
                </c:pt>
                <c:pt idx="8">
                  <c:v>0.93899408744849311</c:v>
                </c:pt>
                <c:pt idx="9">
                  <c:v>0.7605207926413794</c:v>
                </c:pt>
                <c:pt idx="10">
                  <c:v>0.89871842997353557</c:v>
                </c:pt>
                <c:pt idx="11">
                  <c:v>0.91219483310092697</c:v>
                </c:pt>
                <c:pt idx="12">
                  <c:v>0.81422803005019107</c:v>
                </c:pt>
                <c:pt idx="13">
                  <c:v>0.75651499872683414</c:v>
                </c:pt>
                <c:pt idx="14">
                  <c:v>0.87366077666456032</c:v>
                </c:pt>
              </c:numCache>
            </c:numRef>
          </c:val>
          <c:extLst>
            <c:ext xmlns:c16="http://schemas.microsoft.com/office/drawing/2014/chart" uri="{C3380CC4-5D6E-409C-BE32-E72D297353CC}">
              <c16:uniqueId val="{00000000-6FD4-4534-83B7-28FF1341EBFA}"/>
            </c:ext>
          </c:extLst>
        </c:ser>
        <c:ser>
          <c:idx val="2"/>
          <c:order val="1"/>
          <c:tx>
            <c:strRef>
              <c:f>Overall!$W$1</c:f>
              <c:strCache>
                <c:ptCount val="1"/>
                <c:pt idx="0">
                  <c:v>Availability </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lt1"/>
                    </a:solidFill>
                    <a:latin typeface="Helvetica" panose="020B0604020202020204" pitchFamily="34" charset="0"/>
                    <a:ea typeface="+mn-ea"/>
                    <a:cs typeface="Helvetica"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Overall!$T$2:$T$16</c:f>
              <c:strCache>
                <c:ptCount val="15"/>
                <c:pt idx="0">
                  <c:v>Chile</c:v>
                </c:pt>
                <c:pt idx="1">
                  <c:v>DRC</c:v>
                </c:pt>
                <c:pt idx="2">
                  <c:v>Zimbabwe</c:v>
                </c:pt>
                <c:pt idx="3">
                  <c:v>Tanzania</c:v>
                </c:pt>
                <c:pt idx="4">
                  <c:v>U.S.</c:v>
                </c:pt>
                <c:pt idx="5">
                  <c:v>Palestine</c:v>
                </c:pt>
                <c:pt idx="6">
                  <c:v>Honduras</c:v>
                </c:pt>
                <c:pt idx="7">
                  <c:v>Indonesia</c:v>
                </c:pt>
                <c:pt idx="8">
                  <c:v>Nigeria</c:v>
                </c:pt>
                <c:pt idx="9">
                  <c:v>South Korea</c:v>
                </c:pt>
                <c:pt idx="10">
                  <c:v>Ethiopia</c:v>
                </c:pt>
                <c:pt idx="11">
                  <c:v>Philippines</c:v>
                </c:pt>
                <c:pt idx="12">
                  <c:v>Australia</c:v>
                </c:pt>
                <c:pt idx="13">
                  <c:v>Canada</c:v>
                </c:pt>
                <c:pt idx="14">
                  <c:v>UK</c:v>
                </c:pt>
              </c:strCache>
            </c:strRef>
          </c:cat>
          <c:val>
            <c:numRef>
              <c:f>Overall!$W$2:$W$16</c:f>
              <c:numCache>
                <c:formatCode>0%</c:formatCode>
                <c:ptCount val="15"/>
                <c:pt idx="0">
                  <c:v>0.67943662816918349</c:v>
                </c:pt>
                <c:pt idx="1">
                  <c:v>0.81878173917399899</c:v>
                </c:pt>
                <c:pt idx="2">
                  <c:v>0.82626156270526196</c:v>
                </c:pt>
                <c:pt idx="3">
                  <c:v>0.63545788226931044</c:v>
                </c:pt>
                <c:pt idx="4">
                  <c:v>0.97356333298908371</c:v>
                </c:pt>
                <c:pt idx="5">
                  <c:v>0.85239870137116003</c:v>
                </c:pt>
                <c:pt idx="6">
                  <c:v>0.74076506954125998</c:v>
                </c:pt>
                <c:pt idx="7">
                  <c:v>0.87338067940935171</c:v>
                </c:pt>
                <c:pt idx="8">
                  <c:v>0.62368163766571594</c:v>
                </c:pt>
                <c:pt idx="9">
                  <c:v>0.94759080682396701</c:v>
                </c:pt>
                <c:pt idx="10">
                  <c:v>0.54984614877136695</c:v>
                </c:pt>
                <c:pt idx="11">
                  <c:v>0.733620352775472</c:v>
                </c:pt>
                <c:pt idx="12">
                  <c:v>1</c:v>
                </c:pt>
                <c:pt idx="13">
                  <c:v>0.97241523400671159</c:v>
                </c:pt>
                <c:pt idx="14">
                  <c:v>0.99332684632663737</c:v>
                </c:pt>
              </c:numCache>
            </c:numRef>
          </c:val>
          <c:extLst>
            <c:ext xmlns:c16="http://schemas.microsoft.com/office/drawing/2014/chart" uri="{C3380CC4-5D6E-409C-BE32-E72D297353CC}">
              <c16:uniqueId val="{00000001-6FD4-4534-83B7-28FF1341EBFA}"/>
            </c:ext>
          </c:extLst>
        </c:ser>
        <c:ser>
          <c:idx val="3"/>
          <c:order val="2"/>
          <c:tx>
            <c:strRef>
              <c:f>Overall!$X$1</c:f>
              <c:strCache>
                <c:ptCount val="1"/>
                <c:pt idx="0">
                  <c:v>Accessibility</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lt1"/>
                    </a:solidFill>
                    <a:latin typeface="Helvetica" panose="020B0604020202020204" pitchFamily="34" charset="0"/>
                    <a:ea typeface="+mn-ea"/>
                    <a:cs typeface="Helvetica"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Overall!$T$2:$T$16</c:f>
              <c:strCache>
                <c:ptCount val="15"/>
                <c:pt idx="0">
                  <c:v>Chile</c:v>
                </c:pt>
                <c:pt idx="1">
                  <c:v>DRC</c:v>
                </c:pt>
                <c:pt idx="2">
                  <c:v>Zimbabwe</c:v>
                </c:pt>
                <c:pt idx="3">
                  <c:v>Tanzania</c:v>
                </c:pt>
                <c:pt idx="4">
                  <c:v>U.S.</c:v>
                </c:pt>
                <c:pt idx="5">
                  <c:v>Palestine</c:v>
                </c:pt>
                <c:pt idx="6">
                  <c:v>Honduras</c:v>
                </c:pt>
                <c:pt idx="7">
                  <c:v>Indonesia</c:v>
                </c:pt>
                <c:pt idx="8">
                  <c:v>Nigeria</c:v>
                </c:pt>
                <c:pt idx="9">
                  <c:v>South Korea</c:v>
                </c:pt>
                <c:pt idx="10">
                  <c:v>Ethiopia</c:v>
                </c:pt>
                <c:pt idx="11">
                  <c:v>Philippines</c:v>
                </c:pt>
                <c:pt idx="12">
                  <c:v>Australia</c:v>
                </c:pt>
                <c:pt idx="13">
                  <c:v>Canada</c:v>
                </c:pt>
                <c:pt idx="14">
                  <c:v>UK</c:v>
                </c:pt>
              </c:strCache>
            </c:strRef>
          </c:cat>
          <c:val>
            <c:numRef>
              <c:f>Overall!$X$2:$X$16</c:f>
              <c:numCache>
                <c:formatCode>0%</c:formatCode>
                <c:ptCount val="15"/>
                <c:pt idx="0">
                  <c:v>0.80142784688397073</c:v>
                </c:pt>
                <c:pt idx="1">
                  <c:v>0.68781509536119367</c:v>
                </c:pt>
                <c:pt idx="2">
                  <c:v>0.71046728576866902</c:v>
                </c:pt>
                <c:pt idx="3">
                  <c:v>0.76094301024051492</c:v>
                </c:pt>
                <c:pt idx="4">
                  <c:v>0.70020239490801106</c:v>
                </c:pt>
                <c:pt idx="5">
                  <c:v>0.7419719731768063</c:v>
                </c:pt>
                <c:pt idx="6">
                  <c:v>0.80698735487097828</c:v>
                </c:pt>
                <c:pt idx="7">
                  <c:v>0.8473838661180797</c:v>
                </c:pt>
                <c:pt idx="8">
                  <c:v>0.79983777505891906</c:v>
                </c:pt>
                <c:pt idx="9">
                  <c:v>0.70873879675967366</c:v>
                </c:pt>
                <c:pt idx="10">
                  <c:v>0.79849101503851294</c:v>
                </c:pt>
                <c:pt idx="11">
                  <c:v>0.82968981446418832</c:v>
                </c:pt>
                <c:pt idx="12">
                  <c:v>0.76725777950523133</c:v>
                </c:pt>
                <c:pt idx="13">
                  <c:v>0.81779026075537542</c:v>
                </c:pt>
                <c:pt idx="14">
                  <c:v>0.83663126317595493</c:v>
                </c:pt>
              </c:numCache>
            </c:numRef>
          </c:val>
          <c:extLst>
            <c:ext xmlns:c16="http://schemas.microsoft.com/office/drawing/2014/chart" uri="{C3380CC4-5D6E-409C-BE32-E72D297353CC}">
              <c16:uniqueId val="{00000002-6FD4-4534-83B7-28FF1341EBFA}"/>
            </c:ext>
          </c:extLst>
        </c:ser>
        <c:ser>
          <c:idx val="4"/>
          <c:order val="3"/>
          <c:tx>
            <c:strRef>
              <c:f>Overall!$Y$1</c:f>
              <c:strCache>
                <c:ptCount val="1"/>
                <c:pt idx="0">
                  <c:v>Acceptability</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lt1"/>
                    </a:solidFill>
                    <a:latin typeface="Helvetica" panose="020B0604020202020204" pitchFamily="34" charset="0"/>
                    <a:ea typeface="+mn-ea"/>
                    <a:cs typeface="Helvetica"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Overall!$T$2:$T$16</c:f>
              <c:strCache>
                <c:ptCount val="15"/>
                <c:pt idx="0">
                  <c:v>Chile</c:v>
                </c:pt>
                <c:pt idx="1">
                  <c:v>DRC</c:v>
                </c:pt>
                <c:pt idx="2">
                  <c:v>Zimbabwe</c:v>
                </c:pt>
                <c:pt idx="3">
                  <c:v>Tanzania</c:v>
                </c:pt>
                <c:pt idx="4">
                  <c:v>U.S.</c:v>
                </c:pt>
                <c:pt idx="5">
                  <c:v>Palestine</c:v>
                </c:pt>
                <c:pt idx="6">
                  <c:v>Honduras</c:v>
                </c:pt>
                <c:pt idx="7">
                  <c:v>Indonesia</c:v>
                </c:pt>
                <c:pt idx="8">
                  <c:v>Nigeria</c:v>
                </c:pt>
                <c:pt idx="9">
                  <c:v>South Korea</c:v>
                </c:pt>
                <c:pt idx="10">
                  <c:v>Ethiopia</c:v>
                </c:pt>
                <c:pt idx="11">
                  <c:v>Philippines</c:v>
                </c:pt>
                <c:pt idx="12">
                  <c:v>Australia</c:v>
                </c:pt>
                <c:pt idx="13">
                  <c:v>Canada</c:v>
                </c:pt>
                <c:pt idx="14">
                  <c:v>UK</c:v>
                </c:pt>
              </c:strCache>
            </c:strRef>
          </c:cat>
          <c:val>
            <c:numRef>
              <c:f>Overall!$Y$2:$Y$16</c:f>
              <c:numCache>
                <c:formatCode>0%</c:formatCode>
                <c:ptCount val="15"/>
                <c:pt idx="0">
                  <c:v>0.51762017543859662</c:v>
                </c:pt>
                <c:pt idx="1">
                  <c:v>0.7918089864344845</c:v>
                </c:pt>
                <c:pt idx="2">
                  <c:v>0.59698326921948597</c:v>
                </c:pt>
                <c:pt idx="3">
                  <c:v>0.82151533759370621</c:v>
                </c:pt>
                <c:pt idx="4">
                  <c:v>0.64052641898600027</c:v>
                </c:pt>
                <c:pt idx="5">
                  <c:v>0.61166790422934125</c:v>
                </c:pt>
                <c:pt idx="6">
                  <c:v>0.72462148737829901</c:v>
                </c:pt>
                <c:pt idx="7">
                  <c:v>0.68097614035087728</c:v>
                </c:pt>
                <c:pt idx="8">
                  <c:v>0.79779145519969019</c:v>
                </c:pt>
                <c:pt idx="9">
                  <c:v>0.7466067356916527</c:v>
                </c:pt>
                <c:pt idx="10">
                  <c:v>0.93037229141133493</c:v>
                </c:pt>
                <c:pt idx="11">
                  <c:v>0.84764282232306754</c:v>
                </c:pt>
                <c:pt idx="12">
                  <c:v>0.91929391012772899</c:v>
                </c:pt>
                <c:pt idx="13">
                  <c:v>0.81595808457750219</c:v>
                </c:pt>
                <c:pt idx="14">
                  <c:v>0.92137120280929929</c:v>
                </c:pt>
              </c:numCache>
            </c:numRef>
          </c:val>
          <c:extLst>
            <c:ext xmlns:c16="http://schemas.microsoft.com/office/drawing/2014/chart" uri="{C3380CC4-5D6E-409C-BE32-E72D297353CC}">
              <c16:uniqueId val="{00000003-6FD4-4534-83B7-28FF1341EBFA}"/>
            </c:ext>
          </c:extLst>
        </c:ser>
        <c:ser>
          <c:idx val="5"/>
          <c:order val="4"/>
          <c:tx>
            <c:strRef>
              <c:f>Overall!$Z$1</c:f>
              <c:strCache>
                <c:ptCount val="1"/>
                <c:pt idx="0">
                  <c:v>Adaptability</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lt1"/>
                    </a:solidFill>
                    <a:latin typeface="Helvetica" panose="020B0604020202020204" pitchFamily="34" charset="0"/>
                    <a:ea typeface="+mn-ea"/>
                    <a:cs typeface="Helvetica"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Overall!$T$2:$T$16</c:f>
              <c:strCache>
                <c:ptCount val="15"/>
                <c:pt idx="0">
                  <c:v>Chile</c:v>
                </c:pt>
                <c:pt idx="1">
                  <c:v>DRC</c:v>
                </c:pt>
                <c:pt idx="2">
                  <c:v>Zimbabwe</c:v>
                </c:pt>
                <c:pt idx="3">
                  <c:v>Tanzania</c:v>
                </c:pt>
                <c:pt idx="4">
                  <c:v>U.S.</c:v>
                </c:pt>
                <c:pt idx="5">
                  <c:v>Palestine</c:v>
                </c:pt>
                <c:pt idx="6">
                  <c:v>Honduras</c:v>
                </c:pt>
                <c:pt idx="7">
                  <c:v>Indonesia</c:v>
                </c:pt>
                <c:pt idx="8">
                  <c:v>Nigeria</c:v>
                </c:pt>
                <c:pt idx="9">
                  <c:v>South Korea</c:v>
                </c:pt>
                <c:pt idx="10">
                  <c:v>Ethiopia</c:v>
                </c:pt>
                <c:pt idx="11">
                  <c:v>Philippines</c:v>
                </c:pt>
                <c:pt idx="12">
                  <c:v>Australia</c:v>
                </c:pt>
                <c:pt idx="13">
                  <c:v>Canada</c:v>
                </c:pt>
                <c:pt idx="14">
                  <c:v>UK</c:v>
                </c:pt>
              </c:strCache>
            </c:strRef>
          </c:cat>
          <c:val>
            <c:numRef>
              <c:f>Overall!$Z$2:$Z$16</c:f>
              <c:numCache>
                <c:formatCode>0%</c:formatCode>
                <c:ptCount val="15"/>
                <c:pt idx="0">
                  <c:v>0.63516126897601621</c:v>
                </c:pt>
                <c:pt idx="1">
                  <c:v>0.47283753794645322</c:v>
                </c:pt>
                <c:pt idx="2">
                  <c:v>0.77979294135438626</c:v>
                </c:pt>
                <c:pt idx="3">
                  <c:v>0.61817875869081496</c:v>
                </c:pt>
                <c:pt idx="4">
                  <c:v>0.77829299044112121</c:v>
                </c:pt>
                <c:pt idx="5">
                  <c:v>0.72297586296376604</c:v>
                </c:pt>
                <c:pt idx="6">
                  <c:v>0.65054828655931707</c:v>
                </c:pt>
                <c:pt idx="7">
                  <c:v>0.61138171986101153</c:v>
                </c:pt>
                <c:pt idx="8">
                  <c:v>0.71787500000000004</c:v>
                </c:pt>
                <c:pt idx="9">
                  <c:v>0.760464539586859</c:v>
                </c:pt>
                <c:pt idx="10">
                  <c:v>0.76526816780922402</c:v>
                </c:pt>
                <c:pt idx="11">
                  <c:v>0.77564465706562702</c:v>
                </c:pt>
                <c:pt idx="12">
                  <c:v>0.65687650002030551</c:v>
                </c:pt>
                <c:pt idx="13">
                  <c:v>0.84298186586802704</c:v>
                </c:pt>
                <c:pt idx="14">
                  <c:v>0.69677608673060742</c:v>
                </c:pt>
              </c:numCache>
            </c:numRef>
          </c:val>
          <c:extLst>
            <c:ext xmlns:c16="http://schemas.microsoft.com/office/drawing/2014/chart" uri="{C3380CC4-5D6E-409C-BE32-E72D297353CC}">
              <c16:uniqueId val="{00000004-6FD4-4534-83B7-28FF1341EBFA}"/>
            </c:ext>
          </c:extLst>
        </c:ser>
        <c:dLbls>
          <c:dLblPos val="ctr"/>
          <c:showLegendKey val="0"/>
          <c:showVal val="1"/>
          <c:showCatName val="0"/>
          <c:showSerName val="0"/>
          <c:showPercent val="0"/>
          <c:showBubbleSize val="0"/>
        </c:dLbls>
        <c:gapWidth val="79"/>
        <c:overlap val="100"/>
        <c:axId val="780979376"/>
        <c:axId val="780983312"/>
      </c:barChart>
      <c:catAx>
        <c:axId val="7809793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cap="all" spc="120" normalizeH="0" baseline="0">
                <a:solidFill>
                  <a:schemeClr val="tx1"/>
                </a:solidFill>
                <a:latin typeface="Helvetica" panose="020B0604020202020204" pitchFamily="34" charset="0"/>
                <a:ea typeface="+mn-ea"/>
                <a:cs typeface="Helvetica" panose="020B0604020202020204" pitchFamily="34" charset="0"/>
              </a:defRPr>
            </a:pPr>
            <a:endParaRPr lang="en-US"/>
          </a:p>
        </c:txPr>
        <c:crossAx val="780983312"/>
        <c:crosses val="autoZero"/>
        <c:auto val="1"/>
        <c:lblAlgn val="ctr"/>
        <c:lblOffset val="100"/>
        <c:noMultiLvlLbl val="0"/>
      </c:catAx>
      <c:valAx>
        <c:axId val="780983312"/>
        <c:scaling>
          <c:orientation val="minMax"/>
        </c:scaling>
        <c:delete val="1"/>
        <c:axPos val="b"/>
        <c:numFmt formatCode="0%" sourceLinked="1"/>
        <c:majorTickMark val="none"/>
        <c:minorTickMark val="none"/>
        <c:tickLblPos val="nextTo"/>
        <c:crossAx val="78097937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Helvetica" panose="020B0604020202020204" pitchFamily="34" charset="0"/>
              <a:ea typeface="+mn-ea"/>
              <a:cs typeface="Helvetica" panose="020B0604020202020204" pitchFamily="34" charset="0"/>
            </a:defRPr>
          </a:pPr>
          <a:endParaRPr lang="en-US"/>
        </a:p>
      </c:txPr>
    </c:legend>
    <c:plotVisOnly val="1"/>
    <c:dispBlanksAs val="gap"/>
    <c:showDLblsOverMax val="0"/>
  </c:chart>
  <c:spPr>
    <a:noFill/>
    <a:ln>
      <a:noFill/>
    </a:ln>
    <a:effectLst/>
  </c:spPr>
  <c:txPr>
    <a:bodyPr/>
    <a:lstStyle/>
    <a:p>
      <a:pPr>
        <a:defRPr sz="1600">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680" b="1" i="0" u="none" strike="noStrike" kern="1200" baseline="0">
                <a:solidFill>
                  <a:schemeClr val="tx2"/>
                </a:solidFill>
                <a:latin typeface="Helvetica" panose="020B0604020202020204" pitchFamily="34" charset="0"/>
                <a:ea typeface="+mn-ea"/>
                <a:cs typeface="Helvetica" panose="020B0604020202020204" pitchFamily="34" charset="0"/>
              </a:defRPr>
            </a:pPr>
            <a:r>
              <a:rPr lang="en-US"/>
              <a:t>High and low theme scores</a:t>
            </a:r>
          </a:p>
        </c:rich>
      </c:tx>
      <c:overlay val="0"/>
      <c:spPr>
        <a:noFill/>
        <a:ln>
          <a:noFill/>
        </a:ln>
        <a:effectLst/>
      </c:spPr>
      <c:txPr>
        <a:bodyPr rot="0" spcFirstLastPara="1" vertOverflow="ellipsis" vert="horz" wrap="square" anchor="ctr" anchorCtr="1"/>
        <a:lstStyle/>
        <a:p>
          <a:pPr>
            <a:defRPr sz="1680" b="1" i="0" u="none" strike="noStrike" kern="1200" baseline="0">
              <a:solidFill>
                <a:schemeClr val="tx2"/>
              </a:solidFill>
              <a:latin typeface="Helvetica" panose="020B0604020202020204" pitchFamily="34" charset="0"/>
              <a:ea typeface="+mn-ea"/>
              <a:cs typeface="Helvetica" panose="020B0604020202020204" pitchFamily="34" charset="0"/>
            </a:defRPr>
          </a:pPr>
          <a:endParaRPr lang="en-US"/>
        </a:p>
      </c:txPr>
    </c:title>
    <c:autoTitleDeleted val="0"/>
    <c:plotArea>
      <c:layout/>
      <c:stockChart>
        <c:ser>
          <c:idx val="0"/>
          <c:order val="0"/>
          <c:tx>
            <c:strRef>
              <c:f>Overall!$B$38</c:f>
              <c:strCache>
                <c:ptCount val="1"/>
                <c:pt idx="0">
                  <c:v>High</c:v>
                </c:pt>
              </c:strCache>
            </c:strRef>
          </c:tx>
          <c:spPr>
            <a:ln w="25400" cap="rnd">
              <a:noFill/>
              <a:round/>
            </a:ln>
            <a:effectLst/>
          </c:spPr>
          <c:marker>
            <c:symbol val="none"/>
          </c:marker>
          <c:dLbls>
            <c:dLbl>
              <c:idx val="0"/>
              <c:layout>
                <c:manualLayout>
                  <c:x val="-4.8472334948729892E-2"/>
                  <c:y val="-4.119884776484415E-2"/>
                </c:manualLayout>
              </c:layout>
              <c:tx>
                <c:rich>
                  <a:bodyPr/>
                  <a:lstStyle/>
                  <a:p>
                    <a:fld id="{E1C21B7E-3026-48C5-BBD1-349658F17B1A}" type="CELLRANGE">
                      <a:rPr lang="en-US" baseline="0"/>
                      <a:pPr/>
                      <a:t>[CELLRANGE]</a:t>
                    </a:fld>
                    <a:r>
                      <a:rPr lang="en-US" baseline="0"/>
                      <a:t>, </a:t>
                    </a:r>
                    <a:fld id="{EB9B93B4-41E3-4919-B89D-BC84544C7386}" type="VALUE">
                      <a:rPr lang="en-US" baseline="0"/>
                      <a:pPr/>
                      <a:t>[VALUE]</a:t>
                    </a:fld>
                    <a:endParaRPr lang="en-US" baseline="0"/>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01FE-4A8B-9279-90177A43ADC6}"/>
                </c:ext>
              </c:extLst>
            </c:dLbl>
            <c:dLbl>
              <c:idx val="1"/>
              <c:layout>
                <c:manualLayout>
                  <c:x val="-3.2234432234432245E-2"/>
                  <c:y val="-3.2786885245901641E-2"/>
                </c:manualLayout>
              </c:layout>
              <c:tx>
                <c:rich>
                  <a:bodyPr/>
                  <a:lstStyle/>
                  <a:p>
                    <a:fld id="{39F84AFA-1622-40BE-A516-D3649CCBA09A}" type="CELLRANGE">
                      <a:rPr lang="en-US" baseline="0"/>
                      <a:pPr/>
                      <a:t>[CELLRANGE]</a:t>
                    </a:fld>
                    <a:r>
                      <a:rPr lang="en-US" baseline="0"/>
                      <a:t>, </a:t>
                    </a:r>
                    <a:fld id="{5E130912-1D01-417A-960C-F314EC9DB1F2}" type="VALUE">
                      <a:rPr lang="en-US" baseline="0"/>
                      <a:pPr/>
                      <a:t>[VALUE]</a:t>
                    </a:fld>
                    <a:endParaRPr lang="en-US" baseline="0"/>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01FE-4A8B-9279-90177A43ADC6}"/>
                </c:ext>
              </c:extLst>
            </c:dLbl>
            <c:dLbl>
              <c:idx val="2"/>
              <c:layout>
                <c:manualLayout>
                  <c:x val="-3.6520143014742421E-2"/>
                  <c:y val="-4.9113478515491457E-2"/>
                </c:manualLayout>
              </c:layout>
              <c:tx>
                <c:rich>
                  <a:bodyPr/>
                  <a:lstStyle/>
                  <a:p>
                    <a:fld id="{697E4E0B-FFB2-4328-B7EC-45C6DA89D272}" type="CELLRANGE">
                      <a:rPr lang="en-US" baseline="0"/>
                      <a:pPr/>
                      <a:t>[CELLRANGE]</a:t>
                    </a:fld>
                    <a:r>
                      <a:rPr lang="en-US" baseline="0"/>
                      <a:t>, </a:t>
                    </a:r>
                    <a:fld id="{D3D3752E-D842-47A8-B9B7-4205E3304C73}" type="VALUE">
                      <a:rPr lang="en-US" baseline="0"/>
                      <a:pPr/>
                      <a:t>[VALUE]</a:t>
                    </a:fld>
                    <a:endParaRPr lang="en-US" baseline="0"/>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01FE-4A8B-9279-90177A43ADC6}"/>
                </c:ext>
              </c:extLst>
            </c:dLbl>
            <c:dLbl>
              <c:idx val="3"/>
              <c:layout>
                <c:manualLayout>
                  <c:x val="-1.7582417582417582E-2"/>
                  <c:y val="-2.1857923497267784E-2"/>
                </c:manualLayout>
              </c:layout>
              <c:tx>
                <c:rich>
                  <a:bodyPr/>
                  <a:lstStyle/>
                  <a:p>
                    <a:fld id="{D554B90D-5619-4098-A2E6-25EB754697CD}" type="CELLRANGE">
                      <a:rPr lang="en-US" baseline="0"/>
                      <a:pPr/>
                      <a:t>[CELLRANGE]</a:t>
                    </a:fld>
                    <a:r>
                      <a:rPr lang="en-US" baseline="0"/>
                      <a:t>, </a:t>
                    </a:r>
                    <a:fld id="{6EFCAB2C-8C41-47AD-A065-13D5EABE774F}" type="VALUE">
                      <a:rPr lang="en-US" baseline="0"/>
                      <a:pPr/>
                      <a:t>[VALUE]</a:t>
                    </a:fld>
                    <a:endParaRPr lang="en-US" baseline="0"/>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01FE-4A8B-9279-90177A43ADC6}"/>
                </c:ext>
              </c:extLst>
            </c:dLbl>
            <c:dLbl>
              <c:idx val="4"/>
              <c:layout>
                <c:manualLayout>
                  <c:x val="-5.0590399388518212E-2"/>
                  <c:y val="-5.0472220212868235E-2"/>
                </c:manualLayout>
              </c:layout>
              <c:tx>
                <c:rich>
                  <a:bodyPr/>
                  <a:lstStyle/>
                  <a:p>
                    <a:fld id="{DD92DBA5-C43B-45D9-970A-5A4296F1772C}" type="CELLRANGE">
                      <a:rPr lang="en-US" baseline="0" dirty="0"/>
                      <a:pPr/>
                      <a:t>[CELLRANGE]</a:t>
                    </a:fld>
                    <a:r>
                      <a:rPr lang="en-US" baseline="0" dirty="0"/>
                      <a:t>, </a:t>
                    </a:r>
                    <a:fld id="{58F57C86-0FC8-4A5D-BF1F-34FB355E349E}" type="VALUE">
                      <a:rPr lang="en-US" baseline="0" dirty="0"/>
                      <a:pPr/>
                      <a:t>[VALUE]</a:t>
                    </a:fld>
                    <a:endParaRPr lang="en-US" baseline="0" dirty="0"/>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01FE-4A8B-9279-90177A43ADC6}"/>
                </c:ext>
              </c:extLst>
            </c:dLbl>
            <c:dLbl>
              <c:idx val="5"/>
              <c:layout>
                <c:manualLayout>
                  <c:x val="-3.5216428608457015E-2"/>
                  <c:y val="-6.6353405623835043E-2"/>
                </c:manualLayout>
              </c:layout>
              <c:tx>
                <c:rich>
                  <a:bodyPr/>
                  <a:lstStyle/>
                  <a:p>
                    <a:fld id="{1B9F024A-C04B-4084-B8E9-636C18265310}" type="CELLRANGE">
                      <a:rPr lang="en-US" baseline="0" dirty="0"/>
                      <a:pPr/>
                      <a:t>[CELLRANGE]</a:t>
                    </a:fld>
                    <a:r>
                      <a:rPr lang="en-US" baseline="0" dirty="0"/>
                      <a:t>, </a:t>
                    </a:r>
                    <a:fld id="{561F7C0E-74AA-40A5-B83E-A19C1959F7C8}" type="VALUE">
                      <a:rPr lang="en-US" baseline="0" dirty="0"/>
                      <a:pPr/>
                      <a:t>[VALUE]</a:t>
                    </a:fld>
                    <a:endParaRPr lang="en-US" baseline="0" dirty="0"/>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01FE-4A8B-9279-90177A43ADC6}"/>
                </c:ext>
              </c:extLst>
            </c:dLbl>
            <c:dLbl>
              <c:idx val="6"/>
              <c:layout>
                <c:manualLayout>
                  <c:x val="-4.8653379592110982E-2"/>
                  <c:y val="-3.5370686178429998E-2"/>
                </c:manualLayout>
              </c:layout>
              <c:tx>
                <c:rich>
                  <a:bodyPr/>
                  <a:lstStyle/>
                  <a:p>
                    <a:fld id="{DAB4FB79-57B0-453D-B0D3-5C4B1B57790F}" type="CELLRANGE">
                      <a:rPr lang="en-US" baseline="0"/>
                      <a:pPr/>
                      <a:t>[CELLRANGE]</a:t>
                    </a:fld>
                    <a:r>
                      <a:rPr lang="en-US" baseline="0"/>
                      <a:t>, </a:t>
                    </a:r>
                    <a:fld id="{2AF191A4-D4D8-4D09-8C06-115607B177B7}" type="VALUE">
                      <a:rPr lang="en-US" baseline="0"/>
                      <a:pPr/>
                      <a:t>[VALUE]</a:t>
                    </a:fld>
                    <a:endParaRPr lang="en-US" baseline="0"/>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01FE-4A8B-9279-90177A43ADC6}"/>
                </c:ext>
              </c:extLst>
            </c:dLbl>
            <c:dLbl>
              <c:idx val="7"/>
              <c:layout>
                <c:manualLayout>
                  <c:x val="-4.3374314273677224E-2"/>
                  <c:y val="-4.8318963424362024E-2"/>
                </c:manualLayout>
              </c:layout>
              <c:tx>
                <c:rich>
                  <a:bodyPr/>
                  <a:lstStyle/>
                  <a:p>
                    <a:fld id="{BB5D8835-D2F6-41E5-B82F-E08A226E8B18}" type="CELLRANGE">
                      <a:rPr lang="en-US" baseline="0"/>
                      <a:pPr/>
                      <a:t>[CELLRANGE]</a:t>
                    </a:fld>
                    <a:r>
                      <a:rPr lang="en-US" baseline="0"/>
                      <a:t>, </a:t>
                    </a:r>
                    <a:fld id="{C4C67721-3FF8-4543-A9F0-7AED6C065180}" type="VALUE">
                      <a:rPr lang="en-US" baseline="0"/>
                      <a:pPr/>
                      <a:t>[VALUE]</a:t>
                    </a:fld>
                    <a:endParaRPr lang="en-US" baseline="0"/>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01FE-4A8B-9279-90177A43ADC6}"/>
                </c:ext>
              </c:extLst>
            </c:dLbl>
            <c:dLbl>
              <c:idx val="8"/>
              <c:layout>
                <c:manualLayout>
                  <c:x val="-3.5164835164835165E-2"/>
                  <c:y val="-8.7431693989071066E-2"/>
                </c:manualLayout>
              </c:layout>
              <c:tx>
                <c:rich>
                  <a:bodyPr/>
                  <a:lstStyle/>
                  <a:p>
                    <a:fld id="{A70E382C-A1F4-4D8B-9CFE-10FB98A9513A}" type="CELLRANGE">
                      <a:rPr lang="en-US" baseline="0"/>
                      <a:pPr/>
                      <a:t>[CELLRANGE]</a:t>
                    </a:fld>
                    <a:r>
                      <a:rPr lang="en-US" baseline="0"/>
                      <a:t>, </a:t>
                    </a:r>
                    <a:fld id="{57463C3A-38D8-43F1-9254-0F8BCAB79813}" type="VALUE">
                      <a:rPr lang="en-US" baseline="0"/>
                      <a:pPr/>
                      <a:t>[VALUE]</a:t>
                    </a:fld>
                    <a:endParaRPr lang="en-US" baseline="0"/>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01FE-4A8B-9279-90177A43ADC6}"/>
                </c:ext>
              </c:extLst>
            </c:dLbl>
            <c:dLbl>
              <c:idx val="9"/>
              <c:layout>
                <c:manualLayout>
                  <c:x val="-3.5164835164835269E-2"/>
                  <c:y val="-6.0109289617486364E-2"/>
                </c:manualLayout>
              </c:layout>
              <c:tx>
                <c:rich>
                  <a:bodyPr/>
                  <a:lstStyle/>
                  <a:p>
                    <a:fld id="{5501BAAC-9A9A-4DAF-8AF2-FD611CE5DA56}" type="CELLRANGE">
                      <a:rPr lang="en-US" baseline="0"/>
                      <a:pPr/>
                      <a:t>[CELLRANGE]</a:t>
                    </a:fld>
                    <a:r>
                      <a:rPr lang="en-US" baseline="0"/>
                      <a:t>, </a:t>
                    </a:r>
                    <a:fld id="{72905CA4-C2CB-4030-ADA8-495700FED566}" type="VALUE">
                      <a:rPr lang="en-US" baseline="0"/>
                      <a:pPr/>
                      <a:t>[VALUE]</a:t>
                    </a:fld>
                    <a:endParaRPr lang="en-US" baseline="0"/>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01FE-4A8B-9279-90177A43ADC6}"/>
                </c:ext>
              </c:extLst>
            </c:dLbl>
            <c:dLbl>
              <c:idx val="10"/>
              <c:layout>
                <c:manualLayout>
                  <c:x val="-4.5190725356591722E-2"/>
                  <c:y val="-7.4349489530494889E-2"/>
                </c:manualLayout>
              </c:layout>
              <c:tx>
                <c:rich>
                  <a:bodyPr/>
                  <a:lstStyle/>
                  <a:p>
                    <a:fld id="{7B2343B8-013E-41D9-858A-90EAAFB3E873}" type="CELLRANGE">
                      <a:rPr lang="en-US" baseline="0"/>
                      <a:pPr/>
                      <a:t>[CELLRANGE]</a:t>
                    </a:fld>
                    <a:r>
                      <a:rPr lang="en-US" baseline="0"/>
                      <a:t>, </a:t>
                    </a:r>
                    <a:fld id="{3F3D2057-0530-4764-BE6F-B5AFB358BF30}" type="VALUE">
                      <a:rPr lang="en-US" baseline="0"/>
                      <a:pPr/>
                      <a:t>[VALUE]</a:t>
                    </a:fld>
                    <a:endParaRPr lang="en-US" baseline="0"/>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01FE-4A8B-9279-90177A43ADC6}"/>
                </c:ext>
              </c:extLst>
            </c:dLbl>
            <c:dLbl>
              <c:idx val="11"/>
              <c:layout>
                <c:manualLayout>
                  <c:x val="-3.3699633699633698E-2"/>
                  <c:y val="-6.5573770491803324E-2"/>
                </c:manualLayout>
              </c:layout>
              <c:tx>
                <c:rich>
                  <a:bodyPr/>
                  <a:lstStyle/>
                  <a:p>
                    <a:fld id="{261491B6-5D00-4915-913C-B56152BCAA70}" type="CELLRANGE">
                      <a:rPr lang="en-US" baseline="0"/>
                      <a:pPr/>
                      <a:t>[CELLRANGE]</a:t>
                    </a:fld>
                    <a:r>
                      <a:rPr lang="en-US" baseline="0"/>
                      <a:t>, </a:t>
                    </a:r>
                    <a:fld id="{8350757F-B2EF-45CA-816C-8FF142E96985}" type="VALUE">
                      <a:rPr lang="en-US" baseline="0"/>
                      <a:pPr/>
                      <a:t>[VALUE]</a:t>
                    </a:fld>
                    <a:endParaRPr lang="en-US" baseline="0"/>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1FE-4A8B-9279-90177A43ADC6}"/>
                </c:ext>
              </c:extLst>
            </c:dLbl>
            <c:dLbl>
              <c:idx val="12"/>
              <c:layout>
                <c:manualLayout>
                  <c:x val="-4.2671889126295569E-2"/>
                  <c:y val="-6.0176244018593519E-2"/>
                </c:manualLayout>
              </c:layout>
              <c:tx>
                <c:rich>
                  <a:bodyPr/>
                  <a:lstStyle/>
                  <a:p>
                    <a:fld id="{FC446786-0CF3-4150-B88B-97F27AC1282D}" type="CELLRANGE">
                      <a:rPr lang="en-US" baseline="0"/>
                      <a:pPr/>
                      <a:t>[CELLRANGE]</a:t>
                    </a:fld>
                    <a:r>
                      <a:rPr lang="en-US" baseline="0"/>
                      <a:t>, </a:t>
                    </a:r>
                    <a:fld id="{DC42DA9D-E603-4150-8614-F5381DF7517B}" type="VALUE">
                      <a:rPr lang="en-US" baseline="0"/>
                      <a:pPr/>
                      <a:t>[VALUE]</a:t>
                    </a:fld>
                    <a:endParaRPr lang="en-US" baseline="0"/>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01FE-4A8B-9279-90177A43ADC6}"/>
                </c:ext>
              </c:extLst>
            </c:dLbl>
            <c:dLbl>
              <c:idx val="13"/>
              <c:layout>
                <c:manualLayout>
                  <c:x val="-3.6630050446019795E-2"/>
                  <c:y val="-4.2424014213674817E-2"/>
                </c:manualLayout>
              </c:layout>
              <c:tx>
                <c:rich>
                  <a:bodyPr/>
                  <a:lstStyle/>
                  <a:p>
                    <a:fld id="{152CCC19-A77B-495E-B01A-45F0488B5DE2}" type="CELLRANGE">
                      <a:rPr lang="en-US" baseline="0"/>
                      <a:pPr/>
                      <a:t>[CELLRANGE]</a:t>
                    </a:fld>
                    <a:r>
                      <a:rPr lang="en-US" baseline="0"/>
                      <a:t>, </a:t>
                    </a:r>
                    <a:fld id="{9F506246-69C2-438A-9CF8-79B5E42268E6}" type="VALUE">
                      <a:rPr lang="en-US" baseline="0"/>
                      <a:pPr/>
                      <a:t>[VALUE]</a:t>
                    </a:fld>
                    <a:endParaRPr lang="en-US" baseline="0"/>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01FE-4A8B-9279-90177A43ADC6}"/>
                </c:ext>
              </c:extLst>
            </c:dLbl>
            <c:dLbl>
              <c:idx val="14"/>
              <c:layout>
                <c:manualLayout>
                  <c:x val="-4.4559437421313776E-3"/>
                  <c:y val="-1.1129553127375097E-2"/>
                </c:manualLayout>
              </c:layout>
              <c:tx>
                <c:rich>
                  <a:bodyPr/>
                  <a:lstStyle/>
                  <a:p>
                    <a:fld id="{2FA96E5F-C5F0-4825-BCEB-AD8A4313E44A}" type="CELLRANGE">
                      <a:rPr lang="en-US" baseline="0"/>
                      <a:pPr/>
                      <a:t>[CELLRANGE]</a:t>
                    </a:fld>
                    <a:r>
                      <a:rPr lang="en-US" baseline="0"/>
                      <a:t>, </a:t>
                    </a:r>
                    <a:fld id="{D2910D10-F104-4065-AC81-DE3E4F0B51CF}" type="VALUE">
                      <a:rPr lang="en-US" baseline="0"/>
                      <a:pPr/>
                      <a:t>[VALUE]</a:t>
                    </a:fld>
                    <a:endParaRPr lang="en-US" baseline="0"/>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01FE-4A8B-9279-90177A43ADC6}"/>
                </c:ext>
              </c:extLst>
            </c:dLbl>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a:solidFill>
                        <a:schemeClr val="tx2">
                          <a:lumMod val="35000"/>
                          <a:lumOff val="65000"/>
                        </a:schemeClr>
                      </a:solidFill>
                    </a:ln>
                    <a:effectLst/>
                  </c:spPr>
                </c15:leaderLines>
              </c:ext>
            </c:extLst>
          </c:dLbls>
          <c:cat>
            <c:strRef>
              <c:f>Overall!$A$39:$A$53</c:f>
              <c:strCache>
                <c:ptCount val="15"/>
                <c:pt idx="0">
                  <c:v>UK</c:v>
                </c:pt>
                <c:pt idx="1">
                  <c:v>Canada</c:v>
                </c:pt>
                <c:pt idx="2">
                  <c:v>Australia</c:v>
                </c:pt>
                <c:pt idx="3">
                  <c:v>Philippines</c:v>
                </c:pt>
                <c:pt idx="4">
                  <c:v>Ethiopia</c:v>
                </c:pt>
                <c:pt idx="5">
                  <c:v>South Korea</c:v>
                </c:pt>
                <c:pt idx="6">
                  <c:v>Nigeria</c:v>
                </c:pt>
                <c:pt idx="7">
                  <c:v>Indonesia</c:v>
                </c:pt>
                <c:pt idx="8">
                  <c:v>Honduras</c:v>
                </c:pt>
                <c:pt idx="9">
                  <c:v>Palestine</c:v>
                </c:pt>
                <c:pt idx="10">
                  <c:v>US</c:v>
                </c:pt>
                <c:pt idx="11">
                  <c:v>Tanzania</c:v>
                </c:pt>
                <c:pt idx="12">
                  <c:v>Zimbabwe</c:v>
                </c:pt>
                <c:pt idx="13">
                  <c:v>DRC</c:v>
                </c:pt>
                <c:pt idx="14">
                  <c:v>Chile</c:v>
                </c:pt>
              </c:strCache>
            </c:strRef>
          </c:cat>
          <c:val>
            <c:numRef>
              <c:f>Overall!$B$39:$B$53</c:f>
              <c:numCache>
                <c:formatCode>0%</c:formatCode>
                <c:ptCount val="15"/>
                <c:pt idx="0">
                  <c:v>0.99332684632663737</c:v>
                </c:pt>
                <c:pt idx="1">
                  <c:v>0.97</c:v>
                </c:pt>
                <c:pt idx="2">
                  <c:v>1</c:v>
                </c:pt>
                <c:pt idx="3">
                  <c:v>0.91</c:v>
                </c:pt>
                <c:pt idx="4">
                  <c:v>0.92833333333333334</c:v>
                </c:pt>
                <c:pt idx="5">
                  <c:v>0.94759080682396712</c:v>
                </c:pt>
                <c:pt idx="6">
                  <c:v>0.94</c:v>
                </c:pt>
                <c:pt idx="7">
                  <c:v>0.87</c:v>
                </c:pt>
                <c:pt idx="8">
                  <c:v>0.90650461425083906</c:v>
                </c:pt>
                <c:pt idx="9">
                  <c:v>0.86572984019219146</c:v>
                </c:pt>
                <c:pt idx="10">
                  <c:v>0.97356333298908382</c:v>
                </c:pt>
                <c:pt idx="11">
                  <c:v>0.85010803429663762</c:v>
                </c:pt>
                <c:pt idx="12">
                  <c:v>0.82626156270526219</c:v>
                </c:pt>
                <c:pt idx="13">
                  <c:v>0.81878173917399866</c:v>
                </c:pt>
                <c:pt idx="14">
                  <c:v>0.8</c:v>
                </c:pt>
              </c:numCache>
            </c:numRef>
          </c:val>
          <c:smooth val="0"/>
          <c:extLst>
            <c:ext xmlns:c15="http://schemas.microsoft.com/office/drawing/2012/chart" uri="{02D57815-91ED-43cb-92C2-25804820EDAC}">
              <c15:datalabelsRange>
                <c15:f>Overall!$F$39:$F$53</c15:f>
                <c15:dlblRangeCache>
                  <c:ptCount val="15"/>
                  <c:pt idx="0">
                    <c:v>Avail</c:v>
                  </c:pt>
                  <c:pt idx="1">
                    <c:v>Avail</c:v>
                  </c:pt>
                  <c:pt idx="2">
                    <c:v>Avail</c:v>
                  </c:pt>
                  <c:pt idx="3">
                    <c:v>Gov</c:v>
                  </c:pt>
                  <c:pt idx="4">
                    <c:v>Accept</c:v>
                  </c:pt>
                  <c:pt idx="5">
                    <c:v>Avail</c:v>
                  </c:pt>
                  <c:pt idx="6">
                    <c:v>Gov</c:v>
                  </c:pt>
                  <c:pt idx="7">
                    <c:v>Avail</c:v>
                  </c:pt>
                  <c:pt idx="8">
                    <c:v>Gov</c:v>
                  </c:pt>
                  <c:pt idx="9">
                    <c:v>Gov</c:v>
                  </c:pt>
                  <c:pt idx="10">
                    <c:v>Avail</c:v>
                  </c:pt>
                  <c:pt idx="11">
                    <c:v>Gov</c:v>
                  </c:pt>
                  <c:pt idx="12">
                    <c:v>Avail</c:v>
                  </c:pt>
                  <c:pt idx="13">
                    <c:v>Avail</c:v>
                  </c:pt>
                  <c:pt idx="14">
                    <c:v>Access</c:v>
                  </c:pt>
                </c15:dlblRangeCache>
              </c15:datalabelsRange>
            </c:ext>
            <c:ext xmlns:c16="http://schemas.microsoft.com/office/drawing/2014/chart" uri="{C3380CC4-5D6E-409C-BE32-E72D297353CC}">
              <c16:uniqueId val="{0000000F-01FE-4A8B-9279-90177A43ADC6}"/>
            </c:ext>
          </c:extLst>
        </c:ser>
        <c:ser>
          <c:idx val="1"/>
          <c:order val="1"/>
          <c:tx>
            <c:strRef>
              <c:f>Overall!$C$38</c:f>
              <c:strCache>
                <c:ptCount val="1"/>
                <c:pt idx="0">
                  <c:v>Low</c:v>
                </c:pt>
              </c:strCache>
            </c:strRef>
          </c:tx>
          <c:spPr>
            <a:ln w="25400" cap="rnd">
              <a:noFill/>
              <a:round/>
            </a:ln>
            <a:effectLst/>
          </c:spPr>
          <c:marker>
            <c:symbol val="none"/>
          </c:marker>
          <c:dLbls>
            <c:dLbl>
              <c:idx val="0"/>
              <c:layout>
                <c:manualLayout>
                  <c:x val="-4.4307255565828992E-2"/>
                  <c:y val="4.5869026892423274E-2"/>
                </c:manualLayout>
              </c:layout>
              <c:tx>
                <c:rich>
                  <a:bodyPr/>
                  <a:lstStyle/>
                  <a:p>
                    <a:fld id="{1458F9BA-B5E9-4430-A612-E42C6D940914}" type="CELLRANGE">
                      <a:rPr lang="en-US" baseline="0"/>
                      <a:pPr/>
                      <a:t>[CELLRANGE]</a:t>
                    </a:fld>
                    <a:r>
                      <a:rPr lang="en-US" baseline="0"/>
                      <a:t>, </a:t>
                    </a:r>
                    <a:fld id="{5F6C76C9-08E7-4286-8DEA-6AEFDA2F1090}" type="VALUE">
                      <a:rPr lang="en-US" baseline="0"/>
                      <a:pPr/>
                      <a:t>[VALUE]</a:t>
                    </a:fld>
                    <a:endParaRPr lang="en-US" baseline="0"/>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01FE-4A8B-9279-90177A43ADC6}"/>
                </c:ext>
              </c:extLst>
            </c:dLbl>
            <c:dLbl>
              <c:idx val="1"/>
              <c:layout>
                <c:manualLayout>
                  <c:x val="-6.1598773317282578E-2"/>
                  <c:y val="2.3546997579196302E-2"/>
                </c:manualLayout>
              </c:layout>
              <c:tx>
                <c:rich>
                  <a:bodyPr/>
                  <a:lstStyle/>
                  <a:p>
                    <a:fld id="{E7C79A67-1B48-446E-9E3C-33131B7F4891}" type="CELLRANGE">
                      <a:rPr lang="en-US" baseline="0" dirty="0"/>
                      <a:pPr/>
                      <a:t>[CELLRANGE]</a:t>
                    </a:fld>
                    <a:r>
                      <a:rPr lang="en-US" baseline="0" dirty="0"/>
                      <a:t>, </a:t>
                    </a:r>
                    <a:fld id="{82E4A962-0A57-4EFB-B1E5-37038B89A332}" type="VALUE">
                      <a:rPr lang="en-US" baseline="0" dirty="0"/>
                      <a:pPr/>
                      <a:t>[VALUE]</a:t>
                    </a:fld>
                    <a:endParaRPr lang="en-US" baseline="0" dirty="0"/>
                  </a:p>
                </c:rich>
              </c:tx>
              <c:showLegendKey val="0"/>
              <c:showVal val="1"/>
              <c:showCatName val="0"/>
              <c:showSerName val="0"/>
              <c:showPercent val="0"/>
              <c:showBubbleSize val="0"/>
              <c:extLst>
                <c:ext xmlns:c15="http://schemas.microsoft.com/office/drawing/2012/chart" uri="{CE6537A1-D6FC-4f65-9D91-7224C49458BB}">
                  <c15:layout>
                    <c:manualLayout>
                      <c:w val="0.11542569656794968"/>
                      <c:h val="0.13113165386570533"/>
                    </c:manualLayout>
                  </c15:layout>
                  <c15:dlblFieldTable/>
                  <c15:showDataLabelsRange val="1"/>
                </c:ext>
                <c:ext xmlns:c16="http://schemas.microsoft.com/office/drawing/2014/chart" uri="{C3380CC4-5D6E-409C-BE32-E72D297353CC}">
                  <c16:uniqueId val="{00000011-01FE-4A8B-9279-90177A43ADC6}"/>
                </c:ext>
              </c:extLst>
            </c:dLbl>
            <c:dLbl>
              <c:idx val="2"/>
              <c:layout>
                <c:manualLayout>
                  <c:x val="-3.7041611234170983E-2"/>
                  <c:y val="3.0700507050850749E-2"/>
                </c:manualLayout>
              </c:layout>
              <c:tx>
                <c:rich>
                  <a:bodyPr/>
                  <a:lstStyle/>
                  <a:p>
                    <a:fld id="{76E38AC9-4A60-4BA2-92D9-D808B5AAD0F2}" type="CELLRANGE">
                      <a:rPr lang="en-US" baseline="0"/>
                      <a:pPr/>
                      <a:t>[CELLRANGE]</a:t>
                    </a:fld>
                    <a:r>
                      <a:rPr lang="en-US" baseline="0"/>
                      <a:t>, </a:t>
                    </a:r>
                    <a:fld id="{D9463CC9-1B93-40AD-9B1B-0848C3934758}" type="VALUE">
                      <a:rPr lang="en-US" baseline="0"/>
                      <a:pPr/>
                      <a:t>[VALUE]</a:t>
                    </a:fld>
                    <a:endParaRPr lang="en-US" baseline="0"/>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2-01FE-4A8B-9279-90177A43ADC6}"/>
                </c:ext>
              </c:extLst>
            </c:dLbl>
            <c:dLbl>
              <c:idx val="3"/>
              <c:layout>
                <c:manualLayout>
                  <c:x val="-2.7838827838827841E-2"/>
                  <c:y val="2.7322404371584699E-2"/>
                </c:manualLayout>
              </c:layout>
              <c:tx>
                <c:rich>
                  <a:bodyPr/>
                  <a:lstStyle/>
                  <a:p>
                    <a:fld id="{E6007654-C3A9-4958-A243-0C71FD185C09}" type="CELLRANGE">
                      <a:rPr lang="en-US" baseline="0"/>
                      <a:pPr/>
                      <a:t>[CELLRANGE]</a:t>
                    </a:fld>
                    <a:r>
                      <a:rPr lang="en-US" baseline="0"/>
                      <a:t>, </a:t>
                    </a:r>
                    <a:fld id="{A209AA78-EBF2-4410-9066-E549E9DF543B}" type="VALUE">
                      <a:rPr lang="en-US" baseline="0"/>
                      <a:pPr/>
                      <a:t>[VALUE]</a:t>
                    </a:fld>
                    <a:endParaRPr lang="en-US" baseline="0"/>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01FE-4A8B-9279-90177A43ADC6}"/>
                </c:ext>
              </c:extLst>
            </c:dLbl>
            <c:dLbl>
              <c:idx val="4"/>
              <c:layout>
                <c:manualLayout>
                  <c:x val="-3.8918370531545801E-2"/>
                  <c:y val="6.5076315265332071E-2"/>
                </c:manualLayout>
              </c:layout>
              <c:tx>
                <c:rich>
                  <a:bodyPr/>
                  <a:lstStyle/>
                  <a:p>
                    <a:fld id="{A677E4BC-33C9-40C0-BC02-72072AE70150}" type="CELLRANGE">
                      <a:rPr lang="en-US" baseline="0"/>
                      <a:pPr/>
                      <a:t>[CELLRANGE]</a:t>
                    </a:fld>
                    <a:r>
                      <a:rPr lang="en-US" baseline="0"/>
                      <a:t>, </a:t>
                    </a:r>
                    <a:fld id="{23CD9F80-9572-44E8-BA13-A8F092D3EF02}" type="VALUE">
                      <a:rPr lang="en-US" baseline="0"/>
                      <a:pPr/>
                      <a:t>[VALUE]</a:t>
                    </a:fld>
                    <a:endParaRPr lang="en-US" baseline="0"/>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01FE-4A8B-9279-90177A43ADC6}"/>
                </c:ext>
              </c:extLst>
            </c:dLbl>
            <c:dLbl>
              <c:idx val="5"/>
              <c:layout>
                <c:manualLayout>
                  <c:x val="-4.6425407721045329E-2"/>
                  <c:y val="3.7390169535528643E-2"/>
                </c:manualLayout>
              </c:layout>
              <c:tx>
                <c:rich>
                  <a:bodyPr/>
                  <a:lstStyle/>
                  <a:p>
                    <a:fld id="{732FAE22-B54F-4FFE-B3E8-E7A32EE98D7A}" type="CELLRANGE">
                      <a:rPr lang="en-US" baseline="0"/>
                      <a:pPr/>
                      <a:t>[CELLRANGE]</a:t>
                    </a:fld>
                    <a:r>
                      <a:rPr lang="en-US" baseline="0"/>
                      <a:t>, </a:t>
                    </a:r>
                    <a:fld id="{B4B99E9A-6CD3-43EE-850D-C861F081B0A7}" type="VALUE">
                      <a:rPr lang="en-US" baseline="0"/>
                      <a:pPr/>
                      <a:t>[VALUE]</a:t>
                    </a:fld>
                    <a:endParaRPr lang="en-US" baseline="0"/>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5-01FE-4A8B-9279-90177A43ADC6}"/>
                </c:ext>
              </c:extLst>
            </c:dLbl>
            <c:dLbl>
              <c:idx val="6"/>
              <c:layout>
                <c:manualLayout>
                  <c:x val="-4.2490842490842493E-2"/>
                  <c:y val="6.0109289617486336E-2"/>
                </c:manualLayout>
              </c:layout>
              <c:tx>
                <c:rich>
                  <a:bodyPr/>
                  <a:lstStyle/>
                  <a:p>
                    <a:fld id="{9D885041-5793-402F-8FCA-86F685348919}" type="CELLRANGE">
                      <a:rPr lang="en-US" baseline="0"/>
                      <a:pPr/>
                      <a:t>[CELLRANGE]</a:t>
                    </a:fld>
                    <a:r>
                      <a:rPr lang="en-US" baseline="0"/>
                      <a:t>, </a:t>
                    </a:r>
                    <a:fld id="{D2238E31-2702-434F-B3C0-CA16A94241AB}" type="VALUE">
                      <a:rPr lang="en-US" baseline="0"/>
                      <a:pPr/>
                      <a:t>[VALUE]</a:t>
                    </a:fld>
                    <a:endParaRPr lang="en-US" baseline="0"/>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6-01FE-4A8B-9279-90177A43ADC6}"/>
                </c:ext>
              </c:extLst>
            </c:dLbl>
            <c:dLbl>
              <c:idx val="7"/>
              <c:layout>
                <c:manualLayout>
                  <c:x val="-2.6252964452533448E-2"/>
                  <c:y val="9.0809963445171227E-2"/>
                </c:manualLayout>
              </c:layout>
              <c:tx>
                <c:rich>
                  <a:bodyPr/>
                  <a:lstStyle/>
                  <a:p>
                    <a:fld id="{01AABF99-940D-41AA-9973-94DF4A543DA5}" type="CELLRANGE">
                      <a:rPr lang="en-US" baseline="0" dirty="0"/>
                      <a:pPr/>
                      <a:t>[CELLRANGE]</a:t>
                    </a:fld>
                    <a:r>
                      <a:rPr lang="en-US" baseline="0" dirty="0"/>
                      <a:t>, </a:t>
                    </a:r>
                    <a:fld id="{B56FE370-7BB8-4CC1-B51E-E449CA85E78D}" type="VALUE">
                      <a:rPr lang="en-US" baseline="0" dirty="0"/>
                      <a:pPr/>
                      <a:t>[VALUE]</a:t>
                    </a:fld>
                    <a:endParaRPr lang="en-US" baseline="0" dirty="0"/>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01FE-4A8B-9279-90177A43ADC6}"/>
                </c:ext>
              </c:extLst>
            </c:dLbl>
            <c:dLbl>
              <c:idx val="8"/>
              <c:layout>
                <c:manualLayout>
                  <c:x val="-3.8155597169703827E-2"/>
                  <c:y val="1.5598973016412514E-2"/>
                </c:manualLayout>
              </c:layout>
              <c:tx>
                <c:rich>
                  <a:bodyPr/>
                  <a:lstStyle/>
                  <a:p>
                    <a:fld id="{CEDBC5D8-E003-4780-AA36-70D4EADCAA30}" type="CELLRANGE">
                      <a:rPr lang="en-US" baseline="0"/>
                      <a:pPr/>
                      <a:t>[CELLRANGE]</a:t>
                    </a:fld>
                    <a:r>
                      <a:rPr lang="en-US" baseline="0"/>
                      <a:t>, </a:t>
                    </a:r>
                    <a:fld id="{A85A960A-1390-457F-B14C-D47A2BD04E5B}" type="VALUE">
                      <a:rPr lang="en-US" baseline="0"/>
                      <a:pPr/>
                      <a:t>[VALUE]</a:t>
                    </a:fld>
                    <a:endParaRPr lang="en-US" baseline="0"/>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01FE-4A8B-9279-90177A43ADC6}"/>
                </c:ext>
              </c:extLst>
            </c:dLbl>
            <c:dLbl>
              <c:idx val="9"/>
              <c:layout>
                <c:manualLayout>
                  <c:x val="-5.1051519393486414E-2"/>
                  <c:y val="7.7000185300975271E-2"/>
                </c:manualLayout>
              </c:layout>
              <c:tx>
                <c:rich>
                  <a:bodyPr/>
                  <a:lstStyle/>
                  <a:p>
                    <a:fld id="{D5EC9F36-FC6B-41F6-AC20-C886F138534C}" type="CELLRANGE">
                      <a:rPr lang="en-US" baseline="0" dirty="0"/>
                      <a:pPr/>
                      <a:t>[CELLRANGE]</a:t>
                    </a:fld>
                    <a:r>
                      <a:rPr lang="en-US" baseline="0" dirty="0"/>
                      <a:t>, </a:t>
                    </a:r>
                    <a:fld id="{AE37486D-7AA6-461D-A808-F9DF1EBD2020}" type="VALUE">
                      <a:rPr lang="en-US" baseline="0" dirty="0"/>
                      <a:pPr/>
                      <a:t>[VALUE]</a:t>
                    </a:fld>
                    <a:endParaRPr lang="en-US" baseline="0" dirty="0"/>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01FE-4A8B-9279-90177A43ADC6}"/>
                </c:ext>
              </c:extLst>
            </c:dLbl>
            <c:dLbl>
              <c:idx val="10"/>
              <c:layout>
                <c:manualLayout>
                  <c:x val="-4.5130377142131362E-2"/>
                  <c:y val="1.3512702035040711E-2"/>
                </c:manualLayout>
              </c:layout>
              <c:tx>
                <c:rich>
                  <a:bodyPr/>
                  <a:lstStyle/>
                  <a:p>
                    <a:fld id="{CA292069-CD1A-4915-931B-BCF76E2E3113}" type="CELLRANGE">
                      <a:rPr lang="en-US" baseline="0"/>
                      <a:pPr/>
                      <a:t>[CELLRANGE]</a:t>
                    </a:fld>
                    <a:r>
                      <a:rPr lang="en-US" baseline="0"/>
                      <a:t>, </a:t>
                    </a:r>
                    <a:fld id="{83551CE7-9D53-44EF-80F4-15D66B18C947}" type="VALUE">
                      <a:rPr lang="en-US" baseline="0"/>
                      <a:pPr/>
                      <a:t>[VALUE]</a:t>
                    </a:fld>
                    <a:endParaRPr lang="en-US" baseline="0"/>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A-01FE-4A8B-9279-90177A43ADC6}"/>
                </c:ext>
              </c:extLst>
            </c:dLbl>
            <c:dLbl>
              <c:idx val="11"/>
              <c:layout>
                <c:manualLayout>
                  <c:x val="-4.9646669098723104E-2"/>
                  <c:y val="4.593601269955766E-2"/>
                </c:manualLayout>
              </c:layout>
              <c:tx>
                <c:rich>
                  <a:bodyPr/>
                  <a:lstStyle/>
                  <a:p>
                    <a:fld id="{4C36B2D3-A7CD-4DE8-98BE-87A633E993D8}" type="CELLRANGE">
                      <a:rPr lang="en-US" baseline="0"/>
                      <a:pPr/>
                      <a:t>[CELLRANGE]</a:t>
                    </a:fld>
                    <a:r>
                      <a:rPr lang="en-US" baseline="0"/>
                      <a:t>, </a:t>
                    </a:r>
                    <a:fld id="{C41D8EC6-2851-4A60-B200-43D1F343A020}" type="VALUE">
                      <a:rPr lang="en-US" baseline="0"/>
                      <a:pPr/>
                      <a:t>[VALUE]</a:t>
                    </a:fld>
                    <a:endParaRPr lang="en-US" baseline="0"/>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B-01FE-4A8B-9279-90177A43ADC6}"/>
                </c:ext>
              </c:extLst>
            </c:dLbl>
            <c:dLbl>
              <c:idx val="12"/>
              <c:layout>
                <c:manualLayout>
                  <c:x val="-3.7453172022322338E-2"/>
                  <c:y val="7.5144004621624239E-2"/>
                </c:manualLayout>
              </c:layout>
              <c:tx>
                <c:rich>
                  <a:bodyPr/>
                  <a:lstStyle/>
                  <a:p>
                    <a:fld id="{4A82E108-4C68-43FE-9C84-D876CEC52CEA}" type="CELLRANGE">
                      <a:rPr lang="en-US" baseline="0"/>
                      <a:pPr/>
                      <a:t>[CELLRANGE]</a:t>
                    </a:fld>
                    <a:r>
                      <a:rPr lang="en-US" baseline="0"/>
                      <a:t>, </a:t>
                    </a:r>
                    <a:fld id="{31DCE4C1-F2A0-4519-BCF5-A59FE7078C70}" type="VALUE">
                      <a:rPr lang="en-US" baseline="0"/>
                      <a:pPr/>
                      <a:t>[VALUE]</a:t>
                    </a:fld>
                    <a:endParaRPr lang="en-US" baseline="0"/>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C-01FE-4A8B-9279-90177A43ADC6}"/>
                </c:ext>
              </c:extLst>
            </c:dLbl>
            <c:dLbl>
              <c:idx val="13"/>
              <c:layout>
                <c:manualLayout>
                  <c:x val="-4.360483041844733E-2"/>
                  <c:y val="6.7564501089509357E-3"/>
                </c:manualLayout>
              </c:layout>
              <c:tx>
                <c:rich>
                  <a:bodyPr/>
                  <a:lstStyle/>
                  <a:p>
                    <a:fld id="{E149F942-50A1-4D4B-B630-37B7AE47E1A1}" type="CELLRANGE">
                      <a:rPr lang="en-US" baseline="0" dirty="0"/>
                      <a:pPr/>
                      <a:t>[CELLRANGE]</a:t>
                    </a:fld>
                    <a:r>
                      <a:rPr lang="en-US" baseline="0" dirty="0"/>
                      <a:t>, </a:t>
                    </a:r>
                    <a:fld id="{B2A63900-9460-4ED9-BAB0-E940504D143B}" type="VALUE">
                      <a:rPr lang="en-US" baseline="0" dirty="0"/>
                      <a:pPr/>
                      <a:t>[VALUE]</a:t>
                    </a:fld>
                    <a:endParaRPr lang="en-US" baseline="0" dirty="0"/>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D-01FE-4A8B-9279-90177A43ADC6}"/>
                </c:ext>
              </c:extLst>
            </c:dLbl>
            <c:dLbl>
              <c:idx val="14"/>
              <c:layout>
                <c:manualLayout>
                  <c:x val="-3.3419578065985336E-3"/>
                  <c:y val="1.7618456373511181E-2"/>
                </c:manualLayout>
              </c:layout>
              <c:tx>
                <c:rich>
                  <a:bodyPr/>
                  <a:lstStyle/>
                  <a:p>
                    <a:fld id="{F6C0AD73-A4EB-4F01-8C88-D04E977CC150}" type="CELLRANGE">
                      <a:rPr lang="en-US" baseline="0"/>
                      <a:pPr/>
                      <a:t>[CELLRANGE]</a:t>
                    </a:fld>
                    <a:r>
                      <a:rPr lang="en-US" baseline="0"/>
                      <a:t>, </a:t>
                    </a:r>
                    <a:fld id="{1E533CAD-2709-4D38-875E-F225E9CCDFAA}" type="VALUE">
                      <a:rPr lang="en-US" baseline="0"/>
                      <a:pPr/>
                      <a:t>[VALUE]</a:t>
                    </a:fld>
                    <a:endParaRPr lang="en-US" baseline="0"/>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E-01FE-4A8B-9279-90177A43ADC6}"/>
                </c:ext>
              </c:extLst>
            </c:dLbl>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a:solidFill>
                        <a:schemeClr val="tx2">
                          <a:lumMod val="35000"/>
                          <a:lumOff val="65000"/>
                        </a:schemeClr>
                      </a:solidFill>
                    </a:ln>
                    <a:effectLst/>
                  </c:spPr>
                </c15:leaderLines>
              </c:ext>
            </c:extLst>
          </c:dLbls>
          <c:cat>
            <c:strRef>
              <c:f>Overall!$A$39:$A$53</c:f>
              <c:strCache>
                <c:ptCount val="15"/>
                <c:pt idx="0">
                  <c:v>UK</c:v>
                </c:pt>
                <c:pt idx="1">
                  <c:v>Canada</c:v>
                </c:pt>
                <c:pt idx="2">
                  <c:v>Australia</c:v>
                </c:pt>
                <c:pt idx="3">
                  <c:v>Philippines</c:v>
                </c:pt>
                <c:pt idx="4">
                  <c:v>Ethiopia</c:v>
                </c:pt>
                <c:pt idx="5">
                  <c:v>South Korea</c:v>
                </c:pt>
                <c:pt idx="6">
                  <c:v>Nigeria</c:v>
                </c:pt>
                <c:pt idx="7">
                  <c:v>Indonesia</c:v>
                </c:pt>
                <c:pt idx="8">
                  <c:v>Honduras</c:v>
                </c:pt>
                <c:pt idx="9">
                  <c:v>Palestine</c:v>
                </c:pt>
                <c:pt idx="10">
                  <c:v>US</c:v>
                </c:pt>
                <c:pt idx="11">
                  <c:v>Tanzania</c:v>
                </c:pt>
                <c:pt idx="12">
                  <c:v>Zimbabwe</c:v>
                </c:pt>
                <c:pt idx="13">
                  <c:v>DRC</c:v>
                </c:pt>
                <c:pt idx="14">
                  <c:v>Chile</c:v>
                </c:pt>
              </c:strCache>
            </c:strRef>
          </c:cat>
          <c:val>
            <c:numRef>
              <c:f>Overall!$C$39:$C$53</c:f>
              <c:numCache>
                <c:formatCode>0%</c:formatCode>
                <c:ptCount val="15"/>
                <c:pt idx="0">
                  <c:v>0.7</c:v>
                </c:pt>
                <c:pt idx="1">
                  <c:v>0.75577243426636187</c:v>
                </c:pt>
                <c:pt idx="2">
                  <c:v>0.6568765000203054</c:v>
                </c:pt>
                <c:pt idx="3">
                  <c:v>0.73362035277547222</c:v>
                </c:pt>
                <c:pt idx="4">
                  <c:v>0.54984614877136706</c:v>
                </c:pt>
                <c:pt idx="5">
                  <c:v>0.71</c:v>
                </c:pt>
                <c:pt idx="6">
                  <c:v>0.62</c:v>
                </c:pt>
                <c:pt idx="7">
                  <c:v>0.61</c:v>
                </c:pt>
                <c:pt idx="8">
                  <c:v>0.65054828655931674</c:v>
                </c:pt>
                <c:pt idx="9">
                  <c:v>0.61166790422934103</c:v>
                </c:pt>
                <c:pt idx="10">
                  <c:v>0.64052641898600038</c:v>
                </c:pt>
                <c:pt idx="11">
                  <c:v>0.61817875869081496</c:v>
                </c:pt>
                <c:pt idx="12">
                  <c:v>0.59698326921948597</c:v>
                </c:pt>
                <c:pt idx="13">
                  <c:v>0.47</c:v>
                </c:pt>
                <c:pt idx="14">
                  <c:v>0.5176201754385964</c:v>
                </c:pt>
              </c:numCache>
            </c:numRef>
          </c:val>
          <c:smooth val="0"/>
          <c:extLst>
            <c:ext xmlns:c15="http://schemas.microsoft.com/office/drawing/2012/chart" uri="{02D57815-91ED-43cb-92C2-25804820EDAC}">
              <c15:datalabelsRange>
                <c15:f>Overall!$G$39:$G$53</c15:f>
                <c15:dlblRangeCache>
                  <c:ptCount val="15"/>
                  <c:pt idx="0">
                    <c:v>Adapt</c:v>
                  </c:pt>
                  <c:pt idx="1">
                    <c:v>Access/Accept</c:v>
                  </c:pt>
                  <c:pt idx="2">
                    <c:v>Adapt</c:v>
                  </c:pt>
                  <c:pt idx="3">
                    <c:v>Avail</c:v>
                  </c:pt>
                  <c:pt idx="4">
                    <c:v>Avail</c:v>
                  </c:pt>
                  <c:pt idx="5">
                    <c:v>Access</c:v>
                  </c:pt>
                  <c:pt idx="6">
                    <c:v>Avail</c:v>
                  </c:pt>
                  <c:pt idx="7">
                    <c:v>Adapt</c:v>
                  </c:pt>
                  <c:pt idx="8">
                    <c:v>Adapt</c:v>
                  </c:pt>
                  <c:pt idx="9">
                    <c:v>Accept</c:v>
                  </c:pt>
                  <c:pt idx="10">
                    <c:v>Accept</c:v>
                  </c:pt>
                  <c:pt idx="11">
                    <c:v>Adapt</c:v>
                  </c:pt>
                  <c:pt idx="12">
                    <c:v>Accept</c:v>
                  </c:pt>
                  <c:pt idx="13">
                    <c:v>Adapt</c:v>
                  </c:pt>
                  <c:pt idx="14">
                    <c:v>Accept</c:v>
                  </c:pt>
                </c15:dlblRangeCache>
              </c15:datalabelsRange>
            </c:ext>
            <c:ext xmlns:c16="http://schemas.microsoft.com/office/drawing/2014/chart" uri="{C3380CC4-5D6E-409C-BE32-E72D297353CC}">
              <c16:uniqueId val="{0000001F-01FE-4A8B-9279-90177A43ADC6}"/>
            </c:ext>
          </c:extLst>
        </c:ser>
        <c:ser>
          <c:idx val="2"/>
          <c:order val="2"/>
          <c:tx>
            <c:strRef>
              <c:f>Overall!$D$38</c:f>
              <c:strCache>
                <c:ptCount val="1"/>
                <c:pt idx="0">
                  <c:v>Index</c:v>
                </c:pt>
              </c:strCache>
            </c:strRef>
          </c:tx>
          <c:spPr>
            <a:ln w="25400" cap="rnd">
              <a:noFill/>
              <a:round/>
            </a:ln>
            <a:effectLst/>
          </c:spPr>
          <c:marker>
            <c:symbol val="circle"/>
            <c:size val="6"/>
            <c:spPr>
              <a:gradFill rotWithShape="1">
                <a:gsLst>
                  <a:gs pos="0">
                    <a:schemeClr val="dk1">
                      <a:tint val="75000"/>
                      <a:satMod val="103000"/>
                      <a:lumMod val="102000"/>
                      <a:tint val="94000"/>
                    </a:schemeClr>
                  </a:gs>
                  <a:gs pos="50000">
                    <a:schemeClr val="dk1">
                      <a:tint val="75000"/>
                      <a:satMod val="110000"/>
                      <a:lumMod val="100000"/>
                      <a:shade val="100000"/>
                    </a:schemeClr>
                  </a:gs>
                  <a:gs pos="100000">
                    <a:schemeClr val="dk1">
                      <a:tint val="75000"/>
                      <a:lumMod val="99000"/>
                      <a:satMod val="120000"/>
                      <a:shade val="78000"/>
                    </a:schemeClr>
                  </a:gs>
                </a:gsLst>
                <a:lin ang="5400000" scaled="0"/>
              </a:gradFill>
              <a:ln w="12700">
                <a:solidFill>
                  <a:schemeClr val="lt2"/>
                </a:solidFill>
                <a:round/>
              </a:ln>
              <a:effectLst/>
            </c:spPr>
          </c:marker>
          <c:dLbls>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Overall!$A$39:$A$53</c:f>
              <c:strCache>
                <c:ptCount val="15"/>
                <c:pt idx="0">
                  <c:v>UK</c:v>
                </c:pt>
                <c:pt idx="1">
                  <c:v>Canada</c:v>
                </c:pt>
                <c:pt idx="2">
                  <c:v>Australia</c:v>
                </c:pt>
                <c:pt idx="3">
                  <c:v>Philippines</c:v>
                </c:pt>
                <c:pt idx="4">
                  <c:v>Ethiopia</c:v>
                </c:pt>
                <c:pt idx="5">
                  <c:v>South Korea</c:v>
                </c:pt>
                <c:pt idx="6">
                  <c:v>Nigeria</c:v>
                </c:pt>
                <c:pt idx="7">
                  <c:v>Indonesia</c:v>
                </c:pt>
                <c:pt idx="8">
                  <c:v>Honduras</c:v>
                </c:pt>
                <c:pt idx="9">
                  <c:v>Palestine</c:v>
                </c:pt>
                <c:pt idx="10">
                  <c:v>US</c:v>
                </c:pt>
                <c:pt idx="11">
                  <c:v>Tanzania</c:v>
                </c:pt>
                <c:pt idx="12">
                  <c:v>Zimbabwe</c:v>
                </c:pt>
                <c:pt idx="13">
                  <c:v>DRC</c:v>
                </c:pt>
                <c:pt idx="14">
                  <c:v>Chile</c:v>
                </c:pt>
              </c:strCache>
            </c:strRef>
          </c:cat>
          <c:val>
            <c:numRef>
              <c:f>Overall!$D$39:$D$53</c:f>
              <c:numCache>
                <c:formatCode>0%</c:formatCode>
                <c:ptCount val="15"/>
                <c:pt idx="0">
                  <c:v>0.86435323514141182</c:v>
                </c:pt>
                <c:pt idx="1">
                  <c:v>0.84113208878689016</c:v>
                </c:pt>
                <c:pt idx="2">
                  <c:v>0.83153124394069133</c:v>
                </c:pt>
                <c:pt idx="3">
                  <c:v>0.81975849594585637</c:v>
                </c:pt>
                <c:pt idx="4">
                  <c:v>0.7885392106007949</c:v>
                </c:pt>
                <c:pt idx="5">
                  <c:v>0.78478433430070627</c:v>
                </c:pt>
                <c:pt idx="6">
                  <c:v>0.77563599107456371</c:v>
                </c:pt>
                <c:pt idx="7">
                  <c:v>0.77443966049934621</c:v>
                </c:pt>
                <c:pt idx="8">
                  <c:v>0.76581703953877223</c:v>
                </c:pt>
                <c:pt idx="9">
                  <c:v>0.75895536005512843</c:v>
                </c:pt>
                <c:pt idx="10">
                  <c:v>0.75201322198613696</c:v>
                </c:pt>
                <c:pt idx="11">
                  <c:v>0.73724060461819685</c:v>
                </c:pt>
                <c:pt idx="12">
                  <c:v>0.72594099223861708</c:v>
                </c:pt>
                <c:pt idx="13">
                  <c:v>0.7132700014694936</c:v>
                </c:pt>
                <c:pt idx="14">
                  <c:v>0.66380075016513551</c:v>
                </c:pt>
              </c:numCache>
            </c:numRef>
          </c:val>
          <c:smooth val="0"/>
          <c:extLst>
            <c:ext xmlns:c16="http://schemas.microsoft.com/office/drawing/2014/chart" uri="{C3380CC4-5D6E-409C-BE32-E72D297353CC}">
              <c16:uniqueId val="{00000020-01FE-4A8B-9279-90177A43ADC6}"/>
            </c:ext>
          </c:extLst>
        </c:ser>
        <c:dLbls>
          <c:showLegendKey val="0"/>
          <c:showVal val="1"/>
          <c:showCatName val="0"/>
          <c:showSerName val="0"/>
          <c:showPercent val="0"/>
          <c:showBubbleSize val="0"/>
        </c:dLbls>
        <c:hiLowLines>
          <c:spPr>
            <a:ln w="9525">
              <a:solidFill>
                <a:schemeClr val="dk1">
                  <a:lumMod val="75000"/>
                  <a:lumOff val="25000"/>
                </a:schemeClr>
              </a:solidFill>
            </a:ln>
            <a:effectLst/>
          </c:spPr>
        </c:hiLowLines>
        <c:axId val="711641192"/>
        <c:axId val="711642176"/>
      </c:stockChart>
      <c:catAx>
        <c:axId val="71164119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Helvetica" panose="020B0604020202020204" pitchFamily="34" charset="0"/>
                <a:ea typeface="+mn-ea"/>
                <a:cs typeface="Helvetica" panose="020B0604020202020204" pitchFamily="34" charset="0"/>
              </a:defRPr>
            </a:pPr>
            <a:endParaRPr lang="en-US"/>
          </a:p>
        </c:txPr>
        <c:crossAx val="711642176"/>
        <c:crosses val="autoZero"/>
        <c:auto val="1"/>
        <c:lblAlgn val="ctr"/>
        <c:lblOffset val="100"/>
        <c:noMultiLvlLbl val="0"/>
      </c:catAx>
      <c:valAx>
        <c:axId val="711642176"/>
        <c:scaling>
          <c:orientation val="minMax"/>
          <c:max val="1"/>
          <c:min val="0.45"/>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Helvetica" panose="020B0604020202020204" pitchFamily="34" charset="0"/>
                <a:ea typeface="+mn-ea"/>
                <a:cs typeface="Helvetica" panose="020B0604020202020204" pitchFamily="34" charset="0"/>
              </a:defRPr>
            </a:pPr>
            <a:endParaRPr lang="en-US"/>
          </a:p>
        </c:txPr>
        <c:crossAx val="7116411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Helvetica" panose="020B0604020202020204" pitchFamily="34" charset="0"/>
              <a:ea typeface="+mn-ea"/>
              <a:cs typeface="Helvetica" panose="020B0604020202020204" pitchFamily="34" charset="0"/>
            </a:defRPr>
          </a:pPr>
          <a:endParaRPr lang="en-US"/>
        </a:p>
      </c:txPr>
    </c:legend>
    <c:plotVisOnly val="1"/>
    <c:dispBlanksAs val="gap"/>
    <c:showDLblsOverMax val="0"/>
  </c:chart>
  <c:spPr>
    <a:noFill/>
    <a:ln>
      <a:noFill/>
    </a:ln>
    <a:effectLst/>
  </c:spPr>
  <c:txPr>
    <a:bodyPr/>
    <a:lstStyle/>
    <a:p>
      <a:pPr>
        <a:defRPr sz="1400">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tx2"/>
                </a:solidFill>
                <a:latin typeface="Helvetica" panose="020B0604020202020204" pitchFamily="34" charset="0"/>
                <a:ea typeface="+mn-ea"/>
                <a:cs typeface="Helvetica" panose="020B0604020202020204" pitchFamily="34" charset="0"/>
              </a:defRPr>
            </a:pPr>
            <a:r>
              <a:rPr lang="en-US" sz="1400" dirty="0"/>
              <a:t>Percentage of schools with potable water</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2"/>
              </a:solidFill>
              <a:latin typeface="Helvetica" panose="020B0604020202020204" pitchFamily="34" charset="0"/>
              <a:ea typeface="+mn-ea"/>
              <a:cs typeface="Helvetica" panose="020B0604020202020204" pitchFamily="34" charset="0"/>
            </a:defRPr>
          </a:pPr>
          <a:endParaRPr lang="en-US"/>
        </a:p>
      </c:txPr>
    </c:title>
    <c:autoTitleDeleted val="0"/>
    <c:plotArea>
      <c:layout/>
      <c:barChart>
        <c:barDir val="col"/>
        <c:grouping val="stacked"/>
        <c:varyColors val="0"/>
        <c:ser>
          <c:idx val="0"/>
          <c:order val="0"/>
          <c:tx>
            <c:strRef>
              <c:f>'SDG4'!$S$63</c:f>
              <c:strCache>
                <c:ptCount val="1"/>
                <c:pt idx="0">
                  <c:v>Primary schools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dLbl>
              <c:idx val="7"/>
              <c:delete val="1"/>
              <c:extLst>
                <c:ext xmlns:c15="http://schemas.microsoft.com/office/drawing/2012/chart" uri="{CE6537A1-D6FC-4f65-9D91-7224C49458BB}"/>
                <c:ext xmlns:c16="http://schemas.microsoft.com/office/drawing/2014/chart" uri="{C3380CC4-5D6E-409C-BE32-E72D297353CC}">
                  <c16:uniqueId val="{00000006-10BA-406D-851F-C5807741E89F}"/>
                </c:ext>
              </c:extLst>
            </c:dLbl>
            <c:dLbl>
              <c:idx val="8"/>
              <c:delete val="1"/>
              <c:extLst>
                <c:ext xmlns:c15="http://schemas.microsoft.com/office/drawing/2012/chart" uri="{CE6537A1-D6FC-4f65-9D91-7224C49458BB}"/>
                <c:ext xmlns:c16="http://schemas.microsoft.com/office/drawing/2014/chart" uri="{C3380CC4-5D6E-409C-BE32-E72D297353CC}">
                  <c16:uniqueId val="{00000005-10BA-406D-851F-C5807741E89F}"/>
                </c:ext>
              </c:extLst>
            </c:dLbl>
            <c:dLbl>
              <c:idx val="9"/>
              <c:delete val="1"/>
              <c:extLst>
                <c:ext xmlns:c15="http://schemas.microsoft.com/office/drawing/2012/chart" uri="{CE6537A1-D6FC-4f65-9D91-7224C49458BB}"/>
                <c:ext xmlns:c16="http://schemas.microsoft.com/office/drawing/2014/chart" uri="{C3380CC4-5D6E-409C-BE32-E72D297353CC}">
                  <c16:uniqueId val="{00000004-10BA-406D-851F-C5807741E89F}"/>
                </c:ext>
              </c:extLst>
            </c:dLbl>
            <c:dLbl>
              <c:idx val="10"/>
              <c:delete val="1"/>
              <c:extLst>
                <c:ext xmlns:c15="http://schemas.microsoft.com/office/drawing/2012/chart" uri="{CE6537A1-D6FC-4f65-9D91-7224C49458BB}"/>
                <c:ext xmlns:c16="http://schemas.microsoft.com/office/drawing/2014/chart" uri="{C3380CC4-5D6E-409C-BE32-E72D297353CC}">
                  <c16:uniqueId val="{00000003-10BA-406D-851F-C5807741E89F}"/>
                </c:ext>
              </c:extLst>
            </c:dLbl>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Helvetica" panose="020B0604020202020204" pitchFamily="34" charset="0"/>
                    <a:ea typeface="+mn-ea"/>
                    <a:cs typeface="Helvetica"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'SDG4'!$R$64:$R$74</c:f>
              <c:strCache>
                <c:ptCount val="11"/>
                <c:pt idx="0">
                  <c:v>Ethiopia</c:v>
                </c:pt>
                <c:pt idx="1">
                  <c:v>Tanzania</c:v>
                </c:pt>
                <c:pt idx="2">
                  <c:v>Honduras</c:v>
                </c:pt>
                <c:pt idx="3">
                  <c:v>Philippines</c:v>
                </c:pt>
                <c:pt idx="4">
                  <c:v>Zimbabwe</c:v>
                </c:pt>
                <c:pt idx="5">
                  <c:v>Chile</c:v>
                </c:pt>
                <c:pt idx="6">
                  <c:v>US</c:v>
                </c:pt>
                <c:pt idx="7">
                  <c:v>Australia</c:v>
                </c:pt>
                <c:pt idx="8">
                  <c:v>Palestine</c:v>
                </c:pt>
                <c:pt idx="9">
                  <c:v>Korea</c:v>
                </c:pt>
                <c:pt idx="10">
                  <c:v>UK</c:v>
                </c:pt>
              </c:strCache>
            </c:strRef>
          </c:cat>
          <c:val>
            <c:numRef>
              <c:f>'SDG4'!$S$64:$S$74</c:f>
              <c:numCache>
                <c:formatCode>0%</c:formatCode>
                <c:ptCount val="11"/>
                <c:pt idx="0">
                  <c:v>0.4</c:v>
                </c:pt>
                <c:pt idx="1">
                  <c:v>0.436</c:v>
                </c:pt>
                <c:pt idx="2">
                  <c:v>0.68</c:v>
                </c:pt>
                <c:pt idx="3">
                  <c:v>0.8</c:v>
                </c:pt>
                <c:pt idx="4">
                  <c:v>0.82</c:v>
                </c:pt>
                <c:pt idx="5">
                  <c:v>0.94</c:v>
                </c:pt>
                <c:pt idx="6">
                  <c:v>0.95</c:v>
                </c:pt>
                <c:pt idx="7">
                  <c:v>1</c:v>
                </c:pt>
                <c:pt idx="8">
                  <c:v>1</c:v>
                </c:pt>
                <c:pt idx="9">
                  <c:v>1</c:v>
                </c:pt>
                <c:pt idx="10">
                  <c:v>1</c:v>
                </c:pt>
              </c:numCache>
            </c:numRef>
          </c:val>
          <c:extLst>
            <c:ext xmlns:c16="http://schemas.microsoft.com/office/drawing/2014/chart" uri="{C3380CC4-5D6E-409C-BE32-E72D297353CC}">
              <c16:uniqueId val="{00000000-10BA-406D-851F-C5807741E89F}"/>
            </c:ext>
          </c:extLst>
        </c:ser>
        <c:ser>
          <c:idx val="1"/>
          <c:order val="1"/>
          <c:tx>
            <c:strRef>
              <c:f>'SDG4'!$T$63</c:f>
              <c:strCache>
                <c:ptCount val="1"/>
                <c:pt idx="0">
                  <c:v>Secondary schools</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dLbl>
              <c:idx val="7"/>
              <c:delete val="1"/>
              <c:extLst>
                <c:ext xmlns:c15="http://schemas.microsoft.com/office/drawing/2012/chart" uri="{CE6537A1-D6FC-4f65-9D91-7224C49458BB}"/>
                <c:ext xmlns:c16="http://schemas.microsoft.com/office/drawing/2014/chart" uri="{C3380CC4-5D6E-409C-BE32-E72D297353CC}">
                  <c16:uniqueId val="{00000007-10BA-406D-851F-C5807741E89F}"/>
                </c:ext>
              </c:extLst>
            </c:dLbl>
            <c:dLbl>
              <c:idx val="8"/>
              <c:delete val="1"/>
              <c:extLst>
                <c:ext xmlns:c15="http://schemas.microsoft.com/office/drawing/2012/chart" uri="{CE6537A1-D6FC-4f65-9D91-7224C49458BB}"/>
                <c:ext xmlns:c16="http://schemas.microsoft.com/office/drawing/2014/chart" uri="{C3380CC4-5D6E-409C-BE32-E72D297353CC}">
                  <c16:uniqueId val="{00000008-10BA-406D-851F-C5807741E89F}"/>
                </c:ext>
              </c:extLst>
            </c:dLbl>
            <c:dLbl>
              <c:idx val="9"/>
              <c:delete val="1"/>
              <c:extLst>
                <c:ext xmlns:c15="http://schemas.microsoft.com/office/drawing/2012/chart" uri="{CE6537A1-D6FC-4f65-9D91-7224C49458BB}"/>
                <c:ext xmlns:c16="http://schemas.microsoft.com/office/drawing/2014/chart" uri="{C3380CC4-5D6E-409C-BE32-E72D297353CC}">
                  <c16:uniqueId val="{00000009-10BA-406D-851F-C5807741E89F}"/>
                </c:ext>
              </c:extLst>
            </c:dLbl>
            <c:dLbl>
              <c:idx val="10"/>
              <c:delete val="1"/>
              <c:extLst>
                <c:ext xmlns:c15="http://schemas.microsoft.com/office/drawing/2012/chart" uri="{CE6537A1-D6FC-4f65-9D91-7224C49458BB}"/>
                <c:ext xmlns:c16="http://schemas.microsoft.com/office/drawing/2014/chart" uri="{C3380CC4-5D6E-409C-BE32-E72D297353CC}">
                  <c16:uniqueId val="{00000002-10BA-406D-851F-C5807741E89F}"/>
                </c:ext>
              </c:extLst>
            </c:dLbl>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Helvetica" panose="020B0604020202020204" pitchFamily="34" charset="0"/>
                    <a:ea typeface="+mn-ea"/>
                    <a:cs typeface="Helvetica"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'SDG4'!$R$64:$R$74</c:f>
              <c:strCache>
                <c:ptCount val="11"/>
                <c:pt idx="0">
                  <c:v>Ethiopia</c:v>
                </c:pt>
                <c:pt idx="1">
                  <c:v>Tanzania</c:v>
                </c:pt>
                <c:pt idx="2">
                  <c:v>Honduras</c:v>
                </c:pt>
                <c:pt idx="3">
                  <c:v>Philippines</c:v>
                </c:pt>
                <c:pt idx="4">
                  <c:v>Zimbabwe</c:v>
                </c:pt>
                <c:pt idx="5">
                  <c:v>Chile</c:v>
                </c:pt>
                <c:pt idx="6">
                  <c:v>US</c:v>
                </c:pt>
                <c:pt idx="7">
                  <c:v>Australia</c:v>
                </c:pt>
                <c:pt idx="8">
                  <c:v>Palestine</c:v>
                </c:pt>
                <c:pt idx="9">
                  <c:v>Korea</c:v>
                </c:pt>
                <c:pt idx="10">
                  <c:v>UK</c:v>
                </c:pt>
              </c:strCache>
            </c:strRef>
          </c:cat>
          <c:val>
            <c:numRef>
              <c:f>'SDG4'!$T$64:$T$74</c:f>
              <c:numCache>
                <c:formatCode>0%</c:formatCode>
                <c:ptCount val="11"/>
                <c:pt idx="0">
                  <c:v>0.83699999999999997</c:v>
                </c:pt>
                <c:pt idx="1">
                  <c:v>0.60299999999999998</c:v>
                </c:pt>
                <c:pt idx="2">
                  <c:v>0.70899999999999996</c:v>
                </c:pt>
                <c:pt idx="3">
                  <c:v>0.80300000000000005</c:v>
                </c:pt>
                <c:pt idx="4">
                  <c:v>0.88100000000000001</c:v>
                </c:pt>
                <c:pt idx="5">
                  <c:v>0.93300000000000005</c:v>
                </c:pt>
                <c:pt idx="6">
                  <c:v>0.92700000000000005</c:v>
                </c:pt>
                <c:pt idx="7">
                  <c:v>1</c:v>
                </c:pt>
                <c:pt idx="8">
                  <c:v>1</c:v>
                </c:pt>
                <c:pt idx="9">
                  <c:v>1</c:v>
                </c:pt>
                <c:pt idx="10">
                  <c:v>1</c:v>
                </c:pt>
              </c:numCache>
            </c:numRef>
          </c:val>
          <c:extLst>
            <c:ext xmlns:c16="http://schemas.microsoft.com/office/drawing/2014/chart" uri="{C3380CC4-5D6E-409C-BE32-E72D297353CC}">
              <c16:uniqueId val="{00000001-10BA-406D-851F-C5807741E89F}"/>
            </c:ext>
          </c:extLst>
        </c:ser>
        <c:dLbls>
          <c:dLblPos val="ctr"/>
          <c:showLegendKey val="0"/>
          <c:showVal val="1"/>
          <c:showCatName val="0"/>
          <c:showSerName val="0"/>
          <c:showPercent val="0"/>
          <c:showBubbleSize val="0"/>
        </c:dLbls>
        <c:gapWidth val="150"/>
        <c:overlap val="100"/>
        <c:axId val="-1621802400"/>
        <c:axId val="-1628394832"/>
      </c:barChart>
      <c:catAx>
        <c:axId val="-1621802400"/>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Helvetica" panose="020B0604020202020204" pitchFamily="34" charset="0"/>
                <a:ea typeface="+mn-ea"/>
                <a:cs typeface="Helvetica" panose="020B0604020202020204" pitchFamily="34" charset="0"/>
              </a:defRPr>
            </a:pPr>
            <a:endParaRPr lang="en-US"/>
          </a:p>
        </c:txPr>
        <c:crossAx val="-1628394832"/>
        <c:crosses val="autoZero"/>
        <c:auto val="1"/>
        <c:lblAlgn val="ctr"/>
        <c:lblOffset val="100"/>
        <c:noMultiLvlLbl val="0"/>
      </c:catAx>
      <c:valAx>
        <c:axId val="-1628394832"/>
        <c:scaling>
          <c:orientation val="minMax"/>
          <c:max val="2"/>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Helvetica" panose="020B0604020202020204" pitchFamily="34" charset="0"/>
                <a:ea typeface="+mn-ea"/>
                <a:cs typeface="Helvetica" panose="020B0604020202020204" pitchFamily="34" charset="0"/>
              </a:defRPr>
            </a:pPr>
            <a:endParaRPr lang="en-US"/>
          </a:p>
        </c:txPr>
        <c:crossAx val="-16218024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Helvetica" panose="020B0604020202020204" pitchFamily="34" charset="0"/>
              <a:ea typeface="+mn-ea"/>
              <a:cs typeface="Helvetica" panose="020B0604020202020204" pitchFamily="34" charset="0"/>
            </a:defRPr>
          </a:pPr>
          <a:endParaRPr lang="en-US"/>
        </a:p>
      </c:txPr>
    </c:legend>
    <c:plotVisOnly val="1"/>
    <c:dispBlanksAs val="gap"/>
    <c:showDLblsOverMax val="0"/>
  </c:chart>
  <c:spPr>
    <a:noFill/>
    <a:ln>
      <a:noFill/>
    </a:ln>
    <a:effectLst/>
  </c:spPr>
  <c:txPr>
    <a:bodyPr/>
    <a:lstStyle/>
    <a:p>
      <a:pPr>
        <a:defRPr>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tx2"/>
                </a:solidFill>
                <a:latin typeface="Helvetica" panose="020B0604020202020204" pitchFamily="34" charset="0"/>
                <a:ea typeface="+mn-ea"/>
                <a:cs typeface="Helvetica" panose="020B0604020202020204" pitchFamily="34" charset="0"/>
              </a:defRPr>
            </a:pPr>
            <a:r>
              <a:rPr lang="en-US" sz="1400" dirty="0"/>
              <a:t>Percentage of teachers appropriately trained</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2"/>
              </a:solidFill>
              <a:latin typeface="Helvetica" panose="020B0604020202020204" pitchFamily="34" charset="0"/>
              <a:ea typeface="+mn-ea"/>
              <a:cs typeface="Helvetica" panose="020B0604020202020204" pitchFamily="34" charset="0"/>
            </a:defRPr>
          </a:pPr>
          <a:endParaRPr lang="en-US"/>
        </a:p>
      </c:txPr>
    </c:title>
    <c:autoTitleDeleted val="0"/>
    <c:plotArea>
      <c:layout/>
      <c:barChart>
        <c:barDir val="col"/>
        <c:grouping val="stacked"/>
        <c:varyColors val="0"/>
        <c:ser>
          <c:idx val="0"/>
          <c:order val="0"/>
          <c:tx>
            <c:strRef>
              <c:f>'SDG4'!$S$84</c:f>
              <c:strCache>
                <c:ptCount val="1"/>
                <c:pt idx="0">
                  <c:v>In Primary schools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dLbl>
              <c:idx val="11"/>
              <c:delete val="1"/>
              <c:extLst>
                <c:ext xmlns:c15="http://schemas.microsoft.com/office/drawing/2012/chart" uri="{CE6537A1-D6FC-4f65-9D91-7224C49458BB}"/>
                <c:ext xmlns:c16="http://schemas.microsoft.com/office/drawing/2014/chart" uri="{C3380CC4-5D6E-409C-BE32-E72D297353CC}">
                  <c16:uniqueId val="{00000003-1369-47DD-96F9-184083BBD970}"/>
                </c:ext>
              </c:extLst>
            </c:dLbl>
            <c:dLbl>
              <c:idx val="12"/>
              <c:delete val="1"/>
              <c:extLst>
                <c:ext xmlns:c15="http://schemas.microsoft.com/office/drawing/2012/chart" uri="{CE6537A1-D6FC-4f65-9D91-7224C49458BB}"/>
                <c:ext xmlns:c16="http://schemas.microsoft.com/office/drawing/2014/chart" uri="{C3380CC4-5D6E-409C-BE32-E72D297353CC}">
                  <c16:uniqueId val="{00000006-1369-47DD-96F9-184083BBD970}"/>
                </c:ext>
              </c:extLst>
            </c:dLbl>
            <c:dLbl>
              <c:idx val="13"/>
              <c:delete val="1"/>
              <c:extLst>
                <c:ext xmlns:c15="http://schemas.microsoft.com/office/drawing/2012/chart" uri="{CE6537A1-D6FC-4f65-9D91-7224C49458BB}"/>
                <c:ext xmlns:c16="http://schemas.microsoft.com/office/drawing/2014/chart" uri="{C3380CC4-5D6E-409C-BE32-E72D297353CC}">
                  <c16:uniqueId val="{00000004-1369-47DD-96F9-184083BBD970}"/>
                </c:ext>
              </c:extLst>
            </c:dLbl>
            <c:dLbl>
              <c:idx val="14"/>
              <c:delete val="1"/>
              <c:extLst>
                <c:ext xmlns:c15="http://schemas.microsoft.com/office/drawing/2012/chart" uri="{CE6537A1-D6FC-4f65-9D91-7224C49458BB}"/>
                <c:ext xmlns:c16="http://schemas.microsoft.com/office/drawing/2014/chart" uri="{C3380CC4-5D6E-409C-BE32-E72D297353CC}">
                  <c16:uniqueId val="{00000005-1369-47DD-96F9-184083BBD970}"/>
                </c:ext>
              </c:extLst>
            </c:dLbl>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Helvetica" panose="020B0604020202020204" pitchFamily="34" charset="0"/>
                    <a:ea typeface="+mn-ea"/>
                    <a:cs typeface="Helvetica"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'SDG4'!$R$85:$R$99</c:f>
              <c:strCache>
                <c:ptCount val="15"/>
                <c:pt idx="0">
                  <c:v>Palestine</c:v>
                </c:pt>
                <c:pt idx="1">
                  <c:v>Indonesia</c:v>
                </c:pt>
                <c:pt idx="2">
                  <c:v>Nigeria</c:v>
                </c:pt>
                <c:pt idx="3">
                  <c:v>Ethiopia</c:v>
                </c:pt>
                <c:pt idx="4">
                  <c:v>Honduras</c:v>
                </c:pt>
                <c:pt idx="5">
                  <c:v>Zimbabwe</c:v>
                </c:pt>
                <c:pt idx="6">
                  <c:v>Chile</c:v>
                </c:pt>
                <c:pt idx="7">
                  <c:v>Tanzania</c:v>
                </c:pt>
                <c:pt idx="8">
                  <c:v>DRC</c:v>
                </c:pt>
                <c:pt idx="9">
                  <c:v>UK</c:v>
                </c:pt>
                <c:pt idx="10">
                  <c:v>US</c:v>
                </c:pt>
                <c:pt idx="11">
                  <c:v>Australia</c:v>
                </c:pt>
                <c:pt idx="12">
                  <c:v>Canada</c:v>
                </c:pt>
                <c:pt idx="13">
                  <c:v>Philippines</c:v>
                </c:pt>
                <c:pt idx="14">
                  <c:v>Korea</c:v>
                </c:pt>
              </c:strCache>
            </c:strRef>
          </c:cat>
          <c:val>
            <c:numRef>
              <c:f>'SDG4'!$S$85:$S$99</c:f>
              <c:numCache>
                <c:formatCode>0%</c:formatCode>
                <c:ptCount val="15"/>
                <c:pt idx="0">
                  <c:v>0.442</c:v>
                </c:pt>
                <c:pt idx="1">
                  <c:v>0.4577</c:v>
                </c:pt>
                <c:pt idx="2">
                  <c:v>0.66</c:v>
                </c:pt>
                <c:pt idx="3">
                  <c:v>0.75</c:v>
                </c:pt>
                <c:pt idx="4">
                  <c:v>0.84499999999999997</c:v>
                </c:pt>
                <c:pt idx="5">
                  <c:v>0.89100000000000001</c:v>
                </c:pt>
                <c:pt idx="6">
                  <c:v>0.94399999999999995</c:v>
                </c:pt>
                <c:pt idx="7">
                  <c:v>0.94599999999999995</c:v>
                </c:pt>
                <c:pt idx="8">
                  <c:v>0.95299999999999996</c:v>
                </c:pt>
                <c:pt idx="9">
                  <c:v>0.96899999999999997</c:v>
                </c:pt>
                <c:pt idx="10">
                  <c:v>0.97</c:v>
                </c:pt>
                <c:pt idx="11">
                  <c:v>1</c:v>
                </c:pt>
                <c:pt idx="12">
                  <c:v>1</c:v>
                </c:pt>
                <c:pt idx="13">
                  <c:v>1</c:v>
                </c:pt>
                <c:pt idx="14">
                  <c:v>1</c:v>
                </c:pt>
              </c:numCache>
            </c:numRef>
          </c:val>
          <c:extLst>
            <c:ext xmlns:c16="http://schemas.microsoft.com/office/drawing/2014/chart" uri="{C3380CC4-5D6E-409C-BE32-E72D297353CC}">
              <c16:uniqueId val="{00000000-1369-47DD-96F9-184083BBD970}"/>
            </c:ext>
          </c:extLst>
        </c:ser>
        <c:ser>
          <c:idx val="1"/>
          <c:order val="1"/>
          <c:tx>
            <c:strRef>
              <c:f>'SDG4'!$T$84</c:f>
              <c:strCache>
                <c:ptCount val="1"/>
                <c:pt idx="0">
                  <c:v>In Secondary schools</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dLbl>
              <c:idx val="7"/>
              <c:delete val="1"/>
              <c:extLst>
                <c:ext xmlns:c15="http://schemas.microsoft.com/office/drawing/2012/chart" uri="{CE6537A1-D6FC-4f65-9D91-7224C49458BB}"/>
                <c:ext xmlns:c16="http://schemas.microsoft.com/office/drawing/2014/chart" uri="{C3380CC4-5D6E-409C-BE32-E72D297353CC}">
                  <c16:uniqueId val="{0000000A-1369-47DD-96F9-184083BBD970}"/>
                </c:ext>
              </c:extLst>
            </c:dLbl>
            <c:dLbl>
              <c:idx val="11"/>
              <c:delete val="1"/>
              <c:extLst>
                <c:ext xmlns:c15="http://schemas.microsoft.com/office/drawing/2012/chart" uri="{CE6537A1-D6FC-4f65-9D91-7224C49458BB}"/>
                <c:ext xmlns:c16="http://schemas.microsoft.com/office/drawing/2014/chart" uri="{C3380CC4-5D6E-409C-BE32-E72D297353CC}">
                  <c16:uniqueId val="{00000002-1369-47DD-96F9-184083BBD970}"/>
                </c:ext>
              </c:extLst>
            </c:dLbl>
            <c:dLbl>
              <c:idx val="12"/>
              <c:delete val="1"/>
              <c:extLst>
                <c:ext xmlns:c15="http://schemas.microsoft.com/office/drawing/2012/chart" uri="{CE6537A1-D6FC-4f65-9D91-7224C49458BB}"/>
                <c:ext xmlns:c16="http://schemas.microsoft.com/office/drawing/2014/chart" uri="{C3380CC4-5D6E-409C-BE32-E72D297353CC}">
                  <c16:uniqueId val="{00000009-1369-47DD-96F9-184083BBD970}"/>
                </c:ext>
              </c:extLst>
            </c:dLbl>
            <c:dLbl>
              <c:idx val="13"/>
              <c:delete val="1"/>
              <c:extLst>
                <c:ext xmlns:c15="http://schemas.microsoft.com/office/drawing/2012/chart" uri="{CE6537A1-D6FC-4f65-9D91-7224C49458BB}"/>
                <c:ext xmlns:c16="http://schemas.microsoft.com/office/drawing/2014/chart" uri="{C3380CC4-5D6E-409C-BE32-E72D297353CC}">
                  <c16:uniqueId val="{00000007-1369-47DD-96F9-184083BBD970}"/>
                </c:ext>
              </c:extLst>
            </c:dLbl>
            <c:dLbl>
              <c:idx val="14"/>
              <c:delete val="1"/>
              <c:extLst>
                <c:ext xmlns:c15="http://schemas.microsoft.com/office/drawing/2012/chart" uri="{CE6537A1-D6FC-4f65-9D91-7224C49458BB}"/>
                <c:ext xmlns:c16="http://schemas.microsoft.com/office/drawing/2014/chart" uri="{C3380CC4-5D6E-409C-BE32-E72D297353CC}">
                  <c16:uniqueId val="{00000008-1369-47DD-96F9-184083BBD970}"/>
                </c:ext>
              </c:extLst>
            </c:dLbl>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Helvetica" panose="020B0604020202020204" pitchFamily="34" charset="0"/>
                    <a:ea typeface="+mn-ea"/>
                    <a:cs typeface="Helvetica"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'SDG4'!$R$85:$R$99</c:f>
              <c:strCache>
                <c:ptCount val="15"/>
                <c:pt idx="0">
                  <c:v>Palestine</c:v>
                </c:pt>
                <c:pt idx="1">
                  <c:v>Indonesia</c:v>
                </c:pt>
                <c:pt idx="2">
                  <c:v>Nigeria</c:v>
                </c:pt>
                <c:pt idx="3">
                  <c:v>Ethiopia</c:v>
                </c:pt>
                <c:pt idx="4">
                  <c:v>Honduras</c:v>
                </c:pt>
                <c:pt idx="5">
                  <c:v>Zimbabwe</c:v>
                </c:pt>
                <c:pt idx="6">
                  <c:v>Chile</c:v>
                </c:pt>
                <c:pt idx="7">
                  <c:v>Tanzania</c:v>
                </c:pt>
                <c:pt idx="8">
                  <c:v>DRC</c:v>
                </c:pt>
                <c:pt idx="9">
                  <c:v>UK</c:v>
                </c:pt>
                <c:pt idx="10">
                  <c:v>US</c:v>
                </c:pt>
                <c:pt idx="11">
                  <c:v>Australia</c:v>
                </c:pt>
                <c:pt idx="12">
                  <c:v>Canada</c:v>
                </c:pt>
                <c:pt idx="13">
                  <c:v>Philippines</c:v>
                </c:pt>
                <c:pt idx="14">
                  <c:v>Korea</c:v>
                </c:pt>
              </c:strCache>
            </c:strRef>
          </c:cat>
          <c:val>
            <c:numRef>
              <c:f>'SDG4'!$T$85:$T$99</c:f>
              <c:numCache>
                <c:formatCode>0%</c:formatCode>
                <c:ptCount val="15"/>
                <c:pt idx="0">
                  <c:v>0.30199999999999999</c:v>
                </c:pt>
                <c:pt idx="1">
                  <c:v>0.47099999999999997</c:v>
                </c:pt>
                <c:pt idx="3">
                  <c:v>0.92600000000000005</c:v>
                </c:pt>
                <c:pt idx="4">
                  <c:v>0.64200000000000002</c:v>
                </c:pt>
                <c:pt idx="5">
                  <c:v>0.78600000000000003</c:v>
                </c:pt>
                <c:pt idx="6">
                  <c:v>0.93799999999999994</c:v>
                </c:pt>
                <c:pt idx="7">
                  <c:v>0.995</c:v>
                </c:pt>
                <c:pt idx="8">
                  <c:v>0.438</c:v>
                </c:pt>
                <c:pt idx="9">
                  <c:v>0.93</c:v>
                </c:pt>
                <c:pt idx="10">
                  <c:v>0.96299999999999997</c:v>
                </c:pt>
                <c:pt idx="11">
                  <c:v>1</c:v>
                </c:pt>
                <c:pt idx="12">
                  <c:v>1</c:v>
                </c:pt>
                <c:pt idx="13">
                  <c:v>1</c:v>
                </c:pt>
                <c:pt idx="14">
                  <c:v>1</c:v>
                </c:pt>
              </c:numCache>
            </c:numRef>
          </c:val>
          <c:extLst>
            <c:ext xmlns:c16="http://schemas.microsoft.com/office/drawing/2014/chart" uri="{C3380CC4-5D6E-409C-BE32-E72D297353CC}">
              <c16:uniqueId val="{00000001-1369-47DD-96F9-184083BBD970}"/>
            </c:ext>
          </c:extLst>
        </c:ser>
        <c:dLbls>
          <c:dLblPos val="ctr"/>
          <c:showLegendKey val="0"/>
          <c:showVal val="1"/>
          <c:showCatName val="0"/>
          <c:showSerName val="0"/>
          <c:showPercent val="0"/>
          <c:showBubbleSize val="0"/>
        </c:dLbls>
        <c:gapWidth val="150"/>
        <c:overlap val="100"/>
        <c:axId val="-1628387760"/>
        <c:axId val="-1628399728"/>
      </c:barChart>
      <c:catAx>
        <c:axId val="-1628387760"/>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Helvetica" panose="020B0604020202020204" pitchFamily="34" charset="0"/>
                <a:ea typeface="+mn-ea"/>
                <a:cs typeface="Helvetica" panose="020B0604020202020204" pitchFamily="34" charset="0"/>
              </a:defRPr>
            </a:pPr>
            <a:endParaRPr lang="en-US"/>
          </a:p>
        </c:txPr>
        <c:crossAx val="-1628399728"/>
        <c:crosses val="autoZero"/>
        <c:auto val="1"/>
        <c:lblAlgn val="ctr"/>
        <c:lblOffset val="100"/>
        <c:noMultiLvlLbl val="0"/>
      </c:catAx>
      <c:valAx>
        <c:axId val="-1628399728"/>
        <c:scaling>
          <c:orientation val="minMax"/>
          <c:max val="2"/>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Helvetica" panose="020B0604020202020204" pitchFamily="34" charset="0"/>
                <a:ea typeface="+mn-ea"/>
                <a:cs typeface="Helvetica" panose="020B0604020202020204" pitchFamily="34" charset="0"/>
              </a:defRPr>
            </a:pPr>
            <a:endParaRPr lang="en-US"/>
          </a:p>
        </c:txPr>
        <c:crossAx val="-1628387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Helvetica" panose="020B0604020202020204" pitchFamily="34" charset="0"/>
              <a:ea typeface="+mn-ea"/>
              <a:cs typeface="Helvetica" panose="020B0604020202020204" pitchFamily="34" charset="0"/>
            </a:defRPr>
          </a:pPr>
          <a:endParaRPr lang="en-US"/>
        </a:p>
      </c:txPr>
    </c:legend>
    <c:plotVisOnly val="1"/>
    <c:dispBlanksAs val="gap"/>
    <c:showDLblsOverMax val="0"/>
  </c:chart>
  <c:spPr>
    <a:noFill/>
    <a:ln>
      <a:noFill/>
    </a:ln>
    <a:effectLst/>
  </c:spPr>
  <c:txPr>
    <a:bodyPr/>
    <a:lstStyle/>
    <a:p>
      <a:pPr>
        <a:defRPr>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2000" b="1" i="0" u="none" strike="noStrike" kern="1200" baseline="0">
                <a:solidFill>
                  <a:schemeClr val="tx2"/>
                </a:solidFill>
                <a:latin typeface="Helvetica" panose="020B0604020202020204" pitchFamily="34" charset="0"/>
                <a:ea typeface="+mn-ea"/>
                <a:cs typeface="Helvetica" panose="020B0604020202020204" pitchFamily="34" charset="0"/>
              </a:defRPr>
            </a:pPr>
            <a:r>
              <a:rPr lang="en-US" sz="2000"/>
              <a:t>Primary school gross enrollment and completion rates</a:t>
            </a:r>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2"/>
              </a:solidFill>
              <a:latin typeface="Helvetica" panose="020B0604020202020204" pitchFamily="34" charset="0"/>
              <a:ea typeface="+mn-ea"/>
              <a:cs typeface="Helvetica" panose="020B0604020202020204" pitchFamily="34" charset="0"/>
            </a:defRPr>
          </a:pPr>
          <a:endParaRPr lang="en-US"/>
        </a:p>
      </c:txPr>
    </c:title>
    <c:autoTitleDeleted val="0"/>
    <c:plotArea>
      <c:layout/>
      <c:barChart>
        <c:barDir val="bar"/>
        <c:grouping val="clustered"/>
        <c:varyColors val="0"/>
        <c:ser>
          <c:idx val="0"/>
          <c:order val="0"/>
          <c:tx>
            <c:strRef>
              <c:f>Sheet2!$S$3</c:f>
              <c:strCache>
                <c:ptCount val="1"/>
                <c:pt idx="0">
                  <c:v>Gross enrollment</c:v>
                </c:pt>
              </c:strCache>
            </c:strRef>
          </c:tx>
          <c:spPr>
            <a:gradFill rotWithShape="1">
              <a:gsLst>
                <a:gs pos="0">
                  <a:schemeClr val="accent4">
                    <a:tint val="65000"/>
                    <a:satMod val="103000"/>
                    <a:lumMod val="102000"/>
                    <a:tint val="94000"/>
                  </a:schemeClr>
                </a:gs>
                <a:gs pos="50000">
                  <a:schemeClr val="accent4">
                    <a:tint val="65000"/>
                    <a:satMod val="110000"/>
                    <a:lumMod val="100000"/>
                    <a:shade val="100000"/>
                  </a:schemeClr>
                </a:gs>
                <a:gs pos="100000">
                  <a:schemeClr val="accent4">
                    <a:tint val="65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Helvetica" panose="020B0604020202020204" pitchFamily="34" charset="0"/>
                    <a:ea typeface="+mn-ea"/>
                    <a:cs typeface="Helvetica"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Sheet2!$R$4:$R$18</c:f>
              <c:strCache>
                <c:ptCount val="15"/>
                <c:pt idx="0">
                  <c:v>DRC</c:v>
                </c:pt>
                <c:pt idx="1">
                  <c:v>Philippines</c:v>
                </c:pt>
                <c:pt idx="2">
                  <c:v>Honduras</c:v>
                </c:pt>
                <c:pt idx="3">
                  <c:v>Indonesia</c:v>
                </c:pt>
                <c:pt idx="4">
                  <c:v>UK</c:v>
                </c:pt>
                <c:pt idx="5">
                  <c:v>Zimbabwe</c:v>
                </c:pt>
                <c:pt idx="6">
                  <c:v>Australia</c:v>
                </c:pt>
                <c:pt idx="7">
                  <c:v>Ethiopia</c:v>
                </c:pt>
                <c:pt idx="8">
                  <c:v>Canada</c:v>
                </c:pt>
                <c:pt idx="9">
                  <c:v>Chile</c:v>
                </c:pt>
                <c:pt idx="10">
                  <c:v>US</c:v>
                </c:pt>
                <c:pt idx="11">
                  <c:v>SouthKorea</c:v>
                </c:pt>
                <c:pt idx="12">
                  <c:v>Palestine</c:v>
                </c:pt>
                <c:pt idx="13">
                  <c:v>Tanzania</c:v>
                </c:pt>
                <c:pt idx="14">
                  <c:v>Nigeria</c:v>
                </c:pt>
              </c:strCache>
            </c:strRef>
          </c:cat>
          <c:val>
            <c:numRef>
              <c:f>Sheet2!$S$4:$S$18</c:f>
              <c:numCache>
                <c:formatCode>0%</c:formatCode>
                <c:ptCount val="15"/>
                <c:pt idx="0">
                  <c:v>1.371</c:v>
                </c:pt>
                <c:pt idx="1">
                  <c:v>1.1365000000000001</c:v>
                </c:pt>
                <c:pt idx="2">
                  <c:v>1.091</c:v>
                </c:pt>
                <c:pt idx="3">
                  <c:v>1.0905</c:v>
                </c:pt>
                <c:pt idx="4">
                  <c:v>1.0824</c:v>
                </c:pt>
                <c:pt idx="5">
                  <c:v>1.079</c:v>
                </c:pt>
                <c:pt idx="6">
                  <c:v>1.0656999999999999</c:v>
                </c:pt>
                <c:pt idx="7">
                  <c:v>1.0270000000000001</c:v>
                </c:pt>
                <c:pt idx="8">
                  <c:v>1.0057</c:v>
                </c:pt>
                <c:pt idx="9">
                  <c:v>1.0053000000000001</c:v>
                </c:pt>
                <c:pt idx="10">
                  <c:v>0.99419999999999997</c:v>
                </c:pt>
                <c:pt idx="11">
                  <c:v>0.99040000000000006</c:v>
                </c:pt>
                <c:pt idx="12">
                  <c:v>0.94200000000000006</c:v>
                </c:pt>
                <c:pt idx="13">
                  <c:v>0.93299999999999994</c:v>
                </c:pt>
                <c:pt idx="14">
                  <c:v>0.873</c:v>
                </c:pt>
              </c:numCache>
            </c:numRef>
          </c:val>
          <c:extLst>
            <c:ext xmlns:c16="http://schemas.microsoft.com/office/drawing/2014/chart" uri="{C3380CC4-5D6E-409C-BE32-E72D297353CC}">
              <c16:uniqueId val="{00000000-000A-4BF9-9FD7-340E331BAA43}"/>
            </c:ext>
          </c:extLst>
        </c:ser>
        <c:ser>
          <c:idx val="2"/>
          <c:order val="1"/>
          <c:tx>
            <c:strRef>
              <c:f>Sheet2!$T$3</c:f>
              <c:strCache>
                <c:ptCount val="1"/>
                <c:pt idx="0">
                  <c:v>Completion</c:v>
                </c:pt>
              </c:strCache>
            </c:strRef>
          </c:tx>
          <c:spPr>
            <a:gradFill rotWithShape="1">
              <a:gsLst>
                <a:gs pos="0">
                  <a:schemeClr val="accent4">
                    <a:shade val="65000"/>
                    <a:satMod val="103000"/>
                    <a:lumMod val="102000"/>
                    <a:tint val="94000"/>
                  </a:schemeClr>
                </a:gs>
                <a:gs pos="50000">
                  <a:schemeClr val="accent4">
                    <a:shade val="65000"/>
                    <a:satMod val="110000"/>
                    <a:lumMod val="100000"/>
                    <a:shade val="100000"/>
                  </a:schemeClr>
                </a:gs>
                <a:gs pos="100000">
                  <a:schemeClr val="accent4">
                    <a:shade val="65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Helvetica" panose="020B0604020202020204" pitchFamily="34" charset="0"/>
                    <a:ea typeface="+mn-ea"/>
                    <a:cs typeface="Helvetica"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Sheet2!$R$4:$R$18</c:f>
              <c:strCache>
                <c:ptCount val="15"/>
                <c:pt idx="0">
                  <c:v>DRC</c:v>
                </c:pt>
                <c:pt idx="1">
                  <c:v>Philippines</c:v>
                </c:pt>
                <c:pt idx="2">
                  <c:v>Honduras</c:v>
                </c:pt>
                <c:pt idx="3">
                  <c:v>Indonesia</c:v>
                </c:pt>
                <c:pt idx="4">
                  <c:v>UK</c:v>
                </c:pt>
                <c:pt idx="5">
                  <c:v>Zimbabwe</c:v>
                </c:pt>
                <c:pt idx="6">
                  <c:v>Australia</c:v>
                </c:pt>
                <c:pt idx="7">
                  <c:v>Ethiopia</c:v>
                </c:pt>
                <c:pt idx="8">
                  <c:v>Canada</c:v>
                </c:pt>
                <c:pt idx="9">
                  <c:v>Chile</c:v>
                </c:pt>
                <c:pt idx="10">
                  <c:v>US</c:v>
                </c:pt>
                <c:pt idx="11">
                  <c:v>SouthKorea</c:v>
                </c:pt>
                <c:pt idx="12">
                  <c:v>Palestine</c:v>
                </c:pt>
                <c:pt idx="13">
                  <c:v>Tanzania</c:v>
                </c:pt>
                <c:pt idx="14">
                  <c:v>Nigeria</c:v>
                </c:pt>
              </c:strCache>
            </c:strRef>
          </c:cat>
          <c:val>
            <c:numRef>
              <c:f>Sheet2!$T$4:$T$18</c:f>
              <c:numCache>
                <c:formatCode>0%</c:formatCode>
                <c:ptCount val="15"/>
                <c:pt idx="0">
                  <c:v>0.69099999999999995</c:v>
                </c:pt>
                <c:pt idx="1">
                  <c:v>0.73699999999999999</c:v>
                </c:pt>
                <c:pt idx="2">
                  <c:v>0.83</c:v>
                </c:pt>
                <c:pt idx="3">
                  <c:v>0.997</c:v>
                </c:pt>
                <c:pt idx="5">
                  <c:v>0.77249999999999996</c:v>
                </c:pt>
                <c:pt idx="7">
                  <c:v>0.51300000000000001</c:v>
                </c:pt>
                <c:pt idx="9">
                  <c:v>0.96310000000000007</c:v>
                </c:pt>
                <c:pt idx="10">
                  <c:v>0.95499999999999996</c:v>
                </c:pt>
                <c:pt idx="11">
                  <c:v>0.99959999999999993</c:v>
                </c:pt>
                <c:pt idx="12">
                  <c:v>0.88099999999999989</c:v>
                </c:pt>
                <c:pt idx="13">
                  <c:v>0.80200000000000005</c:v>
                </c:pt>
                <c:pt idx="14">
                  <c:v>0.74400000000000011</c:v>
                </c:pt>
              </c:numCache>
            </c:numRef>
          </c:val>
          <c:extLst>
            <c:ext xmlns:c16="http://schemas.microsoft.com/office/drawing/2014/chart" uri="{C3380CC4-5D6E-409C-BE32-E72D297353CC}">
              <c16:uniqueId val="{00000001-000A-4BF9-9FD7-340E331BAA43}"/>
            </c:ext>
          </c:extLst>
        </c:ser>
        <c:dLbls>
          <c:dLblPos val="outEnd"/>
          <c:showLegendKey val="0"/>
          <c:showVal val="1"/>
          <c:showCatName val="0"/>
          <c:showSerName val="0"/>
          <c:showPercent val="0"/>
          <c:showBubbleSize val="0"/>
        </c:dLbls>
        <c:gapWidth val="100"/>
        <c:axId val="-1418535872"/>
        <c:axId val="-1418515744"/>
      </c:barChart>
      <c:catAx>
        <c:axId val="-1418535872"/>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Helvetica" panose="020B0604020202020204" pitchFamily="34" charset="0"/>
                <a:ea typeface="+mn-ea"/>
                <a:cs typeface="Helvetica" panose="020B0604020202020204" pitchFamily="34" charset="0"/>
              </a:defRPr>
            </a:pPr>
            <a:endParaRPr lang="en-US"/>
          </a:p>
        </c:txPr>
        <c:crossAx val="-1418515744"/>
        <c:crosses val="autoZero"/>
        <c:auto val="1"/>
        <c:lblAlgn val="ctr"/>
        <c:lblOffset val="100"/>
        <c:noMultiLvlLbl val="0"/>
      </c:catAx>
      <c:valAx>
        <c:axId val="-1418515744"/>
        <c:scaling>
          <c:orientation val="minMax"/>
          <c:max val="1.4"/>
        </c:scaling>
        <c:delete val="0"/>
        <c:axPos val="b"/>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Helvetica" panose="020B0604020202020204" pitchFamily="34" charset="0"/>
                <a:ea typeface="+mn-ea"/>
                <a:cs typeface="Helvetica" panose="020B0604020202020204" pitchFamily="34" charset="0"/>
              </a:defRPr>
            </a:pPr>
            <a:endParaRPr lang="en-US"/>
          </a:p>
        </c:txPr>
        <c:crossAx val="-14185358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Helvetica" panose="020B0604020202020204" pitchFamily="34" charset="0"/>
              <a:ea typeface="+mn-ea"/>
              <a:cs typeface="Helvetica" panose="020B0604020202020204" pitchFamily="34" charset="0"/>
            </a:defRPr>
          </a:pPr>
          <a:endParaRPr lang="en-US"/>
        </a:p>
      </c:txPr>
    </c:legend>
    <c:plotVisOnly val="1"/>
    <c:dispBlanksAs val="gap"/>
    <c:showDLblsOverMax val="0"/>
  </c:chart>
  <c:spPr>
    <a:noFill/>
    <a:ln>
      <a:noFill/>
    </a:ln>
    <a:effectLst/>
  </c:spPr>
  <c:txPr>
    <a:bodyPr/>
    <a:lstStyle/>
    <a:p>
      <a:pPr>
        <a:defRPr>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Helvetica" panose="020B0604020202020204" pitchFamily="34" charset="0"/>
              <a:ea typeface="+mn-ea"/>
              <a:cs typeface="Helvetica" panose="020B0604020202020204" pitchFamily="34" charset="0"/>
            </a:defRPr>
          </a:pPr>
          <a:endParaRPr lang="en-US"/>
        </a:p>
      </c:txPr>
    </c:title>
    <c:autoTitleDeleted val="0"/>
    <c:plotArea>
      <c:layout/>
      <c:barChart>
        <c:barDir val="bar"/>
        <c:grouping val="clustered"/>
        <c:varyColors val="0"/>
        <c:ser>
          <c:idx val="0"/>
          <c:order val="0"/>
          <c:tx>
            <c:strRef>
              <c:f>'SDG4'!$AZ$1</c:f>
              <c:strCache>
                <c:ptCount val="1"/>
                <c:pt idx="0">
                  <c:v>Net primary school enrollment gender parity</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invertIfNegative val="0"/>
          <c:dLbls>
            <c:dLbl>
              <c:idx val="0"/>
              <c:tx>
                <c:rich>
                  <a:bodyPr/>
                  <a:lstStyle/>
                  <a:p>
                    <a:fld id="{223D89CD-0132-45A8-9597-F0D8E3300A30}"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ED1C-4942-B759-27B5D543AA6A}"/>
                </c:ext>
              </c:extLst>
            </c:dLbl>
            <c:dLbl>
              <c:idx val="1"/>
              <c:tx>
                <c:rich>
                  <a:bodyPr/>
                  <a:lstStyle/>
                  <a:p>
                    <a:fld id="{833BC3AC-F696-4755-82ED-11B0104266EF}"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ED1C-4942-B759-27B5D543AA6A}"/>
                </c:ext>
              </c:extLst>
            </c:dLbl>
            <c:dLbl>
              <c:idx val="2"/>
              <c:tx>
                <c:rich>
                  <a:bodyPr/>
                  <a:lstStyle/>
                  <a:p>
                    <a:fld id="{2DFF1D78-AC4A-42DD-A699-C352FDE3722A}"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ED1C-4942-B759-27B5D543AA6A}"/>
                </c:ext>
              </c:extLst>
            </c:dLbl>
            <c:dLbl>
              <c:idx val="3"/>
              <c:tx>
                <c:rich>
                  <a:bodyPr/>
                  <a:lstStyle/>
                  <a:p>
                    <a:fld id="{A13AA980-881B-4E8A-9092-8EA4234D7AEB}"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ED1C-4942-B759-27B5D543AA6A}"/>
                </c:ext>
              </c:extLst>
            </c:dLbl>
            <c:dLbl>
              <c:idx val="4"/>
              <c:tx>
                <c:rich>
                  <a:bodyPr/>
                  <a:lstStyle/>
                  <a:p>
                    <a:fld id="{9E2E1E4E-6A09-417A-AD64-DE9068A995DB}"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ED1C-4942-B759-27B5D543AA6A}"/>
                </c:ext>
              </c:extLst>
            </c:dLbl>
            <c:dLbl>
              <c:idx val="5"/>
              <c:tx>
                <c:rich>
                  <a:bodyPr/>
                  <a:lstStyle/>
                  <a:p>
                    <a:fld id="{4D107A83-B7C1-4422-A382-6CEA1BB876AF}"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ED1C-4942-B759-27B5D543AA6A}"/>
                </c:ext>
              </c:extLst>
            </c:dLbl>
            <c:dLbl>
              <c:idx val="6"/>
              <c:tx>
                <c:rich>
                  <a:bodyPr/>
                  <a:lstStyle/>
                  <a:p>
                    <a:fld id="{77BBD59A-9634-4090-8DB1-E3BAF6F86114}"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ED1C-4942-B759-27B5D543AA6A}"/>
                </c:ext>
              </c:extLst>
            </c:dLbl>
            <c:dLbl>
              <c:idx val="7"/>
              <c:tx>
                <c:rich>
                  <a:bodyPr/>
                  <a:lstStyle/>
                  <a:p>
                    <a:fld id="{AA4CF2A4-9796-468A-A787-396090D06294}"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ED1C-4942-B759-27B5D543AA6A}"/>
                </c:ext>
              </c:extLst>
            </c:dLbl>
            <c:dLbl>
              <c:idx val="8"/>
              <c:tx>
                <c:rich>
                  <a:bodyPr/>
                  <a:lstStyle/>
                  <a:p>
                    <a:fld id="{B58E3330-75B6-40DA-895A-16916ABF6C9A}"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ED1C-4942-B759-27B5D543AA6A}"/>
                </c:ext>
              </c:extLst>
            </c:dLbl>
            <c:dLbl>
              <c:idx val="9"/>
              <c:tx>
                <c:rich>
                  <a:bodyPr/>
                  <a:lstStyle/>
                  <a:p>
                    <a:fld id="{26BBA5E4-685E-4826-B3FD-9A0116278D59}"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ED1C-4942-B759-27B5D543AA6A}"/>
                </c:ext>
              </c:extLst>
            </c:dLbl>
            <c:dLbl>
              <c:idx val="10"/>
              <c:tx>
                <c:rich>
                  <a:bodyPr/>
                  <a:lstStyle/>
                  <a:p>
                    <a:fld id="{47D6E369-77F3-4D0E-B9D3-1624AB860EE6}"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ED1C-4942-B759-27B5D543AA6A}"/>
                </c:ext>
              </c:extLst>
            </c:dLbl>
            <c:dLbl>
              <c:idx val="11"/>
              <c:tx>
                <c:rich>
                  <a:bodyPr/>
                  <a:lstStyle/>
                  <a:p>
                    <a:fld id="{DA26903B-E75F-444A-8C72-EAD5FAF9A113}"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ED1C-4942-B759-27B5D543AA6A}"/>
                </c:ext>
              </c:extLst>
            </c:dLbl>
            <c:dLbl>
              <c:idx val="12"/>
              <c:tx>
                <c:rich>
                  <a:bodyPr/>
                  <a:lstStyle/>
                  <a:p>
                    <a:fld id="{F1F72FA4-8FD2-4619-A260-EDE2D75BD29A}"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ED1C-4942-B759-27B5D543AA6A}"/>
                </c:ext>
              </c:extLst>
            </c:dLbl>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Helvetica" panose="020B0604020202020204" pitchFamily="34" charset="0"/>
                    <a:ea typeface="+mn-ea"/>
                    <a:cs typeface="Helvetica" panose="020B0604020202020204" pitchFamily="34" charset="0"/>
                  </a:defRPr>
                </a:pPr>
                <a:endParaRPr lang="en-US"/>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a:solidFill>
                        <a:schemeClr val="tx2">
                          <a:lumMod val="35000"/>
                          <a:lumOff val="65000"/>
                        </a:schemeClr>
                      </a:solidFill>
                    </a:ln>
                    <a:effectLst/>
                  </c:spPr>
                </c15:leaderLines>
              </c:ext>
            </c:extLst>
          </c:dLbls>
          <c:cat>
            <c:strRef>
              <c:f>'SDG4'!$AY$2:$AY$14</c:f>
              <c:strCache>
                <c:ptCount val="13"/>
                <c:pt idx="0">
                  <c:v>Philippines</c:v>
                </c:pt>
                <c:pt idx="1">
                  <c:v>Honduras</c:v>
                </c:pt>
                <c:pt idx="2">
                  <c:v>Zimbabwe</c:v>
                </c:pt>
                <c:pt idx="3">
                  <c:v>Australia</c:v>
                </c:pt>
                <c:pt idx="4">
                  <c:v>Canada</c:v>
                </c:pt>
                <c:pt idx="5">
                  <c:v>Chile</c:v>
                </c:pt>
                <c:pt idx="6">
                  <c:v>UK</c:v>
                </c:pt>
                <c:pt idx="7">
                  <c:v>U.S.</c:v>
                </c:pt>
                <c:pt idx="8">
                  <c:v>South Korea</c:v>
                </c:pt>
                <c:pt idx="9">
                  <c:v>Nigeria</c:v>
                </c:pt>
                <c:pt idx="10">
                  <c:v>Ethiopia</c:v>
                </c:pt>
                <c:pt idx="11">
                  <c:v>DRC</c:v>
                </c:pt>
                <c:pt idx="12">
                  <c:v>Tanzania</c:v>
                </c:pt>
              </c:strCache>
            </c:strRef>
          </c:cat>
          <c:val>
            <c:numRef>
              <c:f>'SDG4'!$AZ$2:$AZ$14</c:f>
              <c:numCache>
                <c:formatCode>0.00</c:formatCode>
                <c:ptCount val="13"/>
                <c:pt idx="0">
                  <c:v>-2.200000000000002E-2</c:v>
                </c:pt>
                <c:pt idx="1">
                  <c:v>-1.089999999999991E-2</c:v>
                </c:pt>
                <c:pt idx="2">
                  <c:v>-6.0000000000000053E-3</c:v>
                </c:pt>
                <c:pt idx="3">
                  <c:v>-2.9999999999998916E-3</c:v>
                </c:pt>
                <c:pt idx="4">
                  <c:v>-9.9999999999988987E-4</c:v>
                </c:pt>
                <c:pt idx="5">
                  <c:v>2.0000000000000018E-3</c:v>
                </c:pt>
                <c:pt idx="6">
                  <c:v>2.0000000000000018E-3</c:v>
                </c:pt>
                <c:pt idx="7">
                  <c:v>4.0000000000000036E-3</c:v>
                </c:pt>
                <c:pt idx="8">
                  <c:v>7.0000000000000062E-3</c:v>
                </c:pt>
                <c:pt idx="9">
                  <c:v>3.6000000000000032E-2</c:v>
                </c:pt>
                <c:pt idx="10">
                  <c:v>6.7999999999999949E-2</c:v>
                </c:pt>
                <c:pt idx="11">
                  <c:v>8.7999999999999967E-2</c:v>
                </c:pt>
                <c:pt idx="12">
                  <c:v>8.9500000000000024E-2</c:v>
                </c:pt>
              </c:numCache>
            </c:numRef>
          </c:val>
          <c:extLst>
            <c:ext xmlns:c15="http://schemas.microsoft.com/office/drawing/2012/chart" uri="{02D57815-91ED-43cb-92C2-25804820EDAC}">
              <c15:datalabelsRange>
                <c15:f>'SDG4'!$AY$2:$AY$14</c15:f>
                <c15:dlblRangeCache>
                  <c:ptCount val="13"/>
                  <c:pt idx="0">
                    <c:v>Philippines</c:v>
                  </c:pt>
                  <c:pt idx="1">
                    <c:v>Honduras</c:v>
                  </c:pt>
                  <c:pt idx="2">
                    <c:v>Zimbabwe</c:v>
                  </c:pt>
                  <c:pt idx="3">
                    <c:v>Australia</c:v>
                  </c:pt>
                  <c:pt idx="4">
                    <c:v>Canada</c:v>
                  </c:pt>
                  <c:pt idx="5">
                    <c:v>Chile</c:v>
                  </c:pt>
                  <c:pt idx="6">
                    <c:v>UK</c:v>
                  </c:pt>
                  <c:pt idx="7">
                    <c:v>U.S.</c:v>
                  </c:pt>
                  <c:pt idx="8">
                    <c:v>South Korea</c:v>
                  </c:pt>
                  <c:pt idx="9">
                    <c:v>Nigeria</c:v>
                  </c:pt>
                  <c:pt idx="10">
                    <c:v>Ethiopia</c:v>
                  </c:pt>
                  <c:pt idx="11">
                    <c:v>DRC</c:v>
                  </c:pt>
                  <c:pt idx="12">
                    <c:v>Tanzania</c:v>
                  </c:pt>
                </c15:dlblRangeCache>
              </c15:datalabelsRange>
            </c:ext>
            <c:ext xmlns:c16="http://schemas.microsoft.com/office/drawing/2014/chart" uri="{C3380CC4-5D6E-409C-BE32-E72D297353CC}">
              <c16:uniqueId val="{0000000D-ED1C-4942-B759-27B5D543AA6A}"/>
            </c:ext>
          </c:extLst>
        </c:ser>
        <c:dLbls>
          <c:dLblPos val="outEnd"/>
          <c:showLegendKey val="0"/>
          <c:showVal val="1"/>
          <c:showCatName val="0"/>
          <c:showSerName val="0"/>
          <c:showPercent val="0"/>
          <c:showBubbleSize val="0"/>
        </c:dLbls>
        <c:gapWidth val="100"/>
        <c:axId val="802050456"/>
        <c:axId val="802054720"/>
      </c:barChart>
      <c:catAx>
        <c:axId val="802050456"/>
        <c:scaling>
          <c:orientation val="minMax"/>
        </c:scaling>
        <c:delete val="1"/>
        <c:axPos val="l"/>
        <c:numFmt formatCode="General" sourceLinked="1"/>
        <c:majorTickMark val="none"/>
        <c:minorTickMark val="none"/>
        <c:tickLblPos val="nextTo"/>
        <c:crossAx val="802054720"/>
        <c:crosses val="autoZero"/>
        <c:auto val="1"/>
        <c:lblAlgn val="ctr"/>
        <c:lblOffset val="100"/>
        <c:noMultiLvlLbl val="0"/>
      </c:catAx>
      <c:valAx>
        <c:axId val="802054720"/>
        <c:scaling>
          <c:orientation val="minMax"/>
        </c:scaling>
        <c:delete val="0"/>
        <c:axPos val="b"/>
        <c:majorGridlines>
          <c:spPr>
            <a:ln w="9525" cap="flat" cmpd="sng" algn="ctr">
              <a:solidFill>
                <a:schemeClr val="tx2">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Helvetica" panose="020B0604020202020204" pitchFamily="34" charset="0"/>
                <a:ea typeface="+mn-ea"/>
                <a:cs typeface="Helvetica" panose="020B0604020202020204" pitchFamily="34" charset="0"/>
              </a:defRPr>
            </a:pPr>
            <a:endParaRPr lang="en-US"/>
          </a:p>
        </c:txPr>
        <c:crossAx val="802050456"/>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1600"/>
              <a:t>Percentage of children not taught in their mother tongue</a:t>
            </a:r>
          </a:p>
        </c:rich>
      </c:tx>
      <c:layout>
        <c:manualLayout>
          <c:xMode val="edge"/>
          <c:yMode val="edge"/>
          <c:x val="0.13063325428393879"/>
          <c:y val="1.4913762009035399E-4"/>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4.4943820224719105E-3"/>
          <c:y val="0.15810200594288282"/>
          <c:w val="0.96704119850187265"/>
          <c:h val="0.70384096399876506"/>
        </c:manualLayout>
      </c:layout>
      <c:barChart>
        <c:barDir val="bar"/>
        <c:grouping val="clustered"/>
        <c:varyColors val="0"/>
        <c:ser>
          <c:idx val="0"/>
          <c:order val="0"/>
          <c:tx>
            <c:strRef>
              <c:f>'Adaptability visual ideas'!$K$22</c:f>
              <c:strCache>
                <c:ptCount val="1"/>
                <c:pt idx="0">
                  <c:v>Primary</c:v>
                </c:pt>
              </c:strCache>
            </c:strRef>
          </c:tx>
          <c:spPr>
            <a:gradFill rotWithShape="1">
              <a:gsLst>
                <a:gs pos="0">
                  <a:schemeClr val="accent5">
                    <a:shade val="76000"/>
                    <a:satMod val="103000"/>
                    <a:lumMod val="102000"/>
                    <a:tint val="94000"/>
                  </a:schemeClr>
                </a:gs>
                <a:gs pos="50000">
                  <a:schemeClr val="accent5">
                    <a:shade val="76000"/>
                    <a:satMod val="110000"/>
                    <a:lumMod val="100000"/>
                    <a:shade val="100000"/>
                  </a:schemeClr>
                </a:gs>
                <a:gs pos="100000">
                  <a:schemeClr val="accent5">
                    <a:shade val="76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'Adaptability visual ideas'!$J$23:$J$32</c:f>
              <c:strCache>
                <c:ptCount val="10"/>
                <c:pt idx="0">
                  <c:v>DRC</c:v>
                </c:pt>
                <c:pt idx="1">
                  <c:v>Tanzania</c:v>
                </c:pt>
                <c:pt idx="2">
                  <c:v>Chile</c:v>
                </c:pt>
                <c:pt idx="3">
                  <c:v>Australia</c:v>
                </c:pt>
                <c:pt idx="4">
                  <c:v>UK</c:v>
                </c:pt>
                <c:pt idx="5">
                  <c:v>Canada</c:v>
                </c:pt>
                <c:pt idx="6">
                  <c:v>US</c:v>
                </c:pt>
                <c:pt idx="7">
                  <c:v>Honduras</c:v>
                </c:pt>
                <c:pt idx="8">
                  <c:v>SouthKorea</c:v>
                </c:pt>
                <c:pt idx="9">
                  <c:v>Nigeria</c:v>
                </c:pt>
              </c:strCache>
            </c:strRef>
          </c:cat>
          <c:val>
            <c:numRef>
              <c:f>'Adaptability visual ideas'!$K$23:$K$32</c:f>
              <c:numCache>
                <c:formatCode>0%</c:formatCode>
                <c:ptCount val="10"/>
                <c:pt idx="1">
                  <c:v>0.01</c:v>
                </c:pt>
                <c:pt idx="2">
                  <c:v>0.4</c:v>
                </c:pt>
                <c:pt idx="3">
                  <c:v>0.29399999999999998</c:v>
                </c:pt>
                <c:pt idx="4">
                  <c:v>0.20100000000000001</c:v>
                </c:pt>
                <c:pt idx="5">
                  <c:v>0.13400000000000001</c:v>
                </c:pt>
                <c:pt idx="6">
                  <c:v>0.129</c:v>
                </c:pt>
                <c:pt idx="7">
                  <c:v>3.5400000000000001E-2</c:v>
                </c:pt>
                <c:pt idx="8">
                  <c:v>0.01</c:v>
                </c:pt>
                <c:pt idx="9">
                  <c:v>7.8E-2</c:v>
                </c:pt>
              </c:numCache>
            </c:numRef>
          </c:val>
          <c:extLst>
            <c:ext xmlns:c16="http://schemas.microsoft.com/office/drawing/2014/chart" uri="{C3380CC4-5D6E-409C-BE32-E72D297353CC}">
              <c16:uniqueId val="{00000000-5C37-45EC-A227-60E08876E756}"/>
            </c:ext>
          </c:extLst>
        </c:ser>
        <c:ser>
          <c:idx val="1"/>
          <c:order val="1"/>
          <c:tx>
            <c:strRef>
              <c:f>'Adaptability visual ideas'!$L$22</c:f>
              <c:strCache>
                <c:ptCount val="1"/>
                <c:pt idx="0">
                  <c:v>Secondary</c:v>
                </c:pt>
              </c:strCache>
            </c:strRef>
          </c:tx>
          <c:spPr>
            <a:gradFill rotWithShape="1">
              <a:gsLst>
                <a:gs pos="0">
                  <a:schemeClr val="accent5">
                    <a:tint val="77000"/>
                    <a:satMod val="103000"/>
                    <a:lumMod val="102000"/>
                    <a:tint val="94000"/>
                  </a:schemeClr>
                </a:gs>
                <a:gs pos="50000">
                  <a:schemeClr val="accent5">
                    <a:tint val="77000"/>
                    <a:satMod val="110000"/>
                    <a:lumMod val="100000"/>
                    <a:shade val="100000"/>
                  </a:schemeClr>
                </a:gs>
                <a:gs pos="100000">
                  <a:schemeClr val="accent5">
                    <a:tint val="77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'Adaptability visual ideas'!$J$23:$J$32</c:f>
              <c:strCache>
                <c:ptCount val="10"/>
                <c:pt idx="0">
                  <c:v>DRC</c:v>
                </c:pt>
                <c:pt idx="1">
                  <c:v>Tanzania</c:v>
                </c:pt>
                <c:pt idx="2">
                  <c:v>Chile</c:v>
                </c:pt>
                <c:pt idx="3">
                  <c:v>Australia</c:v>
                </c:pt>
                <c:pt idx="4">
                  <c:v>UK</c:v>
                </c:pt>
                <c:pt idx="5">
                  <c:v>Canada</c:v>
                </c:pt>
                <c:pt idx="6">
                  <c:v>US</c:v>
                </c:pt>
                <c:pt idx="7">
                  <c:v>Honduras</c:v>
                </c:pt>
                <c:pt idx="8">
                  <c:v>SouthKorea</c:v>
                </c:pt>
                <c:pt idx="9">
                  <c:v>Nigeria</c:v>
                </c:pt>
              </c:strCache>
            </c:strRef>
          </c:cat>
          <c:val>
            <c:numRef>
              <c:f>'Adaptability visual ideas'!$L$23:$L$32</c:f>
              <c:numCache>
                <c:formatCode>0%</c:formatCode>
                <c:ptCount val="10"/>
                <c:pt idx="0">
                  <c:v>1</c:v>
                </c:pt>
                <c:pt idx="1">
                  <c:v>0.99</c:v>
                </c:pt>
                <c:pt idx="2">
                  <c:v>0.4</c:v>
                </c:pt>
                <c:pt idx="3">
                  <c:v>0.29399999999999998</c:v>
                </c:pt>
                <c:pt idx="4">
                  <c:v>0.157</c:v>
                </c:pt>
                <c:pt idx="5">
                  <c:v>0.13400000000000001</c:v>
                </c:pt>
                <c:pt idx="6">
                  <c:v>0.129</c:v>
                </c:pt>
                <c:pt idx="7">
                  <c:v>3.5400000000000001E-2</c:v>
                </c:pt>
                <c:pt idx="8">
                  <c:v>0.01</c:v>
                </c:pt>
              </c:numCache>
            </c:numRef>
          </c:val>
          <c:extLst>
            <c:ext xmlns:c16="http://schemas.microsoft.com/office/drawing/2014/chart" uri="{C3380CC4-5D6E-409C-BE32-E72D297353CC}">
              <c16:uniqueId val="{00000001-5C37-45EC-A227-60E08876E756}"/>
            </c:ext>
          </c:extLst>
        </c:ser>
        <c:dLbls>
          <c:dLblPos val="inEnd"/>
          <c:showLegendKey val="0"/>
          <c:showVal val="1"/>
          <c:showCatName val="0"/>
          <c:showSerName val="0"/>
          <c:showPercent val="0"/>
          <c:showBubbleSize val="0"/>
        </c:dLbls>
        <c:gapWidth val="100"/>
        <c:axId val="-1621798048"/>
        <c:axId val="-1621798592"/>
      </c:barChart>
      <c:catAx>
        <c:axId val="-1621798048"/>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en-US"/>
          </a:p>
        </c:txPr>
        <c:crossAx val="-1621798592"/>
        <c:crosses val="autoZero"/>
        <c:auto val="1"/>
        <c:lblAlgn val="ctr"/>
        <c:lblOffset val="100"/>
        <c:noMultiLvlLbl val="0"/>
      </c:catAx>
      <c:valAx>
        <c:axId val="-1621798592"/>
        <c:scaling>
          <c:orientation val="minMax"/>
          <c:max val="1"/>
        </c:scaling>
        <c:delete val="0"/>
        <c:axPos val="b"/>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en-US"/>
          </a:p>
        </c:txPr>
        <c:crossAx val="-1621798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sz="11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1600"/>
              <a:t>Child marriage and child labor rates (percentages)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barChart>
        <c:barDir val="bar"/>
        <c:grouping val="clustered"/>
        <c:varyColors val="0"/>
        <c:ser>
          <c:idx val="0"/>
          <c:order val="0"/>
          <c:tx>
            <c:strRef>
              <c:f>'Child marriage and child labor'!$B$1</c:f>
              <c:strCache>
                <c:ptCount val="1"/>
                <c:pt idx="0">
                  <c:v>Child marriage</c:v>
                </c:pt>
              </c:strCache>
            </c:strRef>
          </c:tx>
          <c:spPr>
            <a:gradFill rotWithShape="1">
              <a:gsLst>
                <a:gs pos="0">
                  <a:schemeClr val="accent4">
                    <a:shade val="76000"/>
                    <a:satMod val="103000"/>
                    <a:lumMod val="102000"/>
                    <a:tint val="94000"/>
                  </a:schemeClr>
                </a:gs>
                <a:gs pos="50000">
                  <a:schemeClr val="accent4">
                    <a:shade val="76000"/>
                    <a:satMod val="110000"/>
                    <a:lumMod val="100000"/>
                    <a:shade val="100000"/>
                  </a:schemeClr>
                </a:gs>
                <a:gs pos="100000">
                  <a:schemeClr val="accent4">
                    <a:shade val="76000"/>
                    <a:lumMod val="99000"/>
                    <a:satMod val="120000"/>
                    <a:shade val="78000"/>
                  </a:schemeClr>
                </a:gs>
              </a:gsLst>
              <a:lin ang="5400000" scaled="0"/>
            </a:gra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'Child marriage and child labor'!$A$2:$A$16</c:f>
              <c:strCache>
                <c:ptCount val="15"/>
                <c:pt idx="0">
                  <c:v>UK</c:v>
                </c:pt>
                <c:pt idx="1">
                  <c:v>South Korea</c:v>
                </c:pt>
                <c:pt idx="2">
                  <c:v>Canada</c:v>
                </c:pt>
                <c:pt idx="3">
                  <c:v>Chile</c:v>
                </c:pt>
                <c:pt idx="4">
                  <c:v>Australia</c:v>
                </c:pt>
                <c:pt idx="5">
                  <c:v>U.S.</c:v>
                </c:pt>
                <c:pt idx="6">
                  <c:v>Philippines</c:v>
                </c:pt>
                <c:pt idx="7">
                  <c:v>Indonesia</c:v>
                </c:pt>
                <c:pt idx="8">
                  <c:v>Honduras</c:v>
                </c:pt>
                <c:pt idx="9">
                  <c:v>Zimbabwe</c:v>
                </c:pt>
                <c:pt idx="10">
                  <c:v>Palestine</c:v>
                </c:pt>
                <c:pt idx="11">
                  <c:v>Tanzania</c:v>
                </c:pt>
                <c:pt idx="12">
                  <c:v>DRC</c:v>
                </c:pt>
                <c:pt idx="13">
                  <c:v>Ethiopia</c:v>
                </c:pt>
                <c:pt idx="14">
                  <c:v>Nigeria</c:v>
                </c:pt>
              </c:strCache>
            </c:strRef>
          </c:cat>
          <c:val>
            <c:numRef>
              <c:f>'Child marriage and child labor'!$B$2:$B$16</c:f>
              <c:numCache>
                <c:formatCode>General</c:formatCode>
                <c:ptCount val="15"/>
                <c:pt idx="0">
                  <c:v>7.0000000000000001E-3</c:v>
                </c:pt>
                <c:pt idx="1">
                  <c:v>0.59</c:v>
                </c:pt>
                <c:pt idx="2">
                  <c:v>0.6</c:v>
                </c:pt>
                <c:pt idx="3">
                  <c:v>0.65</c:v>
                </c:pt>
                <c:pt idx="4">
                  <c:v>2.8</c:v>
                </c:pt>
                <c:pt idx="5">
                  <c:v>6</c:v>
                </c:pt>
                <c:pt idx="6">
                  <c:v>15</c:v>
                </c:pt>
                <c:pt idx="7" formatCode="0.00">
                  <c:v>22</c:v>
                </c:pt>
                <c:pt idx="8">
                  <c:v>22.6</c:v>
                </c:pt>
                <c:pt idx="9">
                  <c:v>31</c:v>
                </c:pt>
                <c:pt idx="10">
                  <c:v>35.5</c:v>
                </c:pt>
                <c:pt idx="11">
                  <c:v>37</c:v>
                </c:pt>
                <c:pt idx="12">
                  <c:v>40</c:v>
                </c:pt>
                <c:pt idx="13">
                  <c:v>58</c:v>
                </c:pt>
              </c:numCache>
            </c:numRef>
          </c:val>
          <c:extLst>
            <c:ext xmlns:c16="http://schemas.microsoft.com/office/drawing/2014/chart" uri="{C3380CC4-5D6E-409C-BE32-E72D297353CC}">
              <c16:uniqueId val="{00000000-CBF8-4757-8929-9124AB65A816}"/>
            </c:ext>
          </c:extLst>
        </c:ser>
        <c:ser>
          <c:idx val="1"/>
          <c:order val="1"/>
          <c:tx>
            <c:strRef>
              <c:f>'Child marriage and child labor'!$C$1</c:f>
              <c:strCache>
                <c:ptCount val="1"/>
                <c:pt idx="0">
                  <c:v>Child Labor</c:v>
                </c:pt>
              </c:strCache>
            </c:strRef>
          </c:tx>
          <c:spPr>
            <a:gradFill rotWithShape="1">
              <a:gsLst>
                <a:gs pos="0">
                  <a:schemeClr val="accent4">
                    <a:tint val="77000"/>
                    <a:satMod val="103000"/>
                    <a:lumMod val="102000"/>
                    <a:tint val="94000"/>
                  </a:schemeClr>
                </a:gs>
                <a:gs pos="50000">
                  <a:schemeClr val="accent4">
                    <a:tint val="77000"/>
                    <a:satMod val="110000"/>
                    <a:lumMod val="100000"/>
                    <a:shade val="100000"/>
                  </a:schemeClr>
                </a:gs>
                <a:gs pos="100000">
                  <a:schemeClr val="accent4">
                    <a:tint val="77000"/>
                    <a:lumMod val="99000"/>
                    <a:satMod val="120000"/>
                    <a:shade val="78000"/>
                  </a:schemeClr>
                </a:gs>
              </a:gsLst>
              <a:lin ang="5400000" scaled="0"/>
            </a:gra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'Child marriage and child labor'!$A$2:$A$16</c:f>
              <c:strCache>
                <c:ptCount val="15"/>
                <c:pt idx="0">
                  <c:v>UK</c:v>
                </c:pt>
                <c:pt idx="1">
                  <c:v>South Korea</c:v>
                </c:pt>
                <c:pt idx="2">
                  <c:v>Canada</c:v>
                </c:pt>
                <c:pt idx="3">
                  <c:v>Chile</c:v>
                </c:pt>
                <c:pt idx="4">
                  <c:v>Australia</c:v>
                </c:pt>
                <c:pt idx="5">
                  <c:v>U.S.</c:v>
                </c:pt>
                <c:pt idx="6">
                  <c:v>Philippines</c:v>
                </c:pt>
                <c:pt idx="7">
                  <c:v>Indonesia</c:v>
                </c:pt>
                <c:pt idx="8">
                  <c:v>Honduras</c:v>
                </c:pt>
                <c:pt idx="9">
                  <c:v>Zimbabwe</c:v>
                </c:pt>
                <c:pt idx="10">
                  <c:v>Palestine</c:v>
                </c:pt>
                <c:pt idx="11">
                  <c:v>Tanzania</c:v>
                </c:pt>
                <c:pt idx="12">
                  <c:v>DRC</c:v>
                </c:pt>
                <c:pt idx="13">
                  <c:v>Ethiopia</c:v>
                </c:pt>
                <c:pt idx="14">
                  <c:v>Nigeria</c:v>
                </c:pt>
              </c:strCache>
            </c:strRef>
          </c:cat>
          <c:val>
            <c:numRef>
              <c:f>'Child marriage and child labor'!$C$2:$C$16</c:f>
              <c:numCache>
                <c:formatCode>General</c:formatCode>
                <c:ptCount val="15"/>
                <c:pt idx="0">
                  <c:v>0</c:v>
                </c:pt>
                <c:pt idx="1">
                  <c:v>0</c:v>
                </c:pt>
                <c:pt idx="2">
                  <c:v>12.85</c:v>
                </c:pt>
                <c:pt idx="3">
                  <c:v>6.6</c:v>
                </c:pt>
                <c:pt idx="4">
                  <c:v>6.6</c:v>
                </c:pt>
                <c:pt idx="6">
                  <c:v>3.4</c:v>
                </c:pt>
                <c:pt idx="7">
                  <c:v>6.9</c:v>
                </c:pt>
                <c:pt idx="8">
                  <c:v>16.5</c:v>
                </c:pt>
                <c:pt idx="9">
                  <c:v>4.74</c:v>
                </c:pt>
                <c:pt idx="10">
                  <c:v>6</c:v>
                </c:pt>
                <c:pt idx="11">
                  <c:v>25.1</c:v>
                </c:pt>
                <c:pt idx="12">
                  <c:v>38</c:v>
                </c:pt>
                <c:pt idx="13">
                  <c:v>22</c:v>
                </c:pt>
                <c:pt idx="14">
                  <c:v>25</c:v>
                </c:pt>
              </c:numCache>
            </c:numRef>
          </c:val>
          <c:extLst>
            <c:ext xmlns:c16="http://schemas.microsoft.com/office/drawing/2014/chart" uri="{C3380CC4-5D6E-409C-BE32-E72D297353CC}">
              <c16:uniqueId val="{00000001-CBF8-4757-8929-9124AB65A816}"/>
            </c:ext>
          </c:extLst>
        </c:ser>
        <c:dLbls>
          <c:dLblPos val="inEnd"/>
          <c:showLegendKey val="0"/>
          <c:showVal val="1"/>
          <c:showCatName val="0"/>
          <c:showSerName val="0"/>
          <c:showPercent val="0"/>
          <c:showBubbleSize val="0"/>
        </c:dLbls>
        <c:gapWidth val="100"/>
        <c:axId val="775406200"/>
        <c:axId val="775406528"/>
      </c:barChart>
      <c:catAx>
        <c:axId val="775406200"/>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775406528"/>
        <c:crosses val="autoZero"/>
        <c:auto val="1"/>
        <c:lblAlgn val="ctr"/>
        <c:lblOffset val="100"/>
        <c:noMultiLvlLbl val="0"/>
      </c:catAx>
      <c:valAx>
        <c:axId val="775406528"/>
        <c:scaling>
          <c:orientation val="minMax"/>
          <c:max val="60"/>
        </c:scaling>
        <c:delete val="0"/>
        <c:axPos val="b"/>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7754062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Reversed" id="24">
  <a:schemeClr val="accent4"/>
</cs:colorStyle>
</file>

<file path=ppt/charts/colors6.xml><?xml version="1.0" encoding="utf-8"?>
<cs:colorStyle xmlns:cs="http://schemas.microsoft.com/office/drawing/2012/chartStyle" xmlns:a="http://schemas.openxmlformats.org/drawingml/2006/main" meth="withinLinear" id="17">
  <a:schemeClr val="accent4"/>
</cs:colorStyle>
</file>

<file path=ppt/charts/colors7.xml><?xml version="1.0" encoding="utf-8"?>
<cs:colorStyle xmlns:cs="http://schemas.microsoft.com/office/drawing/2012/chartStyle" xmlns:a="http://schemas.openxmlformats.org/drawingml/2006/main" meth="withinLinear" id="18">
  <a:schemeClr val="accent5"/>
</cs:colorStyle>
</file>

<file path=ppt/charts/colors8.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2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dk1">
            <a:lumMod val="75000"/>
            <a:lumOff val="25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dk1">
            <a:lumMod val="75000"/>
            <a:lumOff val="25000"/>
          </a:schemeClr>
        </a:solidFill>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30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30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2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2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22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8.xml><?xml version="1.0" encoding="utf-8"?>
<cs:chartStyle xmlns:cs="http://schemas.microsoft.com/office/drawing/2012/chartStyle" xmlns:a="http://schemas.openxmlformats.org/drawingml/2006/main" id="22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E9C103F-96CD-49A4-9911-0AA05555FB95}" type="datetimeFigureOut">
              <a:rPr lang="en-US" smtClean="0"/>
              <a:t>7/20/2017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A244050-EC1D-436D-B49B-A1F6E0B3B554}" type="slidenum">
              <a:rPr lang="en-US" smtClean="0"/>
              <a:t>‹#›</a:t>
            </a:fld>
            <a:endParaRPr lang="en-US"/>
          </a:p>
        </p:txBody>
      </p:sp>
    </p:spTree>
    <p:extLst>
      <p:ext uri="{BB962C8B-B14F-4D97-AF65-F5344CB8AC3E}">
        <p14:creationId xmlns:p14="http://schemas.microsoft.com/office/powerpoint/2010/main" val="2589766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39F999-23DE-4DF3-8F8E-F8A3B6E30304}" type="slidenum">
              <a:rPr lang="en-US" smtClean="0"/>
              <a:t>1</a:t>
            </a:fld>
            <a:endParaRPr lang="en-US"/>
          </a:p>
        </p:txBody>
      </p:sp>
    </p:spTree>
    <p:extLst>
      <p:ext uri="{BB962C8B-B14F-4D97-AF65-F5344CB8AC3E}">
        <p14:creationId xmlns:p14="http://schemas.microsoft.com/office/powerpoint/2010/main" val="144642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endParaRPr lang="en-US" baseline="0" dirty="0"/>
          </a:p>
        </p:txBody>
      </p:sp>
      <p:sp>
        <p:nvSpPr>
          <p:cNvPr id="4" name="Slide Number Placeholder 3"/>
          <p:cNvSpPr>
            <a:spLocks noGrp="1"/>
          </p:cNvSpPr>
          <p:nvPr>
            <p:ph type="sldNum" sz="quarter" idx="10"/>
          </p:nvPr>
        </p:nvSpPr>
        <p:spPr/>
        <p:txBody>
          <a:bodyPr/>
          <a:lstStyle/>
          <a:p>
            <a:fld id="{A539F999-23DE-4DF3-8F8E-F8A3B6E30304}" type="slidenum">
              <a:rPr lang="en-US" smtClean="0"/>
              <a:t>10</a:t>
            </a:fld>
            <a:endParaRPr lang="en-US"/>
          </a:p>
        </p:txBody>
      </p:sp>
    </p:spTree>
    <p:extLst>
      <p:ext uri="{BB962C8B-B14F-4D97-AF65-F5344CB8AC3E}">
        <p14:creationId xmlns:p14="http://schemas.microsoft.com/office/powerpoint/2010/main" val="3378375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39F999-23DE-4DF3-8F8E-F8A3B6E30304}" type="slidenum">
              <a:rPr lang="en-US" smtClean="0"/>
              <a:t>11</a:t>
            </a:fld>
            <a:endParaRPr lang="en-US"/>
          </a:p>
        </p:txBody>
      </p:sp>
    </p:spTree>
    <p:extLst>
      <p:ext uri="{BB962C8B-B14F-4D97-AF65-F5344CB8AC3E}">
        <p14:creationId xmlns:p14="http://schemas.microsoft.com/office/powerpoint/2010/main" val="1680680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endParaRPr lang="en-US" baseline="0" dirty="0"/>
          </a:p>
        </p:txBody>
      </p:sp>
      <p:sp>
        <p:nvSpPr>
          <p:cNvPr id="4" name="Slide Number Placeholder 3"/>
          <p:cNvSpPr>
            <a:spLocks noGrp="1"/>
          </p:cNvSpPr>
          <p:nvPr>
            <p:ph type="sldNum" sz="quarter" idx="10"/>
          </p:nvPr>
        </p:nvSpPr>
        <p:spPr/>
        <p:txBody>
          <a:bodyPr/>
          <a:lstStyle/>
          <a:p>
            <a:fld id="{A539F999-23DE-4DF3-8F8E-F8A3B6E30304}" type="slidenum">
              <a:rPr lang="en-US" smtClean="0"/>
              <a:t>12</a:t>
            </a:fld>
            <a:endParaRPr lang="en-US"/>
          </a:p>
        </p:txBody>
      </p:sp>
    </p:spTree>
    <p:extLst>
      <p:ext uri="{BB962C8B-B14F-4D97-AF65-F5344CB8AC3E}">
        <p14:creationId xmlns:p14="http://schemas.microsoft.com/office/powerpoint/2010/main" val="620518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39F999-23DE-4DF3-8F8E-F8A3B6E30304}" type="slidenum">
              <a:rPr lang="en-US" smtClean="0"/>
              <a:t>13</a:t>
            </a:fld>
            <a:endParaRPr lang="en-US"/>
          </a:p>
        </p:txBody>
      </p:sp>
    </p:spTree>
    <p:extLst>
      <p:ext uri="{BB962C8B-B14F-4D97-AF65-F5344CB8AC3E}">
        <p14:creationId xmlns:p14="http://schemas.microsoft.com/office/powerpoint/2010/main" val="2300423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39F999-23DE-4DF3-8F8E-F8A3B6E30304}" type="slidenum">
              <a:rPr lang="en-US" smtClean="0"/>
              <a:t>14</a:t>
            </a:fld>
            <a:endParaRPr lang="en-US"/>
          </a:p>
        </p:txBody>
      </p:sp>
    </p:spTree>
    <p:extLst>
      <p:ext uri="{BB962C8B-B14F-4D97-AF65-F5344CB8AC3E}">
        <p14:creationId xmlns:p14="http://schemas.microsoft.com/office/powerpoint/2010/main" val="30603689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A539F999-23DE-4DF3-8F8E-F8A3B6E30304}" type="slidenum">
              <a:rPr lang="en-US" smtClean="0"/>
              <a:t>15</a:t>
            </a:fld>
            <a:endParaRPr lang="en-US"/>
          </a:p>
        </p:txBody>
      </p:sp>
    </p:spTree>
    <p:extLst>
      <p:ext uri="{BB962C8B-B14F-4D97-AF65-F5344CB8AC3E}">
        <p14:creationId xmlns:p14="http://schemas.microsoft.com/office/powerpoint/2010/main" val="4184675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39F999-23DE-4DF3-8F8E-F8A3B6E30304}" type="slidenum">
              <a:rPr lang="en-US" smtClean="0"/>
              <a:t>16</a:t>
            </a:fld>
            <a:endParaRPr lang="en-US"/>
          </a:p>
        </p:txBody>
      </p:sp>
    </p:spTree>
    <p:extLst>
      <p:ext uri="{BB962C8B-B14F-4D97-AF65-F5344CB8AC3E}">
        <p14:creationId xmlns:p14="http://schemas.microsoft.com/office/powerpoint/2010/main" val="1514233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9F999-23DE-4DF3-8F8E-F8A3B6E30304}" type="slidenum">
              <a:rPr lang="en-US" smtClean="0"/>
              <a:t>17</a:t>
            </a:fld>
            <a:endParaRPr lang="en-US"/>
          </a:p>
        </p:txBody>
      </p:sp>
    </p:spTree>
    <p:extLst>
      <p:ext uri="{BB962C8B-B14F-4D97-AF65-F5344CB8AC3E}">
        <p14:creationId xmlns:p14="http://schemas.microsoft.com/office/powerpoint/2010/main" val="42801750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Using the most recent data, preferring government sources, followed by international governmental sources like UIS, and then non-governmental sources, RTEI compares national level indicators. </a:t>
            </a:r>
          </a:p>
          <a:p>
            <a:r>
              <a:rPr lang="en-US" sz="1200" kern="1200" dirty="0">
                <a:solidFill>
                  <a:schemeClr val="tx1"/>
                </a:solidFill>
                <a:effectLst/>
                <a:latin typeface="+mn-lt"/>
                <a:ea typeface="+mn-ea"/>
                <a:cs typeface="+mn-cs"/>
              </a:rPr>
              <a:t>Because most recent data was preferred, some partners submitted data from different years for various questions, depending on national data collection processes. </a:t>
            </a:r>
          </a:p>
          <a:p>
            <a:r>
              <a:rPr lang="en-US" sz="1200" kern="1200" dirty="0">
                <a:solidFill>
                  <a:schemeClr val="tx1"/>
                </a:solidFill>
                <a:effectLst/>
                <a:latin typeface="+mn-lt"/>
                <a:ea typeface="+mn-ea"/>
                <a:cs typeface="+mn-cs"/>
              </a:rPr>
              <a:t>Scores are on a scale from 0 (right to education absent) to 100 (right to education respected, protected, and fulfilled).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Index score is an average of each theme (Governance, Availability, Accessibility, Acceptability, and Adaptability). Each theme score is an average of its related subtheme scores. Subtheme scores are the average of individual question scores in their respective areas.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Progressively realized right indicators are  weighted to account for national resource availability, using a log of the Gross Domestic Product (GDP) per capita purchasing power parity (PPP) model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Availability is treated as a subtheme of Governance and is calculated as an average of all missing data by question, multiplied by the ratio of questions from national and international governmental sources. </a:t>
            </a:r>
          </a:p>
          <a:p>
            <a:r>
              <a:rPr lang="en-US" sz="1200" kern="1200" dirty="0">
                <a:solidFill>
                  <a:schemeClr val="tx1"/>
                </a:solidFill>
                <a:effectLst/>
                <a:latin typeface="+mn-lt"/>
                <a:ea typeface="+mn-ea"/>
                <a:cs typeface="+mn-cs"/>
              </a:rPr>
              <a:t>For progressively realized indicators, coded responses were multiplied by the national </a:t>
            </a:r>
            <a:r>
              <a:rPr lang="en-US" sz="1200" kern="1200" dirty="0" err="1">
                <a:solidFill>
                  <a:schemeClr val="tx1"/>
                </a:solidFill>
                <a:effectLst/>
                <a:latin typeface="+mn-lt"/>
                <a:ea typeface="+mn-ea"/>
                <a:cs typeface="+mn-cs"/>
              </a:rPr>
              <a:t>logGDP</a:t>
            </a:r>
            <a:r>
              <a:rPr lang="en-US" sz="1200" kern="1200" dirty="0">
                <a:solidFill>
                  <a:schemeClr val="tx1"/>
                </a:solidFill>
                <a:effectLst/>
                <a:latin typeface="+mn-lt"/>
                <a:ea typeface="+mn-ea"/>
                <a:cs typeface="+mn-cs"/>
              </a:rPr>
              <a:t> per capita PPP divided by the 2016 global mean of the </a:t>
            </a:r>
            <a:r>
              <a:rPr lang="en-US" sz="1200" kern="1200" dirty="0" err="1">
                <a:solidFill>
                  <a:schemeClr val="tx1"/>
                </a:solidFill>
                <a:effectLst/>
                <a:latin typeface="+mn-lt"/>
                <a:ea typeface="+mn-ea"/>
                <a:cs typeface="+mn-cs"/>
              </a:rPr>
              <a:t>logGDP</a:t>
            </a:r>
            <a:r>
              <a:rPr lang="en-US" sz="1200" kern="1200" dirty="0">
                <a:solidFill>
                  <a:schemeClr val="tx1"/>
                </a:solidFill>
                <a:effectLst/>
                <a:latin typeface="+mn-lt"/>
                <a:ea typeface="+mn-ea"/>
                <a:cs typeface="+mn-cs"/>
              </a:rPr>
              <a:t> per capita PPP. The data was then subtracted from 1 for the adjusted score using the following formula: 1 - (1 - x) (national </a:t>
            </a:r>
            <a:r>
              <a:rPr lang="en-US" sz="1200" kern="1200" dirty="0" err="1">
                <a:solidFill>
                  <a:schemeClr val="tx1"/>
                </a:solidFill>
                <a:effectLst/>
                <a:latin typeface="+mn-lt"/>
                <a:ea typeface="+mn-ea"/>
                <a:cs typeface="+mn-cs"/>
              </a:rPr>
              <a:t>logGDP</a:t>
            </a:r>
            <a:r>
              <a:rPr lang="en-US" sz="1200" kern="1200" dirty="0">
                <a:solidFill>
                  <a:schemeClr val="tx1"/>
                </a:solidFill>
                <a:effectLst/>
                <a:latin typeface="+mn-lt"/>
                <a:ea typeface="+mn-ea"/>
                <a:cs typeface="+mn-cs"/>
              </a:rPr>
              <a:t> per capita/world </a:t>
            </a:r>
            <a:r>
              <a:rPr lang="en-US" sz="1200" kern="1200" dirty="0" err="1">
                <a:solidFill>
                  <a:schemeClr val="tx1"/>
                </a:solidFill>
                <a:effectLst/>
                <a:latin typeface="+mn-lt"/>
                <a:ea typeface="+mn-ea"/>
                <a:cs typeface="+mn-cs"/>
              </a:rPr>
              <a:t>logµGDP</a:t>
            </a:r>
            <a:r>
              <a:rPr lang="en-US" sz="1200" kern="1200" dirty="0">
                <a:solidFill>
                  <a:schemeClr val="tx1"/>
                </a:solidFill>
                <a:effectLst/>
                <a:latin typeface="+mn-lt"/>
                <a:ea typeface="+mn-ea"/>
                <a:cs typeface="+mn-cs"/>
              </a:rPr>
              <a:t> per capita), where x = question response</a:t>
            </a:r>
          </a:p>
          <a:p>
            <a:endParaRPr lang="en-US" altLang="en-US" sz="3200" dirty="0">
              <a:solidFill>
                <a:srgbClr val="AF1F2C"/>
              </a:solidFill>
              <a:latin typeface="Helvetica" panose="020B0604020202020204" pitchFamily="34" charset="0"/>
              <a:ea typeface="Calibri" panose="020F0502020204030204" pitchFamily="34" charset="0"/>
              <a:cs typeface="Helvetica" panose="020B0604020202020204" pitchFamily="34" charset="0"/>
            </a:endParaRPr>
          </a:p>
          <a:p>
            <a:r>
              <a:rPr lang="en-US" altLang="en-US" sz="2800" dirty="0">
                <a:latin typeface="Helvetica" panose="020B0604020202020204" pitchFamily="34" charset="0"/>
                <a:ea typeface="Calibri" panose="020F0502020204030204" pitchFamily="34" charset="0"/>
                <a:cs typeface="Helvetica" panose="020B0604020202020204" pitchFamily="34" charset="0"/>
              </a:rPr>
              <a:t>Subtheme averages</a:t>
            </a:r>
          </a:p>
          <a:p>
            <a:pPr marL="569913" lvl="1" indent="-285750">
              <a:buFont typeface="Arial" panose="020B0604020202020204" pitchFamily="34" charset="0"/>
              <a:buChar char="•"/>
            </a:pPr>
            <a:r>
              <a:rPr lang="en-US" sz="2400" dirty="0"/>
              <a:t>Every subtheme was an average of each data point</a:t>
            </a:r>
          </a:p>
          <a:p>
            <a:pPr marL="569913" lvl="1" indent="-285750">
              <a:buFont typeface="Arial" panose="020B0604020202020204" pitchFamily="34" charset="0"/>
              <a:buChar char="•"/>
            </a:pPr>
            <a:r>
              <a:rPr lang="en-US" sz="2400" dirty="0"/>
              <a:t>Data availability subtheme was calculated as a subtheme of Governance. </a:t>
            </a:r>
          </a:p>
          <a:p>
            <a:pPr marL="1084263" lvl="2" indent="-342900">
              <a:buFont typeface="+mj-lt"/>
              <a:buAutoNum type="arabicPeriod"/>
            </a:pPr>
            <a:r>
              <a:rPr lang="en-US" sz="2400" dirty="0"/>
              <a:t>We coded responses by data source (government, NGO, Media, etc.) </a:t>
            </a:r>
          </a:p>
          <a:p>
            <a:pPr marL="1084263" lvl="2" indent="-342900">
              <a:buFont typeface="+mj-lt"/>
              <a:buAutoNum type="arabicPeriod"/>
            </a:pPr>
            <a:r>
              <a:rPr lang="en-US" sz="2400" dirty="0"/>
              <a:t>Not applicable questions excluded.</a:t>
            </a:r>
          </a:p>
          <a:p>
            <a:pPr marL="1084263" lvl="2" indent="-342900">
              <a:buFont typeface="+mj-lt"/>
              <a:buAutoNum type="arabicPeriod"/>
            </a:pPr>
            <a:r>
              <a:rPr lang="en-US" sz="2400" dirty="0"/>
              <a:t>We divided the number of questions supported by government data by the total number of applicable questions </a:t>
            </a:r>
          </a:p>
          <a:p>
            <a:pPr marL="1084263" lvl="2" indent="-342900">
              <a:buFont typeface="+mj-lt"/>
              <a:buAutoNum type="arabicPeriod"/>
            </a:pPr>
            <a:r>
              <a:rPr lang="en-US" sz="2400" dirty="0"/>
              <a:t>1.6 Data availability subtheme was calculated as an average of all missing data per question multiplied by the ratio of questions from government sources. </a:t>
            </a:r>
            <a:endParaRPr lang="en-US" altLang="en-US" sz="3200" dirty="0">
              <a:latin typeface="Helvetica" panose="020B0604020202020204" pitchFamily="34" charset="0"/>
              <a:cs typeface="Helvetica" panose="020B0604020202020204" pitchFamily="34" charset="0"/>
            </a:endParaRPr>
          </a:p>
          <a:p>
            <a:r>
              <a:rPr lang="en-US" altLang="en-US" sz="2800" dirty="0">
                <a:latin typeface="Helvetica" panose="020B0604020202020204" pitchFamily="34" charset="0"/>
                <a:ea typeface="Calibri" panose="020F0502020204030204" pitchFamily="34" charset="0"/>
                <a:cs typeface="Helvetica" panose="020B0604020202020204" pitchFamily="34" charset="0"/>
              </a:rPr>
              <a:t>Theme </a:t>
            </a:r>
          </a:p>
          <a:p>
            <a:pPr marL="509588" indent="-284163">
              <a:buFont typeface="Arial" panose="020B0604020202020204" pitchFamily="34" charset="0"/>
              <a:buChar char="•"/>
            </a:pPr>
            <a:r>
              <a:rPr lang="en-US" altLang="en-US" sz="2000" dirty="0">
                <a:latin typeface="Helvetica" panose="020B0604020202020204" pitchFamily="34" charset="0"/>
                <a:ea typeface="Calibri" panose="020F0502020204030204" pitchFamily="34" charset="0"/>
                <a:cs typeface="Helvetica" panose="020B0604020202020204" pitchFamily="34" charset="0"/>
              </a:rPr>
              <a:t>Each theme was an averages of subthemes</a:t>
            </a:r>
            <a:endParaRPr lang="en-US" altLang="en-US" sz="2000" dirty="0">
              <a:latin typeface="Helvetica" panose="020B0604020202020204" pitchFamily="34" charset="0"/>
              <a:cs typeface="Helvetica" panose="020B0604020202020204" pitchFamily="34" charset="0"/>
            </a:endParaRPr>
          </a:p>
          <a:p>
            <a:r>
              <a:rPr lang="en-US" altLang="en-US" sz="2800" dirty="0">
                <a:latin typeface="Helvetica" panose="020B0604020202020204" pitchFamily="34" charset="0"/>
                <a:ea typeface="Calibri" panose="020F0502020204030204" pitchFamily="34" charset="0"/>
                <a:cs typeface="Helvetica" panose="020B0604020202020204" pitchFamily="34" charset="0"/>
              </a:rPr>
              <a:t>Cross-cutting themes</a:t>
            </a:r>
          </a:p>
          <a:p>
            <a:pPr marL="569913" lvl="2" indent="-285750" eaLnBrk="0" fontAlgn="base" hangingPunct="0">
              <a:buFont typeface="Arial" panose="020B0604020202020204" pitchFamily="34" charset="0"/>
              <a:buChar char="•"/>
            </a:pPr>
            <a:r>
              <a:rPr lang="en-US" altLang="en-US" sz="2000" dirty="0">
                <a:latin typeface="Helvetica" panose="020B0604020202020204" pitchFamily="34" charset="0"/>
                <a:cs typeface="Helvetica" panose="020B0604020202020204" pitchFamily="34" charset="0"/>
              </a:rPr>
              <a:t>Each cross cutting theme was an average of applicable data points.</a:t>
            </a:r>
          </a:p>
          <a:p>
            <a:endParaRPr lang="en-US" dirty="0"/>
          </a:p>
        </p:txBody>
      </p:sp>
      <p:sp>
        <p:nvSpPr>
          <p:cNvPr id="4" name="Slide Number Placeholder 3"/>
          <p:cNvSpPr>
            <a:spLocks noGrp="1"/>
          </p:cNvSpPr>
          <p:nvPr>
            <p:ph type="sldNum" sz="quarter" idx="10"/>
          </p:nvPr>
        </p:nvSpPr>
        <p:spPr/>
        <p:txBody>
          <a:bodyPr/>
          <a:lstStyle/>
          <a:p>
            <a:fld id="{A539F999-23DE-4DF3-8F8E-F8A3B6E30304}" type="slidenum">
              <a:rPr lang="en-US" smtClean="0"/>
              <a:t>18</a:t>
            </a:fld>
            <a:endParaRPr lang="en-US"/>
          </a:p>
        </p:txBody>
      </p:sp>
    </p:spTree>
    <p:extLst>
      <p:ext uri="{BB962C8B-B14F-4D97-AF65-F5344CB8AC3E}">
        <p14:creationId xmlns:p14="http://schemas.microsoft.com/office/powerpoint/2010/main" val="3267471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endParaRPr lang="en-US" dirty="0"/>
          </a:p>
        </p:txBody>
      </p:sp>
      <p:sp>
        <p:nvSpPr>
          <p:cNvPr id="4" name="Slide Number Placeholder 3"/>
          <p:cNvSpPr>
            <a:spLocks noGrp="1"/>
          </p:cNvSpPr>
          <p:nvPr>
            <p:ph type="sldNum" sz="quarter" idx="10"/>
          </p:nvPr>
        </p:nvSpPr>
        <p:spPr/>
        <p:txBody>
          <a:bodyPr/>
          <a:lstStyle/>
          <a:p>
            <a:fld id="{A539F999-23DE-4DF3-8F8E-F8A3B6E30304}" type="slidenum">
              <a:rPr lang="en-US" smtClean="0"/>
              <a:t>2</a:t>
            </a:fld>
            <a:endParaRPr lang="en-US"/>
          </a:p>
        </p:txBody>
      </p:sp>
    </p:spTree>
    <p:extLst>
      <p:ext uri="{BB962C8B-B14F-4D97-AF65-F5344CB8AC3E}">
        <p14:creationId xmlns:p14="http://schemas.microsoft.com/office/powerpoint/2010/main" val="2659315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39F999-23DE-4DF3-8F8E-F8A3B6E30304}" type="slidenum">
              <a:rPr lang="en-US" smtClean="0"/>
              <a:t>3</a:t>
            </a:fld>
            <a:endParaRPr lang="en-US"/>
          </a:p>
        </p:txBody>
      </p:sp>
    </p:spTree>
    <p:extLst>
      <p:ext uri="{BB962C8B-B14F-4D97-AF65-F5344CB8AC3E}">
        <p14:creationId xmlns:p14="http://schemas.microsoft.com/office/powerpoint/2010/main" val="2977945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39F999-23DE-4DF3-8F8E-F8A3B6E30304}" type="slidenum">
              <a:rPr lang="en-US" smtClean="0"/>
              <a:t>4</a:t>
            </a:fld>
            <a:endParaRPr lang="en-US"/>
          </a:p>
        </p:txBody>
      </p:sp>
    </p:spTree>
    <p:extLst>
      <p:ext uri="{BB962C8B-B14F-4D97-AF65-F5344CB8AC3E}">
        <p14:creationId xmlns:p14="http://schemas.microsoft.com/office/powerpoint/2010/main" val="3915425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endParaRPr lang="en-US" baseline="0" dirty="0"/>
          </a:p>
        </p:txBody>
      </p:sp>
      <p:sp>
        <p:nvSpPr>
          <p:cNvPr id="4" name="Slide Number Placeholder 3"/>
          <p:cNvSpPr>
            <a:spLocks noGrp="1"/>
          </p:cNvSpPr>
          <p:nvPr>
            <p:ph type="sldNum" sz="quarter" idx="10"/>
          </p:nvPr>
        </p:nvSpPr>
        <p:spPr/>
        <p:txBody>
          <a:bodyPr/>
          <a:lstStyle/>
          <a:p>
            <a:fld id="{A539F999-23DE-4DF3-8F8E-F8A3B6E30304}" type="slidenum">
              <a:rPr lang="en-US" smtClean="0"/>
              <a:t>5</a:t>
            </a:fld>
            <a:endParaRPr lang="en-US"/>
          </a:p>
        </p:txBody>
      </p:sp>
    </p:spTree>
    <p:extLst>
      <p:ext uri="{BB962C8B-B14F-4D97-AF65-F5344CB8AC3E}">
        <p14:creationId xmlns:p14="http://schemas.microsoft.com/office/powerpoint/2010/main" val="3322730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endParaRPr lang="en-US" baseline="0" dirty="0"/>
          </a:p>
        </p:txBody>
      </p:sp>
      <p:sp>
        <p:nvSpPr>
          <p:cNvPr id="4" name="Slide Number Placeholder 3"/>
          <p:cNvSpPr>
            <a:spLocks noGrp="1"/>
          </p:cNvSpPr>
          <p:nvPr>
            <p:ph type="sldNum" sz="quarter" idx="10"/>
          </p:nvPr>
        </p:nvSpPr>
        <p:spPr/>
        <p:txBody>
          <a:bodyPr/>
          <a:lstStyle/>
          <a:p>
            <a:fld id="{A539F999-23DE-4DF3-8F8E-F8A3B6E30304}" type="slidenum">
              <a:rPr lang="en-US" smtClean="0"/>
              <a:t>6</a:t>
            </a:fld>
            <a:endParaRPr lang="en-US"/>
          </a:p>
        </p:txBody>
      </p:sp>
    </p:spTree>
    <p:extLst>
      <p:ext uri="{BB962C8B-B14F-4D97-AF65-F5344CB8AC3E}">
        <p14:creationId xmlns:p14="http://schemas.microsoft.com/office/powerpoint/2010/main" val="3065839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endParaRPr lang="en-US" baseline="0" dirty="0"/>
          </a:p>
        </p:txBody>
      </p:sp>
      <p:sp>
        <p:nvSpPr>
          <p:cNvPr id="4" name="Slide Number Placeholder 3"/>
          <p:cNvSpPr>
            <a:spLocks noGrp="1"/>
          </p:cNvSpPr>
          <p:nvPr>
            <p:ph type="sldNum" sz="quarter" idx="10"/>
          </p:nvPr>
        </p:nvSpPr>
        <p:spPr/>
        <p:txBody>
          <a:bodyPr/>
          <a:lstStyle/>
          <a:p>
            <a:fld id="{A539F999-23DE-4DF3-8F8E-F8A3B6E30304}" type="slidenum">
              <a:rPr lang="en-US" smtClean="0"/>
              <a:t>7</a:t>
            </a:fld>
            <a:endParaRPr lang="en-US"/>
          </a:p>
        </p:txBody>
      </p:sp>
    </p:spTree>
    <p:extLst>
      <p:ext uri="{BB962C8B-B14F-4D97-AF65-F5344CB8AC3E}">
        <p14:creationId xmlns:p14="http://schemas.microsoft.com/office/powerpoint/2010/main" val="3748940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endParaRPr lang="en-US" baseline="0" dirty="0"/>
          </a:p>
        </p:txBody>
      </p:sp>
      <p:sp>
        <p:nvSpPr>
          <p:cNvPr id="4" name="Slide Number Placeholder 3"/>
          <p:cNvSpPr>
            <a:spLocks noGrp="1"/>
          </p:cNvSpPr>
          <p:nvPr>
            <p:ph type="sldNum" sz="quarter" idx="10"/>
          </p:nvPr>
        </p:nvSpPr>
        <p:spPr/>
        <p:txBody>
          <a:bodyPr/>
          <a:lstStyle/>
          <a:p>
            <a:fld id="{A539F999-23DE-4DF3-8F8E-F8A3B6E30304}" type="slidenum">
              <a:rPr lang="en-US" smtClean="0"/>
              <a:t>8</a:t>
            </a:fld>
            <a:endParaRPr lang="en-US"/>
          </a:p>
        </p:txBody>
      </p:sp>
    </p:spTree>
    <p:extLst>
      <p:ext uri="{BB962C8B-B14F-4D97-AF65-F5344CB8AC3E}">
        <p14:creationId xmlns:p14="http://schemas.microsoft.com/office/powerpoint/2010/main" val="1460960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endParaRPr lang="en-US" baseline="0" dirty="0"/>
          </a:p>
        </p:txBody>
      </p:sp>
      <p:sp>
        <p:nvSpPr>
          <p:cNvPr id="4" name="Slide Number Placeholder 3"/>
          <p:cNvSpPr>
            <a:spLocks noGrp="1"/>
          </p:cNvSpPr>
          <p:nvPr>
            <p:ph type="sldNum" sz="quarter" idx="10"/>
          </p:nvPr>
        </p:nvSpPr>
        <p:spPr/>
        <p:txBody>
          <a:bodyPr/>
          <a:lstStyle/>
          <a:p>
            <a:fld id="{A539F999-23DE-4DF3-8F8E-F8A3B6E30304}" type="slidenum">
              <a:rPr lang="en-US" smtClean="0"/>
              <a:t>9</a:t>
            </a:fld>
            <a:endParaRPr lang="en-US"/>
          </a:p>
        </p:txBody>
      </p:sp>
    </p:spTree>
    <p:extLst>
      <p:ext uri="{BB962C8B-B14F-4D97-AF65-F5344CB8AC3E}">
        <p14:creationId xmlns:p14="http://schemas.microsoft.com/office/powerpoint/2010/main" val="596079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0562B0-F2D7-4495-93FF-54B39CD46EBC}" type="datetimeFigureOut">
              <a:rPr lang="en-US" smtClean="0"/>
              <a:t>7/20/2017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9E7061-8FD4-401F-BD33-40C71B382394}" type="slidenum">
              <a:rPr lang="en-US" smtClean="0"/>
              <a:t>‹#›</a:t>
            </a:fld>
            <a:endParaRPr lang="en-US"/>
          </a:p>
        </p:txBody>
      </p:sp>
    </p:spTree>
    <p:extLst>
      <p:ext uri="{BB962C8B-B14F-4D97-AF65-F5344CB8AC3E}">
        <p14:creationId xmlns:p14="http://schemas.microsoft.com/office/powerpoint/2010/main" val="3028995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0562B0-F2D7-4495-93FF-54B39CD46EBC}" type="datetimeFigureOut">
              <a:rPr lang="en-US" smtClean="0"/>
              <a:t>7/20/2017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9E7061-8FD4-401F-BD33-40C71B382394}" type="slidenum">
              <a:rPr lang="en-US" smtClean="0"/>
              <a:t>‹#›</a:t>
            </a:fld>
            <a:endParaRPr lang="en-US"/>
          </a:p>
        </p:txBody>
      </p:sp>
    </p:spTree>
    <p:extLst>
      <p:ext uri="{BB962C8B-B14F-4D97-AF65-F5344CB8AC3E}">
        <p14:creationId xmlns:p14="http://schemas.microsoft.com/office/powerpoint/2010/main" val="235496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0562B0-F2D7-4495-93FF-54B39CD46EBC}" type="datetimeFigureOut">
              <a:rPr lang="en-US" smtClean="0"/>
              <a:t>7/20/2017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9E7061-8FD4-401F-BD33-40C71B382394}" type="slidenum">
              <a:rPr lang="en-US" smtClean="0"/>
              <a:t>‹#›</a:t>
            </a:fld>
            <a:endParaRPr lang="en-US"/>
          </a:p>
        </p:txBody>
      </p:sp>
    </p:spTree>
    <p:extLst>
      <p:ext uri="{BB962C8B-B14F-4D97-AF65-F5344CB8AC3E}">
        <p14:creationId xmlns:p14="http://schemas.microsoft.com/office/powerpoint/2010/main" val="2888428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0562B0-F2D7-4495-93FF-54B39CD46EBC}" type="datetimeFigureOut">
              <a:rPr lang="en-US" smtClean="0"/>
              <a:t>7/20/2017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9E7061-8FD4-401F-BD33-40C71B382394}" type="slidenum">
              <a:rPr lang="en-US" smtClean="0"/>
              <a:t>‹#›</a:t>
            </a:fld>
            <a:endParaRPr lang="en-US"/>
          </a:p>
        </p:txBody>
      </p:sp>
    </p:spTree>
    <p:extLst>
      <p:ext uri="{BB962C8B-B14F-4D97-AF65-F5344CB8AC3E}">
        <p14:creationId xmlns:p14="http://schemas.microsoft.com/office/powerpoint/2010/main" val="2645694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B0562B0-F2D7-4495-93FF-54B39CD46EBC}" type="datetimeFigureOut">
              <a:rPr lang="en-US" smtClean="0"/>
              <a:t>7/20/2017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9E7061-8FD4-401F-BD33-40C71B382394}" type="slidenum">
              <a:rPr lang="en-US" smtClean="0"/>
              <a:t>‹#›</a:t>
            </a:fld>
            <a:endParaRPr lang="en-US"/>
          </a:p>
        </p:txBody>
      </p:sp>
    </p:spTree>
    <p:extLst>
      <p:ext uri="{BB962C8B-B14F-4D97-AF65-F5344CB8AC3E}">
        <p14:creationId xmlns:p14="http://schemas.microsoft.com/office/powerpoint/2010/main" val="1004263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0562B0-F2D7-4495-93FF-54B39CD46EBC}" type="datetimeFigureOut">
              <a:rPr lang="en-US" smtClean="0"/>
              <a:t>7/20/2017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9E7061-8FD4-401F-BD33-40C71B382394}" type="slidenum">
              <a:rPr lang="en-US" smtClean="0"/>
              <a:t>‹#›</a:t>
            </a:fld>
            <a:endParaRPr lang="en-US"/>
          </a:p>
        </p:txBody>
      </p:sp>
    </p:spTree>
    <p:extLst>
      <p:ext uri="{BB962C8B-B14F-4D97-AF65-F5344CB8AC3E}">
        <p14:creationId xmlns:p14="http://schemas.microsoft.com/office/powerpoint/2010/main" val="1014006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B0562B0-F2D7-4495-93FF-54B39CD46EBC}" type="datetimeFigureOut">
              <a:rPr lang="en-US" smtClean="0"/>
              <a:t>7/20/2017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9E7061-8FD4-401F-BD33-40C71B382394}" type="slidenum">
              <a:rPr lang="en-US" smtClean="0"/>
              <a:t>‹#›</a:t>
            </a:fld>
            <a:endParaRPr lang="en-US"/>
          </a:p>
        </p:txBody>
      </p:sp>
    </p:spTree>
    <p:extLst>
      <p:ext uri="{BB962C8B-B14F-4D97-AF65-F5344CB8AC3E}">
        <p14:creationId xmlns:p14="http://schemas.microsoft.com/office/powerpoint/2010/main" val="4088933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0562B0-F2D7-4495-93FF-54B39CD46EBC}" type="datetimeFigureOut">
              <a:rPr lang="en-US" smtClean="0"/>
              <a:t>7/20/2017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9E7061-8FD4-401F-BD33-40C71B382394}" type="slidenum">
              <a:rPr lang="en-US" smtClean="0"/>
              <a:t>‹#›</a:t>
            </a:fld>
            <a:endParaRPr lang="en-US"/>
          </a:p>
        </p:txBody>
      </p:sp>
    </p:spTree>
    <p:extLst>
      <p:ext uri="{BB962C8B-B14F-4D97-AF65-F5344CB8AC3E}">
        <p14:creationId xmlns:p14="http://schemas.microsoft.com/office/powerpoint/2010/main" val="3285381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0562B0-F2D7-4495-93FF-54B39CD46EBC}" type="datetimeFigureOut">
              <a:rPr lang="en-US" smtClean="0"/>
              <a:t>7/20/2017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9E7061-8FD4-401F-BD33-40C71B382394}" type="slidenum">
              <a:rPr lang="en-US" smtClean="0"/>
              <a:t>‹#›</a:t>
            </a:fld>
            <a:endParaRPr lang="en-US"/>
          </a:p>
        </p:txBody>
      </p:sp>
    </p:spTree>
    <p:extLst>
      <p:ext uri="{BB962C8B-B14F-4D97-AF65-F5344CB8AC3E}">
        <p14:creationId xmlns:p14="http://schemas.microsoft.com/office/powerpoint/2010/main" val="1655832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B0562B0-F2D7-4495-93FF-54B39CD46EBC}" type="datetimeFigureOut">
              <a:rPr lang="en-US" smtClean="0"/>
              <a:t>7/20/2017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9E7061-8FD4-401F-BD33-40C71B382394}" type="slidenum">
              <a:rPr lang="en-US" smtClean="0"/>
              <a:t>‹#›</a:t>
            </a:fld>
            <a:endParaRPr lang="en-US"/>
          </a:p>
        </p:txBody>
      </p:sp>
    </p:spTree>
    <p:extLst>
      <p:ext uri="{BB962C8B-B14F-4D97-AF65-F5344CB8AC3E}">
        <p14:creationId xmlns:p14="http://schemas.microsoft.com/office/powerpoint/2010/main" val="154952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B0562B0-F2D7-4495-93FF-54B39CD46EBC}" type="datetimeFigureOut">
              <a:rPr lang="en-US" smtClean="0"/>
              <a:t>7/20/2017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9E7061-8FD4-401F-BD33-40C71B382394}" type="slidenum">
              <a:rPr lang="en-US" smtClean="0"/>
              <a:t>‹#›</a:t>
            </a:fld>
            <a:endParaRPr lang="en-US"/>
          </a:p>
        </p:txBody>
      </p:sp>
    </p:spTree>
    <p:extLst>
      <p:ext uri="{BB962C8B-B14F-4D97-AF65-F5344CB8AC3E}">
        <p14:creationId xmlns:p14="http://schemas.microsoft.com/office/powerpoint/2010/main" val="3849447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0562B0-F2D7-4495-93FF-54B39CD46EBC}" type="datetimeFigureOut">
              <a:rPr lang="en-US" smtClean="0"/>
              <a:t>7/20/2017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9E7061-8FD4-401F-BD33-40C71B382394}" type="slidenum">
              <a:rPr lang="en-US" smtClean="0"/>
              <a:t>‹#›</a:t>
            </a:fld>
            <a:endParaRPr lang="en-US"/>
          </a:p>
        </p:txBody>
      </p:sp>
    </p:spTree>
    <p:extLst>
      <p:ext uri="{BB962C8B-B14F-4D97-AF65-F5344CB8AC3E}">
        <p14:creationId xmlns:p14="http://schemas.microsoft.com/office/powerpoint/2010/main" val="13466836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5.emf"/><Relationship Id="rId7" Type="http://schemas.openxmlformats.org/officeDocument/2006/relationships/chart" Target="../charts/chart8.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chart" Target="../charts/chart7.xml"/><Relationship Id="rId5" Type="http://schemas.openxmlformats.org/officeDocument/2006/relationships/image" Target="../media/image2.png"/><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tags" Target="../tags/tag39.xml"/><Relationship Id="rId3" Type="http://schemas.openxmlformats.org/officeDocument/2006/relationships/tags" Target="../tags/tag3.xml"/><Relationship Id="rId21" Type="http://schemas.openxmlformats.org/officeDocument/2006/relationships/tags" Target="../tags/tag21.xml"/><Relationship Id="rId34" Type="http://schemas.openxmlformats.org/officeDocument/2006/relationships/tags" Target="../tags/tag34.xml"/><Relationship Id="rId42" Type="http://schemas.openxmlformats.org/officeDocument/2006/relationships/slideLayout" Target="../slideLayouts/slideLayout7.xml"/><Relationship Id="rId47" Type="http://schemas.openxmlformats.org/officeDocument/2006/relationships/image" Target="../media/image38.png"/><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image" Target="../media/image2.png"/><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tags" Target="../tags/tag29.xml"/><Relationship Id="rId41" Type="http://schemas.openxmlformats.org/officeDocument/2006/relationships/tags" Target="../tags/tag41.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tags" Target="../tags/tag40.xml"/><Relationship Id="rId45" Type="http://schemas.openxmlformats.org/officeDocument/2006/relationships/image" Target="../media/image4.jpeg"/><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4" Type="http://schemas.openxmlformats.org/officeDocument/2006/relationships/image" Target="../media/image37.emf"/><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notesSlide" Target="../notesSlides/notesSlide11.xml"/><Relationship Id="rId48"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hyperlink" Target="http://www.thejakartapost.com/news/2017/03/25/indonesian-education-index-lower-than-philippines-ethiopia.html" TargetMode="External"/><Relationship Id="rId3" Type="http://schemas.openxmlformats.org/officeDocument/2006/relationships/image" Target="../media/image39.emf"/><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png"/><Relationship Id="rId4" Type="http://schemas.openxmlformats.org/officeDocument/2006/relationships/image" Target="../media/image4.jpeg"/><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tags" Target="../tags/tag49.xml"/><Relationship Id="rId13" Type="http://schemas.openxmlformats.org/officeDocument/2006/relationships/tags" Target="../tags/tag54.xml"/><Relationship Id="rId18" Type="http://schemas.openxmlformats.org/officeDocument/2006/relationships/tags" Target="../tags/tag59.xml"/><Relationship Id="rId26" Type="http://schemas.openxmlformats.org/officeDocument/2006/relationships/tags" Target="../tags/tag67.xml"/><Relationship Id="rId39" Type="http://schemas.openxmlformats.org/officeDocument/2006/relationships/tags" Target="../tags/tag80.xml"/><Relationship Id="rId3" Type="http://schemas.openxmlformats.org/officeDocument/2006/relationships/tags" Target="../tags/tag44.xml"/><Relationship Id="rId21" Type="http://schemas.openxmlformats.org/officeDocument/2006/relationships/tags" Target="../tags/tag62.xml"/><Relationship Id="rId34" Type="http://schemas.openxmlformats.org/officeDocument/2006/relationships/tags" Target="../tags/tag75.xml"/><Relationship Id="rId42" Type="http://schemas.openxmlformats.org/officeDocument/2006/relationships/slideLayout" Target="../slideLayouts/slideLayout7.xml"/><Relationship Id="rId47" Type="http://schemas.openxmlformats.org/officeDocument/2006/relationships/image" Target="../media/image2.png"/><Relationship Id="rId7" Type="http://schemas.openxmlformats.org/officeDocument/2006/relationships/tags" Target="../tags/tag48.xml"/><Relationship Id="rId12" Type="http://schemas.openxmlformats.org/officeDocument/2006/relationships/tags" Target="../tags/tag53.xml"/><Relationship Id="rId17" Type="http://schemas.openxmlformats.org/officeDocument/2006/relationships/tags" Target="../tags/tag58.xml"/><Relationship Id="rId25" Type="http://schemas.openxmlformats.org/officeDocument/2006/relationships/tags" Target="../tags/tag66.xml"/><Relationship Id="rId33" Type="http://schemas.openxmlformats.org/officeDocument/2006/relationships/tags" Target="../tags/tag74.xml"/><Relationship Id="rId38" Type="http://schemas.openxmlformats.org/officeDocument/2006/relationships/tags" Target="../tags/tag79.xml"/><Relationship Id="rId46" Type="http://schemas.openxmlformats.org/officeDocument/2006/relationships/image" Target="../media/image4.jpeg"/><Relationship Id="rId2" Type="http://schemas.openxmlformats.org/officeDocument/2006/relationships/tags" Target="../tags/tag43.xml"/><Relationship Id="rId16" Type="http://schemas.openxmlformats.org/officeDocument/2006/relationships/tags" Target="../tags/tag57.xml"/><Relationship Id="rId20" Type="http://schemas.openxmlformats.org/officeDocument/2006/relationships/tags" Target="../tags/tag61.xml"/><Relationship Id="rId29" Type="http://schemas.openxmlformats.org/officeDocument/2006/relationships/tags" Target="../tags/tag70.xml"/><Relationship Id="rId41" Type="http://schemas.openxmlformats.org/officeDocument/2006/relationships/tags" Target="../tags/tag82.xml"/><Relationship Id="rId1" Type="http://schemas.openxmlformats.org/officeDocument/2006/relationships/tags" Target="../tags/tag42.xml"/><Relationship Id="rId6" Type="http://schemas.openxmlformats.org/officeDocument/2006/relationships/tags" Target="../tags/tag47.xml"/><Relationship Id="rId11" Type="http://schemas.openxmlformats.org/officeDocument/2006/relationships/tags" Target="../tags/tag52.xml"/><Relationship Id="rId24" Type="http://schemas.openxmlformats.org/officeDocument/2006/relationships/tags" Target="../tags/tag65.xml"/><Relationship Id="rId32" Type="http://schemas.openxmlformats.org/officeDocument/2006/relationships/tags" Target="../tags/tag73.xml"/><Relationship Id="rId37" Type="http://schemas.openxmlformats.org/officeDocument/2006/relationships/tags" Target="../tags/tag78.xml"/><Relationship Id="rId40" Type="http://schemas.openxmlformats.org/officeDocument/2006/relationships/tags" Target="../tags/tag81.xml"/><Relationship Id="rId45" Type="http://schemas.openxmlformats.org/officeDocument/2006/relationships/image" Target="../media/image43.jpeg"/><Relationship Id="rId5" Type="http://schemas.openxmlformats.org/officeDocument/2006/relationships/tags" Target="../tags/tag46.xml"/><Relationship Id="rId15" Type="http://schemas.openxmlformats.org/officeDocument/2006/relationships/tags" Target="../tags/tag56.xml"/><Relationship Id="rId23" Type="http://schemas.openxmlformats.org/officeDocument/2006/relationships/tags" Target="../tags/tag64.xml"/><Relationship Id="rId28" Type="http://schemas.openxmlformats.org/officeDocument/2006/relationships/tags" Target="../tags/tag69.xml"/><Relationship Id="rId36" Type="http://schemas.openxmlformats.org/officeDocument/2006/relationships/tags" Target="../tags/tag77.xml"/><Relationship Id="rId10" Type="http://schemas.openxmlformats.org/officeDocument/2006/relationships/tags" Target="../tags/tag51.xml"/><Relationship Id="rId19" Type="http://schemas.openxmlformats.org/officeDocument/2006/relationships/tags" Target="../tags/tag60.xml"/><Relationship Id="rId31" Type="http://schemas.openxmlformats.org/officeDocument/2006/relationships/tags" Target="../tags/tag72.xml"/><Relationship Id="rId44" Type="http://schemas.openxmlformats.org/officeDocument/2006/relationships/image" Target="../media/image37.emf"/><Relationship Id="rId4" Type="http://schemas.openxmlformats.org/officeDocument/2006/relationships/tags" Target="../tags/tag45.xml"/><Relationship Id="rId9" Type="http://schemas.openxmlformats.org/officeDocument/2006/relationships/tags" Target="../tags/tag50.xml"/><Relationship Id="rId14" Type="http://schemas.openxmlformats.org/officeDocument/2006/relationships/tags" Target="../tags/tag55.xml"/><Relationship Id="rId22" Type="http://schemas.openxmlformats.org/officeDocument/2006/relationships/tags" Target="../tags/tag63.xml"/><Relationship Id="rId27" Type="http://schemas.openxmlformats.org/officeDocument/2006/relationships/tags" Target="../tags/tag68.xml"/><Relationship Id="rId30" Type="http://schemas.openxmlformats.org/officeDocument/2006/relationships/tags" Target="../tags/tag71.xml"/><Relationship Id="rId35" Type="http://schemas.openxmlformats.org/officeDocument/2006/relationships/tags" Target="../tags/tag76.xml"/><Relationship Id="rId4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2.png"/><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hyperlink" Target="https://rtei.herokuapp.com/en/"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7.jpg"/><Relationship Id="rId7"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hyperlink" Target="mailto:mlechleiter@results.org" TargetMode="External"/><Relationship Id="rId5" Type="http://schemas.openxmlformats.org/officeDocument/2006/relationships/hyperlink" Target="mailto:Akrupar@results.org" TargetMode="External"/><Relationship Id="rId4" Type="http://schemas.openxmlformats.org/officeDocument/2006/relationships/hyperlink" Target="mailto:tbaker@results.or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png"/><Relationship Id="rId18" Type="http://schemas.openxmlformats.org/officeDocument/2006/relationships/hyperlink" Target="http://resultskorea-wef2015.blogspot.com/" TargetMode="External"/><Relationship Id="rId26" Type="http://schemas.openxmlformats.org/officeDocument/2006/relationships/hyperlink" Target="http://www.enetphil.ph/" TargetMode="External"/><Relationship Id="rId3" Type="http://schemas.openxmlformats.org/officeDocument/2006/relationships/image" Target="../media/image17.jpg"/><Relationship Id="rId21" Type="http://schemas.openxmlformats.org/officeDocument/2006/relationships/image" Target="../media/image26.png"/><Relationship Id="rId7" Type="http://schemas.openxmlformats.org/officeDocument/2006/relationships/hyperlink" Target="http://www.coneptrdc.org/" TargetMode="External"/><Relationship Id="rId12" Type="http://schemas.openxmlformats.org/officeDocument/2006/relationships/hyperlink" Target="http://www.new-indonesia.org/" TargetMode="External"/><Relationship Id="rId17" Type="http://schemas.openxmlformats.org/officeDocument/2006/relationships/image" Target="../media/image24.png"/><Relationship Id="rId25" Type="http://schemas.openxmlformats.org/officeDocument/2006/relationships/image" Target="../media/image28.png"/><Relationship Id="rId33" Type="http://schemas.openxmlformats.org/officeDocument/2006/relationships/image" Target="../media/image32.jpeg"/><Relationship Id="rId2" Type="http://schemas.openxmlformats.org/officeDocument/2006/relationships/notesSlide" Target="../notesSlides/notesSlide4.xml"/><Relationship Id="rId16" Type="http://schemas.openxmlformats.org/officeDocument/2006/relationships/hyperlink" Target="http://www.results-resultats.ca/en/" TargetMode="External"/><Relationship Id="rId20" Type="http://schemas.openxmlformats.org/officeDocument/2006/relationships/hyperlink" Target="http://www.results.org.au/" TargetMode="External"/><Relationship Id="rId29" Type="http://schemas.openxmlformats.org/officeDocument/2006/relationships/image" Target="../media/image30.jpeg"/><Relationship Id="rId1" Type="http://schemas.openxmlformats.org/officeDocument/2006/relationships/slideLayout" Target="../slideLayouts/slideLayout1.xml"/><Relationship Id="rId6" Type="http://schemas.openxmlformats.org/officeDocument/2006/relationships/image" Target="../media/image18.gif"/><Relationship Id="rId11" Type="http://schemas.openxmlformats.org/officeDocument/2006/relationships/image" Target="../media/image21.png"/><Relationship Id="rId24" Type="http://schemas.openxmlformats.org/officeDocument/2006/relationships/hyperlink" Target="http://csacefa.org/" TargetMode="External"/><Relationship Id="rId32" Type="http://schemas.openxmlformats.org/officeDocument/2006/relationships/hyperlink" Target="http://www.hakielimu.org/" TargetMode="External"/><Relationship Id="rId5" Type="http://schemas.openxmlformats.org/officeDocument/2006/relationships/image" Target="../media/image2.png"/><Relationship Id="rId15" Type="http://schemas.openxmlformats.org/officeDocument/2006/relationships/image" Target="../media/image23.png"/><Relationship Id="rId23" Type="http://schemas.openxmlformats.org/officeDocument/2006/relationships/image" Target="../media/image27.png"/><Relationship Id="rId28" Type="http://schemas.openxmlformats.org/officeDocument/2006/relationships/hyperlink" Target="http://www.ecozi.co.zw/" TargetMode="External"/><Relationship Id="rId10" Type="http://schemas.openxmlformats.org/officeDocument/2006/relationships/hyperlink" Target="http://campaignforeducationusa.org/" TargetMode="External"/><Relationship Id="rId19" Type="http://schemas.openxmlformats.org/officeDocument/2006/relationships/image" Target="../media/image25.png"/><Relationship Id="rId31" Type="http://schemas.openxmlformats.org/officeDocument/2006/relationships/image" Target="../media/image31.jpeg"/><Relationship Id="rId4" Type="http://schemas.openxmlformats.org/officeDocument/2006/relationships/image" Target="../media/image4.jpeg"/><Relationship Id="rId9" Type="http://schemas.openxmlformats.org/officeDocument/2006/relationships/image" Target="../media/image20.png"/><Relationship Id="rId14" Type="http://schemas.openxmlformats.org/officeDocument/2006/relationships/hyperlink" Target="http://www.results.org.uk/" TargetMode="External"/><Relationship Id="rId22" Type="http://schemas.openxmlformats.org/officeDocument/2006/relationships/hyperlink" Target="http://www.teachercc.org/index.php?lang=en" TargetMode="External"/><Relationship Id="rId27" Type="http://schemas.openxmlformats.org/officeDocument/2006/relationships/image" Target="../media/image29.png"/><Relationship Id="rId30" Type="http://schemas.openxmlformats.org/officeDocument/2006/relationships/hyperlink" Target="http://educacionparatodos.c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chart" Target="../charts/chart1.xml"/><Relationship Id="rId5" Type="http://schemas.openxmlformats.org/officeDocument/2006/relationships/image" Target="../media/image2.pn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chart" Target="../charts/chart2.xml"/><Relationship Id="rId5" Type="http://schemas.openxmlformats.org/officeDocument/2006/relationships/image" Target="../media/image2.pn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5.emf"/><Relationship Id="rId7"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chart" Target="../charts/chart3.xml"/><Relationship Id="rId5" Type="http://schemas.openxmlformats.org/officeDocument/2006/relationships/image" Target="../media/image2.pn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35.emf"/><Relationship Id="rId7"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chart" Target="../charts/chart5.xml"/><Relationship Id="rId5" Type="http://schemas.openxmlformats.org/officeDocument/2006/relationships/image" Target="../media/image2.pn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23057" y="551925"/>
            <a:ext cx="10294562" cy="3108543"/>
          </a:xfrm>
          <a:prstGeom prst="rect">
            <a:avLst/>
          </a:prstGeom>
          <a:noFill/>
        </p:spPr>
        <p:txBody>
          <a:bodyPr wrap="square" rtlCol="0">
            <a:spAutoFit/>
          </a:bodyPr>
          <a:lstStyle/>
          <a:p>
            <a:r>
              <a:rPr lang="en-US" sz="4000" dirty="0">
                <a:solidFill>
                  <a:schemeClr val="bg1"/>
                </a:solidFill>
                <a:latin typeface="Helvetica" panose="020B0604020202020204" pitchFamily="34" charset="0"/>
                <a:cs typeface="Helvetica" panose="020B0604020202020204" pitchFamily="34" charset="0"/>
              </a:rPr>
              <a:t>RIGHT TO </a:t>
            </a:r>
          </a:p>
          <a:p>
            <a:r>
              <a:rPr lang="en-US" sz="4000" dirty="0">
                <a:solidFill>
                  <a:schemeClr val="bg1"/>
                </a:solidFill>
                <a:latin typeface="Helvetica" panose="020B0604020202020204" pitchFamily="34" charset="0"/>
                <a:cs typeface="Helvetica" panose="020B0604020202020204" pitchFamily="34" charset="0"/>
              </a:rPr>
              <a:t>EDUCATION INDEX</a:t>
            </a:r>
          </a:p>
          <a:p>
            <a:endParaRPr lang="en-US" sz="4800" dirty="0">
              <a:solidFill>
                <a:schemeClr val="bg1"/>
              </a:solidFill>
              <a:latin typeface="Helvetica" panose="020B0604020202020204" pitchFamily="34" charset="0"/>
              <a:cs typeface="Helvetica" panose="020B0604020202020204" pitchFamily="34" charset="0"/>
            </a:endParaRPr>
          </a:p>
          <a:p>
            <a:r>
              <a:rPr lang="en-US" sz="4400" dirty="0">
                <a:solidFill>
                  <a:schemeClr val="bg1"/>
                </a:solidFill>
                <a:latin typeface="Helvetica" panose="020B0604020202020204" pitchFamily="34" charset="0"/>
                <a:cs typeface="Helvetica" panose="020B0604020202020204" pitchFamily="34" charset="0"/>
              </a:rPr>
              <a:t>2017 Partners Meeting</a:t>
            </a:r>
            <a:endParaRPr lang="en-US" sz="9600" dirty="0">
              <a:solidFill>
                <a:schemeClr val="bg1"/>
              </a:solidFill>
              <a:latin typeface="Helvetica" panose="020B0604020202020204" pitchFamily="34" charset="0"/>
              <a:cs typeface="Helvetica" panose="020B0604020202020204" pitchFamily="34" charset="0"/>
            </a:endParaRPr>
          </a:p>
          <a:p>
            <a:endParaRPr lang="en-US" sz="2400" dirty="0">
              <a:solidFill>
                <a:schemeClr val="bg1"/>
              </a:solidFill>
              <a:latin typeface="Helvetica" panose="020B0604020202020204" pitchFamily="34" charset="0"/>
              <a:cs typeface="Helvetica" panose="020B06040202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71214" y="5879804"/>
            <a:ext cx="1859350" cy="978196"/>
          </a:xfrm>
          <a:prstGeom prst="rect">
            <a:avLst/>
          </a:prstGeom>
        </p:spPr>
      </p:pic>
      <p:sp>
        <p:nvSpPr>
          <p:cNvPr id="9" name="TextBox 8"/>
          <p:cNvSpPr txBox="1"/>
          <p:nvPr/>
        </p:nvSpPr>
        <p:spPr>
          <a:xfrm>
            <a:off x="423057" y="4285449"/>
            <a:ext cx="6777843" cy="1107996"/>
          </a:xfrm>
          <a:prstGeom prst="rect">
            <a:avLst/>
          </a:prstGeom>
          <a:noFill/>
        </p:spPr>
        <p:txBody>
          <a:bodyPr wrap="square" rtlCol="0">
            <a:spAutoFit/>
          </a:bodyPr>
          <a:lstStyle/>
          <a:p>
            <a:r>
              <a:rPr lang="en-US" sz="2200" dirty="0">
                <a:solidFill>
                  <a:schemeClr val="bg1"/>
                </a:solidFill>
                <a:latin typeface="Helvetica" panose="020B0604020202020204" pitchFamily="34" charset="0"/>
                <a:cs typeface="Helvetica" panose="020B0604020202020204" pitchFamily="34" charset="0"/>
              </a:rPr>
              <a:t>Tony Baker, Associate Director, Global Education</a:t>
            </a:r>
          </a:p>
          <a:p>
            <a:r>
              <a:rPr lang="en-US" sz="2200" dirty="0">
                <a:solidFill>
                  <a:schemeClr val="bg1"/>
                </a:solidFill>
                <a:latin typeface="Helvetica" panose="020B0604020202020204" pitchFamily="34" charset="0"/>
                <a:cs typeface="Helvetica" panose="020B0604020202020204" pitchFamily="34" charset="0"/>
              </a:rPr>
              <a:t>Ally Krupar, Senior Associate, RTEI</a:t>
            </a:r>
          </a:p>
          <a:p>
            <a:r>
              <a:rPr lang="en-US" sz="2200" dirty="0" err="1">
                <a:solidFill>
                  <a:schemeClr val="bg1"/>
                </a:solidFill>
                <a:latin typeface="Helvetica" panose="020B0604020202020204" pitchFamily="34" charset="0"/>
                <a:cs typeface="Helvetica" panose="020B0604020202020204" pitchFamily="34" charset="0"/>
              </a:rPr>
              <a:t>Mili</a:t>
            </a:r>
            <a:r>
              <a:rPr lang="en-US" sz="2200" dirty="0">
                <a:solidFill>
                  <a:schemeClr val="bg1"/>
                </a:solidFill>
                <a:latin typeface="Helvetica" panose="020B0604020202020204" pitchFamily="34" charset="0"/>
                <a:cs typeface="Helvetica" panose="020B0604020202020204" pitchFamily="34" charset="0"/>
              </a:rPr>
              <a:t> Lechleiter, Global Education Associate</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7026" y="5815408"/>
            <a:ext cx="1935217" cy="1199835"/>
          </a:xfrm>
          <a:prstGeom prst="rect">
            <a:avLst/>
          </a:prstGeom>
        </p:spPr>
      </p:pic>
      <p:sp>
        <p:nvSpPr>
          <p:cNvPr id="3" name="TextBox 2"/>
          <p:cNvSpPr txBox="1"/>
          <p:nvPr/>
        </p:nvSpPr>
        <p:spPr>
          <a:xfrm>
            <a:off x="156417" y="1"/>
            <a:ext cx="6930183" cy="6709529"/>
          </a:xfrm>
          <a:prstGeom prst="rect">
            <a:avLst/>
          </a:prstGeom>
          <a:solidFill>
            <a:schemeClr val="bg1"/>
          </a:solidFill>
        </p:spPr>
        <p:txBody>
          <a:bodyPr wrap="square" rtlCol="0">
            <a:spAutoFit/>
          </a:bodyPr>
          <a:lstStyle/>
          <a:p>
            <a:endParaRPr lang="en-US" sz="5400" dirty="0">
              <a:solidFill>
                <a:schemeClr val="tx1">
                  <a:lumMod val="75000"/>
                  <a:lumOff val="25000"/>
                </a:schemeClr>
              </a:solidFill>
              <a:latin typeface="Helvetica" panose="020B0604020202020204" pitchFamily="34" charset="0"/>
              <a:cs typeface="Helvetica" panose="020B0604020202020204" pitchFamily="34" charset="0"/>
            </a:endParaRPr>
          </a:p>
          <a:p>
            <a:r>
              <a:rPr lang="en-US" sz="5400" dirty="0">
                <a:solidFill>
                  <a:schemeClr val="tx1">
                    <a:lumMod val="75000"/>
                    <a:lumOff val="25000"/>
                  </a:schemeClr>
                </a:solidFill>
                <a:latin typeface="Helvetica" panose="020B0604020202020204" pitchFamily="34" charset="0"/>
                <a:cs typeface="Helvetica" panose="020B0604020202020204" pitchFamily="34" charset="0"/>
              </a:rPr>
              <a:t>Monitoring the right to education worldwide: From Research to Action</a:t>
            </a:r>
          </a:p>
          <a:p>
            <a:endParaRPr lang="en-US" sz="4000" dirty="0">
              <a:latin typeface="Helvetica" panose="020B0604020202020204" pitchFamily="34" charset="0"/>
              <a:cs typeface="Helvetica" panose="020B0604020202020204" pitchFamily="34" charset="0"/>
            </a:endParaRPr>
          </a:p>
          <a:p>
            <a:r>
              <a:rPr lang="en-US" sz="4000" dirty="0">
                <a:solidFill>
                  <a:schemeClr val="bg1">
                    <a:lumMod val="50000"/>
                  </a:schemeClr>
                </a:solidFill>
                <a:latin typeface="Helvetica" panose="020B0604020202020204" pitchFamily="34" charset="0"/>
                <a:cs typeface="Helvetica" panose="020B0604020202020204" pitchFamily="34" charset="0"/>
              </a:rPr>
              <a:t>24 July 2017</a:t>
            </a:r>
          </a:p>
          <a:p>
            <a:endParaRPr lang="en-US" sz="4000" dirty="0">
              <a:solidFill>
                <a:schemeClr val="bg1">
                  <a:lumMod val="50000"/>
                </a:schemeClr>
              </a:solidFill>
              <a:latin typeface="Helvetica" panose="020B0604020202020204" pitchFamily="34" charset="0"/>
              <a:cs typeface="Helvetica" panose="020B0604020202020204" pitchFamily="34" charset="0"/>
            </a:endParaRPr>
          </a:p>
          <a:p>
            <a:endParaRPr lang="en-US" sz="4000" dirty="0">
              <a:solidFill>
                <a:schemeClr val="bg1">
                  <a:lumMod val="50000"/>
                </a:schemeClr>
              </a:solidFill>
              <a:latin typeface="Helvetica" panose="020B0604020202020204" pitchFamily="34" charset="0"/>
              <a:cs typeface="Helvetica" panose="020B0604020202020204" pitchFamily="34" charset="0"/>
            </a:endParaRPr>
          </a:p>
        </p:txBody>
      </p:sp>
      <p:grpSp>
        <p:nvGrpSpPr>
          <p:cNvPr id="4" name="Group 4"/>
          <p:cNvGrpSpPr>
            <a:grpSpLocks noChangeAspect="1"/>
          </p:cNvGrpSpPr>
          <p:nvPr/>
        </p:nvGrpSpPr>
        <p:grpSpPr bwMode="auto">
          <a:xfrm>
            <a:off x="5872164" y="-82550"/>
            <a:ext cx="6407150" cy="8034338"/>
            <a:chOff x="3699" y="-52"/>
            <a:chExt cx="4036" cy="5061"/>
          </a:xfrm>
        </p:grpSpPr>
        <p:sp>
          <p:nvSpPr>
            <p:cNvPr id="5" name="AutoShape 3"/>
            <p:cNvSpPr>
              <a:spLocks noChangeAspect="1" noChangeArrowheads="1" noTextEdit="1"/>
            </p:cNvSpPr>
            <p:nvPr/>
          </p:nvSpPr>
          <p:spPr bwMode="auto">
            <a:xfrm>
              <a:off x="3699" y="-52"/>
              <a:ext cx="4031" cy="4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54176"/>
            <a:stretch/>
          </p:blipFill>
          <p:spPr bwMode="auto">
            <a:xfrm>
              <a:off x="4755" y="12"/>
              <a:ext cx="2980" cy="4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Rectangle 18"/>
          <p:cNvSpPr/>
          <p:nvPr/>
        </p:nvSpPr>
        <p:spPr>
          <a:xfrm>
            <a:off x="0" y="6399888"/>
            <a:ext cx="1225296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latin typeface="Arial" panose="020B0604020202020204" pitchFamily="34" charset="0"/>
                <a:cs typeface="Arial" panose="020B0604020202020204" pitchFamily="34" charset="0"/>
              </a:rPr>
              <a:t>Dar </a:t>
            </a:r>
            <a:r>
              <a:rPr lang="en-US" sz="700" b="1" dirty="0" err="1">
                <a:latin typeface="Arial" panose="020B0604020202020204" pitchFamily="34" charset="0"/>
                <a:cs typeface="Arial" panose="020B0604020202020204" pitchFamily="34" charset="0"/>
              </a:rPr>
              <a:t>es</a:t>
            </a:r>
            <a:r>
              <a:rPr lang="en-US" sz="700" b="1" dirty="0">
                <a:latin typeface="Arial" panose="020B0604020202020204" pitchFamily="34" charset="0"/>
                <a:cs typeface="Arial" panose="020B0604020202020204" pitchFamily="34" charset="0"/>
              </a:rPr>
              <a:t> Salaam, Tanzania</a:t>
            </a:r>
          </a:p>
          <a:p>
            <a:pPr algn="ctr"/>
            <a:r>
              <a:rPr lang="en-US" sz="700" b="1" dirty="0">
                <a:latin typeface="Arial" panose="020B0604020202020204" pitchFamily="34" charset="0"/>
                <a:cs typeface="Arial" panose="020B0604020202020204" pitchFamily="34" charset="0"/>
              </a:rPr>
              <a:t>RTEI Partners Meeting</a:t>
            </a:r>
          </a:p>
          <a:p>
            <a:pPr algn="ctr"/>
            <a:r>
              <a:rPr lang="en-US" sz="700" b="1" dirty="0">
                <a:latin typeface="Arial" panose="020B0604020202020204" pitchFamily="34" charset="0"/>
                <a:cs typeface="Arial" panose="020B0604020202020204" pitchFamily="34" charset="0"/>
              </a:rPr>
              <a:t>22-25 February 2016</a:t>
            </a:r>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399888"/>
            <a:ext cx="869315" cy="457200"/>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315" y="6400800"/>
            <a:ext cx="737419" cy="457200"/>
          </a:xfrm>
          <a:prstGeom prst="rect">
            <a:avLst/>
          </a:prstGeom>
        </p:spPr>
      </p:pic>
      <p:sp>
        <p:nvSpPr>
          <p:cNvPr id="22" name="Rectangle 21"/>
          <p:cNvSpPr/>
          <p:nvPr/>
        </p:nvSpPr>
        <p:spPr>
          <a:xfrm>
            <a:off x="0" y="6249787"/>
            <a:ext cx="12252960" cy="640080"/>
          </a:xfrm>
          <a:prstGeom prst="rect">
            <a:avLst/>
          </a:prstGeom>
          <a:solidFill>
            <a:srgbClr val="DE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58595B"/>
                </a:solidFill>
                <a:latin typeface="Arial" panose="020B0604020202020204" pitchFamily="34" charset="0"/>
                <a:cs typeface="Arial" panose="020B0604020202020204" pitchFamily="34" charset="0"/>
              </a:rPr>
              <a:t>Right to Education Index</a:t>
            </a:r>
          </a:p>
          <a:p>
            <a:pPr algn="ctr"/>
            <a:r>
              <a:rPr lang="en-US" sz="1000" b="1" dirty="0">
                <a:solidFill>
                  <a:srgbClr val="58595B"/>
                </a:solidFill>
                <a:latin typeface="Arial" panose="020B0604020202020204" pitchFamily="34" charset="0"/>
                <a:cs typeface="Arial" panose="020B0604020202020204" pitchFamily="34" charset="0"/>
              </a:rPr>
              <a:t>RESULTS International Conference</a:t>
            </a:r>
          </a:p>
          <a:p>
            <a:pPr algn="ctr"/>
            <a:r>
              <a:rPr lang="en-US" sz="1000" b="1" dirty="0">
                <a:solidFill>
                  <a:srgbClr val="58595B"/>
                </a:solidFill>
                <a:latin typeface="Arial" panose="020B0604020202020204" pitchFamily="34" charset="0"/>
                <a:cs typeface="Arial" panose="020B0604020202020204" pitchFamily="34" charset="0"/>
              </a:rPr>
              <a:t>July 24, 2017</a:t>
            </a:r>
          </a:p>
        </p:txBody>
      </p:sp>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6249787"/>
            <a:ext cx="1217041" cy="640080"/>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7040" y="6249787"/>
            <a:ext cx="1032387" cy="640080"/>
          </a:xfrm>
          <a:prstGeom prst="rect">
            <a:avLst/>
          </a:prstGeom>
        </p:spPr>
      </p:pic>
    </p:spTree>
    <p:extLst>
      <p:ext uri="{BB962C8B-B14F-4D97-AF65-F5344CB8AC3E}">
        <p14:creationId xmlns:p14="http://schemas.microsoft.com/office/powerpoint/2010/main" val="2396303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123" y="-419780"/>
            <a:ext cx="12209123" cy="9419272"/>
          </a:xfrm>
          <a:prstGeom prst="rect">
            <a:avLst/>
          </a:prstGeom>
        </p:spPr>
      </p:pic>
      <p:sp>
        <p:nvSpPr>
          <p:cNvPr id="3" name="Rectangle 32"/>
          <p:cNvSpPr>
            <a:spLocks noChangeArrowheads="1"/>
          </p:cNvSpPr>
          <p:nvPr/>
        </p:nvSpPr>
        <p:spPr bwMode="auto">
          <a:xfrm>
            <a:off x="-17123" y="0"/>
            <a:ext cx="12192000" cy="6858000"/>
          </a:xfrm>
          <a:prstGeom prst="rect">
            <a:avLst/>
          </a:prstGeom>
          <a:solidFill>
            <a:srgbClr val="FFFFFF">
              <a:alpha val="65000"/>
            </a:srgbClr>
          </a:solidFill>
          <a:ln>
            <a:noFill/>
          </a:ln>
          <a:effectLst/>
          <a:extLst/>
        </p:spPr>
        <p:txBody>
          <a:bodyPr vert="horz" wrap="square" lIns="27432" tIns="27432" rIns="27432" bIns="27432" numCol="1" anchor="t" anchorCtr="0" compatLnSpc="1">
            <a:prstTxWarp prst="textNoShape">
              <a:avLst/>
            </a:prstTxWarp>
          </a:bodyPr>
          <a:lstStyle/>
          <a:p>
            <a:pPr defTabSz="685800"/>
            <a:endParaRPr lang="en-US" sz="1350" kern="0">
              <a:solidFill>
                <a:sysClr val="windowText" lastClr="000000"/>
              </a:solidFill>
            </a:endParaRPr>
          </a:p>
        </p:txBody>
      </p:sp>
      <p:sp>
        <p:nvSpPr>
          <p:cNvPr id="5" name="TextBox 4"/>
          <p:cNvSpPr txBox="1"/>
          <p:nvPr/>
        </p:nvSpPr>
        <p:spPr>
          <a:xfrm>
            <a:off x="3350766" y="436287"/>
            <a:ext cx="5529032" cy="584775"/>
          </a:xfrm>
          <a:prstGeom prst="rect">
            <a:avLst/>
          </a:prstGeom>
          <a:noFill/>
        </p:spPr>
        <p:txBody>
          <a:bodyPr wrap="square" rtlCol="0">
            <a:spAutoFit/>
          </a:bodyPr>
          <a:lstStyle/>
          <a:p>
            <a:pPr algn="ctr"/>
            <a:r>
              <a:rPr lang="en-US" altLang="en-US" sz="3200" b="1" kern="0" spc="225" dirty="0">
                <a:solidFill>
                  <a:srgbClr val="AF1F2C"/>
                </a:solidFill>
                <a:latin typeface="Helvetica" panose="020B0604020202020204" pitchFamily="34" charset="0"/>
                <a:cs typeface="Helvetica" panose="020B0604020202020204" pitchFamily="34" charset="0"/>
              </a:rPr>
              <a:t>Adaptability Highlights</a:t>
            </a:r>
          </a:p>
        </p:txBody>
      </p:sp>
      <p:sp>
        <p:nvSpPr>
          <p:cNvPr id="13" name="Rectangle 12"/>
          <p:cNvSpPr/>
          <p:nvPr/>
        </p:nvSpPr>
        <p:spPr>
          <a:xfrm>
            <a:off x="0" y="6399888"/>
            <a:ext cx="1225296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latin typeface="Arial" panose="020B0604020202020204" pitchFamily="34" charset="0"/>
                <a:cs typeface="Arial" panose="020B0604020202020204" pitchFamily="34" charset="0"/>
              </a:rPr>
              <a:t>Dar </a:t>
            </a:r>
            <a:r>
              <a:rPr lang="en-US" sz="700" b="1" dirty="0" err="1">
                <a:latin typeface="Arial" panose="020B0604020202020204" pitchFamily="34" charset="0"/>
                <a:cs typeface="Arial" panose="020B0604020202020204" pitchFamily="34" charset="0"/>
              </a:rPr>
              <a:t>es</a:t>
            </a:r>
            <a:r>
              <a:rPr lang="en-US" sz="700" b="1" dirty="0">
                <a:latin typeface="Arial" panose="020B0604020202020204" pitchFamily="34" charset="0"/>
                <a:cs typeface="Arial" panose="020B0604020202020204" pitchFamily="34" charset="0"/>
              </a:rPr>
              <a:t> Salaam, Tanzania</a:t>
            </a:r>
          </a:p>
          <a:p>
            <a:pPr algn="ctr"/>
            <a:r>
              <a:rPr lang="en-US" sz="700" b="1" dirty="0">
                <a:latin typeface="Arial" panose="020B0604020202020204" pitchFamily="34" charset="0"/>
                <a:cs typeface="Arial" panose="020B0604020202020204" pitchFamily="34" charset="0"/>
              </a:rPr>
              <a:t>RTEI Partners Meeting</a:t>
            </a:r>
          </a:p>
          <a:p>
            <a:pPr algn="ctr"/>
            <a:r>
              <a:rPr lang="en-US" sz="700" b="1" dirty="0">
                <a:latin typeface="Arial" panose="020B0604020202020204" pitchFamily="34" charset="0"/>
                <a:cs typeface="Arial" panose="020B0604020202020204" pitchFamily="34" charset="0"/>
              </a:rPr>
              <a:t>22-25 February 2016</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399888"/>
            <a:ext cx="869315" cy="457200"/>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315" y="6400800"/>
            <a:ext cx="737419" cy="457200"/>
          </a:xfrm>
          <a:prstGeom prst="rect">
            <a:avLst/>
          </a:prstGeom>
        </p:spPr>
      </p:pic>
      <p:sp>
        <p:nvSpPr>
          <p:cNvPr id="16" name="Rectangle 15"/>
          <p:cNvSpPr/>
          <p:nvPr/>
        </p:nvSpPr>
        <p:spPr>
          <a:xfrm>
            <a:off x="0" y="6249787"/>
            <a:ext cx="12252960" cy="640080"/>
          </a:xfrm>
          <a:prstGeom prst="rect">
            <a:avLst/>
          </a:prstGeom>
          <a:solidFill>
            <a:srgbClr val="DE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58595B"/>
                </a:solidFill>
                <a:latin typeface="Arial" panose="020B0604020202020204" pitchFamily="34" charset="0"/>
                <a:cs typeface="Arial" panose="020B0604020202020204" pitchFamily="34" charset="0"/>
              </a:rPr>
              <a:t>Right to Education Index</a:t>
            </a:r>
          </a:p>
          <a:p>
            <a:pPr algn="ctr"/>
            <a:r>
              <a:rPr lang="en-US" sz="1000" b="1" dirty="0">
                <a:solidFill>
                  <a:srgbClr val="58595B"/>
                </a:solidFill>
                <a:latin typeface="Arial" panose="020B0604020202020204" pitchFamily="34" charset="0"/>
                <a:cs typeface="Arial" panose="020B0604020202020204" pitchFamily="34" charset="0"/>
              </a:rPr>
              <a:t>RESULTS International Conference</a:t>
            </a:r>
          </a:p>
          <a:p>
            <a:pPr algn="ctr"/>
            <a:r>
              <a:rPr lang="en-US" sz="1000" b="1" dirty="0">
                <a:solidFill>
                  <a:srgbClr val="58595B"/>
                </a:solidFill>
                <a:latin typeface="Arial" panose="020B0604020202020204" pitchFamily="34" charset="0"/>
                <a:cs typeface="Arial" panose="020B0604020202020204" pitchFamily="34" charset="0"/>
              </a:rPr>
              <a:t>July 24, 2017</a:t>
            </a: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6249787"/>
            <a:ext cx="1217041" cy="640080"/>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7040" y="6249787"/>
            <a:ext cx="1032387" cy="640080"/>
          </a:xfrm>
          <a:prstGeom prst="rect">
            <a:avLst/>
          </a:prstGeom>
        </p:spPr>
      </p:pic>
      <p:sp>
        <p:nvSpPr>
          <p:cNvPr id="19" name="Text Box 27"/>
          <p:cNvSpPr txBox="1">
            <a:spLocks noChangeArrowheads="1"/>
          </p:cNvSpPr>
          <p:nvPr/>
        </p:nvSpPr>
        <p:spPr bwMode="auto">
          <a:xfrm>
            <a:off x="144277" y="5915532"/>
            <a:ext cx="2279701" cy="2148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000" b="0" i="0" u="none" strike="noStrike" cap="none" normalizeH="0" baseline="0" dirty="0">
                <a:ln>
                  <a:noFill/>
                </a:ln>
                <a:effectLst/>
                <a:latin typeface="Arial" panose="020B0604020202020204" pitchFamily="34" charset="0"/>
              </a:rPr>
              <a:t>GPE/Kelly</a:t>
            </a:r>
            <a:r>
              <a:rPr kumimoji="0" lang="en-US" altLang="en-US" sz="1000" b="0" i="0" u="none" strike="noStrike" cap="none" normalizeH="0" dirty="0">
                <a:ln>
                  <a:noFill/>
                </a:ln>
                <a:effectLst/>
                <a:latin typeface="Arial" panose="020B0604020202020204" pitchFamily="34" charset="0"/>
              </a:rPr>
              <a:t> Lynch</a:t>
            </a:r>
            <a:endParaRPr kumimoji="0" lang="en-US" altLang="en-US" sz="3200" b="0" i="0" u="none" strike="noStrike" cap="none" normalizeH="0" baseline="0" dirty="0">
              <a:ln>
                <a:noFill/>
              </a:ln>
              <a:effectLst/>
              <a:latin typeface="Arial" panose="020B0604020202020204" pitchFamily="34" charset="0"/>
            </a:endParaRPr>
          </a:p>
        </p:txBody>
      </p:sp>
      <p:graphicFrame>
        <p:nvGraphicFramePr>
          <p:cNvPr id="20" name="Chart 19"/>
          <p:cNvGraphicFramePr/>
          <p:nvPr>
            <p:extLst>
              <p:ext uri="{D42A27DB-BD31-4B8C-83A1-F6EECF244321}">
                <p14:modId xmlns:p14="http://schemas.microsoft.com/office/powerpoint/2010/main" val="3032282803"/>
              </p:ext>
            </p:extLst>
          </p:nvPr>
        </p:nvGraphicFramePr>
        <p:xfrm>
          <a:off x="7049728" y="1021062"/>
          <a:ext cx="4822723" cy="510928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3" name="Chart 22">
            <a:extLst/>
          </p:cNvPr>
          <p:cNvGraphicFramePr/>
          <p:nvPr>
            <p:extLst>
              <p:ext uri="{D42A27DB-BD31-4B8C-83A1-F6EECF244321}">
                <p14:modId xmlns:p14="http://schemas.microsoft.com/office/powerpoint/2010/main" val="3595541682"/>
              </p:ext>
            </p:extLst>
          </p:nvPr>
        </p:nvGraphicFramePr>
        <p:xfrm>
          <a:off x="608519" y="1021062"/>
          <a:ext cx="5668456" cy="5109282"/>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8249424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4"/>
          <a:stretch>
            <a:fillRect/>
          </a:stretch>
        </p:blipFill>
        <p:spPr>
          <a:xfrm>
            <a:off x="3725" y="-705774"/>
            <a:ext cx="12193379" cy="9428675"/>
          </a:xfrm>
          <a:prstGeom prst="rect">
            <a:avLst/>
          </a:prstGeom>
        </p:spPr>
      </p:pic>
      <p:sp>
        <p:nvSpPr>
          <p:cNvPr id="2384" name="Rectangle 32"/>
          <p:cNvSpPr>
            <a:spLocks noChangeArrowheads="1"/>
          </p:cNvSpPr>
          <p:nvPr/>
        </p:nvSpPr>
        <p:spPr bwMode="auto">
          <a:xfrm flipH="1">
            <a:off x="0" y="-31867"/>
            <a:ext cx="12192001" cy="6858000"/>
          </a:xfrm>
          <a:prstGeom prst="rect">
            <a:avLst/>
          </a:prstGeom>
          <a:solidFill>
            <a:srgbClr val="FFFFFF">
              <a:alpha val="70980"/>
            </a:srgbClr>
          </a:solidFill>
          <a:ln>
            <a:noFill/>
          </a:ln>
          <a:effectLst/>
          <a:extLst/>
        </p:spPr>
        <p:txBody>
          <a:bodyPr vert="horz" wrap="square" lIns="27432" tIns="27432" rIns="27432" bIns="27432" numCol="1" anchor="t" anchorCtr="0" compatLnSpc="1">
            <a:prstTxWarp prst="textNoShape">
              <a:avLst/>
            </a:prstTxWarp>
          </a:bodyPr>
          <a:lstStyle/>
          <a:p>
            <a:pPr defTabSz="685800"/>
            <a:endParaRPr lang="en-US" sz="1350" kern="0">
              <a:solidFill>
                <a:sysClr val="windowText" lastClr="000000"/>
              </a:solidFill>
            </a:endParaRPr>
          </a:p>
        </p:txBody>
      </p:sp>
      <p:sp>
        <p:nvSpPr>
          <p:cNvPr id="2009" name="OTLSHAPE_T_622be800e0f04ee09596a768f4d10002_ShapePercentage" hidden="1"/>
          <p:cNvSpPr/>
          <p:nvPr>
            <p:custDataLst>
              <p:tags r:id="rId2"/>
            </p:custDataLst>
          </p:nvPr>
        </p:nvSpPr>
        <p:spPr>
          <a:xfrm>
            <a:off x="5154480" y="4834805"/>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0" name="OTLSHAPE_T_622be800e0f04ee09596a768f4d10002_Duration" hidden="1"/>
          <p:cNvSpPr txBox="1"/>
          <p:nvPr>
            <p:custDataLst>
              <p:tags r:id="rId3"/>
            </p:custDataLst>
          </p:nvPr>
        </p:nvSpPr>
        <p:spPr>
          <a:xfrm>
            <a:off x="0" y="4664287"/>
            <a:ext cx="393700" cy="155025"/>
          </a:xfrm>
          <a:prstGeom prst="rect">
            <a:avLst/>
          </a:prstGeom>
          <a:noFill/>
        </p:spPr>
        <p:txBody>
          <a:bodyPr vert="horz" wrap="square" lIns="0" tIns="0" rIns="0" bIns="0" rtlCol="0" anchor="ctr" anchorCtr="0">
            <a:spAutoFit/>
          </a:bodyPr>
          <a:lstStyle/>
          <a:p>
            <a:pPr algn="ctr"/>
            <a:r>
              <a:rPr lang="en-US" sz="1000">
                <a:solidFill>
                  <a:srgbClr val="C0504D"/>
                </a:solidFill>
                <a:latin typeface="Calibri" panose="020F0502020204030204" pitchFamily="34" charset="0"/>
              </a:rPr>
              <a:t>26 days</a:t>
            </a:r>
          </a:p>
        </p:txBody>
      </p:sp>
      <p:sp>
        <p:nvSpPr>
          <p:cNvPr id="2011" name="OTLSHAPE_T_622be800e0f04ee09596a768f4d10002_TextPercentage" hidden="1"/>
          <p:cNvSpPr txBox="1"/>
          <p:nvPr>
            <p:custDataLst>
              <p:tags r:id="rId4"/>
            </p:custDataLst>
          </p:nvPr>
        </p:nvSpPr>
        <p:spPr>
          <a:xfrm>
            <a:off x="0" y="4819311"/>
            <a:ext cx="0" cy="153888"/>
          </a:xfrm>
          <a:prstGeom prst="rect">
            <a:avLst/>
          </a:prstGeom>
          <a:noFill/>
        </p:spPr>
        <p:txBody>
          <a:bodyPr vert="horz" wrap="square" lIns="0" tIns="0" rIns="0" bIns="0" rtlCol="0" anchor="ctr" anchorCtr="0">
            <a:spAutoFit/>
          </a:bodyPr>
          <a:lstStyle/>
          <a:p>
            <a:pPr algn="ctr"/>
            <a:endParaRPr lang="en-US" sz="1000">
              <a:solidFill>
                <a:srgbClr val="C0504D"/>
              </a:solidFill>
              <a:latin typeface="Calibri" panose="020F0502020204030204" pitchFamily="34" charset="0"/>
            </a:endParaRPr>
          </a:p>
        </p:txBody>
      </p:sp>
      <p:sp>
        <p:nvSpPr>
          <p:cNvPr id="2012" name="OTLSHAPE_T_622be800e0f04ee09596a768f4d10002_JoinedDate" hidden="1"/>
          <p:cNvSpPr txBox="1"/>
          <p:nvPr>
            <p:custDataLst>
              <p:tags r:id="rId5"/>
            </p:custDataLst>
          </p:nvPr>
        </p:nvSpPr>
        <p:spPr>
          <a:xfrm>
            <a:off x="0" y="4819311"/>
            <a:ext cx="0" cy="153888"/>
          </a:xfrm>
          <a:prstGeom prst="rect">
            <a:avLst/>
          </a:prstGeom>
          <a:noFill/>
        </p:spPr>
        <p:txBody>
          <a:bodyPr vert="horz" wrap="square" lIns="0" tIns="0" rIns="0" bIns="0" rtlCol="0" anchor="ctr" anchorCtr="0">
            <a:spAutoFit/>
          </a:bodyPr>
          <a:lstStyle/>
          <a:p>
            <a:pPr algn="ctr"/>
            <a:endParaRPr lang="en-US" sz="1000">
              <a:solidFill>
                <a:srgbClr val="1F497E"/>
              </a:solidFill>
              <a:latin typeface="Calibri" panose="020F0502020204030204" pitchFamily="34" charset="0"/>
            </a:endParaRPr>
          </a:p>
        </p:txBody>
      </p:sp>
      <p:sp>
        <p:nvSpPr>
          <p:cNvPr id="2017" name="OTLSHAPE_T_3cde4e7d0c9b4193b619da74eae4e8f6_ShapePercentage" hidden="1"/>
          <p:cNvSpPr/>
          <p:nvPr>
            <p:custDataLst>
              <p:tags r:id="rId6"/>
            </p:custDataLst>
          </p:nvPr>
        </p:nvSpPr>
        <p:spPr>
          <a:xfrm>
            <a:off x="1432971" y="5101505"/>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8" name="OTLSHAPE_T_3cde4e7d0c9b4193b619da74eae4e8f6_Duration" hidden="1"/>
          <p:cNvSpPr txBox="1"/>
          <p:nvPr>
            <p:custDataLst>
              <p:tags r:id="rId7"/>
            </p:custDataLst>
          </p:nvPr>
        </p:nvSpPr>
        <p:spPr>
          <a:xfrm>
            <a:off x="0" y="5101505"/>
            <a:ext cx="457200" cy="155025"/>
          </a:xfrm>
          <a:prstGeom prst="rect">
            <a:avLst/>
          </a:prstGeom>
          <a:noFill/>
        </p:spPr>
        <p:txBody>
          <a:bodyPr vert="horz" wrap="square" lIns="0" tIns="0" rIns="0" bIns="0" rtlCol="0" anchor="ctr" anchorCtr="0">
            <a:spAutoFit/>
          </a:bodyPr>
          <a:lstStyle/>
          <a:p>
            <a:pPr algn="ctr"/>
            <a:r>
              <a:rPr lang="en-US" sz="1000">
                <a:solidFill>
                  <a:srgbClr val="C0504D"/>
                </a:solidFill>
                <a:latin typeface="Calibri" panose="020F0502020204030204" pitchFamily="34" charset="0"/>
              </a:rPr>
              <a:t>503 days</a:t>
            </a:r>
          </a:p>
        </p:txBody>
      </p:sp>
      <p:sp>
        <p:nvSpPr>
          <p:cNvPr id="2019" name="OTLSHAPE_T_3cde4e7d0c9b4193b619da74eae4e8f6_TextPercentage" hidden="1"/>
          <p:cNvSpPr txBox="1"/>
          <p:nvPr>
            <p:custDataLst>
              <p:tags r:id="rId8"/>
            </p:custDataLst>
          </p:nvPr>
        </p:nvSpPr>
        <p:spPr>
          <a:xfrm>
            <a:off x="0" y="5256530"/>
            <a:ext cx="0" cy="153888"/>
          </a:xfrm>
          <a:prstGeom prst="rect">
            <a:avLst/>
          </a:prstGeom>
          <a:noFill/>
        </p:spPr>
        <p:txBody>
          <a:bodyPr vert="horz" wrap="square" lIns="0" tIns="0" rIns="0" bIns="0" rtlCol="0" anchor="ctr" anchorCtr="0">
            <a:spAutoFit/>
          </a:bodyPr>
          <a:lstStyle/>
          <a:p>
            <a:pPr algn="ctr"/>
            <a:endParaRPr lang="en-US" sz="1000">
              <a:solidFill>
                <a:srgbClr val="C0504D"/>
              </a:solidFill>
              <a:latin typeface="Calibri" panose="020F0502020204030204" pitchFamily="34" charset="0"/>
            </a:endParaRPr>
          </a:p>
        </p:txBody>
      </p:sp>
      <p:sp>
        <p:nvSpPr>
          <p:cNvPr id="2020" name="OTLSHAPE_T_3cde4e7d0c9b4193b619da74eae4e8f6_JoinedDate" hidden="1"/>
          <p:cNvSpPr txBox="1"/>
          <p:nvPr>
            <p:custDataLst>
              <p:tags r:id="rId9"/>
            </p:custDataLst>
          </p:nvPr>
        </p:nvSpPr>
        <p:spPr>
          <a:xfrm>
            <a:off x="0" y="5256530"/>
            <a:ext cx="0" cy="153888"/>
          </a:xfrm>
          <a:prstGeom prst="rect">
            <a:avLst/>
          </a:prstGeom>
          <a:noFill/>
        </p:spPr>
        <p:txBody>
          <a:bodyPr vert="horz" wrap="square" lIns="0" tIns="0" rIns="0" bIns="0" rtlCol="0" anchor="ctr" anchorCtr="0">
            <a:spAutoFit/>
          </a:bodyPr>
          <a:lstStyle/>
          <a:p>
            <a:pPr algn="ctr"/>
            <a:endParaRPr lang="en-US" sz="1000">
              <a:solidFill>
                <a:srgbClr val="1F497E"/>
              </a:solidFill>
              <a:latin typeface="Calibri" panose="020F0502020204030204" pitchFamily="34" charset="0"/>
            </a:endParaRPr>
          </a:p>
        </p:txBody>
      </p:sp>
      <p:sp>
        <p:nvSpPr>
          <p:cNvPr id="2025" name="OTLSHAPE_T_de416c791dc8464ab046746eab83279a_ShapePercentage" hidden="1"/>
          <p:cNvSpPr/>
          <p:nvPr>
            <p:custDataLst>
              <p:tags r:id="rId10"/>
            </p:custDataLst>
          </p:nvPr>
        </p:nvSpPr>
        <p:spPr>
          <a:xfrm>
            <a:off x="6898242" y="5709243"/>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6" name="OTLSHAPE_T_de416c791dc8464ab046746eab83279a_Duration" hidden="1"/>
          <p:cNvSpPr txBox="1"/>
          <p:nvPr>
            <p:custDataLst>
              <p:tags r:id="rId11"/>
            </p:custDataLst>
          </p:nvPr>
        </p:nvSpPr>
        <p:spPr>
          <a:xfrm>
            <a:off x="0" y="5368205"/>
            <a:ext cx="279400" cy="155025"/>
          </a:xfrm>
          <a:prstGeom prst="rect">
            <a:avLst/>
          </a:prstGeom>
          <a:noFill/>
        </p:spPr>
        <p:txBody>
          <a:bodyPr vert="horz" wrap="square" lIns="0" tIns="0" rIns="0" bIns="0" rtlCol="0" anchor="ctr" anchorCtr="0">
            <a:spAutoFit/>
          </a:bodyPr>
          <a:lstStyle/>
          <a:p>
            <a:pPr algn="ctr"/>
            <a:r>
              <a:rPr lang="en-US" sz="1000">
                <a:solidFill>
                  <a:srgbClr val="C0504D"/>
                </a:solidFill>
                <a:latin typeface="Calibri" panose="020F0502020204030204" pitchFamily="34" charset="0"/>
              </a:rPr>
              <a:t>1 day</a:t>
            </a:r>
          </a:p>
        </p:txBody>
      </p:sp>
      <p:sp>
        <p:nvSpPr>
          <p:cNvPr id="2027" name="OTLSHAPE_T_de416c791dc8464ab046746eab83279a_TextPercentage" hidden="1"/>
          <p:cNvSpPr txBox="1"/>
          <p:nvPr>
            <p:custDataLst>
              <p:tags r:id="rId12"/>
            </p:custDataLst>
          </p:nvPr>
        </p:nvSpPr>
        <p:spPr>
          <a:xfrm>
            <a:off x="0" y="5523230"/>
            <a:ext cx="0" cy="153888"/>
          </a:xfrm>
          <a:prstGeom prst="rect">
            <a:avLst/>
          </a:prstGeom>
          <a:noFill/>
        </p:spPr>
        <p:txBody>
          <a:bodyPr vert="horz" wrap="square" lIns="0" tIns="0" rIns="0" bIns="0" rtlCol="0" anchor="ctr" anchorCtr="0">
            <a:spAutoFit/>
          </a:bodyPr>
          <a:lstStyle/>
          <a:p>
            <a:pPr algn="ctr"/>
            <a:endParaRPr lang="en-US" sz="1000">
              <a:solidFill>
                <a:srgbClr val="C0504D"/>
              </a:solidFill>
              <a:latin typeface="Calibri" panose="020F0502020204030204" pitchFamily="34" charset="0"/>
            </a:endParaRPr>
          </a:p>
        </p:txBody>
      </p:sp>
      <p:sp>
        <p:nvSpPr>
          <p:cNvPr id="2028" name="OTLSHAPE_T_de416c791dc8464ab046746eab83279a_JoinedDate" hidden="1"/>
          <p:cNvSpPr txBox="1"/>
          <p:nvPr>
            <p:custDataLst>
              <p:tags r:id="rId13"/>
            </p:custDataLst>
          </p:nvPr>
        </p:nvSpPr>
        <p:spPr>
          <a:xfrm>
            <a:off x="0" y="5523230"/>
            <a:ext cx="0" cy="153888"/>
          </a:xfrm>
          <a:prstGeom prst="rect">
            <a:avLst/>
          </a:prstGeom>
          <a:noFill/>
        </p:spPr>
        <p:txBody>
          <a:bodyPr vert="horz" wrap="square" lIns="0" tIns="0" rIns="0" bIns="0" rtlCol="0" anchor="ctr" anchorCtr="0">
            <a:spAutoFit/>
          </a:bodyPr>
          <a:lstStyle/>
          <a:p>
            <a:pPr algn="ctr"/>
            <a:endParaRPr lang="en-US" sz="1000">
              <a:solidFill>
                <a:srgbClr val="1F497E"/>
              </a:solidFill>
              <a:latin typeface="Calibri" panose="020F0502020204030204" pitchFamily="34" charset="0"/>
            </a:endParaRPr>
          </a:p>
        </p:txBody>
      </p:sp>
      <p:sp>
        <p:nvSpPr>
          <p:cNvPr id="2033" name="OTLSHAPE_T_e1366acd8c3c4f9586a0a5f9477327e8_ShapePercentage" hidden="1"/>
          <p:cNvSpPr/>
          <p:nvPr>
            <p:custDataLst>
              <p:tags r:id="rId14"/>
            </p:custDataLst>
          </p:nvPr>
        </p:nvSpPr>
        <p:spPr>
          <a:xfrm>
            <a:off x="2541624" y="5975943"/>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4" name="OTLSHAPE_T_e1366acd8c3c4f9586a0a5f9477327e8_Duration" hidden="1"/>
          <p:cNvSpPr txBox="1"/>
          <p:nvPr>
            <p:custDataLst>
              <p:tags r:id="rId15"/>
            </p:custDataLst>
          </p:nvPr>
        </p:nvSpPr>
        <p:spPr>
          <a:xfrm>
            <a:off x="0" y="5975943"/>
            <a:ext cx="457200" cy="155025"/>
          </a:xfrm>
          <a:prstGeom prst="rect">
            <a:avLst/>
          </a:prstGeom>
          <a:noFill/>
        </p:spPr>
        <p:txBody>
          <a:bodyPr vert="horz" wrap="square" lIns="0" tIns="0" rIns="0" bIns="0" rtlCol="0" anchor="ctr" anchorCtr="0">
            <a:spAutoFit/>
          </a:bodyPr>
          <a:lstStyle/>
          <a:p>
            <a:pPr algn="ctr"/>
            <a:r>
              <a:rPr lang="en-US" sz="1000">
                <a:solidFill>
                  <a:srgbClr val="C0504D"/>
                </a:solidFill>
                <a:latin typeface="Calibri" panose="020F0502020204030204" pitchFamily="34" charset="0"/>
              </a:rPr>
              <a:t>262 days</a:t>
            </a:r>
          </a:p>
        </p:txBody>
      </p:sp>
      <p:sp>
        <p:nvSpPr>
          <p:cNvPr id="2035" name="OTLSHAPE_T_e1366acd8c3c4f9586a0a5f9477327e8_TextPercentage" hidden="1"/>
          <p:cNvSpPr txBox="1"/>
          <p:nvPr>
            <p:custDataLst>
              <p:tags r:id="rId16"/>
            </p:custDataLst>
          </p:nvPr>
        </p:nvSpPr>
        <p:spPr>
          <a:xfrm>
            <a:off x="0" y="6130967"/>
            <a:ext cx="0" cy="153888"/>
          </a:xfrm>
          <a:prstGeom prst="rect">
            <a:avLst/>
          </a:prstGeom>
          <a:noFill/>
        </p:spPr>
        <p:txBody>
          <a:bodyPr vert="horz" wrap="square" lIns="0" tIns="0" rIns="0" bIns="0" rtlCol="0" anchor="ctr" anchorCtr="0">
            <a:spAutoFit/>
          </a:bodyPr>
          <a:lstStyle/>
          <a:p>
            <a:pPr algn="ctr"/>
            <a:endParaRPr lang="en-US" sz="1000">
              <a:solidFill>
                <a:srgbClr val="C0504D"/>
              </a:solidFill>
              <a:latin typeface="Calibri" panose="020F0502020204030204" pitchFamily="34" charset="0"/>
            </a:endParaRPr>
          </a:p>
        </p:txBody>
      </p:sp>
      <p:sp>
        <p:nvSpPr>
          <p:cNvPr id="2036" name="OTLSHAPE_T_e1366acd8c3c4f9586a0a5f9477327e8_JoinedDate" hidden="1"/>
          <p:cNvSpPr txBox="1"/>
          <p:nvPr>
            <p:custDataLst>
              <p:tags r:id="rId17"/>
            </p:custDataLst>
          </p:nvPr>
        </p:nvSpPr>
        <p:spPr>
          <a:xfrm>
            <a:off x="0" y="6130967"/>
            <a:ext cx="0" cy="153888"/>
          </a:xfrm>
          <a:prstGeom prst="rect">
            <a:avLst/>
          </a:prstGeom>
          <a:noFill/>
        </p:spPr>
        <p:txBody>
          <a:bodyPr vert="horz" wrap="square" lIns="0" tIns="0" rIns="0" bIns="0" rtlCol="0" anchor="ctr" anchorCtr="0">
            <a:spAutoFit/>
          </a:bodyPr>
          <a:lstStyle/>
          <a:p>
            <a:pPr algn="ctr"/>
            <a:endParaRPr lang="en-US" sz="1000">
              <a:solidFill>
                <a:srgbClr val="1F497E"/>
              </a:solidFill>
              <a:latin typeface="Calibri" panose="020F0502020204030204" pitchFamily="34" charset="0"/>
            </a:endParaRPr>
          </a:p>
        </p:txBody>
      </p:sp>
      <p:sp>
        <p:nvSpPr>
          <p:cNvPr id="2041" name="OTLSHAPE_T_b7f937a803e54e76b898d8a8189d19e1_ShapePercentage" hidden="1"/>
          <p:cNvSpPr/>
          <p:nvPr>
            <p:custDataLst>
              <p:tags r:id="rId18"/>
            </p:custDataLst>
          </p:nvPr>
        </p:nvSpPr>
        <p:spPr>
          <a:xfrm>
            <a:off x="7572347" y="6413161"/>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2" name="OTLSHAPE_T_b7f937a803e54e76b898d8a8189d19e1_Duration" hidden="1"/>
          <p:cNvSpPr txBox="1"/>
          <p:nvPr>
            <p:custDataLst>
              <p:tags r:id="rId19"/>
            </p:custDataLst>
          </p:nvPr>
        </p:nvSpPr>
        <p:spPr>
          <a:xfrm>
            <a:off x="0" y="6242643"/>
            <a:ext cx="393700" cy="155025"/>
          </a:xfrm>
          <a:prstGeom prst="rect">
            <a:avLst/>
          </a:prstGeom>
          <a:noFill/>
        </p:spPr>
        <p:txBody>
          <a:bodyPr vert="horz" wrap="square" lIns="0" tIns="0" rIns="0" bIns="0" rtlCol="0" anchor="ctr" anchorCtr="0">
            <a:spAutoFit/>
          </a:bodyPr>
          <a:lstStyle/>
          <a:p>
            <a:pPr algn="ctr"/>
            <a:r>
              <a:rPr lang="en-US" sz="1000">
                <a:solidFill>
                  <a:srgbClr val="C0504D"/>
                </a:solidFill>
                <a:latin typeface="Calibri" panose="020F0502020204030204" pitchFamily="34" charset="0"/>
              </a:rPr>
              <a:t>51 days</a:t>
            </a:r>
          </a:p>
        </p:txBody>
      </p:sp>
      <p:sp>
        <p:nvSpPr>
          <p:cNvPr id="2043" name="OTLSHAPE_T_b7f937a803e54e76b898d8a8189d19e1_TextPercentage" hidden="1"/>
          <p:cNvSpPr txBox="1"/>
          <p:nvPr>
            <p:custDataLst>
              <p:tags r:id="rId20"/>
            </p:custDataLst>
          </p:nvPr>
        </p:nvSpPr>
        <p:spPr>
          <a:xfrm>
            <a:off x="0" y="6397667"/>
            <a:ext cx="0" cy="153888"/>
          </a:xfrm>
          <a:prstGeom prst="rect">
            <a:avLst/>
          </a:prstGeom>
          <a:noFill/>
        </p:spPr>
        <p:txBody>
          <a:bodyPr vert="horz" wrap="square" lIns="0" tIns="0" rIns="0" bIns="0" rtlCol="0" anchor="ctr" anchorCtr="0">
            <a:spAutoFit/>
          </a:bodyPr>
          <a:lstStyle/>
          <a:p>
            <a:pPr algn="ctr"/>
            <a:endParaRPr lang="en-US" sz="1000">
              <a:solidFill>
                <a:srgbClr val="C0504D"/>
              </a:solidFill>
              <a:latin typeface="Calibri" panose="020F0502020204030204" pitchFamily="34" charset="0"/>
            </a:endParaRPr>
          </a:p>
        </p:txBody>
      </p:sp>
      <p:sp>
        <p:nvSpPr>
          <p:cNvPr id="2044" name="OTLSHAPE_T_b7f937a803e54e76b898d8a8189d19e1_JoinedDate" hidden="1"/>
          <p:cNvSpPr txBox="1"/>
          <p:nvPr>
            <p:custDataLst>
              <p:tags r:id="rId21"/>
            </p:custDataLst>
          </p:nvPr>
        </p:nvSpPr>
        <p:spPr>
          <a:xfrm>
            <a:off x="0" y="6397667"/>
            <a:ext cx="0" cy="153888"/>
          </a:xfrm>
          <a:prstGeom prst="rect">
            <a:avLst/>
          </a:prstGeom>
          <a:noFill/>
        </p:spPr>
        <p:txBody>
          <a:bodyPr vert="horz" wrap="square" lIns="0" tIns="0" rIns="0" bIns="0" rtlCol="0" anchor="ctr" anchorCtr="0">
            <a:spAutoFit/>
          </a:bodyPr>
          <a:lstStyle/>
          <a:p>
            <a:pPr algn="ctr"/>
            <a:endParaRPr lang="en-US" sz="1000">
              <a:solidFill>
                <a:srgbClr val="1F497E"/>
              </a:solidFill>
              <a:latin typeface="Calibri" panose="020F0502020204030204" pitchFamily="34" charset="0"/>
            </a:endParaRPr>
          </a:p>
        </p:txBody>
      </p:sp>
      <p:sp>
        <p:nvSpPr>
          <p:cNvPr id="2049" name="OTLSHAPE_T_485975d2d2c94e03b27f894bc5b8eb4b_ShapePercentage" hidden="1"/>
          <p:cNvSpPr/>
          <p:nvPr>
            <p:custDataLst>
              <p:tags r:id="rId22"/>
            </p:custDataLst>
          </p:nvPr>
        </p:nvSpPr>
        <p:spPr>
          <a:xfrm>
            <a:off x="7967897" y="6850380"/>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0" name="OTLSHAPE_T_485975d2d2c94e03b27f894bc5b8eb4b_Duration" hidden="1"/>
          <p:cNvSpPr txBox="1"/>
          <p:nvPr>
            <p:custDataLst>
              <p:tags r:id="rId23"/>
            </p:custDataLst>
          </p:nvPr>
        </p:nvSpPr>
        <p:spPr>
          <a:xfrm>
            <a:off x="0" y="6679861"/>
            <a:ext cx="393700" cy="155025"/>
          </a:xfrm>
          <a:prstGeom prst="rect">
            <a:avLst/>
          </a:prstGeom>
          <a:noFill/>
        </p:spPr>
        <p:txBody>
          <a:bodyPr vert="horz" wrap="square" lIns="0" tIns="0" rIns="0" bIns="0" rtlCol="0" anchor="ctr" anchorCtr="0">
            <a:spAutoFit/>
          </a:bodyPr>
          <a:lstStyle/>
          <a:p>
            <a:pPr algn="ctr"/>
            <a:r>
              <a:rPr lang="en-US" sz="1000">
                <a:solidFill>
                  <a:srgbClr val="C0504D"/>
                </a:solidFill>
                <a:latin typeface="Calibri" panose="020F0502020204030204" pitchFamily="34" charset="0"/>
              </a:rPr>
              <a:t>43 days</a:t>
            </a:r>
          </a:p>
        </p:txBody>
      </p:sp>
      <p:sp>
        <p:nvSpPr>
          <p:cNvPr id="2051" name="OTLSHAPE_T_485975d2d2c94e03b27f894bc5b8eb4b_TextPercentage" hidden="1"/>
          <p:cNvSpPr txBox="1"/>
          <p:nvPr>
            <p:custDataLst>
              <p:tags r:id="rId24"/>
            </p:custDataLst>
          </p:nvPr>
        </p:nvSpPr>
        <p:spPr>
          <a:xfrm>
            <a:off x="0" y="6834886"/>
            <a:ext cx="0" cy="153888"/>
          </a:xfrm>
          <a:prstGeom prst="rect">
            <a:avLst/>
          </a:prstGeom>
          <a:noFill/>
        </p:spPr>
        <p:txBody>
          <a:bodyPr vert="horz" wrap="square" lIns="0" tIns="0" rIns="0" bIns="0" rtlCol="0" anchor="ctr" anchorCtr="0">
            <a:spAutoFit/>
          </a:bodyPr>
          <a:lstStyle/>
          <a:p>
            <a:pPr algn="ctr"/>
            <a:endParaRPr lang="en-US" sz="1000">
              <a:solidFill>
                <a:srgbClr val="C0504D"/>
              </a:solidFill>
              <a:latin typeface="Calibri" panose="020F0502020204030204" pitchFamily="34" charset="0"/>
            </a:endParaRPr>
          </a:p>
        </p:txBody>
      </p:sp>
      <p:sp>
        <p:nvSpPr>
          <p:cNvPr id="2052" name="OTLSHAPE_T_485975d2d2c94e03b27f894bc5b8eb4b_JoinedDate" hidden="1"/>
          <p:cNvSpPr txBox="1"/>
          <p:nvPr>
            <p:custDataLst>
              <p:tags r:id="rId25"/>
            </p:custDataLst>
          </p:nvPr>
        </p:nvSpPr>
        <p:spPr>
          <a:xfrm>
            <a:off x="0" y="6834886"/>
            <a:ext cx="0" cy="153888"/>
          </a:xfrm>
          <a:prstGeom prst="rect">
            <a:avLst/>
          </a:prstGeom>
          <a:noFill/>
        </p:spPr>
        <p:txBody>
          <a:bodyPr vert="horz" wrap="square" lIns="0" tIns="0" rIns="0" bIns="0" rtlCol="0" anchor="ctr" anchorCtr="0">
            <a:spAutoFit/>
          </a:bodyPr>
          <a:lstStyle/>
          <a:p>
            <a:pPr algn="ctr"/>
            <a:endParaRPr lang="en-US" sz="1000">
              <a:solidFill>
                <a:srgbClr val="1F497E"/>
              </a:solidFill>
              <a:latin typeface="Calibri" panose="020F0502020204030204" pitchFamily="34" charset="0"/>
            </a:endParaRPr>
          </a:p>
        </p:txBody>
      </p:sp>
      <p:sp>
        <p:nvSpPr>
          <p:cNvPr id="2057" name="OTLSHAPE_T_10b2240f7e24454abddbdc658e2299d8_ShapePercentage" hidden="1"/>
          <p:cNvSpPr/>
          <p:nvPr>
            <p:custDataLst>
              <p:tags r:id="rId26"/>
            </p:custDataLst>
          </p:nvPr>
        </p:nvSpPr>
        <p:spPr>
          <a:xfrm>
            <a:off x="5555601" y="7287599"/>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8" name="OTLSHAPE_T_10b2240f7e24454abddbdc658e2299d8_Duration" hidden="1"/>
          <p:cNvSpPr txBox="1"/>
          <p:nvPr>
            <p:custDataLst>
              <p:tags r:id="rId27"/>
            </p:custDataLst>
          </p:nvPr>
        </p:nvSpPr>
        <p:spPr>
          <a:xfrm>
            <a:off x="0" y="7117080"/>
            <a:ext cx="393700" cy="155025"/>
          </a:xfrm>
          <a:prstGeom prst="rect">
            <a:avLst/>
          </a:prstGeom>
          <a:noFill/>
        </p:spPr>
        <p:txBody>
          <a:bodyPr vert="horz" wrap="square" lIns="0" tIns="0" rIns="0" bIns="0" rtlCol="0" anchor="ctr" anchorCtr="0">
            <a:spAutoFit/>
          </a:bodyPr>
          <a:lstStyle/>
          <a:p>
            <a:pPr algn="ctr"/>
            <a:r>
              <a:rPr lang="en-US" sz="1000">
                <a:solidFill>
                  <a:srgbClr val="C0504D"/>
                </a:solidFill>
                <a:latin typeface="Calibri" panose="020F0502020204030204" pitchFamily="34" charset="0"/>
              </a:rPr>
              <a:t>47 days</a:t>
            </a:r>
          </a:p>
        </p:txBody>
      </p:sp>
      <p:sp>
        <p:nvSpPr>
          <p:cNvPr id="2059" name="OTLSHAPE_T_10b2240f7e24454abddbdc658e2299d8_TextPercentage" hidden="1"/>
          <p:cNvSpPr txBox="1"/>
          <p:nvPr>
            <p:custDataLst>
              <p:tags r:id="rId28"/>
            </p:custDataLst>
          </p:nvPr>
        </p:nvSpPr>
        <p:spPr>
          <a:xfrm>
            <a:off x="0" y="7272105"/>
            <a:ext cx="0" cy="153888"/>
          </a:xfrm>
          <a:prstGeom prst="rect">
            <a:avLst/>
          </a:prstGeom>
          <a:noFill/>
        </p:spPr>
        <p:txBody>
          <a:bodyPr vert="horz" wrap="square" lIns="0" tIns="0" rIns="0" bIns="0" rtlCol="0" anchor="ctr" anchorCtr="0">
            <a:spAutoFit/>
          </a:bodyPr>
          <a:lstStyle/>
          <a:p>
            <a:pPr algn="ctr"/>
            <a:endParaRPr lang="en-US" sz="1000">
              <a:solidFill>
                <a:srgbClr val="C0504D"/>
              </a:solidFill>
              <a:latin typeface="Calibri" panose="020F0502020204030204" pitchFamily="34" charset="0"/>
            </a:endParaRPr>
          </a:p>
        </p:txBody>
      </p:sp>
      <p:sp>
        <p:nvSpPr>
          <p:cNvPr id="2060" name="OTLSHAPE_T_10b2240f7e24454abddbdc658e2299d8_JoinedDate" hidden="1"/>
          <p:cNvSpPr txBox="1"/>
          <p:nvPr>
            <p:custDataLst>
              <p:tags r:id="rId29"/>
            </p:custDataLst>
          </p:nvPr>
        </p:nvSpPr>
        <p:spPr>
          <a:xfrm>
            <a:off x="0" y="7272105"/>
            <a:ext cx="0" cy="153888"/>
          </a:xfrm>
          <a:prstGeom prst="rect">
            <a:avLst/>
          </a:prstGeom>
          <a:noFill/>
        </p:spPr>
        <p:txBody>
          <a:bodyPr vert="horz" wrap="square" lIns="0" tIns="0" rIns="0" bIns="0" rtlCol="0" anchor="ctr" anchorCtr="0">
            <a:spAutoFit/>
          </a:bodyPr>
          <a:lstStyle/>
          <a:p>
            <a:pPr algn="ctr"/>
            <a:endParaRPr lang="en-US" sz="1000">
              <a:solidFill>
                <a:srgbClr val="1F497E"/>
              </a:solidFill>
              <a:latin typeface="Calibri" panose="020F0502020204030204" pitchFamily="34" charset="0"/>
            </a:endParaRPr>
          </a:p>
        </p:txBody>
      </p:sp>
      <p:sp>
        <p:nvSpPr>
          <p:cNvPr id="2065" name="OTLSHAPE_T_b966044ea93a4a8e8c4d5fd017a3dad5_ShapePercentage" hidden="1"/>
          <p:cNvSpPr/>
          <p:nvPr>
            <p:custDataLst>
              <p:tags r:id="rId30"/>
            </p:custDataLst>
          </p:nvPr>
        </p:nvSpPr>
        <p:spPr>
          <a:xfrm>
            <a:off x="5928866" y="7724818"/>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6" name="OTLSHAPE_T_b966044ea93a4a8e8c4d5fd017a3dad5_Duration" hidden="1"/>
          <p:cNvSpPr txBox="1"/>
          <p:nvPr>
            <p:custDataLst>
              <p:tags r:id="rId31"/>
            </p:custDataLst>
          </p:nvPr>
        </p:nvSpPr>
        <p:spPr>
          <a:xfrm>
            <a:off x="0" y="7554299"/>
            <a:ext cx="393700" cy="155025"/>
          </a:xfrm>
          <a:prstGeom prst="rect">
            <a:avLst/>
          </a:prstGeom>
          <a:noFill/>
        </p:spPr>
        <p:txBody>
          <a:bodyPr vert="horz" wrap="square" lIns="0" tIns="0" rIns="0" bIns="0" rtlCol="0" anchor="ctr" anchorCtr="0">
            <a:spAutoFit/>
          </a:bodyPr>
          <a:lstStyle/>
          <a:p>
            <a:pPr algn="ctr"/>
            <a:r>
              <a:rPr lang="en-US" sz="1000">
                <a:solidFill>
                  <a:srgbClr val="C0504D"/>
                </a:solidFill>
                <a:latin typeface="Calibri" panose="020F0502020204030204" pitchFamily="34" charset="0"/>
              </a:rPr>
              <a:t>44 days</a:t>
            </a:r>
          </a:p>
        </p:txBody>
      </p:sp>
      <p:sp>
        <p:nvSpPr>
          <p:cNvPr id="2067" name="OTLSHAPE_T_b966044ea93a4a8e8c4d5fd017a3dad5_TextPercentage" hidden="1"/>
          <p:cNvSpPr txBox="1"/>
          <p:nvPr>
            <p:custDataLst>
              <p:tags r:id="rId32"/>
            </p:custDataLst>
          </p:nvPr>
        </p:nvSpPr>
        <p:spPr>
          <a:xfrm>
            <a:off x="0" y="7709323"/>
            <a:ext cx="0" cy="153888"/>
          </a:xfrm>
          <a:prstGeom prst="rect">
            <a:avLst/>
          </a:prstGeom>
          <a:noFill/>
        </p:spPr>
        <p:txBody>
          <a:bodyPr vert="horz" wrap="square" lIns="0" tIns="0" rIns="0" bIns="0" rtlCol="0" anchor="ctr" anchorCtr="0">
            <a:spAutoFit/>
          </a:bodyPr>
          <a:lstStyle/>
          <a:p>
            <a:pPr algn="ctr"/>
            <a:endParaRPr lang="en-US" sz="1000">
              <a:solidFill>
                <a:srgbClr val="C0504D"/>
              </a:solidFill>
              <a:latin typeface="Calibri" panose="020F0502020204030204" pitchFamily="34" charset="0"/>
            </a:endParaRPr>
          </a:p>
        </p:txBody>
      </p:sp>
      <p:sp>
        <p:nvSpPr>
          <p:cNvPr id="2068" name="OTLSHAPE_T_b966044ea93a4a8e8c4d5fd017a3dad5_JoinedDate" hidden="1"/>
          <p:cNvSpPr txBox="1"/>
          <p:nvPr>
            <p:custDataLst>
              <p:tags r:id="rId33"/>
            </p:custDataLst>
          </p:nvPr>
        </p:nvSpPr>
        <p:spPr>
          <a:xfrm>
            <a:off x="0" y="7709323"/>
            <a:ext cx="0" cy="153888"/>
          </a:xfrm>
          <a:prstGeom prst="rect">
            <a:avLst/>
          </a:prstGeom>
          <a:noFill/>
        </p:spPr>
        <p:txBody>
          <a:bodyPr vert="horz" wrap="square" lIns="0" tIns="0" rIns="0" bIns="0" rtlCol="0" anchor="ctr" anchorCtr="0">
            <a:spAutoFit/>
          </a:bodyPr>
          <a:lstStyle/>
          <a:p>
            <a:pPr algn="ctr"/>
            <a:endParaRPr lang="en-US" sz="1000">
              <a:solidFill>
                <a:srgbClr val="1F497E"/>
              </a:solidFill>
              <a:latin typeface="Calibri" panose="020F0502020204030204" pitchFamily="34" charset="0"/>
            </a:endParaRPr>
          </a:p>
        </p:txBody>
      </p:sp>
      <p:sp>
        <p:nvSpPr>
          <p:cNvPr id="2073" name="OTLSHAPE_T_61856bbb2fcb427cbf2badf614aada68_ShapePercentage" hidden="1"/>
          <p:cNvSpPr/>
          <p:nvPr>
            <p:custDataLst>
              <p:tags r:id="rId34"/>
            </p:custDataLst>
          </p:nvPr>
        </p:nvSpPr>
        <p:spPr>
          <a:xfrm>
            <a:off x="8976270" y="7991518"/>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4" name="OTLSHAPE_T_61856bbb2fcb427cbf2badf614aada68_Duration" hidden="1"/>
          <p:cNvSpPr txBox="1"/>
          <p:nvPr>
            <p:custDataLst>
              <p:tags r:id="rId35"/>
            </p:custDataLst>
          </p:nvPr>
        </p:nvSpPr>
        <p:spPr>
          <a:xfrm>
            <a:off x="0" y="7991518"/>
            <a:ext cx="457200" cy="155025"/>
          </a:xfrm>
          <a:prstGeom prst="rect">
            <a:avLst/>
          </a:prstGeom>
          <a:noFill/>
        </p:spPr>
        <p:txBody>
          <a:bodyPr vert="horz" wrap="square" lIns="0" tIns="0" rIns="0" bIns="0" rtlCol="0" anchor="ctr" anchorCtr="0">
            <a:spAutoFit/>
          </a:bodyPr>
          <a:lstStyle/>
          <a:p>
            <a:pPr algn="ctr"/>
            <a:r>
              <a:rPr lang="en-US" sz="1000">
                <a:solidFill>
                  <a:srgbClr val="C0504D"/>
                </a:solidFill>
                <a:latin typeface="Calibri" panose="020F0502020204030204" pitchFamily="34" charset="0"/>
              </a:rPr>
              <a:t>176 days</a:t>
            </a:r>
          </a:p>
        </p:txBody>
      </p:sp>
      <p:sp>
        <p:nvSpPr>
          <p:cNvPr id="2075" name="OTLSHAPE_T_61856bbb2fcb427cbf2badf614aada68_TextPercentage" hidden="1"/>
          <p:cNvSpPr txBox="1"/>
          <p:nvPr>
            <p:custDataLst>
              <p:tags r:id="rId36"/>
            </p:custDataLst>
          </p:nvPr>
        </p:nvSpPr>
        <p:spPr>
          <a:xfrm>
            <a:off x="0" y="8146542"/>
            <a:ext cx="0" cy="153888"/>
          </a:xfrm>
          <a:prstGeom prst="rect">
            <a:avLst/>
          </a:prstGeom>
          <a:noFill/>
        </p:spPr>
        <p:txBody>
          <a:bodyPr vert="horz" wrap="square" lIns="0" tIns="0" rIns="0" bIns="0" rtlCol="0" anchor="ctr" anchorCtr="0">
            <a:spAutoFit/>
          </a:bodyPr>
          <a:lstStyle/>
          <a:p>
            <a:pPr algn="ctr"/>
            <a:endParaRPr lang="en-US" sz="1000">
              <a:solidFill>
                <a:srgbClr val="C0504D"/>
              </a:solidFill>
              <a:latin typeface="Calibri" panose="020F0502020204030204" pitchFamily="34" charset="0"/>
            </a:endParaRPr>
          </a:p>
        </p:txBody>
      </p:sp>
      <p:sp>
        <p:nvSpPr>
          <p:cNvPr id="2076" name="OTLSHAPE_T_61856bbb2fcb427cbf2badf614aada68_JoinedDate" hidden="1"/>
          <p:cNvSpPr txBox="1"/>
          <p:nvPr>
            <p:custDataLst>
              <p:tags r:id="rId37"/>
            </p:custDataLst>
          </p:nvPr>
        </p:nvSpPr>
        <p:spPr>
          <a:xfrm>
            <a:off x="0" y="8146542"/>
            <a:ext cx="0" cy="153888"/>
          </a:xfrm>
          <a:prstGeom prst="rect">
            <a:avLst/>
          </a:prstGeom>
          <a:noFill/>
        </p:spPr>
        <p:txBody>
          <a:bodyPr vert="horz" wrap="square" lIns="0" tIns="0" rIns="0" bIns="0" rtlCol="0" anchor="ctr" anchorCtr="0">
            <a:spAutoFit/>
          </a:bodyPr>
          <a:lstStyle/>
          <a:p>
            <a:pPr algn="ctr"/>
            <a:endParaRPr lang="en-US" sz="1000">
              <a:solidFill>
                <a:srgbClr val="1F497E"/>
              </a:solidFill>
              <a:latin typeface="Calibri" panose="020F0502020204030204" pitchFamily="34" charset="0"/>
            </a:endParaRPr>
          </a:p>
        </p:txBody>
      </p:sp>
      <p:sp>
        <p:nvSpPr>
          <p:cNvPr id="2081" name="OTLSHAPE_T_a06656e249c1439e9f17dee98ac344be_ShapePercentage" hidden="1"/>
          <p:cNvSpPr/>
          <p:nvPr>
            <p:custDataLst>
              <p:tags r:id="rId38"/>
            </p:custDataLst>
          </p:nvPr>
        </p:nvSpPr>
        <p:spPr>
          <a:xfrm>
            <a:off x="6942810" y="8428736"/>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2" name="OTLSHAPE_T_a06656e249c1439e9f17dee98ac344be_Duration" hidden="1"/>
          <p:cNvSpPr txBox="1"/>
          <p:nvPr>
            <p:custDataLst>
              <p:tags r:id="rId39"/>
            </p:custDataLst>
          </p:nvPr>
        </p:nvSpPr>
        <p:spPr>
          <a:xfrm>
            <a:off x="0" y="8258218"/>
            <a:ext cx="393700" cy="155025"/>
          </a:xfrm>
          <a:prstGeom prst="rect">
            <a:avLst/>
          </a:prstGeom>
          <a:noFill/>
        </p:spPr>
        <p:txBody>
          <a:bodyPr vert="horz" wrap="square" lIns="0" tIns="0" rIns="0" bIns="0" rtlCol="0" anchor="ctr" anchorCtr="0">
            <a:spAutoFit/>
          </a:bodyPr>
          <a:lstStyle/>
          <a:p>
            <a:pPr algn="ctr"/>
            <a:r>
              <a:rPr lang="en-US" sz="1000">
                <a:solidFill>
                  <a:srgbClr val="C0504D"/>
                </a:solidFill>
                <a:latin typeface="Calibri" panose="020F0502020204030204" pitchFamily="34" charset="0"/>
              </a:rPr>
              <a:t>67 days</a:t>
            </a:r>
          </a:p>
        </p:txBody>
      </p:sp>
      <p:sp>
        <p:nvSpPr>
          <p:cNvPr id="2083" name="OTLSHAPE_T_a06656e249c1439e9f17dee98ac344be_TextPercentage" hidden="1"/>
          <p:cNvSpPr txBox="1"/>
          <p:nvPr>
            <p:custDataLst>
              <p:tags r:id="rId40"/>
            </p:custDataLst>
          </p:nvPr>
        </p:nvSpPr>
        <p:spPr>
          <a:xfrm>
            <a:off x="0" y="8413242"/>
            <a:ext cx="0" cy="153888"/>
          </a:xfrm>
          <a:prstGeom prst="rect">
            <a:avLst/>
          </a:prstGeom>
          <a:noFill/>
        </p:spPr>
        <p:txBody>
          <a:bodyPr vert="horz" wrap="square" lIns="0" tIns="0" rIns="0" bIns="0" rtlCol="0" anchor="ctr" anchorCtr="0">
            <a:spAutoFit/>
          </a:bodyPr>
          <a:lstStyle/>
          <a:p>
            <a:pPr algn="ctr"/>
            <a:endParaRPr lang="en-US" sz="1000">
              <a:solidFill>
                <a:srgbClr val="C0504D"/>
              </a:solidFill>
              <a:latin typeface="Calibri" panose="020F0502020204030204" pitchFamily="34" charset="0"/>
            </a:endParaRPr>
          </a:p>
        </p:txBody>
      </p:sp>
      <p:sp>
        <p:nvSpPr>
          <p:cNvPr id="2084" name="OTLSHAPE_T_a06656e249c1439e9f17dee98ac344be_JoinedDate" hidden="1"/>
          <p:cNvSpPr txBox="1"/>
          <p:nvPr>
            <p:custDataLst>
              <p:tags r:id="rId41"/>
            </p:custDataLst>
          </p:nvPr>
        </p:nvSpPr>
        <p:spPr>
          <a:xfrm>
            <a:off x="0" y="8413242"/>
            <a:ext cx="0" cy="153888"/>
          </a:xfrm>
          <a:prstGeom prst="rect">
            <a:avLst/>
          </a:prstGeom>
          <a:noFill/>
        </p:spPr>
        <p:txBody>
          <a:bodyPr vert="horz" wrap="square" lIns="0" tIns="0" rIns="0" bIns="0" rtlCol="0" anchor="ctr" anchorCtr="0">
            <a:spAutoFit/>
          </a:bodyPr>
          <a:lstStyle/>
          <a:p>
            <a:pPr algn="ctr"/>
            <a:endParaRPr lang="en-US" sz="1000">
              <a:solidFill>
                <a:srgbClr val="1F497E"/>
              </a:solidFill>
              <a:latin typeface="Calibri" panose="020F0502020204030204" pitchFamily="34" charset="0"/>
            </a:endParaRPr>
          </a:p>
        </p:txBody>
      </p:sp>
      <p:sp>
        <p:nvSpPr>
          <p:cNvPr id="2" name="TextBox 1"/>
          <p:cNvSpPr txBox="1"/>
          <p:nvPr/>
        </p:nvSpPr>
        <p:spPr>
          <a:xfrm>
            <a:off x="1424302" y="527057"/>
            <a:ext cx="7033589" cy="2492990"/>
          </a:xfrm>
          <a:prstGeom prst="rect">
            <a:avLst/>
          </a:prstGeom>
          <a:noFill/>
        </p:spPr>
        <p:txBody>
          <a:bodyPr wrap="square" rtlCol="0">
            <a:spAutoFit/>
          </a:bodyPr>
          <a:lstStyle/>
          <a:p>
            <a:r>
              <a:rPr lang="en-US" sz="4800" dirty="0">
                <a:latin typeface="Helvetica" panose="020B0604020202020204" pitchFamily="34" charset="0"/>
                <a:cs typeface="Helvetica" panose="020B0604020202020204" pitchFamily="34" charset="0"/>
              </a:rPr>
              <a:t>Research to Action</a:t>
            </a:r>
          </a:p>
          <a:p>
            <a:pPr marL="685800" indent="-685800">
              <a:buFont typeface="Arial" panose="020B0604020202020204" pitchFamily="34" charset="0"/>
              <a:buChar char="•"/>
            </a:pPr>
            <a:r>
              <a:rPr lang="en-US" sz="3600" dirty="0">
                <a:latin typeface="Helvetica" panose="020B0604020202020204" pitchFamily="34" charset="0"/>
                <a:cs typeface="Helvetica" panose="020B0604020202020204" pitchFamily="34" charset="0"/>
              </a:rPr>
              <a:t>Partners’ meeting</a:t>
            </a:r>
          </a:p>
          <a:p>
            <a:pPr marL="685800" indent="-685800">
              <a:buFont typeface="Arial" panose="020B0604020202020204" pitchFamily="34" charset="0"/>
              <a:buChar char="•"/>
            </a:pPr>
            <a:r>
              <a:rPr lang="en-US" sz="3600" dirty="0">
                <a:latin typeface="Helvetica" panose="020B0604020202020204" pitchFamily="34" charset="0"/>
                <a:cs typeface="Helvetica" panose="020B0604020202020204" pitchFamily="34" charset="0"/>
              </a:rPr>
              <a:t>Advocacy Strategies</a:t>
            </a:r>
          </a:p>
          <a:p>
            <a:pPr marL="685800" indent="-685800">
              <a:buFont typeface="Arial" panose="020B0604020202020204" pitchFamily="34" charset="0"/>
              <a:buChar char="•"/>
            </a:pPr>
            <a:r>
              <a:rPr lang="en-US" sz="3600" dirty="0">
                <a:latin typeface="Helvetica" panose="020B0604020202020204" pitchFamily="34" charset="0"/>
                <a:cs typeface="Helvetica" panose="020B0604020202020204" pitchFamily="34" charset="0"/>
              </a:rPr>
              <a:t>Evidence-base</a:t>
            </a:r>
          </a:p>
        </p:txBody>
      </p:sp>
      <p:sp>
        <p:nvSpPr>
          <p:cNvPr id="50" name="Rectangle 49"/>
          <p:cNvSpPr/>
          <p:nvPr/>
        </p:nvSpPr>
        <p:spPr>
          <a:xfrm>
            <a:off x="0" y="6399888"/>
            <a:ext cx="1225296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latin typeface="Arial" panose="020B0604020202020204" pitchFamily="34" charset="0"/>
                <a:cs typeface="Arial" panose="020B0604020202020204" pitchFamily="34" charset="0"/>
              </a:rPr>
              <a:t>Dar </a:t>
            </a:r>
            <a:r>
              <a:rPr lang="en-US" sz="700" b="1" dirty="0" err="1">
                <a:latin typeface="Arial" panose="020B0604020202020204" pitchFamily="34" charset="0"/>
                <a:cs typeface="Arial" panose="020B0604020202020204" pitchFamily="34" charset="0"/>
              </a:rPr>
              <a:t>es</a:t>
            </a:r>
            <a:r>
              <a:rPr lang="en-US" sz="700" b="1" dirty="0">
                <a:latin typeface="Arial" panose="020B0604020202020204" pitchFamily="34" charset="0"/>
                <a:cs typeface="Arial" panose="020B0604020202020204" pitchFamily="34" charset="0"/>
              </a:rPr>
              <a:t> Salaam, Tanzania</a:t>
            </a:r>
          </a:p>
          <a:p>
            <a:pPr algn="ctr"/>
            <a:r>
              <a:rPr lang="en-US" sz="700" b="1" dirty="0">
                <a:latin typeface="Arial" panose="020B0604020202020204" pitchFamily="34" charset="0"/>
                <a:cs typeface="Arial" panose="020B0604020202020204" pitchFamily="34" charset="0"/>
              </a:rPr>
              <a:t>RTEI Partners Meeting</a:t>
            </a:r>
          </a:p>
          <a:p>
            <a:pPr algn="ctr"/>
            <a:r>
              <a:rPr lang="en-US" sz="700" b="1" dirty="0">
                <a:latin typeface="Arial" panose="020B0604020202020204" pitchFamily="34" charset="0"/>
                <a:cs typeface="Arial" panose="020B0604020202020204" pitchFamily="34" charset="0"/>
              </a:rPr>
              <a:t>22-25 February 2016</a:t>
            </a:r>
          </a:p>
        </p:txBody>
      </p:sp>
      <p:pic>
        <p:nvPicPr>
          <p:cNvPr id="51" name="Picture 50"/>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0" y="6399888"/>
            <a:ext cx="869315" cy="457200"/>
          </a:xfrm>
          <a:prstGeom prst="rect">
            <a:avLst/>
          </a:prstGeom>
        </p:spPr>
      </p:pic>
      <p:pic>
        <p:nvPicPr>
          <p:cNvPr id="52" name="Picture 51"/>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869315" y="6400800"/>
            <a:ext cx="737419" cy="457200"/>
          </a:xfrm>
          <a:prstGeom prst="rect">
            <a:avLst/>
          </a:prstGeom>
        </p:spPr>
      </p:pic>
      <p:sp>
        <p:nvSpPr>
          <p:cNvPr id="53" name="Rectangle 52"/>
          <p:cNvSpPr/>
          <p:nvPr/>
        </p:nvSpPr>
        <p:spPr>
          <a:xfrm>
            <a:off x="0" y="6249787"/>
            <a:ext cx="12252960" cy="640080"/>
          </a:xfrm>
          <a:prstGeom prst="rect">
            <a:avLst/>
          </a:prstGeom>
          <a:solidFill>
            <a:srgbClr val="DE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58595B"/>
                </a:solidFill>
                <a:latin typeface="Arial" panose="020B0604020202020204" pitchFamily="34" charset="0"/>
                <a:cs typeface="Arial" panose="020B0604020202020204" pitchFamily="34" charset="0"/>
              </a:rPr>
              <a:t>Right to Education Index</a:t>
            </a:r>
          </a:p>
          <a:p>
            <a:pPr algn="ctr"/>
            <a:r>
              <a:rPr lang="en-US" sz="1000" b="1" dirty="0">
                <a:solidFill>
                  <a:srgbClr val="58595B"/>
                </a:solidFill>
                <a:latin typeface="Arial" panose="020B0604020202020204" pitchFamily="34" charset="0"/>
                <a:cs typeface="Arial" panose="020B0604020202020204" pitchFamily="34" charset="0"/>
              </a:rPr>
              <a:t>RESULTS International Conference</a:t>
            </a:r>
          </a:p>
          <a:p>
            <a:pPr algn="ctr"/>
            <a:r>
              <a:rPr lang="en-US" sz="1000" b="1" dirty="0">
                <a:solidFill>
                  <a:srgbClr val="58595B"/>
                </a:solidFill>
                <a:latin typeface="Arial" panose="020B0604020202020204" pitchFamily="34" charset="0"/>
                <a:cs typeface="Arial" panose="020B0604020202020204" pitchFamily="34" charset="0"/>
              </a:rPr>
              <a:t>July 24, 2017</a:t>
            </a:r>
          </a:p>
        </p:txBody>
      </p:sp>
      <p:pic>
        <p:nvPicPr>
          <p:cNvPr id="54" name="Picture 53"/>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1" y="6249787"/>
            <a:ext cx="1217041" cy="640080"/>
          </a:xfrm>
          <a:prstGeom prst="rect">
            <a:avLst/>
          </a:prstGeom>
        </p:spPr>
      </p:pic>
      <p:pic>
        <p:nvPicPr>
          <p:cNvPr id="55" name="Picture 54"/>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1217040" y="6249787"/>
            <a:ext cx="1032387" cy="640080"/>
          </a:xfrm>
          <a:prstGeom prst="rect">
            <a:avLst/>
          </a:prstGeom>
        </p:spPr>
      </p:pic>
      <p:sp>
        <p:nvSpPr>
          <p:cNvPr id="57" name="Text Box 27"/>
          <p:cNvSpPr txBox="1">
            <a:spLocks noChangeArrowheads="1"/>
          </p:cNvSpPr>
          <p:nvPr/>
        </p:nvSpPr>
        <p:spPr bwMode="auto">
          <a:xfrm>
            <a:off x="144277" y="5915532"/>
            <a:ext cx="2279701" cy="2148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000" b="0" i="0" u="none" strike="noStrike" cap="none" normalizeH="0" baseline="0" dirty="0">
                <a:ln>
                  <a:noFill/>
                </a:ln>
                <a:effectLst/>
                <a:latin typeface="Arial" panose="020B0604020202020204" pitchFamily="34" charset="0"/>
              </a:rPr>
              <a:t>GPE/Kelly</a:t>
            </a:r>
            <a:r>
              <a:rPr kumimoji="0" lang="en-US" altLang="en-US" sz="1000" b="0" i="0" u="none" strike="noStrike" cap="none" normalizeH="0" dirty="0">
                <a:ln>
                  <a:noFill/>
                </a:ln>
                <a:effectLst/>
                <a:latin typeface="Arial" panose="020B0604020202020204" pitchFamily="34" charset="0"/>
              </a:rPr>
              <a:t> Lynch</a:t>
            </a:r>
            <a:endParaRPr kumimoji="0" lang="en-US" altLang="en-US" sz="3200" b="0" i="0" u="none" strike="noStrike" cap="none" normalizeH="0" baseline="0" dirty="0">
              <a:ln>
                <a:noFill/>
              </a:ln>
              <a:effectLst/>
              <a:latin typeface="Arial" panose="020B0604020202020204" pitchFamily="34" charset="0"/>
            </a:endParaRPr>
          </a:p>
        </p:txBody>
      </p:sp>
      <p:pic>
        <p:nvPicPr>
          <p:cNvPr id="6" name="Picture 5"/>
          <p:cNvPicPr>
            <a:picLocks noChangeAspect="1"/>
          </p:cNvPicPr>
          <p:nvPr/>
        </p:nvPicPr>
        <p:blipFill rotWithShape="1">
          <a:blip r:embed="rId47">
            <a:extLst>
              <a:ext uri="{BEBA8EAE-BF5A-486C-A8C5-ECC9F3942E4B}">
                <a14:imgProps xmlns:a14="http://schemas.microsoft.com/office/drawing/2010/main">
                  <a14:imgLayer r:embed="rId48">
                    <a14:imgEffect>
                      <a14:sharpenSoften amount="25000"/>
                    </a14:imgEffect>
                  </a14:imgLayer>
                </a14:imgProps>
              </a:ext>
              <a:ext uri="{28A0092B-C50C-407E-A947-70E740481C1C}">
                <a14:useLocalDpi xmlns:a14="http://schemas.microsoft.com/office/drawing/2010/main" val="0"/>
              </a:ext>
            </a:extLst>
          </a:blip>
          <a:srcRect t="26102"/>
          <a:stretch/>
        </p:blipFill>
        <p:spPr>
          <a:xfrm>
            <a:off x="2148573" y="3058962"/>
            <a:ext cx="7147148" cy="2976132"/>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352161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1142" y="-4493743"/>
            <a:ext cx="12181818" cy="19206317"/>
          </a:xfrm>
          <a:prstGeom prst="rect">
            <a:avLst/>
          </a:prstGeom>
        </p:spPr>
      </p:pic>
      <p:sp>
        <p:nvSpPr>
          <p:cNvPr id="3" name="Rectangle 32"/>
          <p:cNvSpPr>
            <a:spLocks noChangeArrowheads="1"/>
          </p:cNvSpPr>
          <p:nvPr/>
        </p:nvSpPr>
        <p:spPr bwMode="auto">
          <a:xfrm>
            <a:off x="-10182" y="-912"/>
            <a:ext cx="12192000" cy="6858000"/>
          </a:xfrm>
          <a:prstGeom prst="rect">
            <a:avLst/>
          </a:prstGeom>
          <a:solidFill>
            <a:srgbClr val="FFFFFF">
              <a:alpha val="65000"/>
            </a:srgbClr>
          </a:solidFill>
          <a:ln>
            <a:noFill/>
          </a:ln>
          <a:effectLst/>
          <a:extLst/>
        </p:spPr>
        <p:txBody>
          <a:bodyPr vert="horz" wrap="square" lIns="27432" tIns="27432" rIns="27432" bIns="27432" numCol="1" anchor="t" anchorCtr="0" compatLnSpc="1">
            <a:prstTxWarp prst="textNoShape">
              <a:avLst/>
            </a:prstTxWarp>
          </a:bodyPr>
          <a:lstStyle/>
          <a:p>
            <a:pPr defTabSz="685800"/>
            <a:endParaRPr lang="en-US" sz="1350" kern="0">
              <a:solidFill>
                <a:sysClr val="windowText" lastClr="000000"/>
              </a:solidFill>
            </a:endParaRPr>
          </a:p>
        </p:txBody>
      </p:sp>
      <p:sp>
        <p:nvSpPr>
          <p:cNvPr id="5" name="TextBox 4"/>
          <p:cNvSpPr txBox="1"/>
          <p:nvPr/>
        </p:nvSpPr>
        <p:spPr>
          <a:xfrm>
            <a:off x="869315" y="436287"/>
            <a:ext cx="5852473" cy="584775"/>
          </a:xfrm>
          <a:prstGeom prst="rect">
            <a:avLst/>
          </a:prstGeom>
          <a:noFill/>
        </p:spPr>
        <p:txBody>
          <a:bodyPr wrap="square" rtlCol="0">
            <a:spAutoFit/>
          </a:bodyPr>
          <a:lstStyle/>
          <a:p>
            <a:pPr algn="ctr"/>
            <a:r>
              <a:rPr lang="en-US" altLang="en-US" sz="3200" b="1" kern="0" spc="225" dirty="0">
                <a:solidFill>
                  <a:srgbClr val="AF1F2C"/>
                </a:solidFill>
                <a:latin typeface="Helvetica" panose="020B0604020202020204" pitchFamily="34" charset="0"/>
                <a:cs typeface="Helvetica" panose="020B0604020202020204" pitchFamily="34" charset="0"/>
              </a:rPr>
              <a:t>Indonesia Highlight</a:t>
            </a:r>
          </a:p>
        </p:txBody>
      </p:sp>
      <p:sp>
        <p:nvSpPr>
          <p:cNvPr id="13" name="Rectangle 12"/>
          <p:cNvSpPr/>
          <p:nvPr/>
        </p:nvSpPr>
        <p:spPr>
          <a:xfrm>
            <a:off x="0" y="6399888"/>
            <a:ext cx="1225296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latin typeface="Arial" panose="020B0604020202020204" pitchFamily="34" charset="0"/>
                <a:cs typeface="Arial" panose="020B0604020202020204" pitchFamily="34" charset="0"/>
              </a:rPr>
              <a:t>Dar </a:t>
            </a:r>
            <a:r>
              <a:rPr lang="en-US" sz="700" b="1" dirty="0" err="1">
                <a:latin typeface="Arial" panose="020B0604020202020204" pitchFamily="34" charset="0"/>
                <a:cs typeface="Arial" panose="020B0604020202020204" pitchFamily="34" charset="0"/>
              </a:rPr>
              <a:t>es</a:t>
            </a:r>
            <a:r>
              <a:rPr lang="en-US" sz="700" b="1" dirty="0">
                <a:latin typeface="Arial" panose="020B0604020202020204" pitchFamily="34" charset="0"/>
                <a:cs typeface="Arial" panose="020B0604020202020204" pitchFamily="34" charset="0"/>
              </a:rPr>
              <a:t> Salaam, Tanzania</a:t>
            </a:r>
          </a:p>
          <a:p>
            <a:pPr algn="ctr"/>
            <a:r>
              <a:rPr lang="en-US" sz="700" b="1" dirty="0">
                <a:latin typeface="Arial" panose="020B0604020202020204" pitchFamily="34" charset="0"/>
                <a:cs typeface="Arial" panose="020B0604020202020204" pitchFamily="34" charset="0"/>
              </a:rPr>
              <a:t>RTEI Partners Meeting</a:t>
            </a:r>
          </a:p>
          <a:p>
            <a:pPr algn="ctr"/>
            <a:r>
              <a:rPr lang="en-US" sz="700" b="1" dirty="0">
                <a:latin typeface="Arial" panose="020B0604020202020204" pitchFamily="34" charset="0"/>
                <a:cs typeface="Arial" panose="020B0604020202020204" pitchFamily="34" charset="0"/>
              </a:rPr>
              <a:t>22-25 February 2016</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399888"/>
            <a:ext cx="869315" cy="457200"/>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315" y="6400800"/>
            <a:ext cx="737419" cy="457200"/>
          </a:xfrm>
          <a:prstGeom prst="rect">
            <a:avLst/>
          </a:prstGeom>
        </p:spPr>
      </p:pic>
      <p:sp>
        <p:nvSpPr>
          <p:cNvPr id="16" name="Rectangle 15"/>
          <p:cNvSpPr/>
          <p:nvPr/>
        </p:nvSpPr>
        <p:spPr>
          <a:xfrm>
            <a:off x="0" y="6249787"/>
            <a:ext cx="12252960" cy="640080"/>
          </a:xfrm>
          <a:prstGeom prst="rect">
            <a:avLst/>
          </a:prstGeom>
          <a:solidFill>
            <a:srgbClr val="DE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58595B"/>
                </a:solidFill>
                <a:latin typeface="Arial" panose="020B0604020202020204" pitchFamily="34" charset="0"/>
                <a:cs typeface="Arial" panose="020B0604020202020204" pitchFamily="34" charset="0"/>
              </a:rPr>
              <a:t>Right to Education Index</a:t>
            </a:r>
          </a:p>
          <a:p>
            <a:pPr algn="ctr"/>
            <a:r>
              <a:rPr lang="en-US" sz="1000" b="1" dirty="0">
                <a:solidFill>
                  <a:srgbClr val="58595B"/>
                </a:solidFill>
                <a:latin typeface="Arial" panose="020B0604020202020204" pitchFamily="34" charset="0"/>
                <a:cs typeface="Arial" panose="020B0604020202020204" pitchFamily="34" charset="0"/>
              </a:rPr>
              <a:t>RESULTS International Conference</a:t>
            </a:r>
          </a:p>
          <a:p>
            <a:pPr algn="ctr"/>
            <a:r>
              <a:rPr lang="en-US" sz="1000" b="1" dirty="0">
                <a:solidFill>
                  <a:srgbClr val="58595B"/>
                </a:solidFill>
                <a:latin typeface="Arial" panose="020B0604020202020204" pitchFamily="34" charset="0"/>
                <a:cs typeface="Arial" panose="020B0604020202020204" pitchFamily="34" charset="0"/>
              </a:rPr>
              <a:t>July 24, 2017</a:t>
            </a: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6249787"/>
            <a:ext cx="1217041" cy="640080"/>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7040" y="6249787"/>
            <a:ext cx="1032387" cy="640080"/>
          </a:xfrm>
          <a:prstGeom prst="rect">
            <a:avLst/>
          </a:prstGeom>
        </p:spPr>
      </p:pic>
      <p:sp>
        <p:nvSpPr>
          <p:cNvPr id="19" name="Text Box 27"/>
          <p:cNvSpPr txBox="1">
            <a:spLocks noChangeArrowheads="1"/>
          </p:cNvSpPr>
          <p:nvPr/>
        </p:nvSpPr>
        <p:spPr bwMode="auto">
          <a:xfrm>
            <a:off x="144277" y="5915532"/>
            <a:ext cx="2279701" cy="2148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000" b="0" i="0" u="none" strike="noStrike" cap="none" normalizeH="0" baseline="0" dirty="0">
                <a:ln>
                  <a:noFill/>
                </a:ln>
                <a:effectLst/>
                <a:latin typeface="Arial" panose="020B0604020202020204" pitchFamily="34" charset="0"/>
              </a:rPr>
              <a:t>GPE/Kelly</a:t>
            </a:r>
            <a:r>
              <a:rPr kumimoji="0" lang="en-US" altLang="en-US" sz="1000" b="0" i="0" u="none" strike="noStrike" cap="none" normalizeH="0" dirty="0">
                <a:ln>
                  <a:noFill/>
                </a:ln>
                <a:effectLst/>
                <a:latin typeface="Arial" panose="020B0604020202020204" pitchFamily="34" charset="0"/>
              </a:rPr>
              <a:t> Lynch</a:t>
            </a:r>
            <a:endParaRPr kumimoji="0" lang="en-US" altLang="en-US" sz="3200" b="0" i="0" u="none" strike="noStrike" cap="none" normalizeH="0" baseline="0" dirty="0">
              <a:ln>
                <a:noFill/>
              </a:ln>
              <a:effectLst/>
              <a:latin typeface="Arial" panose="020B0604020202020204" pitchFamily="34" charset="0"/>
            </a:endParaRPr>
          </a:p>
        </p:txBody>
      </p:sp>
      <p:pic>
        <p:nvPicPr>
          <p:cNvPr id="7" name="Picture 6"/>
          <p:cNvPicPr>
            <a:picLocks noChangeAspect="1"/>
          </p:cNvPicPr>
          <p:nvPr/>
        </p:nvPicPr>
        <p:blipFill rotWithShape="1">
          <a:blip r:embed="rId6"/>
          <a:srcRect l="61838" t="10856" r="20165" b="15950"/>
          <a:stretch/>
        </p:blipFill>
        <p:spPr>
          <a:xfrm rot="2983416">
            <a:off x="7771866" y="2264835"/>
            <a:ext cx="2789818" cy="3729076"/>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rotWithShape="1">
          <a:blip r:embed="rId7"/>
          <a:srcRect l="61556" t="6318" r="20613" b="4036"/>
          <a:stretch/>
        </p:blipFill>
        <p:spPr>
          <a:xfrm rot="1616057">
            <a:off x="5104006" y="553135"/>
            <a:ext cx="3293728" cy="5442807"/>
          </a:xfrm>
          <a:prstGeom prst="rect">
            <a:avLst/>
          </a:prstGeom>
          <a:effectLst>
            <a:outerShdw blurRad="50800" dist="38100" dir="2700000" algn="tl" rotWithShape="0">
              <a:prstClr val="black">
                <a:alpha val="40000"/>
              </a:prstClr>
            </a:outerShdw>
          </a:effectLst>
        </p:spPr>
      </p:pic>
      <p:pic>
        <p:nvPicPr>
          <p:cNvPr id="8" name="Picture 7">
            <a:hlinkClick r:id="rId8"/>
          </p:cNvPr>
          <p:cNvPicPr>
            <a:picLocks noChangeAspect="1"/>
          </p:cNvPicPr>
          <p:nvPr/>
        </p:nvPicPr>
        <p:blipFill rotWithShape="1">
          <a:blip r:embed="rId9"/>
          <a:srcRect l="59222" t="9119" r="17005" b="3746"/>
          <a:stretch/>
        </p:blipFill>
        <p:spPr>
          <a:xfrm>
            <a:off x="1340016" y="1197111"/>
            <a:ext cx="3978303" cy="479240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70524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4"/>
          <a:stretch>
            <a:fillRect/>
          </a:stretch>
        </p:blipFill>
        <p:spPr>
          <a:xfrm>
            <a:off x="3725" y="-705774"/>
            <a:ext cx="12193379" cy="9428675"/>
          </a:xfrm>
          <a:prstGeom prst="rect">
            <a:avLst/>
          </a:prstGeom>
        </p:spPr>
      </p:pic>
      <p:sp>
        <p:nvSpPr>
          <p:cNvPr id="2384" name="Rectangle 32"/>
          <p:cNvSpPr>
            <a:spLocks noChangeArrowheads="1"/>
          </p:cNvSpPr>
          <p:nvPr/>
        </p:nvSpPr>
        <p:spPr bwMode="auto">
          <a:xfrm flipH="1">
            <a:off x="0" y="-31867"/>
            <a:ext cx="12192001" cy="6858000"/>
          </a:xfrm>
          <a:prstGeom prst="rect">
            <a:avLst/>
          </a:prstGeom>
          <a:solidFill>
            <a:srgbClr val="FFFFFF">
              <a:alpha val="70980"/>
            </a:srgbClr>
          </a:solidFill>
          <a:ln>
            <a:noFill/>
          </a:ln>
          <a:effectLst/>
          <a:extLst/>
        </p:spPr>
        <p:txBody>
          <a:bodyPr vert="horz" wrap="square" lIns="27432" tIns="27432" rIns="27432" bIns="27432" numCol="1" anchor="t" anchorCtr="0" compatLnSpc="1">
            <a:prstTxWarp prst="textNoShape">
              <a:avLst/>
            </a:prstTxWarp>
          </a:bodyPr>
          <a:lstStyle/>
          <a:p>
            <a:pPr defTabSz="685800"/>
            <a:endParaRPr lang="en-US" sz="1350" kern="0">
              <a:solidFill>
                <a:sysClr val="windowText" lastClr="000000"/>
              </a:solidFill>
            </a:endParaRPr>
          </a:p>
        </p:txBody>
      </p:sp>
      <p:sp>
        <p:nvSpPr>
          <p:cNvPr id="2009" name="OTLSHAPE_T_622be800e0f04ee09596a768f4d10002_ShapePercentage" hidden="1"/>
          <p:cNvSpPr/>
          <p:nvPr>
            <p:custDataLst>
              <p:tags r:id="rId2"/>
            </p:custDataLst>
          </p:nvPr>
        </p:nvSpPr>
        <p:spPr>
          <a:xfrm>
            <a:off x="5154480" y="4834805"/>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0" name="OTLSHAPE_T_622be800e0f04ee09596a768f4d10002_Duration" hidden="1"/>
          <p:cNvSpPr txBox="1"/>
          <p:nvPr>
            <p:custDataLst>
              <p:tags r:id="rId3"/>
            </p:custDataLst>
          </p:nvPr>
        </p:nvSpPr>
        <p:spPr>
          <a:xfrm>
            <a:off x="0" y="4664287"/>
            <a:ext cx="393700" cy="155025"/>
          </a:xfrm>
          <a:prstGeom prst="rect">
            <a:avLst/>
          </a:prstGeom>
          <a:noFill/>
        </p:spPr>
        <p:txBody>
          <a:bodyPr vert="horz" wrap="square" lIns="0" tIns="0" rIns="0" bIns="0" rtlCol="0" anchor="ctr" anchorCtr="0">
            <a:spAutoFit/>
          </a:bodyPr>
          <a:lstStyle/>
          <a:p>
            <a:pPr algn="ctr"/>
            <a:r>
              <a:rPr lang="en-US" sz="1000">
                <a:solidFill>
                  <a:srgbClr val="C0504D"/>
                </a:solidFill>
                <a:latin typeface="Calibri" panose="020F0502020204030204" pitchFamily="34" charset="0"/>
              </a:rPr>
              <a:t>26 days</a:t>
            </a:r>
          </a:p>
        </p:txBody>
      </p:sp>
      <p:sp>
        <p:nvSpPr>
          <p:cNvPr id="2011" name="OTLSHAPE_T_622be800e0f04ee09596a768f4d10002_TextPercentage" hidden="1"/>
          <p:cNvSpPr txBox="1"/>
          <p:nvPr>
            <p:custDataLst>
              <p:tags r:id="rId4"/>
            </p:custDataLst>
          </p:nvPr>
        </p:nvSpPr>
        <p:spPr>
          <a:xfrm>
            <a:off x="0" y="4819311"/>
            <a:ext cx="0" cy="153888"/>
          </a:xfrm>
          <a:prstGeom prst="rect">
            <a:avLst/>
          </a:prstGeom>
          <a:noFill/>
        </p:spPr>
        <p:txBody>
          <a:bodyPr vert="horz" wrap="square" lIns="0" tIns="0" rIns="0" bIns="0" rtlCol="0" anchor="ctr" anchorCtr="0">
            <a:spAutoFit/>
          </a:bodyPr>
          <a:lstStyle/>
          <a:p>
            <a:pPr algn="ctr"/>
            <a:endParaRPr lang="en-US" sz="1000">
              <a:solidFill>
                <a:srgbClr val="C0504D"/>
              </a:solidFill>
              <a:latin typeface="Calibri" panose="020F0502020204030204" pitchFamily="34" charset="0"/>
            </a:endParaRPr>
          </a:p>
        </p:txBody>
      </p:sp>
      <p:sp>
        <p:nvSpPr>
          <p:cNvPr id="2012" name="OTLSHAPE_T_622be800e0f04ee09596a768f4d10002_JoinedDate" hidden="1"/>
          <p:cNvSpPr txBox="1"/>
          <p:nvPr>
            <p:custDataLst>
              <p:tags r:id="rId5"/>
            </p:custDataLst>
          </p:nvPr>
        </p:nvSpPr>
        <p:spPr>
          <a:xfrm>
            <a:off x="0" y="4819311"/>
            <a:ext cx="0" cy="153888"/>
          </a:xfrm>
          <a:prstGeom prst="rect">
            <a:avLst/>
          </a:prstGeom>
          <a:noFill/>
        </p:spPr>
        <p:txBody>
          <a:bodyPr vert="horz" wrap="square" lIns="0" tIns="0" rIns="0" bIns="0" rtlCol="0" anchor="ctr" anchorCtr="0">
            <a:spAutoFit/>
          </a:bodyPr>
          <a:lstStyle/>
          <a:p>
            <a:pPr algn="ctr"/>
            <a:endParaRPr lang="en-US" sz="1000">
              <a:solidFill>
                <a:srgbClr val="1F497E"/>
              </a:solidFill>
              <a:latin typeface="Calibri" panose="020F0502020204030204" pitchFamily="34" charset="0"/>
            </a:endParaRPr>
          </a:p>
        </p:txBody>
      </p:sp>
      <p:sp>
        <p:nvSpPr>
          <p:cNvPr id="2017" name="OTLSHAPE_T_3cde4e7d0c9b4193b619da74eae4e8f6_ShapePercentage" hidden="1"/>
          <p:cNvSpPr/>
          <p:nvPr>
            <p:custDataLst>
              <p:tags r:id="rId6"/>
            </p:custDataLst>
          </p:nvPr>
        </p:nvSpPr>
        <p:spPr>
          <a:xfrm>
            <a:off x="1432971" y="5101505"/>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8" name="OTLSHAPE_T_3cde4e7d0c9b4193b619da74eae4e8f6_Duration" hidden="1"/>
          <p:cNvSpPr txBox="1"/>
          <p:nvPr>
            <p:custDataLst>
              <p:tags r:id="rId7"/>
            </p:custDataLst>
          </p:nvPr>
        </p:nvSpPr>
        <p:spPr>
          <a:xfrm>
            <a:off x="0" y="5101505"/>
            <a:ext cx="457200" cy="155025"/>
          </a:xfrm>
          <a:prstGeom prst="rect">
            <a:avLst/>
          </a:prstGeom>
          <a:noFill/>
        </p:spPr>
        <p:txBody>
          <a:bodyPr vert="horz" wrap="square" lIns="0" tIns="0" rIns="0" bIns="0" rtlCol="0" anchor="ctr" anchorCtr="0">
            <a:spAutoFit/>
          </a:bodyPr>
          <a:lstStyle/>
          <a:p>
            <a:pPr algn="ctr"/>
            <a:r>
              <a:rPr lang="en-US" sz="1000">
                <a:solidFill>
                  <a:srgbClr val="C0504D"/>
                </a:solidFill>
                <a:latin typeface="Calibri" panose="020F0502020204030204" pitchFamily="34" charset="0"/>
              </a:rPr>
              <a:t>503 days</a:t>
            </a:r>
          </a:p>
        </p:txBody>
      </p:sp>
      <p:sp>
        <p:nvSpPr>
          <p:cNvPr id="2019" name="OTLSHAPE_T_3cde4e7d0c9b4193b619da74eae4e8f6_TextPercentage" hidden="1"/>
          <p:cNvSpPr txBox="1"/>
          <p:nvPr>
            <p:custDataLst>
              <p:tags r:id="rId8"/>
            </p:custDataLst>
          </p:nvPr>
        </p:nvSpPr>
        <p:spPr>
          <a:xfrm>
            <a:off x="0" y="5256530"/>
            <a:ext cx="0" cy="153888"/>
          </a:xfrm>
          <a:prstGeom prst="rect">
            <a:avLst/>
          </a:prstGeom>
          <a:noFill/>
        </p:spPr>
        <p:txBody>
          <a:bodyPr vert="horz" wrap="square" lIns="0" tIns="0" rIns="0" bIns="0" rtlCol="0" anchor="ctr" anchorCtr="0">
            <a:spAutoFit/>
          </a:bodyPr>
          <a:lstStyle/>
          <a:p>
            <a:pPr algn="ctr"/>
            <a:endParaRPr lang="en-US" sz="1000">
              <a:solidFill>
                <a:srgbClr val="C0504D"/>
              </a:solidFill>
              <a:latin typeface="Calibri" panose="020F0502020204030204" pitchFamily="34" charset="0"/>
            </a:endParaRPr>
          </a:p>
        </p:txBody>
      </p:sp>
      <p:sp>
        <p:nvSpPr>
          <p:cNvPr id="2020" name="OTLSHAPE_T_3cde4e7d0c9b4193b619da74eae4e8f6_JoinedDate" hidden="1"/>
          <p:cNvSpPr txBox="1"/>
          <p:nvPr>
            <p:custDataLst>
              <p:tags r:id="rId9"/>
            </p:custDataLst>
          </p:nvPr>
        </p:nvSpPr>
        <p:spPr>
          <a:xfrm>
            <a:off x="0" y="5256530"/>
            <a:ext cx="0" cy="153888"/>
          </a:xfrm>
          <a:prstGeom prst="rect">
            <a:avLst/>
          </a:prstGeom>
          <a:noFill/>
        </p:spPr>
        <p:txBody>
          <a:bodyPr vert="horz" wrap="square" lIns="0" tIns="0" rIns="0" bIns="0" rtlCol="0" anchor="ctr" anchorCtr="0">
            <a:spAutoFit/>
          </a:bodyPr>
          <a:lstStyle/>
          <a:p>
            <a:pPr algn="ctr"/>
            <a:endParaRPr lang="en-US" sz="1000">
              <a:solidFill>
                <a:srgbClr val="1F497E"/>
              </a:solidFill>
              <a:latin typeface="Calibri" panose="020F0502020204030204" pitchFamily="34" charset="0"/>
            </a:endParaRPr>
          </a:p>
        </p:txBody>
      </p:sp>
      <p:sp>
        <p:nvSpPr>
          <p:cNvPr id="2025" name="OTLSHAPE_T_de416c791dc8464ab046746eab83279a_ShapePercentage" hidden="1"/>
          <p:cNvSpPr/>
          <p:nvPr>
            <p:custDataLst>
              <p:tags r:id="rId10"/>
            </p:custDataLst>
          </p:nvPr>
        </p:nvSpPr>
        <p:spPr>
          <a:xfrm>
            <a:off x="6898242" y="5709243"/>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6" name="OTLSHAPE_T_de416c791dc8464ab046746eab83279a_Duration" hidden="1"/>
          <p:cNvSpPr txBox="1"/>
          <p:nvPr>
            <p:custDataLst>
              <p:tags r:id="rId11"/>
            </p:custDataLst>
          </p:nvPr>
        </p:nvSpPr>
        <p:spPr>
          <a:xfrm>
            <a:off x="0" y="5368205"/>
            <a:ext cx="279400" cy="155025"/>
          </a:xfrm>
          <a:prstGeom prst="rect">
            <a:avLst/>
          </a:prstGeom>
          <a:noFill/>
        </p:spPr>
        <p:txBody>
          <a:bodyPr vert="horz" wrap="square" lIns="0" tIns="0" rIns="0" bIns="0" rtlCol="0" anchor="ctr" anchorCtr="0">
            <a:spAutoFit/>
          </a:bodyPr>
          <a:lstStyle/>
          <a:p>
            <a:pPr algn="ctr"/>
            <a:r>
              <a:rPr lang="en-US" sz="1000">
                <a:solidFill>
                  <a:srgbClr val="C0504D"/>
                </a:solidFill>
                <a:latin typeface="Calibri" panose="020F0502020204030204" pitchFamily="34" charset="0"/>
              </a:rPr>
              <a:t>1 day</a:t>
            </a:r>
          </a:p>
        </p:txBody>
      </p:sp>
      <p:sp>
        <p:nvSpPr>
          <p:cNvPr id="2027" name="OTLSHAPE_T_de416c791dc8464ab046746eab83279a_TextPercentage" hidden="1"/>
          <p:cNvSpPr txBox="1"/>
          <p:nvPr>
            <p:custDataLst>
              <p:tags r:id="rId12"/>
            </p:custDataLst>
          </p:nvPr>
        </p:nvSpPr>
        <p:spPr>
          <a:xfrm>
            <a:off x="0" y="5523230"/>
            <a:ext cx="0" cy="153888"/>
          </a:xfrm>
          <a:prstGeom prst="rect">
            <a:avLst/>
          </a:prstGeom>
          <a:noFill/>
        </p:spPr>
        <p:txBody>
          <a:bodyPr vert="horz" wrap="square" lIns="0" tIns="0" rIns="0" bIns="0" rtlCol="0" anchor="ctr" anchorCtr="0">
            <a:spAutoFit/>
          </a:bodyPr>
          <a:lstStyle/>
          <a:p>
            <a:pPr algn="ctr"/>
            <a:endParaRPr lang="en-US" sz="1000">
              <a:solidFill>
                <a:srgbClr val="C0504D"/>
              </a:solidFill>
              <a:latin typeface="Calibri" panose="020F0502020204030204" pitchFamily="34" charset="0"/>
            </a:endParaRPr>
          </a:p>
        </p:txBody>
      </p:sp>
      <p:sp>
        <p:nvSpPr>
          <p:cNvPr id="2028" name="OTLSHAPE_T_de416c791dc8464ab046746eab83279a_JoinedDate" hidden="1"/>
          <p:cNvSpPr txBox="1"/>
          <p:nvPr>
            <p:custDataLst>
              <p:tags r:id="rId13"/>
            </p:custDataLst>
          </p:nvPr>
        </p:nvSpPr>
        <p:spPr>
          <a:xfrm>
            <a:off x="0" y="5523230"/>
            <a:ext cx="0" cy="153888"/>
          </a:xfrm>
          <a:prstGeom prst="rect">
            <a:avLst/>
          </a:prstGeom>
          <a:noFill/>
        </p:spPr>
        <p:txBody>
          <a:bodyPr vert="horz" wrap="square" lIns="0" tIns="0" rIns="0" bIns="0" rtlCol="0" anchor="ctr" anchorCtr="0">
            <a:spAutoFit/>
          </a:bodyPr>
          <a:lstStyle/>
          <a:p>
            <a:pPr algn="ctr"/>
            <a:endParaRPr lang="en-US" sz="1000">
              <a:solidFill>
                <a:srgbClr val="1F497E"/>
              </a:solidFill>
              <a:latin typeface="Calibri" panose="020F0502020204030204" pitchFamily="34" charset="0"/>
            </a:endParaRPr>
          </a:p>
        </p:txBody>
      </p:sp>
      <p:sp>
        <p:nvSpPr>
          <p:cNvPr id="2033" name="OTLSHAPE_T_e1366acd8c3c4f9586a0a5f9477327e8_ShapePercentage" hidden="1"/>
          <p:cNvSpPr/>
          <p:nvPr>
            <p:custDataLst>
              <p:tags r:id="rId14"/>
            </p:custDataLst>
          </p:nvPr>
        </p:nvSpPr>
        <p:spPr>
          <a:xfrm>
            <a:off x="2541624" y="5975943"/>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4" name="OTLSHAPE_T_e1366acd8c3c4f9586a0a5f9477327e8_Duration" hidden="1"/>
          <p:cNvSpPr txBox="1"/>
          <p:nvPr>
            <p:custDataLst>
              <p:tags r:id="rId15"/>
            </p:custDataLst>
          </p:nvPr>
        </p:nvSpPr>
        <p:spPr>
          <a:xfrm>
            <a:off x="0" y="5975943"/>
            <a:ext cx="457200" cy="155025"/>
          </a:xfrm>
          <a:prstGeom prst="rect">
            <a:avLst/>
          </a:prstGeom>
          <a:noFill/>
        </p:spPr>
        <p:txBody>
          <a:bodyPr vert="horz" wrap="square" lIns="0" tIns="0" rIns="0" bIns="0" rtlCol="0" anchor="ctr" anchorCtr="0">
            <a:spAutoFit/>
          </a:bodyPr>
          <a:lstStyle/>
          <a:p>
            <a:pPr algn="ctr"/>
            <a:r>
              <a:rPr lang="en-US" sz="1000">
                <a:solidFill>
                  <a:srgbClr val="C0504D"/>
                </a:solidFill>
                <a:latin typeface="Calibri" panose="020F0502020204030204" pitchFamily="34" charset="0"/>
              </a:rPr>
              <a:t>262 days</a:t>
            </a:r>
          </a:p>
        </p:txBody>
      </p:sp>
      <p:sp>
        <p:nvSpPr>
          <p:cNvPr id="2035" name="OTLSHAPE_T_e1366acd8c3c4f9586a0a5f9477327e8_TextPercentage" hidden="1"/>
          <p:cNvSpPr txBox="1"/>
          <p:nvPr>
            <p:custDataLst>
              <p:tags r:id="rId16"/>
            </p:custDataLst>
          </p:nvPr>
        </p:nvSpPr>
        <p:spPr>
          <a:xfrm>
            <a:off x="0" y="6130967"/>
            <a:ext cx="0" cy="153888"/>
          </a:xfrm>
          <a:prstGeom prst="rect">
            <a:avLst/>
          </a:prstGeom>
          <a:noFill/>
        </p:spPr>
        <p:txBody>
          <a:bodyPr vert="horz" wrap="square" lIns="0" tIns="0" rIns="0" bIns="0" rtlCol="0" anchor="ctr" anchorCtr="0">
            <a:spAutoFit/>
          </a:bodyPr>
          <a:lstStyle/>
          <a:p>
            <a:pPr algn="ctr"/>
            <a:endParaRPr lang="en-US" sz="1000">
              <a:solidFill>
                <a:srgbClr val="C0504D"/>
              </a:solidFill>
              <a:latin typeface="Calibri" panose="020F0502020204030204" pitchFamily="34" charset="0"/>
            </a:endParaRPr>
          </a:p>
        </p:txBody>
      </p:sp>
      <p:sp>
        <p:nvSpPr>
          <p:cNvPr id="2036" name="OTLSHAPE_T_e1366acd8c3c4f9586a0a5f9477327e8_JoinedDate" hidden="1"/>
          <p:cNvSpPr txBox="1"/>
          <p:nvPr>
            <p:custDataLst>
              <p:tags r:id="rId17"/>
            </p:custDataLst>
          </p:nvPr>
        </p:nvSpPr>
        <p:spPr>
          <a:xfrm>
            <a:off x="0" y="6130967"/>
            <a:ext cx="0" cy="153888"/>
          </a:xfrm>
          <a:prstGeom prst="rect">
            <a:avLst/>
          </a:prstGeom>
          <a:noFill/>
        </p:spPr>
        <p:txBody>
          <a:bodyPr vert="horz" wrap="square" lIns="0" tIns="0" rIns="0" bIns="0" rtlCol="0" anchor="ctr" anchorCtr="0">
            <a:spAutoFit/>
          </a:bodyPr>
          <a:lstStyle/>
          <a:p>
            <a:pPr algn="ctr"/>
            <a:endParaRPr lang="en-US" sz="1000">
              <a:solidFill>
                <a:srgbClr val="1F497E"/>
              </a:solidFill>
              <a:latin typeface="Calibri" panose="020F0502020204030204" pitchFamily="34" charset="0"/>
            </a:endParaRPr>
          </a:p>
        </p:txBody>
      </p:sp>
      <p:sp>
        <p:nvSpPr>
          <p:cNvPr id="2041" name="OTLSHAPE_T_b7f937a803e54e76b898d8a8189d19e1_ShapePercentage" hidden="1"/>
          <p:cNvSpPr/>
          <p:nvPr>
            <p:custDataLst>
              <p:tags r:id="rId18"/>
            </p:custDataLst>
          </p:nvPr>
        </p:nvSpPr>
        <p:spPr>
          <a:xfrm>
            <a:off x="7572347" y="6413161"/>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2" name="OTLSHAPE_T_b7f937a803e54e76b898d8a8189d19e1_Duration" hidden="1"/>
          <p:cNvSpPr txBox="1"/>
          <p:nvPr>
            <p:custDataLst>
              <p:tags r:id="rId19"/>
            </p:custDataLst>
          </p:nvPr>
        </p:nvSpPr>
        <p:spPr>
          <a:xfrm>
            <a:off x="0" y="6242643"/>
            <a:ext cx="393700" cy="155025"/>
          </a:xfrm>
          <a:prstGeom prst="rect">
            <a:avLst/>
          </a:prstGeom>
          <a:noFill/>
        </p:spPr>
        <p:txBody>
          <a:bodyPr vert="horz" wrap="square" lIns="0" tIns="0" rIns="0" bIns="0" rtlCol="0" anchor="ctr" anchorCtr="0">
            <a:spAutoFit/>
          </a:bodyPr>
          <a:lstStyle/>
          <a:p>
            <a:pPr algn="ctr"/>
            <a:r>
              <a:rPr lang="en-US" sz="1000">
                <a:solidFill>
                  <a:srgbClr val="C0504D"/>
                </a:solidFill>
                <a:latin typeface="Calibri" panose="020F0502020204030204" pitchFamily="34" charset="0"/>
              </a:rPr>
              <a:t>51 days</a:t>
            </a:r>
          </a:p>
        </p:txBody>
      </p:sp>
      <p:sp>
        <p:nvSpPr>
          <p:cNvPr id="2043" name="OTLSHAPE_T_b7f937a803e54e76b898d8a8189d19e1_TextPercentage" hidden="1"/>
          <p:cNvSpPr txBox="1"/>
          <p:nvPr>
            <p:custDataLst>
              <p:tags r:id="rId20"/>
            </p:custDataLst>
          </p:nvPr>
        </p:nvSpPr>
        <p:spPr>
          <a:xfrm>
            <a:off x="0" y="6397667"/>
            <a:ext cx="0" cy="153888"/>
          </a:xfrm>
          <a:prstGeom prst="rect">
            <a:avLst/>
          </a:prstGeom>
          <a:noFill/>
        </p:spPr>
        <p:txBody>
          <a:bodyPr vert="horz" wrap="square" lIns="0" tIns="0" rIns="0" bIns="0" rtlCol="0" anchor="ctr" anchorCtr="0">
            <a:spAutoFit/>
          </a:bodyPr>
          <a:lstStyle/>
          <a:p>
            <a:pPr algn="ctr"/>
            <a:endParaRPr lang="en-US" sz="1000">
              <a:solidFill>
                <a:srgbClr val="C0504D"/>
              </a:solidFill>
              <a:latin typeface="Calibri" panose="020F0502020204030204" pitchFamily="34" charset="0"/>
            </a:endParaRPr>
          </a:p>
        </p:txBody>
      </p:sp>
      <p:sp>
        <p:nvSpPr>
          <p:cNvPr id="2044" name="OTLSHAPE_T_b7f937a803e54e76b898d8a8189d19e1_JoinedDate" hidden="1"/>
          <p:cNvSpPr txBox="1"/>
          <p:nvPr>
            <p:custDataLst>
              <p:tags r:id="rId21"/>
            </p:custDataLst>
          </p:nvPr>
        </p:nvSpPr>
        <p:spPr>
          <a:xfrm>
            <a:off x="0" y="6397667"/>
            <a:ext cx="0" cy="153888"/>
          </a:xfrm>
          <a:prstGeom prst="rect">
            <a:avLst/>
          </a:prstGeom>
          <a:noFill/>
        </p:spPr>
        <p:txBody>
          <a:bodyPr vert="horz" wrap="square" lIns="0" tIns="0" rIns="0" bIns="0" rtlCol="0" anchor="ctr" anchorCtr="0">
            <a:spAutoFit/>
          </a:bodyPr>
          <a:lstStyle/>
          <a:p>
            <a:pPr algn="ctr"/>
            <a:endParaRPr lang="en-US" sz="1000">
              <a:solidFill>
                <a:srgbClr val="1F497E"/>
              </a:solidFill>
              <a:latin typeface="Calibri" panose="020F0502020204030204" pitchFamily="34" charset="0"/>
            </a:endParaRPr>
          </a:p>
        </p:txBody>
      </p:sp>
      <p:sp>
        <p:nvSpPr>
          <p:cNvPr id="2049" name="OTLSHAPE_T_485975d2d2c94e03b27f894bc5b8eb4b_ShapePercentage" hidden="1"/>
          <p:cNvSpPr/>
          <p:nvPr>
            <p:custDataLst>
              <p:tags r:id="rId22"/>
            </p:custDataLst>
          </p:nvPr>
        </p:nvSpPr>
        <p:spPr>
          <a:xfrm>
            <a:off x="7967897" y="6850380"/>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0" name="OTLSHAPE_T_485975d2d2c94e03b27f894bc5b8eb4b_Duration" hidden="1"/>
          <p:cNvSpPr txBox="1"/>
          <p:nvPr>
            <p:custDataLst>
              <p:tags r:id="rId23"/>
            </p:custDataLst>
          </p:nvPr>
        </p:nvSpPr>
        <p:spPr>
          <a:xfrm>
            <a:off x="0" y="6679861"/>
            <a:ext cx="393700" cy="155025"/>
          </a:xfrm>
          <a:prstGeom prst="rect">
            <a:avLst/>
          </a:prstGeom>
          <a:noFill/>
        </p:spPr>
        <p:txBody>
          <a:bodyPr vert="horz" wrap="square" lIns="0" tIns="0" rIns="0" bIns="0" rtlCol="0" anchor="ctr" anchorCtr="0">
            <a:spAutoFit/>
          </a:bodyPr>
          <a:lstStyle/>
          <a:p>
            <a:pPr algn="ctr"/>
            <a:r>
              <a:rPr lang="en-US" sz="1000">
                <a:solidFill>
                  <a:srgbClr val="C0504D"/>
                </a:solidFill>
                <a:latin typeface="Calibri" panose="020F0502020204030204" pitchFamily="34" charset="0"/>
              </a:rPr>
              <a:t>43 days</a:t>
            </a:r>
          </a:p>
        </p:txBody>
      </p:sp>
      <p:sp>
        <p:nvSpPr>
          <p:cNvPr id="2051" name="OTLSHAPE_T_485975d2d2c94e03b27f894bc5b8eb4b_TextPercentage" hidden="1"/>
          <p:cNvSpPr txBox="1"/>
          <p:nvPr>
            <p:custDataLst>
              <p:tags r:id="rId24"/>
            </p:custDataLst>
          </p:nvPr>
        </p:nvSpPr>
        <p:spPr>
          <a:xfrm>
            <a:off x="0" y="6834886"/>
            <a:ext cx="0" cy="153888"/>
          </a:xfrm>
          <a:prstGeom prst="rect">
            <a:avLst/>
          </a:prstGeom>
          <a:noFill/>
        </p:spPr>
        <p:txBody>
          <a:bodyPr vert="horz" wrap="square" lIns="0" tIns="0" rIns="0" bIns="0" rtlCol="0" anchor="ctr" anchorCtr="0">
            <a:spAutoFit/>
          </a:bodyPr>
          <a:lstStyle/>
          <a:p>
            <a:pPr algn="ctr"/>
            <a:endParaRPr lang="en-US" sz="1000">
              <a:solidFill>
                <a:srgbClr val="C0504D"/>
              </a:solidFill>
              <a:latin typeface="Calibri" panose="020F0502020204030204" pitchFamily="34" charset="0"/>
            </a:endParaRPr>
          </a:p>
        </p:txBody>
      </p:sp>
      <p:sp>
        <p:nvSpPr>
          <p:cNvPr id="2052" name="OTLSHAPE_T_485975d2d2c94e03b27f894bc5b8eb4b_JoinedDate" hidden="1"/>
          <p:cNvSpPr txBox="1"/>
          <p:nvPr>
            <p:custDataLst>
              <p:tags r:id="rId25"/>
            </p:custDataLst>
          </p:nvPr>
        </p:nvSpPr>
        <p:spPr>
          <a:xfrm>
            <a:off x="0" y="6834886"/>
            <a:ext cx="0" cy="153888"/>
          </a:xfrm>
          <a:prstGeom prst="rect">
            <a:avLst/>
          </a:prstGeom>
          <a:noFill/>
        </p:spPr>
        <p:txBody>
          <a:bodyPr vert="horz" wrap="square" lIns="0" tIns="0" rIns="0" bIns="0" rtlCol="0" anchor="ctr" anchorCtr="0">
            <a:spAutoFit/>
          </a:bodyPr>
          <a:lstStyle/>
          <a:p>
            <a:pPr algn="ctr"/>
            <a:endParaRPr lang="en-US" sz="1000">
              <a:solidFill>
                <a:srgbClr val="1F497E"/>
              </a:solidFill>
              <a:latin typeface="Calibri" panose="020F0502020204030204" pitchFamily="34" charset="0"/>
            </a:endParaRPr>
          </a:p>
        </p:txBody>
      </p:sp>
      <p:sp>
        <p:nvSpPr>
          <p:cNvPr id="2057" name="OTLSHAPE_T_10b2240f7e24454abddbdc658e2299d8_ShapePercentage" hidden="1"/>
          <p:cNvSpPr/>
          <p:nvPr>
            <p:custDataLst>
              <p:tags r:id="rId26"/>
            </p:custDataLst>
          </p:nvPr>
        </p:nvSpPr>
        <p:spPr>
          <a:xfrm>
            <a:off x="5555601" y="7287599"/>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8" name="OTLSHAPE_T_10b2240f7e24454abddbdc658e2299d8_Duration" hidden="1"/>
          <p:cNvSpPr txBox="1"/>
          <p:nvPr>
            <p:custDataLst>
              <p:tags r:id="rId27"/>
            </p:custDataLst>
          </p:nvPr>
        </p:nvSpPr>
        <p:spPr>
          <a:xfrm>
            <a:off x="0" y="7117080"/>
            <a:ext cx="393700" cy="155025"/>
          </a:xfrm>
          <a:prstGeom prst="rect">
            <a:avLst/>
          </a:prstGeom>
          <a:noFill/>
        </p:spPr>
        <p:txBody>
          <a:bodyPr vert="horz" wrap="square" lIns="0" tIns="0" rIns="0" bIns="0" rtlCol="0" anchor="ctr" anchorCtr="0">
            <a:spAutoFit/>
          </a:bodyPr>
          <a:lstStyle/>
          <a:p>
            <a:pPr algn="ctr"/>
            <a:r>
              <a:rPr lang="en-US" sz="1000">
                <a:solidFill>
                  <a:srgbClr val="C0504D"/>
                </a:solidFill>
                <a:latin typeface="Calibri" panose="020F0502020204030204" pitchFamily="34" charset="0"/>
              </a:rPr>
              <a:t>47 days</a:t>
            </a:r>
          </a:p>
        </p:txBody>
      </p:sp>
      <p:sp>
        <p:nvSpPr>
          <p:cNvPr id="2059" name="OTLSHAPE_T_10b2240f7e24454abddbdc658e2299d8_TextPercentage" hidden="1"/>
          <p:cNvSpPr txBox="1"/>
          <p:nvPr>
            <p:custDataLst>
              <p:tags r:id="rId28"/>
            </p:custDataLst>
          </p:nvPr>
        </p:nvSpPr>
        <p:spPr>
          <a:xfrm>
            <a:off x="0" y="7272105"/>
            <a:ext cx="0" cy="153888"/>
          </a:xfrm>
          <a:prstGeom prst="rect">
            <a:avLst/>
          </a:prstGeom>
          <a:noFill/>
        </p:spPr>
        <p:txBody>
          <a:bodyPr vert="horz" wrap="square" lIns="0" tIns="0" rIns="0" bIns="0" rtlCol="0" anchor="ctr" anchorCtr="0">
            <a:spAutoFit/>
          </a:bodyPr>
          <a:lstStyle/>
          <a:p>
            <a:pPr algn="ctr"/>
            <a:endParaRPr lang="en-US" sz="1000">
              <a:solidFill>
                <a:srgbClr val="C0504D"/>
              </a:solidFill>
              <a:latin typeface="Calibri" panose="020F0502020204030204" pitchFamily="34" charset="0"/>
            </a:endParaRPr>
          </a:p>
        </p:txBody>
      </p:sp>
      <p:sp>
        <p:nvSpPr>
          <p:cNvPr id="2060" name="OTLSHAPE_T_10b2240f7e24454abddbdc658e2299d8_JoinedDate" hidden="1"/>
          <p:cNvSpPr txBox="1"/>
          <p:nvPr>
            <p:custDataLst>
              <p:tags r:id="rId29"/>
            </p:custDataLst>
          </p:nvPr>
        </p:nvSpPr>
        <p:spPr>
          <a:xfrm>
            <a:off x="0" y="7272105"/>
            <a:ext cx="0" cy="153888"/>
          </a:xfrm>
          <a:prstGeom prst="rect">
            <a:avLst/>
          </a:prstGeom>
          <a:noFill/>
        </p:spPr>
        <p:txBody>
          <a:bodyPr vert="horz" wrap="square" lIns="0" tIns="0" rIns="0" bIns="0" rtlCol="0" anchor="ctr" anchorCtr="0">
            <a:spAutoFit/>
          </a:bodyPr>
          <a:lstStyle/>
          <a:p>
            <a:pPr algn="ctr"/>
            <a:endParaRPr lang="en-US" sz="1000">
              <a:solidFill>
                <a:srgbClr val="1F497E"/>
              </a:solidFill>
              <a:latin typeface="Calibri" panose="020F0502020204030204" pitchFamily="34" charset="0"/>
            </a:endParaRPr>
          </a:p>
        </p:txBody>
      </p:sp>
      <p:sp>
        <p:nvSpPr>
          <p:cNvPr id="2065" name="OTLSHAPE_T_b966044ea93a4a8e8c4d5fd017a3dad5_ShapePercentage" hidden="1"/>
          <p:cNvSpPr/>
          <p:nvPr>
            <p:custDataLst>
              <p:tags r:id="rId30"/>
            </p:custDataLst>
          </p:nvPr>
        </p:nvSpPr>
        <p:spPr>
          <a:xfrm>
            <a:off x="5928866" y="7724818"/>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6" name="OTLSHAPE_T_b966044ea93a4a8e8c4d5fd017a3dad5_Duration" hidden="1"/>
          <p:cNvSpPr txBox="1"/>
          <p:nvPr>
            <p:custDataLst>
              <p:tags r:id="rId31"/>
            </p:custDataLst>
          </p:nvPr>
        </p:nvSpPr>
        <p:spPr>
          <a:xfrm>
            <a:off x="0" y="7554299"/>
            <a:ext cx="393700" cy="155025"/>
          </a:xfrm>
          <a:prstGeom prst="rect">
            <a:avLst/>
          </a:prstGeom>
          <a:noFill/>
        </p:spPr>
        <p:txBody>
          <a:bodyPr vert="horz" wrap="square" lIns="0" tIns="0" rIns="0" bIns="0" rtlCol="0" anchor="ctr" anchorCtr="0">
            <a:spAutoFit/>
          </a:bodyPr>
          <a:lstStyle/>
          <a:p>
            <a:pPr algn="ctr"/>
            <a:r>
              <a:rPr lang="en-US" sz="1000">
                <a:solidFill>
                  <a:srgbClr val="C0504D"/>
                </a:solidFill>
                <a:latin typeface="Calibri" panose="020F0502020204030204" pitchFamily="34" charset="0"/>
              </a:rPr>
              <a:t>44 days</a:t>
            </a:r>
          </a:p>
        </p:txBody>
      </p:sp>
      <p:sp>
        <p:nvSpPr>
          <p:cNvPr id="2067" name="OTLSHAPE_T_b966044ea93a4a8e8c4d5fd017a3dad5_TextPercentage" hidden="1"/>
          <p:cNvSpPr txBox="1"/>
          <p:nvPr>
            <p:custDataLst>
              <p:tags r:id="rId32"/>
            </p:custDataLst>
          </p:nvPr>
        </p:nvSpPr>
        <p:spPr>
          <a:xfrm>
            <a:off x="0" y="7709323"/>
            <a:ext cx="0" cy="153888"/>
          </a:xfrm>
          <a:prstGeom prst="rect">
            <a:avLst/>
          </a:prstGeom>
          <a:noFill/>
        </p:spPr>
        <p:txBody>
          <a:bodyPr vert="horz" wrap="square" lIns="0" tIns="0" rIns="0" bIns="0" rtlCol="0" anchor="ctr" anchorCtr="0">
            <a:spAutoFit/>
          </a:bodyPr>
          <a:lstStyle/>
          <a:p>
            <a:pPr algn="ctr"/>
            <a:endParaRPr lang="en-US" sz="1000">
              <a:solidFill>
                <a:srgbClr val="C0504D"/>
              </a:solidFill>
              <a:latin typeface="Calibri" panose="020F0502020204030204" pitchFamily="34" charset="0"/>
            </a:endParaRPr>
          </a:p>
        </p:txBody>
      </p:sp>
      <p:sp>
        <p:nvSpPr>
          <p:cNvPr id="2068" name="OTLSHAPE_T_b966044ea93a4a8e8c4d5fd017a3dad5_JoinedDate" hidden="1"/>
          <p:cNvSpPr txBox="1"/>
          <p:nvPr>
            <p:custDataLst>
              <p:tags r:id="rId33"/>
            </p:custDataLst>
          </p:nvPr>
        </p:nvSpPr>
        <p:spPr>
          <a:xfrm>
            <a:off x="0" y="7709323"/>
            <a:ext cx="0" cy="153888"/>
          </a:xfrm>
          <a:prstGeom prst="rect">
            <a:avLst/>
          </a:prstGeom>
          <a:noFill/>
        </p:spPr>
        <p:txBody>
          <a:bodyPr vert="horz" wrap="square" lIns="0" tIns="0" rIns="0" bIns="0" rtlCol="0" anchor="ctr" anchorCtr="0">
            <a:spAutoFit/>
          </a:bodyPr>
          <a:lstStyle/>
          <a:p>
            <a:pPr algn="ctr"/>
            <a:endParaRPr lang="en-US" sz="1000">
              <a:solidFill>
                <a:srgbClr val="1F497E"/>
              </a:solidFill>
              <a:latin typeface="Calibri" panose="020F0502020204030204" pitchFamily="34" charset="0"/>
            </a:endParaRPr>
          </a:p>
        </p:txBody>
      </p:sp>
      <p:sp>
        <p:nvSpPr>
          <p:cNvPr id="2073" name="OTLSHAPE_T_61856bbb2fcb427cbf2badf614aada68_ShapePercentage" hidden="1"/>
          <p:cNvSpPr/>
          <p:nvPr>
            <p:custDataLst>
              <p:tags r:id="rId34"/>
            </p:custDataLst>
          </p:nvPr>
        </p:nvSpPr>
        <p:spPr>
          <a:xfrm>
            <a:off x="8976270" y="7991518"/>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4" name="OTLSHAPE_T_61856bbb2fcb427cbf2badf614aada68_Duration" hidden="1"/>
          <p:cNvSpPr txBox="1"/>
          <p:nvPr>
            <p:custDataLst>
              <p:tags r:id="rId35"/>
            </p:custDataLst>
          </p:nvPr>
        </p:nvSpPr>
        <p:spPr>
          <a:xfrm>
            <a:off x="0" y="7991518"/>
            <a:ext cx="457200" cy="155025"/>
          </a:xfrm>
          <a:prstGeom prst="rect">
            <a:avLst/>
          </a:prstGeom>
          <a:noFill/>
        </p:spPr>
        <p:txBody>
          <a:bodyPr vert="horz" wrap="square" lIns="0" tIns="0" rIns="0" bIns="0" rtlCol="0" anchor="ctr" anchorCtr="0">
            <a:spAutoFit/>
          </a:bodyPr>
          <a:lstStyle/>
          <a:p>
            <a:pPr algn="ctr"/>
            <a:r>
              <a:rPr lang="en-US" sz="1000">
                <a:solidFill>
                  <a:srgbClr val="C0504D"/>
                </a:solidFill>
                <a:latin typeface="Calibri" panose="020F0502020204030204" pitchFamily="34" charset="0"/>
              </a:rPr>
              <a:t>176 days</a:t>
            </a:r>
          </a:p>
        </p:txBody>
      </p:sp>
      <p:sp>
        <p:nvSpPr>
          <p:cNvPr id="2075" name="OTLSHAPE_T_61856bbb2fcb427cbf2badf614aada68_TextPercentage" hidden="1"/>
          <p:cNvSpPr txBox="1"/>
          <p:nvPr>
            <p:custDataLst>
              <p:tags r:id="rId36"/>
            </p:custDataLst>
          </p:nvPr>
        </p:nvSpPr>
        <p:spPr>
          <a:xfrm>
            <a:off x="0" y="8146542"/>
            <a:ext cx="0" cy="153888"/>
          </a:xfrm>
          <a:prstGeom prst="rect">
            <a:avLst/>
          </a:prstGeom>
          <a:noFill/>
        </p:spPr>
        <p:txBody>
          <a:bodyPr vert="horz" wrap="square" lIns="0" tIns="0" rIns="0" bIns="0" rtlCol="0" anchor="ctr" anchorCtr="0">
            <a:spAutoFit/>
          </a:bodyPr>
          <a:lstStyle/>
          <a:p>
            <a:pPr algn="ctr"/>
            <a:endParaRPr lang="en-US" sz="1000">
              <a:solidFill>
                <a:srgbClr val="C0504D"/>
              </a:solidFill>
              <a:latin typeface="Calibri" panose="020F0502020204030204" pitchFamily="34" charset="0"/>
            </a:endParaRPr>
          </a:p>
        </p:txBody>
      </p:sp>
      <p:sp>
        <p:nvSpPr>
          <p:cNvPr id="2076" name="OTLSHAPE_T_61856bbb2fcb427cbf2badf614aada68_JoinedDate" hidden="1"/>
          <p:cNvSpPr txBox="1"/>
          <p:nvPr>
            <p:custDataLst>
              <p:tags r:id="rId37"/>
            </p:custDataLst>
          </p:nvPr>
        </p:nvSpPr>
        <p:spPr>
          <a:xfrm>
            <a:off x="0" y="8146542"/>
            <a:ext cx="0" cy="153888"/>
          </a:xfrm>
          <a:prstGeom prst="rect">
            <a:avLst/>
          </a:prstGeom>
          <a:noFill/>
        </p:spPr>
        <p:txBody>
          <a:bodyPr vert="horz" wrap="square" lIns="0" tIns="0" rIns="0" bIns="0" rtlCol="0" anchor="ctr" anchorCtr="0">
            <a:spAutoFit/>
          </a:bodyPr>
          <a:lstStyle/>
          <a:p>
            <a:pPr algn="ctr"/>
            <a:endParaRPr lang="en-US" sz="1000">
              <a:solidFill>
                <a:srgbClr val="1F497E"/>
              </a:solidFill>
              <a:latin typeface="Calibri" panose="020F0502020204030204" pitchFamily="34" charset="0"/>
            </a:endParaRPr>
          </a:p>
        </p:txBody>
      </p:sp>
      <p:sp>
        <p:nvSpPr>
          <p:cNvPr id="2081" name="OTLSHAPE_T_a06656e249c1439e9f17dee98ac344be_ShapePercentage" hidden="1"/>
          <p:cNvSpPr/>
          <p:nvPr>
            <p:custDataLst>
              <p:tags r:id="rId38"/>
            </p:custDataLst>
          </p:nvPr>
        </p:nvSpPr>
        <p:spPr>
          <a:xfrm>
            <a:off x="6942810" y="8428736"/>
            <a:ext cx="0" cy="0"/>
          </a:xfrm>
          <a:prstGeom prst="roundRect">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2" name="OTLSHAPE_T_a06656e249c1439e9f17dee98ac344be_Duration" hidden="1"/>
          <p:cNvSpPr txBox="1"/>
          <p:nvPr>
            <p:custDataLst>
              <p:tags r:id="rId39"/>
            </p:custDataLst>
          </p:nvPr>
        </p:nvSpPr>
        <p:spPr>
          <a:xfrm>
            <a:off x="0" y="8258218"/>
            <a:ext cx="393700" cy="155025"/>
          </a:xfrm>
          <a:prstGeom prst="rect">
            <a:avLst/>
          </a:prstGeom>
          <a:noFill/>
        </p:spPr>
        <p:txBody>
          <a:bodyPr vert="horz" wrap="square" lIns="0" tIns="0" rIns="0" bIns="0" rtlCol="0" anchor="ctr" anchorCtr="0">
            <a:spAutoFit/>
          </a:bodyPr>
          <a:lstStyle/>
          <a:p>
            <a:pPr algn="ctr"/>
            <a:r>
              <a:rPr lang="en-US" sz="1000">
                <a:solidFill>
                  <a:srgbClr val="C0504D"/>
                </a:solidFill>
                <a:latin typeface="Calibri" panose="020F0502020204030204" pitchFamily="34" charset="0"/>
              </a:rPr>
              <a:t>67 days</a:t>
            </a:r>
          </a:p>
        </p:txBody>
      </p:sp>
      <p:sp>
        <p:nvSpPr>
          <p:cNvPr id="2083" name="OTLSHAPE_T_a06656e249c1439e9f17dee98ac344be_TextPercentage" hidden="1"/>
          <p:cNvSpPr txBox="1"/>
          <p:nvPr>
            <p:custDataLst>
              <p:tags r:id="rId40"/>
            </p:custDataLst>
          </p:nvPr>
        </p:nvSpPr>
        <p:spPr>
          <a:xfrm>
            <a:off x="0" y="8413242"/>
            <a:ext cx="0" cy="153888"/>
          </a:xfrm>
          <a:prstGeom prst="rect">
            <a:avLst/>
          </a:prstGeom>
          <a:noFill/>
        </p:spPr>
        <p:txBody>
          <a:bodyPr vert="horz" wrap="square" lIns="0" tIns="0" rIns="0" bIns="0" rtlCol="0" anchor="ctr" anchorCtr="0">
            <a:spAutoFit/>
          </a:bodyPr>
          <a:lstStyle/>
          <a:p>
            <a:pPr algn="ctr"/>
            <a:endParaRPr lang="en-US" sz="1000">
              <a:solidFill>
                <a:srgbClr val="C0504D"/>
              </a:solidFill>
              <a:latin typeface="Calibri" panose="020F0502020204030204" pitchFamily="34" charset="0"/>
            </a:endParaRPr>
          </a:p>
        </p:txBody>
      </p:sp>
      <p:sp>
        <p:nvSpPr>
          <p:cNvPr id="2084" name="OTLSHAPE_T_a06656e249c1439e9f17dee98ac344be_JoinedDate" hidden="1"/>
          <p:cNvSpPr txBox="1"/>
          <p:nvPr>
            <p:custDataLst>
              <p:tags r:id="rId41"/>
            </p:custDataLst>
          </p:nvPr>
        </p:nvSpPr>
        <p:spPr>
          <a:xfrm>
            <a:off x="0" y="8413242"/>
            <a:ext cx="0" cy="153888"/>
          </a:xfrm>
          <a:prstGeom prst="rect">
            <a:avLst/>
          </a:prstGeom>
          <a:noFill/>
        </p:spPr>
        <p:txBody>
          <a:bodyPr vert="horz" wrap="square" lIns="0" tIns="0" rIns="0" bIns="0" rtlCol="0" anchor="ctr" anchorCtr="0">
            <a:spAutoFit/>
          </a:bodyPr>
          <a:lstStyle/>
          <a:p>
            <a:pPr algn="ctr"/>
            <a:endParaRPr lang="en-US" sz="1000">
              <a:solidFill>
                <a:srgbClr val="1F497E"/>
              </a:solidFill>
              <a:latin typeface="Calibri" panose="020F0502020204030204" pitchFamily="34" charset="0"/>
            </a:endParaRPr>
          </a:p>
        </p:txBody>
      </p:sp>
      <p:sp>
        <p:nvSpPr>
          <p:cNvPr id="2" name="TextBox 1"/>
          <p:cNvSpPr txBox="1"/>
          <p:nvPr/>
        </p:nvSpPr>
        <p:spPr>
          <a:xfrm>
            <a:off x="1424303" y="939135"/>
            <a:ext cx="7033589" cy="4339650"/>
          </a:xfrm>
          <a:prstGeom prst="rect">
            <a:avLst/>
          </a:prstGeom>
          <a:noFill/>
        </p:spPr>
        <p:txBody>
          <a:bodyPr wrap="square" rtlCol="0">
            <a:spAutoFit/>
          </a:bodyPr>
          <a:lstStyle/>
          <a:p>
            <a:r>
              <a:rPr lang="en-US" sz="4800" dirty="0">
                <a:latin typeface="Helvetica" panose="020B0604020202020204" pitchFamily="34" charset="0"/>
                <a:cs typeface="Helvetica" panose="020B0604020202020204" pitchFamily="34" charset="0"/>
              </a:rPr>
              <a:t>2017 Advocacy Strategies</a:t>
            </a:r>
          </a:p>
          <a:p>
            <a:pPr marL="685800" indent="-685800">
              <a:buFont typeface="Arial" panose="020B0604020202020204" pitchFamily="34" charset="0"/>
              <a:buChar char="•"/>
            </a:pPr>
            <a:r>
              <a:rPr lang="en-US" sz="3600" dirty="0">
                <a:latin typeface="Helvetica" panose="020B0604020202020204" pitchFamily="34" charset="0"/>
                <a:cs typeface="Helvetica" panose="020B0604020202020204" pitchFamily="34" charset="0"/>
              </a:rPr>
              <a:t>Honduras</a:t>
            </a:r>
          </a:p>
          <a:p>
            <a:pPr marL="685800" indent="-685800">
              <a:buFont typeface="Arial" panose="020B0604020202020204" pitchFamily="34" charset="0"/>
              <a:buChar char="•"/>
            </a:pPr>
            <a:r>
              <a:rPr lang="en-US" sz="3600" dirty="0">
                <a:latin typeface="Helvetica" panose="020B0604020202020204" pitchFamily="34" charset="0"/>
                <a:cs typeface="Helvetica" panose="020B0604020202020204" pitchFamily="34" charset="0"/>
              </a:rPr>
              <a:t>Indonesia</a:t>
            </a:r>
          </a:p>
          <a:p>
            <a:pPr marL="685800" indent="-685800">
              <a:buFont typeface="Arial" panose="020B0604020202020204" pitchFamily="34" charset="0"/>
              <a:buChar char="•"/>
            </a:pPr>
            <a:r>
              <a:rPr lang="en-US" sz="3600" dirty="0">
                <a:latin typeface="Helvetica" panose="020B0604020202020204" pitchFamily="34" charset="0"/>
                <a:cs typeface="Helvetica" panose="020B0604020202020204" pitchFamily="34" charset="0"/>
              </a:rPr>
              <a:t>Palestine</a:t>
            </a:r>
          </a:p>
          <a:p>
            <a:pPr marL="685800" indent="-685800">
              <a:buFont typeface="Arial" panose="020B0604020202020204" pitchFamily="34" charset="0"/>
              <a:buChar char="•"/>
            </a:pPr>
            <a:r>
              <a:rPr lang="en-US" sz="3600" dirty="0">
                <a:latin typeface="Helvetica" panose="020B0604020202020204" pitchFamily="34" charset="0"/>
                <a:cs typeface="Helvetica" panose="020B0604020202020204" pitchFamily="34" charset="0"/>
              </a:rPr>
              <a:t>Tanzania</a:t>
            </a:r>
          </a:p>
          <a:p>
            <a:pPr marL="685800" indent="-685800">
              <a:buFont typeface="Arial" panose="020B0604020202020204" pitchFamily="34" charset="0"/>
              <a:buChar char="•"/>
            </a:pPr>
            <a:r>
              <a:rPr lang="en-US" sz="3600" dirty="0">
                <a:latin typeface="Helvetica" panose="020B0604020202020204" pitchFamily="34" charset="0"/>
                <a:cs typeface="Helvetica" panose="020B0604020202020204" pitchFamily="34" charset="0"/>
              </a:rPr>
              <a:t>Zimbabwe</a:t>
            </a:r>
          </a:p>
        </p:txBody>
      </p:sp>
      <p:pic>
        <p:nvPicPr>
          <p:cNvPr id="4" name="Picture 3"/>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rot="1382934">
            <a:off x="7483979" y="-698823"/>
            <a:ext cx="3056339" cy="10595310"/>
          </a:xfrm>
          <a:prstGeom prst="rect">
            <a:avLst/>
          </a:prstGeom>
          <a:effectLst>
            <a:outerShdw blurRad="50800" dist="38100" dir="2700000" algn="tl" rotWithShape="0">
              <a:prstClr val="black">
                <a:alpha val="40000"/>
              </a:prstClr>
            </a:outerShdw>
          </a:effectLst>
        </p:spPr>
      </p:pic>
      <p:sp>
        <p:nvSpPr>
          <p:cNvPr id="50" name="Rectangle 49"/>
          <p:cNvSpPr/>
          <p:nvPr/>
        </p:nvSpPr>
        <p:spPr>
          <a:xfrm>
            <a:off x="0" y="6399888"/>
            <a:ext cx="1225296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latin typeface="Arial" panose="020B0604020202020204" pitchFamily="34" charset="0"/>
                <a:cs typeface="Arial" panose="020B0604020202020204" pitchFamily="34" charset="0"/>
              </a:rPr>
              <a:t>Dar </a:t>
            </a:r>
            <a:r>
              <a:rPr lang="en-US" sz="700" b="1" dirty="0" err="1">
                <a:latin typeface="Arial" panose="020B0604020202020204" pitchFamily="34" charset="0"/>
                <a:cs typeface="Arial" panose="020B0604020202020204" pitchFamily="34" charset="0"/>
              </a:rPr>
              <a:t>es</a:t>
            </a:r>
            <a:r>
              <a:rPr lang="en-US" sz="700" b="1" dirty="0">
                <a:latin typeface="Arial" panose="020B0604020202020204" pitchFamily="34" charset="0"/>
                <a:cs typeface="Arial" panose="020B0604020202020204" pitchFamily="34" charset="0"/>
              </a:rPr>
              <a:t> Salaam, Tanzania</a:t>
            </a:r>
          </a:p>
          <a:p>
            <a:pPr algn="ctr"/>
            <a:r>
              <a:rPr lang="en-US" sz="700" b="1" dirty="0">
                <a:latin typeface="Arial" panose="020B0604020202020204" pitchFamily="34" charset="0"/>
                <a:cs typeface="Arial" panose="020B0604020202020204" pitchFamily="34" charset="0"/>
              </a:rPr>
              <a:t>RTEI Partners Meeting</a:t>
            </a:r>
          </a:p>
          <a:p>
            <a:pPr algn="ctr"/>
            <a:r>
              <a:rPr lang="en-US" sz="700" b="1" dirty="0">
                <a:latin typeface="Arial" panose="020B0604020202020204" pitchFamily="34" charset="0"/>
                <a:cs typeface="Arial" panose="020B0604020202020204" pitchFamily="34" charset="0"/>
              </a:rPr>
              <a:t>22-25 February 2016</a:t>
            </a:r>
          </a:p>
        </p:txBody>
      </p:sp>
      <p:pic>
        <p:nvPicPr>
          <p:cNvPr id="51" name="Picture 50"/>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0" y="6399888"/>
            <a:ext cx="869315" cy="457200"/>
          </a:xfrm>
          <a:prstGeom prst="rect">
            <a:avLst/>
          </a:prstGeom>
        </p:spPr>
      </p:pic>
      <p:pic>
        <p:nvPicPr>
          <p:cNvPr id="52" name="Picture 51"/>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869315" y="6400800"/>
            <a:ext cx="737419" cy="457200"/>
          </a:xfrm>
          <a:prstGeom prst="rect">
            <a:avLst/>
          </a:prstGeom>
        </p:spPr>
      </p:pic>
      <p:sp>
        <p:nvSpPr>
          <p:cNvPr id="53" name="Rectangle 52"/>
          <p:cNvSpPr/>
          <p:nvPr/>
        </p:nvSpPr>
        <p:spPr>
          <a:xfrm>
            <a:off x="0" y="6249787"/>
            <a:ext cx="12252960" cy="640080"/>
          </a:xfrm>
          <a:prstGeom prst="rect">
            <a:avLst/>
          </a:prstGeom>
          <a:solidFill>
            <a:srgbClr val="DE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58595B"/>
                </a:solidFill>
                <a:latin typeface="Arial" panose="020B0604020202020204" pitchFamily="34" charset="0"/>
                <a:cs typeface="Arial" panose="020B0604020202020204" pitchFamily="34" charset="0"/>
              </a:rPr>
              <a:t>Right to Education Index</a:t>
            </a:r>
          </a:p>
          <a:p>
            <a:pPr algn="ctr"/>
            <a:r>
              <a:rPr lang="en-US" sz="1000" b="1" dirty="0">
                <a:solidFill>
                  <a:srgbClr val="58595B"/>
                </a:solidFill>
                <a:latin typeface="Arial" panose="020B0604020202020204" pitchFamily="34" charset="0"/>
                <a:cs typeface="Arial" panose="020B0604020202020204" pitchFamily="34" charset="0"/>
              </a:rPr>
              <a:t>RESULTS International Conference</a:t>
            </a:r>
          </a:p>
          <a:p>
            <a:pPr algn="ctr"/>
            <a:r>
              <a:rPr lang="en-US" sz="1000" b="1" dirty="0">
                <a:solidFill>
                  <a:srgbClr val="58595B"/>
                </a:solidFill>
                <a:latin typeface="Arial" panose="020B0604020202020204" pitchFamily="34" charset="0"/>
                <a:cs typeface="Arial" panose="020B0604020202020204" pitchFamily="34" charset="0"/>
              </a:rPr>
              <a:t>July 24, 2017</a:t>
            </a:r>
          </a:p>
        </p:txBody>
      </p:sp>
      <p:pic>
        <p:nvPicPr>
          <p:cNvPr id="54" name="Picture 53"/>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1" y="6249787"/>
            <a:ext cx="1217041" cy="640080"/>
          </a:xfrm>
          <a:prstGeom prst="rect">
            <a:avLst/>
          </a:prstGeom>
        </p:spPr>
      </p:pic>
      <p:pic>
        <p:nvPicPr>
          <p:cNvPr id="55" name="Picture 54"/>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1217040" y="6249787"/>
            <a:ext cx="1032387" cy="640080"/>
          </a:xfrm>
          <a:prstGeom prst="rect">
            <a:avLst/>
          </a:prstGeom>
        </p:spPr>
      </p:pic>
      <p:sp>
        <p:nvSpPr>
          <p:cNvPr id="57" name="Text Box 27"/>
          <p:cNvSpPr txBox="1">
            <a:spLocks noChangeArrowheads="1"/>
          </p:cNvSpPr>
          <p:nvPr/>
        </p:nvSpPr>
        <p:spPr bwMode="auto">
          <a:xfrm>
            <a:off x="144277" y="5915532"/>
            <a:ext cx="2279701" cy="2148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000" b="0" i="0" u="none" strike="noStrike" cap="none" normalizeH="0" baseline="0" dirty="0">
                <a:ln>
                  <a:noFill/>
                </a:ln>
                <a:effectLst/>
                <a:latin typeface="Arial" panose="020B0604020202020204" pitchFamily="34" charset="0"/>
              </a:rPr>
              <a:t>GPE/Kelly</a:t>
            </a:r>
            <a:r>
              <a:rPr kumimoji="0" lang="en-US" altLang="en-US" sz="1000" b="0" i="0" u="none" strike="noStrike" cap="none" normalizeH="0" dirty="0">
                <a:ln>
                  <a:noFill/>
                </a:ln>
                <a:effectLst/>
                <a:latin typeface="Arial" panose="020B0604020202020204" pitchFamily="34" charset="0"/>
              </a:rPr>
              <a:t> Lynch</a:t>
            </a:r>
            <a:endParaRPr kumimoji="0" lang="en-US" altLang="en-US" sz="3200" b="0" i="0" u="none" strike="noStrike" cap="none" normalizeH="0" baseline="0" dirty="0">
              <a:ln>
                <a:noFill/>
              </a:ln>
              <a:effectLst/>
              <a:latin typeface="Arial" panose="020B0604020202020204" pitchFamily="34" charset="0"/>
            </a:endParaRPr>
          </a:p>
        </p:txBody>
      </p:sp>
    </p:spTree>
    <p:custDataLst>
      <p:tags r:id="rId1"/>
    </p:custDataLst>
    <p:extLst>
      <p:ext uri="{BB962C8B-B14F-4D97-AF65-F5344CB8AC3E}">
        <p14:creationId xmlns:p14="http://schemas.microsoft.com/office/powerpoint/2010/main" val="116921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799" y="-1062409"/>
            <a:ext cx="12192001" cy="9417273"/>
          </a:xfrm>
          <a:prstGeom prst="rect">
            <a:avLst/>
          </a:prstGeom>
        </p:spPr>
      </p:pic>
      <p:sp>
        <p:nvSpPr>
          <p:cNvPr id="7" name="Rectangle 32"/>
          <p:cNvSpPr>
            <a:spLocks noChangeArrowheads="1"/>
          </p:cNvSpPr>
          <p:nvPr/>
        </p:nvSpPr>
        <p:spPr bwMode="auto">
          <a:xfrm>
            <a:off x="-85995" y="1"/>
            <a:ext cx="12373994" cy="6935088"/>
          </a:xfrm>
          <a:prstGeom prst="rect">
            <a:avLst/>
          </a:prstGeom>
          <a:solidFill>
            <a:srgbClr val="FFFFFF">
              <a:alpha val="83137"/>
            </a:srgbClr>
          </a:solidFill>
          <a:ln>
            <a:noFill/>
          </a:ln>
          <a:effectLst/>
          <a:extLst/>
        </p:spPr>
        <p:txBody>
          <a:bodyPr vert="horz" wrap="square" lIns="27432" tIns="27432" rIns="27432" bIns="27432" numCol="1" anchor="t" anchorCtr="0" compatLnSpc="1">
            <a:prstTxWarp prst="textNoShape">
              <a:avLst/>
            </a:prstTxWarp>
          </a:bodyPr>
          <a:lstStyle/>
          <a:p>
            <a:pPr defTabSz="685800"/>
            <a:endParaRPr lang="en-US" sz="1350" kern="0" dirty="0">
              <a:solidFill>
                <a:sysClr val="windowText" lastClr="000000"/>
              </a:solidFill>
            </a:endParaRPr>
          </a:p>
        </p:txBody>
      </p:sp>
      <p:sp>
        <p:nvSpPr>
          <p:cNvPr id="14" name="TextBox 13"/>
          <p:cNvSpPr txBox="1"/>
          <p:nvPr/>
        </p:nvSpPr>
        <p:spPr>
          <a:xfrm>
            <a:off x="585141" y="455192"/>
            <a:ext cx="10323696" cy="833883"/>
          </a:xfrm>
          <a:prstGeom prst="rect">
            <a:avLst/>
          </a:prstGeom>
          <a:noFill/>
        </p:spPr>
        <p:txBody>
          <a:bodyPr wrap="square" rtlCol="0">
            <a:spAutoFit/>
          </a:bodyPr>
          <a:lstStyle/>
          <a:p>
            <a:pPr>
              <a:lnSpc>
                <a:spcPct val="150000"/>
              </a:lnSpc>
            </a:pPr>
            <a:r>
              <a:rPr lang="en-US" sz="3600" b="1" dirty="0">
                <a:solidFill>
                  <a:srgbClr val="AF1F2C"/>
                </a:solidFill>
                <a:latin typeface="Helvetica" panose="020B0604020202020204" pitchFamily="34" charset="0"/>
                <a:cs typeface="Helvetica" panose="020B0604020202020204" pitchFamily="34" charset="0"/>
              </a:rPr>
              <a:t>Examples</a:t>
            </a:r>
            <a:endParaRPr lang="en-US" dirty="0"/>
          </a:p>
        </p:txBody>
      </p:sp>
      <p:sp>
        <p:nvSpPr>
          <p:cNvPr id="2" name="TextBox 1"/>
          <p:cNvSpPr txBox="1"/>
          <p:nvPr/>
        </p:nvSpPr>
        <p:spPr>
          <a:xfrm>
            <a:off x="434657" y="1284975"/>
            <a:ext cx="11410799" cy="3416320"/>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400" dirty="0">
                <a:solidFill>
                  <a:schemeClr val="tx1">
                    <a:lumMod val="75000"/>
                    <a:lumOff val="25000"/>
                  </a:schemeClr>
                </a:solidFill>
                <a:latin typeface="Helvetica" panose="020B0604020202020204" pitchFamily="34" charset="0"/>
                <a:cs typeface="Helvetica" panose="020B0604020202020204" pitchFamily="34" charset="0"/>
              </a:rPr>
              <a:t>SDG monitoring and shadow reporting</a:t>
            </a:r>
          </a:p>
          <a:p>
            <a:pPr marL="342900" indent="-342900">
              <a:lnSpc>
                <a:spcPct val="150000"/>
              </a:lnSpc>
              <a:buFont typeface="Arial" panose="020B0604020202020204" pitchFamily="34" charset="0"/>
              <a:buChar char="•"/>
            </a:pPr>
            <a:r>
              <a:rPr lang="en-GB" sz="2400" dirty="0">
                <a:solidFill>
                  <a:schemeClr val="tx1">
                    <a:lumMod val="75000"/>
                    <a:lumOff val="25000"/>
                  </a:schemeClr>
                </a:solidFill>
                <a:latin typeface="helvetica" panose="020B0604020202020204" pitchFamily="34" charset="0"/>
                <a:cs typeface="helvetica" panose="020B0604020202020204" pitchFamily="34" charset="0"/>
              </a:rPr>
              <a:t>Education sector planning</a:t>
            </a:r>
          </a:p>
          <a:p>
            <a:pPr marL="342900" indent="-342900">
              <a:lnSpc>
                <a:spcPct val="150000"/>
              </a:lnSpc>
              <a:buFont typeface="Arial" panose="020B0604020202020204" pitchFamily="34" charset="0"/>
              <a:buChar char="•"/>
            </a:pPr>
            <a:r>
              <a:rPr lang="en-GB" sz="2400" dirty="0">
                <a:solidFill>
                  <a:schemeClr val="tx1">
                    <a:lumMod val="75000"/>
                    <a:lumOff val="25000"/>
                  </a:schemeClr>
                </a:solidFill>
                <a:latin typeface="helvetica" panose="020B0604020202020204" pitchFamily="34" charset="0"/>
                <a:cs typeface="helvetica" panose="020B0604020202020204" pitchFamily="34" charset="0"/>
              </a:rPr>
              <a:t>Local Education Groups</a:t>
            </a:r>
          </a:p>
          <a:p>
            <a:pPr marL="342900" indent="-342900">
              <a:lnSpc>
                <a:spcPct val="150000"/>
              </a:lnSpc>
              <a:buFont typeface="Arial" panose="020B0604020202020204" pitchFamily="34" charset="0"/>
              <a:buChar char="•"/>
            </a:pPr>
            <a:r>
              <a:rPr lang="en-GB" sz="2400" dirty="0">
                <a:solidFill>
                  <a:schemeClr val="tx1">
                    <a:lumMod val="75000"/>
                    <a:lumOff val="25000"/>
                  </a:schemeClr>
                </a:solidFill>
                <a:latin typeface="helvetica" panose="020B0604020202020204" pitchFamily="34" charset="0"/>
                <a:cs typeface="helvetica" panose="020B0604020202020204" pitchFamily="34" charset="0"/>
              </a:rPr>
              <a:t>Universal Periodic Reviews</a:t>
            </a:r>
          </a:p>
          <a:p>
            <a:pPr marL="342900" indent="-342900">
              <a:lnSpc>
                <a:spcPct val="150000"/>
              </a:lnSpc>
              <a:buFont typeface="Arial" panose="020B0604020202020204" pitchFamily="34" charset="0"/>
              <a:buChar char="•"/>
            </a:pPr>
            <a:r>
              <a:rPr lang="en-GB" sz="2400" dirty="0">
                <a:solidFill>
                  <a:schemeClr val="tx1">
                    <a:lumMod val="75000"/>
                    <a:lumOff val="25000"/>
                  </a:schemeClr>
                </a:solidFill>
                <a:latin typeface="helvetica" panose="020B0604020202020204" pitchFamily="34" charset="0"/>
                <a:cs typeface="helvetica" panose="020B0604020202020204" pitchFamily="34" charset="0"/>
              </a:rPr>
              <a:t>Parliamentary engagement</a:t>
            </a:r>
          </a:p>
          <a:p>
            <a:pPr marL="342900" indent="-342900">
              <a:lnSpc>
                <a:spcPct val="150000"/>
              </a:lnSpc>
              <a:buFont typeface="Arial" panose="020B0604020202020204" pitchFamily="34" charset="0"/>
              <a:buChar char="•"/>
            </a:pPr>
            <a:r>
              <a:rPr lang="en-GB" sz="2400" dirty="0">
                <a:solidFill>
                  <a:schemeClr val="tx1">
                    <a:lumMod val="75000"/>
                    <a:lumOff val="25000"/>
                  </a:schemeClr>
                </a:solidFill>
                <a:latin typeface="helvetica" panose="020B0604020202020204" pitchFamily="34" charset="0"/>
                <a:cs typeface="helvetica" panose="020B0604020202020204" pitchFamily="34" charset="0"/>
              </a:rPr>
              <a:t>Using Media</a:t>
            </a:r>
            <a:endParaRPr lang="en-US" sz="2400" dirty="0">
              <a:solidFill>
                <a:schemeClr val="tx1">
                  <a:lumMod val="75000"/>
                  <a:lumOff val="25000"/>
                </a:schemeClr>
              </a:solidFill>
            </a:endParaRPr>
          </a:p>
        </p:txBody>
      </p:sp>
      <p:sp>
        <p:nvSpPr>
          <p:cNvPr id="15" name="Rectangle 14"/>
          <p:cNvSpPr/>
          <p:nvPr/>
        </p:nvSpPr>
        <p:spPr>
          <a:xfrm>
            <a:off x="0" y="6399888"/>
            <a:ext cx="1225296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latin typeface="Arial" panose="020B0604020202020204" pitchFamily="34" charset="0"/>
                <a:cs typeface="Arial" panose="020B0604020202020204" pitchFamily="34" charset="0"/>
              </a:rPr>
              <a:t>Dar </a:t>
            </a:r>
            <a:r>
              <a:rPr lang="en-US" sz="700" b="1" dirty="0" err="1">
                <a:latin typeface="Arial" panose="020B0604020202020204" pitchFamily="34" charset="0"/>
                <a:cs typeface="Arial" panose="020B0604020202020204" pitchFamily="34" charset="0"/>
              </a:rPr>
              <a:t>es</a:t>
            </a:r>
            <a:r>
              <a:rPr lang="en-US" sz="700" b="1" dirty="0">
                <a:latin typeface="Arial" panose="020B0604020202020204" pitchFamily="34" charset="0"/>
                <a:cs typeface="Arial" panose="020B0604020202020204" pitchFamily="34" charset="0"/>
              </a:rPr>
              <a:t> Salaam, Tanzania</a:t>
            </a:r>
          </a:p>
          <a:p>
            <a:pPr algn="ctr"/>
            <a:r>
              <a:rPr lang="en-US" sz="700" b="1" dirty="0">
                <a:latin typeface="Arial" panose="020B0604020202020204" pitchFamily="34" charset="0"/>
                <a:cs typeface="Arial" panose="020B0604020202020204" pitchFamily="34" charset="0"/>
              </a:rPr>
              <a:t>RTEI Partners Meeting</a:t>
            </a:r>
          </a:p>
          <a:p>
            <a:pPr algn="ctr"/>
            <a:r>
              <a:rPr lang="en-US" sz="700" b="1" dirty="0">
                <a:latin typeface="Arial" panose="020B0604020202020204" pitchFamily="34" charset="0"/>
                <a:cs typeface="Arial" panose="020B0604020202020204" pitchFamily="34" charset="0"/>
              </a:rPr>
              <a:t>22-25 February 2016</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399888"/>
            <a:ext cx="869315" cy="457200"/>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315" y="6400800"/>
            <a:ext cx="737419" cy="457200"/>
          </a:xfrm>
          <a:prstGeom prst="rect">
            <a:avLst/>
          </a:prstGeom>
        </p:spPr>
      </p:pic>
      <p:sp>
        <p:nvSpPr>
          <p:cNvPr id="18" name="Rectangle 17"/>
          <p:cNvSpPr/>
          <p:nvPr/>
        </p:nvSpPr>
        <p:spPr>
          <a:xfrm>
            <a:off x="0" y="6249787"/>
            <a:ext cx="12252960" cy="640080"/>
          </a:xfrm>
          <a:prstGeom prst="rect">
            <a:avLst/>
          </a:prstGeom>
          <a:solidFill>
            <a:srgbClr val="DE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58595B"/>
                </a:solidFill>
                <a:latin typeface="Arial" panose="020B0604020202020204" pitchFamily="34" charset="0"/>
                <a:cs typeface="Arial" panose="020B0604020202020204" pitchFamily="34" charset="0"/>
              </a:rPr>
              <a:t>Right to Education Index</a:t>
            </a:r>
          </a:p>
          <a:p>
            <a:pPr algn="ctr"/>
            <a:r>
              <a:rPr lang="en-US" sz="1000" b="1" dirty="0">
                <a:solidFill>
                  <a:srgbClr val="58595B"/>
                </a:solidFill>
                <a:latin typeface="Arial" panose="020B0604020202020204" pitchFamily="34" charset="0"/>
                <a:cs typeface="Arial" panose="020B0604020202020204" pitchFamily="34" charset="0"/>
              </a:rPr>
              <a:t>RESULTS International Conference</a:t>
            </a:r>
          </a:p>
          <a:p>
            <a:pPr algn="ctr"/>
            <a:r>
              <a:rPr lang="en-US" sz="1000" b="1" dirty="0">
                <a:solidFill>
                  <a:srgbClr val="58595B"/>
                </a:solidFill>
                <a:latin typeface="Arial" panose="020B0604020202020204" pitchFamily="34" charset="0"/>
                <a:cs typeface="Arial" panose="020B0604020202020204" pitchFamily="34" charset="0"/>
              </a:rPr>
              <a:t>July 24, 2017</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6249787"/>
            <a:ext cx="1217041" cy="640080"/>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7040" y="6249787"/>
            <a:ext cx="1032387" cy="640080"/>
          </a:xfrm>
          <a:prstGeom prst="rect">
            <a:avLst/>
          </a:prstGeom>
        </p:spPr>
      </p:pic>
      <p:pic>
        <p:nvPicPr>
          <p:cNvPr id="21" name="Picture 2" descr="Image result for protes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09956" y="-1"/>
            <a:ext cx="3429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27"/>
          <p:cNvSpPr txBox="1">
            <a:spLocks noChangeArrowheads="1"/>
          </p:cNvSpPr>
          <p:nvPr/>
        </p:nvSpPr>
        <p:spPr bwMode="auto">
          <a:xfrm>
            <a:off x="144277" y="5915532"/>
            <a:ext cx="2279701" cy="2148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000" b="0" i="0" u="none" strike="noStrike" cap="none" normalizeH="0" baseline="0" dirty="0">
                <a:ln>
                  <a:noFill/>
                </a:ln>
                <a:effectLst/>
                <a:latin typeface="Arial" panose="020B0604020202020204" pitchFamily="34" charset="0"/>
              </a:rPr>
              <a:t>GPE/Livia Barton</a:t>
            </a:r>
            <a:endParaRPr kumimoji="0" lang="en-US" altLang="en-US" sz="3200"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2733667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5605"/>
          <a:stretch/>
        </p:blipFill>
        <p:spPr>
          <a:xfrm>
            <a:off x="0" y="0"/>
            <a:ext cx="12192000" cy="6858000"/>
          </a:xfrm>
          <a:prstGeom prst="rect">
            <a:avLst/>
          </a:prstGeom>
        </p:spPr>
      </p:pic>
      <p:sp>
        <p:nvSpPr>
          <p:cNvPr id="3" name="Rectangle 32"/>
          <p:cNvSpPr>
            <a:spLocks noChangeArrowheads="1"/>
          </p:cNvSpPr>
          <p:nvPr/>
        </p:nvSpPr>
        <p:spPr bwMode="auto">
          <a:xfrm>
            <a:off x="-75" y="-12341"/>
            <a:ext cx="12192001" cy="6857999"/>
          </a:xfrm>
          <a:prstGeom prst="rect">
            <a:avLst/>
          </a:prstGeom>
          <a:solidFill>
            <a:srgbClr val="FFFFFF">
              <a:alpha val="83137"/>
            </a:srgbClr>
          </a:solidFill>
          <a:ln>
            <a:noFill/>
          </a:ln>
          <a:effectLst/>
          <a:extLst/>
        </p:spPr>
        <p:txBody>
          <a:bodyPr vert="horz" wrap="square" lIns="27432" tIns="27432" rIns="27432" bIns="27432" numCol="1" anchor="t" anchorCtr="0" compatLnSpc="1">
            <a:prstTxWarp prst="textNoShape">
              <a:avLst/>
            </a:prstTxWarp>
          </a:bodyPr>
          <a:lstStyle/>
          <a:p>
            <a:pPr defTabSz="685800"/>
            <a:endParaRPr lang="en-US" sz="1350" kern="0" dirty="0">
              <a:solidFill>
                <a:sysClr val="windowText" lastClr="000000"/>
              </a:solidFill>
            </a:endParaRPr>
          </a:p>
        </p:txBody>
      </p:sp>
      <p:sp>
        <p:nvSpPr>
          <p:cNvPr id="5" name="Rectangle 4"/>
          <p:cNvSpPr/>
          <p:nvPr/>
        </p:nvSpPr>
        <p:spPr>
          <a:xfrm>
            <a:off x="107315" y="502163"/>
            <a:ext cx="10148550" cy="646331"/>
          </a:xfrm>
          <a:prstGeom prst="rect">
            <a:avLst/>
          </a:prstGeom>
        </p:spPr>
        <p:txBody>
          <a:bodyPr wrap="square">
            <a:spAutoFit/>
          </a:bodyPr>
          <a:lstStyle/>
          <a:p>
            <a:pPr lvl="0" algn="ctr"/>
            <a:r>
              <a:rPr lang="en-GB" sz="3600" b="1" dirty="0">
                <a:solidFill>
                  <a:srgbClr val="C00000"/>
                </a:solidFill>
                <a:latin typeface="helvetica" panose="020B0604020202020204" pitchFamily="34" charset="0"/>
                <a:cs typeface="helvetica" panose="020B0604020202020204" pitchFamily="34" charset="0"/>
                <a:hlinkClick r:id="rId4"/>
              </a:rPr>
              <a:t>Global roadmap of education strategies</a:t>
            </a:r>
            <a:endParaRPr lang="en-GB" sz="3600" b="1" dirty="0">
              <a:solidFill>
                <a:srgbClr val="C00000"/>
              </a:solidFill>
              <a:latin typeface="helvetica" panose="020B0604020202020204" pitchFamily="34" charset="0"/>
              <a:cs typeface="helvetica" panose="020B0604020202020204" pitchFamily="34" charset="0"/>
            </a:endParaRPr>
          </a:p>
        </p:txBody>
      </p:sp>
      <p:sp>
        <p:nvSpPr>
          <p:cNvPr id="4" name="TextBox 3"/>
          <p:cNvSpPr txBox="1"/>
          <p:nvPr/>
        </p:nvSpPr>
        <p:spPr>
          <a:xfrm>
            <a:off x="1063439" y="1594028"/>
            <a:ext cx="5868914" cy="4154984"/>
          </a:xfrm>
          <a:prstGeom prst="rect">
            <a:avLst/>
          </a:prstGeom>
          <a:noFill/>
        </p:spPr>
        <p:txBody>
          <a:bodyPr wrap="none" rtlCol="0">
            <a:spAutoFit/>
          </a:bodyPr>
          <a:lstStyle/>
          <a:p>
            <a:r>
              <a:rPr lang="en-US" sz="2400" dirty="0">
                <a:latin typeface="Helvetica" panose="020B0604020202020204" pitchFamily="34" charset="0"/>
                <a:cs typeface="Helvetica" panose="020B0604020202020204" pitchFamily="34" charset="0"/>
              </a:rPr>
              <a:t>Local advocacy</a:t>
            </a:r>
          </a:p>
          <a:p>
            <a:r>
              <a:rPr lang="en-US" sz="2400" dirty="0">
                <a:latin typeface="Helvetica" panose="020B0604020202020204" pitchFamily="34" charset="0"/>
                <a:cs typeface="Helvetica" panose="020B0604020202020204" pitchFamily="34" charset="0"/>
              </a:rPr>
              <a:t>National advocacy</a:t>
            </a:r>
          </a:p>
          <a:p>
            <a:pPr marL="285750" indent="-285750">
              <a:buFont typeface="Arial" panose="020B0604020202020204" pitchFamily="34" charset="0"/>
              <a:buChar char="•"/>
            </a:pPr>
            <a:r>
              <a:rPr lang="en-US" sz="2400" dirty="0">
                <a:latin typeface="Helvetica" panose="020B0604020202020204" pitchFamily="34" charset="0"/>
                <a:cs typeface="Helvetica" panose="020B0604020202020204" pitchFamily="34" charset="0"/>
              </a:rPr>
              <a:t>National network building</a:t>
            </a:r>
          </a:p>
          <a:p>
            <a:pPr marL="285750" indent="-285750">
              <a:buFont typeface="Arial" panose="020B0604020202020204" pitchFamily="34" charset="0"/>
              <a:buChar char="•"/>
            </a:pPr>
            <a:r>
              <a:rPr lang="en-US" sz="2400" dirty="0">
                <a:latin typeface="Helvetica" panose="020B0604020202020204" pitchFamily="34" charset="0"/>
                <a:cs typeface="Helvetica" panose="020B0604020202020204" pitchFamily="34" charset="0"/>
              </a:rPr>
              <a:t>National judicial system engagement</a:t>
            </a:r>
          </a:p>
          <a:p>
            <a:pPr marL="285750" indent="-285750">
              <a:buFont typeface="Arial" panose="020B0604020202020204" pitchFamily="34" charset="0"/>
              <a:buChar char="•"/>
            </a:pPr>
            <a:r>
              <a:rPr lang="en-US" sz="2400" dirty="0">
                <a:latin typeface="Helvetica" panose="020B0604020202020204" pitchFamily="34" charset="0"/>
                <a:cs typeface="Helvetica" panose="020B0604020202020204" pitchFamily="34" charset="0"/>
              </a:rPr>
              <a:t>Parliamentary engagement</a:t>
            </a:r>
          </a:p>
          <a:p>
            <a:pPr marL="285750" indent="-285750">
              <a:buFont typeface="Arial" panose="020B0604020202020204" pitchFamily="34" charset="0"/>
              <a:buChar char="•"/>
            </a:pPr>
            <a:r>
              <a:rPr lang="en-US" sz="2400" dirty="0">
                <a:latin typeface="Helvetica" panose="020B0604020202020204" pitchFamily="34" charset="0"/>
                <a:cs typeface="Helvetica" panose="020B0604020202020204" pitchFamily="34" charset="0"/>
              </a:rPr>
              <a:t>Education sector planning</a:t>
            </a:r>
          </a:p>
          <a:p>
            <a:r>
              <a:rPr lang="en-US" sz="2400" dirty="0">
                <a:latin typeface="Helvetica" panose="020B0604020202020204" pitchFamily="34" charset="0"/>
                <a:cs typeface="Helvetica" panose="020B0604020202020204" pitchFamily="34" charset="0"/>
              </a:rPr>
              <a:t>International advocacy</a:t>
            </a:r>
          </a:p>
          <a:p>
            <a:pPr marL="285750" indent="-285750">
              <a:buFont typeface="Arial" panose="020B0604020202020204" pitchFamily="34" charset="0"/>
              <a:buChar char="•"/>
            </a:pPr>
            <a:r>
              <a:rPr lang="en-US" sz="2400" dirty="0">
                <a:latin typeface="Helvetica" panose="020B0604020202020204" pitchFamily="34" charset="0"/>
                <a:cs typeface="Helvetica" panose="020B0604020202020204" pitchFamily="34" charset="0"/>
              </a:rPr>
              <a:t>Voluntary national review</a:t>
            </a:r>
          </a:p>
          <a:p>
            <a:pPr marL="285750" indent="-285750">
              <a:buFont typeface="Arial" panose="020B0604020202020204" pitchFamily="34" charset="0"/>
              <a:buChar char="•"/>
            </a:pPr>
            <a:r>
              <a:rPr lang="en-US" sz="2400" dirty="0">
                <a:latin typeface="Helvetica" panose="020B0604020202020204" pitchFamily="34" charset="0"/>
                <a:cs typeface="Helvetica" panose="020B0604020202020204" pitchFamily="34" charset="0"/>
              </a:rPr>
              <a:t>SDG Monitoring</a:t>
            </a:r>
          </a:p>
          <a:p>
            <a:pPr marL="285750" indent="-285750">
              <a:buFont typeface="Arial" panose="020B0604020202020204" pitchFamily="34" charset="0"/>
              <a:buChar char="•"/>
            </a:pPr>
            <a:r>
              <a:rPr lang="en-US" sz="2400" dirty="0">
                <a:latin typeface="Helvetica" panose="020B0604020202020204" pitchFamily="34" charset="0"/>
                <a:cs typeface="Helvetica" panose="020B0604020202020204" pitchFamily="34" charset="0"/>
              </a:rPr>
              <a:t>Universal Periodic Review</a:t>
            </a:r>
          </a:p>
          <a:p>
            <a:pPr marL="285750" indent="-285750">
              <a:buFont typeface="Arial" panose="020B0604020202020204" pitchFamily="34" charset="0"/>
              <a:buChar char="•"/>
            </a:pPr>
            <a:r>
              <a:rPr lang="en-US" sz="2400" dirty="0">
                <a:latin typeface="Helvetica" panose="020B0604020202020204" pitchFamily="34" charset="0"/>
                <a:cs typeface="Helvetica" panose="020B0604020202020204" pitchFamily="34" charset="0"/>
              </a:rPr>
              <a:t>International advocacy network building</a:t>
            </a:r>
          </a:p>
        </p:txBody>
      </p:sp>
      <p:grpSp>
        <p:nvGrpSpPr>
          <p:cNvPr id="12" name="Group 11"/>
          <p:cNvGrpSpPr/>
          <p:nvPr/>
        </p:nvGrpSpPr>
        <p:grpSpPr>
          <a:xfrm>
            <a:off x="7632948" y="-441959"/>
            <a:ext cx="5663878" cy="6609528"/>
            <a:chOff x="0" y="774866"/>
            <a:chExt cx="9144000" cy="6083135"/>
          </a:xfrm>
        </p:grpSpPr>
        <p:sp>
          <p:nvSpPr>
            <p:cNvPr id="15" name="Freeform 6"/>
            <p:cNvSpPr>
              <a:spLocks/>
            </p:cNvSpPr>
            <p:nvPr/>
          </p:nvSpPr>
          <p:spPr bwMode="auto">
            <a:xfrm>
              <a:off x="0" y="774866"/>
              <a:ext cx="9144000" cy="6083134"/>
            </a:xfrm>
            <a:custGeom>
              <a:avLst/>
              <a:gdLst>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0360 w 9144000"/>
                <a:gd name="connsiteY76" fmla="*/ 1529902 h 6083134"/>
                <a:gd name="connsiteX77" fmla="*/ 4160360 w 9144000"/>
                <a:gd name="connsiteY77" fmla="*/ 1520401 h 6083134"/>
                <a:gd name="connsiteX78" fmla="*/ 4163861 w 9144000"/>
                <a:gd name="connsiteY78" fmla="*/ 1516046 h 6083134"/>
                <a:gd name="connsiteX79" fmla="*/ 4163861 w 9144000"/>
                <a:gd name="connsiteY79" fmla="*/ 1497042 h 6083134"/>
                <a:gd name="connsiteX80" fmla="*/ 4139354 w 9144000"/>
                <a:gd name="connsiteY80" fmla="*/ 1452700 h 6083134"/>
                <a:gd name="connsiteX81" fmla="*/ 4072836 w 9144000"/>
                <a:gd name="connsiteY81" fmla="*/ 1392521 h 6083134"/>
                <a:gd name="connsiteX82" fmla="*/ 3852275 w 9144000"/>
                <a:gd name="connsiteY82" fmla="*/ 1259494 h 6083134"/>
                <a:gd name="connsiteX83" fmla="*/ 3558194 w 9144000"/>
                <a:gd name="connsiteY83" fmla="*/ 1132802 h 6083134"/>
                <a:gd name="connsiteX84" fmla="*/ 3232605 w 9144000"/>
                <a:gd name="connsiteY84" fmla="*/ 1018779 h 6083134"/>
                <a:gd name="connsiteX85" fmla="*/ 2528911 w 9144000"/>
                <a:gd name="connsiteY85" fmla="*/ 825574 h 6083134"/>
                <a:gd name="connsiteX86" fmla="*/ 1030499 w 9144000"/>
                <a:gd name="connsiteY86" fmla="*/ 515179 h 6083134"/>
                <a:gd name="connsiteX87" fmla="*/ 0 w 9144000"/>
                <a:gd name="connsiteY87" fmla="*/ 348488 h 6083134"/>
                <a:gd name="connsiteX88" fmla="*/ 0 w 9144000"/>
                <a:gd name="connsiteY88"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0360 w 9144000"/>
                <a:gd name="connsiteY76" fmla="*/ 1520401 h 6083134"/>
                <a:gd name="connsiteX77" fmla="*/ 4163861 w 9144000"/>
                <a:gd name="connsiteY77" fmla="*/ 1516046 h 6083134"/>
                <a:gd name="connsiteX78" fmla="*/ 4163861 w 9144000"/>
                <a:gd name="connsiteY78" fmla="*/ 1497042 h 6083134"/>
                <a:gd name="connsiteX79" fmla="*/ 4139354 w 9144000"/>
                <a:gd name="connsiteY79" fmla="*/ 1452700 h 6083134"/>
                <a:gd name="connsiteX80" fmla="*/ 4072836 w 9144000"/>
                <a:gd name="connsiteY80" fmla="*/ 1392521 h 6083134"/>
                <a:gd name="connsiteX81" fmla="*/ 3852275 w 9144000"/>
                <a:gd name="connsiteY81" fmla="*/ 1259494 h 6083134"/>
                <a:gd name="connsiteX82" fmla="*/ 3558194 w 9144000"/>
                <a:gd name="connsiteY82" fmla="*/ 1132802 h 6083134"/>
                <a:gd name="connsiteX83" fmla="*/ 3232605 w 9144000"/>
                <a:gd name="connsiteY83" fmla="*/ 1018779 h 6083134"/>
                <a:gd name="connsiteX84" fmla="*/ 2528911 w 9144000"/>
                <a:gd name="connsiteY84" fmla="*/ 825574 h 6083134"/>
                <a:gd name="connsiteX85" fmla="*/ 1030499 w 9144000"/>
                <a:gd name="connsiteY85" fmla="*/ 515179 h 6083134"/>
                <a:gd name="connsiteX86" fmla="*/ 0 w 9144000"/>
                <a:gd name="connsiteY86" fmla="*/ 348488 h 6083134"/>
                <a:gd name="connsiteX87" fmla="*/ 0 w 9144000"/>
                <a:gd name="connsiteY87"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0360 w 9144000"/>
                <a:gd name="connsiteY76" fmla="*/ 1520401 h 6083134"/>
                <a:gd name="connsiteX77" fmla="*/ 4163861 w 9144000"/>
                <a:gd name="connsiteY77" fmla="*/ 1497042 h 6083134"/>
                <a:gd name="connsiteX78" fmla="*/ 4139354 w 9144000"/>
                <a:gd name="connsiteY78" fmla="*/ 1452700 h 6083134"/>
                <a:gd name="connsiteX79" fmla="*/ 4072836 w 9144000"/>
                <a:gd name="connsiteY79" fmla="*/ 1392521 h 6083134"/>
                <a:gd name="connsiteX80" fmla="*/ 3852275 w 9144000"/>
                <a:gd name="connsiteY80" fmla="*/ 1259494 h 6083134"/>
                <a:gd name="connsiteX81" fmla="*/ 3558194 w 9144000"/>
                <a:gd name="connsiteY81" fmla="*/ 1132802 h 6083134"/>
                <a:gd name="connsiteX82" fmla="*/ 3232605 w 9144000"/>
                <a:gd name="connsiteY82" fmla="*/ 1018779 h 6083134"/>
                <a:gd name="connsiteX83" fmla="*/ 2528911 w 9144000"/>
                <a:gd name="connsiteY83" fmla="*/ 825574 h 6083134"/>
                <a:gd name="connsiteX84" fmla="*/ 1030499 w 9144000"/>
                <a:gd name="connsiteY84" fmla="*/ 515179 h 6083134"/>
                <a:gd name="connsiteX85" fmla="*/ 0 w 9144000"/>
                <a:gd name="connsiteY85" fmla="*/ 348488 h 6083134"/>
                <a:gd name="connsiteX86" fmla="*/ 0 w 9144000"/>
                <a:gd name="connsiteY86"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3861 w 9144000"/>
                <a:gd name="connsiteY76" fmla="*/ 1497042 h 6083134"/>
                <a:gd name="connsiteX77" fmla="*/ 4139354 w 9144000"/>
                <a:gd name="connsiteY77" fmla="*/ 1452700 h 6083134"/>
                <a:gd name="connsiteX78" fmla="*/ 4072836 w 9144000"/>
                <a:gd name="connsiteY78" fmla="*/ 1392521 h 6083134"/>
                <a:gd name="connsiteX79" fmla="*/ 3852275 w 9144000"/>
                <a:gd name="connsiteY79" fmla="*/ 1259494 h 6083134"/>
                <a:gd name="connsiteX80" fmla="*/ 3558194 w 9144000"/>
                <a:gd name="connsiteY80" fmla="*/ 1132802 h 6083134"/>
                <a:gd name="connsiteX81" fmla="*/ 3232605 w 9144000"/>
                <a:gd name="connsiteY81" fmla="*/ 1018779 h 6083134"/>
                <a:gd name="connsiteX82" fmla="*/ 2528911 w 9144000"/>
                <a:gd name="connsiteY82" fmla="*/ 825574 h 6083134"/>
                <a:gd name="connsiteX83" fmla="*/ 1030499 w 9144000"/>
                <a:gd name="connsiteY83" fmla="*/ 515179 h 6083134"/>
                <a:gd name="connsiteX84" fmla="*/ 0 w 9144000"/>
                <a:gd name="connsiteY84" fmla="*/ 348488 h 6083134"/>
                <a:gd name="connsiteX85" fmla="*/ 0 w 9144000"/>
                <a:gd name="connsiteY85"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3861 w 9144000"/>
                <a:gd name="connsiteY75" fmla="*/ 1497042 h 6083134"/>
                <a:gd name="connsiteX76" fmla="*/ 4139354 w 9144000"/>
                <a:gd name="connsiteY76" fmla="*/ 1452700 h 6083134"/>
                <a:gd name="connsiteX77" fmla="*/ 4072836 w 9144000"/>
                <a:gd name="connsiteY77" fmla="*/ 1392521 h 6083134"/>
                <a:gd name="connsiteX78" fmla="*/ 3852275 w 9144000"/>
                <a:gd name="connsiteY78" fmla="*/ 1259494 h 6083134"/>
                <a:gd name="connsiteX79" fmla="*/ 3558194 w 9144000"/>
                <a:gd name="connsiteY79" fmla="*/ 1132802 h 6083134"/>
                <a:gd name="connsiteX80" fmla="*/ 3232605 w 9144000"/>
                <a:gd name="connsiteY80" fmla="*/ 1018779 h 6083134"/>
                <a:gd name="connsiteX81" fmla="*/ 2528911 w 9144000"/>
                <a:gd name="connsiteY81" fmla="*/ 825574 h 6083134"/>
                <a:gd name="connsiteX82" fmla="*/ 1030499 w 9144000"/>
                <a:gd name="connsiteY82" fmla="*/ 515179 h 6083134"/>
                <a:gd name="connsiteX83" fmla="*/ 0 w 9144000"/>
                <a:gd name="connsiteY83" fmla="*/ 348488 h 6083134"/>
                <a:gd name="connsiteX84" fmla="*/ 0 w 9144000"/>
                <a:gd name="connsiteY84"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3861 w 9144000"/>
                <a:gd name="connsiteY75" fmla="*/ 1497042 h 6083134"/>
                <a:gd name="connsiteX76" fmla="*/ 4139354 w 9144000"/>
                <a:gd name="connsiteY76" fmla="*/ 1452700 h 6083134"/>
                <a:gd name="connsiteX77" fmla="*/ 4072836 w 9144000"/>
                <a:gd name="connsiteY77" fmla="*/ 1392521 h 6083134"/>
                <a:gd name="connsiteX78" fmla="*/ 3852275 w 9144000"/>
                <a:gd name="connsiteY78" fmla="*/ 1259494 h 6083134"/>
                <a:gd name="connsiteX79" fmla="*/ 3558194 w 9144000"/>
                <a:gd name="connsiteY79" fmla="*/ 1132802 h 6083134"/>
                <a:gd name="connsiteX80" fmla="*/ 3232605 w 9144000"/>
                <a:gd name="connsiteY80" fmla="*/ 1018779 h 6083134"/>
                <a:gd name="connsiteX81" fmla="*/ 2528911 w 9144000"/>
                <a:gd name="connsiteY81" fmla="*/ 825574 h 6083134"/>
                <a:gd name="connsiteX82" fmla="*/ 1030499 w 9144000"/>
                <a:gd name="connsiteY82" fmla="*/ 515179 h 6083134"/>
                <a:gd name="connsiteX83" fmla="*/ 0 w 9144000"/>
                <a:gd name="connsiteY83" fmla="*/ 348488 h 6083134"/>
                <a:gd name="connsiteX84" fmla="*/ 0 w 9144000"/>
                <a:gd name="connsiteY84"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94255 h 6083134"/>
                <a:gd name="connsiteX32" fmla="*/ 2528911 w 9144000"/>
                <a:gd name="connsiteY32" fmla="*/ 3399797 h 6083134"/>
                <a:gd name="connsiteX33" fmla="*/ 2563921 w 9144000"/>
                <a:gd name="connsiteY33" fmla="*/ 3470270 h 6083134"/>
                <a:gd name="connsiteX34" fmla="*/ 2640942 w 9144000"/>
                <a:gd name="connsiteY34" fmla="*/ 3558954 h 6083134"/>
                <a:gd name="connsiteX35" fmla="*/ 2977035 w 9144000"/>
                <a:gd name="connsiteY35" fmla="*/ 3787000 h 6083134"/>
                <a:gd name="connsiteX36" fmla="*/ 3491676 w 9144000"/>
                <a:gd name="connsiteY36" fmla="*/ 4018213 h 6083134"/>
                <a:gd name="connsiteX37" fmla="*/ 4104345 w 9144000"/>
                <a:gd name="connsiteY37" fmla="*/ 4230422 h 6083134"/>
                <a:gd name="connsiteX38" fmla="*/ 4769528 w 9144000"/>
                <a:gd name="connsiteY38" fmla="*/ 4414126 h 6083134"/>
                <a:gd name="connsiteX39" fmla="*/ 6183917 w 9144000"/>
                <a:gd name="connsiteY39" fmla="*/ 4727688 h 6083134"/>
                <a:gd name="connsiteX40" fmla="*/ 7661324 w 9144000"/>
                <a:gd name="connsiteY40" fmla="*/ 4977905 h 6083134"/>
                <a:gd name="connsiteX41" fmla="*/ 9144000 w 9144000"/>
                <a:gd name="connsiteY41" fmla="*/ 5180860 h 6083134"/>
                <a:gd name="connsiteX42" fmla="*/ 9144000 w 9144000"/>
                <a:gd name="connsiteY42" fmla="*/ 6083134 h 6083134"/>
                <a:gd name="connsiteX43" fmla="*/ 4375201 w 9144000"/>
                <a:gd name="connsiteY43" fmla="*/ 6083134 h 6083134"/>
                <a:gd name="connsiteX44" fmla="*/ 3764751 w 9144000"/>
                <a:gd name="connsiteY44" fmla="*/ 5874251 h 6083134"/>
                <a:gd name="connsiteX45" fmla="*/ 3001541 w 9144000"/>
                <a:gd name="connsiteY45" fmla="*/ 5582860 h 6083134"/>
                <a:gd name="connsiteX46" fmla="*/ 2252335 w 9144000"/>
                <a:gd name="connsiteY46" fmla="*/ 5234456 h 6083134"/>
                <a:gd name="connsiteX47" fmla="*/ 1524135 w 9144000"/>
                <a:gd name="connsiteY47" fmla="*/ 4797369 h 6083134"/>
                <a:gd name="connsiteX48" fmla="*/ 1181040 w 9144000"/>
                <a:gd name="connsiteY48" fmla="*/ 4521814 h 6083134"/>
                <a:gd name="connsiteX49" fmla="*/ 879957 w 9144000"/>
                <a:gd name="connsiteY49" fmla="*/ 4186080 h 6083134"/>
                <a:gd name="connsiteX50" fmla="*/ 673400 w 9144000"/>
                <a:gd name="connsiteY50" fmla="*/ 3774331 h 6083134"/>
                <a:gd name="connsiteX51" fmla="*/ 641892 w 9144000"/>
                <a:gd name="connsiteY51" fmla="*/ 3315072 h 6083134"/>
                <a:gd name="connsiteX52" fmla="*/ 645393 w 9144000"/>
                <a:gd name="connsiteY52" fmla="*/ 3286567 h 6083134"/>
                <a:gd name="connsiteX53" fmla="*/ 648456 w 9144000"/>
                <a:gd name="connsiteY53" fmla="*/ 3269938 h 6083134"/>
                <a:gd name="connsiteX54" fmla="*/ 652395 w 9144000"/>
                <a:gd name="connsiteY54" fmla="*/ 3254894 h 6083134"/>
                <a:gd name="connsiteX55" fmla="*/ 655458 w 9144000"/>
                <a:gd name="connsiteY55" fmla="*/ 3246579 h 6083134"/>
                <a:gd name="connsiteX56" fmla="*/ 655896 w 9144000"/>
                <a:gd name="connsiteY56" fmla="*/ 3238265 h 6083134"/>
                <a:gd name="connsiteX57" fmla="*/ 655896 w 9144000"/>
                <a:gd name="connsiteY57" fmla="*/ 3235890 h 6083134"/>
                <a:gd name="connsiteX58" fmla="*/ 658959 w 9144000"/>
                <a:gd name="connsiteY58" fmla="*/ 3230347 h 6083134"/>
                <a:gd name="connsiteX59" fmla="*/ 666398 w 9144000"/>
                <a:gd name="connsiteY59" fmla="*/ 3207384 h 6083134"/>
                <a:gd name="connsiteX60" fmla="*/ 694406 w 9144000"/>
                <a:gd name="connsiteY60" fmla="*/ 3115533 h 6083134"/>
                <a:gd name="connsiteX61" fmla="*/ 778429 w 9144000"/>
                <a:gd name="connsiteY61" fmla="*/ 2925494 h 6083134"/>
                <a:gd name="connsiteX62" fmla="*/ 1062007 w 9144000"/>
                <a:gd name="connsiteY62" fmla="*/ 2548585 h 6083134"/>
                <a:gd name="connsiteX63" fmla="*/ 1506630 w 9144000"/>
                <a:gd name="connsiteY63" fmla="*/ 2222354 h 6083134"/>
                <a:gd name="connsiteX64" fmla="*/ 2031774 w 9144000"/>
                <a:gd name="connsiteY64" fmla="*/ 2016479 h 6083134"/>
                <a:gd name="connsiteX65" fmla="*/ 2532412 w 9144000"/>
                <a:gd name="connsiteY65" fmla="*/ 1905623 h 6083134"/>
                <a:gd name="connsiteX66" fmla="*/ 2984036 w 9144000"/>
                <a:gd name="connsiteY66" fmla="*/ 1851779 h 6083134"/>
                <a:gd name="connsiteX67" fmla="*/ 3386647 w 9144000"/>
                <a:gd name="connsiteY67" fmla="*/ 1816939 h 6083134"/>
                <a:gd name="connsiteX68" fmla="*/ 3726241 w 9144000"/>
                <a:gd name="connsiteY68" fmla="*/ 1782099 h 6083134"/>
                <a:gd name="connsiteX69" fmla="*/ 3967807 w 9144000"/>
                <a:gd name="connsiteY69" fmla="*/ 1740924 h 6083134"/>
                <a:gd name="connsiteX70" fmla="*/ 4030824 w 9144000"/>
                <a:gd name="connsiteY70" fmla="*/ 1725087 h 6083134"/>
                <a:gd name="connsiteX71" fmla="*/ 4072836 w 9144000"/>
                <a:gd name="connsiteY71" fmla="*/ 1709251 h 6083134"/>
                <a:gd name="connsiteX72" fmla="*/ 4111347 w 9144000"/>
                <a:gd name="connsiteY72" fmla="*/ 1680745 h 6083134"/>
                <a:gd name="connsiteX73" fmla="*/ 4142855 w 9144000"/>
                <a:gd name="connsiteY73" fmla="*/ 1623734 h 6083134"/>
                <a:gd name="connsiteX74" fmla="*/ 4139354 w 9144000"/>
                <a:gd name="connsiteY74" fmla="*/ 1452700 h 6083134"/>
                <a:gd name="connsiteX75" fmla="*/ 4072836 w 9144000"/>
                <a:gd name="connsiteY75" fmla="*/ 1392521 h 6083134"/>
                <a:gd name="connsiteX76" fmla="*/ 3852275 w 9144000"/>
                <a:gd name="connsiteY76" fmla="*/ 1259494 h 6083134"/>
                <a:gd name="connsiteX77" fmla="*/ 3558194 w 9144000"/>
                <a:gd name="connsiteY77" fmla="*/ 1132802 h 6083134"/>
                <a:gd name="connsiteX78" fmla="*/ 3232605 w 9144000"/>
                <a:gd name="connsiteY78" fmla="*/ 1018779 h 6083134"/>
                <a:gd name="connsiteX79" fmla="*/ 2528911 w 9144000"/>
                <a:gd name="connsiteY79" fmla="*/ 825574 h 6083134"/>
                <a:gd name="connsiteX80" fmla="*/ 1030499 w 9144000"/>
                <a:gd name="connsiteY80" fmla="*/ 515179 h 6083134"/>
                <a:gd name="connsiteX81" fmla="*/ 0 w 9144000"/>
                <a:gd name="connsiteY81" fmla="*/ 348488 h 6083134"/>
                <a:gd name="connsiteX82" fmla="*/ 0 w 9144000"/>
                <a:gd name="connsiteY82"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94255 h 6083134"/>
                <a:gd name="connsiteX31" fmla="*/ 2528911 w 9144000"/>
                <a:gd name="connsiteY31" fmla="*/ 3399797 h 6083134"/>
                <a:gd name="connsiteX32" fmla="*/ 2563921 w 9144000"/>
                <a:gd name="connsiteY32" fmla="*/ 3470270 h 6083134"/>
                <a:gd name="connsiteX33" fmla="*/ 2640942 w 9144000"/>
                <a:gd name="connsiteY33" fmla="*/ 3558954 h 6083134"/>
                <a:gd name="connsiteX34" fmla="*/ 2977035 w 9144000"/>
                <a:gd name="connsiteY34" fmla="*/ 3787000 h 6083134"/>
                <a:gd name="connsiteX35" fmla="*/ 3491676 w 9144000"/>
                <a:gd name="connsiteY35" fmla="*/ 4018213 h 6083134"/>
                <a:gd name="connsiteX36" fmla="*/ 4104345 w 9144000"/>
                <a:gd name="connsiteY36" fmla="*/ 4230422 h 6083134"/>
                <a:gd name="connsiteX37" fmla="*/ 4769528 w 9144000"/>
                <a:gd name="connsiteY37" fmla="*/ 4414126 h 6083134"/>
                <a:gd name="connsiteX38" fmla="*/ 6183917 w 9144000"/>
                <a:gd name="connsiteY38" fmla="*/ 4727688 h 6083134"/>
                <a:gd name="connsiteX39" fmla="*/ 7661324 w 9144000"/>
                <a:gd name="connsiteY39" fmla="*/ 4977905 h 6083134"/>
                <a:gd name="connsiteX40" fmla="*/ 9144000 w 9144000"/>
                <a:gd name="connsiteY40" fmla="*/ 5180860 h 6083134"/>
                <a:gd name="connsiteX41" fmla="*/ 9144000 w 9144000"/>
                <a:gd name="connsiteY41" fmla="*/ 6083134 h 6083134"/>
                <a:gd name="connsiteX42" fmla="*/ 4375201 w 9144000"/>
                <a:gd name="connsiteY42" fmla="*/ 6083134 h 6083134"/>
                <a:gd name="connsiteX43" fmla="*/ 3764751 w 9144000"/>
                <a:gd name="connsiteY43" fmla="*/ 5874251 h 6083134"/>
                <a:gd name="connsiteX44" fmla="*/ 3001541 w 9144000"/>
                <a:gd name="connsiteY44" fmla="*/ 5582860 h 6083134"/>
                <a:gd name="connsiteX45" fmla="*/ 2252335 w 9144000"/>
                <a:gd name="connsiteY45" fmla="*/ 5234456 h 6083134"/>
                <a:gd name="connsiteX46" fmla="*/ 1524135 w 9144000"/>
                <a:gd name="connsiteY46" fmla="*/ 4797369 h 6083134"/>
                <a:gd name="connsiteX47" fmla="*/ 1181040 w 9144000"/>
                <a:gd name="connsiteY47" fmla="*/ 4521814 h 6083134"/>
                <a:gd name="connsiteX48" fmla="*/ 879957 w 9144000"/>
                <a:gd name="connsiteY48" fmla="*/ 4186080 h 6083134"/>
                <a:gd name="connsiteX49" fmla="*/ 673400 w 9144000"/>
                <a:gd name="connsiteY49" fmla="*/ 3774331 h 6083134"/>
                <a:gd name="connsiteX50" fmla="*/ 641892 w 9144000"/>
                <a:gd name="connsiteY50" fmla="*/ 3315072 h 6083134"/>
                <a:gd name="connsiteX51" fmla="*/ 645393 w 9144000"/>
                <a:gd name="connsiteY51" fmla="*/ 3286567 h 6083134"/>
                <a:gd name="connsiteX52" fmla="*/ 648456 w 9144000"/>
                <a:gd name="connsiteY52" fmla="*/ 3269938 h 6083134"/>
                <a:gd name="connsiteX53" fmla="*/ 652395 w 9144000"/>
                <a:gd name="connsiteY53" fmla="*/ 3254894 h 6083134"/>
                <a:gd name="connsiteX54" fmla="*/ 655458 w 9144000"/>
                <a:gd name="connsiteY54" fmla="*/ 3246579 h 6083134"/>
                <a:gd name="connsiteX55" fmla="*/ 655896 w 9144000"/>
                <a:gd name="connsiteY55" fmla="*/ 3238265 h 6083134"/>
                <a:gd name="connsiteX56" fmla="*/ 655896 w 9144000"/>
                <a:gd name="connsiteY56" fmla="*/ 3235890 h 6083134"/>
                <a:gd name="connsiteX57" fmla="*/ 658959 w 9144000"/>
                <a:gd name="connsiteY57" fmla="*/ 3230347 h 6083134"/>
                <a:gd name="connsiteX58" fmla="*/ 666398 w 9144000"/>
                <a:gd name="connsiteY58" fmla="*/ 3207384 h 6083134"/>
                <a:gd name="connsiteX59" fmla="*/ 694406 w 9144000"/>
                <a:gd name="connsiteY59" fmla="*/ 3115533 h 6083134"/>
                <a:gd name="connsiteX60" fmla="*/ 778429 w 9144000"/>
                <a:gd name="connsiteY60" fmla="*/ 2925494 h 6083134"/>
                <a:gd name="connsiteX61" fmla="*/ 1062007 w 9144000"/>
                <a:gd name="connsiteY61" fmla="*/ 2548585 h 6083134"/>
                <a:gd name="connsiteX62" fmla="*/ 1506630 w 9144000"/>
                <a:gd name="connsiteY62" fmla="*/ 2222354 h 6083134"/>
                <a:gd name="connsiteX63" fmla="*/ 2031774 w 9144000"/>
                <a:gd name="connsiteY63" fmla="*/ 2016479 h 6083134"/>
                <a:gd name="connsiteX64" fmla="*/ 2532412 w 9144000"/>
                <a:gd name="connsiteY64" fmla="*/ 1905623 h 6083134"/>
                <a:gd name="connsiteX65" fmla="*/ 2984036 w 9144000"/>
                <a:gd name="connsiteY65" fmla="*/ 1851779 h 6083134"/>
                <a:gd name="connsiteX66" fmla="*/ 3386647 w 9144000"/>
                <a:gd name="connsiteY66" fmla="*/ 1816939 h 6083134"/>
                <a:gd name="connsiteX67" fmla="*/ 3726241 w 9144000"/>
                <a:gd name="connsiteY67" fmla="*/ 1782099 h 6083134"/>
                <a:gd name="connsiteX68" fmla="*/ 3967807 w 9144000"/>
                <a:gd name="connsiteY68" fmla="*/ 1740924 h 6083134"/>
                <a:gd name="connsiteX69" fmla="*/ 4030824 w 9144000"/>
                <a:gd name="connsiteY69" fmla="*/ 1725087 h 6083134"/>
                <a:gd name="connsiteX70" fmla="*/ 4072836 w 9144000"/>
                <a:gd name="connsiteY70" fmla="*/ 1709251 h 6083134"/>
                <a:gd name="connsiteX71" fmla="*/ 4111347 w 9144000"/>
                <a:gd name="connsiteY71" fmla="*/ 1680745 h 6083134"/>
                <a:gd name="connsiteX72" fmla="*/ 4142855 w 9144000"/>
                <a:gd name="connsiteY72" fmla="*/ 1623734 h 6083134"/>
                <a:gd name="connsiteX73" fmla="*/ 4139354 w 9144000"/>
                <a:gd name="connsiteY73" fmla="*/ 1452700 h 6083134"/>
                <a:gd name="connsiteX74" fmla="*/ 4072836 w 9144000"/>
                <a:gd name="connsiteY74" fmla="*/ 1392521 h 6083134"/>
                <a:gd name="connsiteX75" fmla="*/ 3852275 w 9144000"/>
                <a:gd name="connsiteY75" fmla="*/ 1259494 h 6083134"/>
                <a:gd name="connsiteX76" fmla="*/ 3558194 w 9144000"/>
                <a:gd name="connsiteY76" fmla="*/ 1132802 h 6083134"/>
                <a:gd name="connsiteX77" fmla="*/ 3232605 w 9144000"/>
                <a:gd name="connsiteY77" fmla="*/ 1018779 h 6083134"/>
                <a:gd name="connsiteX78" fmla="*/ 2528911 w 9144000"/>
                <a:gd name="connsiteY78" fmla="*/ 825574 h 6083134"/>
                <a:gd name="connsiteX79" fmla="*/ 1030499 w 9144000"/>
                <a:gd name="connsiteY79" fmla="*/ 515179 h 6083134"/>
                <a:gd name="connsiteX80" fmla="*/ 0 w 9144000"/>
                <a:gd name="connsiteY80" fmla="*/ 348488 h 6083134"/>
                <a:gd name="connsiteX81" fmla="*/ 0 w 9144000"/>
                <a:gd name="connsiteY81"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94255 h 6083134"/>
                <a:gd name="connsiteX30" fmla="*/ 2528911 w 9144000"/>
                <a:gd name="connsiteY30" fmla="*/ 3399797 h 6083134"/>
                <a:gd name="connsiteX31" fmla="*/ 2563921 w 9144000"/>
                <a:gd name="connsiteY31" fmla="*/ 3470270 h 6083134"/>
                <a:gd name="connsiteX32" fmla="*/ 2640942 w 9144000"/>
                <a:gd name="connsiteY32" fmla="*/ 3558954 h 6083134"/>
                <a:gd name="connsiteX33" fmla="*/ 2977035 w 9144000"/>
                <a:gd name="connsiteY33" fmla="*/ 3787000 h 6083134"/>
                <a:gd name="connsiteX34" fmla="*/ 3491676 w 9144000"/>
                <a:gd name="connsiteY34" fmla="*/ 4018213 h 6083134"/>
                <a:gd name="connsiteX35" fmla="*/ 4104345 w 9144000"/>
                <a:gd name="connsiteY35" fmla="*/ 4230422 h 6083134"/>
                <a:gd name="connsiteX36" fmla="*/ 4769528 w 9144000"/>
                <a:gd name="connsiteY36" fmla="*/ 4414126 h 6083134"/>
                <a:gd name="connsiteX37" fmla="*/ 6183917 w 9144000"/>
                <a:gd name="connsiteY37" fmla="*/ 4727688 h 6083134"/>
                <a:gd name="connsiteX38" fmla="*/ 7661324 w 9144000"/>
                <a:gd name="connsiteY38" fmla="*/ 4977905 h 6083134"/>
                <a:gd name="connsiteX39" fmla="*/ 9144000 w 9144000"/>
                <a:gd name="connsiteY39" fmla="*/ 5180860 h 6083134"/>
                <a:gd name="connsiteX40" fmla="*/ 9144000 w 9144000"/>
                <a:gd name="connsiteY40" fmla="*/ 6083134 h 6083134"/>
                <a:gd name="connsiteX41" fmla="*/ 4375201 w 9144000"/>
                <a:gd name="connsiteY41" fmla="*/ 6083134 h 6083134"/>
                <a:gd name="connsiteX42" fmla="*/ 3764751 w 9144000"/>
                <a:gd name="connsiteY42" fmla="*/ 5874251 h 6083134"/>
                <a:gd name="connsiteX43" fmla="*/ 3001541 w 9144000"/>
                <a:gd name="connsiteY43" fmla="*/ 5582860 h 6083134"/>
                <a:gd name="connsiteX44" fmla="*/ 2252335 w 9144000"/>
                <a:gd name="connsiteY44" fmla="*/ 5234456 h 6083134"/>
                <a:gd name="connsiteX45" fmla="*/ 1524135 w 9144000"/>
                <a:gd name="connsiteY45" fmla="*/ 4797369 h 6083134"/>
                <a:gd name="connsiteX46" fmla="*/ 1181040 w 9144000"/>
                <a:gd name="connsiteY46" fmla="*/ 4521814 h 6083134"/>
                <a:gd name="connsiteX47" fmla="*/ 879957 w 9144000"/>
                <a:gd name="connsiteY47" fmla="*/ 4186080 h 6083134"/>
                <a:gd name="connsiteX48" fmla="*/ 673400 w 9144000"/>
                <a:gd name="connsiteY48" fmla="*/ 3774331 h 6083134"/>
                <a:gd name="connsiteX49" fmla="*/ 641892 w 9144000"/>
                <a:gd name="connsiteY49" fmla="*/ 3315072 h 6083134"/>
                <a:gd name="connsiteX50" fmla="*/ 645393 w 9144000"/>
                <a:gd name="connsiteY50" fmla="*/ 3286567 h 6083134"/>
                <a:gd name="connsiteX51" fmla="*/ 648456 w 9144000"/>
                <a:gd name="connsiteY51" fmla="*/ 3269938 h 6083134"/>
                <a:gd name="connsiteX52" fmla="*/ 652395 w 9144000"/>
                <a:gd name="connsiteY52" fmla="*/ 3254894 h 6083134"/>
                <a:gd name="connsiteX53" fmla="*/ 655458 w 9144000"/>
                <a:gd name="connsiteY53" fmla="*/ 3246579 h 6083134"/>
                <a:gd name="connsiteX54" fmla="*/ 655896 w 9144000"/>
                <a:gd name="connsiteY54" fmla="*/ 3238265 h 6083134"/>
                <a:gd name="connsiteX55" fmla="*/ 655896 w 9144000"/>
                <a:gd name="connsiteY55" fmla="*/ 3235890 h 6083134"/>
                <a:gd name="connsiteX56" fmla="*/ 658959 w 9144000"/>
                <a:gd name="connsiteY56" fmla="*/ 3230347 h 6083134"/>
                <a:gd name="connsiteX57" fmla="*/ 666398 w 9144000"/>
                <a:gd name="connsiteY57" fmla="*/ 3207384 h 6083134"/>
                <a:gd name="connsiteX58" fmla="*/ 694406 w 9144000"/>
                <a:gd name="connsiteY58" fmla="*/ 3115533 h 6083134"/>
                <a:gd name="connsiteX59" fmla="*/ 778429 w 9144000"/>
                <a:gd name="connsiteY59" fmla="*/ 2925494 h 6083134"/>
                <a:gd name="connsiteX60" fmla="*/ 1062007 w 9144000"/>
                <a:gd name="connsiteY60" fmla="*/ 2548585 h 6083134"/>
                <a:gd name="connsiteX61" fmla="*/ 1506630 w 9144000"/>
                <a:gd name="connsiteY61" fmla="*/ 2222354 h 6083134"/>
                <a:gd name="connsiteX62" fmla="*/ 2031774 w 9144000"/>
                <a:gd name="connsiteY62" fmla="*/ 2016479 h 6083134"/>
                <a:gd name="connsiteX63" fmla="*/ 2532412 w 9144000"/>
                <a:gd name="connsiteY63" fmla="*/ 1905623 h 6083134"/>
                <a:gd name="connsiteX64" fmla="*/ 2984036 w 9144000"/>
                <a:gd name="connsiteY64" fmla="*/ 1851779 h 6083134"/>
                <a:gd name="connsiteX65" fmla="*/ 3386647 w 9144000"/>
                <a:gd name="connsiteY65" fmla="*/ 1816939 h 6083134"/>
                <a:gd name="connsiteX66" fmla="*/ 3726241 w 9144000"/>
                <a:gd name="connsiteY66" fmla="*/ 1782099 h 6083134"/>
                <a:gd name="connsiteX67" fmla="*/ 3967807 w 9144000"/>
                <a:gd name="connsiteY67" fmla="*/ 1740924 h 6083134"/>
                <a:gd name="connsiteX68" fmla="*/ 4030824 w 9144000"/>
                <a:gd name="connsiteY68" fmla="*/ 1725087 h 6083134"/>
                <a:gd name="connsiteX69" fmla="*/ 4072836 w 9144000"/>
                <a:gd name="connsiteY69" fmla="*/ 1709251 h 6083134"/>
                <a:gd name="connsiteX70" fmla="*/ 4111347 w 9144000"/>
                <a:gd name="connsiteY70" fmla="*/ 1680745 h 6083134"/>
                <a:gd name="connsiteX71" fmla="*/ 4142855 w 9144000"/>
                <a:gd name="connsiteY71" fmla="*/ 1623734 h 6083134"/>
                <a:gd name="connsiteX72" fmla="*/ 4139354 w 9144000"/>
                <a:gd name="connsiteY72" fmla="*/ 1452700 h 6083134"/>
                <a:gd name="connsiteX73" fmla="*/ 4072836 w 9144000"/>
                <a:gd name="connsiteY73" fmla="*/ 1392521 h 6083134"/>
                <a:gd name="connsiteX74" fmla="*/ 3852275 w 9144000"/>
                <a:gd name="connsiteY74" fmla="*/ 1259494 h 6083134"/>
                <a:gd name="connsiteX75" fmla="*/ 3558194 w 9144000"/>
                <a:gd name="connsiteY75" fmla="*/ 1132802 h 6083134"/>
                <a:gd name="connsiteX76" fmla="*/ 3232605 w 9144000"/>
                <a:gd name="connsiteY76" fmla="*/ 1018779 h 6083134"/>
                <a:gd name="connsiteX77" fmla="*/ 2528911 w 9144000"/>
                <a:gd name="connsiteY77" fmla="*/ 825574 h 6083134"/>
                <a:gd name="connsiteX78" fmla="*/ 1030499 w 9144000"/>
                <a:gd name="connsiteY78" fmla="*/ 515179 h 6083134"/>
                <a:gd name="connsiteX79" fmla="*/ 0 w 9144000"/>
                <a:gd name="connsiteY79" fmla="*/ 348488 h 6083134"/>
                <a:gd name="connsiteX80" fmla="*/ 0 w 9144000"/>
                <a:gd name="connsiteY80"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94255 h 6083134"/>
                <a:gd name="connsiteX30" fmla="*/ 2563921 w 9144000"/>
                <a:gd name="connsiteY30" fmla="*/ 3470270 h 6083134"/>
                <a:gd name="connsiteX31" fmla="*/ 2640942 w 9144000"/>
                <a:gd name="connsiteY31" fmla="*/ 3558954 h 6083134"/>
                <a:gd name="connsiteX32" fmla="*/ 2977035 w 9144000"/>
                <a:gd name="connsiteY32" fmla="*/ 3787000 h 6083134"/>
                <a:gd name="connsiteX33" fmla="*/ 3491676 w 9144000"/>
                <a:gd name="connsiteY33" fmla="*/ 4018213 h 6083134"/>
                <a:gd name="connsiteX34" fmla="*/ 4104345 w 9144000"/>
                <a:gd name="connsiteY34" fmla="*/ 4230422 h 6083134"/>
                <a:gd name="connsiteX35" fmla="*/ 4769528 w 9144000"/>
                <a:gd name="connsiteY35" fmla="*/ 4414126 h 6083134"/>
                <a:gd name="connsiteX36" fmla="*/ 6183917 w 9144000"/>
                <a:gd name="connsiteY36" fmla="*/ 4727688 h 6083134"/>
                <a:gd name="connsiteX37" fmla="*/ 7661324 w 9144000"/>
                <a:gd name="connsiteY37" fmla="*/ 4977905 h 6083134"/>
                <a:gd name="connsiteX38" fmla="*/ 9144000 w 9144000"/>
                <a:gd name="connsiteY38" fmla="*/ 5180860 h 6083134"/>
                <a:gd name="connsiteX39" fmla="*/ 9144000 w 9144000"/>
                <a:gd name="connsiteY39" fmla="*/ 6083134 h 6083134"/>
                <a:gd name="connsiteX40" fmla="*/ 4375201 w 9144000"/>
                <a:gd name="connsiteY40" fmla="*/ 6083134 h 6083134"/>
                <a:gd name="connsiteX41" fmla="*/ 3764751 w 9144000"/>
                <a:gd name="connsiteY41" fmla="*/ 5874251 h 6083134"/>
                <a:gd name="connsiteX42" fmla="*/ 3001541 w 9144000"/>
                <a:gd name="connsiteY42" fmla="*/ 5582860 h 6083134"/>
                <a:gd name="connsiteX43" fmla="*/ 2252335 w 9144000"/>
                <a:gd name="connsiteY43" fmla="*/ 5234456 h 6083134"/>
                <a:gd name="connsiteX44" fmla="*/ 1524135 w 9144000"/>
                <a:gd name="connsiteY44" fmla="*/ 4797369 h 6083134"/>
                <a:gd name="connsiteX45" fmla="*/ 1181040 w 9144000"/>
                <a:gd name="connsiteY45" fmla="*/ 4521814 h 6083134"/>
                <a:gd name="connsiteX46" fmla="*/ 879957 w 9144000"/>
                <a:gd name="connsiteY46" fmla="*/ 4186080 h 6083134"/>
                <a:gd name="connsiteX47" fmla="*/ 673400 w 9144000"/>
                <a:gd name="connsiteY47" fmla="*/ 3774331 h 6083134"/>
                <a:gd name="connsiteX48" fmla="*/ 641892 w 9144000"/>
                <a:gd name="connsiteY48" fmla="*/ 3315072 h 6083134"/>
                <a:gd name="connsiteX49" fmla="*/ 645393 w 9144000"/>
                <a:gd name="connsiteY49" fmla="*/ 3286567 h 6083134"/>
                <a:gd name="connsiteX50" fmla="*/ 648456 w 9144000"/>
                <a:gd name="connsiteY50" fmla="*/ 3269938 h 6083134"/>
                <a:gd name="connsiteX51" fmla="*/ 652395 w 9144000"/>
                <a:gd name="connsiteY51" fmla="*/ 3254894 h 6083134"/>
                <a:gd name="connsiteX52" fmla="*/ 655458 w 9144000"/>
                <a:gd name="connsiteY52" fmla="*/ 3246579 h 6083134"/>
                <a:gd name="connsiteX53" fmla="*/ 655896 w 9144000"/>
                <a:gd name="connsiteY53" fmla="*/ 3238265 h 6083134"/>
                <a:gd name="connsiteX54" fmla="*/ 655896 w 9144000"/>
                <a:gd name="connsiteY54" fmla="*/ 3235890 h 6083134"/>
                <a:gd name="connsiteX55" fmla="*/ 658959 w 9144000"/>
                <a:gd name="connsiteY55" fmla="*/ 3230347 h 6083134"/>
                <a:gd name="connsiteX56" fmla="*/ 666398 w 9144000"/>
                <a:gd name="connsiteY56" fmla="*/ 3207384 h 6083134"/>
                <a:gd name="connsiteX57" fmla="*/ 694406 w 9144000"/>
                <a:gd name="connsiteY57" fmla="*/ 3115533 h 6083134"/>
                <a:gd name="connsiteX58" fmla="*/ 778429 w 9144000"/>
                <a:gd name="connsiteY58" fmla="*/ 2925494 h 6083134"/>
                <a:gd name="connsiteX59" fmla="*/ 1062007 w 9144000"/>
                <a:gd name="connsiteY59" fmla="*/ 2548585 h 6083134"/>
                <a:gd name="connsiteX60" fmla="*/ 1506630 w 9144000"/>
                <a:gd name="connsiteY60" fmla="*/ 2222354 h 6083134"/>
                <a:gd name="connsiteX61" fmla="*/ 2031774 w 9144000"/>
                <a:gd name="connsiteY61" fmla="*/ 2016479 h 6083134"/>
                <a:gd name="connsiteX62" fmla="*/ 2532412 w 9144000"/>
                <a:gd name="connsiteY62" fmla="*/ 1905623 h 6083134"/>
                <a:gd name="connsiteX63" fmla="*/ 2984036 w 9144000"/>
                <a:gd name="connsiteY63" fmla="*/ 1851779 h 6083134"/>
                <a:gd name="connsiteX64" fmla="*/ 3386647 w 9144000"/>
                <a:gd name="connsiteY64" fmla="*/ 1816939 h 6083134"/>
                <a:gd name="connsiteX65" fmla="*/ 3726241 w 9144000"/>
                <a:gd name="connsiteY65" fmla="*/ 1782099 h 6083134"/>
                <a:gd name="connsiteX66" fmla="*/ 3967807 w 9144000"/>
                <a:gd name="connsiteY66" fmla="*/ 1740924 h 6083134"/>
                <a:gd name="connsiteX67" fmla="*/ 4030824 w 9144000"/>
                <a:gd name="connsiteY67" fmla="*/ 1725087 h 6083134"/>
                <a:gd name="connsiteX68" fmla="*/ 4072836 w 9144000"/>
                <a:gd name="connsiteY68" fmla="*/ 1709251 h 6083134"/>
                <a:gd name="connsiteX69" fmla="*/ 4111347 w 9144000"/>
                <a:gd name="connsiteY69" fmla="*/ 1680745 h 6083134"/>
                <a:gd name="connsiteX70" fmla="*/ 4142855 w 9144000"/>
                <a:gd name="connsiteY70" fmla="*/ 1623734 h 6083134"/>
                <a:gd name="connsiteX71" fmla="*/ 4139354 w 9144000"/>
                <a:gd name="connsiteY71" fmla="*/ 1452700 h 6083134"/>
                <a:gd name="connsiteX72" fmla="*/ 4072836 w 9144000"/>
                <a:gd name="connsiteY72" fmla="*/ 1392521 h 6083134"/>
                <a:gd name="connsiteX73" fmla="*/ 3852275 w 9144000"/>
                <a:gd name="connsiteY73" fmla="*/ 1259494 h 6083134"/>
                <a:gd name="connsiteX74" fmla="*/ 3558194 w 9144000"/>
                <a:gd name="connsiteY74" fmla="*/ 1132802 h 6083134"/>
                <a:gd name="connsiteX75" fmla="*/ 3232605 w 9144000"/>
                <a:gd name="connsiteY75" fmla="*/ 1018779 h 6083134"/>
                <a:gd name="connsiteX76" fmla="*/ 2528911 w 9144000"/>
                <a:gd name="connsiteY76" fmla="*/ 825574 h 6083134"/>
                <a:gd name="connsiteX77" fmla="*/ 1030499 w 9144000"/>
                <a:gd name="connsiteY77" fmla="*/ 515179 h 6083134"/>
                <a:gd name="connsiteX78" fmla="*/ 0 w 9144000"/>
                <a:gd name="connsiteY78" fmla="*/ 348488 h 6083134"/>
                <a:gd name="connsiteX79" fmla="*/ 0 w 9144000"/>
                <a:gd name="connsiteY79"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63921 w 9144000"/>
                <a:gd name="connsiteY29" fmla="*/ 3470270 h 6083134"/>
                <a:gd name="connsiteX30" fmla="*/ 2640942 w 9144000"/>
                <a:gd name="connsiteY30" fmla="*/ 3558954 h 6083134"/>
                <a:gd name="connsiteX31" fmla="*/ 2977035 w 9144000"/>
                <a:gd name="connsiteY31" fmla="*/ 3787000 h 6083134"/>
                <a:gd name="connsiteX32" fmla="*/ 3491676 w 9144000"/>
                <a:gd name="connsiteY32" fmla="*/ 4018213 h 6083134"/>
                <a:gd name="connsiteX33" fmla="*/ 4104345 w 9144000"/>
                <a:gd name="connsiteY33" fmla="*/ 4230422 h 6083134"/>
                <a:gd name="connsiteX34" fmla="*/ 4769528 w 9144000"/>
                <a:gd name="connsiteY34" fmla="*/ 4414126 h 6083134"/>
                <a:gd name="connsiteX35" fmla="*/ 6183917 w 9144000"/>
                <a:gd name="connsiteY35" fmla="*/ 4727688 h 6083134"/>
                <a:gd name="connsiteX36" fmla="*/ 7661324 w 9144000"/>
                <a:gd name="connsiteY36" fmla="*/ 4977905 h 6083134"/>
                <a:gd name="connsiteX37" fmla="*/ 9144000 w 9144000"/>
                <a:gd name="connsiteY37" fmla="*/ 5180860 h 6083134"/>
                <a:gd name="connsiteX38" fmla="*/ 9144000 w 9144000"/>
                <a:gd name="connsiteY38" fmla="*/ 6083134 h 6083134"/>
                <a:gd name="connsiteX39" fmla="*/ 4375201 w 9144000"/>
                <a:gd name="connsiteY39" fmla="*/ 6083134 h 6083134"/>
                <a:gd name="connsiteX40" fmla="*/ 3764751 w 9144000"/>
                <a:gd name="connsiteY40" fmla="*/ 5874251 h 6083134"/>
                <a:gd name="connsiteX41" fmla="*/ 3001541 w 9144000"/>
                <a:gd name="connsiteY41" fmla="*/ 5582860 h 6083134"/>
                <a:gd name="connsiteX42" fmla="*/ 2252335 w 9144000"/>
                <a:gd name="connsiteY42" fmla="*/ 5234456 h 6083134"/>
                <a:gd name="connsiteX43" fmla="*/ 1524135 w 9144000"/>
                <a:gd name="connsiteY43" fmla="*/ 4797369 h 6083134"/>
                <a:gd name="connsiteX44" fmla="*/ 1181040 w 9144000"/>
                <a:gd name="connsiteY44" fmla="*/ 4521814 h 6083134"/>
                <a:gd name="connsiteX45" fmla="*/ 879957 w 9144000"/>
                <a:gd name="connsiteY45" fmla="*/ 4186080 h 6083134"/>
                <a:gd name="connsiteX46" fmla="*/ 673400 w 9144000"/>
                <a:gd name="connsiteY46" fmla="*/ 3774331 h 6083134"/>
                <a:gd name="connsiteX47" fmla="*/ 641892 w 9144000"/>
                <a:gd name="connsiteY47" fmla="*/ 3315072 h 6083134"/>
                <a:gd name="connsiteX48" fmla="*/ 645393 w 9144000"/>
                <a:gd name="connsiteY48" fmla="*/ 3286567 h 6083134"/>
                <a:gd name="connsiteX49" fmla="*/ 648456 w 9144000"/>
                <a:gd name="connsiteY49" fmla="*/ 3269938 h 6083134"/>
                <a:gd name="connsiteX50" fmla="*/ 652395 w 9144000"/>
                <a:gd name="connsiteY50" fmla="*/ 3254894 h 6083134"/>
                <a:gd name="connsiteX51" fmla="*/ 655458 w 9144000"/>
                <a:gd name="connsiteY51" fmla="*/ 3246579 h 6083134"/>
                <a:gd name="connsiteX52" fmla="*/ 655896 w 9144000"/>
                <a:gd name="connsiteY52" fmla="*/ 3238265 h 6083134"/>
                <a:gd name="connsiteX53" fmla="*/ 655896 w 9144000"/>
                <a:gd name="connsiteY53" fmla="*/ 3235890 h 6083134"/>
                <a:gd name="connsiteX54" fmla="*/ 658959 w 9144000"/>
                <a:gd name="connsiteY54" fmla="*/ 3230347 h 6083134"/>
                <a:gd name="connsiteX55" fmla="*/ 666398 w 9144000"/>
                <a:gd name="connsiteY55" fmla="*/ 3207384 h 6083134"/>
                <a:gd name="connsiteX56" fmla="*/ 694406 w 9144000"/>
                <a:gd name="connsiteY56" fmla="*/ 3115533 h 6083134"/>
                <a:gd name="connsiteX57" fmla="*/ 778429 w 9144000"/>
                <a:gd name="connsiteY57" fmla="*/ 2925494 h 6083134"/>
                <a:gd name="connsiteX58" fmla="*/ 1062007 w 9144000"/>
                <a:gd name="connsiteY58" fmla="*/ 2548585 h 6083134"/>
                <a:gd name="connsiteX59" fmla="*/ 1506630 w 9144000"/>
                <a:gd name="connsiteY59" fmla="*/ 2222354 h 6083134"/>
                <a:gd name="connsiteX60" fmla="*/ 2031774 w 9144000"/>
                <a:gd name="connsiteY60" fmla="*/ 2016479 h 6083134"/>
                <a:gd name="connsiteX61" fmla="*/ 2532412 w 9144000"/>
                <a:gd name="connsiteY61" fmla="*/ 1905623 h 6083134"/>
                <a:gd name="connsiteX62" fmla="*/ 2984036 w 9144000"/>
                <a:gd name="connsiteY62" fmla="*/ 1851779 h 6083134"/>
                <a:gd name="connsiteX63" fmla="*/ 3386647 w 9144000"/>
                <a:gd name="connsiteY63" fmla="*/ 1816939 h 6083134"/>
                <a:gd name="connsiteX64" fmla="*/ 3726241 w 9144000"/>
                <a:gd name="connsiteY64" fmla="*/ 1782099 h 6083134"/>
                <a:gd name="connsiteX65" fmla="*/ 3967807 w 9144000"/>
                <a:gd name="connsiteY65" fmla="*/ 1740924 h 6083134"/>
                <a:gd name="connsiteX66" fmla="*/ 4030824 w 9144000"/>
                <a:gd name="connsiteY66" fmla="*/ 1725087 h 6083134"/>
                <a:gd name="connsiteX67" fmla="*/ 4072836 w 9144000"/>
                <a:gd name="connsiteY67" fmla="*/ 1709251 h 6083134"/>
                <a:gd name="connsiteX68" fmla="*/ 4111347 w 9144000"/>
                <a:gd name="connsiteY68" fmla="*/ 1680745 h 6083134"/>
                <a:gd name="connsiteX69" fmla="*/ 4142855 w 9144000"/>
                <a:gd name="connsiteY69" fmla="*/ 1623734 h 6083134"/>
                <a:gd name="connsiteX70" fmla="*/ 4139354 w 9144000"/>
                <a:gd name="connsiteY70" fmla="*/ 1452700 h 6083134"/>
                <a:gd name="connsiteX71" fmla="*/ 4072836 w 9144000"/>
                <a:gd name="connsiteY71" fmla="*/ 1392521 h 6083134"/>
                <a:gd name="connsiteX72" fmla="*/ 3852275 w 9144000"/>
                <a:gd name="connsiteY72" fmla="*/ 1259494 h 6083134"/>
                <a:gd name="connsiteX73" fmla="*/ 3558194 w 9144000"/>
                <a:gd name="connsiteY73" fmla="*/ 1132802 h 6083134"/>
                <a:gd name="connsiteX74" fmla="*/ 3232605 w 9144000"/>
                <a:gd name="connsiteY74" fmla="*/ 1018779 h 6083134"/>
                <a:gd name="connsiteX75" fmla="*/ 2528911 w 9144000"/>
                <a:gd name="connsiteY75" fmla="*/ 825574 h 6083134"/>
                <a:gd name="connsiteX76" fmla="*/ 1030499 w 9144000"/>
                <a:gd name="connsiteY76" fmla="*/ 515179 h 6083134"/>
                <a:gd name="connsiteX77" fmla="*/ 0 w 9144000"/>
                <a:gd name="connsiteY77" fmla="*/ 348488 h 6083134"/>
                <a:gd name="connsiteX78" fmla="*/ 0 w 9144000"/>
                <a:gd name="connsiteY78"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63921 w 9144000"/>
                <a:gd name="connsiteY29" fmla="*/ 3470270 h 6083134"/>
                <a:gd name="connsiteX30" fmla="*/ 2640942 w 9144000"/>
                <a:gd name="connsiteY30" fmla="*/ 3558954 h 6083134"/>
                <a:gd name="connsiteX31" fmla="*/ 2977035 w 9144000"/>
                <a:gd name="connsiteY31" fmla="*/ 3787000 h 6083134"/>
                <a:gd name="connsiteX32" fmla="*/ 3491676 w 9144000"/>
                <a:gd name="connsiteY32" fmla="*/ 4018213 h 6083134"/>
                <a:gd name="connsiteX33" fmla="*/ 4104345 w 9144000"/>
                <a:gd name="connsiteY33" fmla="*/ 4230422 h 6083134"/>
                <a:gd name="connsiteX34" fmla="*/ 4769528 w 9144000"/>
                <a:gd name="connsiteY34" fmla="*/ 4414126 h 6083134"/>
                <a:gd name="connsiteX35" fmla="*/ 6183917 w 9144000"/>
                <a:gd name="connsiteY35" fmla="*/ 4727688 h 6083134"/>
                <a:gd name="connsiteX36" fmla="*/ 7661324 w 9144000"/>
                <a:gd name="connsiteY36" fmla="*/ 4977905 h 6083134"/>
                <a:gd name="connsiteX37" fmla="*/ 9144000 w 9144000"/>
                <a:gd name="connsiteY37" fmla="*/ 5180860 h 6083134"/>
                <a:gd name="connsiteX38" fmla="*/ 9144000 w 9144000"/>
                <a:gd name="connsiteY38" fmla="*/ 6083134 h 6083134"/>
                <a:gd name="connsiteX39" fmla="*/ 4375201 w 9144000"/>
                <a:gd name="connsiteY39" fmla="*/ 6083134 h 6083134"/>
                <a:gd name="connsiteX40" fmla="*/ 3764751 w 9144000"/>
                <a:gd name="connsiteY40" fmla="*/ 5874251 h 6083134"/>
                <a:gd name="connsiteX41" fmla="*/ 3001541 w 9144000"/>
                <a:gd name="connsiteY41" fmla="*/ 5582860 h 6083134"/>
                <a:gd name="connsiteX42" fmla="*/ 2252335 w 9144000"/>
                <a:gd name="connsiteY42" fmla="*/ 5234456 h 6083134"/>
                <a:gd name="connsiteX43" fmla="*/ 1524135 w 9144000"/>
                <a:gd name="connsiteY43" fmla="*/ 4797369 h 6083134"/>
                <a:gd name="connsiteX44" fmla="*/ 1181040 w 9144000"/>
                <a:gd name="connsiteY44" fmla="*/ 4521814 h 6083134"/>
                <a:gd name="connsiteX45" fmla="*/ 879957 w 9144000"/>
                <a:gd name="connsiteY45" fmla="*/ 4186080 h 6083134"/>
                <a:gd name="connsiteX46" fmla="*/ 673400 w 9144000"/>
                <a:gd name="connsiteY46" fmla="*/ 3774331 h 6083134"/>
                <a:gd name="connsiteX47" fmla="*/ 641892 w 9144000"/>
                <a:gd name="connsiteY47" fmla="*/ 3315072 h 6083134"/>
                <a:gd name="connsiteX48" fmla="*/ 645393 w 9144000"/>
                <a:gd name="connsiteY48" fmla="*/ 3286567 h 6083134"/>
                <a:gd name="connsiteX49" fmla="*/ 648456 w 9144000"/>
                <a:gd name="connsiteY49" fmla="*/ 3269938 h 6083134"/>
                <a:gd name="connsiteX50" fmla="*/ 652395 w 9144000"/>
                <a:gd name="connsiteY50" fmla="*/ 3254894 h 6083134"/>
                <a:gd name="connsiteX51" fmla="*/ 655458 w 9144000"/>
                <a:gd name="connsiteY51" fmla="*/ 3246579 h 6083134"/>
                <a:gd name="connsiteX52" fmla="*/ 655896 w 9144000"/>
                <a:gd name="connsiteY52" fmla="*/ 3238265 h 6083134"/>
                <a:gd name="connsiteX53" fmla="*/ 655896 w 9144000"/>
                <a:gd name="connsiteY53" fmla="*/ 3235890 h 6083134"/>
                <a:gd name="connsiteX54" fmla="*/ 658959 w 9144000"/>
                <a:gd name="connsiteY54" fmla="*/ 3230347 h 6083134"/>
                <a:gd name="connsiteX55" fmla="*/ 666398 w 9144000"/>
                <a:gd name="connsiteY55" fmla="*/ 3207384 h 6083134"/>
                <a:gd name="connsiteX56" fmla="*/ 694406 w 9144000"/>
                <a:gd name="connsiteY56" fmla="*/ 3115533 h 6083134"/>
                <a:gd name="connsiteX57" fmla="*/ 778429 w 9144000"/>
                <a:gd name="connsiteY57" fmla="*/ 2925494 h 6083134"/>
                <a:gd name="connsiteX58" fmla="*/ 1062007 w 9144000"/>
                <a:gd name="connsiteY58" fmla="*/ 2548585 h 6083134"/>
                <a:gd name="connsiteX59" fmla="*/ 1506630 w 9144000"/>
                <a:gd name="connsiteY59" fmla="*/ 2222354 h 6083134"/>
                <a:gd name="connsiteX60" fmla="*/ 2031774 w 9144000"/>
                <a:gd name="connsiteY60" fmla="*/ 2016479 h 6083134"/>
                <a:gd name="connsiteX61" fmla="*/ 2532412 w 9144000"/>
                <a:gd name="connsiteY61" fmla="*/ 1905623 h 6083134"/>
                <a:gd name="connsiteX62" fmla="*/ 2984036 w 9144000"/>
                <a:gd name="connsiteY62" fmla="*/ 1851779 h 6083134"/>
                <a:gd name="connsiteX63" fmla="*/ 3386647 w 9144000"/>
                <a:gd name="connsiteY63" fmla="*/ 1816939 h 6083134"/>
                <a:gd name="connsiteX64" fmla="*/ 3726241 w 9144000"/>
                <a:gd name="connsiteY64" fmla="*/ 1782099 h 6083134"/>
                <a:gd name="connsiteX65" fmla="*/ 3967807 w 9144000"/>
                <a:gd name="connsiteY65" fmla="*/ 1740924 h 6083134"/>
                <a:gd name="connsiteX66" fmla="*/ 4030824 w 9144000"/>
                <a:gd name="connsiteY66" fmla="*/ 1725087 h 6083134"/>
                <a:gd name="connsiteX67" fmla="*/ 4072836 w 9144000"/>
                <a:gd name="connsiteY67" fmla="*/ 1709251 h 6083134"/>
                <a:gd name="connsiteX68" fmla="*/ 4111347 w 9144000"/>
                <a:gd name="connsiteY68" fmla="*/ 1680745 h 6083134"/>
                <a:gd name="connsiteX69" fmla="*/ 4142855 w 9144000"/>
                <a:gd name="connsiteY69" fmla="*/ 1623734 h 6083134"/>
                <a:gd name="connsiteX70" fmla="*/ 4139354 w 9144000"/>
                <a:gd name="connsiteY70" fmla="*/ 1452700 h 6083134"/>
                <a:gd name="connsiteX71" fmla="*/ 4072836 w 9144000"/>
                <a:gd name="connsiteY71" fmla="*/ 1392521 h 6083134"/>
                <a:gd name="connsiteX72" fmla="*/ 3852275 w 9144000"/>
                <a:gd name="connsiteY72" fmla="*/ 1259494 h 6083134"/>
                <a:gd name="connsiteX73" fmla="*/ 3558194 w 9144000"/>
                <a:gd name="connsiteY73" fmla="*/ 1132802 h 6083134"/>
                <a:gd name="connsiteX74" fmla="*/ 3232605 w 9144000"/>
                <a:gd name="connsiteY74" fmla="*/ 1018779 h 6083134"/>
                <a:gd name="connsiteX75" fmla="*/ 2528911 w 9144000"/>
                <a:gd name="connsiteY75" fmla="*/ 825574 h 6083134"/>
                <a:gd name="connsiteX76" fmla="*/ 1030499 w 9144000"/>
                <a:gd name="connsiteY76" fmla="*/ 515179 h 6083134"/>
                <a:gd name="connsiteX77" fmla="*/ 0 w 9144000"/>
                <a:gd name="connsiteY77" fmla="*/ 348488 h 6083134"/>
                <a:gd name="connsiteX78" fmla="*/ 0 w 9144000"/>
                <a:gd name="connsiteY78"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63921 w 9144000"/>
                <a:gd name="connsiteY29" fmla="*/ 3470270 h 6083134"/>
                <a:gd name="connsiteX30" fmla="*/ 2640942 w 9144000"/>
                <a:gd name="connsiteY30" fmla="*/ 3558954 h 6083134"/>
                <a:gd name="connsiteX31" fmla="*/ 2977035 w 9144000"/>
                <a:gd name="connsiteY31" fmla="*/ 3787000 h 6083134"/>
                <a:gd name="connsiteX32" fmla="*/ 3491676 w 9144000"/>
                <a:gd name="connsiteY32" fmla="*/ 4018213 h 6083134"/>
                <a:gd name="connsiteX33" fmla="*/ 4104345 w 9144000"/>
                <a:gd name="connsiteY33" fmla="*/ 4230422 h 6083134"/>
                <a:gd name="connsiteX34" fmla="*/ 4769528 w 9144000"/>
                <a:gd name="connsiteY34" fmla="*/ 4414126 h 6083134"/>
                <a:gd name="connsiteX35" fmla="*/ 6183917 w 9144000"/>
                <a:gd name="connsiteY35" fmla="*/ 4727688 h 6083134"/>
                <a:gd name="connsiteX36" fmla="*/ 7661324 w 9144000"/>
                <a:gd name="connsiteY36" fmla="*/ 4977905 h 6083134"/>
                <a:gd name="connsiteX37" fmla="*/ 9144000 w 9144000"/>
                <a:gd name="connsiteY37" fmla="*/ 5180860 h 6083134"/>
                <a:gd name="connsiteX38" fmla="*/ 9144000 w 9144000"/>
                <a:gd name="connsiteY38" fmla="*/ 6083134 h 6083134"/>
                <a:gd name="connsiteX39" fmla="*/ 4375201 w 9144000"/>
                <a:gd name="connsiteY39" fmla="*/ 6083134 h 6083134"/>
                <a:gd name="connsiteX40" fmla="*/ 3764751 w 9144000"/>
                <a:gd name="connsiteY40" fmla="*/ 5874251 h 6083134"/>
                <a:gd name="connsiteX41" fmla="*/ 3001541 w 9144000"/>
                <a:gd name="connsiteY41" fmla="*/ 5582860 h 6083134"/>
                <a:gd name="connsiteX42" fmla="*/ 2252335 w 9144000"/>
                <a:gd name="connsiteY42" fmla="*/ 5234456 h 6083134"/>
                <a:gd name="connsiteX43" fmla="*/ 1524135 w 9144000"/>
                <a:gd name="connsiteY43" fmla="*/ 4797369 h 6083134"/>
                <a:gd name="connsiteX44" fmla="*/ 1181040 w 9144000"/>
                <a:gd name="connsiteY44" fmla="*/ 4521814 h 6083134"/>
                <a:gd name="connsiteX45" fmla="*/ 879957 w 9144000"/>
                <a:gd name="connsiteY45" fmla="*/ 4186080 h 6083134"/>
                <a:gd name="connsiteX46" fmla="*/ 673400 w 9144000"/>
                <a:gd name="connsiteY46" fmla="*/ 3774331 h 6083134"/>
                <a:gd name="connsiteX47" fmla="*/ 641892 w 9144000"/>
                <a:gd name="connsiteY47" fmla="*/ 3315072 h 6083134"/>
                <a:gd name="connsiteX48" fmla="*/ 645393 w 9144000"/>
                <a:gd name="connsiteY48" fmla="*/ 3286567 h 6083134"/>
                <a:gd name="connsiteX49" fmla="*/ 648456 w 9144000"/>
                <a:gd name="connsiteY49" fmla="*/ 3269938 h 6083134"/>
                <a:gd name="connsiteX50" fmla="*/ 652395 w 9144000"/>
                <a:gd name="connsiteY50" fmla="*/ 3254894 h 6083134"/>
                <a:gd name="connsiteX51" fmla="*/ 655458 w 9144000"/>
                <a:gd name="connsiteY51" fmla="*/ 3246579 h 6083134"/>
                <a:gd name="connsiteX52" fmla="*/ 655896 w 9144000"/>
                <a:gd name="connsiteY52" fmla="*/ 3238265 h 6083134"/>
                <a:gd name="connsiteX53" fmla="*/ 655896 w 9144000"/>
                <a:gd name="connsiteY53" fmla="*/ 3235890 h 6083134"/>
                <a:gd name="connsiteX54" fmla="*/ 658959 w 9144000"/>
                <a:gd name="connsiteY54" fmla="*/ 3230347 h 6083134"/>
                <a:gd name="connsiteX55" fmla="*/ 666398 w 9144000"/>
                <a:gd name="connsiteY55" fmla="*/ 3207384 h 6083134"/>
                <a:gd name="connsiteX56" fmla="*/ 694406 w 9144000"/>
                <a:gd name="connsiteY56" fmla="*/ 3115533 h 6083134"/>
                <a:gd name="connsiteX57" fmla="*/ 778429 w 9144000"/>
                <a:gd name="connsiteY57" fmla="*/ 2925494 h 6083134"/>
                <a:gd name="connsiteX58" fmla="*/ 1062007 w 9144000"/>
                <a:gd name="connsiteY58" fmla="*/ 2548585 h 6083134"/>
                <a:gd name="connsiteX59" fmla="*/ 1506630 w 9144000"/>
                <a:gd name="connsiteY59" fmla="*/ 2222354 h 6083134"/>
                <a:gd name="connsiteX60" fmla="*/ 2031774 w 9144000"/>
                <a:gd name="connsiteY60" fmla="*/ 2016479 h 6083134"/>
                <a:gd name="connsiteX61" fmla="*/ 2532412 w 9144000"/>
                <a:gd name="connsiteY61" fmla="*/ 1905623 h 6083134"/>
                <a:gd name="connsiteX62" fmla="*/ 2984036 w 9144000"/>
                <a:gd name="connsiteY62" fmla="*/ 1851779 h 6083134"/>
                <a:gd name="connsiteX63" fmla="*/ 3386647 w 9144000"/>
                <a:gd name="connsiteY63" fmla="*/ 1816939 h 6083134"/>
                <a:gd name="connsiteX64" fmla="*/ 3726241 w 9144000"/>
                <a:gd name="connsiteY64" fmla="*/ 1782099 h 6083134"/>
                <a:gd name="connsiteX65" fmla="*/ 3967807 w 9144000"/>
                <a:gd name="connsiteY65" fmla="*/ 1740924 h 6083134"/>
                <a:gd name="connsiteX66" fmla="*/ 4030824 w 9144000"/>
                <a:gd name="connsiteY66" fmla="*/ 1725087 h 6083134"/>
                <a:gd name="connsiteX67" fmla="*/ 4072836 w 9144000"/>
                <a:gd name="connsiteY67" fmla="*/ 1709251 h 6083134"/>
                <a:gd name="connsiteX68" fmla="*/ 4111347 w 9144000"/>
                <a:gd name="connsiteY68" fmla="*/ 1680745 h 6083134"/>
                <a:gd name="connsiteX69" fmla="*/ 4142855 w 9144000"/>
                <a:gd name="connsiteY69" fmla="*/ 1623734 h 6083134"/>
                <a:gd name="connsiteX70" fmla="*/ 4139354 w 9144000"/>
                <a:gd name="connsiteY70" fmla="*/ 1452700 h 6083134"/>
                <a:gd name="connsiteX71" fmla="*/ 4072836 w 9144000"/>
                <a:gd name="connsiteY71" fmla="*/ 1392521 h 6083134"/>
                <a:gd name="connsiteX72" fmla="*/ 3852275 w 9144000"/>
                <a:gd name="connsiteY72" fmla="*/ 1259494 h 6083134"/>
                <a:gd name="connsiteX73" fmla="*/ 3558194 w 9144000"/>
                <a:gd name="connsiteY73" fmla="*/ 1132802 h 6083134"/>
                <a:gd name="connsiteX74" fmla="*/ 3232605 w 9144000"/>
                <a:gd name="connsiteY74" fmla="*/ 1018779 h 6083134"/>
                <a:gd name="connsiteX75" fmla="*/ 2528911 w 9144000"/>
                <a:gd name="connsiteY75" fmla="*/ 825574 h 6083134"/>
                <a:gd name="connsiteX76" fmla="*/ 1030499 w 9144000"/>
                <a:gd name="connsiteY76" fmla="*/ 515179 h 6083134"/>
                <a:gd name="connsiteX77" fmla="*/ 0 w 9144000"/>
                <a:gd name="connsiteY77" fmla="*/ 348488 h 6083134"/>
                <a:gd name="connsiteX78" fmla="*/ 0 w 9144000"/>
                <a:gd name="connsiteY78" fmla="*/ 0 h 608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9144000" h="6083134">
                  <a:moveTo>
                    <a:pt x="0" y="0"/>
                  </a:moveTo>
                  <a:cubicBezTo>
                    <a:pt x="386744" y="30675"/>
                    <a:pt x="773389" y="66040"/>
                    <a:pt x="1160034" y="109764"/>
                  </a:cubicBezTo>
                  <a:cubicBezTo>
                    <a:pt x="1692181" y="166775"/>
                    <a:pt x="2224327" y="236456"/>
                    <a:pt x="2756474" y="328308"/>
                  </a:cubicBezTo>
                  <a:cubicBezTo>
                    <a:pt x="3022547" y="372650"/>
                    <a:pt x="3288620" y="426494"/>
                    <a:pt x="3554693" y="489840"/>
                  </a:cubicBezTo>
                  <a:cubicBezTo>
                    <a:pt x="3691231" y="521513"/>
                    <a:pt x="3824268" y="556353"/>
                    <a:pt x="3957304" y="597528"/>
                  </a:cubicBezTo>
                  <a:cubicBezTo>
                    <a:pt x="4090341" y="635536"/>
                    <a:pt x="4226878" y="679878"/>
                    <a:pt x="4359915" y="733722"/>
                  </a:cubicBezTo>
                  <a:cubicBezTo>
                    <a:pt x="4492952" y="787566"/>
                    <a:pt x="4629489" y="850912"/>
                    <a:pt x="4762526" y="933262"/>
                  </a:cubicBezTo>
                  <a:cubicBezTo>
                    <a:pt x="4825543" y="974437"/>
                    <a:pt x="4892062" y="1021947"/>
                    <a:pt x="4951578" y="1075791"/>
                  </a:cubicBezTo>
                  <a:cubicBezTo>
                    <a:pt x="5014595" y="1129635"/>
                    <a:pt x="5070611" y="1196148"/>
                    <a:pt x="5112622" y="1268996"/>
                  </a:cubicBezTo>
                  <a:cubicBezTo>
                    <a:pt x="5133628" y="1303836"/>
                    <a:pt x="5151133" y="1345011"/>
                    <a:pt x="5165137" y="1383019"/>
                  </a:cubicBezTo>
                  <a:cubicBezTo>
                    <a:pt x="5172139" y="1405190"/>
                    <a:pt x="5175640" y="1424194"/>
                    <a:pt x="5182642" y="1446365"/>
                  </a:cubicBezTo>
                  <a:lnTo>
                    <a:pt x="5182642" y="1452700"/>
                  </a:lnTo>
                  <a:lnTo>
                    <a:pt x="5185705" y="1464181"/>
                  </a:lnTo>
                  <a:lnTo>
                    <a:pt x="5189643" y="1490707"/>
                  </a:lnTo>
                  <a:cubicBezTo>
                    <a:pt x="5203647" y="1547719"/>
                    <a:pt x="5210649" y="1607897"/>
                    <a:pt x="5210649" y="1671243"/>
                  </a:cubicBezTo>
                  <a:cubicBezTo>
                    <a:pt x="5210649" y="1737757"/>
                    <a:pt x="5200146" y="1807437"/>
                    <a:pt x="5179141" y="1877118"/>
                  </a:cubicBezTo>
                  <a:cubicBezTo>
                    <a:pt x="5154634" y="1949966"/>
                    <a:pt x="5119624" y="2025981"/>
                    <a:pt x="5063609" y="2095662"/>
                  </a:cubicBezTo>
                  <a:cubicBezTo>
                    <a:pt x="5011094" y="2168509"/>
                    <a:pt x="4937574" y="2235023"/>
                    <a:pt x="4860553" y="2292034"/>
                  </a:cubicBezTo>
                  <a:cubicBezTo>
                    <a:pt x="4780031" y="2349046"/>
                    <a:pt x="4696008" y="2396555"/>
                    <a:pt x="4608483" y="2437730"/>
                  </a:cubicBezTo>
                  <a:cubicBezTo>
                    <a:pt x="4524460" y="2478905"/>
                    <a:pt x="4440437" y="2510578"/>
                    <a:pt x="4356414" y="2539084"/>
                  </a:cubicBezTo>
                  <a:cubicBezTo>
                    <a:pt x="4275892" y="2567589"/>
                    <a:pt x="4195370" y="2589760"/>
                    <a:pt x="4118349" y="2611932"/>
                  </a:cubicBezTo>
                  <a:cubicBezTo>
                    <a:pt x="3967807" y="2653106"/>
                    <a:pt x="3824268" y="2684779"/>
                    <a:pt x="3687730" y="2713285"/>
                  </a:cubicBezTo>
                  <a:cubicBezTo>
                    <a:pt x="3554693" y="2741791"/>
                    <a:pt x="3428659" y="2767129"/>
                    <a:pt x="3313127" y="2795635"/>
                  </a:cubicBezTo>
                  <a:cubicBezTo>
                    <a:pt x="3194094" y="2820973"/>
                    <a:pt x="3089065" y="2849479"/>
                    <a:pt x="2994539" y="2877985"/>
                  </a:cubicBezTo>
                  <a:cubicBezTo>
                    <a:pt x="2900013" y="2906490"/>
                    <a:pt x="2819491" y="2938163"/>
                    <a:pt x="2756474" y="2969836"/>
                  </a:cubicBezTo>
                  <a:cubicBezTo>
                    <a:pt x="2693456" y="3001509"/>
                    <a:pt x="2647944" y="3030015"/>
                    <a:pt x="2619936" y="3061688"/>
                  </a:cubicBezTo>
                  <a:cubicBezTo>
                    <a:pt x="2588428" y="3090194"/>
                    <a:pt x="2574424" y="3115532"/>
                    <a:pt x="2560420" y="3147205"/>
                  </a:cubicBezTo>
                  <a:cubicBezTo>
                    <a:pt x="2546416" y="3178878"/>
                    <a:pt x="2535913" y="3216886"/>
                    <a:pt x="2528911" y="3261228"/>
                  </a:cubicBezTo>
                  <a:cubicBezTo>
                    <a:pt x="2528911" y="3283399"/>
                    <a:pt x="2525908" y="3295885"/>
                    <a:pt x="2525410" y="3330909"/>
                  </a:cubicBezTo>
                  <a:cubicBezTo>
                    <a:pt x="2524912" y="3365933"/>
                    <a:pt x="2537749" y="3435246"/>
                    <a:pt x="2563921" y="3470270"/>
                  </a:cubicBezTo>
                  <a:cubicBezTo>
                    <a:pt x="2590093" y="3505294"/>
                    <a:pt x="2605932" y="3524114"/>
                    <a:pt x="2640942" y="3558954"/>
                  </a:cubicBezTo>
                  <a:cubicBezTo>
                    <a:pt x="2710961" y="3625468"/>
                    <a:pt x="2829994" y="3707817"/>
                    <a:pt x="2977035" y="3787000"/>
                  </a:cubicBezTo>
                  <a:cubicBezTo>
                    <a:pt x="3124075" y="3866183"/>
                    <a:pt x="3302624" y="3945365"/>
                    <a:pt x="3491676" y="4018213"/>
                  </a:cubicBezTo>
                  <a:cubicBezTo>
                    <a:pt x="3684229" y="4094228"/>
                    <a:pt x="3890786" y="4163909"/>
                    <a:pt x="4104345" y="4230422"/>
                  </a:cubicBezTo>
                  <a:cubicBezTo>
                    <a:pt x="4317903" y="4293768"/>
                    <a:pt x="4541965" y="4357114"/>
                    <a:pt x="4769528" y="4414126"/>
                  </a:cubicBezTo>
                  <a:cubicBezTo>
                    <a:pt x="5224653" y="4531316"/>
                    <a:pt x="5700784" y="4635837"/>
                    <a:pt x="6183917" y="4727688"/>
                  </a:cubicBezTo>
                  <a:cubicBezTo>
                    <a:pt x="6670551" y="4819540"/>
                    <a:pt x="7164187" y="4905057"/>
                    <a:pt x="7661324" y="4977905"/>
                  </a:cubicBezTo>
                  <a:cubicBezTo>
                    <a:pt x="8150979" y="5052776"/>
                    <a:pt x="8647427" y="5121502"/>
                    <a:pt x="9144000" y="5180860"/>
                  </a:cubicBezTo>
                  <a:lnTo>
                    <a:pt x="9144000" y="6083134"/>
                  </a:lnTo>
                  <a:lnTo>
                    <a:pt x="4375201" y="6083134"/>
                  </a:lnTo>
                  <a:cubicBezTo>
                    <a:pt x="4170572" y="6017183"/>
                    <a:pt x="3967105" y="5947479"/>
                    <a:pt x="3764751" y="5874251"/>
                  </a:cubicBezTo>
                  <a:cubicBezTo>
                    <a:pt x="3509181" y="5785567"/>
                    <a:pt x="3253610" y="5687380"/>
                    <a:pt x="3001541" y="5582860"/>
                  </a:cubicBezTo>
                  <a:cubicBezTo>
                    <a:pt x="2749472" y="5475171"/>
                    <a:pt x="2500903" y="5361149"/>
                    <a:pt x="2252335" y="5234456"/>
                  </a:cubicBezTo>
                  <a:cubicBezTo>
                    <a:pt x="2003767" y="5107764"/>
                    <a:pt x="1758699" y="4965236"/>
                    <a:pt x="1524135" y="4797369"/>
                  </a:cubicBezTo>
                  <a:cubicBezTo>
                    <a:pt x="1405102" y="4715019"/>
                    <a:pt x="1289570" y="4623167"/>
                    <a:pt x="1181040" y="4521814"/>
                  </a:cubicBezTo>
                  <a:cubicBezTo>
                    <a:pt x="1072510" y="4420460"/>
                    <a:pt x="970982" y="4309605"/>
                    <a:pt x="879957" y="4186080"/>
                  </a:cubicBezTo>
                  <a:cubicBezTo>
                    <a:pt x="792433" y="4059388"/>
                    <a:pt x="718913" y="3923194"/>
                    <a:pt x="673400" y="3774331"/>
                  </a:cubicBezTo>
                  <a:cubicBezTo>
                    <a:pt x="627888" y="3625468"/>
                    <a:pt x="617385" y="3467103"/>
                    <a:pt x="641892" y="3315072"/>
                  </a:cubicBezTo>
                  <a:lnTo>
                    <a:pt x="645393" y="3286567"/>
                  </a:lnTo>
                  <a:lnTo>
                    <a:pt x="648456" y="3269938"/>
                  </a:lnTo>
                  <a:cubicBezTo>
                    <a:pt x="652395" y="3264395"/>
                    <a:pt x="652395" y="3254894"/>
                    <a:pt x="652395" y="3254894"/>
                  </a:cubicBezTo>
                  <a:lnTo>
                    <a:pt x="655458" y="3246579"/>
                  </a:lnTo>
                  <a:lnTo>
                    <a:pt x="655896" y="3238265"/>
                  </a:lnTo>
                  <a:lnTo>
                    <a:pt x="655896" y="3235890"/>
                  </a:lnTo>
                  <a:lnTo>
                    <a:pt x="658959" y="3230347"/>
                  </a:lnTo>
                  <a:lnTo>
                    <a:pt x="666398" y="3207384"/>
                  </a:lnTo>
                  <a:cubicBezTo>
                    <a:pt x="673400" y="3178878"/>
                    <a:pt x="683903" y="3147205"/>
                    <a:pt x="694406" y="3115533"/>
                  </a:cubicBezTo>
                  <a:cubicBezTo>
                    <a:pt x="718913" y="3052186"/>
                    <a:pt x="746921" y="2988840"/>
                    <a:pt x="778429" y="2925494"/>
                  </a:cubicBezTo>
                  <a:cubicBezTo>
                    <a:pt x="844948" y="2798802"/>
                    <a:pt x="939474" y="2668943"/>
                    <a:pt x="1062007" y="2548585"/>
                  </a:cubicBezTo>
                  <a:cubicBezTo>
                    <a:pt x="1184541" y="2425061"/>
                    <a:pt x="1338583" y="2314205"/>
                    <a:pt x="1506630" y="2222354"/>
                  </a:cubicBezTo>
                  <a:cubicBezTo>
                    <a:pt x="1678177" y="2133669"/>
                    <a:pt x="1856726" y="2067156"/>
                    <a:pt x="2031774" y="2016479"/>
                  </a:cubicBezTo>
                  <a:cubicBezTo>
                    <a:pt x="2203322" y="1965802"/>
                    <a:pt x="2371368" y="1930962"/>
                    <a:pt x="2532412" y="1905623"/>
                  </a:cubicBezTo>
                  <a:cubicBezTo>
                    <a:pt x="2689956" y="1880285"/>
                    <a:pt x="2840497" y="1864449"/>
                    <a:pt x="2984036" y="1851779"/>
                  </a:cubicBezTo>
                  <a:cubicBezTo>
                    <a:pt x="3127576" y="1835943"/>
                    <a:pt x="3260612" y="1826441"/>
                    <a:pt x="3386647" y="1816939"/>
                  </a:cubicBezTo>
                  <a:cubicBezTo>
                    <a:pt x="3512682" y="1804270"/>
                    <a:pt x="3628214" y="1794768"/>
                    <a:pt x="3726241" y="1782099"/>
                  </a:cubicBezTo>
                  <a:cubicBezTo>
                    <a:pt x="3827769" y="1769430"/>
                    <a:pt x="3911792" y="1756760"/>
                    <a:pt x="3967807" y="1740924"/>
                  </a:cubicBezTo>
                  <a:cubicBezTo>
                    <a:pt x="3995815" y="1734589"/>
                    <a:pt x="4016821" y="1728255"/>
                    <a:pt x="4030824" y="1725087"/>
                  </a:cubicBezTo>
                  <a:cubicBezTo>
                    <a:pt x="4048329" y="1718753"/>
                    <a:pt x="4058832" y="1715586"/>
                    <a:pt x="4072836" y="1709251"/>
                  </a:cubicBezTo>
                  <a:cubicBezTo>
                    <a:pt x="4083339" y="1702916"/>
                    <a:pt x="4097343" y="1696582"/>
                    <a:pt x="4111347" y="1680745"/>
                  </a:cubicBezTo>
                  <a:cubicBezTo>
                    <a:pt x="4121849" y="1668076"/>
                    <a:pt x="4132352" y="1645905"/>
                    <a:pt x="4142855" y="1623734"/>
                  </a:cubicBezTo>
                  <a:cubicBezTo>
                    <a:pt x="4168478" y="1576202"/>
                    <a:pt x="4173884" y="1508380"/>
                    <a:pt x="4139354" y="1452700"/>
                  </a:cubicBezTo>
                  <a:cubicBezTo>
                    <a:pt x="4125350" y="1436863"/>
                    <a:pt x="4100844" y="1414692"/>
                    <a:pt x="4072836" y="1392521"/>
                  </a:cubicBezTo>
                  <a:cubicBezTo>
                    <a:pt x="4016821" y="1348179"/>
                    <a:pt x="3939799" y="1300669"/>
                    <a:pt x="3852275" y="1259494"/>
                  </a:cubicBezTo>
                  <a:cubicBezTo>
                    <a:pt x="3761250" y="1215152"/>
                    <a:pt x="3663223" y="1173977"/>
                    <a:pt x="3558194" y="1132802"/>
                  </a:cubicBezTo>
                  <a:cubicBezTo>
                    <a:pt x="3456666" y="1091627"/>
                    <a:pt x="3344636" y="1056787"/>
                    <a:pt x="3232605" y="1018779"/>
                  </a:cubicBezTo>
                  <a:cubicBezTo>
                    <a:pt x="3008543" y="949099"/>
                    <a:pt x="2770478" y="885753"/>
                    <a:pt x="2528911" y="825574"/>
                  </a:cubicBezTo>
                  <a:cubicBezTo>
                    <a:pt x="2042277" y="705217"/>
                    <a:pt x="1538138" y="607030"/>
                    <a:pt x="1030499" y="515179"/>
                  </a:cubicBezTo>
                  <a:cubicBezTo>
                    <a:pt x="689847" y="455667"/>
                    <a:pt x="346041" y="400434"/>
                    <a:pt x="0" y="348488"/>
                  </a:cubicBezTo>
                  <a:lnTo>
                    <a:pt x="0" y="0"/>
                  </a:lnTo>
                  <a:close/>
                </a:path>
              </a:pathLst>
            </a:custGeom>
            <a:solidFill>
              <a:schemeClr val="bg1">
                <a:lumMod val="85000"/>
              </a:schemeClr>
            </a:solidFill>
            <a:ln w="38100">
              <a:solidFill>
                <a:schemeClr val="tx1">
                  <a:lumMod val="85000"/>
                  <a:lumOff val="15000"/>
                </a:schemeClr>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i="0" u="none" strike="noStrike" kern="0" normalizeH="0" baseline="0" noProof="0">
                <a:ln w="0"/>
                <a:effectLst>
                  <a:outerShdw blurRad="38100" dist="19050" dir="2700000" algn="tl" rotWithShape="0">
                    <a:schemeClr val="dk1">
                      <a:alpha val="40000"/>
                    </a:schemeClr>
                  </a:outerShdw>
                </a:effectLst>
                <a:uLnTx/>
                <a:uFillTx/>
              </a:endParaRPr>
            </a:p>
          </p:txBody>
        </p:sp>
        <p:sp>
          <p:nvSpPr>
            <p:cNvPr id="20" name="Freeform 7"/>
            <p:cNvSpPr>
              <a:spLocks/>
            </p:cNvSpPr>
            <p:nvPr/>
          </p:nvSpPr>
          <p:spPr bwMode="auto">
            <a:xfrm>
              <a:off x="1" y="796010"/>
              <a:ext cx="9143999" cy="6061990"/>
            </a:xfrm>
            <a:custGeom>
              <a:avLst/>
              <a:gdLst>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49367 h 6061990"/>
                <a:gd name="connsiteX32" fmla="*/ 2407012 w 9143999"/>
                <a:gd name="connsiteY32" fmla="*/ 3355701 h 6061990"/>
                <a:gd name="connsiteX33" fmla="*/ 2407011 w 9143999"/>
                <a:gd name="connsiteY33" fmla="*/ 3362035 h 6061990"/>
                <a:gd name="connsiteX34" fmla="*/ 2406574 w 9143999"/>
                <a:gd name="connsiteY34" fmla="*/ 3366390 h 6061990"/>
                <a:gd name="connsiteX35" fmla="*/ 2410075 w 9143999"/>
                <a:gd name="connsiteY35" fmla="*/ 3371932 h 6061990"/>
                <a:gd name="connsiteX36" fmla="*/ 2445086 w 9143999"/>
                <a:gd name="connsiteY36" fmla="*/ 3470900 h 6061990"/>
                <a:gd name="connsiteX37" fmla="*/ 2529111 w 9143999"/>
                <a:gd name="connsiteY37" fmla="*/ 3575409 h 6061990"/>
                <a:gd name="connsiteX38" fmla="*/ 2886218 w 9143999"/>
                <a:gd name="connsiteY38" fmla="*/ 3828766 h 6061990"/>
                <a:gd name="connsiteX39" fmla="*/ 3414877 w 9143999"/>
                <a:gd name="connsiteY39" fmla="*/ 4075790 h 6061990"/>
                <a:gd name="connsiteX40" fmla="*/ 4034564 w 9143999"/>
                <a:gd name="connsiteY40" fmla="*/ 4294310 h 6061990"/>
                <a:gd name="connsiteX41" fmla="*/ 4706767 w 9143999"/>
                <a:gd name="connsiteY41" fmla="*/ 4487495 h 6061990"/>
                <a:gd name="connsiteX42" fmla="*/ 6128195 w 9143999"/>
                <a:gd name="connsiteY42" fmla="*/ 4810525 h 6061990"/>
                <a:gd name="connsiteX43" fmla="*/ 7609141 w 9143999"/>
                <a:gd name="connsiteY43" fmla="*/ 5070216 h 6061990"/>
                <a:gd name="connsiteX44" fmla="*/ 9118095 w 9143999"/>
                <a:gd name="connsiteY44" fmla="*/ 5285570 h 6061990"/>
                <a:gd name="connsiteX45" fmla="*/ 9143999 w 9143999"/>
                <a:gd name="connsiteY45" fmla="*/ 5288702 h 6061990"/>
                <a:gd name="connsiteX46" fmla="*/ 9143999 w 9143999"/>
                <a:gd name="connsiteY46" fmla="*/ 6061990 h 6061990"/>
                <a:gd name="connsiteX47" fmla="*/ 4752032 w 9143999"/>
                <a:gd name="connsiteY47" fmla="*/ 6061990 h 6061990"/>
                <a:gd name="connsiteX48" fmla="*/ 3828002 w 9143999"/>
                <a:gd name="connsiteY48" fmla="*/ 5760614 h 6061990"/>
                <a:gd name="connsiteX49" fmla="*/ 3071774 w 9143999"/>
                <a:gd name="connsiteY49" fmla="*/ 5475587 h 6061990"/>
                <a:gd name="connsiteX50" fmla="*/ 2329551 w 9143999"/>
                <a:gd name="connsiteY50" fmla="*/ 5136722 h 6061990"/>
                <a:gd name="connsiteX51" fmla="*/ 1615336 w 9143999"/>
                <a:gd name="connsiteY51" fmla="*/ 4712349 h 6061990"/>
                <a:gd name="connsiteX52" fmla="*/ 1282736 w 9143999"/>
                <a:gd name="connsiteY52" fmla="*/ 4446324 h 6061990"/>
                <a:gd name="connsiteX53" fmla="*/ 992148 w 9143999"/>
                <a:gd name="connsiteY53" fmla="*/ 4123294 h 6061990"/>
                <a:gd name="connsiteX54" fmla="*/ 792588 w 9143999"/>
                <a:gd name="connsiteY54" fmla="*/ 3733758 h 6061990"/>
                <a:gd name="connsiteX55" fmla="*/ 761078 w 9143999"/>
                <a:gd name="connsiteY55" fmla="*/ 3296717 h 6061990"/>
                <a:gd name="connsiteX56" fmla="*/ 764579 w 9143999"/>
                <a:gd name="connsiteY56" fmla="*/ 3271381 h 6061990"/>
                <a:gd name="connsiteX57" fmla="*/ 767643 w 9143999"/>
                <a:gd name="connsiteY57" fmla="*/ 3257526 h 6061990"/>
                <a:gd name="connsiteX58" fmla="*/ 771582 w 9143999"/>
                <a:gd name="connsiteY58" fmla="*/ 3242878 h 6061990"/>
                <a:gd name="connsiteX59" fmla="*/ 774645 w 9143999"/>
                <a:gd name="connsiteY59" fmla="*/ 3234565 h 6061990"/>
                <a:gd name="connsiteX60" fmla="*/ 775083 w 9143999"/>
                <a:gd name="connsiteY60" fmla="*/ 3226251 h 6061990"/>
                <a:gd name="connsiteX61" fmla="*/ 775083 w 9143999"/>
                <a:gd name="connsiteY61" fmla="*/ 3223876 h 6061990"/>
                <a:gd name="connsiteX62" fmla="*/ 778146 w 9143999"/>
                <a:gd name="connsiteY62" fmla="*/ 3218334 h 6061990"/>
                <a:gd name="connsiteX63" fmla="*/ 782085 w 9143999"/>
                <a:gd name="connsiteY63" fmla="*/ 3195374 h 6061990"/>
                <a:gd name="connsiteX64" fmla="*/ 813594 w 9143999"/>
                <a:gd name="connsiteY64" fmla="*/ 3106699 h 6061990"/>
                <a:gd name="connsiteX65" fmla="*/ 890617 w 9143999"/>
                <a:gd name="connsiteY65" fmla="*/ 2926182 h 6061990"/>
                <a:gd name="connsiteX66" fmla="*/ 1156698 w 9143999"/>
                <a:gd name="connsiteY66" fmla="*/ 2565148 h 6061990"/>
                <a:gd name="connsiteX67" fmla="*/ 1576824 w 9143999"/>
                <a:gd name="connsiteY67" fmla="*/ 2254786 h 6061990"/>
                <a:gd name="connsiteX68" fmla="*/ 2077475 w 9143999"/>
                <a:gd name="connsiteY68" fmla="*/ 2055267 h 6061990"/>
                <a:gd name="connsiteX69" fmla="*/ 2560620 w 9143999"/>
                <a:gd name="connsiteY69" fmla="*/ 1947590 h 6061990"/>
                <a:gd name="connsiteX70" fmla="*/ 3005254 w 9143999"/>
                <a:gd name="connsiteY70" fmla="*/ 1890585 h 6061990"/>
                <a:gd name="connsiteX71" fmla="*/ 3404374 w 9143999"/>
                <a:gd name="connsiteY71" fmla="*/ 1852581 h 6061990"/>
                <a:gd name="connsiteX72" fmla="*/ 3754480 w 9143999"/>
                <a:gd name="connsiteY72" fmla="*/ 1814578 h 6061990"/>
                <a:gd name="connsiteX73" fmla="*/ 4006556 w 9143999"/>
                <a:gd name="connsiteY73" fmla="*/ 1763907 h 6061990"/>
                <a:gd name="connsiteX74" fmla="*/ 4083579 w 9143999"/>
                <a:gd name="connsiteY74" fmla="*/ 1738571 h 6061990"/>
                <a:gd name="connsiteX75" fmla="*/ 4136095 w 9143999"/>
                <a:gd name="connsiteY75" fmla="*/ 1713235 h 6061990"/>
                <a:gd name="connsiteX76" fmla="*/ 4178107 w 9143999"/>
                <a:gd name="connsiteY76" fmla="*/ 1672065 h 6061990"/>
                <a:gd name="connsiteX77" fmla="*/ 4209617 w 9143999"/>
                <a:gd name="connsiteY77" fmla="*/ 1605558 h 6061990"/>
                <a:gd name="connsiteX78" fmla="*/ 4227122 w 9143999"/>
                <a:gd name="connsiteY78" fmla="*/ 1513716 h 6061990"/>
                <a:gd name="connsiteX79" fmla="*/ 4227122 w 9143999"/>
                <a:gd name="connsiteY79" fmla="*/ 1505403 h 6061990"/>
                <a:gd name="connsiteX80" fmla="*/ 4227122 w 9143999"/>
                <a:gd name="connsiteY80" fmla="*/ 1495902 h 6061990"/>
                <a:gd name="connsiteX81" fmla="*/ 4227122 w 9143999"/>
                <a:gd name="connsiteY81" fmla="*/ 1482047 h 6061990"/>
                <a:gd name="connsiteX82" fmla="*/ 4223621 w 9143999"/>
                <a:gd name="connsiteY82" fmla="*/ 1463045 h 6061990"/>
                <a:gd name="connsiteX83" fmla="*/ 4192112 w 9143999"/>
                <a:gd name="connsiteY83" fmla="*/ 1409207 h 6061990"/>
                <a:gd name="connsiteX84" fmla="*/ 4118589 w 9143999"/>
                <a:gd name="connsiteY84" fmla="*/ 1342700 h 6061990"/>
                <a:gd name="connsiteX85" fmla="*/ 3884019 w 9143999"/>
                <a:gd name="connsiteY85" fmla="*/ 1203354 h 6061990"/>
                <a:gd name="connsiteX86" fmla="*/ 3582928 w 9143999"/>
                <a:gd name="connsiteY86" fmla="*/ 1076675 h 6061990"/>
                <a:gd name="connsiteX87" fmla="*/ 3253829 w 9143999"/>
                <a:gd name="connsiteY87" fmla="*/ 965832 h 6061990"/>
                <a:gd name="connsiteX88" fmla="*/ 2543115 w 9143999"/>
                <a:gd name="connsiteY88" fmla="*/ 772647 h 6061990"/>
                <a:gd name="connsiteX89" fmla="*/ 1041163 w 9143999"/>
                <a:gd name="connsiteY89" fmla="*/ 468619 h 6061990"/>
                <a:gd name="connsiteX90" fmla="*/ 0 w 9143999"/>
                <a:gd name="connsiteY90" fmla="*/ 304674 h 6061990"/>
                <a:gd name="connsiteX91" fmla="*/ 0 w 9143999"/>
                <a:gd name="connsiteY91"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49367 h 6061990"/>
                <a:gd name="connsiteX32" fmla="*/ 2407012 w 9143999"/>
                <a:gd name="connsiteY32" fmla="*/ 3355701 h 6061990"/>
                <a:gd name="connsiteX33" fmla="*/ 2406574 w 9143999"/>
                <a:gd name="connsiteY33" fmla="*/ 3366390 h 6061990"/>
                <a:gd name="connsiteX34" fmla="*/ 2410075 w 9143999"/>
                <a:gd name="connsiteY34" fmla="*/ 3371932 h 6061990"/>
                <a:gd name="connsiteX35" fmla="*/ 2445086 w 9143999"/>
                <a:gd name="connsiteY35" fmla="*/ 3470900 h 6061990"/>
                <a:gd name="connsiteX36" fmla="*/ 2529111 w 9143999"/>
                <a:gd name="connsiteY36" fmla="*/ 3575409 h 6061990"/>
                <a:gd name="connsiteX37" fmla="*/ 2886218 w 9143999"/>
                <a:gd name="connsiteY37" fmla="*/ 3828766 h 6061990"/>
                <a:gd name="connsiteX38" fmla="*/ 3414877 w 9143999"/>
                <a:gd name="connsiteY38" fmla="*/ 4075790 h 6061990"/>
                <a:gd name="connsiteX39" fmla="*/ 4034564 w 9143999"/>
                <a:gd name="connsiteY39" fmla="*/ 4294310 h 6061990"/>
                <a:gd name="connsiteX40" fmla="*/ 4706767 w 9143999"/>
                <a:gd name="connsiteY40" fmla="*/ 4487495 h 6061990"/>
                <a:gd name="connsiteX41" fmla="*/ 6128195 w 9143999"/>
                <a:gd name="connsiteY41" fmla="*/ 4810525 h 6061990"/>
                <a:gd name="connsiteX42" fmla="*/ 7609141 w 9143999"/>
                <a:gd name="connsiteY42" fmla="*/ 5070216 h 6061990"/>
                <a:gd name="connsiteX43" fmla="*/ 9118095 w 9143999"/>
                <a:gd name="connsiteY43" fmla="*/ 5285570 h 6061990"/>
                <a:gd name="connsiteX44" fmla="*/ 9143999 w 9143999"/>
                <a:gd name="connsiteY44" fmla="*/ 5288702 h 6061990"/>
                <a:gd name="connsiteX45" fmla="*/ 9143999 w 9143999"/>
                <a:gd name="connsiteY45" fmla="*/ 6061990 h 6061990"/>
                <a:gd name="connsiteX46" fmla="*/ 4752032 w 9143999"/>
                <a:gd name="connsiteY46" fmla="*/ 6061990 h 6061990"/>
                <a:gd name="connsiteX47" fmla="*/ 3828002 w 9143999"/>
                <a:gd name="connsiteY47" fmla="*/ 5760614 h 6061990"/>
                <a:gd name="connsiteX48" fmla="*/ 3071774 w 9143999"/>
                <a:gd name="connsiteY48" fmla="*/ 5475587 h 6061990"/>
                <a:gd name="connsiteX49" fmla="*/ 2329551 w 9143999"/>
                <a:gd name="connsiteY49" fmla="*/ 5136722 h 6061990"/>
                <a:gd name="connsiteX50" fmla="*/ 1615336 w 9143999"/>
                <a:gd name="connsiteY50" fmla="*/ 4712349 h 6061990"/>
                <a:gd name="connsiteX51" fmla="*/ 1282736 w 9143999"/>
                <a:gd name="connsiteY51" fmla="*/ 4446324 h 6061990"/>
                <a:gd name="connsiteX52" fmla="*/ 992148 w 9143999"/>
                <a:gd name="connsiteY52" fmla="*/ 4123294 h 6061990"/>
                <a:gd name="connsiteX53" fmla="*/ 792588 w 9143999"/>
                <a:gd name="connsiteY53" fmla="*/ 3733758 h 6061990"/>
                <a:gd name="connsiteX54" fmla="*/ 761078 w 9143999"/>
                <a:gd name="connsiteY54" fmla="*/ 3296717 h 6061990"/>
                <a:gd name="connsiteX55" fmla="*/ 764579 w 9143999"/>
                <a:gd name="connsiteY55" fmla="*/ 3271381 h 6061990"/>
                <a:gd name="connsiteX56" fmla="*/ 767643 w 9143999"/>
                <a:gd name="connsiteY56" fmla="*/ 3257526 h 6061990"/>
                <a:gd name="connsiteX57" fmla="*/ 771582 w 9143999"/>
                <a:gd name="connsiteY57" fmla="*/ 3242878 h 6061990"/>
                <a:gd name="connsiteX58" fmla="*/ 774645 w 9143999"/>
                <a:gd name="connsiteY58" fmla="*/ 3234565 h 6061990"/>
                <a:gd name="connsiteX59" fmla="*/ 775083 w 9143999"/>
                <a:gd name="connsiteY59" fmla="*/ 3226251 h 6061990"/>
                <a:gd name="connsiteX60" fmla="*/ 775083 w 9143999"/>
                <a:gd name="connsiteY60" fmla="*/ 3223876 h 6061990"/>
                <a:gd name="connsiteX61" fmla="*/ 778146 w 9143999"/>
                <a:gd name="connsiteY61" fmla="*/ 3218334 h 6061990"/>
                <a:gd name="connsiteX62" fmla="*/ 782085 w 9143999"/>
                <a:gd name="connsiteY62" fmla="*/ 3195374 h 6061990"/>
                <a:gd name="connsiteX63" fmla="*/ 813594 w 9143999"/>
                <a:gd name="connsiteY63" fmla="*/ 3106699 h 6061990"/>
                <a:gd name="connsiteX64" fmla="*/ 890617 w 9143999"/>
                <a:gd name="connsiteY64" fmla="*/ 2926182 h 6061990"/>
                <a:gd name="connsiteX65" fmla="*/ 1156698 w 9143999"/>
                <a:gd name="connsiteY65" fmla="*/ 2565148 h 6061990"/>
                <a:gd name="connsiteX66" fmla="*/ 1576824 w 9143999"/>
                <a:gd name="connsiteY66" fmla="*/ 2254786 h 6061990"/>
                <a:gd name="connsiteX67" fmla="*/ 2077475 w 9143999"/>
                <a:gd name="connsiteY67" fmla="*/ 2055267 h 6061990"/>
                <a:gd name="connsiteX68" fmla="*/ 2560620 w 9143999"/>
                <a:gd name="connsiteY68" fmla="*/ 1947590 h 6061990"/>
                <a:gd name="connsiteX69" fmla="*/ 3005254 w 9143999"/>
                <a:gd name="connsiteY69" fmla="*/ 1890585 h 6061990"/>
                <a:gd name="connsiteX70" fmla="*/ 3404374 w 9143999"/>
                <a:gd name="connsiteY70" fmla="*/ 1852581 h 6061990"/>
                <a:gd name="connsiteX71" fmla="*/ 3754480 w 9143999"/>
                <a:gd name="connsiteY71" fmla="*/ 1814578 h 6061990"/>
                <a:gd name="connsiteX72" fmla="*/ 4006556 w 9143999"/>
                <a:gd name="connsiteY72" fmla="*/ 1763907 h 6061990"/>
                <a:gd name="connsiteX73" fmla="*/ 4083579 w 9143999"/>
                <a:gd name="connsiteY73" fmla="*/ 1738571 h 6061990"/>
                <a:gd name="connsiteX74" fmla="*/ 4136095 w 9143999"/>
                <a:gd name="connsiteY74" fmla="*/ 1713235 h 6061990"/>
                <a:gd name="connsiteX75" fmla="*/ 4178107 w 9143999"/>
                <a:gd name="connsiteY75" fmla="*/ 1672065 h 6061990"/>
                <a:gd name="connsiteX76" fmla="*/ 4209617 w 9143999"/>
                <a:gd name="connsiteY76" fmla="*/ 1605558 h 6061990"/>
                <a:gd name="connsiteX77" fmla="*/ 4227122 w 9143999"/>
                <a:gd name="connsiteY77" fmla="*/ 1513716 h 6061990"/>
                <a:gd name="connsiteX78" fmla="*/ 4227122 w 9143999"/>
                <a:gd name="connsiteY78" fmla="*/ 1505403 h 6061990"/>
                <a:gd name="connsiteX79" fmla="*/ 4227122 w 9143999"/>
                <a:gd name="connsiteY79" fmla="*/ 1495902 h 6061990"/>
                <a:gd name="connsiteX80" fmla="*/ 4227122 w 9143999"/>
                <a:gd name="connsiteY80" fmla="*/ 1482047 h 6061990"/>
                <a:gd name="connsiteX81" fmla="*/ 4223621 w 9143999"/>
                <a:gd name="connsiteY81" fmla="*/ 1463045 h 6061990"/>
                <a:gd name="connsiteX82" fmla="*/ 4192112 w 9143999"/>
                <a:gd name="connsiteY82" fmla="*/ 1409207 h 6061990"/>
                <a:gd name="connsiteX83" fmla="*/ 4118589 w 9143999"/>
                <a:gd name="connsiteY83" fmla="*/ 1342700 h 6061990"/>
                <a:gd name="connsiteX84" fmla="*/ 3884019 w 9143999"/>
                <a:gd name="connsiteY84" fmla="*/ 1203354 h 6061990"/>
                <a:gd name="connsiteX85" fmla="*/ 3582928 w 9143999"/>
                <a:gd name="connsiteY85" fmla="*/ 1076675 h 6061990"/>
                <a:gd name="connsiteX86" fmla="*/ 3253829 w 9143999"/>
                <a:gd name="connsiteY86" fmla="*/ 965832 h 6061990"/>
                <a:gd name="connsiteX87" fmla="*/ 2543115 w 9143999"/>
                <a:gd name="connsiteY87" fmla="*/ 772647 h 6061990"/>
                <a:gd name="connsiteX88" fmla="*/ 1041163 w 9143999"/>
                <a:gd name="connsiteY88" fmla="*/ 468619 h 6061990"/>
                <a:gd name="connsiteX89" fmla="*/ 0 w 9143999"/>
                <a:gd name="connsiteY89" fmla="*/ 304674 h 6061990"/>
                <a:gd name="connsiteX90" fmla="*/ 0 w 9143999"/>
                <a:gd name="connsiteY90"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49367 h 6061990"/>
                <a:gd name="connsiteX32" fmla="*/ 2406574 w 9143999"/>
                <a:gd name="connsiteY32" fmla="*/ 3366390 h 6061990"/>
                <a:gd name="connsiteX33" fmla="*/ 2410075 w 9143999"/>
                <a:gd name="connsiteY33" fmla="*/ 3371932 h 6061990"/>
                <a:gd name="connsiteX34" fmla="*/ 2445086 w 9143999"/>
                <a:gd name="connsiteY34" fmla="*/ 3470900 h 6061990"/>
                <a:gd name="connsiteX35" fmla="*/ 2529111 w 9143999"/>
                <a:gd name="connsiteY35" fmla="*/ 3575409 h 6061990"/>
                <a:gd name="connsiteX36" fmla="*/ 2886218 w 9143999"/>
                <a:gd name="connsiteY36" fmla="*/ 3828766 h 6061990"/>
                <a:gd name="connsiteX37" fmla="*/ 3414877 w 9143999"/>
                <a:gd name="connsiteY37" fmla="*/ 4075790 h 6061990"/>
                <a:gd name="connsiteX38" fmla="*/ 4034564 w 9143999"/>
                <a:gd name="connsiteY38" fmla="*/ 4294310 h 6061990"/>
                <a:gd name="connsiteX39" fmla="*/ 4706767 w 9143999"/>
                <a:gd name="connsiteY39" fmla="*/ 4487495 h 6061990"/>
                <a:gd name="connsiteX40" fmla="*/ 6128195 w 9143999"/>
                <a:gd name="connsiteY40" fmla="*/ 4810525 h 6061990"/>
                <a:gd name="connsiteX41" fmla="*/ 7609141 w 9143999"/>
                <a:gd name="connsiteY41" fmla="*/ 5070216 h 6061990"/>
                <a:gd name="connsiteX42" fmla="*/ 9118095 w 9143999"/>
                <a:gd name="connsiteY42" fmla="*/ 5285570 h 6061990"/>
                <a:gd name="connsiteX43" fmla="*/ 9143999 w 9143999"/>
                <a:gd name="connsiteY43" fmla="*/ 5288702 h 6061990"/>
                <a:gd name="connsiteX44" fmla="*/ 9143999 w 9143999"/>
                <a:gd name="connsiteY44" fmla="*/ 6061990 h 6061990"/>
                <a:gd name="connsiteX45" fmla="*/ 4752032 w 9143999"/>
                <a:gd name="connsiteY45" fmla="*/ 6061990 h 6061990"/>
                <a:gd name="connsiteX46" fmla="*/ 3828002 w 9143999"/>
                <a:gd name="connsiteY46" fmla="*/ 5760614 h 6061990"/>
                <a:gd name="connsiteX47" fmla="*/ 3071774 w 9143999"/>
                <a:gd name="connsiteY47" fmla="*/ 5475587 h 6061990"/>
                <a:gd name="connsiteX48" fmla="*/ 2329551 w 9143999"/>
                <a:gd name="connsiteY48" fmla="*/ 5136722 h 6061990"/>
                <a:gd name="connsiteX49" fmla="*/ 1615336 w 9143999"/>
                <a:gd name="connsiteY49" fmla="*/ 4712349 h 6061990"/>
                <a:gd name="connsiteX50" fmla="*/ 1282736 w 9143999"/>
                <a:gd name="connsiteY50" fmla="*/ 4446324 h 6061990"/>
                <a:gd name="connsiteX51" fmla="*/ 992148 w 9143999"/>
                <a:gd name="connsiteY51" fmla="*/ 4123294 h 6061990"/>
                <a:gd name="connsiteX52" fmla="*/ 792588 w 9143999"/>
                <a:gd name="connsiteY52" fmla="*/ 3733758 h 6061990"/>
                <a:gd name="connsiteX53" fmla="*/ 761078 w 9143999"/>
                <a:gd name="connsiteY53" fmla="*/ 3296717 h 6061990"/>
                <a:gd name="connsiteX54" fmla="*/ 764579 w 9143999"/>
                <a:gd name="connsiteY54" fmla="*/ 3271381 h 6061990"/>
                <a:gd name="connsiteX55" fmla="*/ 767643 w 9143999"/>
                <a:gd name="connsiteY55" fmla="*/ 3257526 h 6061990"/>
                <a:gd name="connsiteX56" fmla="*/ 771582 w 9143999"/>
                <a:gd name="connsiteY56" fmla="*/ 3242878 h 6061990"/>
                <a:gd name="connsiteX57" fmla="*/ 774645 w 9143999"/>
                <a:gd name="connsiteY57" fmla="*/ 3234565 h 6061990"/>
                <a:gd name="connsiteX58" fmla="*/ 775083 w 9143999"/>
                <a:gd name="connsiteY58" fmla="*/ 3226251 h 6061990"/>
                <a:gd name="connsiteX59" fmla="*/ 775083 w 9143999"/>
                <a:gd name="connsiteY59" fmla="*/ 3223876 h 6061990"/>
                <a:gd name="connsiteX60" fmla="*/ 778146 w 9143999"/>
                <a:gd name="connsiteY60" fmla="*/ 3218334 h 6061990"/>
                <a:gd name="connsiteX61" fmla="*/ 782085 w 9143999"/>
                <a:gd name="connsiteY61" fmla="*/ 3195374 h 6061990"/>
                <a:gd name="connsiteX62" fmla="*/ 813594 w 9143999"/>
                <a:gd name="connsiteY62" fmla="*/ 3106699 h 6061990"/>
                <a:gd name="connsiteX63" fmla="*/ 890617 w 9143999"/>
                <a:gd name="connsiteY63" fmla="*/ 2926182 h 6061990"/>
                <a:gd name="connsiteX64" fmla="*/ 1156698 w 9143999"/>
                <a:gd name="connsiteY64" fmla="*/ 2565148 h 6061990"/>
                <a:gd name="connsiteX65" fmla="*/ 1576824 w 9143999"/>
                <a:gd name="connsiteY65" fmla="*/ 2254786 h 6061990"/>
                <a:gd name="connsiteX66" fmla="*/ 2077475 w 9143999"/>
                <a:gd name="connsiteY66" fmla="*/ 2055267 h 6061990"/>
                <a:gd name="connsiteX67" fmla="*/ 2560620 w 9143999"/>
                <a:gd name="connsiteY67" fmla="*/ 1947590 h 6061990"/>
                <a:gd name="connsiteX68" fmla="*/ 3005254 w 9143999"/>
                <a:gd name="connsiteY68" fmla="*/ 1890585 h 6061990"/>
                <a:gd name="connsiteX69" fmla="*/ 3404374 w 9143999"/>
                <a:gd name="connsiteY69" fmla="*/ 1852581 h 6061990"/>
                <a:gd name="connsiteX70" fmla="*/ 3754480 w 9143999"/>
                <a:gd name="connsiteY70" fmla="*/ 1814578 h 6061990"/>
                <a:gd name="connsiteX71" fmla="*/ 4006556 w 9143999"/>
                <a:gd name="connsiteY71" fmla="*/ 1763907 h 6061990"/>
                <a:gd name="connsiteX72" fmla="*/ 4083579 w 9143999"/>
                <a:gd name="connsiteY72" fmla="*/ 1738571 h 6061990"/>
                <a:gd name="connsiteX73" fmla="*/ 4136095 w 9143999"/>
                <a:gd name="connsiteY73" fmla="*/ 1713235 h 6061990"/>
                <a:gd name="connsiteX74" fmla="*/ 4178107 w 9143999"/>
                <a:gd name="connsiteY74" fmla="*/ 1672065 h 6061990"/>
                <a:gd name="connsiteX75" fmla="*/ 4209617 w 9143999"/>
                <a:gd name="connsiteY75" fmla="*/ 1605558 h 6061990"/>
                <a:gd name="connsiteX76" fmla="*/ 4227122 w 9143999"/>
                <a:gd name="connsiteY76" fmla="*/ 1513716 h 6061990"/>
                <a:gd name="connsiteX77" fmla="*/ 4227122 w 9143999"/>
                <a:gd name="connsiteY77" fmla="*/ 1505403 h 6061990"/>
                <a:gd name="connsiteX78" fmla="*/ 4227122 w 9143999"/>
                <a:gd name="connsiteY78" fmla="*/ 1495902 h 6061990"/>
                <a:gd name="connsiteX79" fmla="*/ 4227122 w 9143999"/>
                <a:gd name="connsiteY79" fmla="*/ 1482047 h 6061990"/>
                <a:gd name="connsiteX80" fmla="*/ 4223621 w 9143999"/>
                <a:gd name="connsiteY80" fmla="*/ 1463045 h 6061990"/>
                <a:gd name="connsiteX81" fmla="*/ 4192112 w 9143999"/>
                <a:gd name="connsiteY81" fmla="*/ 1409207 h 6061990"/>
                <a:gd name="connsiteX82" fmla="*/ 4118589 w 9143999"/>
                <a:gd name="connsiteY82" fmla="*/ 1342700 h 6061990"/>
                <a:gd name="connsiteX83" fmla="*/ 3884019 w 9143999"/>
                <a:gd name="connsiteY83" fmla="*/ 1203354 h 6061990"/>
                <a:gd name="connsiteX84" fmla="*/ 3582928 w 9143999"/>
                <a:gd name="connsiteY84" fmla="*/ 1076675 h 6061990"/>
                <a:gd name="connsiteX85" fmla="*/ 3253829 w 9143999"/>
                <a:gd name="connsiteY85" fmla="*/ 965832 h 6061990"/>
                <a:gd name="connsiteX86" fmla="*/ 2543115 w 9143999"/>
                <a:gd name="connsiteY86" fmla="*/ 772647 h 6061990"/>
                <a:gd name="connsiteX87" fmla="*/ 1041163 w 9143999"/>
                <a:gd name="connsiteY87" fmla="*/ 468619 h 6061990"/>
                <a:gd name="connsiteX88" fmla="*/ 0 w 9143999"/>
                <a:gd name="connsiteY88" fmla="*/ 304674 h 6061990"/>
                <a:gd name="connsiteX89" fmla="*/ 0 w 9143999"/>
                <a:gd name="connsiteY89"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66390 h 6061990"/>
                <a:gd name="connsiteX32" fmla="*/ 2410075 w 9143999"/>
                <a:gd name="connsiteY32" fmla="*/ 3371932 h 6061990"/>
                <a:gd name="connsiteX33" fmla="*/ 2445086 w 9143999"/>
                <a:gd name="connsiteY33" fmla="*/ 3470900 h 6061990"/>
                <a:gd name="connsiteX34" fmla="*/ 2529111 w 9143999"/>
                <a:gd name="connsiteY34" fmla="*/ 3575409 h 6061990"/>
                <a:gd name="connsiteX35" fmla="*/ 2886218 w 9143999"/>
                <a:gd name="connsiteY35" fmla="*/ 3828766 h 6061990"/>
                <a:gd name="connsiteX36" fmla="*/ 3414877 w 9143999"/>
                <a:gd name="connsiteY36" fmla="*/ 4075790 h 6061990"/>
                <a:gd name="connsiteX37" fmla="*/ 4034564 w 9143999"/>
                <a:gd name="connsiteY37" fmla="*/ 4294310 h 6061990"/>
                <a:gd name="connsiteX38" fmla="*/ 4706767 w 9143999"/>
                <a:gd name="connsiteY38" fmla="*/ 4487495 h 6061990"/>
                <a:gd name="connsiteX39" fmla="*/ 6128195 w 9143999"/>
                <a:gd name="connsiteY39" fmla="*/ 4810525 h 6061990"/>
                <a:gd name="connsiteX40" fmla="*/ 7609141 w 9143999"/>
                <a:gd name="connsiteY40" fmla="*/ 5070216 h 6061990"/>
                <a:gd name="connsiteX41" fmla="*/ 9118095 w 9143999"/>
                <a:gd name="connsiteY41" fmla="*/ 5285570 h 6061990"/>
                <a:gd name="connsiteX42" fmla="*/ 9143999 w 9143999"/>
                <a:gd name="connsiteY42" fmla="*/ 5288702 h 6061990"/>
                <a:gd name="connsiteX43" fmla="*/ 9143999 w 9143999"/>
                <a:gd name="connsiteY43" fmla="*/ 6061990 h 6061990"/>
                <a:gd name="connsiteX44" fmla="*/ 4752032 w 9143999"/>
                <a:gd name="connsiteY44" fmla="*/ 6061990 h 6061990"/>
                <a:gd name="connsiteX45" fmla="*/ 3828002 w 9143999"/>
                <a:gd name="connsiteY45" fmla="*/ 5760614 h 6061990"/>
                <a:gd name="connsiteX46" fmla="*/ 3071774 w 9143999"/>
                <a:gd name="connsiteY46" fmla="*/ 5475587 h 6061990"/>
                <a:gd name="connsiteX47" fmla="*/ 2329551 w 9143999"/>
                <a:gd name="connsiteY47" fmla="*/ 5136722 h 6061990"/>
                <a:gd name="connsiteX48" fmla="*/ 1615336 w 9143999"/>
                <a:gd name="connsiteY48" fmla="*/ 4712349 h 6061990"/>
                <a:gd name="connsiteX49" fmla="*/ 1282736 w 9143999"/>
                <a:gd name="connsiteY49" fmla="*/ 4446324 h 6061990"/>
                <a:gd name="connsiteX50" fmla="*/ 992148 w 9143999"/>
                <a:gd name="connsiteY50" fmla="*/ 4123294 h 6061990"/>
                <a:gd name="connsiteX51" fmla="*/ 792588 w 9143999"/>
                <a:gd name="connsiteY51" fmla="*/ 3733758 h 6061990"/>
                <a:gd name="connsiteX52" fmla="*/ 761078 w 9143999"/>
                <a:gd name="connsiteY52" fmla="*/ 3296717 h 6061990"/>
                <a:gd name="connsiteX53" fmla="*/ 764579 w 9143999"/>
                <a:gd name="connsiteY53" fmla="*/ 3271381 h 6061990"/>
                <a:gd name="connsiteX54" fmla="*/ 767643 w 9143999"/>
                <a:gd name="connsiteY54" fmla="*/ 3257526 h 6061990"/>
                <a:gd name="connsiteX55" fmla="*/ 771582 w 9143999"/>
                <a:gd name="connsiteY55" fmla="*/ 3242878 h 6061990"/>
                <a:gd name="connsiteX56" fmla="*/ 774645 w 9143999"/>
                <a:gd name="connsiteY56" fmla="*/ 3234565 h 6061990"/>
                <a:gd name="connsiteX57" fmla="*/ 775083 w 9143999"/>
                <a:gd name="connsiteY57" fmla="*/ 3226251 h 6061990"/>
                <a:gd name="connsiteX58" fmla="*/ 775083 w 9143999"/>
                <a:gd name="connsiteY58" fmla="*/ 3223876 h 6061990"/>
                <a:gd name="connsiteX59" fmla="*/ 778146 w 9143999"/>
                <a:gd name="connsiteY59" fmla="*/ 3218334 h 6061990"/>
                <a:gd name="connsiteX60" fmla="*/ 782085 w 9143999"/>
                <a:gd name="connsiteY60" fmla="*/ 3195374 h 6061990"/>
                <a:gd name="connsiteX61" fmla="*/ 813594 w 9143999"/>
                <a:gd name="connsiteY61" fmla="*/ 3106699 h 6061990"/>
                <a:gd name="connsiteX62" fmla="*/ 890617 w 9143999"/>
                <a:gd name="connsiteY62" fmla="*/ 2926182 h 6061990"/>
                <a:gd name="connsiteX63" fmla="*/ 1156698 w 9143999"/>
                <a:gd name="connsiteY63" fmla="*/ 2565148 h 6061990"/>
                <a:gd name="connsiteX64" fmla="*/ 1576824 w 9143999"/>
                <a:gd name="connsiteY64" fmla="*/ 2254786 h 6061990"/>
                <a:gd name="connsiteX65" fmla="*/ 2077475 w 9143999"/>
                <a:gd name="connsiteY65" fmla="*/ 2055267 h 6061990"/>
                <a:gd name="connsiteX66" fmla="*/ 2560620 w 9143999"/>
                <a:gd name="connsiteY66" fmla="*/ 1947590 h 6061990"/>
                <a:gd name="connsiteX67" fmla="*/ 3005254 w 9143999"/>
                <a:gd name="connsiteY67" fmla="*/ 1890585 h 6061990"/>
                <a:gd name="connsiteX68" fmla="*/ 3404374 w 9143999"/>
                <a:gd name="connsiteY68" fmla="*/ 1852581 h 6061990"/>
                <a:gd name="connsiteX69" fmla="*/ 3754480 w 9143999"/>
                <a:gd name="connsiteY69" fmla="*/ 1814578 h 6061990"/>
                <a:gd name="connsiteX70" fmla="*/ 4006556 w 9143999"/>
                <a:gd name="connsiteY70" fmla="*/ 1763907 h 6061990"/>
                <a:gd name="connsiteX71" fmla="*/ 4083579 w 9143999"/>
                <a:gd name="connsiteY71" fmla="*/ 1738571 h 6061990"/>
                <a:gd name="connsiteX72" fmla="*/ 4136095 w 9143999"/>
                <a:gd name="connsiteY72" fmla="*/ 1713235 h 6061990"/>
                <a:gd name="connsiteX73" fmla="*/ 4178107 w 9143999"/>
                <a:gd name="connsiteY73" fmla="*/ 1672065 h 6061990"/>
                <a:gd name="connsiteX74" fmla="*/ 4209617 w 9143999"/>
                <a:gd name="connsiteY74" fmla="*/ 1605558 h 6061990"/>
                <a:gd name="connsiteX75" fmla="*/ 4227122 w 9143999"/>
                <a:gd name="connsiteY75" fmla="*/ 1513716 h 6061990"/>
                <a:gd name="connsiteX76" fmla="*/ 4227122 w 9143999"/>
                <a:gd name="connsiteY76" fmla="*/ 1505403 h 6061990"/>
                <a:gd name="connsiteX77" fmla="*/ 4227122 w 9143999"/>
                <a:gd name="connsiteY77" fmla="*/ 1495902 h 6061990"/>
                <a:gd name="connsiteX78" fmla="*/ 4227122 w 9143999"/>
                <a:gd name="connsiteY78" fmla="*/ 1482047 h 6061990"/>
                <a:gd name="connsiteX79" fmla="*/ 4223621 w 9143999"/>
                <a:gd name="connsiteY79" fmla="*/ 1463045 h 6061990"/>
                <a:gd name="connsiteX80" fmla="*/ 4192112 w 9143999"/>
                <a:gd name="connsiteY80" fmla="*/ 1409207 h 6061990"/>
                <a:gd name="connsiteX81" fmla="*/ 4118589 w 9143999"/>
                <a:gd name="connsiteY81" fmla="*/ 1342700 h 6061990"/>
                <a:gd name="connsiteX82" fmla="*/ 3884019 w 9143999"/>
                <a:gd name="connsiteY82" fmla="*/ 1203354 h 6061990"/>
                <a:gd name="connsiteX83" fmla="*/ 3582928 w 9143999"/>
                <a:gd name="connsiteY83" fmla="*/ 1076675 h 6061990"/>
                <a:gd name="connsiteX84" fmla="*/ 3253829 w 9143999"/>
                <a:gd name="connsiteY84" fmla="*/ 965832 h 6061990"/>
                <a:gd name="connsiteX85" fmla="*/ 2543115 w 9143999"/>
                <a:gd name="connsiteY85" fmla="*/ 772647 h 6061990"/>
                <a:gd name="connsiteX86" fmla="*/ 1041163 w 9143999"/>
                <a:gd name="connsiteY86" fmla="*/ 468619 h 6061990"/>
                <a:gd name="connsiteX87" fmla="*/ 0 w 9143999"/>
                <a:gd name="connsiteY87" fmla="*/ 304674 h 6061990"/>
                <a:gd name="connsiteX88" fmla="*/ 0 w 9143999"/>
                <a:gd name="connsiteY88"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10075 w 9143999"/>
                <a:gd name="connsiteY31" fmla="*/ 3371932 h 6061990"/>
                <a:gd name="connsiteX32" fmla="*/ 2445086 w 9143999"/>
                <a:gd name="connsiteY32" fmla="*/ 3470900 h 6061990"/>
                <a:gd name="connsiteX33" fmla="*/ 2529111 w 9143999"/>
                <a:gd name="connsiteY33" fmla="*/ 3575409 h 6061990"/>
                <a:gd name="connsiteX34" fmla="*/ 2886218 w 9143999"/>
                <a:gd name="connsiteY34" fmla="*/ 3828766 h 6061990"/>
                <a:gd name="connsiteX35" fmla="*/ 3414877 w 9143999"/>
                <a:gd name="connsiteY35" fmla="*/ 4075790 h 6061990"/>
                <a:gd name="connsiteX36" fmla="*/ 4034564 w 9143999"/>
                <a:gd name="connsiteY36" fmla="*/ 4294310 h 6061990"/>
                <a:gd name="connsiteX37" fmla="*/ 4706767 w 9143999"/>
                <a:gd name="connsiteY37" fmla="*/ 4487495 h 6061990"/>
                <a:gd name="connsiteX38" fmla="*/ 6128195 w 9143999"/>
                <a:gd name="connsiteY38" fmla="*/ 4810525 h 6061990"/>
                <a:gd name="connsiteX39" fmla="*/ 7609141 w 9143999"/>
                <a:gd name="connsiteY39" fmla="*/ 5070216 h 6061990"/>
                <a:gd name="connsiteX40" fmla="*/ 9118095 w 9143999"/>
                <a:gd name="connsiteY40" fmla="*/ 5285570 h 6061990"/>
                <a:gd name="connsiteX41" fmla="*/ 9143999 w 9143999"/>
                <a:gd name="connsiteY41" fmla="*/ 5288702 h 6061990"/>
                <a:gd name="connsiteX42" fmla="*/ 9143999 w 9143999"/>
                <a:gd name="connsiteY42" fmla="*/ 6061990 h 6061990"/>
                <a:gd name="connsiteX43" fmla="*/ 4752032 w 9143999"/>
                <a:gd name="connsiteY43" fmla="*/ 6061990 h 6061990"/>
                <a:gd name="connsiteX44" fmla="*/ 3828002 w 9143999"/>
                <a:gd name="connsiteY44" fmla="*/ 5760614 h 6061990"/>
                <a:gd name="connsiteX45" fmla="*/ 3071774 w 9143999"/>
                <a:gd name="connsiteY45" fmla="*/ 5475587 h 6061990"/>
                <a:gd name="connsiteX46" fmla="*/ 2329551 w 9143999"/>
                <a:gd name="connsiteY46" fmla="*/ 5136722 h 6061990"/>
                <a:gd name="connsiteX47" fmla="*/ 1615336 w 9143999"/>
                <a:gd name="connsiteY47" fmla="*/ 4712349 h 6061990"/>
                <a:gd name="connsiteX48" fmla="*/ 1282736 w 9143999"/>
                <a:gd name="connsiteY48" fmla="*/ 4446324 h 6061990"/>
                <a:gd name="connsiteX49" fmla="*/ 992148 w 9143999"/>
                <a:gd name="connsiteY49" fmla="*/ 4123294 h 6061990"/>
                <a:gd name="connsiteX50" fmla="*/ 792588 w 9143999"/>
                <a:gd name="connsiteY50" fmla="*/ 3733758 h 6061990"/>
                <a:gd name="connsiteX51" fmla="*/ 761078 w 9143999"/>
                <a:gd name="connsiteY51" fmla="*/ 3296717 h 6061990"/>
                <a:gd name="connsiteX52" fmla="*/ 764579 w 9143999"/>
                <a:gd name="connsiteY52" fmla="*/ 3271381 h 6061990"/>
                <a:gd name="connsiteX53" fmla="*/ 767643 w 9143999"/>
                <a:gd name="connsiteY53" fmla="*/ 3257526 h 6061990"/>
                <a:gd name="connsiteX54" fmla="*/ 771582 w 9143999"/>
                <a:gd name="connsiteY54" fmla="*/ 3242878 h 6061990"/>
                <a:gd name="connsiteX55" fmla="*/ 774645 w 9143999"/>
                <a:gd name="connsiteY55" fmla="*/ 3234565 h 6061990"/>
                <a:gd name="connsiteX56" fmla="*/ 775083 w 9143999"/>
                <a:gd name="connsiteY56" fmla="*/ 3226251 h 6061990"/>
                <a:gd name="connsiteX57" fmla="*/ 775083 w 9143999"/>
                <a:gd name="connsiteY57" fmla="*/ 3223876 h 6061990"/>
                <a:gd name="connsiteX58" fmla="*/ 778146 w 9143999"/>
                <a:gd name="connsiteY58" fmla="*/ 3218334 h 6061990"/>
                <a:gd name="connsiteX59" fmla="*/ 782085 w 9143999"/>
                <a:gd name="connsiteY59" fmla="*/ 3195374 h 6061990"/>
                <a:gd name="connsiteX60" fmla="*/ 813594 w 9143999"/>
                <a:gd name="connsiteY60" fmla="*/ 3106699 h 6061990"/>
                <a:gd name="connsiteX61" fmla="*/ 890617 w 9143999"/>
                <a:gd name="connsiteY61" fmla="*/ 2926182 h 6061990"/>
                <a:gd name="connsiteX62" fmla="*/ 1156698 w 9143999"/>
                <a:gd name="connsiteY62" fmla="*/ 2565148 h 6061990"/>
                <a:gd name="connsiteX63" fmla="*/ 1576824 w 9143999"/>
                <a:gd name="connsiteY63" fmla="*/ 2254786 h 6061990"/>
                <a:gd name="connsiteX64" fmla="*/ 2077475 w 9143999"/>
                <a:gd name="connsiteY64" fmla="*/ 2055267 h 6061990"/>
                <a:gd name="connsiteX65" fmla="*/ 2560620 w 9143999"/>
                <a:gd name="connsiteY65" fmla="*/ 1947590 h 6061990"/>
                <a:gd name="connsiteX66" fmla="*/ 3005254 w 9143999"/>
                <a:gd name="connsiteY66" fmla="*/ 1890585 h 6061990"/>
                <a:gd name="connsiteX67" fmla="*/ 3404374 w 9143999"/>
                <a:gd name="connsiteY67" fmla="*/ 1852581 h 6061990"/>
                <a:gd name="connsiteX68" fmla="*/ 3754480 w 9143999"/>
                <a:gd name="connsiteY68" fmla="*/ 1814578 h 6061990"/>
                <a:gd name="connsiteX69" fmla="*/ 4006556 w 9143999"/>
                <a:gd name="connsiteY69" fmla="*/ 1763907 h 6061990"/>
                <a:gd name="connsiteX70" fmla="*/ 4083579 w 9143999"/>
                <a:gd name="connsiteY70" fmla="*/ 1738571 h 6061990"/>
                <a:gd name="connsiteX71" fmla="*/ 4136095 w 9143999"/>
                <a:gd name="connsiteY71" fmla="*/ 1713235 h 6061990"/>
                <a:gd name="connsiteX72" fmla="*/ 4178107 w 9143999"/>
                <a:gd name="connsiteY72" fmla="*/ 1672065 h 6061990"/>
                <a:gd name="connsiteX73" fmla="*/ 4209617 w 9143999"/>
                <a:gd name="connsiteY73" fmla="*/ 1605558 h 6061990"/>
                <a:gd name="connsiteX74" fmla="*/ 4227122 w 9143999"/>
                <a:gd name="connsiteY74" fmla="*/ 1513716 h 6061990"/>
                <a:gd name="connsiteX75" fmla="*/ 4227122 w 9143999"/>
                <a:gd name="connsiteY75" fmla="*/ 1505403 h 6061990"/>
                <a:gd name="connsiteX76" fmla="*/ 4227122 w 9143999"/>
                <a:gd name="connsiteY76" fmla="*/ 1495902 h 6061990"/>
                <a:gd name="connsiteX77" fmla="*/ 4227122 w 9143999"/>
                <a:gd name="connsiteY77" fmla="*/ 1482047 h 6061990"/>
                <a:gd name="connsiteX78" fmla="*/ 4223621 w 9143999"/>
                <a:gd name="connsiteY78" fmla="*/ 1463045 h 6061990"/>
                <a:gd name="connsiteX79" fmla="*/ 4192112 w 9143999"/>
                <a:gd name="connsiteY79" fmla="*/ 1409207 h 6061990"/>
                <a:gd name="connsiteX80" fmla="*/ 4118589 w 9143999"/>
                <a:gd name="connsiteY80" fmla="*/ 1342700 h 6061990"/>
                <a:gd name="connsiteX81" fmla="*/ 3884019 w 9143999"/>
                <a:gd name="connsiteY81" fmla="*/ 1203354 h 6061990"/>
                <a:gd name="connsiteX82" fmla="*/ 3582928 w 9143999"/>
                <a:gd name="connsiteY82" fmla="*/ 1076675 h 6061990"/>
                <a:gd name="connsiteX83" fmla="*/ 3253829 w 9143999"/>
                <a:gd name="connsiteY83" fmla="*/ 965832 h 6061990"/>
                <a:gd name="connsiteX84" fmla="*/ 2543115 w 9143999"/>
                <a:gd name="connsiteY84" fmla="*/ 772647 h 6061990"/>
                <a:gd name="connsiteX85" fmla="*/ 1041163 w 9143999"/>
                <a:gd name="connsiteY85" fmla="*/ 468619 h 6061990"/>
                <a:gd name="connsiteX86" fmla="*/ 0 w 9143999"/>
                <a:gd name="connsiteY86" fmla="*/ 304674 h 6061990"/>
                <a:gd name="connsiteX87" fmla="*/ 0 w 9143999"/>
                <a:gd name="connsiteY87"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45086 w 9143999"/>
                <a:gd name="connsiteY31" fmla="*/ 3470900 h 6061990"/>
                <a:gd name="connsiteX32" fmla="*/ 2529111 w 9143999"/>
                <a:gd name="connsiteY32" fmla="*/ 3575409 h 6061990"/>
                <a:gd name="connsiteX33" fmla="*/ 2886218 w 9143999"/>
                <a:gd name="connsiteY33" fmla="*/ 3828766 h 6061990"/>
                <a:gd name="connsiteX34" fmla="*/ 3414877 w 9143999"/>
                <a:gd name="connsiteY34" fmla="*/ 4075790 h 6061990"/>
                <a:gd name="connsiteX35" fmla="*/ 4034564 w 9143999"/>
                <a:gd name="connsiteY35" fmla="*/ 4294310 h 6061990"/>
                <a:gd name="connsiteX36" fmla="*/ 4706767 w 9143999"/>
                <a:gd name="connsiteY36" fmla="*/ 4487495 h 6061990"/>
                <a:gd name="connsiteX37" fmla="*/ 6128195 w 9143999"/>
                <a:gd name="connsiteY37" fmla="*/ 4810525 h 6061990"/>
                <a:gd name="connsiteX38" fmla="*/ 7609141 w 9143999"/>
                <a:gd name="connsiteY38" fmla="*/ 5070216 h 6061990"/>
                <a:gd name="connsiteX39" fmla="*/ 9118095 w 9143999"/>
                <a:gd name="connsiteY39" fmla="*/ 5285570 h 6061990"/>
                <a:gd name="connsiteX40" fmla="*/ 9143999 w 9143999"/>
                <a:gd name="connsiteY40" fmla="*/ 5288702 h 6061990"/>
                <a:gd name="connsiteX41" fmla="*/ 9143999 w 9143999"/>
                <a:gd name="connsiteY41" fmla="*/ 6061990 h 6061990"/>
                <a:gd name="connsiteX42" fmla="*/ 4752032 w 9143999"/>
                <a:gd name="connsiteY42" fmla="*/ 6061990 h 6061990"/>
                <a:gd name="connsiteX43" fmla="*/ 3828002 w 9143999"/>
                <a:gd name="connsiteY43" fmla="*/ 5760614 h 6061990"/>
                <a:gd name="connsiteX44" fmla="*/ 3071774 w 9143999"/>
                <a:gd name="connsiteY44" fmla="*/ 5475587 h 6061990"/>
                <a:gd name="connsiteX45" fmla="*/ 2329551 w 9143999"/>
                <a:gd name="connsiteY45" fmla="*/ 5136722 h 6061990"/>
                <a:gd name="connsiteX46" fmla="*/ 1615336 w 9143999"/>
                <a:gd name="connsiteY46" fmla="*/ 4712349 h 6061990"/>
                <a:gd name="connsiteX47" fmla="*/ 1282736 w 9143999"/>
                <a:gd name="connsiteY47" fmla="*/ 4446324 h 6061990"/>
                <a:gd name="connsiteX48" fmla="*/ 992148 w 9143999"/>
                <a:gd name="connsiteY48" fmla="*/ 4123294 h 6061990"/>
                <a:gd name="connsiteX49" fmla="*/ 792588 w 9143999"/>
                <a:gd name="connsiteY49" fmla="*/ 3733758 h 6061990"/>
                <a:gd name="connsiteX50" fmla="*/ 761078 w 9143999"/>
                <a:gd name="connsiteY50" fmla="*/ 3296717 h 6061990"/>
                <a:gd name="connsiteX51" fmla="*/ 764579 w 9143999"/>
                <a:gd name="connsiteY51" fmla="*/ 3271381 h 6061990"/>
                <a:gd name="connsiteX52" fmla="*/ 767643 w 9143999"/>
                <a:gd name="connsiteY52" fmla="*/ 3257526 h 6061990"/>
                <a:gd name="connsiteX53" fmla="*/ 771582 w 9143999"/>
                <a:gd name="connsiteY53" fmla="*/ 3242878 h 6061990"/>
                <a:gd name="connsiteX54" fmla="*/ 774645 w 9143999"/>
                <a:gd name="connsiteY54" fmla="*/ 3234565 h 6061990"/>
                <a:gd name="connsiteX55" fmla="*/ 775083 w 9143999"/>
                <a:gd name="connsiteY55" fmla="*/ 3226251 h 6061990"/>
                <a:gd name="connsiteX56" fmla="*/ 775083 w 9143999"/>
                <a:gd name="connsiteY56" fmla="*/ 3223876 h 6061990"/>
                <a:gd name="connsiteX57" fmla="*/ 778146 w 9143999"/>
                <a:gd name="connsiteY57" fmla="*/ 3218334 h 6061990"/>
                <a:gd name="connsiteX58" fmla="*/ 782085 w 9143999"/>
                <a:gd name="connsiteY58" fmla="*/ 3195374 h 6061990"/>
                <a:gd name="connsiteX59" fmla="*/ 813594 w 9143999"/>
                <a:gd name="connsiteY59" fmla="*/ 3106699 h 6061990"/>
                <a:gd name="connsiteX60" fmla="*/ 890617 w 9143999"/>
                <a:gd name="connsiteY60" fmla="*/ 2926182 h 6061990"/>
                <a:gd name="connsiteX61" fmla="*/ 1156698 w 9143999"/>
                <a:gd name="connsiteY61" fmla="*/ 2565148 h 6061990"/>
                <a:gd name="connsiteX62" fmla="*/ 1576824 w 9143999"/>
                <a:gd name="connsiteY62" fmla="*/ 2254786 h 6061990"/>
                <a:gd name="connsiteX63" fmla="*/ 2077475 w 9143999"/>
                <a:gd name="connsiteY63" fmla="*/ 2055267 h 6061990"/>
                <a:gd name="connsiteX64" fmla="*/ 2560620 w 9143999"/>
                <a:gd name="connsiteY64" fmla="*/ 1947590 h 6061990"/>
                <a:gd name="connsiteX65" fmla="*/ 3005254 w 9143999"/>
                <a:gd name="connsiteY65" fmla="*/ 1890585 h 6061990"/>
                <a:gd name="connsiteX66" fmla="*/ 3404374 w 9143999"/>
                <a:gd name="connsiteY66" fmla="*/ 1852581 h 6061990"/>
                <a:gd name="connsiteX67" fmla="*/ 3754480 w 9143999"/>
                <a:gd name="connsiteY67" fmla="*/ 1814578 h 6061990"/>
                <a:gd name="connsiteX68" fmla="*/ 4006556 w 9143999"/>
                <a:gd name="connsiteY68" fmla="*/ 1763907 h 6061990"/>
                <a:gd name="connsiteX69" fmla="*/ 4083579 w 9143999"/>
                <a:gd name="connsiteY69" fmla="*/ 1738571 h 6061990"/>
                <a:gd name="connsiteX70" fmla="*/ 4136095 w 9143999"/>
                <a:gd name="connsiteY70" fmla="*/ 1713235 h 6061990"/>
                <a:gd name="connsiteX71" fmla="*/ 4178107 w 9143999"/>
                <a:gd name="connsiteY71" fmla="*/ 1672065 h 6061990"/>
                <a:gd name="connsiteX72" fmla="*/ 4209617 w 9143999"/>
                <a:gd name="connsiteY72" fmla="*/ 1605558 h 6061990"/>
                <a:gd name="connsiteX73" fmla="*/ 4227122 w 9143999"/>
                <a:gd name="connsiteY73" fmla="*/ 1513716 h 6061990"/>
                <a:gd name="connsiteX74" fmla="*/ 4227122 w 9143999"/>
                <a:gd name="connsiteY74" fmla="*/ 1505403 h 6061990"/>
                <a:gd name="connsiteX75" fmla="*/ 4227122 w 9143999"/>
                <a:gd name="connsiteY75" fmla="*/ 1495902 h 6061990"/>
                <a:gd name="connsiteX76" fmla="*/ 4227122 w 9143999"/>
                <a:gd name="connsiteY76" fmla="*/ 1482047 h 6061990"/>
                <a:gd name="connsiteX77" fmla="*/ 4223621 w 9143999"/>
                <a:gd name="connsiteY77" fmla="*/ 1463045 h 6061990"/>
                <a:gd name="connsiteX78" fmla="*/ 4192112 w 9143999"/>
                <a:gd name="connsiteY78" fmla="*/ 1409207 h 6061990"/>
                <a:gd name="connsiteX79" fmla="*/ 4118589 w 9143999"/>
                <a:gd name="connsiteY79" fmla="*/ 1342700 h 6061990"/>
                <a:gd name="connsiteX80" fmla="*/ 3884019 w 9143999"/>
                <a:gd name="connsiteY80" fmla="*/ 1203354 h 6061990"/>
                <a:gd name="connsiteX81" fmla="*/ 3582928 w 9143999"/>
                <a:gd name="connsiteY81" fmla="*/ 1076675 h 6061990"/>
                <a:gd name="connsiteX82" fmla="*/ 3253829 w 9143999"/>
                <a:gd name="connsiteY82" fmla="*/ 965832 h 6061990"/>
                <a:gd name="connsiteX83" fmla="*/ 2543115 w 9143999"/>
                <a:gd name="connsiteY83" fmla="*/ 772647 h 6061990"/>
                <a:gd name="connsiteX84" fmla="*/ 1041163 w 9143999"/>
                <a:gd name="connsiteY84" fmla="*/ 468619 h 6061990"/>
                <a:gd name="connsiteX85" fmla="*/ 0 w 9143999"/>
                <a:gd name="connsiteY85" fmla="*/ 304674 h 6061990"/>
                <a:gd name="connsiteX86" fmla="*/ 0 w 9143999"/>
                <a:gd name="connsiteY86"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45086 w 9143999"/>
                <a:gd name="connsiteY30" fmla="*/ 3470900 h 6061990"/>
                <a:gd name="connsiteX31" fmla="*/ 2529111 w 9143999"/>
                <a:gd name="connsiteY31" fmla="*/ 3575409 h 6061990"/>
                <a:gd name="connsiteX32" fmla="*/ 2886218 w 9143999"/>
                <a:gd name="connsiteY32" fmla="*/ 3828766 h 6061990"/>
                <a:gd name="connsiteX33" fmla="*/ 3414877 w 9143999"/>
                <a:gd name="connsiteY33" fmla="*/ 4075790 h 6061990"/>
                <a:gd name="connsiteX34" fmla="*/ 4034564 w 9143999"/>
                <a:gd name="connsiteY34" fmla="*/ 4294310 h 6061990"/>
                <a:gd name="connsiteX35" fmla="*/ 4706767 w 9143999"/>
                <a:gd name="connsiteY35" fmla="*/ 4487495 h 6061990"/>
                <a:gd name="connsiteX36" fmla="*/ 6128195 w 9143999"/>
                <a:gd name="connsiteY36" fmla="*/ 4810525 h 6061990"/>
                <a:gd name="connsiteX37" fmla="*/ 7609141 w 9143999"/>
                <a:gd name="connsiteY37" fmla="*/ 5070216 h 6061990"/>
                <a:gd name="connsiteX38" fmla="*/ 9118095 w 9143999"/>
                <a:gd name="connsiteY38" fmla="*/ 5285570 h 6061990"/>
                <a:gd name="connsiteX39" fmla="*/ 9143999 w 9143999"/>
                <a:gd name="connsiteY39" fmla="*/ 5288702 h 6061990"/>
                <a:gd name="connsiteX40" fmla="*/ 9143999 w 9143999"/>
                <a:gd name="connsiteY40" fmla="*/ 6061990 h 6061990"/>
                <a:gd name="connsiteX41" fmla="*/ 4752032 w 9143999"/>
                <a:gd name="connsiteY41" fmla="*/ 6061990 h 6061990"/>
                <a:gd name="connsiteX42" fmla="*/ 3828002 w 9143999"/>
                <a:gd name="connsiteY42" fmla="*/ 5760614 h 6061990"/>
                <a:gd name="connsiteX43" fmla="*/ 3071774 w 9143999"/>
                <a:gd name="connsiteY43" fmla="*/ 5475587 h 6061990"/>
                <a:gd name="connsiteX44" fmla="*/ 2329551 w 9143999"/>
                <a:gd name="connsiteY44" fmla="*/ 5136722 h 6061990"/>
                <a:gd name="connsiteX45" fmla="*/ 1615336 w 9143999"/>
                <a:gd name="connsiteY45" fmla="*/ 4712349 h 6061990"/>
                <a:gd name="connsiteX46" fmla="*/ 1282736 w 9143999"/>
                <a:gd name="connsiteY46" fmla="*/ 4446324 h 6061990"/>
                <a:gd name="connsiteX47" fmla="*/ 992148 w 9143999"/>
                <a:gd name="connsiteY47" fmla="*/ 4123294 h 6061990"/>
                <a:gd name="connsiteX48" fmla="*/ 792588 w 9143999"/>
                <a:gd name="connsiteY48" fmla="*/ 3733758 h 6061990"/>
                <a:gd name="connsiteX49" fmla="*/ 761078 w 9143999"/>
                <a:gd name="connsiteY49" fmla="*/ 3296717 h 6061990"/>
                <a:gd name="connsiteX50" fmla="*/ 764579 w 9143999"/>
                <a:gd name="connsiteY50" fmla="*/ 3271381 h 6061990"/>
                <a:gd name="connsiteX51" fmla="*/ 767643 w 9143999"/>
                <a:gd name="connsiteY51" fmla="*/ 3257526 h 6061990"/>
                <a:gd name="connsiteX52" fmla="*/ 771582 w 9143999"/>
                <a:gd name="connsiteY52" fmla="*/ 3242878 h 6061990"/>
                <a:gd name="connsiteX53" fmla="*/ 774645 w 9143999"/>
                <a:gd name="connsiteY53" fmla="*/ 3234565 h 6061990"/>
                <a:gd name="connsiteX54" fmla="*/ 775083 w 9143999"/>
                <a:gd name="connsiteY54" fmla="*/ 3226251 h 6061990"/>
                <a:gd name="connsiteX55" fmla="*/ 775083 w 9143999"/>
                <a:gd name="connsiteY55" fmla="*/ 3223876 h 6061990"/>
                <a:gd name="connsiteX56" fmla="*/ 778146 w 9143999"/>
                <a:gd name="connsiteY56" fmla="*/ 3218334 h 6061990"/>
                <a:gd name="connsiteX57" fmla="*/ 782085 w 9143999"/>
                <a:gd name="connsiteY57" fmla="*/ 3195374 h 6061990"/>
                <a:gd name="connsiteX58" fmla="*/ 813594 w 9143999"/>
                <a:gd name="connsiteY58" fmla="*/ 3106699 h 6061990"/>
                <a:gd name="connsiteX59" fmla="*/ 890617 w 9143999"/>
                <a:gd name="connsiteY59" fmla="*/ 2926182 h 6061990"/>
                <a:gd name="connsiteX60" fmla="*/ 1156698 w 9143999"/>
                <a:gd name="connsiteY60" fmla="*/ 2565148 h 6061990"/>
                <a:gd name="connsiteX61" fmla="*/ 1576824 w 9143999"/>
                <a:gd name="connsiteY61" fmla="*/ 2254786 h 6061990"/>
                <a:gd name="connsiteX62" fmla="*/ 2077475 w 9143999"/>
                <a:gd name="connsiteY62" fmla="*/ 2055267 h 6061990"/>
                <a:gd name="connsiteX63" fmla="*/ 2560620 w 9143999"/>
                <a:gd name="connsiteY63" fmla="*/ 1947590 h 6061990"/>
                <a:gd name="connsiteX64" fmla="*/ 3005254 w 9143999"/>
                <a:gd name="connsiteY64" fmla="*/ 1890585 h 6061990"/>
                <a:gd name="connsiteX65" fmla="*/ 3404374 w 9143999"/>
                <a:gd name="connsiteY65" fmla="*/ 1852581 h 6061990"/>
                <a:gd name="connsiteX66" fmla="*/ 3754480 w 9143999"/>
                <a:gd name="connsiteY66" fmla="*/ 1814578 h 6061990"/>
                <a:gd name="connsiteX67" fmla="*/ 4006556 w 9143999"/>
                <a:gd name="connsiteY67" fmla="*/ 1763907 h 6061990"/>
                <a:gd name="connsiteX68" fmla="*/ 4083579 w 9143999"/>
                <a:gd name="connsiteY68" fmla="*/ 1738571 h 6061990"/>
                <a:gd name="connsiteX69" fmla="*/ 4136095 w 9143999"/>
                <a:gd name="connsiteY69" fmla="*/ 1713235 h 6061990"/>
                <a:gd name="connsiteX70" fmla="*/ 4178107 w 9143999"/>
                <a:gd name="connsiteY70" fmla="*/ 1672065 h 6061990"/>
                <a:gd name="connsiteX71" fmla="*/ 4209617 w 9143999"/>
                <a:gd name="connsiteY71" fmla="*/ 1605558 h 6061990"/>
                <a:gd name="connsiteX72" fmla="*/ 4227122 w 9143999"/>
                <a:gd name="connsiteY72" fmla="*/ 1513716 h 6061990"/>
                <a:gd name="connsiteX73" fmla="*/ 4227122 w 9143999"/>
                <a:gd name="connsiteY73" fmla="*/ 1505403 h 6061990"/>
                <a:gd name="connsiteX74" fmla="*/ 4227122 w 9143999"/>
                <a:gd name="connsiteY74" fmla="*/ 1495902 h 6061990"/>
                <a:gd name="connsiteX75" fmla="*/ 4227122 w 9143999"/>
                <a:gd name="connsiteY75" fmla="*/ 1482047 h 6061990"/>
                <a:gd name="connsiteX76" fmla="*/ 4223621 w 9143999"/>
                <a:gd name="connsiteY76" fmla="*/ 1463045 h 6061990"/>
                <a:gd name="connsiteX77" fmla="*/ 4192112 w 9143999"/>
                <a:gd name="connsiteY77" fmla="*/ 1409207 h 6061990"/>
                <a:gd name="connsiteX78" fmla="*/ 4118589 w 9143999"/>
                <a:gd name="connsiteY78" fmla="*/ 1342700 h 6061990"/>
                <a:gd name="connsiteX79" fmla="*/ 3884019 w 9143999"/>
                <a:gd name="connsiteY79" fmla="*/ 1203354 h 6061990"/>
                <a:gd name="connsiteX80" fmla="*/ 3582928 w 9143999"/>
                <a:gd name="connsiteY80" fmla="*/ 1076675 h 6061990"/>
                <a:gd name="connsiteX81" fmla="*/ 3253829 w 9143999"/>
                <a:gd name="connsiteY81" fmla="*/ 965832 h 6061990"/>
                <a:gd name="connsiteX82" fmla="*/ 2543115 w 9143999"/>
                <a:gd name="connsiteY82" fmla="*/ 772647 h 6061990"/>
                <a:gd name="connsiteX83" fmla="*/ 1041163 w 9143999"/>
                <a:gd name="connsiteY83" fmla="*/ 468619 h 6061990"/>
                <a:gd name="connsiteX84" fmla="*/ 0 w 9143999"/>
                <a:gd name="connsiteY84" fmla="*/ 304674 h 6061990"/>
                <a:gd name="connsiteX85" fmla="*/ 0 w 9143999"/>
                <a:gd name="connsiteY85"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45086 w 9143999"/>
                <a:gd name="connsiteY30" fmla="*/ 3470900 h 6061990"/>
                <a:gd name="connsiteX31" fmla="*/ 2529111 w 9143999"/>
                <a:gd name="connsiteY31" fmla="*/ 3575409 h 6061990"/>
                <a:gd name="connsiteX32" fmla="*/ 2886218 w 9143999"/>
                <a:gd name="connsiteY32" fmla="*/ 3828766 h 6061990"/>
                <a:gd name="connsiteX33" fmla="*/ 3414877 w 9143999"/>
                <a:gd name="connsiteY33" fmla="*/ 4075790 h 6061990"/>
                <a:gd name="connsiteX34" fmla="*/ 4034564 w 9143999"/>
                <a:gd name="connsiteY34" fmla="*/ 4294310 h 6061990"/>
                <a:gd name="connsiteX35" fmla="*/ 4706767 w 9143999"/>
                <a:gd name="connsiteY35" fmla="*/ 4487495 h 6061990"/>
                <a:gd name="connsiteX36" fmla="*/ 6128195 w 9143999"/>
                <a:gd name="connsiteY36" fmla="*/ 4810525 h 6061990"/>
                <a:gd name="connsiteX37" fmla="*/ 7609141 w 9143999"/>
                <a:gd name="connsiteY37" fmla="*/ 5070216 h 6061990"/>
                <a:gd name="connsiteX38" fmla="*/ 9118095 w 9143999"/>
                <a:gd name="connsiteY38" fmla="*/ 5285570 h 6061990"/>
                <a:gd name="connsiteX39" fmla="*/ 9143999 w 9143999"/>
                <a:gd name="connsiteY39" fmla="*/ 5288702 h 6061990"/>
                <a:gd name="connsiteX40" fmla="*/ 9143999 w 9143999"/>
                <a:gd name="connsiteY40" fmla="*/ 6061990 h 6061990"/>
                <a:gd name="connsiteX41" fmla="*/ 4752032 w 9143999"/>
                <a:gd name="connsiteY41" fmla="*/ 6061990 h 6061990"/>
                <a:gd name="connsiteX42" fmla="*/ 3828002 w 9143999"/>
                <a:gd name="connsiteY42" fmla="*/ 5760614 h 6061990"/>
                <a:gd name="connsiteX43" fmla="*/ 3071774 w 9143999"/>
                <a:gd name="connsiteY43" fmla="*/ 5475587 h 6061990"/>
                <a:gd name="connsiteX44" fmla="*/ 2329551 w 9143999"/>
                <a:gd name="connsiteY44" fmla="*/ 5136722 h 6061990"/>
                <a:gd name="connsiteX45" fmla="*/ 1615336 w 9143999"/>
                <a:gd name="connsiteY45" fmla="*/ 4712349 h 6061990"/>
                <a:gd name="connsiteX46" fmla="*/ 1282736 w 9143999"/>
                <a:gd name="connsiteY46" fmla="*/ 4446324 h 6061990"/>
                <a:gd name="connsiteX47" fmla="*/ 992148 w 9143999"/>
                <a:gd name="connsiteY47" fmla="*/ 4123294 h 6061990"/>
                <a:gd name="connsiteX48" fmla="*/ 792588 w 9143999"/>
                <a:gd name="connsiteY48" fmla="*/ 3733758 h 6061990"/>
                <a:gd name="connsiteX49" fmla="*/ 761078 w 9143999"/>
                <a:gd name="connsiteY49" fmla="*/ 3296717 h 6061990"/>
                <a:gd name="connsiteX50" fmla="*/ 764579 w 9143999"/>
                <a:gd name="connsiteY50" fmla="*/ 3271381 h 6061990"/>
                <a:gd name="connsiteX51" fmla="*/ 767643 w 9143999"/>
                <a:gd name="connsiteY51" fmla="*/ 3257526 h 6061990"/>
                <a:gd name="connsiteX52" fmla="*/ 771582 w 9143999"/>
                <a:gd name="connsiteY52" fmla="*/ 3242878 h 6061990"/>
                <a:gd name="connsiteX53" fmla="*/ 774645 w 9143999"/>
                <a:gd name="connsiteY53" fmla="*/ 3234565 h 6061990"/>
                <a:gd name="connsiteX54" fmla="*/ 775083 w 9143999"/>
                <a:gd name="connsiteY54" fmla="*/ 3226251 h 6061990"/>
                <a:gd name="connsiteX55" fmla="*/ 775083 w 9143999"/>
                <a:gd name="connsiteY55" fmla="*/ 3223876 h 6061990"/>
                <a:gd name="connsiteX56" fmla="*/ 778146 w 9143999"/>
                <a:gd name="connsiteY56" fmla="*/ 3218334 h 6061990"/>
                <a:gd name="connsiteX57" fmla="*/ 782085 w 9143999"/>
                <a:gd name="connsiteY57" fmla="*/ 3195374 h 6061990"/>
                <a:gd name="connsiteX58" fmla="*/ 813594 w 9143999"/>
                <a:gd name="connsiteY58" fmla="*/ 3106699 h 6061990"/>
                <a:gd name="connsiteX59" fmla="*/ 890617 w 9143999"/>
                <a:gd name="connsiteY59" fmla="*/ 2926182 h 6061990"/>
                <a:gd name="connsiteX60" fmla="*/ 1156698 w 9143999"/>
                <a:gd name="connsiteY60" fmla="*/ 2565148 h 6061990"/>
                <a:gd name="connsiteX61" fmla="*/ 1576824 w 9143999"/>
                <a:gd name="connsiteY61" fmla="*/ 2254786 h 6061990"/>
                <a:gd name="connsiteX62" fmla="*/ 2077475 w 9143999"/>
                <a:gd name="connsiteY62" fmla="*/ 2055267 h 6061990"/>
                <a:gd name="connsiteX63" fmla="*/ 2560620 w 9143999"/>
                <a:gd name="connsiteY63" fmla="*/ 1947590 h 6061990"/>
                <a:gd name="connsiteX64" fmla="*/ 3005254 w 9143999"/>
                <a:gd name="connsiteY64" fmla="*/ 1890585 h 6061990"/>
                <a:gd name="connsiteX65" fmla="*/ 3404374 w 9143999"/>
                <a:gd name="connsiteY65" fmla="*/ 1852581 h 6061990"/>
                <a:gd name="connsiteX66" fmla="*/ 3754480 w 9143999"/>
                <a:gd name="connsiteY66" fmla="*/ 1814578 h 6061990"/>
                <a:gd name="connsiteX67" fmla="*/ 4006556 w 9143999"/>
                <a:gd name="connsiteY67" fmla="*/ 1763907 h 6061990"/>
                <a:gd name="connsiteX68" fmla="*/ 4083579 w 9143999"/>
                <a:gd name="connsiteY68" fmla="*/ 1738571 h 6061990"/>
                <a:gd name="connsiteX69" fmla="*/ 4136095 w 9143999"/>
                <a:gd name="connsiteY69" fmla="*/ 1713235 h 6061990"/>
                <a:gd name="connsiteX70" fmla="*/ 4178107 w 9143999"/>
                <a:gd name="connsiteY70" fmla="*/ 1672065 h 6061990"/>
                <a:gd name="connsiteX71" fmla="*/ 4209617 w 9143999"/>
                <a:gd name="connsiteY71" fmla="*/ 1605558 h 6061990"/>
                <a:gd name="connsiteX72" fmla="*/ 4227122 w 9143999"/>
                <a:gd name="connsiteY72" fmla="*/ 1513716 h 6061990"/>
                <a:gd name="connsiteX73" fmla="*/ 4227122 w 9143999"/>
                <a:gd name="connsiteY73" fmla="*/ 1505403 h 6061990"/>
                <a:gd name="connsiteX74" fmla="*/ 4227122 w 9143999"/>
                <a:gd name="connsiteY74" fmla="*/ 1495902 h 6061990"/>
                <a:gd name="connsiteX75" fmla="*/ 4227122 w 9143999"/>
                <a:gd name="connsiteY75" fmla="*/ 1482047 h 6061990"/>
                <a:gd name="connsiteX76" fmla="*/ 4223621 w 9143999"/>
                <a:gd name="connsiteY76" fmla="*/ 1463045 h 6061990"/>
                <a:gd name="connsiteX77" fmla="*/ 4192112 w 9143999"/>
                <a:gd name="connsiteY77" fmla="*/ 1409207 h 6061990"/>
                <a:gd name="connsiteX78" fmla="*/ 4118589 w 9143999"/>
                <a:gd name="connsiteY78" fmla="*/ 1342700 h 6061990"/>
                <a:gd name="connsiteX79" fmla="*/ 3884019 w 9143999"/>
                <a:gd name="connsiteY79" fmla="*/ 1203354 h 6061990"/>
                <a:gd name="connsiteX80" fmla="*/ 3582928 w 9143999"/>
                <a:gd name="connsiteY80" fmla="*/ 1076675 h 6061990"/>
                <a:gd name="connsiteX81" fmla="*/ 3253829 w 9143999"/>
                <a:gd name="connsiteY81" fmla="*/ 965832 h 6061990"/>
                <a:gd name="connsiteX82" fmla="*/ 2543115 w 9143999"/>
                <a:gd name="connsiteY82" fmla="*/ 772647 h 6061990"/>
                <a:gd name="connsiteX83" fmla="*/ 1041163 w 9143999"/>
                <a:gd name="connsiteY83" fmla="*/ 468619 h 6061990"/>
                <a:gd name="connsiteX84" fmla="*/ 0 w 9143999"/>
                <a:gd name="connsiteY84" fmla="*/ 304674 h 6061990"/>
                <a:gd name="connsiteX85" fmla="*/ 0 w 9143999"/>
                <a:gd name="connsiteY85"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45086 w 9143999"/>
                <a:gd name="connsiteY29" fmla="*/ 3470900 h 6061990"/>
                <a:gd name="connsiteX30" fmla="*/ 2529111 w 9143999"/>
                <a:gd name="connsiteY30" fmla="*/ 3575409 h 6061990"/>
                <a:gd name="connsiteX31" fmla="*/ 2886218 w 9143999"/>
                <a:gd name="connsiteY31" fmla="*/ 3828766 h 6061990"/>
                <a:gd name="connsiteX32" fmla="*/ 3414877 w 9143999"/>
                <a:gd name="connsiteY32" fmla="*/ 4075790 h 6061990"/>
                <a:gd name="connsiteX33" fmla="*/ 4034564 w 9143999"/>
                <a:gd name="connsiteY33" fmla="*/ 4294310 h 6061990"/>
                <a:gd name="connsiteX34" fmla="*/ 4706767 w 9143999"/>
                <a:gd name="connsiteY34" fmla="*/ 4487495 h 6061990"/>
                <a:gd name="connsiteX35" fmla="*/ 6128195 w 9143999"/>
                <a:gd name="connsiteY35" fmla="*/ 4810525 h 6061990"/>
                <a:gd name="connsiteX36" fmla="*/ 7609141 w 9143999"/>
                <a:gd name="connsiteY36" fmla="*/ 5070216 h 6061990"/>
                <a:gd name="connsiteX37" fmla="*/ 9118095 w 9143999"/>
                <a:gd name="connsiteY37" fmla="*/ 5285570 h 6061990"/>
                <a:gd name="connsiteX38" fmla="*/ 9143999 w 9143999"/>
                <a:gd name="connsiteY38" fmla="*/ 5288702 h 6061990"/>
                <a:gd name="connsiteX39" fmla="*/ 9143999 w 9143999"/>
                <a:gd name="connsiteY39" fmla="*/ 6061990 h 6061990"/>
                <a:gd name="connsiteX40" fmla="*/ 4752032 w 9143999"/>
                <a:gd name="connsiteY40" fmla="*/ 6061990 h 6061990"/>
                <a:gd name="connsiteX41" fmla="*/ 3828002 w 9143999"/>
                <a:gd name="connsiteY41" fmla="*/ 5760614 h 6061990"/>
                <a:gd name="connsiteX42" fmla="*/ 3071774 w 9143999"/>
                <a:gd name="connsiteY42" fmla="*/ 5475587 h 6061990"/>
                <a:gd name="connsiteX43" fmla="*/ 2329551 w 9143999"/>
                <a:gd name="connsiteY43" fmla="*/ 5136722 h 6061990"/>
                <a:gd name="connsiteX44" fmla="*/ 1615336 w 9143999"/>
                <a:gd name="connsiteY44" fmla="*/ 4712349 h 6061990"/>
                <a:gd name="connsiteX45" fmla="*/ 1282736 w 9143999"/>
                <a:gd name="connsiteY45" fmla="*/ 4446324 h 6061990"/>
                <a:gd name="connsiteX46" fmla="*/ 992148 w 9143999"/>
                <a:gd name="connsiteY46" fmla="*/ 4123294 h 6061990"/>
                <a:gd name="connsiteX47" fmla="*/ 792588 w 9143999"/>
                <a:gd name="connsiteY47" fmla="*/ 3733758 h 6061990"/>
                <a:gd name="connsiteX48" fmla="*/ 761078 w 9143999"/>
                <a:gd name="connsiteY48" fmla="*/ 3296717 h 6061990"/>
                <a:gd name="connsiteX49" fmla="*/ 764579 w 9143999"/>
                <a:gd name="connsiteY49" fmla="*/ 3271381 h 6061990"/>
                <a:gd name="connsiteX50" fmla="*/ 767643 w 9143999"/>
                <a:gd name="connsiteY50" fmla="*/ 3257526 h 6061990"/>
                <a:gd name="connsiteX51" fmla="*/ 771582 w 9143999"/>
                <a:gd name="connsiteY51" fmla="*/ 3242878 h 6061990"/>
                <a:gd name="connsiteX52" fmla="*/ 774645 w 9143999"/>
                <a:gd name="connsiteY52" fmla="*/ 3234565 h 6061990"/>
                <a:gd name="connsiteX53" fmla="*/ 775083 w 9143999"/>
                <a:gd name="connsiteY53" fmla="*/ 3226251 h 6061990"/>
                <a:gd name="connsiteX54" fmla="*/ 775083 w 9143999"/>
                <a:gd name="connsiteY54" fmla="*/ 3223876 h 6061990"/>
                <a:gd name="connsiteX55" fmla="*/ 778146 w 9143999"/>
                <a:gd name="connsiteY55" fmla="*/ 3218334 h 6061990"/>
                <a:gd name="connsiteX56" fmla="*/ 782085 w 9143999"/>
                <a:gd name="connsiteY56" fmla="*/ 3195374 h 6061990"/>
                <a:gd name="connsiteX57" fmla="*/ 813594 w 9143999"/>
                <a:gd name="connsiteY57" fmla="*/ 3106699 h 6061990"/>
                <a:gd name="connsiteX58" fmla="*/ 890617 w 9143999"/>
                <a:gd name="connsiteY58" fmla="*/ 2926182 h 6061990"/>
                <a:gd name="connsiteX59" fmla="*/ 1156698 w 9143999"/>
                <a:gd name="connsiteY59" fmla="*/ 2565148 h 6061990"/>
                <a:gd name="connsiteX60" fmla="*/ 1576824 w 9143999"/>
                <a:gd name="connsiteY60" fmla="*/ 2254786 h 6061990"/>
                <a:gd name="connsiteX61" fmla="*/ 2077475 w 9143999"/>
                <a:gd name="connsiteY61" fmla="*/ 2055267 h 6061990"/>
                <a:gd name="connsiteX62" fmla="*/ 2560620 w 9143999"/>
                <a:gd name="connsiteY62" fmla="*/ 1947590 h 6061990"/>
                <a:gd name="connsiteX63" fmla="*/ 3005254 w 9143999"/>
                <a:gd name="connsiteY63" fmla="*/ 1890585 h 6061990"/>
                <a:gd name="connsiteX64" fmla="*/ 3404374 w 9143999"/>
                <a:gd name="connsiteY64" fmla="*/ 1852581 h 6061990"/>
                <a:gd name="connsiteX65" fmla="*/ 3754480 w 9143999"/>
                <a:gd name="connsiteY65" fmla="*/ 1814578 h 6061990"/>
                <a:gd name="connsiteX66" fmla="*/ 4006556 w 9143999"/>
                <a:gd name="connsiteY66" fmla="*/ 1763907 h 6061990"/>
                <a:gd name="connsiteX67" fmla="*/ 4083579 w 9143999"/>
                <a:gd name="connsiteY67" fmla="*/ 1738571 h 6061990"/>
                <a:gd name="connsiteX68" fmla="*/ 4136095 w 9143999"/>
                <a:gd name="connsiteY68" fmla="*/ 1713235 h 6061990"/>
                <a:gd name="connsiteX69" fmla="*/ 4178107 w 9143999"/>
                <a:gd name="connsiteY69" fmla="*/ 1672065 h 6061990"/>
                <a:gd name="connsiteX70" fmla="*/ 4209617 w 9143999"/>
                <a:gd name="connsiteY70" fmla="*/ 1605558 h 6061990"/>
                <a:gd name="connsiteX71" fmla="*/ 4227122 w 9143999"/>
                <a:gd name="connsiteY71" fmla="*/ 1513716 h 6061990"/>
                <a:gd name="connsiteX72" fmla="*/ 4227122 w 9143999"/>
                <a:gd name="connsiteY72" fmla="*/ 1505403 h 6061990"/>
                <a:gd name="connsiteX73" fmla="*/ 4227122 w 9143999"/>
                <a:gd name="connsiteY73" fmla="*/ 1495902 h 6061990"/>
                <a:gd name="connsiteX74" fmla="*/ 4227122 w 9143999"/>
                <a:gd name="connsiteY74" fmla="*/ 1482047 h 6061990"/>
                <a:gd name="connsiteX75" fmla="*/ 4223621 w 9143999"/>
                <a:gd name="connsiteY75" fmla="*/ 1463045 h 6061990"/>
                <a:gd name="connsiteX76" fmla="*/ 4192112 w 9143999"/>
                <a:gd name="connsiteY76" fmla="*/ 1409207 h 6061990"/>
                <a:gd name="connsiteX77" fmla="*/ 4118589 w 9143999"/>
                <a:gd name="connsiteY77" fmla="*/ 1342700 h 6061990"/>
                <a:gd name="connsiteX78" fmla="*/ 3884019 w 9143999"/>
                <a:gd name="connsiteY78" fmla="*/ 1203354 h 6061990"/>
                <a:gd name="connsiteX79" fmla="*/ 3582928 w 9143999"/>
                <a:gd name="connsiteY79" fmla="*/ 1076675 h 6061990"/>
                <a:gd name="connsiteX80" fmla="*/ 3253829 w 9143999"/>
                <a:gd name="connsiteY80" fmla="*/ 965832 h 6061990"/>
                <a:gd name="connsiteX81" fmla="*/ 2543115 w 9143999"/>
                <a:gd name="connsiteY81" fmla="*/ 772647 h 6061990"/>
                <a:gd name="connsiteX82" fmla="*/ 1041163 w 9143999"/>
                <a:gd name="connsiteY82" fmla="*/ 468619 h 6061990"/>
                <a:gd name="connsiteX83" fmla="*/ 0 w 9143999"/>
                <a:gd name="connsiteY83" fmla="*/ 304674 h 6061990"/>
                <a:gd name="connsiteX84" fmla="*/ 0 w 9143999"/>
                <a:gd name="connsiteY84"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45086 w 9143999"/>
                <a:gd name="connsiteY29" fmla="*/ 3470900 h 6061990"/>
                <a:gd name="connsiteX30" fmla="*/ 2529111 w 9143999"/>
                <a:gd name="connsiteY30" fmla="*/ 3575409 h 6061990"/>
                <a:gd name="connsiteX31" fmla="*/ 2886218 w 9143999"/>
                <a:gd name="connsiteY31" fmla="*/ 3828766 h 6061990"/>
                <a:gd name="connsiteX32" fmla="*/ 3414877 w 9143999"/>
                <a:gd name="connsiteY32" fmla="*/ 4075790 h 6061990"/>
                <a:gd name="connsiteX33" fmla="*/ 4034564 w 9143999"/>
                <a:gd name="connsiteY33" fmla="*/ 4294310 h 6061990"/>
                <a:gd name="connsiteX34" fmla="*/ 4706767 w 9143999"/>
                <a:gd name="connsiteY34" fmla="*/ 4487495 h 6061990"/>
                <a:gd name="connsiteX35" fmla="*/ 6128195 w 9143999"/>
                <a:gd name="connsiteY35" fmla="*/ 4810525 h 6061990"/>
                <a:gd name="connsiteX36" fmla="*/ 7609141 w 9143999"/>
                <a:gd name="connsiteY36" fmla="*/ 5070216 h 6061990"/>
                <a:gd name="connsiteX37" fmla="*/ 9118095 w 9143999"/>
                <a:gd name="connsiteY37" fmla="*/ 5285570 h 6061990"/>
                <a:gd name="connsiteX38" fmla="*/ 9143999 w 9143999"/>
                <a:gd name="connsiteY38" fmla="*/ 5288702 h 6061990"/>
                <a:gd name="connsiteX39" fmla="*/ 9143999 w 9143999"/>
                <a:gd name="connsiteY39" fmla="*/ 6061990 h 6061990"/>
                <a:gd name="connsiteX40" fmla="*/ 4752032 w 9143999"/>
                <a:gd name="connsiteY40" fmla="*/ 6061990 h 6061990"/>
                <a:gd name="connsiteX41" fmla="*/ 3828002 w 9143999"/>
                <a:gd name="connsiteY41" fmla="*/ 5760614 h 6061990"/>
                <a:gd name="connsiteX42" fmla="*/ 3071774 w 9143999"/>
                <a:gd name="connsiteY42" fmla="*/ 5475587 h 6061990"/>
                <a:gd name="connsiteX43" fmla="*/ 2329551 w 9143999"/>
                <a:gd name="connsiteY43" fmla="*/ 5136722 h 6061990"/>
                <a:gd name="connsiteX44" fmla="*/ 1615336 w 9143999"/>
                <a:gd name="connsiteY44" fmla="*/ 4712349 h 6061990"/>
                <a:gd name="connsiteX45" fmla="*/ 1282736 w 9143999"/>
                <a:gd name="connsiteY45" fmla="*/ 4446324 h 6061990"/>
                <a:gd name="connsiteX46" fmla="*/ 992148 w 9143999"/>
                <a:gd name="connsiteY46" fmla="*/ 4123294 h 6061990"/>
                <a:gd name="connsiteX47" fmla="*/ 792588 w 9143999"/>
                <a:gd name="connsiteY47" fmla="*/ 3733758 h 6061990"/>
                <a:gd name="connsiteX48" fmla="*/ 761078 w 9143999"/>
                <a:gd name="connsiteY48" fmla="*/ 3296717 h 6061990"/>
                <a:gd name="connsiteX49" fmla="*/ 764579 w 9143999"/>
                <a:gd name="connsiteY49" fmla="*/ 3271381 h 6061990"/>
                <a:gd name="connsiteX50" fmla="*/ 767643 w 9143999"/>
                <a:gd name="connsiteY50" fmla="*/ 3257526 h 6061990"/>
                <a:gd name="connsiteX51" fmla="*/ 771582 w 9143999"/>
                <a:gd name="connsiteY51" fmla="*/ 3242878 h 6061990"/>
                <a:gd name="connsiteX52" fmla="*/ 774645 w 9143999"/>
                <a:gd name="connsiteY52" fmla="*/ 3234565 h 6061990"/>
                <a:gd name="connsiteX53" fmla="*/ 775083 w 9143999"/>
                <a:gd name="connsiteY53" fmla="*/ 3226251 h 6061990"/>
                <a:gd name="connsiteX54" fmla="*/ 775083 w 9143999"/>
                <a:gd name="connsiteY54" fmla="*/ 3223876 h 6061990"/>
                <a:gd name="connsiteX55" fmla="*/ 778146 w 9143999"/>
                <a:gd name="connsiteY55" fmla="*/ 3218334 h 6061990"/>
                <a:gd name="connsiteX56" fmla="*/ 782085 w 9143999"/>
                <a:gd name="connsiteY56" fmla="*/ 3195374 h 6061990"/>
                <a:gd name="connsiteX57" fmla="*/ 813594 w 9143999"/>
                <a:gd name="connsiteY57" fmla="*/ 3106699 h 6061990"/>
                <a:gd name="connsiteX58" fmla="*/ 890617 w 9143999"/>
                <a:gd name="connsiteY58" fmla="*/ 2926182 h 6061990"/>
                <a:gd name="connsiteX59" fmla="*/ 1156698 w 9143999"/>
                <a:gd name="connsiteY59" fmla="*/ 2565148 h 6061990"/>
                <a:gd name="connsiteX60" fmla="*/ 1576824 w 9143999"/>
                <a:gd name="connsiteY60" fmla="*/ 2254786 h 6061990"/>
                <a:gd name="connsiteX61" fmla="*/ 2077475 w 9143999"/>
                <a:gd name="connsiteY61" fmla="*/ 2055267 h 6061990"/>
                <a:gd name="connsiteX62" fmla="*/ 2560620 w 9143999"/>
                <a:gd name="connsiteY62" fmla="*/ 1947590 h 6061990"/>
                <a:gd name="connsiteX63" fmla="*/ 3005254 w 9143999"/>
                <a:gd name="connsiteY63" fmla="*/ 1890585 h 6061990"/>
                <a:gd name="connsiteX64" fmla="*/ 3404374 w 9143999"/>
                <a:gd name="connsiteY64" fmla="*/ 1852581 h 6061990"/>
                <a:gd name="connsiteX65" fmla="*/ 3754480 w 9143999"/>
                <a:gd name="connsiteY65" fmla="*/ 1814578 h 6061990"/>
                <a:gd name="connsiteX66" fmla="*/ 4006556 w 9143999"/>
                <a:gd name="connsiteY66" fmla="*/ 1763907 h 6061990"/>
                <a:gd name="connsiteX67" fmla="*/ 4083579 w 9143999"/>
                <a:gd name="connsiteY67" fmla="*/ 1738571 h 6061990"/>
                <a:gd name="connsiteX68" fmla="*/ 4136095 w 9143999"/>
                <a:gd name="connsiteY68" fmla="*/ 1713235 h 6061990"/>
                <a:gd name="connsiteX69" fmla="*/ 4178107 w 9143999"/>
                <a:gd name="connsiteY69" fmla="*/ 1672065 h 6061990"/>
                <a:gd name="connsiteX70" fmla="*/ 4209617 w 9143999"/>
                <a:gd name="connsiteY70" fmla="*/ 1605558 h 6061990"/>
                <a:gd name="connsiteX71" fmla="*/ 4227122 w 9143999"/>
                <a:gd name="connsiteY71" fmla="*/ 1513716 h 6061990"/>
                <a:gd name="connsiteX72" fmla="*/ 4227122 w 9143999"/>
                <a:gd name="connsiteY72" fmla="*/ 1505403 h 6061990"/>
                <a:gd name="connsiteX73" fmla="*/ 4227122 w 9143999"/>
                <a:gd name="connsiteY73" fmla="*/ 1495902 h 6061990"/>
                <a:gd name="connsiteX74" fmla="*/ 4227122 w 9143999"/>
                <a:gd name="connsiteY74" fmla="*/ 1482047 h 6061990"/>
                <a:gd name="connsiteX75" fmla="*/ 4223621 w 9143999"/>
                <a:gd name="connsiteY75" fmla="*/ 1463045 h 6061990"/>
                <a:gd name="connsiteX76" fmla="*/ 4192112 w 9143999"/>
                <a:gd name="connsiteY76" fmla="*/ 1409207 h 6061990"/>
                <a:gd name="connsiteX77" fmla="*/ 4118589 w 9143999"/>
                <a:gd name="connsiteY77" fmla="*/ 1342700 h 6061990"/>
                <a:gd name="connsiteX78" fmla="*/ 3884019 w 9143999"/>
                <a:gd name="connsiteY78" fmla="*/ 1203354 h 6061990"/>
                <a:gd name="connsiteX79" fmla="*/ 3582928 w 9143999"/>
                <a:gd name="connsiteY79" fmla="*/ 1076675 h 6061990"/>
                <a:gd name="connsiteX80" fmla="*/ 3253829 w 9143999"/>
                <a:gd name="connsiteY80" fmla="*/ 965832 h 6061990"/>
                <a:gd name="connsiteX81" fmla="*/ 2543115 w 9143999"/>
                <a:gd name="connsiteY81" fmla="*/ 772647 h 6061990"/>
                <a:gd name="connsiteX82" fmla="*/ 1041163 w 9143999"/>
                <a:gd name="connsiteY82" fmla="*/ 468619 h 6061990"/>
                <a:gd name="connsiteX83" fmla="*/ 0 w 9143999"/>
                <a:gd name="connsiteY83" fmla="*/ 304674 h 6061990"/>
                <a:gd name="connsiteX84" fmla="*/ 0 w 9143999"/>
                <a:gd name="connsiteY84"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45086 w 9143999"/>
                <a:gd name="connsiteY29" fmla="*/ 3470900 h 6061990"/>
                <a:gd name="connsiteX30" fmla="*/ 2529111 w 9143999"/>
                <a:gd name="connsiteY30" fmla="*/ 3575409 h 6061990"/>
                <a:gd name="connsiteX31" fmla="*/ 2886218 w 9143999"/>
                <a:gd name="connsiteY31" fmla="*/ 3828766 h 6061990"/>
                <a:gd name="connsiteX32" fmla="*/ 3414877 w 9143999"/>
                <a:gd name="connsiteY32" fmla="*/ 4075790 h 6061990"/>
                <a:gd name="connsiteX33" fmla="*/ 4034564 w 9143999"/>
                <a:gd name="connsiteY33" fmla="*/ 4294310 h 6061990"/>
                <a:gd name="connsiteX34" fmla="*/ 4706767 w 9143999"/>
                <a:gd name="connsiteY34" fmla="*/ 4487495 h 6061990"/>
                <a:gd name="connsiteX35" fmla="*/ 6128195 w 9143999"/>
                <a:gd name="connsiteY35" fmla="*/ 4810525 h 6061990"/>
                <a:gd name="connsiteX36" fmla="*/ 7609141 w 9143999"/>
                <a:gd name="connsiteY36" fmla="*/ 5070216 h 6061990"/>
                <a:gd name="connsiteX37" fmla="*/ 9118095 w 9143999"/>
                <a:gd name="connsiteY37" fmla="*/ 5285570 h 6061990"/>
                <a:gd name="connsiteX38" fmla="*/ 9143999 w 9143999"/>
                <a:gd name="connsiteY38" fmla="*/ 5288702 h 6061990"/>
                <a:gd name="connsiteX39" fmla="*/ 9143999 w 9143999"/>
                <a:gd name="connsiteY39" fmla="*/ 6061990 h 6061990"/>
                <a:gd name="connsiteX40" fmla="*/ 4752032 w 9143999"/>
                <a:gd name="connsiteY40" fmla="*/ 6061990 h 6061990"/>
                <a:gd name="connsiteX41" fmla="*/ 3828002 w 9143999"/>
                <a:gd name="connsiteY41" fmla="*/ 5760614 h 6061990"/>
                <a:gd name="connsiteX42" fmla="*/ 3071774 w 9143999"/>
                <a:gd name="connsiteY42" fmla="*/ 5475587 h 6061990"/>
                <a:gd name="connsiteX43" fmla="*/ 2329551 w 9143999"/>
                <a:gd name="connsiteY43" fmla="*/ 5136722 h 6061990"/>
                <a:gd name="connsiteX44" fmla="*/ 1615336 w 9143999"/>
                <a:gd name="connsiteY44" fmla="*/ 4712349 h 6061990"/>
                <a:gd name="connsiteX45" fmla="*/ 1282736 w 9143999"/>
                <a:gd name="connsiteY45" fmla="*/ 4446324 h 6061990"/>
                <a:gd name="connsiteX46" fmla="*/ 992148 w 9143999"/>
                <a:gd name="connsiteY46" fmla="*/ 4123294 h 6061990"/>
                <a:gd name="connsiteX47" fmla="*/ 792588 w 9143999"/>
                <a:gd name="connsiteY47" fmla="*/ 3733758 h 6061990"/>
                <a:gd name="connsiteX48" fmla="*/ 761078 w 9143999"/>
                <a:gd name="connsiteY48" fmla="*/ 3296717 h 6061990"/>
                <a:gd name="connsiteX49" fmla="*/ 764579 w 9143999"/>
                <a:gd name="connsiteY49" fmla="*/ 3271381 h 6061990"/>
                <a:gd name="connsiteX50" fmla="*/ 767643 w 9143999"/>
                <a:gd name="connsiteY50" fmla="*/ 3257526 h 6061990"/>
                <a:gd name="connsiteX51" fmla="*/ 771582 w 9143999"/>
                <a:gd name="connsiteY51" fmla="*/ 3242878 h 6061990"/>
                <a:gd name="connsiteX52" fmla="*/ 774645 w 9143999"/>
                <a:gd name="connsiteY52" fmla="*/ 3234565 h 6061990"/>
                <a:gd name="connsiteX53" fmla="*/ 775083 w 9143999"/>
                <a:gd name="connsiteY53" fmla="*/ 3226251 h 6061990"/>
                <a:gd name="connsiteX54" fmla="*/ 775083 w 9143999"/>
                <a:gd name="connsiteY54" fmla="*/ 3223876 h 6061990"/>
                <a:gd name="connsiteX55" fmla="*/ 778146 w 9143999"/>
                <a:gd name="connsiteY55" fmla="*/ 3218334 h 6061990"/>
                <a:gd name="connsiteX56" fmla="*/ 782085 w 9143999"/>
                <a:gd name="connsiteY56" fmla="*/ 3195374 h 6061990"/>
                <a:gd name="connsiteX57" fmla="*/ 813594 w 9143999"/>
                <a:gd name="connsiteY57" fmla="*/ 3106699 h 6061990"/>
                <a:gd name="connsiteX58" fmla="*/ 890617 w 9143999"/>
                <a:gd name="connsiteY58" fmla="*/ 2926182 h 6061990"/>
                <a:gd name="connsiteX59" fmla="*/ 1156698 w 9143999"/>
                <a:gd name="connsiteY59" fmla="*/ 2565148 h 6061990"/>
                <a:gd name="connsiteX60" fmla="*/ 1576824 w 9143999"/>
                <a:gd name="connsiteY60" fmla="*/ 2254786 h 6061990"/>
                <a:gd name="connsiteX61" fmla="*/ 2077475 w 9143999"/>
                <a:gd name="connsiteY61" fmla="*/ 2055267 h 6061990"/>
                <a:gd name="connsiteX62" fmla="*/ 2560620 w 9143999"/>
                <a:gd name="connsiteY62" fmla="*/ 1947590 h 6061990"/>
                <a:gd name="connsiteX63" fmla="*/ 3005254 w 9143999"/>
                <a:gd name="connsiteY63" fmla="*/ 1890585 h 6061990"/>
                <a:gd name="connsiteX64" fmla="*/ 3404374 w 9143999"/>
                <a:gd name="connsiteY64" fmla="*/ 1852581 h 6061990"/>
                <a:gd name="connsiteX65" fmla="*/ 3754480 w 9143999"/>
                <a:gd name="connsiteY65" fmla="*/ 1814578 h 6061990"/>
                <a:gd name="connsiteX66" fmla="*/ 4006556 w 9143999"/>
                <a:gd name="connsiteY66" fmla="*/ 1763907 h 6061990"/>
                <a:gd name="connsiteX67" fmla="*/ 4083579 w 9143999"/>
                <a:gd name="connsiteY67" fmla="*/ 1738571 h 6061990"/>
                <a:gd name="connsiteX68" fmla="*/ 4136095 w 9143999"/>
                <a:gd name="connsiteY68" fmla="*/ 1713235 h 6061990"/>
                <a:gd name="connsiteX69" fmla="*/ 4178107 w 9143999"/>
                <a:gd name="connsiteY69" fmla="*/ 1672065 h 6061990"/>
                <a:gd name="connsiteX70" fmla="*/ 4209617 w 9143999"/>
                <a:gd name="connsiteY70" fmla="*/ 1605558 h 6061990"/>
                <a:gd name="connsiteX71" fmla="*/ 4227122 w 9143999"/>
                <a:gd name="connsiteY71" fmla="*/ 1513716 h 6061990"/>
                <a:gd name="connsiteX72" fmla="*/ 4227122 w 9143999"/>
                <a:gd name="connsiteY72" fmla="*/ 1505403 h 6061990"/>
                <a:gd name="connsiteX73" fmla="*/ 4227122 w 9143999"/>
                <a:gd name="connsiteY73" fmla="*/ 1495902 h 6061990"/>
                <a:gd name="connsiteX74" fmla="*/ 4227122 w 9143999"/>
                <a:gd name="connsiteY74" fmla="*/ 1482047 h 6061990"/>
                <a:gd name="connsiteX75" fmla="*/ 4223621 w 9143999"/>
                <a:gd name="connsiteY75" fmla="*/ 1463045 h 6061990"/>
                <a:gd name="connsiteX76" fmla="*/ 4192112 w 9143999"/>
                <a:gd name="connsiteY76" fmla="*/ 1409207 h 6061990"/>
                <a:gd name="connsiteX77" fmla="*/ 4118589 w 9143999"/>
                <a:gd name="connsiteY77" fmla="*/ 1342700 h 6061990"/>
                <a:gd name="connsiteX78" fmla="*/ 3884019 w 9143999"/>
                <a:gd name="connsiteY78" fmla="*/ 1203354 h 6061990"/>
                <a:gd name="connsiteX79" fmla="*/ 3582928 w 9143999"/>
                <a:gd name="connsiteY79" fmla="*/ 1076675 h 6061990"/>
                <a:gd name="connsiteX80" fmla="*/ 3253829 w 9143999"/>
                <a:gd name="connsiteY80" fmla="*/ 965832 h 6061990"/>
                <a:gd name="connsiteX81" fmla="*/ 2543115 w 9143999"/>
                <a:gd name="connsiteY81" fmla="*/ 772647 h 6061990"/>
                <a:gd name="connsiteX82" fmla="*/ 1041163 w 9143999"/>
                <a:gd name="connsiteY82" fmla="*/ 468619 h 6061990"/>
                <a:gd name="connsiteX83" fmla="*/ 0 w 9143999"/>
                <a:gd name="connsiteY83" fmla="*/ 304674 h 6061990"/>
                <a:gd name="connsiteX84" fmla="*/ 0 w 9143999"/>
                <a:gd name="connsiteY84" fmla="*/ 0 h 606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43999" h="6061990">
                  <a:moveTo>
                    <a:pt x="0" y="0"/>
                  </a:moveTo>
                  <a:cubicBezTo>
                    <a:pt x="383616" y="31868"/>
                    <a:pt x="768406" y="70410"/>
                    <a:pt x="1153197" y="113919"/>
                  </a:cubicBezTo>
                  <a:cubicBezTo>
                    <a:pt x="1681856" y="174091"/>
                    <a:pt x="2214016" y="243764"/>
                    <a:pt x="2742675" y="338773"/>
                  </a:cubicBezTo>
                  <a:cubicBezTo>
                    <a:pt x="3008755" y="383110"/>
                    <a:pt x="3271334" y="436949"/>
                    <a:pt x="3537414" y="500288"/>
                  </a:cubicBezTo>
                  <a:lnTo>
                    <a:pt x="3933033" y="607965"/>
                  </a:lnTo>
                  <a:cubicBezTo>
                    <a:pt x="4062572" y="649135"/>
                    <a:pt x="4195613" y="693473"/>
                    <a:pt x="4328653" y="747311"/>
                  </a:cubicBezTo>
                  <a:cubicBezTo>
                    <a:pt x="4458192" y="797983"/>
                    <a:pt x="4591232" y="861322"/>
                    <a:pt x="4717270" y="940496"/>
                  </a:cubicBezTo>
                  <a:cubicBezTo>
                    <a:pt x="4780289" y="981667"/>
                    <a:pt x="4843308" y="1026004"/>
                    <a:pt x="4902826" y="1079842"/>
                  </a:cubicBezTo>
                  <a:cubicBezTo>
                    <a:pt x="4958842" y="1130514"/>
                    <a:pt x="5011358" y="1190686"/>
                    <a:pt x="5053371" y="1260359"/>
                  </a:cubicBezTo>
                  <a:cubicBezTo>
                    <a:pt x="5074377" y="1295196"/>
                    <a:pt x="5088381" y="1333200"/>
                    <a:pt x="5102386" y="1371203"/>
                  </a:cubicBezTo>
                  <a:cubicBezTo>
                    <a:pt x="5109388" y="1390205"/>
                    <a:pt x="5112889" y="1409207"/>
                    <a:pt x="5116390" y="1428208"/>
                  </a:cubicBezTo>
                  <a:lnTo>
                    <a:pt x="5116390" y="1434542"/>
                  </a:lnTo>
                  <a:lnTo>
                    <a:pt x="5119454" y="1440084"/>
                  </a:lnTo>
                  <a:cubicBezTo>
                    <a:pt x="5119600" y="1442195"/>
                    <a:pt x="5119745" y="1444307"/>
                    <a:pt x="5119891" y="1446418"/>
                  </a:cubicBezTo>
                  <a:lnTo>
                    <a:pt x="5126893" y="1472546"/>
                  </a:lnTo>
                  <a:cubicBezTo>
                    <a:pt x="5137396" y="1526384"/>
                    <a:pt x="5144398" y="1586557"/>
                    <a:pt x="5144398" y="1646729"/>
                  </a:cubicBezTo>
                  <a:cubicBezTo>
                    <a:pt x="5140897" y="1710068"/>
                    <a:pt x="5133895" y="1776574"/>
                    <a:pt x="5112889" y="1843081"/>
                  </a:cubicBezTo>
                  <a:cubicBezTo>
                    <a:pt x="5088381" y="1912754"/>
                    <a:pt x="5053371" y="1982427"/>
                    <a:pt x="5000855" y="2048933"/>
                  </a:cubicBezTo>
                  <a:cubicBezTo>
                    <a:pt x="4948339" y="2118606"/>
                    <a:pt x="4881819" y="2181946"/>
                    <a:pt x="4808297" y="2235784"/>
                  </a:cubicBezTo>
                  <a:cubicBezTo>
                    <a:pt x="4731274" y="2289622"/>
                    <a:pt x="4650750" y="2333960"/>
                    <a:pt x="4570225" y="2371963"/>
                  </a:cubicBezTo>
                  <a:cubicBezTo>
                    <a:pt x="4486200" y="2409967"/>
                    <a:pt x="4405676" y="2441637"/>
                    <a:pt x="4325152" y="2470139"/>
                  </a:cubicBezTo>
                  <a:cubicBezTo>
                    <a:pt x="4248128" y="2495475"/>
                    <a:pt x="4171105" y="2517644"/>
                    <a:pt x="4094082" y="2536645"/>
                  </a:cubicBezTo>
                  <a:cubicBezTo>
                    <a:pt x="3943537" y="2577816"/>
                    <a:pt x="3803494" y="2606319"/>
                    <a:pt x="3670454" y="2634821"/>
                  </a:cubicBezTo>
                  <a:lnTo>
                    <a:pt x="3292341" y="2713995"/>
                  </a:lnTo>
                  <a:cubicBezTo>
                    <a:pt x="3173305" y="2739331"/>
                    <a:pt x="3064772" y="2767834"/>
                    <a:pt x="2966743" y="2796336"/>
                  </a:cubicBezTo>
                  <a:cubicBezTo>
                    <a:pt x="2868713" y="2824839"/>
                    <a:pt x="2781187" y="2856509"/>
                    <a:pt x="2711166" y="2888178"/>
                  </a:cubicBezTo>
                  <a:cubicBezTo>
                    <a:pt x="2641145" y="2919848"/>
                    <a:pt x="2588629" y="2951518"/>
                    <a:pt x="2550117" y="2986354"/>
                  </a:cubicBezTo>
                  <a:cubicBezTo>
                    <a:pt x="2511606" y="3018024"/>
                    <a:pt x="2483597" y="3052860"/>
                    <a:pt x="2466092" y="3087697"/>
                  </a:cubicBezTo>
                  <a:cubicBezTo>
                    <a:pt x="2445086" y="3125701"/>
                    <a:pt x="2433604" y="3159391"/>
                    <a:pt x="2420578" y="3217543"/>
                  </a:cubicBezTo>
                  <a:cubicBezTo>
                    <a:pt x="2407552" y="3275695"/>
                    <a:pt x="2400327" y="3409351"/>
                    <a:pt x="2445086" y="3470900"/>
                  </a:cubicBezTo>
                  <a:cubicBezTo>
                    <a:pt x="2489845" y="3532449"/>
                    <a:pt x="2490599" y="3537406"/>
                    <a:pt x="2529111" y="3575409"/>
                  </a:cubicBezTo>
                  <a:cubicBezTo>
                    <a:pt x="2606134" y="3654583"/>
                    <a:pt x="2732172" y="3743258"/>
                    <a:pt x="2886218" y="3828766"/>
                  </a:cubicBezTo>
                  <a:cubicBezTo>
                    <a:pt x="3036764" y="3914274"/>
                    <a:pt x="3218818" y="3996616"/>
                    <a:pt x="3414877" y="4075790"/>
                  </a:cubicBezTo>
                  <a:cubicBezTo>
                    <a:pt x="3607435" y="4151797"/>
                    <a:pt x="3817499" y="4224637"/>
                    <a:pt x="4034564" y="4294310"/>
                  </a:cubicBezTo>
                  <a:cubicBezTo>
                    <a:pt x="4251629" y="4360816"/>
                    <a:pt x="4475697" y="4427323"/>
                    <a:pt x="4706767" y="4487495"/>
                  </a:cubicBezTo>
                  <a:cubicBezTo>
                    <a:pt x="5165405" y="4607839"/>
                    <a:pt x="5645049" y="4712349"/>
                    <a:pt x="6128195" y="4810525"/>
                  </a:cubicBezTo>
                  <a:cubicBezTo>
                    <a:pt x="6614841" y="4905534"/>
                    <a:pt x="7111991" y="4994209"/>
                    <a:pt x="7609141" y="5070216"/>
                  </a:cubicBezTo>
                  <a:cubicBezTo>
                    <a:pt x="8109791" y="5149390"/>
                    <a:pt x="8613943" y="5222230"/>
                    <a:pt x="9118095" y="5285570"/>
                  </a:cubicBezTo>
                  <a:lnTo>
                    <a:pt x="9143999" y="5288702"/>
                  </a:lnTo>
                  <a:lnTo>
                    <a:pt x="9143999" y="6061990"/>
                  </a:lnTo>
                  <a:lnTo>
                    <a:pt x="4752032" y="6061990"/>
                  </a:lnTo>
                  <a:cubicBezTo>
                    <a:pt x="4441382" y="5969608"/>
                    <a:pt x="4132773" y="5869741"/>
                    <a:pt x="3828002" y="5760614"/>
                  </a:cubicBezTo>
                  <a:cubicBezTo>
                    <a:pt x="3572425" y="5671939"/>
                    <a:pt x="3323850" y="5576930"/>
                    <a:pt x="3071774" y="5475587"/>
                  </a:cubicBezTo>
                  <a:cubicBezTo>
                    <a:pt x="2823199" y="5371078"/>
                    <a:pt x="2574625" y="5260234"/>
                    <a:pt x="2329551" y="5136722"/>
                  </a:cubicBezTo>
                  <a:cubicBezTo>
                    <a:pt x="2087978" y="5010044"/>
                    <a:pt x="1846405" y="4873864"/>
                    <a:pt x="1615336" y="4712349"/>
                  </a:cubicBezTo>
                  <a:cubicBezTo>
                    <a:pt x="1499801" y="4630008"/>
                    <a:pt x="1387767" y="4544500"/>
                    <a:pt x="1282736" y="4446324"/>
                  </a:cubicBezTo>
                  <a:cubicBezTo>
                    <a:pt x="1177704" y="4348149"/>
                    <a:pt x="1076173" y="4243639"/>
                    <a:pt x="992148" y="4123294"/>
                  </a:cubicBezTo>
                  <a:cubicBezTo>
                    <a:pt x="908123" y="4006116"/>
                    <a:pt x="834601" y="3873104"/>
                    <a:pt x="792588" y="3733758"/>
                  </a:cubicBezTo>
                  <a:cubicBezTo>
                    <a:pt x="750575" y="3591244"/>
                    <a:pt x="740072" y="3442397"/>
                    <a:pt x="761078" y="3296717"/>
                  </a:cubicBezTo>
                  <a:lnTo>
                    <a:pt x="764579" y="3271381"/>
                  </a:lnTo>
                  <a:lnTo>
                    <a:pt x="767643" y="3257526"/>
                  </a:lnTo>
                  <a:cubicBezTo>
                    <a:pt x="768081" y="3249212"/>
                    <a:pt x="771582" y="3242878"/>
                    <a:pt x="771582" y="3242878"/>
                  </a:cubicBezTo>
                  <a:lnTo>
                    <a:pt x="774645" y="3234565"/>
                  </a:lnTo>
                  <a:lnTo>
                    <a:pt x="775083" y="3226251"/>
                  </a:lnTo>
                  <a:lnTo>
                    <a:pt x="775083" y="3223876"/>
                  </a:lnTo>
                  <a:lnTo>
                    <a:pt x="778146" y="3218334"/>
                  </a:lnTo>
                  <a:lnTo>
                    <a:pt x="782085" y="3195374"/>
                  </a:lnTo>
                  <a:cubicBezTo>
                    <a:pt x="792588" y="3166871"/>
                    <a:pt x="799590" y="3138368"/>
                    <a:pt x="813594" y="3106699"/>
                  </a:cubicBezTo>
                  <a:cubicBezTo>
                    <a:pt x="834601" y="3046527"/>
                    <a:pt x="859108" y="2986354"/>
                    <a:pt x="890617" y="2926182"/>
                  </a:cubicBezTo>
                  <a:cubicBezTo>
                    <a:pt x="953636" y="2802670"/>
                    <a:pt x="1041163" y="2679159"/>
                    <a:pt x="1156698" y="2565148"/>
                  </a:cubicBezTo>
                  <a:cubicBezTo>
                    <a:pt x="1272232" y="2447970"/>
                    <a:pt x="1419277" y="2340294"/>
                    <a:pt x="1576824" y="2254786"/>
                  </a:cubicBezTo>
                  <a:cubicBezTo>
                    <a:pt x="1737873" y="2169278"/>
                    <a:pt x="1909424" y="2102772"/>
                    <a:pt x="2077475" y="2055267"/>
                  </a:cubicBezTo>
                  <a:cubicBezTo>
                    <a:pt x="2242024" y="2004596"/>
                    <a:pt x="2406574" y="1972926"/>
                    <a:pt x="2560620" y="1947590"/>
                  </a:cubicBezTo>
                  <a:cubicBezTo>
                    <a:pt x="2718168" y="1922255"/>
                    <a:pt x="2865212" y="1903253"/>
                    <a:pt x="3005254" y="1890585"/>
                  </a:cubicBezTo>
                  <a:cubicBezTo>
                    <a:pt x="3145296" y="1874750"/>
                    <a:pt x="3281837" y="1862082"/>
                    <a:pt x="3404374" y="1852581"/>
                  </a:cubicBezTo>
                  <a:lnTo>
                    <a:pt x="3754480" y="1814578"/>
                  </a:lnTo>
                  <a:cubicBezTo>
                    <a:pt x="3856010" y="1798743"/>
                    <a:pt x="3947038" y="1782908"/>
                    <a:pt x="4006556" y="1763907"/>
                  </a:cubicBezTo>
                  <a:cubicBezTo>
                    <a:pt x="4038065" y="1754406"/>
                    <a:pt x="4066074" y="1748072"/>
                    <a:pt x="4083579" y="1738571"/>
                  </a:cubicBezTo>
                  <a:cubicBezTo>
                    <a:pt x="4104585" y="1732237"/>
                    <a:pt x="4122090" y="1722736"/>
                    <a:pt x="4136095" y="1713235"/>
                  </a:cubicBezTo>
                  <a:cubicBezTo>
                    <a:pt x="4150099" y="1703734"/>
                    <a:pt x="4164103" y="1691066"/>
                    <a:pt x="4178107" y="1672065"/>
                  </a:cubicBezTo>
                  <a:cubicBezTo>
                    <a:pt x="4192112" y="1653063"/>
                    <a:pt x="4202615" y="1630894"/>
                    <a:pt x="4209617" y="1605558"/>
                  </a:cubicBezTo>
                  <a:cubicBezTo>
                    <a:pt x="4220120" y="1577056"/>
                    <a:pt x="4223621" y="1548553"/>
                    <a:pt x="4227122" y="1513716"/>
                  </a:cubicBezTo>
                  <a:lnTo>
                    <a:pt x="4227122" y="1505403"/>
                  </a:lnTo>
                  <a:lnTo>
                    <a:pt x="4227122" y="1495902"/>
                  </a:lnTo>
                  <a:lnTo>
                    <a:pt x="4227122" y="1482047"/>
                  </a:lnTo>
                  <a:cubicBezTo>
                    <a:pt x="4227122" y="1475713"/>
                    <a:pt x="4227122" y="1469379"/>
                    <a:pt x="4223621" y="1463045"/>
                  </a:cubicBezTo>
                  <a:cubicBezTo>
                    <a:pt x="4220120" y="1447210"/>
                    <a:pt x="4209617" y="1428208"/>
                    <a:pt x="4192112" y="1409207"/>
                  </a:cubicBezTo>
                  <a:cubicBezTo>
                    <a:pt x="4171105" y="1387038"/>
                    <a:pt x="4146598" y="1364869"/>
                    <a:pt x="4118589" y="1342700"/>
                  </a:cubicBezTo>
                  <a:cubicBezTo>
                    <a:pt x="4055570" y="1295196"/>
                    <a:pt x="3975046" y="1247691"/>
                    <a:pt x="3884019" y="1203354"/>
                  </a:cubicBezTo>
                  <a:cubicBezTo>
                    <a:pt x="3792991" y="1159016"/>
                    <a:pt x="3691461" y="1117846"/>
                    <a:pt x="3582928" y="1076675"/>
                  </a:cubicBezTo>
                  <a:cubicBezTo>
                    <a:pt x="3477896" y="1038672"/>
                    <a:pt x="3365863" y="1000668"/>
                    <a:pt x="3253829" y="965832"/>
                  </a:cubicBezTo>
                  <a:cubicBezTo>
                    <a:pt x="3026261" y="892992"/>
                    <a:pt x="2784688" y="829652"/>
                    <a:pt x="2543115" y="772647"/>
                  </a:cubicBezTo>
                  <a:cubicBezTo>
                    <a:pt x="2056469" y="655469"/>
                    <a:pt x="1548816" y="557293"/>
                    <a:pt x="1041163" y="468619"/>
                  </a:cubicBezTo>
                  <a:cubicBezTo>
                    <a:pt x="696624" y="408848"/>
                    <a:pt x="348905" y="354833"/>
                    <a:pt x="0" y="304674"/>
                  </a:cubicBezTo>
                  <a:lnTo>
                    <a:pt x="0" y="0"/>
                  </a:ln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i="0" u="none" strike="noStrike" kern="0" normalizeH="0" baseline="0" noProof="0">
                <a:ln w="0"/>
                <a:effectLst>
                  <a:outerShdw blurRad="38100" dist="19050" dir="2700000" algn="tl" rotWithShape="0">
                    <a:schemeClr val="dk1">
                      <a:alpha val="40000"/>
                    </a:schemeClr>
                  </a:outerShdw>
                </a:effectLst>
                <a:uLnTx/>
                <a:uFillTx/>
              </a:endParaRPr>
            </a:p>
          </p:txBody>
        </p:sp>
        <p:sp>
          <p:nvSpPr>
            <p:cNvPr id="21" name="Freeform 8"/>
            <p:cNvSpPr>
              <a:spLocks/>
            </p:cNvSpPr>
            <p:nvPr/>
          </p:nvSpPr>
          <p:spPr bwMode="auto">
            <a:xfrm>
              <a:off x="0" y="869184"/>
              <a:ext cx="8795010" cy="5988817"/>
            </a:xfrm>
            <a:custGeom>
              <a:avLst/>
              <a:gdLst/>
              <a:ahLst/>
              <a:cxnLst/>
              <a:rect l="l" t="t" r="r" b="b"/>
              <a:pathLst>
                <a:path w="8795010" h="5988817">
                  <a:moveTo>
                    <a:pt x="0" y="0"/>
                  </a:moveTo>
                  <a:cubicBezTo>
                    <a:pt x="1275901" y="148554"/>
                    <a:pt x="2311734" y="316320"/>
                    <a:pt x="3082902" y="500228"/>
                  </a:cubicBezTo>
                  <a:cubicBezTo>
                    <a:pt x="4178728" y="759957"/>
                    <a:pt x="4735394" y="1048193"/>
                    <a:pt x="4784409" y="1380772"/>
                  </a:cubicBezTo>
                  <a:cubicBezTo>
                    <a:pt x="4882438" y="2049099"/>
                    <a:pt x="4129714" y="2159959"/>
                    <a:pt x="3404998" y="2267652"/>
                  </a:cubicBezTo>
                  <a:cubicBezTo>
                    <a:pt x="2627767" y="2381679"/>
                    <a:pt x="1829529" y="2498874"/>
                    <a:pt x="1703491" y="3230549"/>
                  </a:cubicBezTo>
                  <a:cubicBezTo>
                    <a:pt x="1542443" y="4168107"/>
                    <a:pt x="3888142" y="4931457"/>
                    <a:pt x="5887237" y="5409738"/>
                  </a:cubicBezTo>
                  <a:cubicBezTo>
                    <a:pt x="6920721" y="5655400"/>
                    <a:pt x="7970450" y="5850672"/>
                    <a:pt x="8795010" y="5988817"/>
                  </a:cubicBezTo>
                  <a:lnTo>
                    <a:pt x="7910172" y="5988817"/>
                  </a:lnTo>
                  <a:cubicBezTo>
                    <a:pt x="7256881" y="5868994"/>
                    <a:pt x="6531625" y="5722599"/>
                    <a:pt x="5813715" y="5552272"/>
                  </a:cubicBezTo>
                  <a:cubicBezTo>
                    <a:pt x="4507826" y="5238697"/>
                    <a:pt x="3478520" y="4909285"/>
                    <a:pt x="2757305" y="4570370"/>
                  </a:cubicBezTo>
                  <a:cubicBezTo>
                    <a:pt x="1829529" y="4136433"/>
                    <a:pt x="1398901" y="3677156"/>
                    <a:pt x="1479425" y="3211544"/>
                  </a:cubicBezTo>
                  <a:cubicBezTo>
                    <a:pt x="1545945" y="2837788"/>
                    <a:pt x="1773512" y="2571724"/>
                    <a:pt x="2183134" y="2394349"/>
                  </a:cubicBezTo>
                  <a:cubicBezTo>
                    <a:pt x="2529737" y="2242312"/>
                    <a:pt x="2949863" y="2178964"/>
                    <a:pt x="3355983" y="2121950"/>
                  </a:cubicBezTo>
                  <a:cubicBezTo>
                    <a:pt x="3709589" y="2068104"/>
                    <a:pt x="4042188" y="2020592"/>
                    <a:pt x="4269755" y="1916067"/>
                  </a:cubicBezTo>
                  <a:cubicBezTo>
                    <a:pt x="4416799" y="1846384"/>
                    <a:pt x="4609356" y="1716520"/>
                    <a:pt x="4560342" y="1396610"/>
                  </a:cubicBezTo>
                  <a:cubicBezTo>
                    <a:pt x="4521830" y="1133713"/>
                    <a:pt x="3986171" y="873984"/>
                    <a:pt x="3009380" y="642762"/>
                  </a:cubicBezTo>
                  <a:cubicBezTo>
                    <a:pt x="2258781" y="463602"/>
                    <a:pt x="1245927" y="300260"/>
                    <a:pt x="0" y="153235"/>
                  </a:cubicBezTo>
                  <a:close/>
                </a:path>
              </a:pathLst>
            </a:custGeom>
            <a:solidFill>
              <a:srgbClr val="FFDB0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i="0" u="none" strike="noStrike" kern="0" normalizeH="0" baseline="0" noProof="0">
                <a:ln w="0"/>
                <a:effectLst>
                  <a:outerShdw blurRad="38100" dist="19050" dir="2700000" algn="tl" rotWithShape="0">
                    <a:schemeClr val="dk1">
                      <a:alpha val="40000"/>
                    </a:schemeClr>
                  </a:outerShdw>
                </a:effectLst>
                <a:uLnTx/>
                <a:uFillTx/>
              </a:endParaRPr>
            </a:p>
          </p:txBody>
        </p:sp>
        <p:sp>
          <p:nvSpPr>
            <p:cNvPr id="22" name="Freeform 9"/>
            <p:cNvSpPr>
              <a:spLocks/>
            </p:cNvSpPr>
            <p:nvPr/>
          </p:nvSpPr>
          <p:spPr bwMode="auto">
            <a:xfrm>
              <a:off x="0" y="918280"/>
              <a:ext cx="8513236" cy="5939720"/>
            </a:xfrm>
            <a:custGeom>
              <a:avLst/>
              <a:gdLst/>
              <a:ahLst/>
              <a:cxnLst/>
              <a:rect l="l" t="t" r="r" b="b"/>
              <a:pathLst>
                <a:path w="8513236" h="5939720">
                  <a:moveTo>
                    <a:pt x="0" y="0"/>
                  </a:moveTo>
                  <a:cubicBezTo>
                    <a:pt x="1267237" y="148192"/>
                    <a:pt x="2295572" y="315238"/>
                    <a:pt x="3057919" y="495651"/>
                  </a:cubicBezTo>
                  <a:cubicBezTo>
                    <a:pt x="3555058" y="612834"/>
                    <a:pt x="3943667" y="739519"/>
                    <a:pt x="4216743" y="869370"/>
                  </a:cubicBezTo>
                  <a:cubicBezTo>
                    <a:pt x="4521328" y="1015057"/>
                    <a:pt x="4689375" y="1173412"/>
                    <a:pt x="4713882" y="1334935"/>
                  </a:cubicBezTo>
                  <a:cubicBezTo>
                    <a:pt x="4804908" y="1965190"/>
                    <a:pt x="4118716" y="2066537"/>
                    <a:pt x="3387011" y="2174219"/>
                  </a:cubicBezTo>
                  <a:cubicBezTo>
                    <a:pt x="2588788" y="2291402"/>
                    <a:pt x="1766058" y="2411752"/>
                    <a:pt x="1633021" y="3175025"/>
                  </a:cubicBezTo>
                  <a:cubicBezTo>
                    <a:pt x="1559500" y="3599417"/>
                    <a:pt x="1969115" y="4023810"/>
                    <a:pt x="2844359" y="4435534"/>
                  </a:cubicBezTo>
                  <a:cubicBezTo>
                    <a:pt x="3555058" y="4771248"/>
                    <a:pt x="4570342" y="5097460"/>
                    <a:pt x="5865704" y="5404669"/>
                  </a:cubicBezTo>
                  <a:cubicBezTo>
                    <a:pt x="6793025" y="5624727"/>
                    <a:pt x="7733382" y="5804910"/>
                    <a:pt x="8513236" y="5939720"/>
                  </a:cubicBezTo>
                  <a:lnTo>
                    <a:pt x="8179609" y="5939720"/>
                  </a:lnTo>
                  <a:cubicBezTo>
                    <a:pt x="7465516" y="5812559"/>
                    <a:pt x="6646676" y="5651037"/>
                    <a:pt x="5837696" y="5458510"/>
                  </a:cubicBezTo>
                  <a:cubicBezTo>
                    <a:pt x="4538833" y="5148133"/>
                    <a:pt x="3513046" y="4818754"/>
                    <a:pt x="2798847" y="4483041"/>
                  </a:cubicBezTo>
                  <a:cubicBezTo>
                    <a:pt x="1892093" y="4058648"/>
                    <a:pt x="1471976" y="3615253"/>
                    <a:pt x="1548997" y="3168691"/>
                  </a:cubicBezTo>
                  <a:cubicBezTo>
                    <a:pt x="1689036" y="2364245"/>
                    <a:pt x="2581786" y="2234394"/>
                    <a:pt x="3369506" y="2117211"/>
                  </a:cubicBezTo>
                  <a:cubicBezTo>
                    <a:pt x="4090708" y="2012696"/>
                    <a:pt x="4713882" y="1920850"/>
                    <a:pt x="4629859" y="1341269"/>
                  </a:cubicBezTo>
                  <a:cubicBezTo>
                    <a:pt x="4559122" y="844575"/>
                    <a:pt x="2958673" y="403585"/>
                    <a:pt x="0" y="57926"/>
                  </a:cubicBez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i="0" u="none" strike="noStrike" kern="0" normalizeH="0" baseline="0" noProof="0">
                <a:ln w="0"/>
                <a:effectLst>
                  <a:outerShdw blurRad="38100" dist="19050" dir="2700000" algn="tl" rotWithShape="0">
                    <a:schemeClr val="dk1">
                      <a:alpha val="40000"/>
                    </a:schemeClr>
                  </a:outerShdw>
                </a:effectLst>
                <a:uLnTx/>
                <a:uFillTx/>
              </a:endParaRPr>
            </a:p>
          </p:txBody>
        </p:sp>
      </p:grpSp>
      <p:sp>
        <p:nvSpPr>
          <p:cNvPr id="23" name="Rectangle 22"/>
          <p:cNvSpPr/>
          <p:nvPr/>
        </p:nvSpPr>
        <p:spPr>
          <a:xfrm>
            <a:off x="0" y="6399888"/>
            <a:ext cx="1225296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latin typeface="Arial" panose="020B0604020202020204" pitchFamily="34" charset="0"/>
                <a:cs typeface="Arial" panose="020B0604020202020204" pitchFamily="34" charset="0"/>
              </a:rPr>
              <a:t>Dar </a:t>
            </a:r>
            <a:r>
              <a:rPr lang="en-US" sz="700" b="1" dirty="0" err="1">
                <a:latin typeface="Arial" panose="020B0604020202020204" pitchFamily="34" charset="0"/>
                <a:cs typeface="Arial" panose="020B0604020202020204" pitchFamily="34" charset="0"/>
              </a:rPr>
              <a:t>es</a:t>
            </a:r>
            <a:r>
              <a:rPr lang="en-US" sz="700" b="1" dirty="0">
                <a:latin typeface="Arial" panose="020B0604020202020204" pitchFamily="34" charset="0"/>
                <a:cs typeface="Arial" panose="020B0604020202020204" pitchFamily="34" charset="0"/>
              </a:rPr>
              <a:t> Salaam, Tanzania</a:t>
            </a:r>
          </a:p>
          <a:p>
            <a:pPr algn="ctr"/>
            <a:r>
              <a:rPr lang="en-US" sz="700" b="1" dirty="0">
                <a:latin typeface="Arial" panose="020B0604020202020204" pitchFamily="34" charset="0"/>
                <a:cs typeface="Arial" panose="020B0604020202020204" pitchFamily="34" charset="0"/>
              </a:rPr>
              <a:t>RTEI Partners Meeting</a:t>
            </a:r>
          </a:p>
          <a:p>
            <a:pPr algn="ctr"/>
            <a:r>
              <a:rPr lang="en-US" sz="700" b="1" dirty="0">
                <a:latin typeface="Arial" panose="020B0604020202020204" pitchFamily="34" charset="0"/>
                <a:cs typeface="Arial" panose="020B0604020202020204" pitchFamily="34" charset="0"/>
              </a:rPr>
              <a:t>22-25 February 2016</a:t>
            </a:r>
          </a:p>
        </p:txBody>
      </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399888"/>
            <a:ext cx="869315" cy="457200"/>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9315" y="6400800"/>
            <a:ext cx="737419" cy="457200"/>
          </a:xfrm>
          <a:prstGeom prst="rect">
            <a:avLst/>
          </a:prstGeom>
        </p:spPr>
      </p:pic>
      <p:sp>
        <p:nvSpPr>
          <p:cNvPr id="26" name="Rectangle 25"/>
          <p:cNvSpPr/>
          <p:nvPr/>
        </p:nvSpPr>
        <p:spPr>
          <a:xfrm>
            <a:off x="0" y="6249787"/>
            <a:ext cx="12252960" cy="640080"/>
          </a:xfrm>
          <a:prstGeom prst="rect">
            <a:avLst/>
          </a:prstGeom>
          <a:solidFill>
            <a:srgbClr val="DE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58595B"/>
                </a:solidFill>
                <a:latin typeface="Arial" panose="020B0604020202020204" pitchFamily="34" charset="0"/>
                <a:cs typeface="Arial" panose="020B0604020202020204" pitchFamily="34" charset="0"/>
              </a:rPr>
              <a:t>Right to Education Index</a:t>
            </a:r>
          </a:p>
          <a:p>
            <a:pPr algn="ctr"/>
            <a:r>
              <a:rPr lang="en-US" sz="1000" b="1" dirty="0">
                <a:solidFill>
                  <a:srgbClr val="58595B"/>
                </a:solidFill>
                <a:latin typeface="Arial" panose="020B0604020202020204" pitchFamily="34" charset="0"/>
                <a:cs typeface="Arial" panose="020B0604020202020204" pitchFamily="34" charset="0"/>
              </a:rPr>
              <a:t>RESULTS International Conference</a:t>
            </a:r>
          </a:p>
          <a:p>
            <a:pPr algn="ctr"/>
            <a:r>
              <a:rPr lang="en-US" sz="1000" b="1" dirty="0">
                <a:solidFill>
                  <a:srgbClr val="58595B"/>
                </a:solidFill>
                <a:latin typeface="Arial" panose="020B0604020202020204" pitchFamily="34" charset="0"/>
                <a:cs typeface="Arial" panose="020B0604020202020204" pitchFamily="34" charset="0"/>
              </a:rPr>
              <a:t>July 24, 2017</a:t>
            </a:r>
          </a:p>
        </p:txBody>
      </p:sp>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6249787"/>
            <a:ext cx="1217041" cy="640080"/>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7040" y="6249787"/>
            <a:ext cx="1032387" cy="640080"/>
          </a:xfrm>
          <a:prstGeom prst="rect">
            <a:avLst/>
          </a:prstGeom>
        </p:spPr>
      </p:pic>
    </p:spTree>
    <p:extLst>
      <p:ext uri="{BB962C8B-B14F-4D97-AF65-F5344CB8AC3E}">
        <p14:creationId xmlns:p14="http://schemas.microsoft.com/office/powerpoint/2010/main" val="3236222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5419"/>
          <a:stretch/>
        </p:blipFill>
        <p:spPr>
          <a:xfrm>
            <a:off x="0" y="1"/>
            <a:ext cx="12192000" cy="6858000"/>
          </a:xfrm>
          <a:prstGeom prst="rect">
            <a:avLst/>
          </a:prstGeom>
        </p:spPr>
      </p:pic>
      <p:sp>
        <p:nvSpPr>
          <p:cNvPr id="3" name="Rectangle 32"/>
          <p:cNvSpPr>
            <a:spLocks noChangeArrowheads="1"/>
          </p:cNvSpPr>
          <p:nvPr/>
        </p:nvSpPr>
        <p:spPr bwMode="auto">
          <a:xfrm>
            <a:off x="0" y="1"/>
            <a:ext cx="12192000" cy="6858000"/>
          </a:xfrm>
          <a:prstGeom prst="rect">
            <a:avLst/>
          </a:prstGeom>
          <a:solidFill>
            <a:srgbClr val="FFFFFF">
              <a:alpha val="65000"/>
            </a:srgbClr>
          </a:solidFill>
          <a:ln>
            <a:noFill/>
          </a:ln>
          <a:effectLst/>
          <a:extLst/>
        </p:spPr>
        <p:txBody>
          <a:bodyPr vert="horz" wrap="square" lIns="27432" tIns="27432" rIns="27432" bIns="27432" numCol="1" anchor="t" anchorCtr="0" compatLnSpc="1">
            <a:prstTxWarp prst="textNoShape">
              <a:avLst/>
            </a:prstTxWarp>
          </a:bodyPr>
          <a:lstStyle/>
          <a:p>
            <a:pPr defTabSz="685800"/>
            <a:endParaRPr lang="en-US" sz="1350" kern="0" dirty="0">
              <a:solidFill>
                <a:sysClr val="windowText" lastClr="000000"/>
              </a:solidFill>
            </a:endParaRPr>
          </a:p>
        </p:txBody>
      </p:sp>
      <p:sp>
        <p:nvSpPr>
          <p:cNvPr id="5" name="TextBox 4"/>
          <p:cNvSpPr txBox="1"/>
          <p:nvPr/>
        </p:nvSpPr>
        <p:spPr>
          <a:xfrm>
            <a:off x="5017861" y="254676"/>
            <a:ext cx="2785019" cy="923330"/>
          </a:xfrm>
          <a:prstGeom prst="rect">
            <a:avLst/>
          </a:prstGeom>
          <a:noFill/>
        </p:spPr>
        <p:txBody>
          <a:bodyPr wrap="square" rtlCol="0">
            <a:spAutoFit/>
          </a:bodyPr>
          <a:lstStyle/>
          <a:p>
            <a:pPr>
              <a:lnSpc>
                <a:spcPct val="150000"/>
              </a:lnSpc>
            </a:pPr>
            <a:r>
              <a:rPr lang="en-US" sz="3600" b="1" dirty="0">
                <a:solidFill>
                  <a:srgbClr val="AF1F2C"/>
                </a:solidFill>
                <a:latin typeface="Helvetica" panose="020B0604020202020204" pitchFamily="34" charset="0"/>
                <a:cs typeface="Helvetica" panose="020B0604020202020204" pitchFamily="34" charset="0"/>
              </a:rPr>
              <a:t>Discussion</a:t>
            </a:r>
            <a:endParaRPr lang="en-US" dirty="0"/>
          </a:p>
        </p:txBody>
      </p:sp>
      <p:sp>
        <p:nvSpPr>
          <p:cNvPr id="8" name="Rectangle 7"/>
          <p:cNvSpPr/>
          <p:nvPr/>
        </p:nvSpPr>
        <p:spPr>
          <a:xfrm>
            <a:off x="0" y="6399888"/>
            <a:ext cx="1225296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latin typeface="Arial" panose="020B0604020202020204" pitchFamily="34" charset="0"/>
                <a:cs typeface="Arial" panose="020B0604020202020204" pitchFamily="34" charset="0"/>
              </a:rPr>
              <a:t>Dar </a:t>
            </a:r>
            <a:r>
              <a:rPr lang="en-US" sz="700" b="1" dirty="0" err="1">
                <a:latin typeface="Arial" panose="020B0604020202020204" pitchFamily="34" charset="0"/>
                <a:cs typeface="Arial" panose="020B0604020202020204" pitchFamily="34" charset="0"/>
              </a:rPr>
              <a:t>es</a:t>
            </a:r>
            <a:r>
              <a:rPr lang="en-US" sz="700" b="1" dirty="0">
                <a:latin typeface="Arial" panose="020B0604020202020204" pitchFamily="34" charset="0"/>
                <a:cs typeface="Arial" panose="020B0604020202020204" pitchFamily="34" charset="0"/>
              </a:rPr>
              <a:t> Salaam, Tanzania</a:t>
            </a:r>
          </a:p>
          <a:p>
            <a:pPr algn="ctr"/>
            <a:r>
              <a:rPr lang="en-US" sz="700" b="1" dirty="0">
                <a:latin typeface="Arial" panose="020B0604020202020204" pitchFamily="34" charset="0"/>
                <a:cs typeface="Arial" panose="020B0604020202020204" pitchFamily="34" charset="0"/>
              </a:rPr>
              <a:t>RTEI Partners Meeting</a:t>
            </a:r>
          </a:p>
          <a:p>
            <a:pPr algn="ctr"/>
            <a:r>
              <a:rPr lang="en-US" sz="700" b="1" dirty="0">
                <a:latin typeface="Arial" panose="020B0604020202020204" pitchFamily="34" charset="0"/>
                <a:cs typeface="Arial" panose="020B0604020202020204" pitchFamily="34" charset="0"/>
              </a:rPr>
              <a:t>22-25 February 2016</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399888"/>
            <a:ext cx="869315" cy="45720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315" y="6400800"/>
            <a:ext cx="737419" cy="457200"/>
          </a:xfrm>
          <a:prstGeom prst="rect">
            <a:avLst/>
          </a:prstGeom>
        </p:spPr>
      </p:pic>
      <p:sp>
        <p:nvSpPr>
          <p:cNvPr id="11" name="Rectangle 10"/>
          <p:cNvSpPr/>
          <p:nvPr/>
        </p:nvSpPr>
        <p:spPr>
          <a:xfrm>
            <a:off x="0" y="6249787"/>
            <a:ext cx="12252960" cy="640080"/>
          </a:xfrm>
          <a:prstGeom prst="rect">
            <a:avLst/>
          </a:prstGeom>
          <a:solidFill>
            <a:srgbClr val="DE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58595B"/>
                </a:solidFill>
                <a:latin typeface="Arial" panose="020B0604020202020204" pitchFamily="34" charset="0"/>
                <a:cs typeface="Arial" panose="020B0604020202020204" pitchFamily="34" charset="0"/>
              </a:rPr>
              <a:t>Right to Education Index</a:t>
            </a:r>
          </a:p>
          <a:p>
            <a:pPr algn="ctr"/>
            <a:r>
              <a:rPr lang="en-US" sz="1000" b="1" dirty="0">
                <a:solidFill>
                  <a:srgbClr val="58595B"/>
                </a:solidFill>
                <a:latin typeface="Arial" panose="020B0604020202020204" pitchFamily="34" charset="0"/>
                <a:cs typeface="Arial" panose="020B0604020202020204" pitchFamily="34" charset="0"/>
              </a:rPr>
              <a:t>RESULTS International Conference</a:t>
            </a:r>
          </a:p>
          <a:p>
            <a:pPr algn="ctr"/>
            <a:r>
              <a:rPr lang="en-US" sz="1000" b="1" dirty="0">
                <a:solidFill>
                  <a:srgbClr val="58595B"/>
                </a:solidFill>
                <a:latin typeface="Arial" panose="020B0604020202020204" pitchFamily="34" charset="0"/>
                <a:cs typeface="Arial" panose="020B0604020202020204" pitchFamily="34" charset="0"/>
              </a:rPr>
              <a:t>July 24, 2017</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6249787"/>
            <a:ext cx="1217041" cy="640080"/>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7040" y="6249787"/>
            <a:ext cx="1032387" cy="640080"/>
          </a:xfrm>
          <a:prstGeom prst="rect">
            <a:avLst/>
          </a:prstGeom>
        </p:spPr>
      </p:pic>
      <p:sp>
        <p:nvSpPr>
          <p:cNvPr id="6" name="TextBox 5"/>
          <p:cNvSpPr txBox="1"/>
          <p:nvPr/>
        </p:nvSpPr>
        <p:spPr>
          <a:xfrm>
            <a:off x="6385560" y="1813560"/>
            <a:ext cx="5013960" cy="3539430"/>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Helvetica" panose="020B0604020202020204" pitchFamily="34" charset="0"/>
                <a:cs typeface="Helvetica" panose="020B0604020202020204" pitchFamily="34" charset="0"/>
              </a:rPr>
              <a:t>How to engage RESULTS grassroots and other activists and advocates using RTEI?</a:t>
            </a:r>
          </a:p>
          <a:p>
            <a:pPr marL="457200" indent="-457200">
              <a:buFont typeface="Arial" panose="020B0604020202020204" pitchFamily="34" charset="0"/>
              <a:buChar char="•"/>
            </a:pPr>
            <a:r>
              <a:rPr lang="en-US" sz="2800" dirty="0">
                <a:latin typeface="Helvetica" panose="020B0604020202020204" pitchFamily="34" charset="0"/>
                <a:cs typeface="Helvetica" panose="020B0604020202020204" pitchFamily="34" charset="0"/>
              </a:rPr>
              <a:t>U.S. implications of RTEI?</a:t>
            </a:r>
          </a:p>
          <a:p>
            <a:pPr marL="457200" indent="-457200">
              <a:buFont typeface="Arial" panose="020B0604020202020204" pitchFamily="34" charset="0"/>
              <a:buChar char="•"/>
            </a:pPr>
            <a:r>
              <a:rPr lang="en-US" sz="2800" dirty="0">
                <a:latin typeface="Helvetica" panose="020B0604020202020204" pitchFamily="34" charset="0"/>
                <a:cs typeface="Helvetica" panose="020B0604020202020204" pitchFamily="34" charset="0"/>
              </a:rPr>
              <a:t>Other ideas to connect RESULTS grassroots </a:t>
            </a:r>
            <a:r>
              <a:rPr lang="en-US" sz="2800">
                <a:latin typeface="Helvetica" panose="020B0604020202020204" pitchFamily="34" charset="0"/>
                <a:cs typeface="Helvetica" panose="020B0604020202020204" pitchFamily="34" charset="0"/>
              </a:rPr>
              <a:t>movement with RTEI?</a:t>
            </a:r>
            <a:endParaRPr lang="en-US" sz="28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2744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69" y="0"/>
            <a:ext cx="12205269" cy="6865464"/>
          </a:xfrm>
          <a:prstGeom prst="rect">
            <a:avLst/>
          </a:prstGeom>
        </p:spPr>
      </p:pic>
      <p:sp>
        <p:nvSpPr>
          <p:cNvPr id="3" name="Rectangle 32"/>
          <p:cNvSpPr>
            <a:spLocks noChangeArrowheads="1"/>
          </p:cNvSpPr>
          <p:nvPr/>
        </p:nvSpPr>
        <p:spPr bwMode="auto">
          <a:xfrm>
            <a:off x="-13269" y="3"/>
            <a:ext cx="12205268" cy="6858000"/>
          </a:xfrm>
          <a:prstGeom prst="rect">
            <a:avLst/>
          </a:prstGeom>
          <a:solidFill>
            <a:srgbClr val="FFFFFF">
              <a:alpha val="74902"/>
            </a:srgbClr>
          </a:solidFill>
          <a:ln>
            <a:noFill/>
          </a:ln>
          <a:effectLst/>
          <a:extLst/>
        </p:spPr>
        <p:txBody>
          <a:bodyPr vert="horz" wrap="square" lIns="27432" tIns="27432" rIns="27432" bIns="27432" numCol="1" anchor="t" anchorCtr="0" compatLnSpc="1">
            <a:prstTxWarp prst="textNoShape">
              <a:avLst/>
            </a:prstTxWarp>
          </a:bodyPr>
          <a:lstStyle/>
          <a:p>
            <a:pPr defTabSz="685800"/>
            <a:endParaRPr lang="en-US" sz="1350" kern="0">
              <a:solidFill>
                <a:sysClr val="windowText" lastClr="000000"/>
              </a:solidFill>
            </a:endParaRPr>
          </a:p>
        </p:txBody>
      </p:sp>
      <p:sp>
        <p:nvSpPr>
          <p:cNvPr id="4" name="TextBox 3"/>
          <p:cNvSpPr txBox="1"/>
          <p:nvPr/>
        </p:nvSpPr>
        <p:spPr>
          <a:xfrm>
            <a:off x="2063551" y="449843"/>
            <a:ext cx="8051628" cy="4216539"/>
          </a:xfrm>
          <a:prstGeom prst="rect">
            <a:avLst/>
          </a:prstGeom>
          <a:noFill/>
        </p:spPr>
        <p:txBody>
          <a:bodyPr wrap="none" rtlCol="0">
            <a:spAutoFit/>
          </a:bodyPr>
          <a:lstStyle/>
          <a:p>
            <a:pPr algn="ctr"/>
            <a:endParaRPr lang="en-US" sz="4400" dirty="0">
              <a:latin typeface="Helvetica" panose="020B0604020202020204" pitchFamily="34" charset="0"/>
              <a:cs typeface="Helvetica" panose="020B0604020202020204" pitchFamily="34" charset="0"/>
            </a:endParaRPr>
          </a:p>
          <a:p>
            <a:pPr algn="ctr"/>
            <a:r>
              <a:rPr lang="en-US" sz="4400" dirty="0">
                <a:latin typeface="Helvetica" panose="020B0604020202020204" pitchFamily="34" charset="0"/>
                <a:cs typeface="Helvetica" panose="020B0604020202020204" pitchFamily="34" charset="0"/>
              </a:rPr>
              <a:t>Thank you from the RTEI team!</a:t>
            </a:r>
          </a:p>
          <a:p>
            <a:pPr algn="ctr"/>
            <a:endParaRPr lang="en-US" dirty="0">
              <a:latin typeface="Helvetica" panose="020B0604020202020204" pitchFamily="34" charset="0"/>
              <a:cs typeface="Helvetica" panose="020B0604020202020204" pitchFamily="34" charset="0"/>
            </a:endParaRPr>
          </a:p>
          <a:p>
            <a:pPr algn="ctr"/>
            <a:r>
              <a:rPr lang="en-US" dirty="0">
                <a:latin typeface="Helvetica" panose="020B0604020202020204" pitchFamily="34" charset="0"/>
                <a:cs typeface="Helvetica" panose="020B0604020202020204" pitchFamily="34" charset="0"/>
              </a:rPr>
              <a:t>Tony Baker</a:t>
            </a:r>
          </a:p>
          <a:p>
            <a:pPr algn="ctr"/>
            <a:r>
              <a:rPr lang="en-US" dirty="0">
                <a:latin typeface="Helvetica" panose="020B0604020202020204" pitchFamily="34" charset="0"/>
                <a:cs typeface="Helvetica" panose="020B0604020202020204" pitchFamily="34" charset="0"/>
                <a:hlinkClick r:id="rId4"/>
              </a:rPr>
              <a:t>tbaker@results.org</a:t>
            </a:r>
            <a:r>
              <a:rPr lang="en-US" dirty="0">
                <a:latin typeface="Helvetica" panose="020B0604020202020204" pitchFamily="34" charset="0"/>
                <a:cs typeface="Helvetica" panose="020B0604020202020204" pitchFamily="34" charset="0"/>
              </a:rPr>
              <a:t> </a:t>
            </a:r>
          </a:p>
          <a:p>
            <a:pPr algn="ctr"/>
            <a:endParaRPr lang="en-US" dirty="0">
              <a:latin typeface="Helvetica" panose="020B0604020202020204" pitchFamily="34" charset="0"/>
              <a:cs typeface="Helvetica" panose="020B0604020202020204" pitchFamily="34" charset="0"/>
            </a:endParaRPr>
          </a:p>
          <a:p>
            <a:pPr algn="ctr"/>
            <a:r>
              <a:rPr lang="en-US" dirty="0">
                <a:latin typeface="Helvetica" panose="020B0604020202020204" pitchFamily="34" charset="0"/>
                <a:cs typeface="Helvetica" panose="020B0604020202020204" pitchFamily="34" charset="0"/>
              </a:rPr>
              <a:t>Ally Krupar</a:t>
            </a:r>
          </a:p>
          <a:p>
            <a:pPr algn="ctr"/>
            <a:r>
              <a:rPr lang="en-US" dirty="0">
                <a:latin typeface="Helvetica" panose="020B0604020202020204" pitchFamily="34" charset="0"/>
                <a:cs typeface="Helvetica" panose="020B0604020202020204" pitchFamily="34" charset="0"/>
                <a:hlinkClick r:id="rId5"/>
              </a:rPr>
              <a:t>Akrupar@results.org</a:t>
            </a:r>
            <a:endParaRPr lang="en-US" dirty="0">
              <a:latin typeface="Helvetica" panose="020B0604020202020204" pitchFamily="34" charset="0"/>
              <a:cs typeface="Helvetica" panose="020B0604020202020204" pitchFamily="34" charset="0"/>
            </a:endParaRPr>
          </a:p>
          <a:p>
            <a:pPr algn="ctr"/>
            <a:endParaRPr lang="en-US" dirty="0">
              <a:latin typeface="Helvetica" panose="020B0604020202020204" pitchFamily="34" charset="0"/>
              <a:cs typeface="Helvetica" panose="020B0604020202020204" pitchFamily="34" charset="0"/>
            </a:endParaRPr>
          </a:p>
          <a:p>
            <a:pPr algn="ctr"/>
            <a:r>
              <a:rPr lang="en-US" dirty="0">
                <a:latin typeface="Helvetica" panose="020B0604020202020204" pitchFamily="34" charset="0"/>
                <a:cs typeface="Helvetica" panose="020B0604020202020204" pitchFamily="34" charset="0"/>
              </a:rPr>
              <a:t>Milagros Lechleiter</a:t>
            </a:r>
          </a:p>
          <a:p>
            <a:pPr algn="ctr"/>
            <a:r>
              <a:rPr lang="en-US" dirty="0">
                <a:latin typeface="Helvetica" panose="020B0604020202020204" pitchFamily="34" charset="0"/>
                <a:cs typeface="Helvetica" panose="020B0604020202020204" pitchFamily="34" charset="0"/>
                <a:hlinkClick r:id="rId6"/>
              </a:rPr>
              <a:t>mlechleiter@results.org</a:t>
            </a:r>
            <a:endParaRPr lang="en-US" dirty="0">
              <a:latin typeface="Helvetica" panose="020B0604020202020204" pitchFamily="34" charset="0"/>
              <a:cs typeface="Helvetica" panose="020B0604020202020204" pitchFamily="34" charset="0"/>
            </a:endParaRPr>
          </a:p>
          <a:p>
            <a:pPr algn="ctr"/>
            <a:r>
              <a:rPr lang="en-US" dirty="0">
                <a:latin typeface="Helvetica" panose="020B0604020202020204" pitchFamily="34" charset="0"/>
                <a:cs typeface="Helvetica" panose="020B0604020202020204" pitchFamily="34" charset="0"/>
              </a:rPr>
              <a:t> </a:t>
            </a:r>
          </a:p>
        </p:txBody>
      </p:sp>
      <p:sp>
        <p:nvSpPr>
          <p:cNvPr id="6" name="Subtitle 1"/>
          <p:cNvSpPr txBox="1">
            <a:spLocks/>
          </p:cNvSpPr>
          <p:nvPr/>
        </p:nvSpPr>
        <p:spPr>
          <a:xfrm>
            <a:off x="904658" y="5300891"/>
            <a:ext cx="10958468" cy="1012484"/>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a:solidFill>
                  <a:srgbClr val="AF1F2C"/>
                </a:solidFill>
                <a:latin typeface="Helvetica" panose="020B0604020202020204" pitchFamily="34" charset="0"/>
                <a:cs typeface="Helvetica" panose="020B0604020202020204" pitchFamily="34" charset="0"/>
              </a:rPr>
              <a:t>Questions? Comments? Suggestions?</a:t>
            </a:r>
          </a:p>
        </p:txBody>
      </p:sp>
      <p:sp>
        <p:nvSpPr>
          <p:cNvPr id="16" name="Rectangle 15"/>
          <p:cNvSpPr/>
          <p:nvPr/>
        </p:nvSpPr>
        <p:spPr>
          <a:xfrm>
            <a:off x="0" y="6399888"/>
            <a:ext cx="1225296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latin typeface="Arial" panose="020B0604020202020204" pitchFamily="34" charset="0"/>
                <a:cs typeface="Arial" panose="020B0604020202020204" pitchFamily="34" charset="0"/>
              </a:rPr>
              <a:t>Dar </a:t>
            </a:r>
            <a:r>
              <a:rPr lang="en-US" sz="700" b="1" dirty="0" err="1">
                <a:latin typeface="Arial" panose="020B0604020202020204" pitchFamily="34" charset="0"/>
                <a:cs typeface="Arial" panose="020B0604020202020204" pitchFamily="34" charset="0"/>
              </a:rPr>
              <a:t>es</a:t>
            </a:r>
            <a:r>
              <a:rPr lang="en-US" sz="700" b="1" dirty="0">
                <a:latin typeface="Arial" panose="020B0604020202020204" pitchFamily="34" charset="0"/>
                <a:cs typeface="Arial" panose="020B0604020202020204" pitchFamily="34" charset="0"/>
              </a:rPr>
              <a:t> Salaam, Tanzania</a:t>
            </a:r>
          </a:p>
          <a:p>
            <a:pPr algn="ctr"/>
            <a:r>
              <a:rPr lang="en-US" sz="700" b="1" dirty="0">
                <a:latin typeface="Arial" panose="020B0604020202020204" pitchFamily="34" charset="0"/>
                <a:cs typeface="Arial" panose="020B0604020202020204" pitchFamily="34" charset="0"/>
              </a:rPr>
              <a:t>RTEI Partners Meeting</a:t>
            </a:r>
          </a:p>
          <a:p>
            <a:pPr algn="ctr"/>
            <a:r>
              <a:rPr lang="en-US" sz="700" b="1" dirty="0">
                <a:latin typeface="Arial" panose="020B0604020202020204" pitchFamily="34" charset="0"/>
                <a:cs typeface="Arial" panose="020B0604020202020204" pitchFamily="34" charset="0"/>
              </a:rPr>
              <a:t>22-25 February 2016</a:t>
            </a:r>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399888"/>
            <a:ext cx="869315" cy="457200"/>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9315" y="6400800"/>
            <a:ext cx="737419" cy="457200"/>
          </a:xfrm>
          <a:prstGeom prst="rect">
            <a:avLst/>
          </a:prstGeom>
        </p:spPr>
      </p:pic>
      <p:sp>
        <p:nvSpPr>
          <p:cNvPr id="19" name="Rectangle 18"/>
          <p:cNvSpPr/>
          <p:nvPr/>
        </p:nvSpPr>
        <p:spPr>
          <a:xfrm>
            <a:off x="0" y="6249787"/>
            <a:ext cx="12252960" cy="640080"/>
          </a:xfrm>
          <a:prstGeom prst="rect">
            <a:avLst/>
          </a:prstGeom>
          <a:solidFill>
            <a:srgbClr val="DE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58595B"/>
                </a:solidFill>
                <a:latin typeface="Arial" panose="020B0604020202020204" pitchFamily="34" charset="0"/>
                <a:cs typeface="Arial" panose="020B0604020202020204" pitchFamily="34" charset="0"/>
              </a:rPr>
              <a:t>Right to Education Index</a:t>
            </a:r>
          </a:p>
          <a:p>
            <a:pPr algn="ctr"/>
            <a:r>
              <a:rPr lang="en-US" sz="1000" b="1" dirty="0">
                <a:solidFill>
                  <a:srgbClr val="58595B"/>
                </a:solidFill>
                <a:latin typeface="Arial" panose="020B0604020202020204" pitchFamily="34" charset="0"/>
                <a:cs typeface="Arial" panose="020B0604020202020204" pitchFamily="34" charset="0"/>
              </a:rPr>
              <a:t>RESULTS International Conference</a:t>
            </a:r>
          </a:p>
          <a:p>
            <a:pPr algn="ctr"/>
            <a:r>
              <a:rPr lang="en-US" sz="1000" b="1" dirty="0">
                <a:solidFill>
                  <a:srgbClr val="58595B"/>
                </a:solidFill>
                <a:latin typeface="Arial" panose="020B0604020202020204" pitchFamily="34" charset="0"/>
                <a:cs typeface="Arial" panose="020B0604020202020204" pitchFamily="34" charset="0"/>
              </a:rPr>
              <a:t>July 24, 2017</a:t>
            </a:r>
          </a:p>
        </p:txBody>
      </p: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6249787"/>
            <a:ext cx="1217041" cy="640080"/>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7040" y="6249787"/>
            <a:ext cx="1032387" cy="640080"/>
          </a:xfrm>
          <a:prstGeom prst="rect">
            <a:avLst/>
          </a:prstGeom>
        </p:spPr>
      </p:pic>
    </p:spTree>
    <p:extLst>
      <p:ext uri="{BB962C8B-B14F-4D97-AF65-F5344CB8AC3E}">
        <p14:creationId xmlns:p14="http://schemas.microsoft.com/office/powerpoint/2010/main" val="898057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rtei-production.s3.amazonaws.com/images/eva_rinaldi.origin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2" y="-30259"/>
            <a:ext cx="12199172" cy="8108968"/>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32"/>
          <p:cNvSpPr>
            <a:spLocks noChangeArrowheads="1"/>
          </p:cNvSpPr>
          <p:nvPr/>
        </p:nvSpPr>
        <p:spPr bwMode="auto">
          <a:xfrm>
            <a:off x="-36659" y="-120061"/>
            <a:ext cx="12327896" cy="8288571"/>
          </a:xfrm>
          <a:prstGeom prst="rect">
            <a:avLst/>
          </a:prstGeom>
          <a:solidFill>
            <a:srgbClr val="FFFFFF">
              <a:alpha val="85098"/>
            </a:srgbClr>
          </a:solidFill>
          <a:ln>
            <a:noFill/>
          </a:ln>
          <a:effectLst/>
          <a:extLst/>
        </p:spPr>
        <p:txBody>
          <a:bodyPr vert="horz" wrap="square" lIns="27432" tIns="27432" rIns="27432" bIns="27432" numCol="1" anchor="t" anchorCtr="0" compatLnSpc="1">
            <a:prstTxWarp prst="textNoShape">
              <a:avLst/>
            </a:prstTxWarp>
          </a:bodyPr>
          <a:lstStyle/>
          <a:p>
            <a:pPr defTabSz="685800"/>
            <a:endParaRPr lang="en-US" sz="1350" kern="0">
              <a:solidFill>
                <a:sysClr val="windowText" lastClr="000000"/>
              </a:solidFill>
            </a:endParaRPr>
          </a:p>
        </p:txBody>
      </p:sp>
      <p:sp>
        <p:nvSpPr>
          <p:cNvPr id="50" name="Down Arrow 49"/>
          <p:cNvSpPr/>
          <p:nvPr/>
        </p:nvSpPr>
        <p:spPr>
          <a:xfrm rot="3094718">
            <a:off x="9146042" y="2537356"/>
            <a:ext cx="822960" cy="2855395"/>
          </a:xfrm>
          <a:prstGeom prst="down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own Arrow 48"/>
          <p:cNvSpPr/>
          <p:nvPr/>
        </p:nvSpPr>
        <p:spPr>
          <a:xfrm rot="2567869">
            <a:off x="7747494" y="3528346"/>
            <a:ext cx="822960" cy="1251025"/>
          </a:xfrm>
          <a:prstGeom prst="downArrow">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own Arrow 47"/>
          <p:cNvSpPr/>
          <p:nvPr/>
        </p:nvSpPr>
        <p:spPr>
          <a:xfrm>
            <a:off x="6360817" y="3200286"/>
            <a:ext cx="822960" cy="1251025"/>
          </a:xfrm>
          <a:prstGeom prst="downArrow">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own Arrow 46"/>
          <p:cNvSpPr/>
          <p:nvPr/>
        </p:nvSpPr>
        <p:spPr>
          <a:xfrm>
            <a:off x="4482745" y="2506065"/>
            <a:ext cx="822960" cy="2015057"/>
          </a:xfrm>
          <a:prstGeom prst="downArrow">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own Arrow 45"/>
          <p:cNvSpPr/>
          <p:nvPr/>
        </p:nvSpPr>
        <p:spPr>
          <a:xfrm rot="18412276">
            <a:off x="2881705" y="2849545"/>
            <a:ext cx="822960" cy="2209096"/>
          </a:xfrm>
          <a:prstGeom prst="down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657734" y="350581"/>
            <a:ext cx="1441066" cy="369332"/>
          </a:xfrm>
          <a:prstGeom prst="rect">
            <a:avLst/>
          </a:prstGeom>
          <a:solidFill>
            <a:schemeClr val="accent1">
              <a:lumMod val="20000"/>
              <a:lumOff val="80000"/>
            </a:schemeClr>
          </a:solidFill>
        </p:spPr>
        <p:txBody>
          <a:bodyPr wrap="square" rtlCol="0">
            <a:spAutoFit/>
          </a:bodyPr>
          <a:lstStyle/>
          <a:p>
            <a:pPr algn="ctr"/>
            <a:r>
              <a:rPr lang="en-US" dirty="0">
                <a:latin typeface="Helvetica" panose="020B0604020202020204" pitchFamily="34" charset="0"/>
                <a:cs typeface="Helvetica" panose="020B0604020202020204" pitchFamily="34" charset="0"/>
              </a:rPr>
              <a:t>Governance</a:t>
            </a:r>
          </a:p>
        </p:txBody>
      </p:sp>
      <p:sp>
        <p:nvSpPr>
          <p:cNvPr id="9" name="TextBox 8"/>
          <p:cNvSpPr txBox="1"/>
          <p:nvPr/>
        </p:nvSpPr>
        <p:spPr>
          <a:xfrm>
            <a:off x="9785215" y="349570"/>
            <a:ext cx="1441066" cy="369332"/>
          </a:xfrm>
          <a:prstGeom prst="rect">
            <a:avLst/>
          </a:prstGeom>
          <a:solidFill>
            <a:schemeClr val="bg2"/>
          </a:solidFill>
        </p:spPr>
        <p:txBody>
          <a:bodyPr wrap="square" rtlCol="0">
            <a:spAutoFit/>
          </a:bodyPr>
          <a:lstStyle/>
          <a:p>
            <a:pPr algn="ctr"/>
            <a:r>
              <a:rPr lang="en-US" dirty="0">
                <a:latin typeface="Helvetica" panose="020B0604020202020204" pitchFamily="34" charset="0"/>
                <a:cs typeface="Helvetica" panose="020B0604020202020204" pitchFamily="34" charset="0"/>
              </a:rPr>
              <a:t>Adaptability</a:t>
            </a:r>
          </a:p>
        </p:txBody>
      </p:sp>
      <p:sp>
        <p:nvSpPr>
          <p:cNvPr id="10" name="TextBox 9"/>
          <p:cNvSpPr txBox="1"/>
          <p:nvPr/>
        </p:nvSpPr>
        <p:spPr>
          <a:xfrm>
            <a:off x="7782013" y="334580"/>
            <a:ext cx="1508749" cy="369332"/>
          </a:xfrm>
          <a:prstGeom prst="rect">
            <a:avLst/>
          </a:prstGeom>
          <a:solidFill>
            <a:schemeClr val="accent6">
              <a:lumMod val="20000"/>
              <a:lumOff val="80000"/>
            </a:schemeClr>
          </a:solidFill>
        </p:spPr>
        <p:txBody>
          <a:bodyPr wrap="square" rtlCol="0">
            <a:spAutoFit/>
          </a:bodyPr>
          <a:lstStyle/>
          <a:p>
            <a:pPr algn="ctr"/>
            <a:r>
              <a:rPr lang="en-US" dirty="0">
                <a:latin typeface="Helvetica" panose="020B0604020202020204" pitchFamily="34" charset="0"/>
                <a:cs typeface="Helvetica" panose="020B0604020202020204" pitchFamily="34" charset="0"/>
              </a:rPr>
              <a:t>Acceptability</a:t>
            </a:r>
          </a:p>
        </p:txBody>
      </p:sp>
      <p:sp>
        <p:nvSpPr>
          <p:cNvPr id="11" name="TextBox 10"/>
          <p:cNvSpPr txBox="1"/>
          <p:nvPr/>
        </p:nvSpPr>
        <p:spPr>
          <a:xfrm>
            <a:off x="6168812" y="337522"/>
            <a:ext cx="1441066" cy="369332"/>
          </a:xfrm>
          <a:prstGeom prst="rect">
            <a:avLst/>
          </a:prstGeom>
          <a:solidFill>
            <a:schemeClr val="accent4">
              <a:lumMod val="20000"/>
              <a:lumOff val="80000"/>
            </a:schemeClr>
          </a:solidFill>
        </p:spPr>
        <p:txBody>
          <a:bodyPr wrap="square" rtlCol="0">
            <a:spAutoFit/>
          </a:bodyPr>
          <a:lstStyle/>
          <a:p>
            <a:pPr algn="ctr"/>
            <a:r>
              <a:rPr lang="en-US" dirty="0">
                <a:latin typeface="Helvetica" panose="020B0604020202020204" pitchFamily="34" charset="0"/>
                <a:cs typeface="Helvetica" panose="020B0604020202020204" pitchFamily="34" charset="0"/>
              </a:rPr>
              <a:t>Accessibility</a:t>
            </a:r>
          </a:p>
        </p:txBody>
      </p:sp>
      <p:sp>
        <p:nvSpPr>
          <p:cNvPr id="12" name="TextBox 11"/>
          <p:cNvSpPr txBox="1"/>
          <p:nvPr/>
        </p:nvSpPr>
        <p:spPr>
          <a:xfrm>
            <a:off x="4102268" y="349570"/>
            <a:ext cx="1463040" cy="369332"/>
          </a:xfrm>
          <a:prstGeom prst="rect">
            <a:avLst/>
          </a:prstGeom>
          <a:solidFill>
            <a:schemeClr val="accent2">
              <a:lumMod val="20000"/>
              <a:lumOff val="80000"/>
            </a:schemeClr>
          </a:solidFill>
        </p:spPr>
        <p:txBody>
          <a:bodyPr wrap="square" rtlCol="0">
            <a:spAutoFit/>
          </a:bodyPr>
          <a:lstStyle/>
          <a:p>
            <a:pPr algn="ctr"/>
            <a:r>
              <a:rPr lang="en-US" dirty="0">
                <a:latin typeface="Helvetica" panose="020B0604020202020204" pitchFamily="34" charset="0"/>
                <a:cs typeface="Helvetica" panose="020B0604020202020204" pitchFamily="34" charset="0"/>
              </a:rPr>
              <a:t>Availability</a:t>
            </a:r>
          </a:p>
        </p:txBody>
      </p:sp>
      <p:sp>
        <p:nvSpPr>
          <p:cNvPr id="13" name="TextBox 12"/>
          <p:cNvSpPr txBox="1"/>
          <p:nvPr/>
        </p:nvSpPr>
        <p:spPr>
          <a:xfrm>
            <a:off x="305218" y="322088"/>
            <a:ext cx="1441066" cy="369332"/>
          </a:xfrm>
          <a:prstGeom prst="rect">
            <a:avLst/>
          </a:prstGeom>
          <a:noFill/>
        </p:spPr>
        <p:txBody>
          <a:bodyPr wrap="square" rtlCol="0">
            <a:spAutoFit/>
          </a:bodyPr>
          <a:lstStyle/>
          <a:p>
            <a:r>
              <a:rPr lang="en-US" b="1" dirty="0">
                <a:latin typeface="Helvetica" panose="020B0604020202020204" pitchFamily="34" charset="0"/>
                <a:cs typeface="Helvetica" panose="020B0604020202020204" pitchFamily="34" charset="0"/>
              </a:rPr>
              <a:t>Theme</a:t>
            </a:r>
          </a:p>
        </p:txBody>
      </p:sp>
      <p:sp>
        <p:nvSpPr>
          <p:cNvPr id="14" name="TextBox 13"/>
          <p:cNvSpPr txBox="1"/>
          <p:nvPr/>
        </p:nvSpPr>
        <p:spPr>
          <a:xfrm rot="16200000">
            <a:off x="-193398" y="1393522"/>
            <a:ext cx="1441066" cy="369332"/>
          </a:xfrm>
          <a:prstGeom prst="rect">
            <a:avLst/>
          </a:prstGeom>
          <a:noFill/>
        </p:spPr>
        <p:txBody>
          <a:bodyPr wrap="square" rtlCol="0">
            <a:spAutoFit/>
          </a:bodyPr>
          <a:lstStyle/>
          <a:p>
            <a:r>
              <a:rPr lang="en-US" b="1" dirty="0">
                <a:latin typeface="Helvetica" panose="020B0604020202020204" pitchFamily="34" charset="0"/>
                <a:cs typeface="Helvetica" panose="020B0604020202020204" pitchFamily="34" charset="0"/>
              </a:rPr>
              <a:t>Subtheme</a:t>
            </a:r>
          </a:p>
        </p:txBody>
      </p:sp>
      <p:sp>
        <p:nvSpPr>
          <p:cNvPr id="19" name="TextBox 18"/>
          <p:cNvSpPr txBox="1"/>
          <p:nvPr/>
        </p:nvSpPr>
        <p:spPr>
          <a:xfrm>
            <a:off x="1104605" y="799559"/>
            <a:ext cx="1280160" cy="861774"/>
          </a:xfrm>
          <a:prstGeom prst="rect">
            <a:avLst/>
          </a:prstGeom>
          <a:solidFill>
            <a:schemeClr val="accent1">
              <a:lumMod val="20000"/>
              <a:lumOff val="80000"/>
            </a:schemeClr>
          </a:solidFill>
        </p:spPr>
        <p:txBody>
          <a:bodyPr wrap="square" rtlCol="0">
            <a:spAutoFit/>
          </a:bodyPr>
          <a:lstStyle/>
          <a:p>
            <a:r>
              <a:rPr lang="en-US" sz="1400" dirty="0">
                <a:latin typeface="Helvetica" panose="020B0604020202020204" pitchFamily="34" charset="0"/>
                <a:cs typeface="Helvetica" panose="020B0604020202020204" pitchFamily="34" charset="0"/>
              </a:rPr>
              <a:t>International Framework</a:t>
            </a:r>
          </a:p>
          <a:p>
            <a:r>
              <a:rPr lang="en-US" sz="1100" dirty="0">
                <a:latin typeface="Helvetica" panose="020B0604020202020204" pitchFamily="34" charset="0"/>
                <a:cs typeface="Helvetica" panose="020B0604020202020204" pitchFamily="34" charset="0"/>
              </a:rPr>
              <a:t>-5 Questions</a:t>
            </a:r>
          </a:p>
          <a:p>
            <a:r>
              <a:rPr lang="en-US" sz="1100" dirty="0">
                <a:latin typeface="Helvetica" panose="020B0604020202020204" pitchFamily="34" charset="0"/>
                <a:cs typeface="Helvetica" panose="020B0604020202020204" pitchFamily="34" charset="0"/>
              </a:rPr>
              <a:t>-32 data points</a:t>
            </a:r>
          </a:p>
        </p:txBody>
      </p:sp>
      <p:sp>
        <p:nvSpPr>
          <p:cNvPr id="20" name="TextBox 19"/>
          <p:cNvSpPr txBox="1"/>
          <p:nvPr/>
        </p:nvSpPr>
        <p:spPr>
          <a:xfrm>
            <a:off x="1076224" y="2379670"/>
            <a:ext cx="1280160" cy="646331"/>
          </a:xfrm>
          <a:prstGeom prst="rect">
            <a:avLst/>
          </a:prstGeom>
          <a:solidFill>
            <a:schemeClr val="accent1">
              <a:lumMod val="20000"/>
              <a:lumOff val="80000"/>
            </a:schemeClr>
          </a:solidFill>
        </p:spPr>
        <p:txBody>
          <a:bodyPr wrap="square" rtlCol="0">
            <a:spAutoFit/>
          </a:bodyPr>
          <a:lstStyle/>
          <a:p>
            <a:r>
              <a:rPr lang="en-US" sz="1400" dirty="0">
                <a:latin typeface="Helvetica" panose="020B0604020202020204" pitchFamily="34" charset="0"/>
                <a:cs typeface="Helvetica" panose="020B0604020202020204" pitchFamily="34" charset="0"/>
              </a:rPr>
              <a:t>Financing</a:t>
            </a:r>
          </a:p>
          <a:p>
            <a:r>
              <a:rPr lang="en-US" sz="1100" dirty="0">
                <a:latin typeface="Helvetica" panose="020B0604020202020204" pitchFamily="34" charset="0"/>
                <a:cs typeface="Helvetica" panose="020B0604020202020204" pitchFamily="34" charset="0"/>
              </a:rPr>
              <a:t>-7 Questions</a:t>
            </a:r>
          </a:p>
          <a:p>
            <a:r>
              <a:rPr lang="en-US" sz="1100" dirty="0">
                <a:latin typeface="Helvetica" panose="020B0604020202020204" pitchFamily="34" charset="0"/>
                <a:cs typeface="Helvetica" panose="020B0604020202020204" pitchFamily="34" charset="0"/>
              </a:rPr>
              <a:t>-12 data points</a:t>
            </a:r>
          </a:p>
        </p:txBody>
      </p:sp>
      <p:sp>
        <p:nvSpPr>
          <p:cNvPr id="21" name="TextBox 20"/>
          <p:cNvSpPr txBox="1"/>
          <p:nvPr/>
        </p:nvSpPr>
        <p:spPr>
          <a:xfrm>
            <a:off x="2448061" y="1706612"/>
            <a:ext cx="1188720" cy="822960"/>
          </a:xfrm>
          <a:prstGeom prst="rect">
            <a:avLst/>
          </a:prstGeom>
          <a:solidFill>
            <a:schemeClr val="accent1">
              <a:lumMod val="20000"/>
              <a:lumOff val="80000"/>
            </a:schemeClr>
          </a:solidFill>
        </p:spPr>
        <p:txBody>
          <a:bodyPr wrap="square" rtlCol="0">
            <a:spAutoFit/>
          </a:bodyPr>
          <a:lstStyle/>
          <a:p>
            <a:r>
              <a:rPr lang="en-US" sz="1400" dirty="0">
                <a:latin typeface="Helvetica" panose="020B0604020202020204" pitchFamily="34" charset="0"/>
                <a:cs typeface="Helvetica" panose="020B0604020202020204" pitchFamily="34" charset="0"/>
              </a:rPr>
              <a:t>Monitoring &amp; reporting</a:t>
            </a:r>
          </a:p>
          <a:p>
            <a:r>
              <a:rPr lang="en-US" sz="1100" dirty="0">
                <a:latin typeface="Helvetica" panose="020B0604020202020204" pitchFamily="34" charset="0"/>
                <a:cs typeface="Helvetica" panose="020B0604020202020204" pitchFamily="34" charset="0"/>
              </a:rPr>
              <a:t>-4 Questions</a:t>
            </a:r>
          </a:p>
          <a:p>
            <a:r>
              <a:rPr lang="en-US" sz="1100" dirty="0">
                <a:latin typeface="Helvetica" panose="020B0604020202020204" pitchFamily="34" charset="0"/>
                <a:cs typeface="Helvetica" panose="020B0604020202020204" pitchFamily="34" charset="0"/>
              </a:rPr>
              <a:t>-4 data points</a:t>
            </a:r>
          </a:p>
        </p:txBody>
      </p:sp>
      <p:sp>
        <p:nvSpPr>
          <p:cNvPr id="22" name="TextBox 21"/>
          <p:cNvSpPr txBox="1"/>
          <p:nvPr/>
        </p:nvSpPr>
        <p:spPr>
          <a:xfrm>
            <a:off x="1096923" y="1707375"/>
            <a:ext cx="1280160" cy="646331"/>
          </a:xfrm>
          <a:prstGeom prst="rect">
            <a:avLst/>
          </a:prstGeom>
          <a:solidFill>
            <a:schemeClr val="accent1">
              <a:lumMod val="20000"/>
              <a:lumOff val="80000"/>
            </a:schemeClr>
          </a:solidFill>
        </p:spPr>
        <p:txBody>
          <a:bodyPr wrap="square" rtlCol="0">
            <a:spAutoFit/>
          </a:bodyPr>
          <a:lstStyle/>
          <a:p>
            <a:r>
              <a:rPr lang="en-US" sz="1400" dirty="0">
                <a:latin typeface="Helvetica" panose="020B0604020202020204" pitchFamily="34" charset="0"/>
                <a:cs typeface="Helvetica" panose="020B0604020202020204" pitchFamily="34" charset="0"/>
              </a:rPr>
              <a:t>Plan of action</a:t>
            </a:r>
          </a:p>
          <a:p>
            <a:r>
              <a:rPr lang="en-US" sz="1100" dirty="0">
                <a:latin typeface="Helvetica" panose="020B0604020202020204" pitchFamily="34" charset="0"/>
                <a:cs typeface="Helvetica" panose="020B0604020202020204" pitchFamily="34" charset="0"/>
              </a:rPr>
              <a:t>-3 Questions</a:t>
            </a:r>
          </a:p>
          <a:p>
            <a:r>
              <a:rPr lang="en-US" sz="1100" dirty="0">
                <a:latin typeface="Helvetica" panose="020B0604020202020204" pitchFamily="34" charset="0"/>
                <a:cs typeface="Helvetica" panose="020B0604020202020204" pitchFamily="34" charset="0"/>
              </a:rPr>
              <a:t>-3 data points</a:t>
            </a:r>
          </a:p>
        </p:txBody>
      </p:sp>
      <p:sp>
        <p:nvSpPr>
          <p:cNvPr id="23" name="TextBox 22"/>
          <p:cNvSpPr txBox="1"/>
          <p:nvPr/>
        </p:nvSpPr>
        <p:spPr>
          <a:xfrm>
            <a:off x="2439324" y="815621"/>
            <a:ext cx="1188720" cy="640080"/>
          </a:xfrm>
          <a:prstGeom prst="rect">
            <a:avLst/>
          </a:prstGeom>
          <a:solidFill>
            <a:schemeClr val="accent1">
              <a:lumMod val="20000"/>
              <a:lumOff val="80000"/>
            </a:schemeClr>
          </a:solidFill>
        </p:spPr>
        <p:txBody>
          <a:bodyPr wrap="square" rtlCol="0">
            <a:spAutoFit/>
          </a:bodyPr>
          <a:lstStyle/>
          <a:p>
            <a:r>
              <a:rPr lang="en-US" sz="1400" dirty="0">
                <a:latin typeface="Helvetica" panose="020B0604020202020204" pitchFamily="34" charset="0"/>
                <a:cs typeface="Helvetica" panose="020B0604020202020204" pitchFamily="34" charset="0"/>
              </a:rPr>
              <a:t>National law</a:t>
            </a:r>
          </a:p>
          <a:p>
            <a:r>
              <a:rPr lang="en-US" sz="1100" dirty="0">
                <a:latin typeface="Helvetica" panose="020B0604020202020204" pitchFamily="34" charset="0"/>
                <a:cs typeface="Helvetica" panose="020B0604020202020204" pitchFamily="34" charset="0"/>
              </a:rPr>
              <a:t>-4 Questions</a:t>
            </a:r>
          </a:p>
          <a:p>
            <a:r>
              <a:rPr lang="en-US" sz="1100" dirty="0">
                <a:latin typeface="Helvetica" panose="020B0604020202020204" pitchFamily="34" charset="0"/>
                <a:cs typeface="Helvetica" panose="020B0604020202020204" pitchFamily="34" charset="0"/>
              </a:rPr>
              <a:t>-7 data points</a:t>
            </a:r>
          </a:p>
        </p:txBody>
      </p:sp>
      <p:sp>
        <p:nvSpPr>
          <p:cNvPr id="24" name="TextBox 23"/>
          <p:cNvSpPr txBox="1"/>
          <p:nvPr/>
        </p:nvSpPr>
        <p:spPr>
          <a:xfrm>
            <a:off x="4946017" y="1706451"/>
            <a:ext cx="1161288" cy="646331"/>
          </a:xfrm>
          <a:prstGeom prst="rect">
            <a:avLst/>
          </a:prstGeom>
          <a:solidFill>
            <a:schemeClr val="accent2">
              <a:lumMod val="20000"/>
              <a:lumOff val="80000"/>
            </a:schemeClr>
          </a:solidFill>
        </p:spPr>
        <p:txBody>
          <a:bodyPr wrap="square" rtlCol="0">
            <a:spAutoFit/>
          </a:bodyPr>
          <a:lstStyle/>
          <a:p>
            <a:r>
              <a:rPr lang="en-US" sz="1400" dirty="0">
                <a:latin typeface="Helvetica" panose="020B0604020202020204" pitchFamily="34" charset="0"/>
                <a:cs typeface="Helvetica" panose="020B0604020202020204" pitchFamily="34" charset="0"/>
              </a:rPr>
              <a:t>Textbooks</a:t>
            </a:r>
          </a:p>
          <a:p>
            <a:r>
              <a:rPr lang="en-US" sz="1100" dirty="0">
                <a:latin typeface="Helvetica" panose="020B0604020202020204" pitchFamily="34" charset="0"/>
                <a:cs typeface="Helvetica" panose="020B0604020202020204" pitchFamily="34" charset="0"/>
              </a:rPr>
              <a:t>-2 Questions</a:t>
            </a:r>
          </a:p>
          <a:p>
            <a:r>
              <a:rPr lang="en-US" sz="1100" dirty="0">
                <a:latin typeface="Helvetica" panose="020B0604020202020204" pitchFamily="34" charset="0"/>
                <a:cs typeface="Helvetica" panose="020B0604020202020204" pitchFamily="34" charset="0"/>
              </a:rPr>
              <a:t>-4 data points</a:t>
            </a:r>
          </a:p>
        </p:txBody>
      </p:sp>
      <p:sp>
        <p:nvSpPr>
          <p:cNvPr id="25" name="TextBox 24"/>
          <p:cNvSpPr txBox="1"/>
          <p:nvPr/>
        </p:nvSpPr>
        <p:spPr>
          <a:xfrm>
            <a:off x="3697836" y="1702939"/>
            <a:ext cx="1188720" cy="646331"/>
          </a:xfrm>
          <a:prstGeom prst="rect">
            <a:avLst/>
          </a:prstGeom>
          <a:solidFill>
            <a:schemeClr val="accent2">
              <a:lumMod val="20000"/>
              <a:lumOff val="80000"/>
            </a:schemeClr>
          </a:solidFill>
        </p:spPr>
        <p:txBody>
          <a:bodyPr wrap="square" rtlCol="0">
            <a:spAutoFit/>
          </a:bodyPr>
          <a:lstStyle/>
          <a:p>
            <a:r>
              <a:rPr lang="en-US" sz="1400" dirty="0">
                <a:latin typeface="Helvetica" panose="020B0604020202020204" pitchFamily="34" charset="0"/>
                <a:cs typeface="Helvetica" panose="020B0604020202020204" pitchFamily="34" charset="0"/>
              </a:rPr>
              <a:t>Teachers</a:t>
            </a:r>
          </a:p>
          <a:p>
            <a:r>
              <a:rPr lang="en-US" sz="1100" dirty="0">
                <a:latin typeface="Helvetica" panose="020B0604020202020204" pitchFamily="34" charset="0"/>
                <a:cs typeface="Helvetica" panose="020B0604020202020204" pitchFamily="34" charset="0"/>
              </a:rPr>
              <a:t>-4 Questions</a:t>
            </a:r>
          </a:p>
          <a:p>
            <a:r>
              <a:rPr lang="en-US" sz="1100" dirty="0">
                <a:latin typeface="Helvetica" panose="020B0604020202020204" pitchFamily="34" charset="0"/>
                <a:cs typeface="Helvetica" panose="020B0604020202020204" pitchFamily="34" charset="0"/>
              </a:rPr>
              <a:t>-9 data points</a:t>
            </a:r>
          </a:p>
        </p:txBody>
      </p:sp>
      <p:sp>
        <p:nvSpPr>
          <p:cNvPr id="26" name="TextBox 25"/>
          <p:cNvSpPr txBox="1"/>
          <p:nvPr/>
        </p:nvSpPr>
        <p:spPr>
          <a:xfrm>
            <a:off x="4935544" y="805550"/>
            <a:ext cx="1164068" cy="646331"/>
          </a:xfrm>
          <a:prstGeom prst="rect">
            <a:avLst/>
          </a:prstGeom>
          <a:solidFill>
            <a:schemeClr val="accent2">
              <a:lumMod val="20000"/>
              <a:lumOff val="80000"/>
            </a:schemeClr>
          </a:solidFill>
        </p:spPr>
        <p:txBody>
          <a:bodyPr wrap="square" rtlCol="0">
            <a:spAutoFit/>
          </a:bodyPr>
          <a:lstStyle/>
          <a:p>
            <a:r>
              <a:rPr lang="en-US" sz="1400" dirty="0">
                <a:latin typeface="Helvetica" panose="020B0604020202020204" pitchFamily="34" charset="0"/>
                <a:cs typeface="Helvetica" panose="020B0604020202020204" pitchFamily="34" charset="0"/>
              </a:rPr>
              <a:t>Sanitation</a:t>
            </a:r>
          </a:p>
          <a:p>
            <a:r>
              <a:rPr lang="en-US" sz="1100" dirty="0">
                <a:latin typeface="Helvetica" panose="020B0604020202020204" pitchFamily="34" charset="0"/>
                <a:cs typeface="Helvetica" panose="020B0604020202020204" pitchFamily="34" charset="0"/>
              </a:rPr>
              <a:t>-4 Questions</a:t>
            </a:r>
          </a:p>
          <a:p>
            <a:r>
              <a:rPr lang="en-US" sz="1100" dirty="0">
                <a:latin typeface="Helvetica" panose="020B0604020202020204" pitchFamily="34" charset="0"/>
                <a:cs typeface="Helvetica" panose="020B0604020202020204" pitchFamily="34" charset="0"/>
              </a:rPr>
              <a:t>-12 data points</a:t>
            </a:r>
          </a:p>
        </p:txBody>
      </p:sp>
      <p:sp>
        <p:nvSpPr>
          <p:cNvPr id="27" name="TextBox 26"/>
          <p:cNvSpPr txBox="1"/>
          <p:nvPr/>
        </p:nvSpPr>
        <p:spPr>
          <a:xfrm>
            <a:off x="3680651" y="816316"/>
            <a:ext cx="1190672" cy="646331"/>
          </a:xfrm>
          <a:prstGeom prst="rect">
            <a:avLst/>
          </a:prstGeom>
          <a:solidFill>
            <a:schemeClr val="accent2">
              <a:lumMod val="20000"/>
              <a:lumOff val="80000"/>
            </a:schemeClr>
          </a:solidFill>
        </p:spPr>
        <p:txBody>
          <a:bodyPr wrap="square" rtlCol="0">
            <a:spAutoFit/>
          </a:bodyPr>
          <a:lstStyle/>
          <a:p>
            <a:r>
              <a:rPr lang="en-US" sz="1400" dirty="0">
                <a:latin typeface="Helvetica" panose="020B0604020202020204" pitchFamily="34" charset="0"/>
                <a:cs typeface="Helvetica" panose="020B0604020202020204" pitchFamily="34" charset="0"/>
              </a:rPr>
              <a:t>Classrooms</a:t>
            </a:r>
          </a:p>
          <a:p>
            <a:r>
              <a:rPr lang="en-US" sz="1100" dirty="0">
                <a:latin typeface="Helvetica" panose="020B0604020202020204" pitchFamily="34" charset="0"/>
                <a:cs typeface="Helvetica" panose="020B0604020202020204" pitchFamily="34" charset="0"/>
              </a:rPr>
              <a:t>-2 Questions</a:t>
            </a:r>
          </a:p>
          <a:p>
            <a:r>
              <a:rPr lang="en-US" sz="1100" dirty="0">
                <a:latin typeface="Helvetica" panose="020B0604020202020204" pitchFamily="34" charset="0"/>
                <a:cs typeface="Helvetica" panose="020B0604020202020204" pitchFamily="34" charset="0"/>
              </a:rPr>
              <a:t>-6 data points</a:t>
            </a:r>
          </a:p>
        </p:txBody>
      </p:sp>
      <p:sp>
        <p:nvSpPr>
          <p:cNvPr id="28" name="TextBox 27"/>
          <p:cNvSpPr txBox="1"/>
          <p:nvPr/>
        </p:nvSpPr>
        <p:spPr>
          <a:xfrm>
            <a:off x="6169217" y="2418642"/>
            <a:ext cx="1435608" cy="646331"/>
          </a:xfrm>
          <a:prstGeom prst="rect">
            <a:avLst/>
          </a:prstGeom>
          <a:solidFill>
            <a:schemeClr val="accent4">
              <a:lumMod val="20000"/>
              <a:lumOff val="80000"/>
            </a:schemeClr>
          </a:solidFill>
        </p:spPr>
        <p:txBody>
          <a:bodyPr wrap="square" rtlCol="0">
            <a:spAutoFit/>
          </a:bodyPr>
          <a:lstStyle/>
          <a:p>
            <a:r>
              <a:rPr lang="en-US" sz="1400" dirty="0">
                <a:latin typeface="Helvetica" panose="020B0604020202020204" pitchFamily="34" charset="0"/>
                <a:cs typeface="Helvetica" panose="020B0604020202020204" pitchFamily="34" charset="0"/>
              </a:rPr>
              <a:t>Participation</a:t>
            </a:r>
          </a:p>
          <a:p>
            <a:r>
              <a:rPr lang="en-US" sz="1100" dirty="0">
                <a:latin typeface="Helvetica" panose="020B0604020202020204" pitchFamily="34" charset="0"/>
                <a:cs typeface="Helvetica" panose="020B0604020202020204" pitchFamily="34" charset="0"/>
              </a:rPr>
              <a:t>-3 Questions</a:t>
            </a:r>
          </a:p>
          <a:p>
            <a:r>
              <a:rPr lang="en-US" sz="1100" dirty="0">
                <a:latin typeface="Helvetica" panose="020B0604020202020204" pitchFamily="34" charset="0"/>
                <a:cs typeface="Helvetica" panose="020B0604020202020204" pitchFamily="34" charset="0"/>
              </a:rPr>
              <a:t>-10 data points</a:t>
            </a:r>
          </a:p>
        </p:txBody>
      </p:sp>
      <p:sp>
        <p:nvSpPr>
          <p:cNvPr id="29" name="TextBox 28"/>
          <p:cNvSpPr txBox="1"/>
          <p:nvPr/>
        </p:nvSpPr>
        <p:spPr>
          <a:xfrm>
            <a:off x="6174830" y="1720270"/>
            <a:ext cx="1435608" cy="646331"/>
          </a:xfrm>
          <a:prstGeom prst="rect">
            <a:avLst/>
          </a:prstGeom>
          <a:solidFill>
            <a:schemeClr val="accent4">
              <a:lumMod val="20000"/>
              <a:lumOff val="80000"/>
            </a:schemeClr>
          </a:solidFill>
        </p:spPr>
        <p:txBody>
          <a:bodyPr wrap="square" rtlCol="0">
            <a:spAutoFit/>
          </a:bodyPr>
          <a:lstStyle/>
          <a:p>
            <a:r>
              <a:rPr lang="en-US" sz="1400" dirty="0">
                <a:latin typeface="Helvetica" panose="020B0604020202020204" pitchFamily="34" charset="0"/>
                <a:cs typeface="Helvetica" panose="020B0604020202020204" pitchFamily="34" charset="0"/>
              </a:rPr>
              <a:t>Discrimination</a:t>
            </a:r>
          </a:p>
          <a:p>
            <a:r>
              <a:rPr lang="en-US" sz="1100" dirty="0">
                <a:latin typeface="Helvetica" panose="020B0604020202020204" pitchFamily="34" charset="0"/>
                <a:cs typeface="Helvetica" panose="020B0604020202020204" pitchFamily="34" charset="0"/>
              </a:rPr>
              <a:t>-4 Questions</a:t>
            </a:r>
          </a:p>
          <a:p>
            <a:r>
              <a:rPr lang="en-US" sz="1100" dirty="0">
                <a:latin typeface="Helvetica" panose="020B0604020202020204" pitchFamily="34" charset="0"/>
                <a:cs typeface="Helvetica" panose="020B0604020202020204" pitchFamily="34" charset="0"/>
              </a:rPr>
              <a:t>-19 data points</a:t>
            </a:r>
          </a:p>
        </p:txBody>
      </p:sp>
      <p:sp>
        <p:nvSpPr>
          <p:cNvPr id="30" name="TextBox 29"/>
          <p:cNvSpPr txBox="1"/>
          <p:nvPr/>
        </p:nvSpPr>
        <p:spPr>
          <a:xfrm>
            <a:off x="6175890" y="819268"/>
            <a:ext cx="1433988" cy="646331"/>
          </a:xfrm>
          <a:prstGeom prst="rect">
            <a:avLst/>
          </a:prstGeom>
          <a:solidFill>
            <a:schemeClr val="accent4">
              <a:lumMod val="20000"/>
              <a:lumOff val="80000"/>
            </a:schemeClr>
          </a:solidFill>
        </p:spPr>
        <p:txBody>
          <a:bodyPr wrap="square" rtlCol="0">
            <a:spAutoFit/>
          </a:bodyPr>
          <a:lstStyle/>
          <a:p>
            <a:r>
              <a:rPr lang="en-US" sz="1400" dirty="0">
                <a:latin typeface="Helvetica" panose="020B0604020202020204" pitchFamily="34" charset="0"/>
                <a:cs typeface="Helvetica" panose="020B0604020202020204" pitchFamily="34" charset="0"/>
              </a:rPr>
              <a:t>Free education</a:t>
            </a:r>
          </a:p>
          <a:p>
            <a:r>
              <a:rPr lang="en-US" sz="1100" dirty="0">
                <a:latin typeface="Helvetica" panose="020B0604020202020204" pitchFamily="34" charset="0"/>
                <a:cs typeface="Helvetica" panose="020B0604020202020204" pitchFamily="34" charset="0"/>
              </a:rPr>
              <a:t>-6 Questions</a:t>
            </a:r>
          </a:p>
          <a:p>
            <a:r>
              <a:rPr lang="en-US" sz="1100" dirty="0">
                <a:latin typeface="Helvetica" panose="020B0604020202020204" pitchFamily="34" charset="0"/>
                <a:cs typeface="Helvetica" panose="020B0604020202020204" pitchFamily="34" charset="0"/>
              </a:rPr>
              <a:t>-7 data points</a:t>
            </a:r>
          </a:p>
        </p:txBody>
      </p:sp>
      <p:sp>
        <p:nvSpPr>
          <p:cNvPr id="31" name="TextBox 30"/>
          <p:cNvSpPr txBox="1"/>
          <p:nvPr/>
        </p:nvSpPr>
        <p:spPr>
          <a:xfrm>
            <a:off x="7939636" y="1701030"/>
            <a:ext cx="1219353" cy="861774"/>
          </a:xfrm>
          <a:prstGeom prst="rect">
            <a:avLst/>
          </a:prstGeom>
          <a:solidFill>
            <a:schemeClr val="accent6">
              <a:lumMod val="20000"/>
              <a:lumOff val="80000"/>
            </a:schemeClr>
          </a:solidFill>
        </p:spPr>
        <p:txBody>
          <a:bodyPr wrap="square" rtlCol="0">
            <a:spAutoFit/>
          </a:bodyPr>
          <a:lstStyle/>
          <a:p>
            <a:r>
              <a:rPr lang="en-US" sz="1400" dirty="0">
                <a:latin typeface="Helvetica" panose="020B0604020202020204" pitchFamily="34" charset="0"/>
                <a:cs typeface="Helvetica" panose="020B0604020202020204" pitchFamily="34" charset="0"/>
              </a:rPr>
              <a:t>Learning environment</a:t>
            </a:r>
          </a:p>
          <a:p>
            <a:r>
              <a:rPr lang="en-US" sz="1100" dirty="0">
                <a:latin typeface="Helvetica" panose="020B0604020202020204" pitchFamily="34" charset="0"/>
                <a:cs typeface="Helvetica" panose="020B0604020202020204" pitchFamily="34" charset="0"/>
              </a:rPr>
              <a:t>-4 Questions</a:t>
            </a:r>
          </a:p>
          <a:p>
            <a:r>
              <a:rPr lang="en-US" sz="1100" dirty="0">
                <a:latin typeface="Helvetica" panose="020B0604020202020204" pitchFamily="34" charset="0"/>
                <a:cs typeface="Helvetica" panose="020B0604020202020204" pitchFamily="34" charset="0"/>
              </a:rPr>
              <a:t>-4 data points</a:t>
            </a:r>
          </a:p>
        </p:txBody>
      </p:sp>
      <p:sp>
        <p:nvSpPr>
          <p:cNvPr id="32" name="TextBox 31"/>
          <p:cNvSpPr txBox="1"/>
          <p:nvPr/>
        </p:nvSpPr>
        <p:spPr>
          <a:xfrm>
            <a:off x="7939636" y="2621714"/>
            <a:ext cx="1219353" cy="861774"/>
          </a:xfrm>
          <a:prstGeom prst="rect">
            <a:avLst/>
          </a:prstGeom>
          <a:solidFill>
            <a:schemeClr val="accent6">
              <a:lumMod val="20000"/>
              <a:lumOff val="80000"/>
            </a:schemeClr>
          </a:solidFill>
        </p:spPr>
        <p:txBody>
          <a:bodyPr wrap="square" rtlCol="0">
            <a:spAutoFit/>
          </a:bodyPr>
          <a:lstStyle/>
          <a:p>
            <a:r>
              <a:rPr lang="en-US" sz="1400" dirty="0">
                <a:latin typeface="Helvetica" panose="020B0604020202020204" pitchFamily="34" charset="0"/>
                <a:cs typeface="Helvetica" panose="020B0604020202020204" pitchFamily="34" charset="0"/>
              </a:rPr>
              <a:t>Learning outcomes</a:t>
            </a:r>
          </a:p>
          <a:p>
            <a:r>
              <a:rPr lang="en-US" sz="1100" dirty="0">
                <a:latin typeface="Helvetica" panose="020B0604020202020204" pitchFamily="34" charset="0"/>
                <a:cs typeface="Helvetica" panose="020B0604020202020204" pitchFamily="34" charset="0"/>
              </a:rPr>
              <a:t>-4 Questions</a:t>
            </a:r>
          </a:p>
          <a:p>
            <a:r>
              <a:rPr lang="en-US" sz="1100" dirty="0">
                <a:latin typeface="Helvetica" panose="020B0604020202020204" pitchFamily="34" charset="0"/>
                <a:cs typeface="Helvetica" panose="020B0604020202020204" pitchFamily="34" charset="0"/>
              </a:rPr>
              <a:t>-96 data points</a:t>
            </a:r>
          </a:p>
        </p:txBody>
      </p:sp>
      <p:sp>
        <p:nvSpPr>
          <p:cNvPr id="33" name="TextBox 32"/>
          <p:cNvSpPr txBox="1"/>
          <p:nvPr/>
        </p:nvSpPr>
        <p:spPr>
          <a:xfrm>
            <a:off x="7939636" y="756382"/>
            <a:ext cx="1219353" cy="861774"/>
          </a:xfrm>
          <a:prstGeom prst="rect">
            <a:avLst/>
          </a:prstGeom>
          <a:solidFill>
            <a:schemeClr val="accent6">
              <a:lumMod val="20000"/>
              <a:lumOff val="80000"/>
            </a:schemeClr>
          </a:solidFill>
        </p:spPr>
        <p:txBody>
          <a:bodyPr wrap="square" rtlCol="0">
            <a:spAutoFit/>
          </a:bodyPr>
          <a:lstStyle/>
          <a:p>
            <a:r>
              <a:rPr lang="en-US" sz="1400" dirty="0">
                <a:latin typeface="Helvetica" panose="020B0604020202020204" pitchFamily="34" charset="0"/>
                <a:cs typeface="Helvetica" panose="020B0604020202020204" pitchFamily="34" charset="0"/>
              </a:rPr>
              <a:t>Aims of education</a:t>
            </a:r>
          </a:p>
          <a:p>
            <a:r>
              <a:rPr lang="en-US" sz="1100" dirty="0">
                <a:latin typeface="Helvetica" panose="020B0604020202020204" pitchFamily="34" charset="0"/>
                <a:cs typeface="Helvetica" panose="020B0604020202020204" pitchFamily="34" charset="0"/>
              </a:rPr>
              <a:t>-6 Questions</a:t>
            </a:r>
          </a:p>
          <a:p>
            <a:r>
              <a:rPr lang="en-US" sz="1100" dirty="0">
                <a:latin typeface="Helvetica" panose="020B0604020202020204" pitchFamily="34" charset="0"/>
                <a:cs typeface="Helvetica" panose="020B0604020202020204" pitchFamily="34" charset="0"/>
              </a:rPr>
              <a:t>-20 data points</a:t>
            </a:r>
          </a:p>
        </p:txBody>
      </p:sp>
      <p:sp>
        <p:nvSpPr>
          <p:cNvPr id="34" name="TextBox 33"/>
          <p:cNvSpPr txBox="1"/>
          <p:nvPr/>
        </p:nvSpPr>
        <p:spPr>
          <a:xfrm>
            <a:off x="10665873" y="1702806"/>
            <a:ext cx="1280160" cy="861774"/>
          </a:xfrm>
          <a:prstGeom prst="rect">
            <a:avLst/>
          </a:prstGeom>
          <a:solidFill>
            <a:schemeClr val="bg2"/>
          </a:solidFill>
        </p:spPr>
        <p:txBody>
          <a:bodyPr wrap="square" rtlCol="0">
            <a:spAutoFit/>
          </a:bodyPr>
          <a:lstStyle/>
          <a:p>
            <a:r>
              <a:rPr lang="en-US" sz="1400" dirty="0">
                <a:latin typeface="Helvetica" panose="020B0604020202020204" pitchFamily="34" charset="0"/>
                <a:cs typeface="Helvetica" panose="020B0604020202020204" pitchFamily="34" charset="0"/>
              </a:rPr>
              <a:t>Out of school children</a:t>
            </a:r>
          </a:p>
          <a:p>
            <a:r>
              <a:rPr lang="en-US" sz="1100" dirty="0">
                <a:latin typeface="Helvetica" panose="020B0604020202020204" pitchFamily="34" charset="0"/>
                <a:cs typeface="Helvetica" panose="020B0604020202020204" pitchFamily="34" charset="0"/>
              </a:rPr>
              <a:t>-7 Questions</a:t>
            </a:r>
          </a:p>
          <a:p>
            <a:r>
              <a:rPr lang="en-US" sz="1100" dirty="0">
                <a:latin typeface="Helvetica" panose="020B0604020202020204" pitchFamily="34" charset="0"/>
                <a:cs typeface="Helvetica" panose="020B0604020202020204" pitchFamily="34" charset="0"/>
              </a:rPr>
              <a:t>-7 data points</a:t>
            </a:r>
          </a:p>
        </p:txBody>
      </p:sp>
      <p:sp>
        <p:nvSpPr>
          <p:cNvPr id="35" name="TextBox 34"/>
          <p:cNvSpPr txBox="1"/>
          <p:nvPr/>
        </p:nvSpPr>
        <p:spPr>
          <a:xfrm>
            <a:off x="9301125" y="1702806"/>
            <a:ext cx="1280160" cy="861774"/>
          </a:xfrm>
          <a:prstGeom prst="rect">
            <a:avLst/>
          </a:prstGeom>
          <a:solidFill>
            <a:schemeClr val="bg2"/>
          </a:solidFill>
        </p:spPr>
        <p:txBody>
          <a:bodyPr wrap="square" rtlCol="0">
            <a:spAutoFit/>
          </a:bodyPr>
          <a:lstStyle/>
          <a:p>
            <a:r>
              <a:rPr lang="en-US" sz="1400" dirty="0">
                <a:latin typeface="Helvetica" panose="020B0604020202020204" pitchFamily="34" charset="0"/>
                <a:cs typeface="Helvetica" panose="020B0604020202020204" pitchFamily="34" charset="0"/>
              </a:rPr>
              <a:t>Out of school education</a:t>
            </a:r>
          </a:p>
          <a:p>
            <a:r>
              <a:rPr lang="en-US" sz="1100" dirty="0">
                <a:latin typeface="Helvetica" panose="020B0604020202020204" pitchFamily="34" charset="0"/>
                <a:cs typeface="Helvetica" panose="020B0604020202020204" pitchFamily="34" charset="0"/>
              </a:rPr>
              <a:t>-4 Questions</a:t>
            </a:r>
          </a:p>
          <a:p>
            <a:r>
              <a:rPr lang="en-US" sz="1100" dirty="0">
                <a:latin typeface="Helvetica" panose="020B0604020202020204" pitchFamily="34" charset="0"/>
                <a:cs typeface="Helvetica" panose="020B0604020202020204" pitchFamily="34" charset="0"/>
              </a:rPr>
              <a:t>-4 data points</a:t>
            </a:r>
          </a:p>
        </p:txBody>
      </p:sp>
      <p:sp>
        <p:nvSpPr>
          <p:cNvPr id="36" name="TextBox 35"/>
          <p:cNvSpPr txBox="1"/>
          <p:nvPr/>
        </p:nvSpPr>
        <p:spPr>
          <a:xfrm>
            <a:off x="10651934" y="786722"/>
            <a:ext cx="1280160" cy="861774"/>
          </a:xfrm>
          <a:prstGeom prst="rect">
            <a:avLst/>
          </a:prstGeom>
          <a:solidFill>
            <a:schemeClr val="bg2"/>
          </a:solidFill>
        </p:spPr>
        <p:txBody>
          <a:bodyPr wrap="square" rtlCol="0">
            <a:spAutoFit/>
          </a:bodyPr>
          <a:lstStyle/>
          <a:p>
            <a:r>
              <a:rPr lang="en-US" sz="1400" dirty="0">
                <a:latin typeface="Helvetica" panose="020B0604020202020204" pitchFamily="34" charset="0"/>
                <a:cs typeface="Helvetica" panose="020B0604020202020204" pitchFamily="34" charset="0"/>
              </a:rPr>
              <a:t>Children of minorities</a:t>
            </a:r>
          </a:p>
          <a:p>
            <a:r>
              <a:rPr lang="en-US" sz="1100" dirty="0">
                <a:latin typeface="Helvetica" panose="020B0604020202020204" pitchFamily="34" charset="0"/>
                <a:cs typeface="Helvetica" panose="020B0604020202020204" pitchFamily="34" charset="0"/>
              </a:rPr>
              <a:t>-3 Questions</a:t>
            </a:r>
          </a:p>
          <a:p>
            <a:r>
              <a:rPr lang="en-US" sz="1100" dirty="0">
                <a:latin typeface="Helvetica" panose="020B0604020202020204" pitchFamily="34" charset="0"/>
                <a:cs typeface="Helvetica" panose="020B0604020202020204" pitchFamily="34" charset="0"/>
              </a:rPr>
              <a:t>-4 data points</a:t>
            </a:r>
          </a:p>
        </p:txBody>
      </p:sp>
      <p:sp>
        <p:nvSpPr>
          <p:cNvPr id="37" name="TextBox 36"/>
          <p:cNvSpPr txBox="1"/>
          <p:nvPr/>
        </p:nvSpPr>
        <p:spPr>
          <a:xfrm>
            <a:off x="9303725" y="774174"/>
            <a:ext cx="1280160" cy="861774"/>
          </a:xfrm>
          <a:prstGeom prst="rect">
            <a:avLst/>
          </a:prstGeom>
          <a:solidFill>
            <a:schemeClr val="bg2"/>
          </a:solidFill>
        </p:spPr>
        <p:txBody>
          <a:bodyPr wrap="square" rtlCol="0">
            <a:spAutoFit/>
          </a:bodyPr>
          <a:lstStyle/>
          <a:p>
            <a:r>
              <a:rPr lang="en-US" sz="1400" dirty="0">
                <a:latin typeface="Helvetica" panose="020B0604020202020204" pitchFamily="34" charset="0"/>
                <a:cs typeface="Helvetica" panose="020B0604020202020204" pitchFamily="34" charset="0"/>
              </a:rPr>
              <a:t>Children with disabilities</a:t>
            </a:r>
          </a:p>
          <a:p>
            <a:r>
              <a:rPr lang="en-US" sz="1100" dirty="0">
                <a:latin typeface="Helvetica" panose="020B0604020202020204" pitchFamily="34" charset="0"/>
                <a:cs typeface="Helvetica" panose="020B0604020202020204" pitchFamily="34" charset="0"/>
              </a:rPr>
              <a:t>-3 Questions</a:t>
            </a:r>
          </a:p>
          <a:p>
            <a:r>
              <a:rPr lang="en-US" sz="1100" dirty="0">
                <a:latin typeface="Helvetica" panose="020B0604020202020204" pitchFamily="34" charset="0"/>
                <a:cs typeface="Helvetica" panose="020B0604020202020204" pitchFamily="34" charset="0"/>
              </a:rPr>
              <a:t>-5 data points</a:t>
            </a:r>
          </a:p>
        </p:txBody>
      </p:sp>
      <p:sp>
        <p:nvSpPr>
          <p:cNvPr id="38" name="TextBox 37"/>
          <p:cNvSpPr txBox="1"/>
          <p:nvPr/>
        </p:nvSpPr>
        <p:spPr>
          <a:xfrm rot="16200000">
            <a:off x="-250096" y="3937682"/>
            <a:ext cx="1621674" cy="369332"/>
          </a:xfrm>
          <a:prstGeom prst="rect">
            <a:avLst/>
          </a:prstGeom>
          <a:noFill/>
        </p:spPr>
        <p:txBody>
          <a:bodyPr wrap="square" rtlCol="0">
            <a:spAutoFit/>
          </a:bodyPr>
          <a:lstStyle/>
          <a:p>
            <a:r>
              <a:rPr lang="en-US" b="1" dirty="0">
                <a:latin typeface="Helvetica" panose="020B0604020202020204" pitchFamily="34" charset="0"/>
                <a:cs typeface="Helvetica" panose="020B0604020202020204" pitchFamily="34" charset="0"/>
              </a:rPr>
              <a:t>Calculations</a:t>
            </a:r>
          </a:p>
        </p:txBody>
      </p:sp>
      <p:sp>
        <p:nvSpPr>
          <p:cNvPr id="39" name="TextBox 38"/>
          <p:cNvSpPr txBox="1"/>
          <p:nvPr/>
        </p:nvSpPr>
        <p:spPr>
          <a:xfrm>
            <a:off x="1612914" y="3590241"/>
            <a:ext cx="9797768" cy="1323439"/>
          </a:xfrm>
          <a:prstGeom prst="rect">
            <a:avLst/>
          </a:prstGeom>
          <a:noFill/>
        </p:spPr>
        <p:txBody>
          <a:bodyPr wrap="square" rtlCol="0">
            <a:spAutoFit/>
          </a:bodyPr>
          <a:lstStyle/>
          <a:p>
            <a:pPr algn="ctr"/>
            <a:r>
              <a:rPr lang="en-US" sz="1600" dirty="0">
                <a:latin typeface="Helvetica" panose="020B0604020202020204" pitchFamily="34" charset="0"/>
                <a:cs typeface="Helvetica" panose="020B0604020202020204" pitchFamily="34" charset="0"/>
              </a:rPr>
              <a:t>0 to 1 scale (0 = right to education is lacking, 1 = right to education is satisfied) </a:t>
            </a:r>
          </a:p>
          <a:p>
            <a:pPr algn="ctr"/>
            <a:r>
              <a:rPr lang="en-US" sz="1600" dirty="0">
                <a:latin typeface="Helvetica" panose="020B0604020202020204" pitchFamily="34" charset="0"/>
                <a:cs typeface="Helvetica" panose="020B0604020202020204" pitchFamily="34" charset="0"/>
              </a:rPr>
              <a:t>National and international benchmarks where denominators for ratios (</a:t>
            </a:r>
            <a:r>
              <a:rPr lang="en-US" sz="1600" dirty="0" err="1">
                <a:latin typeface="Helvetica" panose="020B0604020202020204" pitchFamily="34" charset="0"/>
                <a:cs typeface="Helvetica" panose="020B0604020202020204" pitchFamily="34" charset="0"/>
              </a:rPr>
              <a:t>ie</a:t>
            </a:r>
            <a:r>
              <a:rPr lang="en-US" sz="1600" dirty="0">
                <a:latin typeface="Helvetica" panose="020B0604020202020204" pitchFamily="34" charset="0"/>
                <a:cs typeface="Helvetica" panose="020B0604020202020204" pitchFamily="34" charset="0"/>
              </a:rPr>
              <a:t>. </a:t>
            </a:r>
            <a:r>
              <a:rPr lang="en-US" sz="1600" dirty="0" err="1">
                <a:latin typeface="Helvetica" panose="020B0604020202020204" pitchFamily="34" charset="0"/>
                <a:cs typeface="Helvetica" panose="020B0604020202020204" pitchFamily="34" charset="0"/>
              </a:rPr>
              <a:t>pupil:classroom</a:t>
            </a:r>
            <a:r>
              <a:rPr lang="en-US" sz="1600" dirty="0">
                <a:latin typeface="Helvetica" panose="020B0604020202020204" pitchFamily="34" charset="0"/>
                <a:cs typeface="Helvetica" panose="020B0604020202020204" pitchFamily="34" charset="0"/>
              </a:rPr>
              <a:t> ratio)</a:t>
            </a:r>
          </a:p>
          <a:p>
            <a:pPr algn="ctr"/>
            <a:r>
              <a:rPr lang="en-US" sz="1600" dirty="0">
                <a:latin typeface="Helvetica" panose="020B0604020202020204" pitchFamily="34" charset="0"/>
                <a:cs typeface="Helvetica" panose="020B0604020202020204" pitchFamily="34" charset="0"/>
              </a:rPr>
              <a:t>1-x (where No = 1 and Yes = 0)</a:t>
            </a:r>
          </a:p>
          <a:p>
            <a:pPr algn="ctr"/>
            <a:r>
              <a:rPr lang="en-US" sz="1600" dirty="0">
                <a:latin typeface="Helvetica" panose="020B0604020202020204" pitchFamily="34" charset="0"/>
                <a:cs typeface="Helvetica" panose="020B0604020202020204" pitchFamily="34" charset="0"/>
              </a:rPr>
              <a:t>Progressively realized rights:  1 - (1 - x) (national </a:t>
            </a:r>
            <a:r>
              <a:rPr lang="en-US" sz="1600" dirty="0" err="1">
                <a:latin typeface="Helvetica" panose="020B0604020202020204" pitchFamily="34" charset="0"/>
                <a:cs typeface="Helvetica" panose="020B0604020202020204" pitchFamily="34" charset="0"/>
              </a:rPr>
              <a:t>logGDP</a:t>
            </a:r>
            <a:r>
              <a:rPr lang="en-US" sz="1600" dirty="0">
                <a:latin typeface="Helvetica" panose="020B0604020202020204" pitchFamily="34" charset="0"/>
                <a:cs typeface="Helvetica" panose="020B0604020202020204" pitchFamily="34" charset="0"/>
              </a:rPr>
              <a:t> per capita PPP/world µ</a:t>
            </a:r>
            <a:r>
              <a:rPr lang="en-US" sz="1600" dirty="0" err="1">
                <a:latin typeface="Helvetica" panose="020B0604020202020204" pitchFamily="34" charset="0"/>
                <a:cs typeface="Helvetica" panose="020B0604020202020204" pitchFamily="34" charset="0"/>
              </a:rPr>
              <a:t>logGDP</a:t>
            </a:r>
            <a:r>
              <a:rPr lang="en-US" sz="1600" dirty="0">
                <a:latin typeface="Helvetica" panose="020B0604020202020204" pitchFamily="34" charset="0"/>
                <a:cs typeface="Helvetica" panose="020B0604020202020204" pitchFamily="34" charset="0"/>
              </a:rPr>
              <a:t> per capita PPP)</a:t>
            </a:r>
          </a:p>
          <a:p>
            <a:pPr algn="ctr"/>
            <a:r>
              <a:rPr lang="en-US" sz="1600" dirty="0">
                <a:latin typeface="Helvetica" panose="020B0604020202020204" pitchFamily="34" charset="0"/>
                <a:cs typeface="Helvetica" panose="020B0604020202020204" pitchFamily="34" charset="0"/>
              </a:rPr>
              <a:t>Capped at 1</a:t>
            </a:r>
          </a:p>
        </p:txBody>
      </p:sp>
      <p:sp>
        <p:nvSpPr>
          <p:cNvPr id="40" name="Rectangle 39"/>
          <p:cNvSpPr/>
          <p:nvPr/>
        </p:nvSpPr>
        <p:spPr>
          <a:xfrm>
            <a:off x="4611102" y="4916439"/>
            <a:ext cx="3057247" cy="461665"/>
          </a:xfrm>
          <a:prstGeom prst="rect">
            <a:avLst/>
          </a:prstGeom>
          <a:solidFill>
            <a:srgbClr val="AF1F2C"/>
          </a:solidFill>
        </p:spPr>
        <p:txBody>
          <a:bodyPr wrap="none">
            <a:spAutoFit/>
          </a:bodyPr>
          <a:lstStyle/>
          <a:p>
            <a:r>
              <a:rPr lang="en-US" sz="2400" b="1" dirty="0">
                <a:solidFill>
                  <a:schemeClr val="bg1"/>
                </a:solidFill>
                <a:latin typeface="Helvetica" panose="020B0604020202020204" pitchFamily="34" charset="0"/>
                <a:cs typeface="Helvetica" panose="020B0604020202020204" pitchFamily="34" charset="0"/>
              </a:rPr>
              <a:t>Overall Index Score</a:t>
            </a:r>
          </a:p>
        </p:txBody>
      </p:sp>
      <p:sp>
        <p:nvSpPr>
          <p:cNvPr id="41" name="Rectangle 40"/>
          <p:cNvSpPr/>
          <p:nvPr/>
        </p:nvSpPr>
        <p:spPr>
          <a:xfrm rot="16200000">
            <a:off x="-252667" y="5786886"/>
            <a:ext cx="1672253" cy="369332"/>
          </a:xfrm>
          <a:prstGeom prst="rect">
            <a:avLst/>
          </a:prstGeom>
        </p:spPr>
        <p:txBody>
          <a:bodyPr wrap="none">
            <a:spAutoFit/>
          </a:bodyPr>
          <a:lstStyle/>
          <a:p>
            <a:r>
              <a:rPr lang="en-US" b="1" dirty="0">
                <a:latin typeface="Helvetica" panose="020B0604020202020204" pitchFamily="34" charset="0"/>
                <a:cs typeface="Helvetica" panose="020B0604020202020204" pitchFamily="34" charset="0"/>
              </a:rPr>
              <a:t>Cross cutting</a:t>
            </a:r>
          </a:p>
        </p:txBody>
      </p:sp>
      <p:sp>
        <p:nvSpPr>
          <p:cNvPr id="42" name="Rectangle 41"/>
          <p:cNvSpPr/>
          <p:nvPr/>
        </p:nvSpPr>
        <p:spPr>
          <a:xfrm>
            <a:off x="1168952" y="5392953"/>
            <a:ext cx="10630447" cy="1169551"/>
          </a:xfrm>
          <a:prstGeom prst="rect">
            <a:avLst/>
          </a:prstGeom>
        </p:spPr>
        <p:txBody>
          <a:bodyPr wrap="square" numCol="3">
            <a:spAutoFit/>
          </a:bodyPr>
          <a:lstStyle/>
          <a:p>
            <a:pPr lvl="0">
              <a:spcBef>
                <a:spcPts val="0"/>
              </a:spcBef>
              <a:spcAft>
                <a:spcPts val="0"/>
              </a:spcAft>
            </a:pPr>
            <a:r>
              <a:rPr lang="en-US" sz="1400" dirty="0">
                <a:latin typeface="Helvetica" panose="020B0604020202020204" pitchFamily="34" charset="0"/>
                <a:cs typeface="Helvetica" panose="020B0604020202020204" pitchFamily="34" charset="0"/>
              </a:rPr>
              <a:t>Girls’ education</a:t>
            </a:r>
          </a:p>
          <a:p>
            <a:pPr lvl="0">
              <a:spcBef>
                <a:spcPts val="0"/>
              </a:spcBef>
              <a:spcAft>
                <a:spcPts val="0"/>
              </a:spcAft>
            </a:pPr>
            <a:r>
              <a:rPr lang="en-US" sz="1400" dirty="0">
                <a:latin typeface="Helvetica" panose="020B0604020202020204" pitchFamily="34" charset="0"/>
                <a:cs typeface="Helvetica" panose="020B0604020202020204" pitchFamily="34" charset="0"/>
              </a:rPr>
              <a:t>Children with Disabilities</a:t>
            </a:r>
          </a:p>
          <a:p>
            <a:pPr lvl="0">
              <a:spcBef>
                <a:spcPts val="0"/>
              </a:spcBef>
              <a:spcAft>
                <a:spcPts val="0"/>
              </a:spcAft>
            </a:pPr>
            <a:r>
              <a:rPr lang="en-US" sz="1400" dirty="0">
                <a:latin typeface="Helvetica" panose="020B0604020202020204" pitchFamily="34" charset="0"/>
                <a:cs typeface="Helvetica" panose="020B0604020202020204" pitchFamily="34" charset="0"/>
              </a:rPr>
              <a:t>Regional Disparities</a:t>
            </a:r>
          </a:p>
          <a:p>
            <a:pPr lvl="0">
              <a:spcBef>
                <a:spcPts val="0"/>
              </a:spcBef>
              <a:spcAft>
                <a:spcPts val="0"/>
              </a:spcAft>
            </a:pPr>
            <a:r>
              <a:rPr lang="en-US" sz="1400" dirty="0">
                <a:latin typeface="Helvetica" panose="020B0604020202020204" pitchFamily="34" charset="0"/>
                <a:cs typeface="Helvetica" panose="020B0604020202020204" pitchFamily="34" charset="0"/>
              </a:rPr>
              <a:t>Indigenous and Minority Populations</a:t>
            </a:r>
          </a:p>
          <a:p>
            <a:pPr lvl="0">
              <a:spcBef>
                <a:spcPts val="0"/>
              </a:spcBef>
              <a:spcAft>
                <a:spcPts val="0"/>
              </a:spcAft>
            </a:pPr>
            <a:r>
              <a:rPr lang="en-US" sz="1400" dirty="0">
                <a:latin typeface="Helvetica" panose="020B0604020202020204" pitchFamily="34" charset="0"/>
                <a:cs typeface="Helvetica" panose="020B0604020202020204" pitchFamily="34" charset="0"/>
              </a:rPr>
              <a:t>Private Education</a:t>
            </a:r>
          </a:p>
          <a:p>
            <a:pPr lvl="0">
              <a:spcBef>
                <a:spcPts val="0"/>
              </a:spcBef>
              <a:spcAft>
                <a:spcPts val="0"/>
              </a:spcAft>
            </a:pPr>
            <a:r>
              <a:rPr lang="en-US" sz="1400" dirty="0">
                <a:latin typeface="Helvetica" panose="020B0604020202020204" pitchFamily="34" charset="0"/>
                <a:cs typeface="Helvetica" panose="020B0604020202020204" pitchFamily="34" charset="0"/>
              </a:rPr>
              <a:t>Teachers</a:t>
            </a:r>
          </a:p>
          <a:p>
            <a:pPr lvl="0">
              <a:spcBef>
                <a:spcPts val="0"/>
              </a:spcBef>
              <a:spcAft>
                <a:spcPts val="0"/>
              </a:spcAft>
            </a:pPr>
            <a:r>
              <a:rPr lang="en-US" sz="1400" dirty="0">
                <a:latin typeface="Helvetica" panose="020B0604020202020204" pitchFamily="34" charset="0"/>
                <a:cs typeface="Helvetica" panose="020B0604020202020204" pitchFamily="34" charset="0"/>
              </a:rPr>
              <a:t>Income Inequality</a:t>
            </a:r>
          </a:p>
          <a:p>
            <a:pPr lvl="0">
              <a:spcBef>
                <a:spcPts val="0"/>
              </a:spcBef>
              <a:spcAft>
                <a:spcPts val="0"/>
              </a:spcAft>
            </a:pPr>
            <a:r>
              <a:rPr lang="en-US" sz="1400" dirty="0">
                <a:latin typeface="Helvetica" panose="020B0604020202020204" pitchFamily="34" charset="0"/>
                <a:cs typeface="Helvetica" panose="020B0604020202020204" pitchFamily="34" charset="0"/>
              </a:rPr>
              <a:t>Content of Education</a:t>
            </a:r>
          </a:p>
          <a:p>
            <a:pPr lvl="0">
              <a:spcBef>
                <a:spcPts val="0"/>
              </a:spcBef>
              <a:spcAft>
                <a:spcPts val="0"/>
              </a:spcAft>
            </a:pPr>
            <a:r>
              <a:rPr lang="en-US" sz="1400" dirty="0">
                <a:latin typeface="Helvetica" panose="020B0604020202020204" pitchFamily="34" charset="0"/>
                <a:cs typeface="Helvetica" panose="020B0604020202020204" pitchFamily="34" charset="0"/>
              </a:rPr>
              <a:t>Monitoring and Accountability</a:t>
            </a:r>
          </a:p>
          <a:p>
            <a:pPr lvl="0">
              <a:spcBef>
                <a:spcPts val="0"/>
              </a:spcBef>
              <a:spcAft>
                <a:spcPts val="0"/>
              </a:spcAft>
            </a:pPr>
            <a:r>
              <a:rPr lang="en-US" sz="1400" dirty="0">
                <a:latin typeface="Helvetica" panose="020B0604020202020204" pitchFamily="34" charset="0"/>
                <a:cs typeface="Helvetica" panose="020B0604020202020204" pitchFamily="34" charset="0"/>
              </a:rPr>
              <a:t>National Normative Framework</a:t>
            </a:r>
          </a:p>
          <a:p>
            <a:pPr lvl="0">
              <a:spcBef>
                <a:spcPts val="0"/>
              </a:spcBef>
              <a:spcAft>
                <a:spcPts val="0"/>
              </a:spcAft>
            </a:pPr>
            <a:r>
              <a:rPr lang="en-US" sz="1400" dirty="0">
                <a:latin typeface="Helvetica" panose="020B0604020202020204" pitchFamily="34" charset="0"/>
                <a:cs typeface="Helvetica" panose="020B0604020202020204" pitchFamily="34" charset="0"/>
              </a:rPr>
              <a:t>Opportunity and Indirect Costs</a:t>
            </a:r>
          </a:p>
          <a:p>
            <a:pPr lvl="0">
              <a:spcBef>
                <a:spcPts val="0"/>
              </a:spcBef>
              <a:spcAft>
                <a:spcPts val="0"/>
              </a:spcAft>
            </a:pPr>
            <a:r>
              <a:rPr lang="en-US" sz="1400" dirty="0">
                <a:latin typeface="Helvetica" panose="020B0604020202020204" pitchFamily="34" charset="0"/>
                <a:cs typeface="Helvetica" panose="020B0604020202020204" pitchFamily="34" charset="0"/>
              </a:rPr>
              <a:t>Alignment of Education Aims</a:t>
            </a:r>
          </a:p>
          <a:p>
            <a:pPr lvl="0">
              <a:spcBef>
                <a:spcPts val="0"/>
              </a:spcBef>
              <a:spcAft>
                <a:spcPts val="0"/>
              </a:spcAft>
            </a:pPr>
            <a:r>
              <a:rPr lang="en-US" sz="1400" dirty="0">
                <a:latin typeface="Helvetica" panose="020B0604020202020204" pitchFamily="34" charset="0"/>
                <a:cs typeface="Helvetica" panose="020B0604020202020204" pitchFamily="34" charset="0"/>
              </a:rPr>
              <a:t>Sustainable Development Goal (SDG) 4</a:t>
            </a:r>
            <a:endParaRPr lang="en-US" sz="12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565493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t="17075"/>
          <a:stretch/>
        </p:blipFill>
        <p:spPr>
          <a:xfrm>
            <a:off x="-1" y="-95250"/>
            <a:ext cx="12192000" cy="6723738"/>
          </a:xfrm>
          <a:prstGeom prst="rect">
            <a:avLst/>
          </a:prstGeom>
        </p:spPr>
      </p:pic>
      <p:sp>
        <p:nvSpPr>
          <p:cNvPr id="22" name="Oval 18"/>
          <p:cNvSpPr>
            <a:spLocks noChangeArrowheads="1"/>
          </p:cNvSpPr>
          <p:nvPr/>
        </p:nvSpPr>
        <p:spPr bwMode="auto">
          <a:xfrm>
            <a:off x="8632192" y="352319"/>
            <a:ext cx="3017520" cy="3017520"/>
          </a:xfrm>
          <a:prstGeom prst="ellipse">
            <a:avLst/>
          </a:prstGeom>
          <a:solidFill>
            <a:srgbClr val="DEDEDE">
              <a:alpha val="50000"/>
            </a:srgbClr>
          </a:solidFill>
          <a:ln>
            <a:noFill/>
          </a:ln>
          <a:effectLst/>
          <a:extLst/>
        </p:spPr>
        <p:txBody>
          <a:bodyPr vert="horz" wrap="square" lIns="0" tIns="0" rIns="0" bIns="0" numCol="1" anchor="ctr" anchorCtr="0" compatLnSpc="1">
            <a:prstTxWarp prst="textNoShape">
              <a:avLst/>
            </a:prstTxWarp>
          </a:bodyPr>
          <a:lstStyle/>
          <a:p>
            <a:pPr algn="ctr" eaLnBrk="0" fontAlgn="base" hangingPunct="0">
              <a:lnSpc>
                <a:spcPct val="125000"/>
              </a:lnSpc>
              <a:spcBef>
                <a:spcPct val="0"/>
              </a:spcBef>
              <a:spcAft>
                <a:spcPct val="0"/>
              </a:spcAft>
            </a:pPr>
            <a:endParaRPr lang="en-US" altLang="en-US" sz="2000" spc="300" dirty="0">
              <a:solidFill>
                <a:prstClr val="black"/>
              </a:solidFill>
              <a:latin typeface="Arial" panose="020B0604020202020204" pitchFamily="34" charset="0"/>
            </a:endParaRPr>
          </a:p>
          <a:p>
            <a:pPr algn="ctr" eaLnBrk="0" fontAlgn="base" hangingPunct="0">
              <a:lnSpc>
                <a:spcPct val="125000"/>
              </a:lnSpc>
              <a:spcBef>
                <a:spcPct val="0"/>
              </a:spcBef>
              <a:spcAft>
                <a:spcPct val="0"/>
              </a:spcAft>
            </a:pPr>
            <a:endParaRPr lang="en-US" altLang="en-US" sz="2000" spc="300" dirty="0">
              <a:solidFill>
                <a:prstClr val="black"/>
              </a:solidFill>
              <a:latin typeface="Arial" panose="020B0604020202020204" pitchFamily="34" charset="0"/>
            </a:endParaRPr>
          </a:p>
        </p:txBody>
      </p:sp>
      <p:sp>
        <p:nvSpPr>
          <p:cNvPr id="23" name="Oval 17"/>
          <p:cNvSpPr>
            <a:spLocks noChangeArrowheads="1"/>
          </p:cNvSpPr>
          <p:nvPr/>
        </p:nvSpPr>
        <p:spPr bwMode="auto">
          <a:xfrm>
            <a:off x="8769352" y="489479"/>
            <a:ext cx="2743200" cy="2743200"/>
          </a:xfrm>
          <a:prstGeom prst="ellipse">
            <a:avLst/>
          </a:prstGeom>
          <a:solidFill>
            <a:srgbClr val="DEDEDE">
              <a:alpha val="50000"/>
            </a:srgbClr>
          </a:solidFill>
          <a:ln>
            <a:noFill/>
          </a:ln>
          <a:effectLs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 name="Text Box 21"/>
          <p:cNvSpPr txBox="1">
            <a:spLocks noChangeArrowheads="1"/>
          </p:cNvSpPr>
          <p:nvPr/>
        </p:nvSpPr>
        <p:spPr bwMode="auto">
          <a:xfrm>
            <a:off x="8738887" y="489477"/>
            <a:ext cx="2807994" cy="27432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defPPr>
              <a:defRPr lang="en-US"/>
            </a:defPPr>
            <a:lvl1pPr marR="0" lvl="0" indent="0" algn="ctr" eaLnBrk="0" fontAlgn="base" hangingPunct="0">
              <a:lnSpc>
                <a:spcPct val="125000"/>
              </a:lnSpc>
              <a:spcBef>
                <a:spcPct val="0"/>
              </a:spcBef>
              <a:spcAft>
                <a:spcPct val="0"/>
              </a:spcAft>
              <a:buClrTx/>
              <a:buSzTx/>
              <a:buFontTx/>
              <a:buNone/>
              <a:tabLst/>
              <a:defRPr kumimoji="0" b="1" i="0" u="none" strike="noStrike" cap="none" spc="300" normalizeH="0" baseline="0">
                <a:ln>
                  <a:noFill/>
                </a:ln>
                <a:solidFill>
                  <a:srgbClr val="891523"/>
                </a:solidFill>
                <a:effectLst/>
                <a:latin typeface="Arial" panose="020B0604020202020204" pitchFamily="34" charset="0"/>
              </a:defRPr>
            </a:lvl1pPr>
          </a:lstStyle>
          <a:p>
            <a:r>
              <a:rPr lang="en-US" altLang="en-US" sz="2800" dirty="0"/>
              <a:t>WHAT</a:t>
            </a:r>
          </a:p>
          <a:p>
            <a:r>
              <a:rPr lang="en-US" altLang="en-US" sz="2800" dirty="0"/>
              <a:t>IS</a:t>
            </a:r>
          </a:p>
          <a:p>
            <a:r>
              <a:rPr lang="en-US" altLang="en-US" sz="2800" dirty="0"/>
              <a:t>RTEI?</a:t>
            </a:r>
          </a:p>
        </p:txBody>
      </p:sp>
      <p:sp>
        <p:nvSpPr>
          <p:cNvPr id="25" name="Text Box 27"/>
          <p:cNvSpPr txBox="1">
            <a:spLocks noChangeArrowheads="1"/>
          </p:cNvSpPr>
          <p:nvPr/>
        </p:nvSpPr>
        <p:spPr bwMode="auto">
          <a:xfrm>
            <a:off x="144277" y="5915532"/>
            <a:ext cx="2279701" cy="2148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000" b="0" i="0" u="none" strike="noStrike" cap="none" normalizeH="0" baseline="0" dirty="0">
                <a:ln>
                  <a:noFill/>
                </a:ln>
                <a:effectLst/>
                <a:latin typeface="Arial" panose="020B0604020202020204" pitchFamily="34" charset="0"/>
              </a:rPr>
              <a:t>GPE/Jawad </a:t>
            </a:r>
            <a:r>
              <a:rPr kumimoji="0" lang="en-US" altLang="en-US" sz="1000" b="0" i="0" u="none" strike="noStrike" cap="none" normalizeH="0" baseline="0" dirty="0" err="1">
                <a:ln>
                  <a:noFill/>
                </a:ln>
                <a:effectLst/>
                <a:latin typeface="Arial" panose="020B0604020202020204" pitchFamily="34" charset="0"/>
              </a:rPr>
              <a:t>Jalali</a:t>
            </a:r>
            <a:endParaRPr kumimoji="0" lang="en-US" altLang="en-US" sz="3200" b="0" i="0" u="none" strike="noStrike" cap="none" normalizeH="0" baseline="0" dirty="0">
              <a:ln>
                <a:noFill/>
              </a:ln>
              <a:effectLst/>
              <a:latin typeface="Arial" panose="020B0604020202020204" pitchFamily="34" charset="0"/>
            </a:endParaRPr>
          </a:p>
        </p:txBody>
      </p:sp>
      <p:sp>
        <p:nvSpPr>
          <p:cNvPr id="26" name="Rectangle 25"/>
          <p:cNvSpPr/>
          <p:nvPr/>
        </p:nvSpPr>
        <p:spPr>
          <a:xfrm>
            <a:off x="0" y="6399888"/>
            <a:ext cx="1225296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latin typeface="Arial" panose="020B0604020202020204" pitchFamily="34" charset="0"/>
                <a:cs typeface="Arial" panose="020B0604020202020204" pitchFamily="34" charset="0"/>
              </a:rPr>
              <a:t>Dar </a:t>
            </a:r>
            <a:r>
              <a:rPr lang="en-US" sz="700" b="1" dirty="0" err="1">
                <a:latin typeface="Arial" panose="020B0604020202020204" pitchFamily="34" charset="0"/>
                <a:cs typeface="Arial" panose="020B0604020202020204" pitchFamily="34" charset="0"/>
              </a:rPr>
              <a:t>es</a:t>
            </a:r>
            <a:r>
              <a:rPr lang="en-US" sz="700" b="1" dirty="0">
                <a:latin typeface="Arial" panose="020B0604020202020204" pitchFamily="34" charset="0"/>
                <a:cs typeface="Arial" panose="020B0604020202020204" pitchFamily="34" charset="0"/>
              </a:rPr>
              <a:t> Salaam, Tanzania</a:t>
            </a:r>
          </a:p>
          <a:p>
            <a:pPr algn="ctr"/>
            <a:r>
              <a:rPr lang="en-US" sz="700" b="1" dirty="0">
                <a:latin typeface="Arial" panose="020B0604020202020204" pitchFamily="34" charset="0"/>
                <a:cs typeface="Arial" panose="020B0604020202020204" pitchFamily="34" charset="0"/>
              </a:rPr>
              <a:t>RTEI Partners Meeting</a:t>
            </a:r>
          </a:p>
          <a:p>
            <a:pPr algn="ctr"/>
            <a:r>
              <a:rPr lang="en-US" sz="700" b="1" dirty="0">
                <a:latin typeface="Arial" panose="020B0604020202020204" pitchFamily="34" charset="0"/>
                <a:cs typeface="Arial" panose="020B0604020202020204" pitchFamily="34" charset="0"/>
              </a:rPr>
              <a:t>22-25 February 2016</a:t>
            </a:r>
          </a:p>
        </p:txBody>
      </p:sp>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399888"/>
            <a:ext cx="869315" cy="457200"/>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315" y="6400800"/>
            <a:ext cx="737419" cy="457200"/>
          </a:xfrm>
          <a:prstGeom prst="rect">
            <a:avLst/>
          </a:prstGeom>
        </p:spPr>
      </p:pic>
      <p:sp>
        <p:nvSpPr>
          <p:cNvPr id="29" name="Rectangle 28"/>
          <p:cNvSpPr/>
          <p:nvPr/>
        </p:nvSpPr>
        <p:spPr>
          <a:xfrm>
            <a:off x="0" y="6249787"/>
            <a:ext cx="12252960" cy="640080"/>
          </a:xfrm>
          <a:prstGeom prst="rect">
            <a:avLst/>
          </a:prstGeom>
          <a:solidFill>
            <a:srgbClr val="DE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58595B"/>
                </a:solidFill>
                <a:latin typeface="Arial" panose="020B0604020202020204" pitchFamily="34" charset="0"/>
                <a:cs typeface="Arial" panose="020B0604020202020204" pitchFamily="34" charset="0"/>
              </a:rPr>
              <a:t>Right to Education Index</a:t>
            </a:r>
          </a:p>
          <a:p>
            <a:pPr algn="ctr"/>
            <a:r>
              <a:rPr lang="en-US" sz="1000" b="1" dirty="0">
                <a:solidFill>
                  <a:srgbClr val="58595B"/>
                </a:solidFill>
                <a:latin typeface="Arial" panose="020B0604020202020204" pitchFamily="34" charset="0"/>
                <a:cs typeface="Arial" panose="020B0604020202020204" pitchFamily="34" charset="0"/>
              </a:rPr>
              <a:t>RESULTS International Conference</a:t>
            </a:r>
          </a:p>
          <a:p>
            <a:pPr algn="ctr"/>
            <a:r>
              <a:rPr lang="en-US" sz="1000" b="1" dirty="0">
                <a:solidFill>
                  <a:srgbClr val="58595B"/>
                </a:solidFill>
                <a:latin typeface="Arial" panose="020B0604020202020204" pitchFamily="34" charset="0"/>
                <a:cs typeface="Arial" panose="020B0604020202020204" pitchFamily="34" charset="0"/>
              </a:rPr>
              <a:t>July 24, 2017</a:t>
            </a:r>
          </a:p>
        </p:txBody>
      </p:sp>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6249787"/>
            <a:ext cx="1217041" cy="640080"/>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7040" y="6249787"/>
            <a:ext cx="1032387" cy="640080"/>
          </a:xfrm>
          <a:prstGeom prst="rect">
            <a:avLst/>
          </a:prstGeom>
        </p:spPr>
      </p:pic>
      <p:sp>
        <p:nvSpPr>
          <p:cNvPr id="34" name="Oval 18"/>
          <p:cNvSpPr>
            <a:spLocks noChangeArrowheads="1"/>
          </p:cNvSpPr>
          <p:nvPr/>
        </p:nvSpPr>
        <p:spPr bwMode="auto">
          <a:xfrm>
            <a:off x="-768093" y="609600"/>
            <a:ext cx="8540493" cy="4927600"/>
          </a:xfrm>
          <a:prstGeom prst="rect">
            <a:avLst/>
          </a:prstGeom>
          <a:solidFill>
            <a:srgbClr val="DEDEDE">
              <a:alpha val="50000"/>
            </a:srgbClr>
          </a:solidFill>
          <a:ln>
            <a:noFill/>
          </a:ln>
          <a:effectLst/>
          <a:extLst/>
        </p:spPr>
        <p:txBody>
          <a:bodyPr vert="horz" wrap="square" lIns="0" tIns="0" rIns="0" bIns="0" numCol="1" anchor="ctr" anchorCtr="0" compatLnSpc="1">
            <a:prstTxWarp prst="textNoShape">
              <a:avLst/>
            </a:prstTxWarp>
          </a:bodyPr>
          <a:lstStyle/>
          <a:p>
            <a:pPr algn="ctr" eaLnBrk="0" fontAlgn="base" hangingPunct="0">
              <a:lnSpc>
                <a:spcPct val="125000"/>
              </a:lnSpc>
              <a:spcBef>
                <a:spcPct val="0"/>
              </a:spcBef>
              <a:spcAft>
                <a:spcPct val="0"/>
              </a:spcAft>
            </a:pPr>
            <a:endParaRPr lang="en-US" altLang="en-US" sz="2000" spc="300" dirty="0">
              <a:solidFill>
                <a:prstClr val="black"/>
              </a:solidFill>
              <a:latin typeface="Arial" panose="020B0604020202020204" pitchFamily="34" charset="0"/>
            </a:endParaRPr>
          </a:p>
          <a:p>
            <a:pPr algn="ctr" eaLnBrk="0" fontAlgn="base" hangingPunct="0">
              <a:lnSpc>
                <a:spcPct val="125000"/>
              </a:lnSpc>
              <a:spcBef>
                <a:spcPct val="0"/>
              </a:spcBef>
              <a:spcAft>
                <a:spcPct val="0"/>
              </a:spcAft>
            </a:pPr>
            <a:endParaRPr lang="en-US" altLang="en-US" sz="2000" spc="300" dirty="0">
              <a:solidFill>
                <a:prstClr val="black"/>
              </a:solidFill>
              <a:latin typeface="Arial" panose="020B0604020202020204" pitchFamily="34" charset="0"/>
            </a:endParaRPr>
          </a:p>
        </p:txBody>
      </p:sp>
      <p:sp>
        <p:nvSpPr>
          <p:cNvPr id="35" name="Oval 17"/>
          <p:cNvSpPr>
            <a:spLocks noChangeArrowheads="1"/>
          </p:cNvSpPr>
          <p:nvPr/>
        </p:nvSpPr>
        <p:spPr bwMode="auto">
          <a:xfrm>
            <a:off x="-630933" y="731519"/>
            <a:ext cx="8250933" cy="4668329"/>
          </a:xfrm>
          <a:prstGeom prst="rect">
            <a:avLst/>
          </a:prstGeom>
          <a:solidFill>
            <a:srgbClr val="DEDEDE">
              <a:alpha val="50000"/>
            </a:srgbClr>
          </a:solidFill>
          <a:ln>
            <a:noFill/>
          </a:ln>
          <a:effectLs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 name="Content Placeholder 5"/>
          <p:cNvSpPr>
            <a:spLocks noGrp="1"/>
          </p:cNvSpPr>
          <p:nvPr>
            <p:ph idx="1"/>
          </p:nvPr>
        </p:nvSpPr>
        <p:spPr>
          <a:xfrm>
            <a:off x="312011" y="965199"/>
            <a:ext cx="7307989" cy="4231753"/>
          </a:xfrm>
        </p:spPr>
        <p:txBody>
          <a:bodyPr vert="horz" lIns="68580" tIns="34290" rIns="68580" bIns="34290" rtlCol="0" anchor="t">
            <a:noAutofit/>
          </a:bodyPr>
          <a:lstStyle/>
          <a:p>
            <a:pPr>
              <a:lnSpc>
                <a:spcPts val="2400"/>
              </a:lnSpc>
              <a:spcAft>
                <a:spcPts val="1200"/>
              </a:spcAft>
              <a:buFont typeface="Wingdings" panose="05000000000000000000" pitchFamily="2" charset="2"/>
              <a:buChar char="§"/>
            </a:pPr>
            <a:r>
              <a:rPr lang="en-US" sz="1800" dirty="0">
                <a:solidFill>
                  <a:srgbClr val="891523"/>
                </a:solidFill>
                <a:latin typeface="Arial" panose="020B0604020202020204" pitchFamily="34" charset="0"/>
                <a:cs typeface="Arial" panose="020B0604020202020204" pitchFamily="34" charset="0"/>
              </a:rPr>
              <a:t>A global accountability initiative that aims to ensure that all people, no matter where they live, can enjoy their right to a quality education.</a:t>
            </a:r>
          </a:p>
          <a:p>
            <a:pPr>
              <a:lnSpc>
                <a:spcPts val="2400"/>
              </a:lnSpc>
              <a:spcAft>
                <a:spcPts val="1200"/>
              </a:spcAft>
              <a:buFont typeface="Wingdings" panose="05000000000000000000" pitchFamily="2" charset="2"/>
              <a:buChar char="§"/>
            </a:pPr>
            <a:r>
              <a:rPr lang="en-US" sz="1800" dirty="0">
                <a:solidFill>
                  <a:srgbClr val="891523"/>
                </a:solidFill>
                <a:latin typeface="Arial" panose="020B0604020202020204" pitchFamily="34" charset="0"/>
                <a:cs typeface="Arial" panose="020B0604020202020204" pitchFamily="34" charset="0"/>
              </a:rPr>
              <a:t>Built from the international right to education framework to monitor national progress towards its fulfillment.</a:t>
            </a:r>
          </a:p>
          <a:p>
            <a:pPr>
              <a:lnSpc>
                <a:spcPts val="2400"/>
              </a:lnSpc>
              <a:buFont typeface="Wingdings" panose="05000000000000000000" pitchFamily="2" charset="2"/>
              <a:buChar char="§"/>
            </a:pPr>
            <a:r>
              <a:rPr lang="en-US" sz="1800" dirty="0">
                <a:solidFill>
                  <a:srgbClr val="891523"/>
                </a:solidFill>
                <a:latin typeface="Arial" panose="020B0604020202020204" pitchFamily="34" charset="0"/>
                <a:cs typeface="Arial" panose="020B0604020202020204" pitchFamily="34" charset="0"/>
              </a:rPr>
              <a:t>Seeks to:</a:t>
            </a:r>
          </a:p>
          <a:p>
            <a:pPr lvl="1">
              <a:lnSpc>
                <a:spcPts val="2400"/>
              </a:lnSpc>
              <a:buFont typeface="Wingdings" panose="05000000000000000000" pitchFamily="2" charset="2"/>
              <a:buChar char="Ø"/>
            </a:pPr>
            <a:r>
              <a:rPr lang="en-US" sz="1400" dirty="0">
                <a:solidFill>
                  <a:srgbClr val="891523"/>
                </a:solidFill>
                <a:latin typeface="Arial" panose="020B0604020202020204" pitchFamily="34" charset="0"/>
                <a:cs typeface="Arial" panose="020B0604020202020204" pitchFamily="34" charset="0"/>
              </a:rPr>
              <a:t>Strengthen the expertise and capacity of civil society and education advocates.</a:t>
            </a:r>
          </a:p>
          <a:p>
            <a:pPr lvl="1">
              <a:lnSpc>
                <a:spcPts val="2400"/>
              </a:lnSpc>
              <a:buFont typeface="Wingdings" panose="05000000000000000000" pitchFamily="2" charset="2"/>
              <a:buChar char="Ø"/>
            </a:pPr>
            <a:r>
              <a:rPr lang="en-US" sz="1400" dirty="0">
                <a:solidFill>
                  <a:srgbClr val="891523"/>
                </a:solidFill>
                <a:latin typeface="Arial" panose="020B0604020202020204" pitchFamily="34" charset="0"/>
                <a:cs typeface="Arial" panose="020B0604020202020204" pitchFamily="34" charset="0"/>
              </a:rPr>
              <a:t>Increase public and political support for realizing the right to education.</a:t>
            </a:r>
          </a:p>
          <a:p>
            <a:pPr lvl="1">
              <a:lnSpc>
                <a:spcPts val="2400"/>
              </a:lnSpc>
              <a:buFont typeface="Wingdings" panose="05000000000000000000" pitchFamily="2" charset="2"/>
              <a:buChar char="Ø"/>
            </a:pPr>
            <a:r>
              <a:rPr lang="en-US" sz="1400" dirty="0">
                <a:solidFill>
                  <a:srgbClr val="891523"/>
                </a:solidFill>
                <a:latin typeface="Arial" panose="020B0604020202020204" pitchFamily="34" charset="0"/>
                <a:cs typeface="Arial" panose="020B0604020202020204" pitchFamily="34" charset="0"/>
              </a:rPr>
              <a:t>Hold governments and institutions accountable for their commitments to the right to education.</a:t>
            </a:r>
          </a:p>
          <a:p>
            <a:pPr lvl="1">
              <a:lnSpc>
                <a:spcPts val="2400"/>
              </a:lnSpc>
              <a:buFont typeface="Wingdings" panose="05000000000000000000" pitchFamily="2" charset="2"/>
              <a:buChar char="Ø"/>
            </a:pPr>
            <a:r>
              <a:rPr lang="en-US" sz="1400" dirty="0">
                <a:solidFill>
                  <a:srgbClr val="891523"/>
                </a:solidFill>
                <a:latin typeface="Arial" panose="020B0604020202020204" pitchFamily="34" charset="0"/>
                <a:cs typeface="Arial" panose="020B0604020202020204" pitchFamily="34" charset="0"/>
              </a:rPr>
              <a:t>And finally, uphold the right to education for every child and adult everywhere.</a:t>
            </a:r>
          </a:p>
        </p:txBody>
      </p:sp>
    </p:spTree>
    <p:extLst>
      <p:ext uri="{BB962C8B-B14F-4D97-AF65-F5344CB8AC3E}">
        <p14:creationId xmlns:p14="http://schemas.microsoft.com/office/powerpoint/2010/main" val="3337663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xEl>
                                              <p:pRg st="0" end="0"/>
                                            </p:txEl>
                                          </p:spTgt>
                                        </p:tgtEl>
                                        <p:attrNameLst>
                                          <p:attrName>style.visibility</p:attrName>
                                        </p:attrNameLst>
                                      </p:cBhvr>
                                      <p:to>
                                        <p:strVal val="visible"/>
                                      </p:to>
                                    </p:set>
                                    <p:animEffect transition="in" filter="fade">
                                      <p:cBhvr>
                                        <p:cTn id="13" dur="500"/>
                                        <p:tgtEl>
                                          <p:spTgt spid="3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2">
                                            <p:txEl>
                                              <p:pRg st="1" end="1"/>
                                            </p:txEl>
                                          </p:spTgt>
                                        </p:tgtEl>
                                        <p:attrNameLst>
                                          <p:attrName>style.visibility</p:attrName>
                                        </p:attrNameLst>
                                      </p:cBhvr>
                                      <p:to>
                                        <p:strVal val="visible"/>
                                      </p:to>
                                    </p:set>
                                    <p:animEffect transition="in" filter="fade">
                                      <p:cBhvr>
                                        <p:cTn id="18" dur="500"/>
                                        <p:tgtEl>
                                          <p:spTgt spid="3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2">
                                            <p:txEl>
                                              <p:pRg st="2" end="2"/>
                                            </p:txEl>
                                          </p:spTgt>
                                        </p:tgtEl>
                                        <p:attrNameLst>
                                          <p:attrName>style.visibility</p:attrName>
                                        </p:attrNameLst>
                                      </p:cBhvr>
                                      <p:to>
                                        <p:strVal val="visible"/>
                                      </p:to>
                                    </p:set>
                                    <p:animEffect transition="in" filter="fade">
                                      <p:cBhvr>
                                        <p:cTn id="23" dur="500"/>
                                        <p:tgtEl>
                                          <p:spTgt spid="3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2">
                                            <p:txEl>
                                              <p:pRg st="3" end="3"/>
                                            </p:txEl>
                                          </p:spTgt>
                                        </p:tgtEl>
                                        <p:attrNameLst>
                                          <p:attrName>style.visibility</p:attrName>
                                        </p:attrNameLst>
                                      </p:cBhvr>
                                      <p:to>
                                        <p:strVal val="visible"/>
                                      </p:to>
                                    </p:set>
                                    <p:animEffect transition="in" filter="fade">
                                      <p:cBhvr>
                                        <p:cTn id="28" dur="500"/>
                                        <p:tgtEl>
                                          <p:spTgt spid="3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2">
                                            <p:txEl>
                                              <p:pRg st="4" end="4"/>
                                            </p:txEl>
                                          </p:spTgt>
                                        </p:tgtEl>
                                        <p:attrNameLst>
                                          <p:attrName>style.visibility</p:attrName>
                                        </p:attrNameLst>
                                      </p:cBhvr>
                                      <p:to>
                                        <p:strVal val="visible"/>
                                      </p:to>
                                    </p:set>
                                    <p:animEffect transition="in" filter="fade">
                                      <p:cBhvr>
                                        <p:cTn id="33" dur="500"/>
                                        <p:tgtEl>
                                          <p:spTgt spid="3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2">
                                            <p:txEl>
                                              <p:pRg st="5" end="5"/>
                                            </p:txEl>
                                          </p:spTgt>
                                        </p:tgtEl>
                                        <p:attrNameLst>
                                          <p:attrName>style.visibility</p:attrName>
                                        </p:attrNameLst>
                                      </p:cBhvr>
                                      <p:to>
                                        <p:strVal val="visible"/>
                                      </p:to>
                                    </p:set>
                                    <p:animEffect transition="in" filter="fade">
                                      <p:cBhvr>
                                        <p:cTn id="38" dur="500"/>
                                        <p:tgtEl>
                                          <p:spTgt spid="3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2">
                                            <p:txEl>
                                              <p:pRg st="6" end="6"/>
                                            </p:txEl>
                                          </p:spTgt>
                                        </p:tgtEl>
                                        <p:attrNameLst>
                                          <p:attrName>style.visibility</p:attrName>
                                        </p:attrNameLst>
                                      </p:cBhvr>
                                      <p:to>
                                        <p:strVal val="visible"/>
                                      </p:to>
                                    </p:set>
                                    <p:animEffect transition="in" filter="fade">
                                      <p:cBhvr>
                                        <p:cTn id="43" dur="500"/>
                                        <p:tgtEl>
                                          <p:spTgt spid="3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2"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22100"/>
          <a:stretch/>
        </p:blipFill>
        <p:spPr>
          <a:xfrm>
            <a:off x="-41087" y="-369"/>
            <a:ext cx="12379295" cy="6250156"/>
          </a:xfrm>
          <a:prstGeom prst="rect">
            <a:avLst/>
          </a:prstGeom>
        </p:spPr>
      </p:pic>
      <p:sp>
        <p:nvSpPr>
          <p:cNvPr id="14" name="Oval 17"/>
          <p:cNvSpPr>
            <a:spLocks noChangeArrowheads="1"/>
          </p:cNvSpPr>
          <p:nvPr/>
        </p:nvSpPr>
        <p:spPr bwMode="auto">
          <a:xfrm>
            <a:off x="9475366" y="-466344"/>
            <a:ext cx="3017520" cy="3017520"/>
          </a:xfrm>
          <a:prstGeom prst="ellipse">
            <a:avLst/>
          </a:prstGeom>
          <a:solidFill>
            <a:srgbClr val="DEDEDE">
              <a:alpha val="50000"/>
            </a:srgbClr>
          </a:solidFill>
          <a:ln>
            <a:noFill/>
          </a:ln>
          <a:effectLs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Oval 18"/>
          <p:cNvSpPr>
            <a:spLocks noChangeArrowheads="1"/>
          </p:cNvSpPr>
          <p:nvPr/>
        </p:nvSpPr>
        <p:spPr bwMode="auto">
          <a:xfrm>
            <a:off x="9612526" y="-329184"/>
            <a:ext cx="2743200" cy="2743200"/>
          </a:xfrm>
          <a:prstGeom prst="ellipse">
            <a:avLst/>
          </a:prstGeom>
          <a:solidFill>
            <a:srgbClr val="DEDEDE">
              <a:alpha val="75000"/>
            </a:srgbClr>
          </a:solidFill>
          <a:ln>
            <a:noFill/>
          </a:ln>
          <a:effectLst/>
          <a:extLst/>
        </p:spPr>
        <p:txBody>
          <a:bodyPr vert="horz" wrap="square" lIns="0" tIns="0" rIns="0" bIns="0" numCol="1" anchor="ctr" anchorCtr="0" compatLnSpc="1">
            <a:prstTxWarp prst="textNoShape">
              <a:avLst/>
            </a:prstTxWarp>
          </a:bodyPr>
          <a:lstStyle/>
          <a:p>
            <a:pPr algn="ctr" eaLnBrk="0" fontAlgn="base" hangingPunct="0">
              <a:lnSpc>
                <a:spcPct val="125000"/>
              </a:lnSpc>
              <a:spcBef>
                <a:spcPct val="0"/>
              </a:spcBef>
              <a:spcAft>
                <a:spcPct val="0"/>
              </a:spcAft>
            </a:pPr>
            <a:endParaRPr lang="en-US" altLang="en-US" sz="2000" spc="300" dirty="0">
              <a:solidFill>
                <a:prstClr val="black"/>
              </a:solidFill>
              <a:latin typeface="Arial" panose="020B0604020202020204" pitchFamily="34" charset="0"/>
            </a:endParaRPr>
          </a:p>
          <a:p>
            <a:pPr algn="ctr" eaLnBrk="0" fontAlgn="base" hangingPunct="0">
              <a:lnSpc>
                <a:spcPct val="125000"/>
              </a:lnSpc>
              <a:spcBef>
                <a:spcPct val="0"/>
              </a:spcBef>
              <a:spcAft>
                <a:spcPct val="0"/>
              </a:spcAft>
            </a:pPr>
            <a:endParaRPr lang="en-US" altLang="en-US" sz="2000" spc="300" dirty="0">
              <a:solidFill>
                <a:prstClr val="black"/>
              </a:solidFill>
              <a:latin typeface="Arial" panose="020B0604020202020204" pitchFamily="34" charset="0"/>
            </a:endParaRPr>
          </a:p>
        </p:txBody>
      </p:sp>
      <p:sp>
        <p:nvSpPr>
          <p:cNvPr id="17" name="Text Box 21"/>
          <p:cNvSpPr txBox="1">
            <a:spLocks noChangeArrowheads="1"/>
          </p:cNvSpPr>
          <p:nvPr/>
        </p:nvSpPr>
        <p:spPr bwMode="auto">
          <a:xfrm>
            <a:off x="9338418" y="-47583"/>
            <a:ext cx="3291415" cy="240442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US" altLang="en-US" sz="2800" b="1" i="0" u="none" strike="noStrike" cap="none" spc="300" normalizeH="0" dirty="0">
                <a:ln>
                  <a:noFill/>
                </a:ln>
                <a:solidFill>
                  <a:srgbClr val="891523"/>
                </a:solidFill>
                <a:effectLst/>
                <a:latin typeface="Helvetica" panose="020B0604020202020204" pitchFamily="34" charset="0"/>
                <a:cs typeface="Helvetica" panose="020B0604020202020204" pitchFamily="34" charset="0"/>
              </a:rPr>
              <a:t>What </a:t>
            </a:r>
          </a:p>
          <a:p>
            <a:pPr marL="0" marR="0" lvl="0" indent="0" algn="ctr" defTabSz="914400" rtl="0" eaLnBrk="0" fontAlgn="base" latinLnBrk="0" hangingPunct="0">
              <a:lnSpc>
                <a:spcPct val="125000"/>
              </a:lnSpc>
              <a:spcBef>
                <a:spcPct val="0"/>
              </a:spcBef>
              <a:spcAft>
                <a:spcPct val="0"/>
              </a:spcAft>
              <a:buClrTx/>
              <a:buSzTx/>
              <a:buFontTx/>
              <a:buNone/>
              <a:tabLst/>
            </a:pPr>
            <a:r>
              <a:rPr kumimoji="0" lang="en-US" altLang="en-US" sz="2800" b="1" i="0" u="none" strike="noStrike" cap="none" spc="300" normalizeH="0" dirty="0">
                <a:ln>
                  <a:noFill/>
                </a:ln>
                <a:solidFill>
                  <a:srgbClr val="891523"/>
                </a:solidFill>
                <a:effectLst/>
                <a:latin typeface="Helvetica" panose="020B0604020202020204" pitchFamily="34" charset="0"/>
                <a:cs typeface="Helvetica" panose="020B0604020202020204" pitchFamily="34" charset="0"/>
              </a:rPr>
              <a:t>is </a:t>
            </a:r>
          </a:p>
          <a:p>
            <a:pPr marL="0" marR="0" lvl="0" indent="0" algn="ctr" defTabSz="914400" rtl="0" eaLnBrk="0" fontAlgn="base" latinLnBrk="0" hangingPunct="0">
              <a:lnSpc>
                <a:spcPct val="125000"/>
              </a:lnSpc>
              <a:spcBef>
                <a:spcPct val="0"/>
              </a:spcBef>
              <a:spcAft>
                <a:spcPct val="0"/>
              </a:spcAft>
              <a:buClrTx/>
              <a:buSzTx/>
              <a:buFontTx/>
              <a:buNone/>
              <a:tabLst/>
            </a:pPr>
            <a:r>
              <a:rPr kumimoji="0" lang="en-US" altLang="en-US" sz="2800" b="1" i="0" u="none" strike="noStrike" cap="none" spc="300" normalizeH="0" dirty="0">
                <a:ln>
                  <a:noFill/>
                </a:ln>
                <a:solidFill>
                  <a:srgbClr val="891523"/>
                </a:solidFill>
                <a:effectLst/>
                <a:latin typeface="Helvetica" panose="020B0604020202020204" pitchFamily="34" charset="0"/>
                <a:cs typeface="Helvetica" panose="020B0604020202020204" pitchFamily="34" charset="0"/>
              </a:rPr>
              <a:t>RTEI?</a:t>
            </a:r>
            <a:r>
              <a:rPr kumimoji="0" lang="en-US" altLang="en-US" sz="2800" i="0" u="none" strike="noStrike" cap="none" spc="600" normalizeH="0" dirty="0">
                <a:ln>
                  <a:noFill/>
                </a:ln>
                <a:solidFill>
                  <a:srgbClr val="891523"/>
                </a:solidFill>
                <a:effectLst/>
                <a:latin typeface="Helvetica" panose="020B0604020202020204" pitchFamily="34" charset="0"/>
                <a:cs typeface="Helvetica" panose="020B0604020202020204" pitchFamily="34" charset="0"/>
              </a:rPr>
              <a:t> </a:t>
            </a:r>
            <a:endParaRPr kumimoji="0" lang="en-US" altLang="en-US" sz="4000" i="0" u="none" strike="noStrike" cap="none" spc="600" normalizeH="0" baseline="0" dirty="0">
              <a:ln>
                <a:noFill/>
              </a:ln>
              <a:solidFill>
                <a:schemeClr val="tx1"/>
              </a:solidFill>
              <a:effectLst/>
              <a:latin typeface="Helvetica" panose="020B0604020202020204" pitchFamily="34" charset="0"/>
              <a:cs typeface="Helvetica" panose="020B0604020202020204" pitchFamily="34" charset="0"/>
            </a:endParaRPr>
          </a:p>
        </p:txBody>
      </p:sp>
      <p:sp>
        <p:nvSpPr>
          <p:cNvPr id="22" name="Text Box 27"/>
          <p:cNvSpPr txBox="1">
            <a:spLocks noChangeArrowheads="1"/>
          </p:cNvSpPr>
          <p:nvPr/>
        </p:nvSpPr>
        <p:spPr bwMode="auto">
          <a:xfrm>
            <a:off x="144277" y="5900242"/>
            <a:ext cx="2279701" cy="2148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000" b="0" i="0" u="none" strike="noStrike" cap="none" normalizeH="0" baseline="0" dirty="0">
                <a:ln>
                  <a:noFill/>
                </a:ln>
                <a:solidFill>
                  <a:srgbClr val="FFFFFF"/>
                </a:solidFill>
                <a:effectLst/>
                <a:latin typeface="Arial" panose="020B0604020202020204" pitchFamily="34" charset="0"/>
              </a:rPr>
              <a:t>GPE/</a:t>
            </a:r>
            <a:r>
              <a:rPr kumimoji="0" lang="en-US" altLang="en-US" sz="1000" b="0" i="0" u="none" strike="noStrike" cap="none" normalizeH="0" baseline="0" dirty="0" err="1">
                <a:ln>
                  <a:noFill/>
                </a:ln>
                <a:solidFill>
                  <a:srgbClr val="FFFFFF"/>
                </a:solidFill>
                <a:effectLst/>
                <a:latin typeface="Arial" panose="020B0604020202020204" pitchFamily="34" charset="0"/>
              </a:rPr>
              <a:t>Midastouch</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
        <p:nvSpPr>
          <p:cNvPr id="27" name="Oval 17"/>
          <p:cNvSpPr>
            <a:spLocks noChangeArrowheads="1"/>
          </p:cNvSpPr>
          <p:nvPr/>
        </p:nvSpPr>
        <p:spPr bwMode="auto">
          <a:xfrm>
            <a:off x="4318259" y="270256"/>
            <a:ext cx="1645920" cy="1645920"/>
          </a:xfrm>
          <a:prstGeom prst="ellipse">
            <a:avLst/>
          </a:prstGeom>
          <a:solidFill>
            <a:srgbClr val="FCF7F3">
              <a:alpha val="50000"/>
            </a:srgbClr>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Oval 18"/>
          <p:cNvSpPr>
            <a:spLocks noChangeAspect="1" noChangeArrowheads="1"/>
          </p:cNvSpPr>
          <p:nvPr/>
        </p:nvSpPr>
        <p:spPr bwMode="auto">
          <a:xfrm>
            <a:off x="4455419" y="407416"/>
            <a:ext cx="1371600" cy="1371600"/>
          </a:xfrm>
          <a:prstGeom prst="ellipse">
            <a:avLst/>
          </a:prstGeom>
          <a:solidFill>
            <a:srgbClr val="FCF7F3"/>
          </a:solidFill>
          <a:ln w="38100">
            <a:solidFill>
              <a:srgbClr val="595959">
                <a:alpha val="74902"/>
              </a:srgbClr>
            </a:solidFill>
          </a:ln>
          <a:effectLst/>
          <a:extLst/>
        </p:spPr>
        <p:txBody>
          <a:bodyPr vert="horz" wrap="square" lIns="0" tIns="0" rIns="0" bIns="0" numCol="1" anchor="ctr" anchorCtr="0" compatLnSpc="1">
            <a:prstTxWarp prst="textNoShape">
              <a:avLst/>
            </a:prstTxWarp>
          </a:bodyPr>
          <a:lstStyle/>
          <a:p>
            <a:pPr algn="ctr" eaLnBrk="0" fontAlgn="base" hangingPunct="0">
              <a:lnSpc>
                <a:spcPct val="125000"/>
              </a:lnSpc>
              <a:spcBef>
                <a:spcPct val="0"/>
              </a:spcBef>
              <a:spcAft>
                <a:spcPct val="0"/>
              </a:spcAft>
            </a:pPr>
            <a:endParaRPr lang="en-US" altLang="en-US" sz="2000" spc="300" dirty="0">
              <a:solidFill>
                <a:prstClr val="black"/>
              </a:solidFill>
              <a:latin typeface="Arial" panose="020B0604020202020204" pitchFamily="34" charset="0"/>
            </a:endParaRPr>
          </a:p>
          <a:p>
            <a:pPr algn="ctr" eaLnBrk="0" fontAlgn="base" hangingPunct="0">
              <a:lnSpc>
                <a:spcPct val="125000"/>
              </a:lnSpc>
              <a:spcBef>
                <a:spcPct val="0"/>
              </a:spcBef>
              <a:spcAft>
                <a:spcPct val="0"/>
              </a:spcAft>
            </a:pPr>
            <a:endParaRPr lang="en-US" altLang="en-US" sz="2000" spc="300" dirty="0">
              <a:solidFill>
                <a:prstClr val="black"/>
              </a:solidFill>
              <a:latin typeface="Arial" panose="020B0604020202020204" pitchFamily="34" charset="0"/>
            </a:endParaRPr>
          </a:p>
        </p:txBody>
      </p:sp>
      <p:sp>
        <p:nvSpPr>
          <p:cNvPr id="30" name="Oval 17"/>
          <p:cNvSpPr>
            <a:spLocks noChangeArrowheads="1"/>
          </p:cNvSpPr>
          <p:nvPr/>
        </p:nvSpPr>
        <p:spPr bwMode="auto">
          <a:xfrm>
            <a:off x="6299130" y="1697118"/>
            <a:ext cx="1645920" cy="1645920"/>
          </a:xfrm>
          <a:prstGeom prst="ellipse">
            <a:avLst/>
          </a:prstGeom>
          <a:solidFill>
            <a:srgbClr val="FCF7F3">
              <a:alpha val="50000"/>
            </a:srgbClr>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 name="Oval 18"/>
          <p:cNvSpPr>
            <a:spLocks noChangeAspect="1" noChangeArrowheads="1"/>
          </p:cNvSpPr>
          <p:nvPr/>
        </p:nvSpPr>
        <p:spPr bwMode="auto">
          <a:xfrm>
            <a:off x="6436290" y="1834278"/>
            <a:ext cx="1371600" cy="1371600"/>
          </a:xfrm>
          <a:prstGeom prst="ellipse">
            <a:avLst/>
          </a:prstGeom>
          <a:solidFill>
            <a:srgbClr val="FCF7F3"/>
          </a:solidFill>
          <a:ln w="38100">
            <a:solidFill>
              <a:srgbClr val="595959">
                <a:alpha val="74902"/>
              </a:srgbClr>
            </a:solidFill>
          </a:ln>
          <a:effectLst/>
          <a:extLst/>
        </p:spPr>
        <p:txBody>
          <a:bodyPr vert="horz" wrap="square" lIns="0" tIns="0" rIns="0" bIns="0" numCol="1" anchor="ctr" anchorCtr="0" compatLnSpc="1">
            <a:prstTxWarp prst="textNoShape">
              <a:avLst/>
            </a:prstTxWarp>
          </a:bodyPr>
          <a:lstStyle/>
          <a:p>
            <a:pPr algn="ctr" eaLnBrk="0" fontAlgn="base" hangingPunct="0">
              <a:lnSpc>
                <a:spcPct val="125000"/>
              </a:lnSpc>
              <a:spcBef>
                <a:spcPct val="0"/>
              </a:spcBef>
              <a:spcAft>
                <a:spcPct val="0"/>
              </a:spcAft>
            </a:pPr>
            <a:endParaRPr lang="en-US" altLang="en-US" sz="2000" spc="300" dirty="0">
              <a:solidFill>
                <a:prstClr val="black"/>
              </a:solidFill>
              <a:latin typeface="Arial" panose="020B0604020202020204" pitchFamily="34" charset="0"/>
            </a:endParaRPr>
          </a:p>
          <a:p>
            <a:pPr algn="ctr" eaLnBrk="0" fontAlgn="base" hangingPunct="0">
              <a:lnSpc>
                <a:spcPct val="125000"/>
              </a:lnSpc>
              <a:spcBef>
                <a:spcPct val="0"/>
              </a:spcBef>
              <a:spcAft>
                <a:spcPct val="0"/>
              </a:spcAft>
            </a:pPr>
            <a:endParaRPr lang="en-US" altLang="en-US" sz="2000" spc="300" dirty="0">
              <a:solidFill>
                <a:prstClr val="black"/>
              </a:solidFill>
              <a:latin typeface="Arial" panose="020B0604020202020204" pitchFamily="34" charset="0"/>
            </a:endParaRPr>
          </a:p>
        </p:txBody>
      </p:sp>
      <p:sp>
        <p:nvSpPr>
          <p:cNvPr id="40" name="Oval 17"/>
          <p:cNvSpPr>
            <a:spLocks noChangeArrowheads="1"/>
          </p:cNvSpPr>
          <p:nvPr/>
        </p:nvSpPr>
        <p:spPr bwMode="auto">
          <a:xfrm>
            <a:off x="2327298" y="1714685"/>
            <a:ext cx="1645920" cy="1645920"/>
          </a:xfrm>
          <a:prstGeom prst="ellipse">
            <a:avLst/>
          </a:prstGeom>
          <a:solidFill>
            <a:srgbClr val="FCF7F3">
              <a:alpha val="50000"/>
            </a:srgbClr>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 name="Oval 18"/>
          <p:cNvSpPr>
            <a:spLocks noChangeAspect="1" noChangeArrowheads="1"/>
          </p:cNvSpPr>
          <p:nvPr/>
        </p:nvSpPr>
        <p:spPr bwMode="auto">
          <a:xfrm>
            <a:off x="2464458" y="1851845"/>
            <a:ext cx="1371600" cy="1371600"/>
          </a:xfrm>
          <a:prstGeom prst="ellipse">
            <a:avLst/>
          </a:prstGeom>
          <a:solidFill>
            <a:srgbClr val="FCF7F3"/>
          </a:solidFill>
          <a:ln w="38100">
            <a:solidFill>
              <a:srgbClr val="595959">
                <a:alpha val="74902"/>
              </a:srgbClr>
            </a:solidFill>
          </a:ln>
          <a:effectLst/>
          <a:extLst/>
        </p:spPr>
        <p:txBody>
          <a:bodyPr vert="horz" wrap="square" lIns="0" tIns="0" rIns="0" bIns="0" numCol="1" anchor="ctr" anchorCtr="0" compatLnSpc="1">
            <a:prstTxWarp prst="textNoShape">
              <a:avLst/>
            </a:prstTxWarp>
          </a:bodyPr>
          <a:lstStyle/>
          <a:p>
            <a:pPr algn="ctr" eaLnBrk="0" fontAlgn="base" hangingPunct="0">
              <a:lnSpc>
                <a:spcPct val="125000"/>
              </a:lnSpc>
              <a:spcBef>
                <a:spcPct val="0"/>
              </a:spcBef>
              <a:spcAft>
                <a:spcPct val="0"/>
              </a:spcAft>
            </a:pPr>
            <a:endParaRPr lang="en-US" altLang="en-US" sz="2000" spc="300" dirty="0">
              <a:solidFill>
                <a:prstClr val="black"/>
              </a:solidFill>
              <a:latin typeface="Arial" panose="020B0604020202020204" pitchFamily="34" charset="0"/>
            </a:endParaRPr>
          </a:p>
          <a:p>
            <a:pPr algn="ctr" eaLnBrk="0" fontAlgn="base" hangingPunct="0">
              <a:lnSpc>
                <a:spcPct val="125000"/>
              </a:lnSpc>
              <a:spcBef>
                <a:spcPct val="0"/>
              </a:spcBef>
              <a:spcAft>
                <a:spcPct val="0"/>
              </a:spcAft>
            </a:pPr>
            <a:endParaRPr lang="en-US" altLang="en-US" sz="2000" spc="300" dirty="0">
              <a:solidFill>
                <a:prstClr val="black"/>
              </a:solidFill>
              <a:latin typeface="Arial" panose="020B0604020202020204" pitchFamily="34" charset="0"/>
            </a:endParaRPr>
          </a:p>
        </p:txBody>
      </p:sp>
      <p:sp>
        <p:nvSpPr>
          <p:cNvPr id="42" name="Oval 17"/>
          <p:cNvSpPr>
            <a:spLocks noChangeArrowheads="1"/>
          </p:cNvSpPr>
          <p:nvPr/>
        </p:nvSpPr>
        <p:spPr bwMode="auto">
          <a:xfrm>
            <a:off x="3102041" y="4028071"/>
            <a:ext cx="1645920" cy="1645920"/>
          </a:xfrm>
          <a:prstGeom prst="ellipse">
            <a:avLst/>
          </a:prstGeom>
          <a:solidFill>
            <a:srgbClr val="FCF7F3">
              <a:alpha val="50000"/>
            </a:srgbClr>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3" name="Oval 18"/>
          <p:cNvSpPr>
            <a:spLocks noChangeAspect="1" noChangeArrowheads="1"/>
          </p:cNvSpPr>
          <p:nvPr/>
        </p:nvSpPr>
        <p:spPr bwMode="auto">
          <a:xfrm>
            <a:off x="3239201" y="4165231"/>
            <a:ext cx="1371600" cy="1371600"/>
          </a:xfrm>
          <a:prstGeom prst="ellipse">
            <a:avLst/>
          </a:prstGeom>
          <a:solidFill>
            <a:srgbClr val="FCF7F3"/>
          </a:solidFill>
          <a:ln w="38100">
            <a:solidFill>
              <a:srgbClr val="595959">
                <a:alpha val="74902"/>
              </a:srgbClr>
            </a:solidFill>
          </a:ln>
          <a:effectLst/>
          <a:extLst/>
        </p:spPr>
        <p:txBody>
          <a:bodyPr vert="horz" wrap="square" lIns="0" tIns="0" rIns="0" bIns="0" numCol="1" anchor="ctr" anchorCtr="0" compatLnSpc="1">
            <a:prstTxWarp prst="textNoShape">
              <a:avLst/>
            </a:prstTxWarp>
          </a:bodyPr>
          <a:lstStyle/>
          <a:p>
            <a:pPr algn="ctr" eaLnBrk="0" fontAlgn="base" hangingPunct="0">
              <a:lnSpc>
                <a:spcPct val="125000"/>
              </a:lnSpc>
              <a:spcBef>
                <a:spcPct val="0"/>
              </a:spcBef>
              <a:spcAft>
                <a:spcPct val="0"/>
              </a:spcAft>
            </a:pPr>
            <a:endParaRPr lang="en-US" altLang="en-US" sz="2000" spc="300" dirty="0">
              <a:solidFill>
                <a:prstClr val="black"/>
              </a:solidFill>
              <a:latin typeface="Arial" panose="020B0604020202020204" pitchFamily="34" charset="0"/>
            </a:endParaRPr>
          </a:p>
          <a:p>
            <a:pPr algn="ctr" eaLnBrk="0" fontAlgn="base" hangingPunct="0">
              <a:lnSpc>
                <a:spcPct val="125000"/>
              </a:lnSpc>
              <a:spcBef>
                <a:spcPct val="0"/>
              </a:spcBef>
              <a:spcAft>
                <a:spcPct val="0"/>
              </a:spcAft>
            </a:pPr>
            <a:endParaRPr lang="en-US" altLang="en-US" sz="2000" spc="300" dirty="0">
              <a:solidFill>
                <a:prstClr val="black"/>
              </a:solidFill>
              <a:latin typeface="Arial" panose="020B0604020202020204" pitchFamily="34" charset="0"/>
            </a:endParaRPr>
          </a:p>
        </p:txBody>
      </p:sp>
      <p:sp>
        <p:nvSpPr>
          <p:cNvPr id="44" name="Oval 17"/>
          <p:cNvSpPr>
            <a:spLocks noChangeArrowheads="1"/>
          </p:cNvSpPr>
          <p:nvPr/>
        </p:nvSpPr>
        <p:spPr bwMode="auto">
          <a:xfrm>
            <a:off x="5555562" y="4037763"/>
            <a:ext cx="1645920" cy="1645920"/>
          </a:xfrm>
          <a:prstGeom prst="ellipse">
            <a:avLst/>
          </a:prstGeom>
          <a:solidFill>
            <a:srgbClr val="FCF7F3">
              <a:alpha val="50000"/>
            </a:srgbClr>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5" name="Oval 18"/>
          <p:cNvSpPr>
            <a:spLocks noChangeAspect="1" noChangeArrowheads="1"/>
          </p:cNvSpPr>
          <p:nvPr/>
        </p:nvSpPr>
        <p:spPr bwMode="auto">
          <a:xfrm>
            <a:off x="5692722" y="4174923"/>
            <a:ext cx="1371600" cy="1371600"/>
          </a:xfrm>
          <a:prstGeom prst="ellipse">
            <a:avLst/>
          </a:prstGeom>
          <a:solidFill>
            <a:srgbClr val="FCF7F3"/>
          </a:solidFill>
          <a:ln w="38100">
            <a:solidFill>
              <a:srgbClr val="595959">
                <a:alpha val="74902"/>
              </a:srgbClr>
            </a:solidFill>
          </a:ln>
          <a:effectLst/>
          <a:extLst/>
        </p:spPr>
        <p:txBody>
          <a:bodyPr vert="horz" wrap="square" lIns="0" tIns="0" rIns="0" bIns="0" numCol="1" anchor="ctr" anchorCtr="0" compatLnSpc="1">
            <a:prstTxWarp prst="textNoShape">
              <a:avLst/>
            </a:prstTxWarp>
          </a:bodyPr>
          <a:lstStyle/>
          <a:p>
            <a:pPr algn="ctr" eaLnBrk="0" fontAlgn="base" hangingPunct="0">
              <a:lnSpc>
                <a:spcPct val="125000"/>
              </a:lnSpc>
              <a:spcBef>
                <a:spcPct val="0"/>
              </a:spcBef>
              <a:spcAft>
                <a:spcPct val="0"/>
              </a:spcAft>
            </a:pPr>
            <a:endParaRPr lang="en-US" altLang="en-US" sz="2000" spc="300" dirty="0">
              <a:solidFill>
                <a:prstClr val="black"/>
              </a:solidFill>
              <a:latin typeface="Arial" panose="020B0604020202020204" pitchFamily="34" charset="0"/>
            </a:endParaRPr>
          </a:p>
          <a:p>
            <a:pPr algn="ctr" eaLnBrk="0" fontAlgn="base" hangingPunct="0">
              <a:lnSpc>
                <a:spcPct val="125000"/>
              </a:lnSpc>
              <a:spcBef>
                <a:spcPct val="0"/>
              </a:spcBef>
              <a:spcAft>
                <a:spcPct val="0"/>
              </a:spcAft>
            </a:pPr>
            <a:endParaRPr lang="en-US" altLang="en-US" sz="2000" spc="300" dirty="0">
              <a:solidFill>
                <a:prstClr val="black"/>
              </a:solidFill>
              <a:latin typeface="Arial" panose="020B0604020202020204" pitchFamily="34" charset="0"/>
            </a:endParaRPr>
          </a:p>
        </p:txBody>
      </p:sp>
      <p:sp>
        <p:nvSpPr>
          <p:cNvPr id="46" name="Oval 17"/>
          <p:cNvSpPr>
            <a:spLocks noChangeArrowheads="1"/>
          </p:cNvSpPr>
          <p:nvPr/>
        </p:nvSpPr>
        <p:spPr bwMode="auto">
          <a:xfrm>
            <a:off x="4307034" y="2356847"/>
            <a:ext cx="1645920" cy="1645920"/>
          </a:xfrm>
          <a:prstGeom prst="ellipse">
            <a:avLst/>
          </a:prstGeom>
          <a:solidFill>
            <a:srgbClr val="FCF7F3">
              <a:alpha val="50000"/>
            </a:srgbClr>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7" name="Oval 18"/>
          <p:cNvSpPr>
            <a:spLocks noChangeAspect="1" noChangeArrowheads="1"/>
          </p:cNvSpPr>
          <p:nvPr/>
        </p:nvSpPr>
        <p:spPr bwMode="auto">
          <a:xfrm>
            <a:off x="4444194" y="2494007"/>
            <a:ext cx="1371600" cy="1371600"/>
          </a:xfrm>
          <a:prstGeom prst="ellipse">
            <a:avLst/>
          </a:prstGeom>
          <a:solidFill>
            <a:srgbClr val="FCF7F3"/>
          </a:solidFill>
          <a:ln w="38100">
            <a:solidFill>
              <a:srgbClr val="595959">
                <a:alpha val="74902"/>
              </a:srgbClr>
            </a:solidFill>
          </a:ln>
          <a:effectLst/>
          <a:extLst/>
        </p:spPr>
        <p:txBody>
          <a:bodyPr vert="horz" wrap="square" lIns="0" tIns="0" rIns="0" bIns="0" numCol="1" anchor="ctr" anchorCtr="0" compatLnSpc="1">
            <a:prstTxWarp prst="textNoShape">
              <a:avLst/>
            </a:prstTxWarp>
          </a:bodyPr>
          <a:lstStyle/>
          <a:p>
            <a:pPr algn="ctr" eaLnBrk="0" fontAlgn="base" hangingPunct="0">
              <a:lnSpc>
                <a:spcPct val="125000"/>
              </a:lnSpc>
              <a:spcBef>
                <a:spcPct val="0"/>
              </a:spcBef>
              <a:spcAft>
                <a:spcPct val="0"/>
              </a:spcAft>
            </a:pPr>
            <a:endParaRPr lang="en-US" altLang="en-US" sz="2000" spc="300" dirty="0">
              <a:solidFill>
                <a:prstClr val="black"/>
              </a:solidFill>
              <a:latin typeface="Arial" panose="020B0604020202020204" pitchFamily="34" charset="0"/>
            </a:endParaRPr>
          </a:p>
          <a:p>
            <a:pPr algn="ctr" eaLnBrk="0" fontAlgn="base" hangingPunct="0">
              <a:lnSpc>
                <a:spcPct val="125000"/>
              </a:lnSpc>
              <a:spcBef>
                <a:spcPct val="0"/>
              </a:spcBef>
              <a:spcAft>
                <a:spcPct val="0"/>
              </a:spcAft>
            </a:pPr>
            <a:endParaRPr lang="en-US" altLang="en-US" sz="2000" spc="300" dirty="0">
              <a:solidFill>
                <a:prstClr val="black"/>
              </a:solidFill>
              <a:latin typeface="Arial" panose="020B0604020202020204" pitchFamily="34" charset="0"/>
            </a:endParaRPr>
          </a:p>
        </p:txBody>
      </p:sp>
      <p:sp>
        <p:nvSpPr>
          <p:cNvPr id="12" name="Right Arrow 11"/>
          <p:cNvSpPr/>
          <p:nvPr/>
        </p:nvSpPr>
        <p:spPr>
          <a:xfrm rot="2181015">
            <a:off x="5935631" y="1509928"/>
            <a:ext cx="475129" cy="466164"/>
          </a:xfrm>
          <a:prstGeom prst="rightArrow">
            <a:avLst/>
          </a:prstGeom>
          <a:solidFill>
            <a:srgbClr val="FCF7F3"/>
          </a:solidFill>
          <a:ln w="38100">
            <a:solidFill>
              <a:srgbClr val="595959">
                <a:alpha val="74902"/>
              </a:srgbClr>
            </a:solidFill>
          </a:ln>
          <a:effectLst/>
        </p:spPr>
        <p:txBody>
          <a:bodyPr vert="horz" wrap="square" lIns="0" tIns="0" rIns="0" bIns="0" numCol="1" anchor="ctr" anchorCtr="0" compatLnSpc="1">
            <a:prstTxWarp prst="textNoShape">
              <a:avLst/>
            </a:prstTxWarp>
          </a:bodyPr>
          <a:lstStyle/>
          <a:p>
            <a:pPr algn="ctr" eaLnBrk="0" fontAlgn="base" hangingPunct="0">
              <a:lnSpc>
                <a:spcPct val="125000"/>
              </a:lnSpc>
              <a:spcBef>
                <a:spcPct val="0"/>
              </a:spcBef>
              <a:spcAft>
                <a:spcPct val="0"/>
              </a:spcAft>
            </a:pPr>
            <a:endParaRPr lang="en-US" sz="2000" spc="300">
              <a:solidFill>
                <a:prstClr val="black"/>
              </a:solidFill>
              <a:latin typeface="Arial" panose="020B0604020202020204" pitchFamily="34" charset="0"/>
            </a:endParaRPr>
          </a:p>
        </p:txBody>
      </p:sp>
      <p:sp>
        <p:nvSpPr>
          <p:cNvPr id="48" name="Right Arrow 47"/>
          <p:cNvSpPr/>
          <p:nvPr/>
        </p:nvSpPr>
        <p:spPr>
          <a:xfrm rot="6402660">
            <a:off x="6520769" y="3451065"/>
            <a:ext cx="475129" cy="466164"/>
          </a:xfrm>
          <a:prstGeom prst="rightArrow">
            <a:avLst/>
          </a:prstGeom>
          <a:solidFill>
            <a:srgbClr val="FCF7F3"/>
          </a:solidFill>
          <a:ln w="38100">
            <a:solidFill>
              <a:srgbClr val="595959">
                <a:alpha val="74902"/>
              </a:srgbClr>
            </a:solidFill>
          </a:ln>
          <a:effectLst/>
        </p:spPr>
        <p:txBody>
          <a:bodyPr vert="horz" wrap="square" lIns="0" tIns="0" rIns="0" bIns="0" numCol="1" anchor="ctr" anchorCtr="0" compatLnSpc="1">
            <a:prstTxWarp prst="textNoShape">
              <a:avLst/>
            </a:prstTxWarp>
          </a:bodyPr>
          <a:lstStyle/>
          <a:p>
            <a:pPr algn="ctr" eaLnBrk="0" fontAlgn="base" hangingPunct="0">
              <a:lnSpc>
                <a:spcPct val="125000"/>
              </a:lnSpc>
              <a:spcBef>
                <a:spcPct val="0"/>
              </a:spcBef>
              <a:spcAft>
                <a:spcPct val="0"/>
              </a:spcAft>
            </a:pPr>
            <a:endParaRPr lang="en-US" sz="2000" spc="300">
              <a:solidFill>
                <a:prstClr val="black"/>
              </a:solidFill>
              <a:latin typeface="Arial" panose="020B0604020202020204" pitchFamily="34" charset="0"/>
            </a:endParaRPr>
          </a:p>
        </p:txBody>
      </p:sp>
      <p:sp>
        <p:nvSpPr>
          <p:cNvPr id="49" name="Right Arrow 48"/>
          <p:cNvSpPr/>
          <p:nvPr/>
        </p:nvSpPr>
        <p:spPr>
          <a:xfrm rot="15023754">
            <a:off x="3273233" y="3489462"/>
            <a:ext cx="475129" cy="466164"/>
          </a:xfrm>
          <a:prstGeom prst="rightArrow">
            <a:avLst/>
          </a:prstGeom>
          <a:solidFill>
            <a:srgbClr val="FCF7F3"/>
          </a:solidFill>
          <a:ln w="38100">
            <a:solidFill>
              <a:srgbClr val="595959">
                <a:alpha val="74902"/>
              </a:srgbClr>
            </a:solidFill>
          </a:ln>
          <a:effectLst/>
        </p:spPr>
        <p:txBody>
          <a:bodyPr vert="horz" wrap="square" lIns="0" tIns="0" rIns="0" bIns="0" numCol="1" anchor="ctr" anchorCtr="0" compatLnSpc="1">
            <a:prstTxWarp prst="textNoShape">
              <a:avLst/>
            </a:prstTxWarp>
          </a:bodyPr>
          <a:lstStyle/>
          <a:p>
            <a:pPr algn="ctr" eaLnBrk="0" fontAlgn="base" hangingPunct="0">
              <a:lnSpc>
                <a:spcPct val="125000"/>
              </a:lnSpc>
              <a:spcBef>
                <a:spcPct val="0"/>
              </a:spcBef>
              <a:spcAft>
                <a:spcPct val="0"/>
              </a:spcAft>
            </a:pPr>
            <a:endParaRPr lang="en-US" sz="2000" spc="300">
              <a:solidFill>
                <a:prstClr val="black"/>
              </a:solidFill>
              <a:latin typeface="Arial" panose="020B0604020202020204" pitchFamily="34" charset="0"/>
            </a:endParaRPr>
          </a:p>
        </p:txBody>
      </p:sp>
      <p:sp>
        <p:nvSpPr>
          <p:cNvPr id="50" name="Right Arrow 49"/>
          <p:cNvSpPr/>
          <p:nvPr/>
        </p:nvSpPr>
        <p:spPr>
          <a:xfrm rot="10800000">
            <a:off x="4910238" y="4723104"/>
            <a:ext cx="475129" cy="466164"/>
          </a:xfrm>
          <a:prstGeom prst="rightArrow">
            <a:avLst/>
          </a:prstGeom>
          <a:solidFill>
            <a:srgbClr val="FCF7F3"/>
          </a:solidFill>
          <a:ln w="38100">
            <a:solidFill>
              <a:srgbClr val="595959">
                <a:alpha val="74902"/>
              </a:srgbClr>
            </a:solidFill>
          </a:ln>
          <a:effectLst/>
        </p:spPr>
        <p:txBody>
          <a:bodyPr vert="horz" wrap="square" lIns="0" tIns="0" rIns="0" bIns="0" numCol="1" anchor="ctr" anchorCtr="0" compatLnSpc="1">
            <a:prstTxWarp prst="textNoShape">
              <a:avLst/>
            </a:prstTxWarp>
          </a:bodyPr>
          <a:lstStyle/>
          <a:p>
            <a:pPr algn="ctr" eaLnBrk="0" fontAlgn="base" hangingPunct="0">
              <a:lnSpc>
                <a:spcPct val="125000"/>
              </a:lnSpc>
              <a:spcBef>
                <a:spcPct val="0"/>
              </a:spcBef>
              <a:spcAft>
                <a:spcPct val="0"/>
              </a:spcAft>
            </a:pPr>
            <a:endParaRPr lang="en-US" sz="2000" spc="300">
              <a:solidFill>
                <a:prstClr val="black"/>
              </a:solidFill>
              <a:latin typeface="Arial" panose="020B0604020202020204" pitchFamily="34" charset="0"/>
            </a:endParaRPr>
          </a:p>
        </p:txBody>
      </p:sp>
      <p:sp>
        <p:nvSpPr>
          <p:cNvPr id="51" name="Right Arrow 50"/>
          <p:cNvSpPr/>
          <p:nvPr/>
        </p:nvSpPr>
        <p:spPr>
          <a:xfrm rot="1307595">
            <a:off x="4012032" y="2685818"/>
            <a:ext cx="257244" cy="320794"/>
          </a:xfrm>
          <a:prstGeom prst="rightArrow">
            <a:avLst/>
          </a:prstGeom>
          <a:solidFill>
            <a:srgbClr val="FCF7F3"/>
          </a:solidFill>
          <a:ln w="38100">
            <a:solidFill>
              <a:srgbClr val="595959">
                <a:alpha val="74902"/>
              </a:srgbClr>
            </a:solidFill>
          </a:ln>
          <a:effectLst/>
        </p:spPr>
        <p:txBody>
          <a:bodyPr vert="horz" wrap="square" lIns="0" tIns="0" rIns="0" bIns="0" numCol="1" anchor="ctr" anchorCtr="0" compatLnSpc="1">
            <a:prstTxWarp prst="textNoShape">
              <a:avLst/>
            </a:prstTxWarp>
          </a:bodyPr>
          <a:lstStyle/>
          <a:p>
            <a:pPr algn="ctr" eaLnBrk="0" fontAlgn="base" hangingPunct="0">
              <a:lnSpc>
                <a:spcPct val="125000"/>
              </a:lnSpc>
              <a:spcBef>
                <a:spcPct val="0"/>
              </a:spcBef>
              <a:spcAft>
                <a:spcPct val="0"/>
              </a:spcAft>
            </a:pPr>
            <a:endParaRPr lang="en-US" sz="2000" spc="300">
              <a:solidFill>
                <a:prstClr val="black"/>
              </a:solidFill>
              <a:latin typeface="Arial" panose="020B060402020202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0602" y="636016"/>
            <a:ext cx="914400" cy="914400"/>
          </a:xfrm>
          <a:prstGeom prst="rect">
            <a:avLst/>
          </a:prstGeom>
          <a:noFill/>
          <a:ln>
            <a:noFill/>
          </a:ln>
        </p:spPr>
      </p:pic>
      <p:pic>
        <p:nvPicPr>
          <p:cNvPr id="4" name="Picture 3"/>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682469" y="2062878"/>
            <a:ext cx="914400" cy="9144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49156" y="4239729"/>
            <a:ext cx="658731" cy="658731"/>
          </a:xfrm>
          <a:prstGeom prst="rect">
            <a:avLst/>
          </a:prstGeom>
          <a:noFill/>
          <a:ln>
            <a:noFill/>
          </a:ln>
        </p:spPr>
      </p:pic>
      <p:pic>
        <p:nvPicPr>
          <p:cNvPr id="6" name="Picture 5"/>
          <p:cNvPicPr>
            <a:picLocks noChangeAspect="1"/>
          </p:cNvPicPr>
          <p:nvPr/>
        </p:nvPicPr>
        <p:blipFill>
          <a:blip r:embed="rId7"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5931853" y="4912826"/>
            <a:ext cx="306453" cy="306453"/>
          </a:xfrm>
          <a:prstGeom prst="rect">
            <a:avLst/>
          </a:prstGeom>
        </p:spPr>
      </p:pic>
      <p:pic>
        <p:nvPicPr>
          <p:cNvPr id="7" name="Picture 6"/>
          <p:cNvPicPr>
            <a:picLocks noChangeAspect="1"/>
          </p:cNvPicPr>
          <p:nvPr/>
        </p:nvPicPr>
        <p:blipFill>
          <a:blip r:embed="rId8"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487002" y="4882279"/>
            <a:ext cx="349411" cy="349411"/>
          </a:xfrm>
          <a:prstGeom prst="rect">
            <a:avLst/>
          </a:prstGeom>
        </p:spPr>
      </p:pic>
      <p:pic>
        <p:nvPicPr>
          <p:cNvPr id="8" name="Picture 7"/>
          <p:cNvPicPr>
            <a:picLocks noChangeAspect="1"/>
          </p:cNvPicPr>
          <p:nvPr/>
        </p:nvPicPr>
        <p:blipFill>
          <a:blip r:embed="rId9" cstate="print">
            <a:grayscl/>
            <a:extLst>
              <a:ext uri="{28A0092B-C50C-407E-A947-70E740481C1C}">
                <a14:useLocalDpi xmlns:a14="http://schemas.microsoft.com/office/drawing/2010/main" val="0"/>
              </a:ext>
            </a:extLst>
          </a:blip>
          <a:stretch>
            <a:fillRect/>
          </a:stretch>
        </p:blipFill>
        <p:spPr>
          <a:xfrm>
            <a:off x="4021418" y="4851031"/>
            <a:ext cx="302808" cy="379993"/>
          </a:xfrm>
          <a:prstGeom prst="rect">
            <a:avLst/>
          </a:prstGeom>
          <a:noFill/>
          <a:ln>
            <a:noFill/>
          </a:ln>
        </p:spPr>
      </p:pic>
      <p:pic>
        <p:nvPicPr>
          <p:cNvPr id="9" name="Picture 8"/>
          <p:cNvPicPr>
            <a:picLocks noChangeAspect="1"/>
          </p:cNvPicPr>
          <p:nvPr/>
        </p:nvPicPr>
        <p:blipFill>
          <a:blip r:embed="rId10"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3537696" y="4453932"/>
            <a:ext cx="416439" cy="416439"/>
          </a:xfrm>
          <a:prstGeom prst="rect">
            <a:avLst/>
          </a:prstGeom>
        </p:spPr>
      </p:pic>
      <p:pic>
        <p:nvPicPr>
          <p:cNvPr id="10" name="Picture 9"/>
          <p:cNvPicPr>
            <a:picLocks noChangeAspect="1"/>
          </p:cNvPicPr>
          <p:nvPr/>
        </p:nvPicPr>
        <p:blipFill>
          <a:blip r:embed="rId11" cstate="print">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3073572" y="2008718"/>
            <a:ext cx="485252" cy="485252"/>
          </a:xfrm>
          <a:prstGeom prst="rect">
            <a:avLst/>
          </a:prstGeom>
        </p:spPr>
      </p:pic>
      <p:pic>
        <p:nvPicPr>
          <p:cNvPr id="24" name="Picture 23"/>
          <p:cNvPicPr>
            <a:picLocks noChangeAspect="1"/>
          </p:cNvPicPr>
          <p:nvPr/>
        </p:nvPicPr>
        <p:blipFill>
          <a:blip r:embed="rId12" cstate="print">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2795986" y="2579312"/>
            <a:ext cx="485252" cy="485252"/>
          </a:xfrm>
          <a:prstGeom prst="rect">
            <a:avLst/>
          </a:prstGeom>
        </p:spPr>
      </p:pic>
      <p:pic>
        <p:nvPicPr>
          <p:cNvPr id="25" name="Picture 24"/>
          <p:cNvPicPr>
            <a:picLocks noChangeAspect="1"/>
          </p:cNvPicPr>
          <p:nvPr/>
        </p:nvPicPr>
        <p:blipFill>
          <a:blip r:embed="rId13">
            <a:grayscl/>
            <a:extLst>
              <a:ext uri="{28A0092B-C50C-407E-A947-70E740481C1C}">
                <a14:useLocalDpi xmlns:a14="http://schemas.microsoft.com/office/drawing/2010/main" val="0"/>
              </a:ext>
            </a:extLst>
          </a:blip>
          <a:stretch>
            <a:fillRect/>
          </a:stretch>
        </p:blipFill>
        <p:spPr>
          <a:xfrm>
            <a:off x="4684019" y="2776001"/>
            <a:ext cx="914400" cy="914400"/>
          </a:xfrm>
          <a:prstGeom prst="rect">
            <a:avLst/>
          </a:prstGeom>
        </p:spPr>
      </p:pic>
      <p:sp>
        <p:nvSpPr>
          <p:cNvPr id="38" name="Rectangle 37"/>
          <p:cNvSpPr/>
          <p:nvPr/>
        </p:nvSpPr>
        <p:spPr>
          <a:xfrm>
            <a:off x="0" y="6399888"/>
            <a:ext cx="1225296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latin typeface="Arial" panose="020B0604020202020204" pitchFamily="34" charset="0"/>
                <a:cs typeface="Arial" panose="020B0604020202020204" pitchFamily="34" charset="0"/>
              </a:rPr>
              <a:t>Dar </a:t>
            </a:r>
            <a:r>
              <a:rPr lang="en-US" sz="700" b="1" dirty="0" err="1">
                <a:latin typeface="Arial" panose="020B0604020202020204" pitchFamily="34" charset="0"/>
                <a:cs typeface="Arial" panose="020B0604020202020204" pitchFamily="34" charset="0"/>
              </a:rPr>
              <a:t>es</a:t>
            </a:r>
            <a:r>
              <a:rPr lang="en-US" sz="700" b="1" dirty="0">
                <a:latin typeface="Arial" panose="020B0604020202020204" pitchFamily="34" charset="0"/>
                <a:cs typeface="Arial" panose="020B0604020202020204" pitchFamily="34" charset="0"/>
              </a:rPr>
              <a:t> Salaam, Tanzania</a:t>
            </a:r>
          </a:p>
          <a:p>
            <a:pPr algn="ctr"/>
            <a:r>
              <a:rPr lang="en-US" sz="700" b="1" dirty="0">
                <a:latin typeface="Arial" panose="020B0604020202020204" pitchFamily="34" charset="0"/>
                <a:cs typeface="Arial" panose="020B0604020202020204" pitchFamily="34" charset="0"/>
              </a:rPr>
              <a:t>RTEI Partners Meeting</a:t>
            </a:r>
          </a:p>
          <a:p>
            <a:pPr algn="ctr"/>
            <a:r>
              <a:rPr lang="en-US" sz="700" b="1" dirty="0">
                <a:latin typeface="Arial" panose="020B0604020202020204" pitchFamily="34" charset="0"/>
                <a:cs typeface="Arial" panose="020B0604020202020204" pitchFamily="34" charset="0"/>
              </a:rPr>
              <a:t>22-25 February 2016</a:t>
            </a:r>
          </a:p>
        </p:txBody>
      </p:sp>
      <p:pic>
        <p:nvPicPr>
          <p:cNvPr id="39" name="Picture 3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6399888"/>
            <a:ext cx="869315" cy="457200"/>
          </a:xfrm>
          <a:prstGeom prst="rect">
            <a:avLst/>
          </a:prstGeom>
        </p:spPr>
      </p:pic>
      <p:pic>
        <p:nvPicPr>
          <p:cNvPr id="52" name="Picture 5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69315" y="6400800"/>
            <a:ext cx="737419" cy="457200"/>
          </a:xfrm>
          <a:prstGeom prst="rect">
            <a:avLst/>
          </a:prstGeom>
        </p:spPr>
      </p:pic>
      <p:sp>
        <p:nvSpPr>
          <p:cNvPr id="53" name="Rectangle 52"/>
          <p:cNvSpPr/>
          <p:nvPr/>
        </p:nvSpPr>
        <p:spPr>
          <a:xfrm>
            <a:off x="0" y="6249787"/>
            <a:ext cx="12252960" cy="640080"/>
          </a:xfrm>
          <a:prstGeom prst="rect">
            <a:avLst/>
          </a:prstGeom>
          <a:solidFill>
            <a:srgbClr val="DE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58595B"/>
                </a:solidFill>
                <a:latin typeface="Arial" panose="020B0604020202020204" pitchFamily="34" charset="0"/>
                <a:cs typeface="Arial" panose="020B0604020202020204" pitchFamily="34" charset="0"/>
              </a:rPr>
              <a:t>Right to Education Index</a:t>
            </a:r>
          </a:p>
          <a:p>
            <a:pPr algn="ctr"/>
            <a:r>
              <a:rPr lang="en-US" sz="1000" b="1" dirty="0">
                <a:solidFill>
                  <a:srgbClr val="58595B"/>
                </a:solidFill>
                <a:latin typeface="Arial" panose="020B0604020202020204" pitchFamily="34" charset="0"/>
                <a:cs typeface="Arial" panose="020B0604020202020204" pitchFamily="34" charset="0"/>
              </a:rPr>
              <a:t>RESULTS International Conference</a:t>
            </a:r>
          </a:p>
          <a:p>
            <a:pPr algn="ctr"/>
            <a:r>
              <a:rPr lang="en-US" sz="1000" b="1" dirty="0">
                <a:solidFill>
                  <a:srgbClr val="58595B"/>
                </a:solidFill>
                <a:latin typeface="Arial" panose="020B0604020202020204" pitchFamily="34" charset="0"/>
                <a:cs typeface="Arial" panose="020B0604020202020204" pitchFamily="34" charset="0"/>
              </a:rPr>
              <a:t>July 24, 2017</a:t>
            </a:r>
          </a:p>
        </p:txBody>
      </p:sp>
      <p:pic>
        <p:nvPicPr>
          <p:cNvPr id="54" name="Picture 5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 y="6249787"/>
            <a:ext cx="1217041" cy="640080"/>
          </a:xfrm>
          <a:prstGeom prst="rect">
            <a:avLst/>
          </a:prstGeom>
        </p:spPr>
      </p:pic>
      <p:pic>
        <p:nvPicPr>
          <p:cNvPr id="55" name="Picture 5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217040" y="6249787"/>
            <a:ext cx="1032387" cy="640080"/>
          </a:xfrm>
          <a:prstGeom prst="rect">
            <a:avLst/>
          </a:prstGeom>
        </p:spPr>
      </p:pic>
    </p:spTree>
    <p:extLst>
      <p:ext uri="{BB962C8B-B14F-4D97-AF65-F5344CB8AC3E}">
        <p14:creationId xmlns:p14="http://schemas.microsoft.com/office/powerpoint/2010/main" val="101241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nodeType="with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50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nodeType="withEffect">
                                  <p:stCondLst>
                                    <p:cond delay="100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50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500"/>
                                        <p:tgtEl>
                                          <p:spTgt spid="4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fade">
                                      <p:cBhvr>
                                        <p:cTn id="38" dur="500"/>
                                        <p:tgtEl>
                                          <p:spTgt spid="48"/>
                                        </p:tgtEl>
                                      </p:cBhvr>
                                    </p:animEffect>
                                  </p:childTnLst>
                                </p:cTn>
                              </p:par>
                              <p:par>
                                <p:cTn id="39" presetID="10" presetClass="entr" presetSubtype="0" fill="hold" nodeType="withEffect">
                                  <p:stCondLst>
                                    <p:cond delay="100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par>
                                <p:cTn id="47" presetID="10" presetClass="entr" presetSubtype="0" fill="hold" nodeType="withEffect">
                                  <p:stCondLst>
                                    <p:cond delay="50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500"/>
                                  </p:stCondLst>
                                  <p:childTnLst>
                                    <p:set>
                                      <p:cBhvr>
                                        <p:cTn id="53" dur="1" fill="hold">
                                          <p:stCondLst>
                                            <p:cond delay="0"/>
                                          </p:stCondLst>
                                        </p:cTn>
                                        <p:tgtEl>
                                          <p:spTgt spid="42"/>
                                        </p:tgtEl>
                                        <p:attrNameLst>
                                          <p:attrName>style.visibility</p:attrName>
                                        </p:attrNameLst>
                                      </p:cBhvr>
                                      <p:to>
                                        <p:strVal val="visible"/>
                                      </p:to>
                                    </p:set>
                                    <p:animEffect transition="in" filter="fade">
                                      <p:cBhvr>
                                        <p:cTn id="54" dur="500"/>
                                        <p:tgtEl>
                                          <p:spTgt spid="42"/>
                                        </p:tgtEl>
                                      </p:cBhvr>
                                    </p:animEffect>
                                  </p:childTnLst>
                                </p:cTn>
                              </p:par>
                              <p:par>
                                <p:cTn id="55" presetID="10" presetClass="entr" presetSubtype="0" fill="hold" grpId="0" nodeType="withEffect">
                                  <p:stCondLst>
                                    <p:cond delay="500"/>
                                  </p:stCondLst>
                                  <p:childTnLst>
                                    <p:set>
                                      <p:cBhvr>
                                        <p:cTn id="56" dur="1" fill="hold">
                                          <p:stCondLst>
                                            <p:cond delay="0"/>
                                          </p:stCondLst>
                                        </p:cTn>
                                        <p:tgtEl>
                                          <p:spTgt spid="43"/>
                                        </p:tgtEl>
                                        <p:attrNameLst>
                                          <p:attrName>style.visibility</p:attrName>
                                        </p:attrNameLst>
                                      </p:cBhvr>
                                      <p:to>
                                        <p:strVal val="visible"/>
                                      </p:to>
                                    </p:set>
                                    <p:animEffect transition="in" filter="fade">
                                      <p:cBhvr>
                                        <p:cTn id="57" dur="500"/>
                                        <p:tgtEl>
                                          <p:spTgt spid="4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0"/>
                                        </p:tgtEl>
                                        <p:attrNameLst>
                                          <p:attrName>style.visibility</p:attrName>
                                        </p:attrNameLst>
                                      </p:cBhvr>
                                      <p:to>
                                        <p:strVal val="visible"/>
                                      </p:to>
                                    </p:set>
                                    <p:animEffect transition="in" filter="fade">
                                      <p:cBhvr>
                                        <p:cTn id="60" dur="500"/>
                                        <p:tgtEl>
                                          <p:spTgt spid="50"/>
                                        </p:tgtEl>
                                      </p:cBhvr>
                                    </p:animEffect>
                                  </p:childTnLst>
                                </p:cTn>
                              </p:par>
                              <p:par>
                                <p:cTn id="61" presetID="10" presetClass="entr" presetSubtype="0" fill="hold" nodeType="withEffect">
                                  <p:stCondLst>
                                    <p:cond delay="100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500"/>
                                        <p:tgtEl>
                                          <p:spTgt spid="8"/>
                                        </p:tgtEl>
                                      </p:cBhvr>
                                    </p:animEffect>
                                  </p:childTnLst>
                                </p:cTn>
                              </p:par>
                              <p:par>
                                <p:cTn id="64" presetID="10" presetClass="entr" presetSubtype="0" fill="hold" nodeType="withEffect">
                                  <p:stCondLst>
                                    <p:cond delay="150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500"/>
                                  </p:stCondLst>
                                  <p:childTnLst>
                                    <p:set>
                                      <p:cBhvr>
                                        <p:cTn id="70" dur="1" fill="hold">
                                          <p:stCondLst>
                                            <p:cond delay="0"/>
                                          </p:stCondLst>
                                        </p:cTn>
                                        <p:tgtEl>
                                          <p:spTgt spid="40"/>
                                        </p:tgtEl>
                                        <p:attrNameLst>
                                          <p:attrName>style.visibility</p:attrName>
                                        </p:attrNameLst>
                                      </p:cBhvr>
                                      <p:to>
                                        <p:strVal val="visible"/>
                                      </p:to>
                                    </p:set>
                                    <p:animEffect transition="in" filter="fade">
                                      <p:cBhvr>
                                        <p:cTn id="71" dur="500"/>
                                        <p:tgtEl>
                                          <p:spTgt spid="40"/>
                                        </p:tgtEl>
                                      </p:cBhvr>
                                    </p:animEffect>
                                  </p:childTnLst>
                                </p:cTn>
                              </p:par>
                              <p:par>
                                <p:cTn id="72" presetID="10" presetClass="entr" presetSubtype="0" fill="hold" grpId="0" nodeType="withEffect">
                                  <p:stCondLst>
                                    <p:cond delay="500"/>
                                  </p:stCondLst>
                                  <p:childTnLst>
                                    <p:set>
                                      <p:cBhvr>
                                        <p:cTn id="73" dur="1" fill="hold">
                                          <p:stCondLst>
                                            <p:cond delay="0"/>
                                          </p:stCondLst>
                                        </p:cTn>
                                        <p:tgtEl>
                                          <p:spTgt spid="41"/>
                                        </p:tgtEl>
                                        <p:attrNameLst>
                                          <p:attrName>style.visibility</p:attrName>
                                        </p:attrNameLst>
                                      </p:cBhvr>
                                      <p:to>
                                        <p:strVal val="visible"/>
                                      </p:to>
                                    </p:set>
                                    <p:animEffect transition="in" filter="fade">
                                      <p:cBhvr>
                                        <p:cTn id="74" dur="500"/>
                                        <p:tgtEl>
                                          <p:spTgt spid="41"/>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9"/>
                                        </p:tgtEl>
                                        <p:attrNameLst>
                                          <p:attrName>style.visibility</p:attrName>
                                        </p:attrNameLst>
                                      </p:cBhvr>
                                      <p:to>
                                        <p:strVal val="visible"/>
                                      </p:to>
                                    </p:set>
                                    <p:animEffect transition="in" filter="fade">
                                      <p:cBhvr>
                                        <p:cTn id="77" dur="500"/>
                                        <p:tgtEl>
                                          <p:spTgt spid="49"/>
                                        </p:tgtEl>
                                      </p:cBhvr>
                                    </p:animEffect>
                                  </p:childTnLst>
                                </p:cTn>
                              </p:par>
                              <p:par>
                                <p:cTn id="78" presetID="10" presetClass="entr" presetSubtype="0" fill="hold" nodeType="withEffect">
                                  <p:stCondLst>
                                    <p:cond delay="1000"/>
                                  </p:stCondLst>
                                  <p:childTnLst>
                                    <p:set>
                                      <p:cBhvr>
                                        <p:cTn id="79" dur="1" fill="hold">
                                          <p:stCondLst>
                                            <p:cond delay="0"/>
                                          </p:stCondLst>
                                        </p:cTn>
                                        <p:tgtEl>
                                          <p:spTgt spid="10"/>
                                        </p:tgtEl>
                                        <p:attrNameLst>
                                          <p:attrName>style.visibility</p:attrName>
                                        </p:attrNameLst>
                                      </p:cBhvr>
                                      <p:to>
                                        <p:strVal val="visible"/>
                                      </p:to>
                                    </p:set>
                                    <p:animEffect transition="in" filter="fade">
                                      <p:cBhvr>
                                        <p:cTn id="80" dur="500"/>
                                        <p:tgtEl>
                                          <p:spTgt spid="10"/>
                                        </p:tgtEl>
                                      </p:cBhvr>
                                    </p:animEffect>
                                  </p:childTnLst>
                                </p:cTn>
                              </p:par>
                              <p:par>
                                <p:cTn id="81" presetID="10" presetClass="entr" presetSubtype="0" fill="hold" nodeType="withEffect">
                                  <p:stCondLst>
                                    <p:cond delay="100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500"/>
                                        <p:tgtEl>
                                          <p:spTgt spid="24"/>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51"/>
                                        </p:tgtEl>
                                        <p:attrNameLst>
                                          <p:attrName>style.visibility</p:attrName>
                                        </p:attrNameLst>
                                      </p:cBhvr>
                                      <p:to>
                                        <p:strVal val="visible"/>
                                      </p:to>
                                    </p:set>
                                    <p:animEffect transition="in" filter="fade">
                                      <p:cBhvr>
                                        <p:cTn id="88" dur="500"/>
                                        <p:tgtEl>
                                          <p:spTgt spid="51"/>
                                        </p:tgtEl>
                                      </p:cBhvr>
                                    </p:animEffect>
                                  </p:childTnLst>
                                </p:cTn>
                              </p:par>
                              <p:par>
                                <p:cTn id="89" presetID="10" presetClass="entr" presetSubtype="0" fill="hold" grpId="0" nodeType="withEffect">
                                  <p:stCondLst>
                                    <p:cond delay="500"/>
                                  </p:stCondLst>
                                  <p:childTnLst>
                                    <p:set>
                                      <p:cBhvr>
                                        <p:cTn id="90" dur="1" fill="hold">
                                          <p:stCondLst>
                                            <p:cond delay="0"/>
                                          </p:stCondLst>
                                        </p:cTn>
                                        <p:tgtEl>
                                          <p:spTgt spid="46"/>
                                        </p:tgtEl>
                                        <p:attrNameLst>
                                          <p:attrName>style.visibility</p:attrName>
                                        </p:attrNameLst>
                                      </p:cBhvr>
                                      <p:to>
                                        <p:strVal val="visible"/>
                                      </p:to>
                                    </p:set>
                                    <p:animEffect transition="in" filter="fade">
                                      <p:cBhvr>
                                        <p:cTn id="91" dur="500"/>
                                        <p:tgtEl>
                                          <p:spTgt spid="46"/>
                                        </p:tgtEl>
                                      </p:cBhvr>
                                    </p:animEffect>
                                  </p:childTnLst>
                                </p:cTn>
                              </p:par>
                              <p:par>
                                <p:cTn id="92" presetID="10" presetClass="entr" presetSubtype="0" fill="hold" grpId="0" nodeType="withEffect">
                                  <p:stCondLst>
                                    <p:cond delay="500"/>
                                  </p:stCondLst>
                                  <p:childTnLst>
                                    <p:set>
                                      <p:cBhvr>
                                        <p:cTn id="93" dur="1" fill="hold">
                                          <p:stCondLst>
                                            <p:cond delay="0"/>
                                          </p:stCondLst>
                                        </p:cTn>
                                        <p:tgtEl>
                                          <p:spTgt spid="47"/>
                                        </p:tgtEl>
                                        <p:attrNameLst>
                                          <p:attrName>style.visibility</p:attrName>
                                        </p:attrNameLst>
                                      </p:cBhvr>
                                      <p:to>
                                        <p:strVal val="visible"/>
                                      </p:to>
                                    </p:set>
                                    <p:animEffect transition="in" filter="fade">
                                      <p:cBhvr>
                                        <p:cTn id="94" dur="500"/>
                                        <p:tgtEl>
                                          <p:spTgt spid="47"/>
                                        </p:tgtEl>
                                      </p:cBhvr>
                                    </p:animEffect>
                                  </p:childTnLst>
                                </p:cTn>
                              </p:par>
                              <p:par>
                                <p:cTn id="95" presetID="10" presetClass="entr" presetSubtype="0" fill="hold" nodeType="withEffect">
                                  <p:stCondLst>
                                    <p:cond delay="100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30" grpId="0" animBg="1"/>
      <p:bldP spid="31" grpId="0" animBg="1"/>
      <p:bldP spid="40" grpId="0" animBg="1"/>
      <p:bldP spid="41" grpId="0" animBg="1"/>
      <p:bldP spid="42" grpId="0" animBg="1"/>
      <p:bldP spid="43" grpId="0" animBg="1"/>
      <p:bldP spid="44" grpId="0" animBg="1"/>
      <p:bldP spid="45" grpId="0" animBg="1"/>
      <p:bldP spid="46" grpId="0" animBg="1"/>
      <p:bldP spid="47" grpId="0" animBg="1"/>
      <p:bldP spid="12" grpId="0" animBg="1"/>
      <p:bldP spid="48" grpId="0" animBg="1"/>
      <p:bldP spid="49" grpId="0" animBg="1"/>
      <p:bldP spid="50" grpId="0" animBg="1"/>
      <p:bldP spid="5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6213" b="28666"/>
          <a:stretch/>
        </p:blipFill>
        <p:spPr>
          <a:xfrm>
            <a:off x="1" y="-1"/>
            <a:ext cx="12287250" cy="6972301"/>
          </a:xfrm>
          <a:prstGeom prst="rect">
            <a:avLst/>
          </a:prstGeom>
        </p:spPr>
      </p:pic>
      <p:sp>
        <p:nvSpPr>
          <p:cNvPr id="12" name="Rectangle 11"/>
          <p:cNvSpPr/>
          <p:nvPr/>
        </p:nvSpPr>
        <p:spPr>
          <a:xfrm>
            <a:off x="0" y="6399888"/>
            <a:ext cx="1225296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latin typeface="Arial" panose="020B0604020202020204" pitchFamily="34" charset="0"/>
                <a:cs typeface="Arial" panose="020B0604020202020204" pitchFamily="34" charset="0"/>
              </a:rPr>
              <a:t>Dar </a:t>
            </a:r>
            <a:r>
              <a:rPr lang="en-US" sz="700" b="1" dirty="0" err="1">
                <a:latin typeface="Arial" panose="020B0604020202020204" pitchFamily="34" charset="0"/>
                <a:cs typeface="Arial" panose="020B0604020202020204" pitchFamily="34" charset="0"/>
              </a:rPr>
              <a:t>es</a:t>
            </a:r>
            <a:r>
              <a:rPr lang="en-US" sz="700" b="1" dirty="0">
                <a:latin typeface="Arial" panose="020B0604020202020204" pitchFamily="34" charset="0"/>
                <a:cs typeface="Arial" panose="020B0604020202020204" pitchFamily="34" charset="0"/>
              </a:rPr>
              <a:t> Salaam, Tanzania</a:t>
            </a:r>
          </a:p>
          <a:p>
            <a:pPr algn="ctr"/>
            <a:r>
              <a:rPr lang="en-US" sz="700" b="1" dirty="0">
                <a:latin typeface="Arial" panose="020B0604020202020204" pitchFamily="34" charset="0"/>
                <a:cs typeface="Arial" panose="020B0604020202020204" pitchFamily="34" charset="0"/>
              </a:rPr>
              <a:t>RTEI Partners Meeting</a:t>
            </a:r>
          </a:p>
          <a:p>
            <a:pPr algn="ctr"/>
            <a:r>
              <a:rPr lang="en-US" sz="700" b="1" dirty="0">
                <a:latin typeface="Arial" panose="020B0604020202020204" pitchFamily="34" charset="0"/>
                <a:cs typeface="Arial" panose="020B0604020202020204" pitchFamily="34" charset="0"/>
              </a:rPr>
              <a:t>22-25 February 2016</a:t>
            </a: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399888"/>
            <a:ext cx="869315" cy="457200"/>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315" y="6400800"/>
            <a:ext cx="737419" cy="457200"/>
          </a:xfrm>
          <a:prstGeom prst="rect">
            <a:avLst/>
          </a:prstGeom>
        </p:spPr>
      </p:pic>
      <p:sp>
        <p:nvSpPr>
          <p:cNvPr id="21" name="Rectangle 20"/>
          <p:cNvSpPr/>
          <p:nvPr/>
        </p:nvSpPr>
        <p:spPr>
          <a:xfrm>
            <a:off x="0" y="6249787"/>
            <a:ext cx="12252960" cy="640080"/>
          </a:xfrm>
          <a:prstGeom prst="rect">
            <a:avLst/>
          </a:prstGeom>
          <a:solidFill>
            <a:srgbClr val="DE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58595B"/>
                </a:solidFill>
                <a:latin typeface="Arial" panose="020B0604020202020204" pitchFamily="34" charset="0"/>
                <a:cs typeface="Arial" panose="020B0604020202020204" pitchFamily="34" charset="0"/>
              </a:rPr>
              <a:t>Right to Education Index</a:t>
            </a:r>
          </a:p>
          <a:p>
            <a:pPr algn="ctr"/>
            <a:r>
              <a:rPr lang="en-US" sz="1000" b="1" dirty="0">
                <a:solidFill>
                  <a:srgbClr val="58595B"/>
                </a:solidFill>
                <a:latin typeface="Arial" panose="020B0604020202020204" pitchFamily="34" charset="0"/>
                <a:cs typeface="Arial" panose="020B0604020202020204" pitchFamily="34" charset="0"/>
              </a:rPr>
              <a:t>RESULTS International Conference</a:t>
            </a:r>
          </a:p>
          <a:p>
            <a:pPr algn="ctr"/>
            <a:r>
              <a:rPr lang="en-US" sz="1000" b="1" dirty="0">
                <a:solidFill>
                  <a:srgbClr val="58595B"/>
                </a:solidFill>
                <a:latin typeface="Arial" panose="020B0604020202020204" pitchFamily="34" charset="0"/>
                <a:cs typeface="Arial" panose="020B0604020202020204" pitchFamily="34" charset="0"/>
              </a:rPr>
              <a:t>July 24, 2017</a:t>
            </a: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6249787"/>
            <a:ext cx="1217041" cy="640080"/>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7040" y="6249787"/>
            <a:ext cx="1032387" cy="640080"/>
          </a:xfrm>
          <a:prstGeom prst="rect">
            <a:avLst/>
          </a:prstGeom>
        </p:spPr>
      </p:pic>
      <p:sp>
        <p:nvSpPr>
          <p:cNvPr id="25" name="Rectangle 32"/>
          <p:cNvSpPr>
            <a:spLocks noChangeArrowheads="1"/>
          </p:cNvSpPr>
          <p:nvPr/>
        </p:nvSpPr>
        <p:spPr bwMode="auto">
          <a:xfrm>
            <a:off x="0" y="0"/>
            <a:ext cx="12252960" cy="6249787"/>
          </a:xfrm>
          <a:prstGeom prst="rect">
            <a:avLst/>
          </a:prstGeom>
          <a:solidFill>
            <a:srgbClr val="FFFFFF">
              <a:alpha val="74902"/>
            </a:srgbClr>
          </a:solidFill>
          <a:ln>
            <a:noFill/>
          </a:ln>
          <a:effectLst/>
          <a:extLst/>
        </p:spPr>
        <p:txBody>
          <a:bodyPr vert="horz" wrap="square" lIns="36576" tIns="36576" rIns="36576" bIns="36576" numCol="1" anchor="t" anchorCtr="0" compatLnSpc="1">
            <a:prstTxWarp prst="textNoShape">
              <a:avLst/>
            </a:prstTxWarp>
          </a:bodyPr>
          <a:lstStyle/>
          <a:p>
            <a:endParaRPr lang="en-US"/>
          </a:p>
        </p:txBody>
      </p:sp>
      <p:sp>
        <p:nvSpPr>
          <p:cNvPr id="11" name="Text Box 27"/>
          <p:cNvSpPr txBox="1">
            <a:spLocks noChangeArrowheads="1"/>
          </p:cNvSpPr>
          <p:nvPr/>
        </p:nvSpPr>
        <p:spPr bwMode="auto">
          <a:xfrm>
            <a:off x="144277" y="5936430"/>
            <a:ext cx="2279701" cy="2148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ts val="1400"/>
              </a:spcAft>
            </a:pPr>
            <a:r>
              <a:rPr lang="en-US" altLang="en-US" sz="1000" dirty="0">
                <a:solidFill>
                  <a:srgbClr val="595959"/>
                </a:solidFill>
                <a:latin typeface="Arial" panose="020B0604020202020204" pitchFamily="34" charset="0"/>
              </a:rPr>
              <a:t>GPE/</a:t>
            </a:r>
            <a:r>
              <a:rPr lang="en-US" altLang="en-US" sz="1000" dirty="0" err="1">
                <a:solidFill>
                  <a:srgbClr val="595959"/>
                </a:solidFill>
                <a:latin typeface="Arial" panose="020B0604020202020204" pitchFamily="34" charset="0"/>
              </a:rPr>
              <a:t>NayanTara</a:t>
            </a:r>
            <a:r>
              <a:rPr lang="en-US" altLang="en-US" sz="1000" dirty="0">
                <a:solidFill>
                  <a:srgbClr val="595959"/>
                </a:solidFill>
                <a:latin typeface="Arial" panose="020B0604020202020204" pitchFamily="34" charset="0"/>
              </a:rPr>
              <a:t> </a:t>
            </a:r>
            <a:r>
              <a:rPr lang="en-US" altLang="en-US" sz="1000" dirty="0" err="1">
                <a:solidFill>
                  <a:srgbClr val="595959"/>
                </a:solidFill>
                <a:latin typeface="Arial" panose="020B0604020202020204" pitchFamily="34" charset="0"/>
              </a:rPr>
              <a:t>Gurung</a:t>
            </a:r>
            <a:r>
              <a:rPr lang="en-US" altLang="en-US" sz="1000" dirty="0">
                <a:solidFill>
                  <a:srgbClr val="595959"/>
                </a:solidFill>
                <a:latin typeface="Arial" panose="020B0604020202020204" pitchFamily="34" charset="0"/>
              </a:rPr>
              <a:t> </a:t>
            </a:r>
            <a:r>
              <a:rPr lang="en-US" altLang="en-US" sz="1000" dirty="0" err="1">
                <a:solidFill>
                  <a:srgbClr val="595959"/>
                </a:solidFill>
                <a:latin typeface="Arial" panose="020B0604020202020204" pitchFamily="34" charset="0"/>
              </a:rPr>
              <a:t>Kakshapati</a:t>
            </a:r>
            <a:endParaRPr kumimoji="0" lang="en-US" altLang="en-US" sz="3200" b="0" i="0" u="none" strike="noStrike" cap="none" normalizeH="0" baseline="0" dirty="0">
              <a:ln>
                <a:noFill/>
              </a:ln>
              <a:solidFill>
                <a:srgbClr val="595959"/>
              </a:solidFill>
              <a:effectLst/>
              <a:latin typeface="Arial" panose="020B0604020202020204" pitchFamily="34" charset="0"/>
            </a:endParaRPr>
          </a:p>
        </p:txBody>
      </p:sp>
      <p:sp>
        <p:nvSpPr>
          <p:cNvPr id="26" name="Text Box 21"/>
          <p:cNvSpPr txBox="1">
            <a:spLocks noChangeArrowheads="1"/>
          </p:cNvSpPr>
          <p:nvPr/>
        </p:nvSpPr>
        <p:spPr bwMode="auto">
          <a:xfrm>
            <a:off x="540328" y="394855"/>
            <a:ext cx="6008918" cy="539147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defTabSz="914400" rtl="0" eaLnBrk="0" fontAlgn="base" latinLnBrk="0" hangingPunct="0">
              <a:lnSpc>
                <a:spcPct val="125000"/>
              </a:lnSpc>
              <a:spcBef>
                <a:spcPct val="0"/>
              </a:spcBef>
              <a:spcAft>
                <a:spcPct val="0"/>
              </a:spcAft>
              <a:buClrTx/>
              <a:buSzTx/>
              <a:buFontTx/>
              <a:buNone/>
              <a:tabLst/>
            </a:pPr>
            <a:r>
              <a:rPr lang="en-US" altLang="en-US" sz="2400" b="1" spc="300" dirty="0">
                <a:solidFill>
                  <a:srgbClr val="891523"/>
                </a:solidFill>
                <a:latin typeface="Helvetica" panose="020B0604020202020204" pitchFamily="34" charset="0"/>
                <a:cs typeface="Helvetica" panose="020B0604020202020204" pitchFamily="34" charset="0"/>
              </a:rPr>
              <a:t>RTEI 2016</a:t>
            </a:r>
            <a:endParaRPr kumimoji="0" lang="en-US" altLang="en-US" sz="2400" b="1" i="0" u="none" strike="noStrike" cap="none" spc="300" normalizeH="0" baseline="0" dirty="0">
              <a:ln>
                <a:noFill/>
              </a:ln>
              <a:solidFill>
                <a:srgbClr val="891523"/>
              </a:solidFill>
              <a:effectLst/>
              <a:latin typeface="Helvetica" panose="020B0604020202020204" pitchFamily="34" charset="0"/>
              <a:cs typeface="Helvetica" panose="020B0604020202020204" pitchFamily="34" charset="0"/>
            </a:endParaRPr>
          </a:p>
          <a:p>
            <a:pPr marL="0" marR="0" lvl="0" indent="0" defTabSz="914400" rtl="0" eaLnBrk="0" fontAlgn="base" latinLnBrk="0" hangingPunct="0">
              <a:lnSpc>
                <a:spcPct val="125000"/>
              </a:lnSpc>
              <a:spcBef>
                <a:spcPct val="0"/>
              </a:spcBef>
              <a:spcAft>
                <a:spcPct val="0"/>
              </a:spcAft>
              <a:buClrTx/>
              <a:buSzTx/>
              <a:buFontTx/>
              <a:buNone/>
              <a:tabLst/>
            </a:pPr>
            <a:endParaRPr lang="en-US" altLang="en-US" sz="600" spc="300" dirty="0">
              <a:solidFill>
                <a:srgbClr val="891523"/>
              </a:solidFill>
              <a:latin typeface="Arial" panose="020B0604020202020204" pitchFamily="34" charset="0"/>
            </a:endParaRPr>
          </a:p>
          <a:p>
            <a:pPr lvl="0" eaLnBrk="0" fontAlgn="base" hangingPunct="0">
              <a:lnSpc>
                <a:spcPct val="125000"/>
              </a:lnSpc>
              <a:spcBef>
                <a:spcPct val="0"/>
              </a:spcBef>
              <a:spcAft>
                <a:spcPct val="0"/>
              </a:spcAft>
            </a:pPr>
            <a:r>
              <a:rPr lang="en-US" altLang="en-US" sz="1600" b="1" dirty="0">
                <a:solidFill>
                  <a:srgbClr val="891523"/>
                </a:solidFill>
                <a:latin typeface="Helvetica" panose="020B0604020202020204" pitchFamily="34" charset="0"/>
                <a:cs typeface="Helvetica" panose="020B0604020202020204" pitchFamily="34" charset="0"/>
              </a:rPr>
              <a:t>Australia: </a:t>
            </a:r>
            <a:r>
              <a:rPr lang="en-US" altLang="en-US" sz="1600" dirty="0">
                <a:solidFill>
                  <a:srgbClr val="891523"/>
                </a:solidFill>
                <a:latin typeface="Helvetica" panose="020B0604020202020204" pitchFamily="34" charset="0"/>
                <a:cs typeface="Helvetica" panose="020B0604020202020204" pitchFamily="34" charset="0"/>
              </a:rPr>
              <a:t>RESULTS International Australia</a:t>
            </a:r>
          </a:p>
          <a:p>
            <a:pPr lvl="0" eaLnBrk="0" fontAlgn="base" hangingPunct="0">
              <a:lnSpc>
                <a:spcPct val="125000"/>
              </a:lnSpc>
              <a:spcBef>
                <a:spcPct val="0"/>
              </a:spcBef>
              <a:spcAft>
                <a:spcPct val="0"/>
              </a:spcAft>
            </a:pPr>
            <a:r>
              <a:rPr lang="en-US" altLang="en-US" sz="1600" b="1" dirty="0">
                <a:solidFill>
                  <a:srgbClr val="891523"/>
                </a:solidFill>
                <a:latin typeface="Helvetica" panose="020B0604020202020204" pitchFamily="34" charset="0"/>
                <a:cs typeface="Helvetica" panose="020B0604020202020204" pitchFamily="34" charset="0"/>
              </a:rPr>
              <a:t>Canada: </a:t>
            </a:r>
            <a:r>
              <a:rPr lang="en-US" altLang="en-US" sz="1600" dirty="0">
                <a:solidFill>
                  <a:srgbClr val="891523"/>
                </a:solidFill>
                <a:latin typeface="Helvetica" panose="020B0604020202020204" pitchFamily="34" charset="0"/>
                <a:cs typeface="Helvetica" panose="020B0604020202020204" pitchFamily="34" charset="0"/>
              </a:rPr>
              <a:t>RESULTS Canada</a:t>
            </a:r>
            <a:endParaRPr lang="en-US" altLang="en-US" sz="1600" b="1" dirty="0">
              <a:solidFill>
                <a:srgbClr val="891523"/>
              </a:solidFill>
              <a:latin typeface="Helvetica" panose="020B0604020202020204" pitchFamily="34" charset="0"/>
              <a:cs typeface="Helvetica" panose="020B0604020202020204" pitchFamily="34" charset="0"/>
            </a:endParaRPr>
          </a:p>
          <a:p>
            <a:pPr lvl="0" eaLnBrk="0" fontAlgn="base" hangingPunct="0">
              <a:lnSpc>
                <a:spcPct val="125000"/>
              </a:lnSpc>
              <a:spcBef>
                <a:spcPct val="0"/>
              </a:spcBef>
              <a:spcAft>
                <a:spcPct val="0"/>
              </a:spcAft>
            </a:pPr>
            <a:r>
              <a:rPr lang="en-US" altLang="en-US" sz="1600" b="1" dirty="0">
                <a:solidFill>
                  <a:srgbClr val="891523"/>
                </a:solidFill>
                <a:latin typeface="Helvetica" panose="020B0604020202020204" pitchFamily="34" charset="0"/>
                <a:cs typeface="Helvetica" panose="020B0604020202020204" pitchFamily="34" charset="0"/>
              </a:rPr>
              <a:t>Chile</a:t>
            </a:r>
            <a:r>
              <a:rPr lang="en-US" altLang="en-US" sz="1600" dirty="0">
                <a:solidFill>
                  <a:srgbClr val="891523"/>
                </a:solidFill>
                <a:latin typeface="Helvetica" panose="020B0604020202020204" pitchFamily="34" charset="0"/>
                <a:cs typeface="Helvetica" panose="020B0604020202020204" pitchFamily="34" charset="0"/>
              </a:rPr>
              <a:t>: </a:t>
            </a:r>
            <a:r>
              <a:rPr lang="es-ES" altLang="en-US" sz="1600" dirty="0">
                <a:solidFill>
                  <a:srgbClr val="891523"/>
                </a:solidFill>
                <a:latin typeface="Helvetica" panose="020B0604020202020204" pitchFamily="34" charset="0"/>
                <a:cs typeface="Helvetica" panose="020B0604020202020204" pitchFamily="34" charset="0"/>
              </a:rPr>
              <a:t>Foro por el Derecho a la Educación (Foro)</a:t>
            </a:r>
            <a:endParaRPr lang="en-US" altLang="en-US" sz="1600" dirty="0">
              <a:solidFill>
                <a:srgbClr val="891523"/>
              </a:solidFill>
              <a:latin typeface="Helvetica" panose="020B0604020202020204" pitchFamily="34" charset="0"/>
              <a:cs typeface="Helvetica" panose="020B0604020202020204" pitchFamily="34" charset="0"/>
            </a:endParaRPr>
          </a:p>
          <a:p>
            <a:pPr lvl="0" eaLnBrk="0" fontAlgn="base" hangingPunct="0">
              <a:lnSpc>
                <a:spcPct val="125000"/>
              </a:lnSpc>
              <a:spcBef>
                <a:spcPct val="0"/>
              </a:spcBef>
              <a:spcAft>
                <a:spcPct val="0"/>
              </a:spcAft>
            </a:pPr>
            <a:r>
              <a:rPr lang="en-US" altLang="en-US" sz="1600" b="1" dirty="0">
                <a:solidFill>
                  <a:srgbClr val="891523"/>
                </a:solidFill>
                <a:latin typeface="Helvetica" panose="020B0604020202020204" pitchFamily="34" charset="0"/>
                <a:cs typeface="Helvetica" panose="020B0604020202020204" pitchFamily="34" charset="0"/>
              </a:rPr>
              <a:t>DRC: </a:t>
            </a:r>
            <a:r>
              <a:rPr lang="fr-FR" altLang="en-US" sz="1600" dirty="0">
                <a:solidFill>
                  <a:srgbClr val="891523"/>
                </a:solidFill>
                <a:latin typeface="Helvetica" panose="020B0604020202020204" pitchFamily="34" charset="0"/>
                <a:cs typeface="Helvetica" panose="020B0604020202020204" pitchFamily="34" charset="0"/>
              </a:rPr>
              <a:t>Coalition Nationale de l’éducation Pour Tous (CONEPT)</a:t>
            </a:r>
            <a:endParaRPr lang="en-US" altLang="en-US" sz="1600" dirty="0">
              <a:solidFill>
                <a:srgbClr val="891523"/>
              </a:solidFill>
              <a:latin typeface="Helvetica" panose="020B0604020202020204" pitchFamily="34" charset="0"/>
              <a:cs typeface="Helvetica" panose="020B0604020202020204" pitchFamily="34" charset="0"/>
            </a:endParaRPr>
          </a:p>
          <a:p>
            <a:pPr lvl="0" eaLnBrk="0" fontAlgn="base" hangingPunct="0">
              <a:lnSpc>
                <a:spcPct val="125000"/>
              </a:lnSpc>
              <a:spcBef>
                <a:spcPct val="0"/>
              </a:spcBef>
              <a:spcAft>
                <a:spcPct val="0"/>
              </a:spcAft>
            </a:pPr>
            <a:r>
              <a:rPr lang="en-US" altLang="en-US" sz="1600" b="1" dirty="0">
                <a:solidFill>
                  <a:srgbClr val="891523"/>
                </a:solidFill>
                <a:latin typeface="Helvetica" panose="020B0604020202020204" pitchFamily="34" charset="0"/>
                <a:cs typeface="Helvetica" panose="020B0604020202020204" pitchFamily="34" charset="0"/>
              </a:rPr>
              <a:t>Ethiopia</a:t>
            </a:r>
            <a:r>
              <a:rPr lang="en-US" altLang="en-US" sz="1600" dirty="0">
                <a:solidFill>
                  <a:srgbClr val="891523"/>
                </a:solidFill>
                <a:latin typeface="Helvetica" panose="020B0604020202020204" pitchFamily="34" charset="0"/>
                <a:cs typeface="Helvetica" panose="020B0604020202020204" pitchFamily="34" charset="0"/>
              </a:rPr>
              <a:t>: Basic Education Network Ethiopia (BEN-E)</a:t>
            </a:r>
          </a:p>
          <a:p>
            <a:pPr lvl="0" eaLnBrk="0" fontAlgn="base" hangingPunct="0">
              <a:lnSpc>
                <a:spcPct val="125000"/>
              </a:lnSpc>
              <a:spcBef>
                <a:spcPct val="0"/>
              </a:spcBef>
              <a:spcAft>
                <a:spcPct val="0"/>
              </a:spcAft>
            </a:pPr>
            <a:r>
              <a:rPr lang="en-US" altLang="en-US" sz="1600" b="1" dirty="0">
                <a:solidFill>
                  <a:srgbClr val="891523"/>
                </a:solidFill>
                <a:latin typeface="Helvetica" panose="020B0604020202020204" pitchFamily="34" charset="0"/>
                <a:cs typeface="Helvetica" panose="020B0604020202020204" pitchFamily="34" charset="0"/>
              </a:rPr>
              <a:t>Honduras</a:t>
            </a:r>
            <a:r>
              <a:rPr lang="en-US" altLang="en-US" sz="1600" dirty="0">
                <a:solidFill>
                  <a:srgbClr val="891523"/>
                </a:solidFill>
                <a:latin typeface="Helvetica" panose="020B0604020202020204" pitchFamily="34" charset="0"/>
                <a:cs typeface="Helvetica" panose="020B0604020202020204" pitchFamily="34" charset="0"/>
              </a:rPr>
              <a:t>: </a:t>
            </a:r>
            <a:r>
              <a:rPr lang="en-US" altLang="en-US" sz="1600" dirty="0" err="1">
                <a:solidFill>
                  <a:srgbClr val="891523"/>
                </a:solidFill>
                <a:latin typeface="Helvetica" panose="020B0604020202020204" pitchFamily="34" charset="0"/>
                <a:cs typeface="Helvetica" panose="020B0604020202020204" pitchFamily="34" charset="0"/>
              </a:rPr>
              <a:t>Foro</a:t>
            </a:r>
            <a:r>
              <a:rPr lang="en-US" altLang="en-US" sz="1600" dirty="0">
                <a:solidFill>
                  <a:srgbClr val="891523"/>
                </a:solidFill>
                <a:latin typeface="Helvetica" panose="020B0604020202020204" pitchFamily="34" charset="0"/>
                <a:cs typeface="Helvetica" panose="020B0604020202020204" pitchFamily="34" charset="0"/>
              </a:rPr>
              <a:t> Dakar</a:t>
            </a:r>
          </a:p>
          <a:p>
            <a:pPr lvl="0" eaLnBrk="0" fontAlgn="base" hangingPunct="0">
              <a:lnSpc>
                <a:spcPct val="125000"/>
              </a:lnSpc>
              <a:spcBef>
                <a:spcPct val="0"/>
              </a:spcBef>
              <a:spcAft>
                <a:spcPct val="0"/>
              </a:spcAft>
            </a:pPr>
            <a:r>
              <a:rPr lang="en-US" altLang="en-US" sz="1600" b="1" dirty="0">
                <a:solidFill>
                  <a:srgbClr val="891523"/>
                </a:solidFill>
                <a:latin typeface="Helvetica" panose="020B0604020202020204" pitchFamily="34" charset="0"/>
                <a:cs typeface="Helvetica" panose="020B0604020202020204" pitchFamily="34" charset="0"/>
              </a:rPr>
              <a:t>Indonesia: </a:t>
            </a:r>
            <a:r>
              <a:rPr lang="en-US" altLang="en-US" sz="1600" dirty="0">
                <a:solidFill>
                  <a:srgbClr val="891523"/>
                </a:solidFill>
                <a:latin typeface="Helvetica" panose="020B0604020202020204" pitchFamily="34" charset="0"/>
                <a:cs typeface="Helvetica" panose="020B0604020202020204" pitchFamily="34" charset="0"/>
              </a:rPr>
              <a:t>Network for Education Watch (NEW) </a:t>
            </a:r>
          </a:p>
          <a:p>
            <a:pPr lvl="0" eaLnBrk="0" fontAlgn="base" hangingPunct="0">
              <a:lnSpc>
                <a:spcPct val="125000"/>
              </a:lnSpc>
              <a:spcBef>
                <a:spcPct val="0"/>
              </a:spcBef>
              <a:spcAft>
                <a:spcPct val="0"/>
              </a:spcAft>
            </a:pPr>
            <a:r>
              <a:rPr lang="en-US" altLang="en-US" sz="1600" b="1" dirty="0">
                <a:solidFill>
                  <a:srgbClr val="891523"/>
                </a:solidFill>
                <a:latin typeface="Helvetica" panose="020B0604020202020204" pitchFamily="34" charset="0"/>
                <a:cs typeface="Helvetica" panose="020B0604020202020204" pitchFamily="34" charset="0"/>
              </a:rPr>
              <a:t>Nigeria</a:t>
            </a:r>
            <a:r>
              <a:rPr lang="en-US" altLang="en-US" sz="1600" dirty="0">
                <a:solidFill>
                  <a:srgbClr val="891523"/>
                </a:solidFill>
                <a:latin typeface="Helvetica" panose="020B0604020202020204" pitchFamily="34" charset="0"/>
                <a:cs typeface="Helvetica" panose="020B0604020202020204" pitchFamily="34" charset="0"/>
              </a:rPr>
              <a:t>: Civil Society Action Coalition on Education for All (CSACEFA)</a:t>
            </a:r>
          </a:p>
          <a:p>
            <a:pPr lvl="0" eaLnBrk="0" fontAlgn="base" hangingPunct="0">
              <a:lnSpc>
                <a:spcPct val="125000"/>
              </a:lnSpc>
              <a:spcBef>
                <a:spcPct val="0"/>
              </a:spcBef>
              <a:spcAft>
                <a:spcPct val="0"/>
              </a:spcAft>
            </a:pPr>
            <a:r>
              <a:rPr lang="en-US" altLang="en-US" sz="1600" b="1" dirty="0">
                <a:solidFill>
                  <a:srgbClr val="891523"/>
                </a:solidFill>
                <a:latin typeface="Helvetica" panose="020B0604020202020204" pitchFamily="34" charset="0"/>
                <a:cs typeface="Helvetica" panose="020B0604020202020204" pitchFamily="34" charset="0"/>
              </a:rPr>
              <a:t>Palestine</a:t>
            </a:r>
            <a:r>
              <a:rPr lang="en-US" altLang="en-US" sz="1600" dirty="0">
                <a:solidFill>
                  <a:srgbClr val="891523"/>
                </a:solidFill>
                <a:latin typeface="Helvetica" panose="020B0604020202020204" pitchFamily="34" charset="0"/>
                <a:cs typeface="Helvetica" panose="020B0604020202020204" pitchFamily="34" charset="0"/>
              </a:rPr>
              <a:t>: Teacher Creativity Center (TCC)</a:t>
            </a:r>
          </a:p>
          <a:p>
            <a:pPr lvl="0" eaLnBrk="0" fontAlgn="base" hangingPunct="0">
              <a:lnSpc>
                <a:spcPct val="125000"/>
              </a:lnSpc>
              <a:spcBef>
                <a:spcPct val="0"/>
              </a:spcBef>
              <a:spcAft>
                <a:spcPct val="0"/>
              </a:spcAft>
            </a:pPr>
            <a:r>
              <a:rPr lang="en-US" altLang="en-US" sz="1600" b="1" dirty="0">
                <a:solidFill>
                  <a:srgbClr val="891523"/>
                </a:solidFill>
                <a:latin typeface="Helvetica" panose="020B0604020202020204" pitchFamily="34" charset="0"/>
                <a:cs typeface="Helvetica" panose="020B0604020202020204" pitchFamily="34" charset="0"/>
              </a:rPr>
              <a:t>Philippines</a:t>
            </a:r>
            <a:r>
              <a:rPr lang="en-US" altLang="en-US" sz="1600" dirty="0">
                <a:solidFill>
                  <a:srgbClr val="891523"/>
                </a:solidFill>
                <a:latin typeface="Helvetica" panose="020B0604020202020204" pitchFamily="34" charset="0"/>
                <a:cs typeface="Helvetica" panose="020B0604020202020204" pitchFamily="34" charset="0"/>
              </a:rPr>
              <a:t>: Civil Society Network for Education Reforms (E-Net)</a:t>
            </a:r>
          </a:p>
          <a:p>
            <a:pPr marL="0" marR="0" lvl="0" indent="0" defTabSz="914400" rtl="0" eaLnBrk="0" fontAlgn="base" latinLnBrk="0" hangingPunct="0">
              <a:lnSpc>
                <a:spcPct val="125000"/>
              </a:lnSpc>
              <a:spcBef>
                <a:spcPct val="0"/>
              </a:spcBef>
              <a:spcAft>
                <a:spcPct val="0"/>
              </a:spcAft>
              <a:buClrTx/>
              <a:buSzTx/>
              <a:buFontTx/>
              <a:buNone/>
              <a:tabLst/>
            </a:pPr>
            <a:r>
              <a:rPr lang="en-US" altLang="en-US" sz="1600" b="1" dirty="0">
                <a:solidFill>
                  <a:srgbClr val="891523"/>
                </a:solidFill>
                <a:latin typeface="Helvetica" panose="020B0604020202020204" pitchFamily="34" charset="0"/>
                <a:cs typeface="Helvetica" panose="020B0604020202020204" pitchFamily="34" charset="0"/>
              </a:rPr>
              <a:t>South Korea</a:t>
            </a:r>
            <a:r>
              <a:rPr lang="en-US" altLang="en-US" sz="1600" dirty="0">
                <a:solidFill>
                  <a:srgbClr val="891523"/>
                </a:solidFill>
                <a:latin typeface="Helvetica" panose="020B0604020202020204" pitchFamily="34" charset="0"/>
                <a:cs typeface="Helvetica" panose="020B0604020202020204" pitchFamily="34" charset="0"/>
              </a:rPr>
              <a:t>: RESULTS Korea</a:t>
            </a:r>
          </a:p>
          <a:p>
            <a:pPr marL="0" marR="0" lvl="0" indent="0" defTabSz="914400" rtl="0" eaLnBrk="0" fontAlgn="base" latinLnBrk="0" hangingPunct="0">
              <a:lnSpc>
                <a:spcPct val="125000"/>
              </a:lnSpc>
              <a:spcBef>
                <a:spcPct val="0"/>
              </a:spcBef>
              <a:spcAft>
                <a:spcPct val="0"/>
              </a:spcAft>
              <a:buClrTx/>
              <a:buSzTx/>
              <a:buFontTx/>
              <a:buNone/>
              <a:tabLst/>
            </a:pPr>
            <a:r>
              <a:rPr lang="en-US" altLang="en-US" sz="1600" b="1" dirty="0">
                <a:solidFill>
                  <a:srgbClr val="891523"/>
                </a:solidFill>
                <a:latin typeface="Helvetica" panose="020B0604020202020204" pitchFamily="34" charset="0"/>
                <a:cs typeface="Helvetica" panose="020B0604020202020204" pitchFamily="34" charset="0"/>
              </a:rPr>
              <a:t>Tanzania</a:t>
            </a:r>
            <a:r>
              <a:rPr lang="en-US" altLang="en-US" sz="1600" dirty="0">
                <a:solidFill>
                  <a:srgbClr val="891523"/>
                </a:solidFill>
                <a:latin typeface="Helvetica" panose="020B0604020202020204" pitchFamily="34" charset="0"/>
                <a:cs typeface="Helvetica" panose="020B0604020202020204" pitchFamily="34" charset="0"/>
              </a:rPr>
              <a:t>: </a:t>
            </a:r>
            <a:r>
              <a:rPr lang="en-US" altLang="en-US" sz="1600" dirty="0" err="1">
                <a:solidFill>
                  <a:srgbClr val="891523"/>
                </a:solidFill>
                <a:latin typeface="Helvetica" panose="020B0604020202020204" pitchFamily="34" charset="0"/>
                <a:cs typeface="Helvetica" panose="020B0604020202020204" pitchFamily="34" charset="0"/>
              </a:rPr>
              <a:t>HakiElimu</a:t>
            </a:r>
            <a:endParaRPr lang="en-US" altLang="en-US" sz="1600" dirty="0">
              <a:solidFill>
                <a:srgbClr val="891523"/>
              </a:solidFill>
              <a:latin typeface="Helvetica" panose="020B0604020202020204" pitchFamily="34" charset="0"/>
              <a:cs typeface="Helvetica" panose="020B0604020202020204" pitchFamily="34" charset="0"/>
            </a:endParaRPr>
          </a:p>
          <a:p>
            <a:pPr marL="0" marR="0" lvl="0" indent="0" defTabSz="914400" rtl="0" eaLnBrk="0" fontAlgn="base" latinLnBrk="0" hangingPunct="0">
              <a:lnSpc>
                <a:spcPct val="125000"/>
              </a:lnSpc>
              <a:spcBef>
                <a:spcPct val="0"/>
              </a:spcBef>
              <a:spcAft>
                <a:spcPct val="0"/>
              </a:spcAft>
              <a:buClrTx/>
              <a:buSzTx/>
              <a:buFontTx/>
              <a:buNone/>
              <a:tabLst/>
            </a:pPr>
            <a:r>
              <a:rPr lang="en-US" altLang="en-US" sz="1600" b="1" dirty="0">
                <a:solidFill>
                  <a:srgbClr val="891523"/>
                </a:solidFill>
                <a:latin typeface="Helvetica" panose="020B0604020202020204" pitchFamily="34" charset="0"/>
                <a:cs typeface="Helvetica" panose="020B0604020202020204" pitchFamily="34" charset="0"/>
              </a:rPr>
              <a:t>United Kingdom</a:t>
            </a:r>
            <a:r>
              <a:rPr lang="en-US" altLang="en-US" sz="1600" dirty="0">
                <a:solidFill>
                  <a:srgbClr val="891523"/>
                </a:solidFill>
                <a:latin typeface="Helvetica" panose="020B0604020202020204" pitchFamily="34" charset="0"/>
                <a:cs typeface="Helvetica" panose="020B0604020202020204" pitchFamily="34" charset="0"/>
              </a:rPr>
              <a:t>: RESULTS UK</a:t>
            </a:r>
          </a:p>
          <a:p>
            <a:pPr lvl="0" eaLnBrk="0" fontAlgn="base" hangingPunct="0">
              <a:lnSpc>
                <a:spcPct val="125000"/>
              </a:lnSpc>
              <a:spcBef>
                <a:spcPct val="0"/>
              </a:spcBef>
              <a:spcAft>
                <a:spcPct val="0"/>
              </a:spcAft>
            </a:pPr>
            <a:r>
              <a:rPr lang="en-US" altLang="en-US" sz="1600" b="1" dirty="0">
                <a:solidFill>
                  <a:srgbClr val="891523"/>
                </a:solidFill>
                <a:latin typeface="Helvetica" panose="020B0604020202020204" pitchFamily="34" charset="0"/>
                <a:cs typeface="Helvetica" panose="020B0604020202020204" pitchFamily="34" charset="0"/>
              </a:rPr>
              <a:t>United States: </a:t>
            </a:r>
            <a:r>
              <a:rPr lang="en-US" altLang="en-US" sz="1600" dirty="0">
                <a:solidFill>
                  <a:srgbClr val="891523"/>
                </a:solidFill>
                <a:latin typeface="Helvetica" panose="020B0604020202020204" pitchFamily="34" charset="0"/>
                <a:cs typeface="Helvetica" panose="020B0604020202020204" pitchFamily="34" charset="0"/>
              </a:rPr>
              <a:t>Global Campaign for Education-US (GCE-US)</a:t>
            </a:r>
          </a:p>
          <a:p>
            <a:pPr lvl="0" eaLnBrk="0" fontAlgn="base" hangingPunct="0">
              <a:lnSpc>
                <a:spcPct val="125000"/>
              </a:lnSpc>
              <a:spcBef>
                <a:spcPct val="0"/>
              </a:spcBef>
              <a:spcAft>
                <a:spcPct val="0"/>
              </a:spcAft>
            </a:pPr>
            <a:r>
              <a:rPr lang="en-US" altLang="en-US" sz="1600" b="1" dirty="0">
                <a:solidFill>
                  <a:srgbClr val="891523"/>
                </a:solidFill>
                <a:latin typeface="Helvetica" panose="020B0604020202020204" pitchFamily="34" charset="0"/>
                <a:cs typeface="Helvetica" panose="020B0604020202020204" pitchFamily="34" charset="0"/>
              </a:rPr>
              <a:t>Zimbabwe</a:t>
            </a:r>
            <a:r>
              <a:rPr lang="en-US" altLang="en-US" sz="1600" dirty="0">
                <a:solidFill>
                  <a:srgbClr val="891523"/>
                </a:solidFill>
                <a:latin typeface="Helvetica" panose="020B0604020202020204" pitchFamily="34" charset="0"/>
                <a:cs typeface="Helvetica" panose="020B0604020202020204" pitchFamily="34" charset="0"/>
              </a:rPr>
              <a:t>: Education Coalition of Zimbabwe (ECOZI)</a:t>
            </a:r>
            <a:endParaRPr kumimoji="0" lang="en-US" altLang="en-US" sz="2400" i="0" u="none" strike="noStrike" cap="none" normalizeH="0" baseline="0" dirty="0">
              <a:ln>
                <a:noFill/>
              </a:ln>
              <a:solidFill>
                <a:schemeClr val="tx1"/>
              </a:solidFill>
              <a:effectLst/>
              <a:latin typeface="Helvetica" panose="020B0604020202020204" pitchFamily="34" charset="0"/>
              <a:cs typeface="Helvetica" panose="020B0604020202020204" pitchFamily="34" charset="0"/>
            </a:endParaRPr>
          </a:p>
        </p:txBody>
      </p:sp>
      <p:pic>
        <p:nvPicPr>
          <p:cNvPr id="27" name="Picture 26" descr="http://www.sagedadevelopmentassociation.org.et/images/ben_logo.gif"/>
          <p:cNvPicPr>
            <a:picLocks noChangeAspect="1"/>
          </p:cNvPicPr>
          <p:nvPr/>
        </p:nvPicPr>
        <p:blipFill>
          <a:blip r:embed="rId6" cstate="print">
            <a:clrChange>
              <a:clrFrom>
                <a:srgbClr val="ECF5FE"/>
              </a:clrFrom>
              <a:clrTo>
                <a:srgbClr val="ECF5FE">
                  <a:alpha val="0"/>
                </a:srgbClr>
              </a:clrTo>
            </a:clrChange>
            <a:extLst>
              <a:ext uri="{28A0092B-C50C-407E-A947-70E740481C1C}">
                <a14:useLocalDpi xmlns:a14="http://schemas.microsoft.com/office/drawing/2010/main" val="0"/>
              </a:ext>
            </a:extLst>
          </a:blip>
          <a:srcRect/>
          <a:stretch>
            <a:fillRect/>
          </a:stretch>
        </p:blipFill>
        <p:spPr bwMode="auto">
          <a:xfrm>
            <a:off x="6852126" y="5099682"/>
            <a:ext cx="901238" cy="822960"/>
          </a:xfrm>
          <a:prstGeom prst="rect">
            <a:avLst/>
          </a:prstGeom>
          <a:noFill/>
          <a:ln>
            <a:noFill/>
          </a:ln>
        </p:spPr>
      </p:pic>
      <p:pic>
        <p:nvPicPr>
          <p:cNvPr id="28" name="Picture 27">
            <a:hlinkClick r:id="rId7"/>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22772" y="3952565"/>
            <a:ext cx="930592" cy="731520"/>
          </a:xfrm>
          <a:prstGeom prst="rect">
            <a:avLst/>
          </a:prstGeom>
        </p:spPr>
      </p:pic>
      <p:pic>
        <p:nvPicPr>
          <p:cNvPr id="29" name="Picture 28" descr="Foro Dakar Honduras"/>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48943" y="281260"/>
            <a:ext cx="1275715" cy="1275715"/>
          </a:xfrm>
          <a:prstGeom prst="rect">
            <a:avLst/>
          </a:prstGeom>
          <a:noFill/>
          <a:ln>
            <a:noFill/>
          </a:ln>
        </p:spPr>
      </p:pic>
      <p:pic>
        <p:nvPicPr>
          <p:cNvPr id="30" name="Picture 29">
            <a:hlinkClick r:id="rId10"/>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11056" y="4067970"/>
            <a:ext cx="1800225" cy="590550"/>
          </a:xfrm>
          <a:prstGeom prst="rect">
            <a:avLst/>
          </a:prstGeom>
        </p:spPr>
      </p:pic>
      <p:pic>
        <p:nvPicPr>
          <p:cNvPr id="31" name="Picture 30">
            <a:hlinkClick r:id="rId12"/>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72787" y="1855626"/>
            <a:ext cx="1628029" cy="640080"/>
          </a:xfrm>
          <a:prstGeom prst="rect">
            <a:avLst/>
          </a:prstGeom>
        </p:spPr>
      </p:pic>
      <p:pic>
        <p:nvPicPr>
          <p:cNvPr id="32" name="Picture 31">
            <a:hlinkClick r:id="rId14"/>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20568" y="2896293"/>
            <a:ext cx="1695450" cy="628650"/>
          </a:xfrm>
          <a:prstGeom prst="rect">
            <a:avLst/>
          </a:prstGeom>
        </p:spPr>
      </p:pic>
      <p:pic>
        <p:nvPicPr>
          <p:cNvPr id="33" name="Picture 32">
            <a:hlinkClick r:id="rId16"/>
          </p:cNvPr>
          <p:cNvPicPr/>
          <p:nvPr/>
        </p:nvPicPr>
        <p:blipFill>
          <a:blip r:embed="rId17">
            <a:extLst>
              <a:ext uri="{28A0092B-C50C-407E-A947-70E740481C1C}">
                <a14:useLocalDpi xmlns:a14="http://schemas.microsoft.com/office/drawing/2010/main" val="0"/>
              </a:ext>
            </a:extLst>
          </a:blip>
          <a:stretch>
            <a:fillRect/>
          </a:stretch>
        </p:blipFill>
        <p:spPr>
          <a:xfrm>
            <a:off x="6549246" y="1761814"/>
            <a:ext cx="1477645" cy="753110"/>
          </a:xfrm>
          <a:prstGeom prst="rect">
            <a:avLst/>
          </a:prstGeom>
        </p:spPr>
      </p:pic>
      <p:pic>
        <p:nvPicPr>
          <p:cNvPr id="35" name="Picture 34">
            <a:hlinkClick r:id="rId18"/>
          </p:cNvPr>
          <p:cNvPicPr/>
          <p:nvPr/>
        </p:nvPicPr>
        <p:blipFill>
          <a:blip r:embed="rId19">
            <a:extLst>
              <a:ext uri="{28A0092B-C50C-407E-A947-70E740481C1C}">
                <a14:useLocalDpi xmlns:a14="http://schemas.microsoft.com/office/drawing/2010/main" val="0"/>
              </a:ext>
            </a:extLst>
          </a:blip>
          <a:stretch>
            <a:fillRect/>
          </a:stretch>
        </p:blipFill>
        <p:spPr>
          <a:xfrm>
            <a:off x="6533371" y="520973"/>
            <a:ext cx="1509395" cy="796290"/>
          </a:xfrm>
          <a:prstGeom prst="rect">
            <a:avLst/>
          </a:prstGeom>
        </p:spPr>
      </p:pic>
      <p:pic>
        <p:nvPicPr>
          <p:cNvPr id="36" name="Picture 35">
            <a:hlinkClick r:id="rId20"/>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211056" y="520973"/>
            <a:ext cx="1514475" cy="781050"/>
          </a:xfrm>
          <a:prstGeom prst="rect">
            <a:avLst/>
          </a:prstGeom>
        </p:spPr>
      </p:pic>
      <p:pic>
        <p:nvPicPr>
          <p:cNvPr id="37" name="Picture 36">
            <a:hlinkClick r:id="rId22"/>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683881" y="3931300"/>
            <a:ext cx="1005840" cy="944014"/>
          </a:xfrm>
          <a:prstGeom prst="rect">
            <a:avLst/>
          </a:prstGeom>
        </p:spPr>
      </p:pic>
      <p:pic>
        <p:nvPicPr>
          <p:cNvPr id="38" name="Picture 37" descr="clogo.png">
            <a:hlinkClick r:id="rId24"/>
          </p:cNvPr>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8677500" y="2805367"/>
            <a:ext cx="1005840" cy="812650"/>
          </a:xfrm>
          <a:prstGeom prst="rect">
            <a:avLst/>
          </a:prstGeom>
          <a:noFill/>
          <a:ln>
            <a:noFill/>
          </a:ln>
        </p:spPr>
      </p:pic>
      <p:pic>
        <p:nvPicPr>
          <p:cNvPr id="39" name="Picture 38" descr="logo.png">
            <a:hlinkClick r:id="rId26"/>
          </p:cNvPr>
          <p:cNvPicPr/>
          <p:nvPr/>
        </p:nvPicPr>
        <p:blipFill>
          <a:blip r:embed="rId27">
            <a:extLst>
              <a:ext uri="{28A0092B-C50C-407E-A947-70E740481C1C}">
                <a14:useLocalDpi xmlns:a14="http://schemas.microsoft.com/office/drawing/2010/main" val="0"/>
              </a:ext>
            </a:extLst>
          </a:blip>
          <a:srcRect/>
          <a:stretch>
            <a:fillRect/>
          </a:stretch>
        </p:blipFill>
        <p:spPr bwMode="auto">
          <a:xfrm>
            <a:off x="8276180" y="5329107"/>
            <a:ext cx="1808480" cy="407670"/>
          </a:xfrm>
          <a:prstGeom prst="rect">
            <a:avLst/>
          </a:prstGeom>
          <a:noFill/>
          <a:ln>
            <a:noFill/>
          </a:ln>
        </p:spPr>
      </p:pic>
      <p:pic>
        <p:nvPicPr>
          <p:cNvPr id="40" name="Picture 39" descr="wp5e6d0455_05_06.jpg">
            <a:hlinkClick r:id="rId28"/>
          </p:cNvPr>
          <p:cNvPicPr>
            <a:picLocks noChangeAspect="1"/>
          </p:cNvPicPr>
          <p:nvPr/>
        </p:nvPicPr>
        <p:blipFill>
          <a:blip r:embed="rId2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35440" y="5075742"/>
            <a:ext cx="1065704" cy="914400"/>
          </a:xfrm>
          <a:prstGeom prst="rect">
            <a:avLst/>
          </a:prstGeom>
          <a:noFill/>
          <a:ln>
            <a:noFill/>
          </a:ln>
        </p:spPr>
      </p:pic>
      <p:pic>
        <p:nvPicPr>
          <p:cNvPr id="41" name="Picture 40" descr="LOGOFORO2013-300x189.jpg">
            <a:hlinkClick r:id="rId30"/>
          </p:cNvPr>
          <p:cNvPicPr/>
          <p:nvPr/>
        </p:nvPicPr>
        <p:blipFill>
          <a:blip r:embed="rId3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19413" y="2827402"/>
            <a:ext cx="1337310" cy="836930"/>
          </a:xfrm>
          <a:prstGeom prst="rect">
            <a:avLst/>
          </a:prstGeom>
          <a:noFill/>
          <a:ln>
            <a:noFill/>
          </a:ln>
        </p:spPr>
      </p:pic>
      <p:pic>
        <p:nvPicPr>
          <p:cNvPr id="42" name="Picture 41" descr="hakielimu logo_218x0.jpg">
            <a:hlinkClick r:id="rId32"/>
          </p:cNvPr>
          <p:cNvPicPr>
            <a:picLocks noChangeAspect="1"/>
          </p:cNvPicPr>
          <p:nvPr/>
        </p:nvPicPr>
        <p:blipFill>
          <a:blip r:embed="rId3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44399" y="1718466"/>
            <a:ext cx="847787" cy="914400"/>
          </a:xfrm>
          <a:prstGeom prst="rect">
            <a:avLst/>
          </a:prstGeom>
          <a:noFill/>
          <a:ln>
            <a:noFill/>
          </a:ln>
        </p:spPr>
      </p:pic>
    </p:spTree>
    <p:extLst>
      <p:ext uri="{BB962C8B-B14F-4D97-AF65-F5344CB8AC3E}">
        <p14:creationId xmlns:p14="http://schemas.microsoft.com/office/powerpoint/2010/main" val="4057173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6116355"/>
            <a:ext cx="12192001" cy="19090710"/>
          </a:xfrm>
          <a:prstGeom prst="rect">
            <a:avLst/>
          </a:prstGeom>
        </p:spPr>
      </p:pic>
      <p:sp>
        <p:nvSpPr>
          <p:cNvPr id="3" name="Rectangle 32"/>
          <p:cNvSpPr>
            <a:spLocks noChangeArrowheads="1"/>
          </p:cNvSpPr>
          <p:nvPr/>
        </p:nvSpPr>
        <p:spPr bwMode="auto">
          <a:xfrm>
            <a:off x="0" y="-912"/>
            <a:ext cx="12192000" cy="6858000"/>
          </a:xfrm>
          <a:prstGeom prst="rect">
            <a:avLst/>
          </a:prstGeom>
          <a:solidFill>
            <a:srgbClr val="FFFFFF">
              <a:alpha val="65000"/>
            </a:srgbClr>
          </a:solidFill>
          <a:ln>
            <a:noFill/>
          </a:ln>
          <a:effectLst/>
          <a:extLst/>
        </p:spPr>
        <p:txBody>
          <a:bodyPr vert="horz" wrap="square" lIns="27432" tIns="27432" rIns="27432" bIns="27432" numCol="1" anchor="t" anchorCtr="0" compatLnSpc="1">
            <a:prstTxWarp prst="textNoShape">
              <a:avLst/>
            </a:prstTxWarp>
          </a:bodyPr>
          <a:lstStyle/>
          <a:p>
            <a:pPr defTabSz="685800"/>
            <a:endParaRPr lang="en-US" sz="1350" kern="0">
              <a:solidFill>
                <a:sysClr val="windowText" lastClr="000000"/>
              </a:solidFill>
            </a:endParaRPr>
          </a:p>
        </p:txBody>
      </p:sp>
      <p:sp>
        <p:nvSpPr>
          <p:cNvPr id="5" name="TextBox 4"/>
          <p:cNvSpPr txBox="1"/>
          <p:nvPr/>
        </p:nvSpPr>
        <p:spPr>
          <a:xfrm>
            <a:off x="3350766" y="436287"/>
            <a:ext cx="5529032" cy="584775"/>
          </a:xfrm>
          <a:prstGeom prst="rect">
            <a:avLst/>
          </a:prstGeom>
          <a:noFill/>
        </p:spPr>
        <p:txBody>
          <a:bodyPr wrap="square" rtlCol="0">
            <a:spAutoFit/>
          </a:bodyPr>
          <a:lstStyle/>
          <a:p>
            <a:pPr algn="ctr"/>
            <a:r>
              <a:rPr lang="en-US" altLang="en-US" sz="3200" b="1" kern="0" spc="225" dirty="0">
                <a:solidFill>
                  <a:srgbClr val="AF1F2C"/>
                </a:solidFill>
                <a:latin typeface="Helvetica" panose="020B0604020202020204" pitchFamily="34" charset="0"/>
                <a:cs typeface="Helvetica" panose="020B0604020202020204" pitchFamily="34" charset="0"/>
              </a:rPr>
              <a:t>Overall Findings</a:t>
            </a:r>
          </a:p>
        </p:txBody>
      </p:sp>
      <p:pic>
        <p:nvPicPr>
          <p:cNvPr id="30" name="Picture 29"/>
          <p:cNvPicPr>
            <a:picLocks noChangeAspect="1"/>
          </p:cNvPicPr>
          <p:nvPr/>
        </p:nvPicPr>
        <p:blipFill rotWithShape="1">
          <a:blip r:embed="rId4">
            <a:clrChange>
              <a:clrFrom>
                <a:srgbClr val="FFFFFF"/>
              </a:clrFrom>
              <a:clrTo>
                <a:srgbClr val="FFFFFF">
                  <a:alpha val="0"/>
                </a:srgbClr>
              </a:clrTo>
            </a:clrChange>
          </a:blip>
          <a:srcRect l="8377" t="24770" r="19219" b="10672"/>
          <a:stretch/>
        </p:blipFill>
        <p:spPr>
          <a:xfrm>
            <a:off x="786812" y="1073578"/>
            <a:ext cx="10632558" cy="5330131"/>
          </a:xfrm>
          <a:prstGeom prst="rect">
            <a:avLst/>
          </a:prstGeom>
        </p:spPr>
      </p:pic>
      <p:sp>
        <p:nvSpPr>
          <p:cNvPr id="13" name="Rectangle 12"/>
          <p:cNvSpPr/>
          <p:nvPr/>
        </p:nvSpPr>
        <p:spPr>
          <a:xfrm>
            <a:off x="0" y="6399888"/>
            <a:ext cx="1225296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latin typeface="Arial" panose="020B0604020202020204" pitchFamily="34" charset="0"/>
                <a:cs typeface="Arial" panose="020B0604020202020204" pitchFamily="34" charset="0"/>
              </a:rPr>
              <a:t>Dar </a:t>
            </a:r>
            <a:r>
              <a:rPr lang="en-US" sz="700" b="1" dirty="0" err="1">
                <a:latin typeface="Arial" panose="020B0604020202020204" pitchFamily="34" charset="0"/>
                <a:cs typeface="Arial" panose="020B0604020202020204" pitchFamily="34" charset="0"/>
              </a:rPr>
              <a:t>es</a:t>
            </a:r>
            <a:r>
              <a:rPr lang="en-US" sz="700" b="1" dirty="0">
                <a:latin typeface="Arial" panose="020B0604020202020204" pitchFamily="34" charset="0"/>
                <a:cs typeface="Arial" panose="020B0604020202020204" pitchFamily="34" charset="0"/>
              </a:rPr>
              <a:t> Salaam, Tanzania</a:t>
            </a:r>
          </a:p>
          <a:p>
            <a:pPr algn="ctr"/>
            <a:r>
              <a:rPr lang="en-US" sz="700" b="1" dirty="0">
                <a:latin typeface="Arial" panose="020B0604020202020204" pitchFamily="34" charset="0"/>
                <a:cs typeface="Arial" panose="020B0604020202020204" pitchFamily="34" charset="0"/>
              </a:rPr>
              <a:t>RTEI Partners Meeting</a:t>
            </a:r>
          </a:p>
          <a:p>
            <a:pPr algn="ctr"/>
            <a:r>
              <a:rPr lang="en-US" sz="700" b="1" dirty="0">
                <a:latin typeface="Arial" panose="020B0604020202020204" pitchFamily="34" charset="0"/>
                <a:cs typeface="Arial" panose="020B0604020202020204" pitchFamily="34" charset="0"/>
              </a:rPr>
              <a:t>22-25 February 2016</a:t>
            </a: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399888"/>
            <a:ext cx="869315" cy="457200"/>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9315" y="6400800"/>
            <a:ext cx="737419" cy="457200"/>
          </a:xfrm>
          <a:prstGeom prst="rect">
            <a:avLst/>
          </a:prstGeom>
        </p:spPr>
      </p:pic>
      <p:sp>
        <p:nvSpPr>
          <p:cNvPr id="16" name="Rectangle 15"/>
          <p:cNvSpPr/>
          <p:nvPr/>
        </p:nvSpPr>
        <p:spPr>
          <a:xfrm>
            <a:off x="0" y="6249787"/>
            <a:ext cx="12252960" cy="640080"/>
          </a:xfrm>
          <a:prstGeom prst="rect">
            <a:avLst/>
          </a:prstGeom>
          <a:solidFill>
            <a:srgbClr val="DE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58595B"/>
                </a:solidFill>
                <a:latin typeface="Arial" panose="020B0604020202020204" pitchFamily="34" charset="0"/>
                <a:cs typeface="Arial" panose="020B0604020202020204" pitchFamily="34" charset="0"/>
              </a:rPr>
              <a:t>Right to Education Index</a:t>
            </a:r>
          </a:p>
          <a:p>
            <a:pPr algn="ctr"/>
            <a:r>
              <a:rPr lang="en-US" sz="1000" b="1" dirty="0">
                <a:solidFill>
                  <a:srgbClr val="58595B"/>
                </a:solidFill>
                <a:latin typeface="Arial" panose="020B0604020202020204" pitchFamily="34" charset="0"/>
                <a:cs typeface="Arial" panose="020B0604020202020204" pitchFamily="34" charset="0"/>
              </a:rPr>
              <a:t>RESULTS International Conference</a:t>
            </a:r>
          </a:p>
          <a:p>
            <a:pPr algn="ctr"/>
            <a:r>
              <a:rPr lang="en-US" sz="1000" b="1" dirty="0">
                <a:solidFill>
                  <a:srgbClr val="58595B"/>
                </a:solidFill>
                <a:latin typeface="Arial" panose="020B0604020202020204" pitchFamily="34" charset="0"/>
                <a:cs typeface="Arial" panose="020B0604020202020204" pitchFamily="34" charset="0"/>
              </a:rPr>
              <a:t>July 24, 2017</a:t>
            </a: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6249787"/>
            <a:ext cx="1217041" cy="640080"/>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7040" y="6249787"/>
            <a:ext cx="1032387" cy="640080"/>
          </a:xfrm>
          <a:prstGeom prst="rect">
            <a:avLst/>
          </a:prstGeom>
        </p:spPr>
      </p:pic>
      <p:sp>
        <p:nvSpPr>
          <p:cNvPr id="19" name="Text Box 27"/>
          <p:cNvSpPr txBox="1">
            <a:spLocks noChangeArrowheads="1"/>
          </p:cNvSpPr>
          <p:nvPr/>
        </p:nvSpPr>
        <p:spPr bwMode="auto">
          <a:xfrm>
            <a:off x="144277" y="5915532"/>
            <a:ext cx="2279701" cy="2148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000" b="0" i="0" u="none" strike="noStrike" cap="none" normalizeH="0" baseline="0" dirty="0">
                <a:ln>
                  <a:noFill/>
                </a:ln>
                <a:effectLst/>
                <a:latin typeface="Arial" panose="020B0604020202020204" pitchFamily="34" charset="0"/>
              </a:rPr>
              <a:t>GPE/Livia Barton</a:t>
            </a:r>
            <a:endParaRPr kumimoji="0" lang="en-US" altLang="en-US" sz="3200"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3149965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123" y="-419780"/>
            <a:ext cx="12209123" cy="9419272"/>
          </a:xfrm>
          <a:prstGeom prst="rect">
            <a:avLst/>
          </a:prstGeom>
        </p:spPr>
      </p:pic>
      <p:sp>
        <p:nvSpPr>
          <p:cNvPr id="3" name="Rectangle 32"/>
          <p:cNvSpPr>
            <a:spLocks noChangeArrowheads="1"/>
          </p:cNvSpPr>
          <p:nvPr/>
        </p:nvSpPr>
        <p:spPr bwMode="auto">
          <a:xfrm>
            <a:off x="-17123" y="-912"/>
            <a:ext cx="12192000" cy="6858000"/>
          </a:xfrm>
          <a:prstGeom prst="rect">
            <a:avLst/>
          </a:prstGeom>
          <a:solidFill>
            <a:srgbClr val="FFFFFF">
              <a:alpha val="65000"/>
            </a:srgbClr>
          </a:solidFill>
          <a:ln>
            <a:noFill/>
          </a:ln>
          <a:effectLst/>
          <a:extLst/>
        </p:spPr>
        <p:txBody>
          <a:bodyPr vert="horz" wrap="square" lIns="27432" tIns="27432" rIns="27432" bIns="27432" numCol="1" anchor="t" anchorCtr="0" compatLnSpc="1">
            <a:prstTxWarp prst="textNoShape">
              <a:avLst/>
            </a:prstTxWarp>
          </a:bodyPr>
          <a:lstStyle/>
          <a:p>
            <a:pPr defTabSz="685800"/>
            <a:endParaRPr lang="en-US" sz="1350" kern="0">
              <a:solidFill>
                <a:sysClr val="windowText" lastClr="000000"/>
              </a:solidFill>
            </a:endParaRPr>
          </a:p>
        </p:txBody>
      </p:sp>
      <p:sp>
        <p:nvSpPr>
          <p:cNvPr id="5" name="TextBox 4"/>
          <p:cNvSpPr txBox="1"/>
          <p:nvPr/>
        </p:nvSpPr>
        <p:spPr>
          <a:xfrm>
            <a:off x="3350766" y="436287"/>
            <a:ext cx="5529032" cy="584775"/>
          </a:xfrm>
          <a:prstGeom prst="rect">
            <a:avLst/>
          </a:prstGeom>
          <a:noFill/>
        </p:spPr>
        <p:txBody>
          <a:bodyPr wrap="square" rtlCol="0">
            <a:spAutoFit/>
          </a:bodyPr>
          <a:lstStyle/>
          <a:p>
            <a:pPr algn="ctr"/>
            <a:r>
              <a:rPr lang="en-US" altLang="en-US" sz="3200" b="1" kern="0" spc="225" dirty="0">
                <a:solidFill>
                  <a:srgbClr val="AF1F2C"/>
                </a:solidFill>
                <a:latin typeface="Helvetica" panose="020B0604020202020204" pitchFamily="34" charset="0"/>
                <a:cs typeface="Helvetica" panose="020B0604020202020204" pitchFamily="34" charset="0"/>
              </a:rPr>
              <a:t>Findings</a:t>
            </a:r>
          </a:p>
        </p:txBody>
      </p:sp>
      <p:sp>
        <p:nvSpPr>
          <p:cNvPr id="13" name="Rectangle 12"/>
          <p:cNvSpPr/>
          <p:nvPr/>
        </p:nvSpPr>
        <p:spPr>
          <a:xfrm>
            <a:off x="0" y="6399888"/>
            <a:ext cx="1225296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latin typeface="Arial" panose="020B0604020202020204" pitchFamily="34" charset="0"/>
                <a:cs typeface="Arial" panose="020B0604020202020204" pitchFamily="34" charset="0"/>
              </a:rPr>
              <a:t>Dar </a:t>
            </a:r>
            <a:r>
              <a:rPr lang="en-US" sz="700" b="1" dirty="0" err="1">
                <a:latin typeface="Arial" panose="020B0604020202020204" pitchFamily="34" charset="0"/>
                <a:cs typeface="Arial" panose="020B0604020202020204" pitchFamily="34" charset="0"/>
              </a:rPr>
              <a:t>es</a:t>
            </a:r>
            <a:r>
              <a:rPr lang="en-US" sz="700" b="1" dirty="0">
                <a:latin typeface="Arial" panose="020B0604020202020204" pitchFamily="34" charset="0"/>
                <a:cs typeface="Arial" panose="020B0604020202020204" pitchFamily="34" charset="0"/>
              </a:rPr>
              <a:t> Salaam, Tanzania</a:t>
            </a:r>
          </a:p>
          <a:p>
            <a:pPr algn="ctr"/>
            <a:r>
              <a:rPr lang="en-US" sz="700" b="1" dirty="0">
                <a:latin typeface="Arial" panose="020B0604020202020204" pitchFamily="34" charset="0"/>
                <a:cs typeface="Arial" panose="020B0604020202020204" pitchFamily="34" charset="0"/>
              </a:rPr>
              <a:t>RTEI Partners Meeting</a:t>
            </a:r>
          </a:p>
          <a:p>
            <a:pPr algn="ctr"/>
            <a:r>
              <a:rPr lang="en-US" sz="700" b="1" dirty="0">
                <a:latin typeface="Arial" panose="020B0604020202020204" pitchFamily="34" charset="0"/>
                <a:cs typeface="Arial" panose="020B0604020202020204" pitchFamily="34" charset="0"/>
              </a:rPr>
              <a:t>22-25 February 2016</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399888"/>
            <a:ext cx="869315" cy="457200"/>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315" y="6400800"/>
            <a:ext cx="737419" cy="457200"/>
          </a:xfrm>
          <a:prstGeom prst="rect">
            <a:avLst/>
          </a:prstGeom>
        </p:spPr>
      </p:pic>
      <p:sp>
        <p:nvSpPr>
          <p:cNvPr id="16" name="Rectangle 15"/>
          <p:cNvSpPr/>
          <p:nvPr/>
        </p:nvSpPr>
        <p:spPr>
          <a:xfrm>
            <a:off x="0" y="6249787"/>
            <a:ext cx="12252960" cy="640080"/>
          </a:xfrm>
          <a:prstGeom prst="rect">
            <a:avLst/>
          </a:prstGeom>
          <a:solidFill>
            <a:srgbClr val="DE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58595B"/>
                </a:solidFill>
                <a:latin typeface="Arial" panose="020B0604020202020204" pitchFamily="34" charset="0"/>
                <a:cs typeface="Arial" panose="020B0604020202020204" pitchFamily="34" charset="0"/>
              </a:rPr>
              <a:t>Right to Education Index</a:t>
            </a:r>
          </a:p>
          <a:p>
            <a:pPr algn="ctr"/>
            <a:r>
              <a:rPr lang="en-US" sz="1000" b="1" dirty="0">
                <a:solidFill>
                  <a:srgbClr val="58595B"/>
                </a:solidFill>
                <a:latin typeface="Arial" panose="020B0604020202020204" pitchFamily="34" charset="0"/>
                <a:cs typeface="Arial" panose="020B0604020202020204" pitchFamily="34" charset="0"/>
              </a:rPr>
              <a:t>RESULTS International Conference</a:t>
            </a:r>
          </a:p>
          <a:p>
            <a:pPr algn="ctr"/>
            <a:r>
              <a:rPr lang="en-US" sz="1000" b="1" dirty="0">
                <a:solidFill>
                  <a:srgbClr val="58595B"/>
                </a:solidFill>
                <a:latin typeface="Arial" panose="020B0604020202020204" pitchFamily="34" charset="0"/>
                <a:cs typeface="Arial" panose="020B0604020202020204" pitchFamily="34" charset="0"/>
              </a:rPr>
              <a:t>July 24, 2017</a:t>
            </a: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6249787"/>
            <a:ext cx="1217041" cy="640080"/>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7040" y="6249787"/>
            <a:ext cx="1032387" cy="640080"/>
          </a:xfrm>
          <a:prstGeom prst="rect">
            <a:avLst/>
          </a:prstGeom>
        </p:spPr>
      </p:pic>
      <p:sp>
        <p:nvSpPr>
          <p:cNvPr id="19" name="Text Box 27"/>
          <p:cNvSpPr txBox="1">
            <a:spLocks noChangeArrowheads="1"/>
          </p:cNvSpPr>
          <p:nvPr/>
        </p:nvSpPr>
        <p:spPr bwMode="auto">
          <a:xfrm>
            <a:off x="144277" y="5915532"/>
            <a:ext cx="2279701" cy="2148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000" b="0" i="0" u="none" strike="noStrike" cap="none" normalizeH="0" baseline="0" dirty="0">
                <a:ln>
                  <a:noFill/>
                </a:ln>
                <a:effectLst/>
                <a:latin typeface="Arial" panose="020B0604020202020204" pitchFamily="34" charset="0"/>
              </a:rPr>
              <a:t>GPE/Kelly</a:t>
            </a:r>
            <a:r>
              <a:rPr kumimoji="0" lang="en-US" altLang="en-US" sz="1000" b="0" i="0" u="none" strike="noStrike" cap="none" normalizeH="0" dirty="0">
                <a:ln>
                  <a:noFill/>
                </a:ln>
                <a:effectLst/>
                <a:latin typeface="Arial" panose="020B0604020202020204" pitchFamily="34" charset="0"/>
              </a:rPr>
              <a:t> Lynch</a:t>
            </a:r>
            <a:endParaRPr kumimoji="0" lang="en-US" altLang="en-US" sz="3200" b="0" i="0" u="none" strike="noStrike" cap="none" normalizeH="0" baseline="0" dirty="0">
              <a:ln>
                <a:noFill/>
              </a:ln>
              <a:effectLst/>
              <a:latin typeface="Arial" panose="020B0604020202020204" pitchFamily="34" charset="0"/>
            </a:endParaRPr>
          </a:p>
        </p:txBody>
      </p:sp>
      <p:graphicFrame>
        <p:nvGraphicFramePr>
          <p:cNvPr id="12" name="Chart 11">
            <a:extLst>
              <a:ext uri="{FF2B5EF4-FFF2-40B4-BE49-F238E27FC236}">
                <a16:creationId xmlns:a16="http://schemas.microsoft.com/office/drawing/2014/main" id="{9F5B0C1E-108F-4E34-83BF-4136D02942F2}"/>
              </a:ext>
            </a:extLst>
          </p:cNvPr>
          <p:cNvGraphicFramePr/>
          <p:nvPr>
            <p:extLst>
              <p:ext uri="{D42A27DB-BD31-4B8C-83A1-F6EECF244321}">
                <p14:modId xmlns:p14="http://schemas.microsoft.com/office/powerpoint/2010/main" val="3042436748"/>
              </p:ext>
            </p:extLst>
          </p:nvPr>
        </p:nvGraphicFramePr>
        <p:xfrm>
          <a:off x="855214" y="1021062"/>
          <a:ext cx="10515792" cy="489355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354949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123" y="-419780"/>
            <a:ext cx="12209123" cy="9419272"/>
          </a:xfrm>
          <a:prstGeom prst="rect">
            <a:avLst/>
          </a:prstGeom>
        </p:spPr>
      </p:pic>
      <p:sp>
        <p:nvSpPr>
          <p:cNvPr id="3" name="Rectangle 32"/>
          <p:cNvSpPr>
            <a:spLocks noChangeArrowheads="1"/>
          </p:cNvSpPr>
          <p:nvPr/>
        </p:nvSpPr>
        <p:spPr bwMode="auto">
          <a:xfrm>
            <a:off x="-17123" y="0"/>
            <a:ext cx="12192000" cy="6858000"/>
          </a:xfrm>
          <a:prstGeom prst="rect">
            <a:avLst/>
          </a:prstGeom>
          <a:solidFill>
            <a:srgbClr val="FFFFFF">
              <a:alpha val="65000"/>
            </a:srgbClr>
          </a:solidFill>
          <a:ln>
            <a:noFill/>
          </a:ln>
          <a:effectLst/>
          <a:extLst/>
        </p:spPr>
        <p:txBody>
          <a:bodyPr vert="horz" wrap="square" lIns="27432" tIns="27432" rIns="27432" bIns="27432" numCol="1" anchor="t" anchorCtr="0" compatLnSpc="1">
            <a:prstTxWarp prst="textNoShape">
              <a:avLst/>
            </a:prstTxWarp>
          </a:bodyPr>
          <a:lstStyle/>
          <a:p>
            <a:pPr defTabSz="685800"/>
            <a:endParaRPr lang="en-US" sz="1350" kern="0">
              <a:solidFill>
                <a:sysClr val="windowText" lastClr="000000"/>
              </a:solidFill>
            </a:endParaRPr>
          </a:p>
        </p:txBody>
      </p:sp>
      <p:sp>
        <p:nvSpPr>
          <p:cNvPr id="5" name="TextBox 4"/>
          <p:cNvSpPr txBox="1"/>
          <p:nvPr/>
        </p:nvSpPr>
        <p:spPr>
          <a:xfrm>
            <a:off x="3350766" y="436287"/>
            <a:ext cx="5529032" cy="584775"/>
          </a:xfrm>
          <a:prstGeom prst="rect">
            <a:avLst/>
          </a:prstGeom>
          <a:noFill/>
        </p:spPr>
        <p:txBody>
          <a:bodyPr wrap="square" rtlCol="0">
            <a:spAutoFit/>
          </a:bodyPr>
          <a:lstStyle/>
          <a:p>
            <a:pPr algn="ctr"/>
            <a:r>
              <a:rPr lang="en-US" altLang="en-US" sz="3200" b="1" kern="0" spc="225" dirty="0">
                <a:solidFill>
                  <a:srgbClr val="AF1F2C"/>
                </a:solidFill>
                <a:latin typeface="Helvetica" panose="020B0604020202020204" pitchFamily="34" charset="0"/>
                <a:cs typeface="Helvetica" panose="020B0604020202020204" pitchFamily="34" charset="0"/>
              </a:rPr>
              <a:t>Findings</a:t>
            </a:r>
          </a:p>
        </p:txBody>
      </p:sp>
      <p:sp>
        <p:nvSpPr>
          <p:cNvPr id="13" name="Rectangle 12"/>
          <p:cNvSpPr/>
          <p:nvPr/>
        </p:nvSpPr>
        <p:spPr>
          <a:xfrm>
            <a:off x="0" y="6399888"/>
            <a:ext cx="1225296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latin typeface="Arial" panose="020B0604020202020204" pitchFamily="34" charset="0"/>
                <a:cs typeface="Arial" panose="020B0604020202020204" pitchFamily="34" charset="0"/>
              </a:rPr>
              <a:t>Dar </a:t>
            </a:r>
            <a:r>
              <a:rPr lang="en-US" sz="700" b="1" dirty="0" err="1">
                <a:latin typeface="Arial" panose="020B0604020202020204" pitchFamily="34" charset="0"/>
                <a:cs typeface="Arial" panose="020B0604020202020204" pitchFamily="34" charset="0"/>
              </a:rPr>
              <a:t>es</a:t>
            </a:r>
            <a:r>
              <a:rPr lang="en-US" sz="700" b="1" dirty="0">
                <a:latin typeface="Arial" panose="020B0604020202020204" pitchFamily="34" charset="0"/>
                <a:cs typeface="Arial" panose="020B0604020202020204" pitchFamily="34" charset="0"/>
              </a:rPr>
              <a:t> Salaam, Tanzania</a:t>
            </a:r>
          </a:p>
          <a:p>
            <a:pPr algn="ctr"/>
            <a:r>
              <a:rPr lang="en-US" sz="700" b="1" dirty="0">
                <a:latin typeface="Arial" panose="020B0604020202020204" pitchFamily="34" charset="0"/>
                <a:cs typeface="Arial" panose="020B0604020202020204" pitchFamily="34" charset="0"/>
              </a:rPr>
              <a:t>RTEI Partners Meeting</a:t>
            </a:r>
          </a:p>
          <a:p>
            <a:pPr algn="ctr"/>
            <a:r>
              <a:rPr lang="en-US" sz="700" b="1" dirty="0">
                <a:latin typeface="Arial" panose="020B0604020202020204" pitchFamily="34" charset="0"/>
                <a:cs typeface="Arial" panose="020B0604020202020204" pitchFamily="34" charset="0"/>
              </a:rPr>
              <a:t>22-25 February 2016</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399888"/>
            <a:ext cx="869315" cy="457200"/>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315" y="6400800"/>
            <a:ext cx="737419" cy="457200"/>
          </a:xfrm>
          <a:prstGeom prst="rect">
            <a:avLst/>
          </a:prstGeom>
        </p:spPr>
      </p:pic>
      <p:sp>
        <p:nvSpPr>
          <p:cNvPr id="16" name="Rectangle 15"/>
          <p:cNvSpPr/>
          <p:nvPr/>
        </p:nvSpPr>
        <p:spPr>
          <a:xfrm>
            <a:off x="0" y="6249787"/>
            <a:ext cx="12252960" cy="640080"/>
          </a:xfrm>
          <a:prstGeom prst="rect">
            <a:avLst/>
          </a:prstGeom>
          <a:solidFill>
            <a:srgbClr val="DE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58595B"/>
                </a:solidFill>
                <a:latin typeface="Arial" panose="020B0604020202020204" pitchFamily="34" charset="0"/>
                <a:cs typeface="Arial" panose="020B0604020202020204" pitchFamily="34" charset="0"/>
              </a:rPr>
              <a:t>Right to Education Index</a:t>
            </a:r>
          </a:p>
          <a:p>
            <a:pPr algn="ctr"/>
            <a:r>
              <a:rPr lang="en-US" sz="1000" b="1" dirty="0">
                <a:solidFill>
                  <a:srgbClr val="58595B"/>
                </a:solidFill>
                <a:latin typeface="Arial" panose="020B0604020202020204" pitchFamily="34" charset="0"/>
                <a:cs typeface="Arial" panose="020B0604020202020204" pitchFamily="34" charset="0"/>
              </a:rPr>
              <a:t>RESULTS International Conference</a:t>
            </a:r>
          </a:p>
          <a:p>
            <a:pPr algn="ctr"/>
            <a:r>
              <a:rPr lang="en-US" sz="1000" b="1" dirty="0">
                <a:solidFill>
                  <a:srgbClr val="58595B"/>
                </a:solidFill>
                <a:latin typeface="Arial" panose="020B0604020202020204" pitchFamily="34" charset="0"/>
                <a:cs typeface="Arial" panose="020B0604020202020204" pitchFamily="34" charset="0"/>
              </a:rPr>
              <a:t>July 24, 2017</a:t>
            </a: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6249787"/>
            <a:ext cx="1217041" cy="640080"/>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7040" y="6249787"/>
            <a:ext cx="1032387" cy="640080"/>
          </a:xfrm>
          <a:prstGeom prst="rect">
            <a:avLst/>
          </a:prstGeom>
        </p:spPr>
      </p:pic>
      <p:sp>
        <p:nvSpPr>
          <p:cNvPr id="19" name="Text Box 27"/>
          <p:cNvSpPr txBox="1">
            <a:spLocks noChangeArrowheads="1"/>
          </p:cNvSpPr>
          <p:nvPr/>
        </p:nvSpPr>
        <p:spPr bwMode="auto">
          <a:xfrm>
            <a:off x="144277" y="5915532"/>
            <a:ext cx="2279701" cy="2148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000" b="0" i="0" u="none" strike="noStrike" cap="none" normalizeH="0" baseline="0" dirty="0">
                <a:ln>
                  <a:noFill/>
                </a:ln>
                <a:effectLst/>
                <a:latin typeface="Arial" panose="020B0604020202020204" pitchFamily="34" charset="0"/>
              </a:rPr>
              <a:t>GPE/Kelly</a:t>
            </a:r>
            <a:r>
              <a:rPr kumimoji="0" lang="en-US" altLang="en-US" sz="1000" b="0" i="0" u="none" strike="noStrike" cap="none" normalizeH="0" dirty="0">
                <a:ln>
                  <a:noFill/>
                </a:ln>
                <a:effectLst/>
                <a:latin typeface="Arial" panose="020B0604020202020204" pitchFamily="34" charset="0"/>
              </a:rPr>
              <a:t> Lynch</a:t>
            </a:r>
            <a:endParaRPr kumimoji="0" lang="en-US" altLang="en-US" sz="3200" b="0" i="0" u="none" strike="noStrike" cap="none" normalizeH="0" baseline="0" dirty="0">
              <a:ln>
                <a:noFill/>
              </a:ln>
              <a:effectLst/>
              <a:latin typeface="Arial" panose="020B0604020202020204" pitchFamily="34" charset="0"/>
            </a:endParaRPr>
          </a:p>
        </p:txBody>
      </p:sp>
      <p:graphicFrame>
        <p:nvGraphicFramePr>
          <p:cNvPr id="20" name="Chart 19">
            <a:extLst>
              <a:ext uri="{FF2B5EF4-FFF2-40B4-BE49-F238E27FC236}">
                <a16:creationId xmlns:a16="http://schemas.microsoft.com/office/drawing/2014/main" id="{00000000-0008-0000-0000-000004000000}"/>
              </a:ext>
            </a:extLst>
          </p:cNvPr>
          <p:cNvGraphicFramePr/>
          <p:nvPr>
            <p:extLst>
              <p:ext uri="{D42A27DB-BD31-4B8C-83A1-F6EECF244321}">
                <p14:modId xmlns:p14="http://schemas.microsoft.com/office/powerpoint/2010/main" val="283792515"/>
              </p:ext>
            </p:extLst>
          </p:nvPr>
        </p:nvGraphicFramePr>
        <p:xfrm>
          <a:off x="324465" y="1171163"/>
          <a:ext cx="11400503" cy="504584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21766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123" y="-419780"/>
            <a:ext cx="12209123" cy="9419272"/>
          </a:xfrm>
          <a:prstGeom prst="rect">
            <a:avLst/>
          </a:prstGeom>
        </p:spPr>
      </p:pic>
      <p:sp>
        <p:nvSpPr>
          <p:cNvPr id="3" name="Rectangle 32"/>
          <p:cNvSpPr>
            <a:spLocks noChangeArrowheads="1"/>
          </p:cNvSpPr>
          <p:nvPr/>
        </p:nvSpPr>
        <p:spPr bwMode="auto">
          <a:xfrm>
            <a:off x="-17123" y="0"/>
            <a:ext cx="12192000" cy="6858000"/>
          </a:xfrm>
          <a:prstGeom prst="rect">
            <a:avLst/>
          </a:prstGeom>
          <a:solidFill>
            <a:srgbClr val="FFFFFF">
              <a:alpha val="65000"/>
            </a:srgbClr>
          </a:solidFill>
          <a:ln>
            <a:noFill/>
          </a:ln>
          <a:effectLst/>
          <a:extLst/>
        </p:spPr>
        <p:txBody>
          <a:bodyPr vert="horz" wrap="square" lIns="27432" tIns="27432" rIns="27432" bIns="27432" numCol="1" anchor="t" anchorCtr="0" compatLnSpc="1">
            <a:prstTxWarp prst="textNoShape">
              <a:avLst/>
            </a:prstTxWarp>
          </a:bodyPr>
          <a:lstStyle/>
          <a:p>
            <a:pPr defTabSz="685800"/>
            <a:endParaRPr lang="en-US" sz="1350" kern="0">
              <a:solidFill>
                <a:sysClr val="windowText" lastClr="000000"/>
              </a:solidFill>
            </a:endParaRPr>
          </a:p>
        </p:txBody>
      </p:sp>
      <p:sp>
        <p:nvSpPr>
          <p:cNvPr id="5" name="TextBox 4"/>
          <p:cNvSpPr txBox="1"/>
          <p:nvPr/>
        </p:nvSpPr>
        <p:spPr>
          <a:xfrm>
            <a:off x="5851142" y="604601"/>
            <a:ext cx="5529032" cy="584775"/>
          </a:xfrm>
          <a:prstGeom prst="rect">
            <a:avLst/>
          </a:prstGeom>
          <a:noFill/>
        </p:spPr>
        <p:txBody>
          <a:bodyPr wrap="square" rtlCol="0">
            <a:spAutoFit/>
          </a:bodyPr>
          <a:lstStyle/>
          <a:p>
            <a:pPr algn="ctr"/>
            <a:r>
              <a:rPr lang="en-US" altLang="en-US" sz="3200" b="1" kern="0" spc="225" dirty="0">
                <a:solidFill>
                  <a:srgbClr val="AF1F2C"/>
                </a:solidFill>
                <a:latin typeface="Helvetica" panose="020B0604020202020204" pitchFamily="34" charset="0"/>
                <a:cs typeface="Helvetica" panose="020B0604020202020204" pitchFamily="34" charset="0"/>
              </a:rPr>
              <a:t>Availability Highlights</a:t>
            </a:r>
          </a:p>
        </p:txBody>
      </p:sp>
      <p:sp>
        <p:nvSpPr>
          <p:cNvPr id="13" name="Rectangle 12"/>
          <p:cNvSpPr/>
          <p:nvPr/>
        </p:nvSpPr>
        <p:spPr>
          <a:xfrm>
            <a:off x="0" y="6399888"/>
            <a:ext cx="1225296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latin typeface="Arial" panose="020B0604020202020204" pitchFamily="34" charset="0"/>
                <a:cs typeface="Arial" panose="020B0604020202020204" pitchFamily="34" charset="0"/>
              </a:rPr>
              <a:t>Dar </a:t>
            </a:r>
            <a:r>
              <a:rPr lang="en-US" sz="700" b="1" dirty="0" err="1">
                <a:latin typeface="Arial" panose="020B0604020202020204" pitchFamily="34" charset="0"/>
                <a:cs typeface="Arial" panose="020B0604020202020204" pitchFamily="34" charset="0"/>
              </a:rPr>
              <a:t>es</a:t>
            </a:r>
            <a:r>
              <a:rPr lang="en-US" sz="700" b="1" dirty="0">
                <a:latin typeface="Arial" panose="020B0604020202020204" pitchFamily="34" charset="0"/>
                <a:cs typeface="Arial" panose="020B0604020202020204" pitchFamily="34" charset="0"/>
              </a:rPr>
              <a:t> Salaam, Tanzania</a:t>
            </a:r>
          </a:p>
          <a:p>
            <a:pPr algn="ctr"/>
            <a:r>
              <a:rPr lang="en-US" sz="700" b="1" dirty="0">
                <a:latin typeface="Arial" panose="020B0604020202020204" pitchFamily="34" charset="0"/>
                <a:cs typeface="Arial" panose="020B0604020202020204" pitchFamily="34" charset="0"/>
              </a:rPr>
              <a:t>RTEI Partners Meeting</a:t>
            </a:r>
          </a:p>
          <a:p>
            <a:pPr algn="ctr"/>
            <a:r>
              <a:rPr lang="en-US" sz="700" b="1" dirty="0">
                <a:latin typeface="Arial" panose="020B0604020202020204" pitchFamily="34" charset="0"/>
                <a:cs typeface="Arial" panose="020B0604020202020204" pitchFamily="34" charset="0"/>
              </a:rPr>
              <a:t>22-25 February 2016</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399888"/>
            <a:ext cx="869315" cy="457200"/>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315" y="6400800"/>
            <a:ext cx="737419" cy="457200"/>
          </a:xfrm>
          <a:prstGeom prst="rect">
            <a:avLst/>
          </a:prstGeom>
        </p:spPr>
      </p:pic>
      <p:sp>
        <p:nvSpPr>
          <p:cNvPr id="16" name="Rectangle 15"/>
          <p:cNvSpPr/>
          <p:nvPr/>
        </p:nvSpPr>
        <p:spPr>
          <a:xfrm>
            <a:off x="0" y="6249787"/>
            <a:ext cx="12252960" cy="640080"/>
          </a:xfrm>
          <a:prstGeom prst="rect">
            <a:avLst/>
          </a:prstGeom>
          <a:solidFill>
            <a:srgbClr val="DE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58595B"/>
                </a:solidFill>
                <a:latin typeface="Arial" panose="020B0604020202020204" pitchFamily="34" charset="0"/>
                <a:cs typeface="Arial" panose="020B0604020202020204" pitchFamily="34" charset="0"/>
              </a:rPr>
              <a:t>Right to Education Index</a:t>
            </a:r>
          </a:p>
          <a:p>
            <a:pPr algn="ctr"/>
            <a:r>
              <a:rPr lang="en-US" sz="1000" b="1" dirty="0">
                <a:solidFill>
                  <a:srgbClr val="58595B"/>
                </a:solidFill>
                <a:latin typeface="Arial" panose="020B0604020202020204" pitchFamily="34" charset="0"/>
                <a:cs typeface="Arial" panose="020B0604020202020204" pitchFamily="34" charset="0"/>
              </a:rPr>
              <a:t>RESULTS International Conference</a:t>
            </a:r>
          </a:p>
          <a:p>
            <a:pPr algn="ctr"/>
            <a:r>
              <a:rPr lang="en-US" sz="1000" b="1" dirty="0">
                <a:solidFill>
                  <a:srgbClr val="58595B"/>
                </a:solidFill>
                <a:latin typeface="Arial" panose="020B0604020202020204" pitchFamily="34" charset="0"/>
                <a:cs typeface="Arial" panose="020B0604020202020204" pitchFamily="34" charset="0"/>
              </a:rPr>
              <a:t>July 24, 2017</a:t>
            </a: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6249787"/>
            <a:ext cx="1217041" cy="640080"/>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7040" y="6249787"/>
            <a:ext cx="1032387" cy="640080"/>
          </a:xfrm>
          <a:prstGeom prst="rect">
            <a:avLst/>
          </a:prstGeom>
        </p:spPr>
      </p:pic>
      <p:sp>
        <p:nvSpPr>
          <p:cNvPr id="19" name="Text Box 27"/>
          <p:cNvSpPr txBox="1">
            <a:spLocks noChangeArrowheads="1"/>
          </p:cNvSpPr>
          <p:nvPr/>
        </p:nvSpPr>
        <p:spPr bwMode="auto">
          <a:xfrm>
            <a:off x="144277" y="5915532"/>
            <a:ext cx="2279701" cy="2148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000" b="0" i="0" u="none" strike="noStrike" cap="none" normalizeH="0" baseline="0" dirty="0">
                <a:ln>
                  <a:noFill/>
                </a:ln>
                <a:effectLst/>
                <a:latin typeface="Arial" panose="020B0604020202020204" pitchFamily="34" charset="0"/>
              </a:rPr>
              <a:t>GPE/Kelly</a:t>
            </a:r>
            <a:r>
              <a:rPr kumimoji="0" lang="en-US" altLang="en-US" sz="1000" b="0" i="0" u="none" strike="noStrike" cap="none" normalizeH="0" dirty="0">
                <a:ln>
                  <a:noFill/>
                </a:ln>
                <a:effectLst/>
                <a:latin typeface="Arial" panose="020B0604020202020204" pitchFamily="34" charset="0"/>
              </a:rPr>
              <a:t> Lynch</a:t>
            </a:r>
            <a:endParaRPr kumimoji="0" lang="en-US" altLang="en-US" sz="3200" b="0" i="0" u="none" strike="noStrike" cap="none" normalizeH="0" baseline="0" dirty="0">
              <a:ln>
                <a:noFill/>
              </a:ln>
              <a:effectLst/>
              <a:latin typeface="Arial" panose="020B0604020202020204" pitchFamily="34" charset="0"/>
            </a:endParaRPr>
          </a:p>
        </p:txBody>
      </p:sp>
      <p:graphicFrame>
        <p:nvGraphicFramePr>
          <p:cNvPr id="20" name="Chart 19"/>
          <p:cNvGraphicFramePr/>
          <p:nvPr>
            <p:extLst>
              <p:ext uri="{D42A27DB-BD31-4B8C-83A1-F6EECF244321}">
                <p14:modId xmlns:p14="http://schemas.microsoft.com/office/powerpoint/2010/main" val="1619194237"/>
              </p:ext>
            </p:extLst>
          </p:nvPr>
        </p:nvGraphicFramePr>
        <p:xfrm>
          <a:off x="144278" y="221227"/>
          <a:ext cx="5645904" cy="259571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3" name="Chart 22"/>
          <p:cNvGraphicFramePr/>
          <p:nvPr>
            <p:extLst>
              <p:ext uri="{D42A27DB-BD31-4B8C-83A1-F6EECF244321}">
                <p14:modId xmlns:p14="http://schemas.microsoft.com/office/powerpoint/2010/main" val="723873979"/>
              </p:ext>
            </p:extLst>
          </p:nvPr>
        </p:nvGraphicFramePr>
        <p:xfrm>
          <a:off x="144278" y="2816942"/>
          <a:ext cx="5645904" cy="3065811"/>
        </p:xfrm>
        <a:graphic>
          <a:graphicData uri="http://schemas.openxmlformats.org/drawingml/2006/chart">
            <c:chart xmlns:c="http://schemas.openxmlformats.org/drawingml/2006/chart" xmlns:r="http://schemas.openxmlformats.org/officeDocument/2006/relationships" r:id="rId7"/>
          </a:graphicData>
        </a:graphic>
      </p:graphicFrame>
      <p:pic>
        <p:nvPicPr>
          <p:cNvPr id="24" name="Picture 23"/>
          <p:cNvPicPr>
            <a:picLocks noChangeAspect="1"/>
          </p:cNvPicPr>
          <p:nvPr/>
        </p:nvPicPr>
        <p:blipFill rotWithShape="1">
          <a:blip r:embed="rId8">
            <a:clrChange>
              <a:clrFrom>
                <a:srgbClr val="FFFFFF"/>
              </a:clrFrom>
              <a:clrTo>
                <a:srgbClr val="FFFFFF">
                  <a:alpha val="0"/>
                </a:srgbClr>
              </a:clrTo>
            </a:clrChange>
          </a:blip>
          <a:srcRect l="56092" t="19015" r="4619" b="9505"/>
          <a:stretch/>
        </p:blipFill>
        <p:spPr bwMode="auto">
          <a:xfrm>
            <a:off x="5851142" y="2459837"/>
            <a:ext cx="6140943" cy="3670507"/>
          </a:xfrm>
          <a:prstGeom prst="rect">
            <a:avLst/>
          </a:prstGeom>
          <a:ln>
            <a:noFill/>
          </a:ln>
          <a:extLst>
            <a:ext uri="{53640926-AAD7-44D8-BBD7-CCE9431645EC}">
              <a14:shadowObscured xmlns:a14="http://schemas.microsoft.com/office/drawing/2010/main"/>
            </a:ext>
          </a:extLst>
        </p:spPr>
      </p:pic>
      <p:sp>
        <p:nvSpPr>
          <p:cNvPr id="25" name="Rectangle 24"/>
          <p:cNvSpPr/>
          <p:nvPr/>
        </p:nvSpPr>
        <p:spPr>
          <a:xfrm>
            <a:off x="6500071" y="1793977"/>
            <a:ext cx="5327099" cy="410882"/>
          </a:xfrm>
          <a:prstGeom prst="rect">
            <a:avLst/>
          </a:prstGeom>
        </p:spPr>
        <p:txBody>
          <a:bodyPr wrap="none">
            <a:spAutoFit/>
          </a:bodyPr>
          <a:lstStyle/>
          <a:p>
            <a:pPr algn="ctr">
              <a:lnSpc>
                <a:spcPct val="115000"/>
              </a:lnSpc>
            </a:pPr>
            <a:r>
              <a:rPr lang="en-US" b="1" dirty="0">
                <a:latin typeface="Helvetica" panose="020B0604020202020204" pitchFamily="34" charset="0"/>
                <a:ea typeface="Times New Roman" panose="02020603050405020304" pitchFamily="18" charset="0"/>
                <a:cs typeface="Times New Roman" panose="02020603050405020304" pitchFamily="18" charset="0"/>
              </a:rPr>
              <a:t>Primary school pupil-per-trained teacher ratios</a:t>
            </a:r>
            <a:endParaRPr lang="en-US"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600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123" y="-419780"/>
            <a:ext cx="12209123" cy="9419272"/>
          </a:xfrm>
          <a:prstGeom prst="rect">
            <a:avLst/>
          </a:prstGeom>
        </p:spPr>
      </p:pic>
      <p:sp>
        <p:nvSpPr>
          <p:cNvPr id="3" name="Rectangle 32"/>
          <p:cNvSpPr>
            <a:spLocks noChangeArrowheads="1"/>
          </p:cNvSpPr>
          <p:nvPr/>
        </p:nvSpPr>
        <p:spPr bwMode="auto">
          <a:xfrm>
            <a:off x="-17123" y="0"/>
            <a:ext cx="12192000" cy="6858000"/>
          </a:xfrm>
          <a:prstGeom prst="rect">
            <a:avLst/>
          </a:prstGeom>
          <a:solidFill>
            <a:srgbClr val="FFFFFF">
              <a:alpha val="65000"/>
            </a:srgbClr>
          </a:solidFill>
          <a:ln>
            <a:noFill/>
          </a:ln>
          <a:effectLst/>
          <a:extLst/>
        </p:spPr>
        <p:txBody>
          <a:bodyPr vert="horz" wrap="square" lIns="27432" tIns="27432" rIns="27432" bIns="27432" numCol="1" anchor="t" anchorCtr="0" compatLnSpc="1">
            <a:prstTxWarp prst="textNoShape">
              <a:avLst/>
            </a:prstTxWarp>
          </a:bodyPr>
          <a:lstStyle/>
          <a:p>
            <a:pPr defTabSz="685800"/>
            <a:endParaRPr lang="en-US" sz="1350" kern="0" dirty="0">
              <a:solidFill>
                <a:sysClr val="windowText" lastClr="000000"/>
              </a:solidFill>
            </a:endParaRPr>
          </a:p>
        </p:txBody>
      </p:sp>
      <p:sp>
        <p:nvSpPr>
          <p:cNvPr id="5" name="TextBox 4"/>
          <p:cNvSpPr txBox="1"/>
          <p:nvPr/>
        </p:nvSpPr>
        <p:spPr>
          <a:xfrm>
            <a:off x="3350766" y="436287"/>
            <a:ext cx="5529032" cy="584775"/>
          </a:xfrm>
          <a:prstGeom prst="rect">
            <a:avLst/>
          </a:prstGeom>
          <a:noFill/>
        </p:spPr>
        <p:txBody>
          <a:bodyPr wrap="square" rtlCol="0">
            <a:spAutoFit/>
          </a:bodyPr>
          <a:lstStyle/>
          <a:p>
            <a:pPr algn="ctr"/>
            <a:r>
              <a:rPr lang="en-US" altLang="en-US" sz="3200" b="1" kern="0" spc="225" dirty="0">
                <a:solidFill>
                  <a:srgbClr val="AF1F2C"/>
                </a:solidFill>
                <a:latin typeface="Helvetica" panose="020B0604020202020204" pitchFamily="34" charset="0"/>
                <a:cs typeface="Helvetica" panose="020B0604020202020204" pitchFamily="34" charset="0"/>
              </a:rPr>
              <a:t>Accessibility Highlights</a:t>
            </a:r>
          </a:p>
        </p:txBody>
      </p:sp>
      <p:sp>
        <p:nvSpPr>
          <p:cNvPr id="13" name="Rectangle 12"/>
          <p:cNvSpPr/>
          <p:nvPr/>
        </p:nvSpPr>
        <p:spPr>
          <a:xfrm>
            <a:off x="0" y="6399888"/>
            <a:ext cx="1225296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latin typeface="Arial" panose="020B0604020202020204" pitchFamily="34" charset="0"/>
                <a:cs typeface="Arial" panose="020B0604020202020204" pitchFamily="34" charset="0"/>
              </a:rPr>
              <a:t>Dar </a:t>
            </a:r>
            <a:r>
              <a:rPr lang="en-US" sz="700" b="1" dirty="0" err="1">
                <a:latin typeface="Arial" panose="020B0604020202020204" pitchFamily="34" charset="0"/>
                <a:cs typeface="Arial" panose="020B0604020202020204" pitchFamily="34" charset="0"/>
              </a:rPr>
              <a:t>es</a:t>
            </a:r>
            <a:r>
              <a:rPr lang="en-US" sz="700" b="1" dirty="0">
                <a:latin typeface="Arial" panose="020B0604020202020204" pitchFamily="34" charset="0"/>
                <a:cs typeface="Arial" panose="020B0604020202020204" pitchFamily="34" charset="0"/>
              </a:rPr>
              <a:t> Salaam, Tanzania</a:t>
            </a:r>
          </a:p>
          <a:p>
            <a:pPr algn="ctr"/>
            <a:r>
              <a:rPr lang="en-US" sz="700" b="1" dirty="0">
                <a:latin typeface="Arial" panose="020B0604020202020204" pitchFamily="34" charset="0"/>
                <a:cs typeface="Arial" panose="020B0604020202020204" pitchFamily="34" charset="0"/>
              </a:rPr>
              <a:t>RTEI Partners Meeting</a:t>
            </a:r>
          </a:p>
          <a:p>
            <a:pPr algn="ctr"/>
            <a:r>
              <a:rPr lang="en-US" sz="700" b="1" dirty="0">
                <a:latin typeface="Arial" panose="020B0604020202020204" pitchFamily="34" charset="0"/>
                <a:cs typeface="Arial" panose="020B0604020202020204" pitchFamily="34" charset="0"/>
              </a:rPr>
              <a:t>22-25 February 2016</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399888"/>
            <a:ext cx="869315" cy="457200"/>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315" y="6400800"/>
            <a:ext cx="737419" cy="457200"/>
          </a:xfrm>
          <a:prstGeom prst="rect">
            <a:avLst/>
          </a:prstGeom>
        </p:spPr>
      </p:pic>
      <p:sp>
        <p:nvSpPr>
          <p:cNvPr id="16" name="Rectangle 15"/>
          <p:cNvSpPr/>
          <p:nvPr/>
        </p:nvSpPr>
        <p:spPr>
          <a:xfrm>
            <a:off x="0" y="6249787"/>
            <a:ext cx="12252960" cy="640080"/>
          </a:xfrm>
          <a:prstGeom prst="rect">
            <a:avLst/>
          </a:prstGeom>
          <a:solidFill>
            <a:srgbClr val="DE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58595B"/>
                </a:solidFill>
                <a:latin typeface="Arial" panose="020B0604020202020204" pitchFamily="34" charset="0"/>
                <a:cs typeface="Arial" panose="020B0604020202020204" pitchFamily="34" charset="0"/>
              </a:rPr>
              <a:t>Right to Education Index</a:t>
            </a:r>
          </a:p>
          <a:p>
            <a:pPr algn="ctr"/>
            <a:r>
              <a:rPr lang="en-US" sz="1000" b="1" dirty="0">
                <a:solidFill>
                  <a:srgbClr val="58595B"/>
                </a:solidFill>
                <a:latin typeface="Arial" panose="020B0604020202020204" pitchFamily="34" charset="0"/>
                <a:cs typeface="Arial" panose="020B0604020202020204" pitchFamily="34" charset="0"/>
              </a:rPr>
              <a:t>RESULTS International Conference</a:t>
            </a:r>
          </a:p>
          <a:p>
            <a:pPr algn="ctr"/>
            <a:r>
              <a:rPr lang="en-US" sz="1000" b="1" dirty="0">
                <a:solidFill>
                  <a:srgbClr val="58595B"/>
                </a:solidFill>
                <a:latin typeface="Arial" panose="020B0604020202020204" pitchFamily="34" charset="0"/>
                <a:cs typeface="Arial" panose="020B0604020202020204" pitchFamily="34" charset="0"/>
              </a:rPr>
              <a:t>July 24, 2017</a:t>
            </a: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6249787"/>
            <a:ext cx="1217041" cy="640080"/>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7040" y="6249787"/>
            <a:ext cx="1032387" cy="640080"/>
          </a:xfrm>
          <a:prstGeom prst="rect">
            <a:avLst/>
          </a:prstGeom>
        </p:spPr>
      </p:pic>
      <p:sp>
        <p:nvSpPr>
          <p:cNvPr id="19" name="Text Box 27"/>
          <p:cNvSpPr txBox="1">
            <a:spLocks noChangeArrowheads="1"/>
          </p:cNvSpPr>
          <p:nvPr/>
        </p:nvSpPr>
        <p:spPr bwMode="auto">
          <a:xfrm>
            <a:off x="144277" y="5915532"/>
            <a:ext cx="2279701" cy="2148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000" b="0" i="0" u="none" strike="noStrike" cap="none" normalizeH="0" baseline="0" dirty="0">
                <a:ln>
                  <a:noFill/>
                </a:ln>
                <a:effectLst/>
                <a:latin typeface="Arial" panose="020B0604020202020204" pitchFamily="34" charset="0"/>
              </a:rPr>
              <a:t>GPE/Kelly</a:t>
            </a:r>
            <a:r>
              <a:rPr kumimoji="0" lang="en-US" altLang="en-US" sz="1000" b="0" i="0" u="none" strike="noStrike" cap="none" normalizeH="0" dirty="0">
                <a:ln>
                  <a:noFill/>
                </a:ln>
                <a:effectLst/>
                <a:latin typeface="Arial" panose="020B0604020202020204" pitchFamily="34" charset="0"/>
              </a:rPr>
              <a:t> Lynch</a:t>
            </a:r>
            <a:endParaRPr kumimoji="0" lang="en-US" altLang="en-US" sz="3200" b="0" i="0" u="none" strike="noStrike" cap="none" normalizeH="0" baseline="0" dirty="0">
              <a:ln>
                <a:noFill/>
              </a:ln>
              <a:effectLst/>
              <a:latin typeface="Arial" panose="020B0604020202020204" pitchFamily="34" charset="0"/>
            </a:endParaRPr>
          </a:p>
        </p:txBody>
      </p:sp>
      <p:graphicFrame>
        <p:nvGraphicFramePr>
          <p:cNvPr id="21" name="Chart 20"/>
          <p:cNvGraphicFramePr/>
          <p:nvPr>
            <p:extLst>
              <p:ext uri="{D42A27DB-BD31-4B8C-83A1-F6EECF244321}">
                <p14:modId xmlns:p14="http://schemas.microsoft.com/office/powerpoint/2010/main" val="3045455650"/>
              </p:ext>
            </p:extLst>
          </p:nvPr>
        </p:nvGraphicFramePr>
        <p:xfrm>
          <a:off x="386365" y="1021062"/>
          <a:ext cx="5461985" cy="478319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2" name="Chart 21">
            <a:extLst/>
          </p:cNvPr>
          <p:cNvGraphicFramePr/>
          <p:nvPr>
            <p:extLst>
              <p:ext uri="{D42A27DB-BD31-4B8C-83A1-F6EECF244321}">
                <p14:modId xmlns:p14="http://schemas.microsoft.com/office/powerpoint/2010/main" val="175567738"/>
              </p:ext>
            </p:extLst>
          </p:nvPr>
        </p:nvGraphicFramePr>
        <p:xfrm>
          <a:off x="6057899" y="1021062"/>
          <a:ext cx="5670387" cy="4817763"/>
        </p:xfrm>
        <a:graphic>
          <a:graphicData uri="http://schemas.openxmlformats.org/drawingml/2006/chart">
            <c:chart xmlns:c="http://schemas.openxmlformats.org/drawingml/2006/chart" xmlns:r="http://schemas.openxmlformats.org/officeDocument/2006/relationships" r:id="rId7"/>
          </a:graphicData>
        </a:graphic>
      </p:graphicFrame>
      <p:sp>
        <p:nvSpPr>
          <p:cNvPr id="2" name="TextBox 1"/>
          <p:cNvSpPr txBox="1"/>
          <p:nvPr/>
        </p:nvSpPr>
        <p:spPr>
          <a:xfrm>
            <a:off x="6126480" y="5804260"/>
            <a:ext cx="4171950" cy="338554"/>
          </a:xfrm>
          <a:prstGeom prst="rect">
            <a:avLst/>
          </a:prstGeom>
          <a:noFill/>
        </p:spPr>
        <p:txBody>
          <a:bodyPr wrap="square" rtlCol="0">
            <a:spAutoFit/>
          </a:bodyPr>
          <a:lstStyle/>
          <a:p>
            <a:r>
              <a:rPr lang="en-US" sz="1600" dirty="0">
                <a:latin typeface="Helvetica" panose="020B0604020202020204" pitchFamily="34" charset="0"/>
                <a:cs typeface="Helvetica" panose="020B0604020202020204" pitchFamily="34" charset="0"/>
              </a:rPr>
              <a:t>Favors Female		Favors Male</a:t>
            </a:r>
          </a:p>
        </p:txBody>
      </p:sp>
    </p:spTree>
    <p:extLst>
      <p:ext uri="{BB962C8B-B14F-4D97-AF65-F5344CB8AC3E}">
        <p14:creationId xmlns:p14="http://schemas.microsoft.com/office/powerpoint/2010/main" val="33191097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ART_0" val="eyIkaWQiOiIxIiwiQ3VsdHVyZUluZm9OYW1lIjoiZW4tVVMiLCJTdHlsZU5hbWUiOiJSb2FkbWFwIiwiSXNUZW1wbGF0ZSI6ZmFsc2UsIlZlcnNpb24iOnsiJGlkIjoiMiIsIlZlcnNpb24iOiIzLjAuMSIsIk9yaWdpbmFsQXNzZW1ibHlWZXJzaW9uIjoiMy4wOS4wNS4wMCIsIkVkaXRpb24iOiJCYXNpYyIsIklzUGx1c0VkaXRpb24iOmZhbHNlfSwiRWZmZWN0IjoxLCJTdHlsZSI6eyIkaWQiOiIzIiwiVGltZWJhbmRTdHlsZSI6eyIkaWQiOiI0IiwiU2NhbGVNYXJraW5nIjowLCJTaGFwZSI6MTMsIlNoYXBlU3R5bGUiOnsiJGlkIjoiNSIsIk1hcmdpbiI6eyIkaWQiOiI2IiwiVG9wIjowLCJMZWZ0IjoxMCwiUmlnaHQiOjEwLCJCb3R0b20iOjB9LCJQYWRkaW5nIjp7IiRpZCI6IjciLCJUb3AiOjMsIkxlZnQiOjEzLCJSaWdodCI6MTMsIkJvdHRvbSI6M30sIkJhY2tncm91bmQiOnsiJGlkIjoiOCIsIkNvbG9yIjp7IiRpZCI6IjkiLCJBIjoyNTUsIlIiOjAsIkciOjAsIkIiOjB9fSwiSXNWaXNpYmxlIjp0cnVlLCJXaWR0aCI6ODU4LjAsIkhlaWdodCI6MzAuMCwiQm9yZGVyU3R5bGUiOnsiJGlkIjoiMTAiLCJMaW5lQ29sb3IiOnsiJGlkIjoiMTEiLCIkdHlwZSI6Ik5MUkUuQ29tbW9uLkRvbS5Tb2xpZENvbG9yQnJ1c2gsIE5MUkUuQ29tbW9uIiwiQ29sb3IiOnsiJGlkIjoiMTIiLCJBIjoyNTUsIlIiOjI1NSwiRyI6MCwiQiI6MH19LCJMaW5lV2VpZ2h0IjowLjAsIkxpbmVUeXBlIjowLCJQYXJlbnRTdHlsZSI6bnVsbH0sIlBhcmVudFN0eWxlIjpudWxsfSwiUmlnaHRFbmRDYXBzU3R5bGUiOnsiJGlkIjoiMTMiLCJGb250U2V0dGluZ3MiOnsiJGlkIjoiMTQiLCJGb250U2l6ZSI6MTgsIkZvbnROYW1lIjoiQ2FsaWJyaSIsIklzQm9sZCI6dHJ1ZSwiSXNJdGFsaWMiOmZhbHNlLCJJc1VuZGVybGluZWQiOmZhbHNlLCJQYXJlbnRTdHlsZSI6bnVsbH0sIkF1dG9TaXplIjowLCJGb3JlZ3JvdW5kIjp7IiRpZCI6IjE1IiwiQ29sb3IiOnsiJGlkIjoiMTYiLCJBIjoyNTUsIlIiOjE3OCwiRyI6MTQsIkIiOjE4fX0sIk1heFdpZHRoIjoiSW5maW5pdHkiLCJNYXhIZWlnaHQiOiJJbmZpbml0eSIsIlNtYXJ0Rm9yZWdyb3VuZElzQWN0aXZlIjpmYWxzZSwiSG9yaXpvbnRhbEFsaWdubWVudCI6MCwiVmVydGljYWxBbGlnbm1lbnQiOjAsIlNtYXJ0Rm9yZWdyb3VuZCI6bnVsbCwiTWFyZ2luIjp7IiRpZCI6IjE3IiwiVG9wIjowLCJMZWZ0IjowLCJSaWdodCI6MjAsIkJvdHRvbSI6MH0sIlBhZGRpbmciOnsiJGlkIjoiMTgiLCJUb3AiOjAsIkxlZnQiOjAsIlJpZ2h0IjowLCJCb3R0b20iOjB9LCJCYWNrZ3JvdW5kIjp7IiRpZCI6IjE5IiwiQ29sb3IiOnsiJGlkIjoiMjAiLCJBIjo4OSwiUiI6MCwiRyI6MCwiQiI6MH19LCJJc1Zpc2libGUiOnRydWUsIldpZHRoIjowLjAsIkhlaWdodCI6MC4wLCJCb3JkZXJTdHlsZSI6bnVsbCwiUGFyZW50U3R5bGUiOm51bGx9LCJMZWZ0RW5kQ2Fwc1N0eWxlIjp7IiRpZCI6IjIxIiwiRm9udFNldHRpbmdzIjp7IiRpZCI6IjIyIiwiRm9udFNpemUiOjE4LCJGb250TmFtZSI6IkNhbGlicmkiLCJJc0JvbGQiOnRydWUsIklzSXRhbGljIjpmYWxzZSwiSXNVbmRlcmxpbmVkIjpmYWxzZSwiUGFyZW50U3R5bGUiOm51bGx9LCJBdXRvU2l6ZSI6MCwiRm9yZWdyb3VuZCI6eyIkaWQiOiIyMyIsIkNvbG9yIjp7IiRpZCI6IjI0IiwiQSI6MjU1LCJSIjoxNzgsIkciOjE0LCJCIjoxOH19LCJNYXhXaWR0aCI6IkluZmluaXR5IiwiTWF4SGVpZ2h0IjoiSW5maW5pdHkiLCJTbWFydEZvcmVncm91bmRJc0FjdGl2ZSI6ZmFsc2UsIkhvcml6b250YWxBbGlnbm1lbnQiOjAsIlZlcnRpY2FsQWxpZ25tZW50IjowLCJTbWFydEZvcmVncm91bmQiOm51bGwsIk1hcmdpbiI6eyIkaWQiOiIyNSIsIlRvcCI6MCwiTGVmdCI6MjAsIlJpZ2h0IjowLCJCb3R0b20iOjB9LCJQYWRkaW5nIjp7IiRpZCI6IjI2IiwiVG9wIjowLCJMZWZ0IjowLCJSaWdodCI6MCwiQm90dG9tIjowfSwiQmFja2dyb3VuZCI6eyIkaWQiOiIyNyIsIkNvbG9yIjp7IiRyZWYiOiIyMCJ9fSwiSXNWaXNpYmxlIjp0cnVlLCJXaWR0aCI6MC4wLCJIZWlnaHQiOjAuMCwiQm9yZGVyU3R5bGUiOm51bGwsIlBhcmVudFN0eWxlIjpudWxsfSwiVG9kYXlUZXh0U3R5bGUiOnsiJGlkIjoiMjgiLCJGb250U2V0dGluZ3MiOnsiJGlkIjoiMjkiLCJGb250U2l6ZSI6MTIsIkZvbnROYW1lIjoiQ2FsaWJyaSIsIklzQm9sZCI6ZmFsc2UsIklzSXRhbGljIjpmYWxzZSwiSXNVbmRlcmxpbmVkIjpmYWxzZSwiUGFyZW50U3R5bGUiOm51bGx9LCJBdXRvU2l6ZSI6MCwiRm9yZWdyb3VuZCI6eyIkaWQiOiIzMCIsIkNvbG9yIjp7IiRpZCI6IjMxIiwiQSI6MjU1LCJSIjowLCJHIjowLCJCIjowfX0sIk1heFdpZHRoIjoyMDAuMCwiTWF4SGVpZ2h0IjoiSW5maW5pdHkiLCJTbWFydEZvcmVncm91bmRJc0FjdGl2ZSI6ZmFsc2UsIkhvcml6b250YWxBbGlnbm1lbnQiOjAsIlZlcnRpY2FsQWxpZ25tZW50IjowLCJTbWFydEZvcmVncm91bmQiOm51bGwsIk1hcmdpbiI6eyIkaWQiOiIzMiIsIlRvcCI6MCwiTGVmdCI6MCwiUmlnaHQiOjAsIkJvdHRvbSI6MH0sIlBhZGRpbmciOnsiJGlkIjoiMzMiLCJUb3AiOjAsIkxlZnQiOjAsIlJpZ2h0IjowLCJCb3R0b20iOjB9LCJCYWNrZ3JvdW5kIjp7IiRpZCI6IjM0IiwiQ29sb3IiOnsiJHJlZiI6IjIwIn19LCJJc1Zpc2libGUiOnRydWUsIldpZHRoIjowLjAsIkhlaWdodCI6MC4wLCJCb3JkZXJTdHlsZSI6bnVsbCwiUGFyZW50U3R5bGUiOm51bGx9LCJUb2RheU1hcmtlclN0eWxlIjp7IiRpZCI6IjM1IiwiTWFyZ2luIjp7IiRpZCI6IjM2IiwiVG9wIjowLCJMZWZ0IjowLCJSaWdodCI6MCwiQm90dG9tIjowfSwiUGFkZGluZyI6eyIkaWQiOiIzNyIsIlRvcCI6MCwiTGVmdCI6MCwiUmlnaHQiOjAsIkJvdHRvbSI6MH0sIkJhY2tncm91bmQiOnsiJGlkIjoiMzgiLCJDb2xvciI6eyIkaWQiOiIzOSIsIkEiOjI1NSwiUiI6MTc4LCJHIjoxNCwiQiI6MTh9fSwiSXNWaXNpYmxlIjp0cnVlLCJXaWR0aCI6MC4wLCJIZWlnaHQiOjAuMCwiQm9yZGVyU3R5bGUiOm51bGwsIlBhcmVudFN0eWxlIjpudWxsfSwiU2NhbGVTdHlsZSI6eyIkaWQiOiI0MCIsIlNob3dTZWdtZW50U2VwYXJhdG9ycyI6dHJ1ZSwiU2VnbWVudFNlcGFyYXRvck9wYWNpdHkiOjMwLCJGb250U2V0dGluZ3MiOnsiJGlkIjoiNDEiLCJGb250U2l6ZSI6MTIsIkZvbnROYW1lIjoiQ2FsaWJyaSIsIklzQm9sZCI6ZmFsc2UsIklzSXRhbGljIjpmYWxzZSwiSXNVbmRlcmxpbmVkIjpmYWxzZSwiUGFyZW50U3R5bGUiOm51bGx9LCJBdXRvU2l6ZSI6MCwiRm9yZWdyb3VuZCI6eyIkaWQiOiI0MiIsIkNvbG9yIjp7IiRpZCI6IjQzIiwiQSI6MjU1LCJSIjoyNTUsIkciOjI1NSwiQiI6MjU1fX0sIk1heFdpZHRoIjoyMDAuMCwiTWF4SGVpZ2h0IjoiSW5maW5pdHkiLCJTbWFydEZvcmVncm91bmRJc0FjdGl2ZSI6ZmFsc2UsIkhvcml6b250YWxBbGlnbm1lbnQiOjAsIlZlcnRpY2FsQWxpZ25tZW50IjoxLCJTbWFydEZvcmVncm91bmQiOm51bGwsIk1hcmdpbiI6eyIkaWQiOiI0NCIsIlRvcCI6MCwiTGVmdCI6NSwiUmlnaHQiOjAsIkJvdHRvbSI6MH0sIlBhZGRpbmciOnsiJGlkIjoiNDUiLCJUb3AiOjAsIkxlZnQiOjAsIlJpZ2h0IjowLCJCb3R0b20iOjB9LCJCYWNrZ3JvdW5kIjp7IiRpZCI6IjQ2IiwiQ29sb3IiOnsiJHJlZiI6IjIwIn19LCJJc1Zpc2libGUiOnRydWUsIldpZHRoIjowLjAsIkhlaWdodCI6MC4wLCJCb3JkZXJTdHlsZSI6bnVsbCwiUGFyZW50U3R5bGUiOm51bGx9LCJFbGFwc2VkVGltZUJhY2tncm91bmQiOnsiJGlkIjoiNDciLCJDb2xvciI6eyIkaWQiOiI0OCIsIkEiOjc3LCJSIjoyNTUsIkciOjI1NSwiQiI6MjU1fX0sIkFwcGVuZFllYXJPblllYXJDaGFuZ2UiOnRydWUsIkVsYXBzZWRUaW1lRm9ybWF0IjoxLCJUb2RheU1hcmtlclBvc2l0aW9uIjozLCJRdWlja1Bvc2l0aW9uIjoxLCJBYnNvbHV0ZVBvc2l0aW9uIjoyNDAuMCwiTWFyZ2luIjp7IiRpZCI6IjQ5IiwiVG9wIjowLCJMZWZ0IjoxMCwiUmlnaHQiOjEwLCJCb3R0b20iOjB9LCJQYWRkaW5nIjp7IiRpZCI6IjUwIiwiVG9wIjowLCJMZWZ0IjowLCJSaWdodCI6MCwiQm90dG9tIjowfSwiQmFja2dyb3VuZCI6eyIkaWQiOiI1MSIsIkNvbG9yIjp7IiRpZCI6IjUyIiwiQSI6MjU1LCJSIjoxMTUsIkciOjExNSwiQiI6MTE1fX0sIklzVmlzaWJsZSI6dHJ1ZSwiV2lkdGgiOjAuMCwiSGVpZ2h0IjowLjAsIkJvcmRlclN0eWxlIjpudWxsLCJQYXJlbnRTdHlsZSI6bnVsbH0sIkRlZmF1bHRNaWxlc3RvbmVTdHlsZSI6eyIkaWQiOiI1MyIsIlNoYXBlIjoyLCJDb25uZWN0b3JNYXJnaW4iOnsiJGlkIjoiNTQiLCJUb3AiOjAsIkxlZnQiOjIsIlJpZ2h0IjoyLCJCb3R0b20iOjB9LCJDb25uZWN0b3JTdHlsZSI6eyIkaWQiOiI1NSIsIkxpbmVDb2xvciI6eyIkaWQiOiI1NiIsIiR0eXBlIjoiTkxSRS5Db21tb24uRG9tLlNvbGlkQ29sb3JCcnVzaCwgTkxSRS5Db21tb24iLCJDb2xvciI6eyIkaWQiOiI1NyIsIkEiOjI1NSwiUiI6MzEsIkciOjczLCJCIjoxMjZ9fSwiTGluZVdlaWdodCI6MS4wLCJMaW5lVHlwZSI6MCwiUGFyZW50U3R5bGUiOm51bGx9LCJJc0JlbG93VGltZWJhbmQiOmZhbHNlLCJIaWRlRGF0ZSI6ZmFsc2UsIlNoYXBlU2l6ZSI6MSwiU3BhY2luZyI6Mi4wLCJQYWRkaW5nIjp7IiRpZCI6IjU4IiwiVG9wIjo3LCJMZWZ0IjozLCJSaWdodCI6MCwiQm90dG9tIjoyfSwiU2hhcGVTdHlsZSI6eyIkaWQiOiI1OSIsIk1hcmdpbiI6eyIkaWQiOiI2MCIsIlRvcCI6MCwiTGVmdCI6MCwiUmlnaHQiOjAsIkJvdHRvbSI6MH0sIlBhZGRpbmciOnsiJGlkIjoiNjEiLCJUb3AiOjAsIkxlZnQiOjAsIlJpZ2h0IjowLCJCb3R0b20iOjB9LCJCYWNrZ3JvdW5kIjpudWxsLCJJc1Zpc2libGUiOnRydWUsIldpZHRoIjoxOC4wLCJIZWlnaHQiOjIwLjAsIkJvcmRlclN0eWxlIjp7IiRpZCI6IjYyIiwiTGluZUNvbG9yIjp7IiRpZCI6IjYzIiwiJHR5cGUiOiJOTFJFLkNvbW1vbi5Eb20uU29saWRDb2xvckJydXNoLCBOTFJFLkNvbW1vbiIsIkNvbG9yIjp7IiRpZCI6IjY0IiwiQSI6MjU1LCJSIjoyNTUsIkciOjAsIkIiOjB9fSwiTGluZVdlaWdodCI6MC4wLCJMaW5lVHlwZSI6MCwiUGFyZW50U3R5bGUiOm51bGx9LCJQYXJlbnRTdHlsZSI6bnVsbH0sIlRpdGxlU3R5bGUiOnsiJGlkIjoiNjUiLCJGb250U2V0dGluZ3MiOnsiJGlkIjoiNjYiLCJGb250U2l6ZSI6MTEsIkZvbnROYW1lIjoiQ2FsaWJyaSIsIklzQm9sZCI6dHJ1ZSwiSXNJdGFsaWMiOmZhbHNlLCJJc1VuZGVybGluZWQiOmZhbHNlLCJQYXJlbnRTdHlsZSI6bnVsbH0sIkF1dG9TaXplIjowLCJGb3JlZ3JvdW5kIjp7IiRpZCI6IjY3IiwiQ29sb3IiOnsiJGlkIjoiNjgiLCJBIjoyNTUsIlIiOjAsIkciOjAsIkIiOjB9fSwiTWF4V2lkdGgiOjIwMC4wLCJNYXhIZWlnaHQiOiJJbmZpbml0eSIsIlNtYXJ0Rm9yZWdyb3VuZElzQWN0aXZlIjpmYWxzZSwiSG9yaXpvbnRhbEFsaWdubWVudCI6MCwiVmVydGljYWxBbGlnbm1lbnQiOjAsIlNtYXJ0Rm9yZWdyb3VuZCI6bnVsbCwiTWFyZ2luIjp7IiRpZCI6IjY5IiwiVG9wIjowLCJMZWZ0IjowLCJSaWdodCI6MCwiQm90dG9tIjowfSwiUGFkZGluZyI6eyIkaWQiOiI3MCIsIlRvcCI6MCwiTGVmdCI6MCwiUmlnaHQiOjAsIkJvdHRvbSI6MH0sIkJhY2tncm91bmQiOnsiJGlkIjoiNzEiLCJDb2xvciI6eyIkcmVmIjoiMjAifX0sIklzVmlzaWJsZSI6dHJ1ZSwiV2lkdGgiOjAuMCwiSGVpZ2h0IjowLjAsIkJvcmRlclN0eWxlIjpudWxsLCJQYXJlbnRTdHlsZSI6bnVsbH0sIkRhdGVTdHlsZSI6eyIkaWQiOiI3MiIsIkZvbnRTZXR0aW5ncyI6eyIkaWQiOiI3MyIsIkZvbnRTaXplIjoxMCwiRm9udE5hbWUiOiJDYWxpYnJpIiwiSXNCb2xkIjpmYWxzZSwiSXNJdGFsaWMiOmZhbHNlLCJJc1VuZGVybGluZWQiOmZhbHNlLCJQYXJlbnRTdHlsZSI6bnVsbH0sIkF1dG9TaXplIjowLCJGb3JlZ3JvdW5kIjp7IiRpZCI6Ijc0IiwiQ29sb3IiOnsiJGlkIjoiNzUiLCJBIjoyNTUsIlIiOjMxLCJHIjo3MywiQiI6MTI2fX0sIk1heFdpZHRoIjoyMDAuMCwiTWF4SGVpZ2h0IjoiSW5maW5pdHkiLCJTbWFydEZvcmVncm91bmRJc0FjdGl2ZSI6ZmFsc2UsIkhvcml6b250YWxBbGlnbm1lbnQiOjAsIlZlcnRpY2FsQWxpZ25tZW50IjowLCJTbWFydEZvcmVncm91bmQiOm51bGwsIk1hcmdpbiI6eyIkaWQiOiI3NiIsIlRvcCI6MCwiTGVmdCI6MCwiUmlnaHQiOjAsIkJvdHRvbSI6MH0sIlBhZGRpbmciOnsiJGlkIjoiNzciLCJUb3AiOjAsIkxlZnQiOjAsIlJpZ2h0IjowLCJCb3R0b20iOjB9LCJCYWNrZ3JvdW5kIjp7IiRpZCI6Ijc4IiwiQ29sb3IiOnsiJHJlZiI6IjIwIn19LCJJc1Zpc2libGUiOnRydWUsIldpZHRoIjowLjAsIkhlaWdodCI6MC4wLCJCb3JkZXJTdHlsZSI6bnVsbCwiUGFyZW50U3R5bGUiOm51bGx9LCJEYXRlRm9ybWF0Ijp7IiRpZCI6Ijc5IiwiRm9ybWF0U3RyaW5nIjoiTS9kL3l5eXkiLCJTZXBhcmF0b3IiOiIvIiwiVXNlSW50ZXJuYXRpb25hbERhdGVGb3JtYXQiOmZhbHNlfSwiSXNWaXNpYmxlIjp0cnVlLCJQYXJlbnRTdHlsZSI6bnVsbH0sIkRlZmF1bHRUYXNrU3R5bGUiOnsiJGlkIjoiODAiLCJTaGFwZSI6MiwiU2hhcGVUaGlja25lc3MiOjEsIkR1cmF0aW9uRm9ybWF0IjowLCJJbmNsdWRlTm9uV29ya2luZ0RheXNJbkR1cmF0aW9uIjpmYWxzZSwiUGVyY2VudGFnZUNvbXBsZXRlU3R5bGUiOnsiJGlkIjoiODEiLCJGb250U2V0dGluZ3MiOnsiJGlkIjoiODIiLCJGb250U2l6ZSI6MTAsIkZvbnROYW1lIjoiQ2FsaWJyaSIsIklzQm9sZCI6ZmFsc2UsIklzSXRhbGljIjpmYWxzZSwiSXNVbmRlcmxpbmVkIjpmYWxzZSwiUGFyZW50U3R5bGUiOm51bGx9LCJBdXRvU2l6ZSI6MCwiRm9yZWdyb3VuZCI6eyIkaWQiOiI4MyIsIkNvbG9yIjp7IiRpZCI6Ijg0IiwiQSI6MjU1LCJSIjoxOTIsIkciOjgwLCJCIjo3N319LCJNYXhXaWR0aCI6MjAwLjAsIk1heEhlaWdodCI6IkluZmluaXR5IiwiU21hcnRGb3JlZ3JvdW5kSXNBY3RpdmUiOmZhbHNlLCJIb3Jpem9udGFsQWxpZ25tZW50IjowLCJWZXJ0aWNhbEFsaWdubWVudCI6MCwiU21hcnRGb3JlZ3JvdW5kIjpudWxsLCJNYXJnaW4iOnsiJGlkIjoiODUiLCJUb3AiOjAsIkxlZnQiOjAsIlJpZ2h0IjowLCJCb3R0b20iOjB9LCJQYWRkaW5nIjp7IiRpZCI6Ijg2IiwiVG9wIjowLCJMZWZ0IjowLCJSaWdodCI6MCwiQm90dG9tIjowfSwiQmFja2dyb3VuZCI6eyIkaWQiOiI4NyIsIkNvbG9yIjp7IiRyZWYiOiIyMCJ9fSwiSXNWaXNpYmxlIjp0cnVlLCJXaWR0aCI6MC4wLCJIZWlnaHQiOjAuMCwiQm9yZGVyU3R5bGUiOm51bGwsIlBhcmVudFN0eWxlIjpudWxsfSwiRHVyYXRpb25TdHlsZSI6eyIkaWQiOiI4OCIsIkZvbnRTZXR0aW5ncyI6eyIkaWQiOiI4OSIsIkZvbnRTaXplIjoxMCwiRm9udE5hbWUiOiJDYWxpYnJpIiwiSXNCb2xkIjpmYWxzZSwiSXNJdGFsaWMiOmZhbHNlLCJJc1VuZGVybGluZWQiOmZhbHNlLCJQYXJlbnRTdHlsZSI6bnVsbH0sIkF1dG9TaXplIjowLCJGb3JlZ3JvdW5kIjp7IiRpZCI6IjkwIiwiQ29sb3IiOnsiJGlkIjoiOTEiLCJBIjoyNTUsIlIiOjE5MiwiRyI6ODAsIkIiOjc3fX0sIk1heFdpZHRoIjoyMDAuMCwiTWF4SGVpZ2h0IjoiSW5maW5pdHkiLCJTbWFydEZvcmVncm91bmRJc0FjdGl2ZSI6ZmFsc2UsIkhvcml6b250YWxBbGlnbm1lbnQiOjAsIlZlcnRpY2FsQWxpZ25tZW50IjowLCJTbWFydEZvcmVncm91bmQiOm51bGwsIk1hcmdpbiI6eyIkaWQiOiI5MiIsIlRvcCI6MCwiTGVmdCI6MCwiUmlnaHQiOjAsIkJvdHRvbSI6MH0sIlBhZGRpbmciOnsiJGlkIjoiOTMiLCJUb3AiOjAsIkxlZnQiOjAsIlJpZ2h0IjowLCJCb3R0b20iOjB9LCJCYWNrZ3JvdW5kIjp7IiRpZCI6Ijk0IiwiQ29sb3IiOnsiJHJlZiI6IjIwIn19LCJJc1Zpc2libGUiOnRydWUsIldpZHRoIjowLjAsIkhlaWdodCI6MC4wLCJCb3JkZXJTdHlsZSI6bnVsbCwiUGFyZW50U3R5bGUiOm51bGx9LCJIb3Jpem9udGFsQ29ubmVjdG9yU3R5bGUiOnsiJGlkIjoiOTUiLCJMaW5lQ29sb3IiOnsiJGlkIjoiOTYiLCIkdHlwZSI6Ik5MUkUuQ29tbW9uLkRvbS5Tb2xpZENvbG9yQnJ1c2gsIE5MUkUuQ29tbW9uIiwiQ29sb3IiOnsiJGlkIjoiOTciLCJBIjoyNTUsIlIiOjIwNCwiRyI6MjA0LCJCIjoyMDR9fSwiTGluZVdlaWdodCI6MS4wLCJMaW5lVHlwZSI6MCwiUGFyZW50U3R5bGUiOm51bGx9LCJWZXJ0aWNhbENvbm5lY3RvclN0eWxlIjp7IiRpZCI6Ijk4IiwiTGluZUNvbG9yIjp7IiRpZCI6Ijk5IiwiJHR5cGUiOiJOTFJFLkNvbW1vbi5Eb20uU29saWRDb2xvckJydXNoLCBOTFJFLkNvbW1vbiIsIkNvbG9yIjp7IiRpZCI6IjEwMCIsIkEiOjI1NSwiUiI6MjA0LCJHIjoyMDQsIkIiOjIwNH19LCJMaW5lV2VpZ2h0IjowLjAsIkxpbmVUeXBlIjowLCJQYXJlbnRTdHlsZSI6bnVsbH0sIk1hcmdpbiI6bnVsbCwiU3RhcnREYXRlUG9zaXRpb24iOjMsIkVuZERhdGVQb3NpdGlvbiI6NCwiVGl0bGVQb3NpdGlvbiI6MiwiRHVyYXRpb25Qb3NpdGlvbiI6NiwiUGVyY2VudGFnZUNvbXBsZXRlZFBvc2l0aW9uIjo2LCJTcGFjaW5nIjo1LCJJc0JlbG93VGltZWJhbmQiOnRydWUsIlBlcmNlbnRhZ2VDb21wbGV0ZVNoYXBlT3BhY2l0eSI6MzUsIlNoYXBlU3R5bGUiOnsiJGlkIjoiMTAxIiwiTWFyZ2luIjp7IiRpZCI6IjEwMiIsIlRvcCI6MCwiTGVmdCI6NCwiUmlnaHQiOjQsIkJvdHRvbSI6MH0sIlBhZGRpbmciOnsiJGlkIjoiMTAzIiwiVG9wIjowLCJMZWZ0IjowLCJSaWdodCI6MCwiQm90dG9tIjowfSwiQmFja2dyb3VuZCI6bnVsbCwiSXNWaXNpYmxlIjp0cnVlLCJXaWR0aCI6MC4wLCJIZWlnaHQiOjE2LjAsIkJvcmRlclN0eWxlIjp7IiRpZCI6IjEwNCIsIkxpbmVDb2xvciI6eyIkaWQiOiIxMDUiLCIkdHlwZSI6Ik5MUkUuQ29tbW9uLkRvbS5Tb2xpZENvbG9yQnJ1c2gsIE5MUkUuQ29tbW9uIiwiQ29sb3IiOnsiJGlkIjoiMTA2IiwiQSI6MjU1LCJSIjoyNTUsIkciOjAsIkIiOjB9fSwiTGluZVdlaWdodCI6MC4wLCJMaW5lVHlwZSI6MCwiUGFyZW50U3R5bGUiOm51bGx9LCJQYXJlbnRTdHlsZSI6bnVsbH0sIlRpdGxlU3R5bGUiOnsiJGlkIjoiMTA3IiwiRm9udFNldHRpbmdzIjp7IiRpZCI6IjEwOCIsIkZvbnRTaXplIjoxMSwiRm9udE5hbWUiOiJDYWxpYnJpIiwiSXNCb2xkIjp0cnVlLCJJc0l0YWxpYyI6ZmFsc2UsIklzVW5kZXJsaW5lZCI6ZmFsc2UsIlBhcmVudFN0eWxlIjpudWxsfSwiQXV0b1NpemUiOjAsIkZvcmVncm91bmQiOnsiJGlkIjoiMTA5IiwiQ29sb3IiOnsiJGlkIjoiMTEwIiwiQSI6MjU1LCJSIjowLCJHIjowLCJCIjowfX0sIk1heFdpZHRoIjo5NjAuMCwiTWF4SGVpZ2h0IjoiSW5maW5pdHkiLCJTbWFydEZvcmVncm91bmRJc0FjdGl2ZSI6ZmFsc2UsIkhvcml6b250YWxBbGlnbm1lbnQiOjEsIlZlcnRpY2FsQWxpZ25tZW50IjowLCJTbWFydEZvcmVncm91bmQiOm51bGwsIk1hcmdpbiI6eyIkaWQiOiIxMTEiLCJUb3AiOjAsIkxlZnQiOjAsIlJpZ2h0IjowLCJCb3R0b20iOjB9LCJQYWRkaW5nIjp7IiRpZCI6IjExMiIsIlRvcCI6MCwiTGVmdCI6MCwiUmlnaHQiOjAsIkJvdHRvbSI6MH0sIkJhY2tncm91bmQiOnsiJGlkIjoiMTEzIiwiQ29sb3IiOnsiJHJlZiI6IjIwIn19LCJJc1Zpc2libGUiOnRydWUsIldpZHRoIjowLjAsIkhlaWdodCI6MC4wLCJCb3JkZXJTdHlsZSI6bnVsbCwiUGFyZW50U3R5bGUiOm51bGx9LCJEYXRlU3R5bGUiOnsiJGlkIjoiMTE0IiwiRm9udFNldHRpbmdzIjp7IiRpZCI6IjExNSIsIkZvbnRTaXplIjoxMCwiRm9udE5hbWUiOiJDYWxpYnJpIiwiSXNCb2xkIjpmYWxzZSwiSXNJdGFsaWMiOmZhbHNlLCJJc1VuZGVybGluZWQiOmZhbHNlLCJQYXJlbnRTdHlsZSI6bnVsbH0sIkF1dG9TaXplIjowLCJGb3JlZ3JvdW5kIjp7IiRpZCI6IjExNiIsIkNvbG9yIjp7IiRpZCI6IjExNyIsIkEiOjI1NSwiUiI6MzEsIkciOjczLCJCIjoxMjZ9fSwiTWF4V2lkdGgiOjIwMC4wLCJNYXhIZWlnaHQiOiJJbmZpbml0eSIsIlNtYXJ0Rm9yZWdyb3VuZElzQWN0aXZlIjpmYWxzZSwiSG9yaXpvbnRhbEFsaWdubWVudCI6MCwiVmVydGljYWxBbGlnbm1lbnQiOjAsIlNtYXJ0Rm9yZWdyb3VuZCI6bnVsbCwiTWFyZ2luIjp7IiRpZCI6IjExOCIsIlRvcCI6MCwiTGVmdCI6MCwiUmlnaHQiOjAsIkJvdHRvbSI6MH0sIlBhZGRpbmciOnsiJGlkIjoiMTE5IiwiVG9wIjowLCJMZWZ0IjowLCJSaWdodCI6MCwiQm90dG9tIjowfSwiQmFja2dyb3VuZCI6eyIkaWQiOiIxMjAiLCJDb2xvciI6eyIkcmVmIjoiMjAifX0sIklzVmlzaWJsZSI6dHJ1ZSwiV2lkdGgiOjAuMCwiSGVpZ2h0IjowLjAsIkJvcmRlclN0eWxlIjpudWxsLCJQYXJlbnRTdHlsZSI6bnVsbH0sIkRhdGVGb3JtYXQiOnsiJGlkIjoiMTIxIiwiRm9ybWF0U3RyaW5nIjoiTS9kL3l5eXkiLCJTZXBhcmF0b3IiOiIvIiwiVXNlSW50ZXJuYXRpb25hbERhdGVGb3JtYXQiOmZhbHNlfSwiSXNWaXNpYmxlIjp0cnVlLCJQYXJlbnRTdHlsZSI6bnVsbH0sIlNob3dFbGFwc2VkVGltZUdyYWRpZW50U3R5bGUiOmZhbHNlfSwiU2NhbGUiOnsiJGlkIjoiMTIyIiwiU3RhcnREYXRlIjoiMjAxMy0wNi0xNVQyMzo1OTo1OS45OTlaIiwiRW5kRGF0ZSI6IjIwMTctMTEtMDFUMjM6NTk6NTkuOTk5WiIsIkZvcm1hdCI6Ik1NIiwiVHlwZSI6MywiQXV0b0RhdGVSYW5nZSI6dHJ1ZSwiV29ya2luZ0RheXMiOjMxLCJUb2RheU1hcmtlclRleHQiOiJUb2RheSIsIkF1dG9TY2FsZVR5cGUiOmZhbHNlfSwiTWlsZXN0b25lcyI6W3siJGlkIjoiMTIzIiwiRGF0ZSI6IjIwMTMtMDYtMTVUMjM6NTk6NTkuOTk5WiIsIlN0eWxlIjp7IiRpZCI6IjEyNCIsIlNoYXBlIjoyLCJDb25uZWN0b3JNYXJnaW4iOnsiJHJlZiI6IjU0In0sIkNvbm5lY3RvclN0eWxlIjp7IiRpZCI6IjEyNSIsIkxpbmVDb2xvciI6eyIkaWQiOiIxMjYiLCIkdHlwZSI6Ik5MUkUuQ29tbW9uLkRvbS5Tb2xpZENvbG9yQnJ1c2gsIE5MUkUuQ29tbW9uIiwiQ29sb3IiOnsiJGlkIjoiMTI3IiwiQSI6MTI3LCJSIjoxNjUsIkciOjE2NSwiQiI6MTY1fX0sIkxpbmVXZWlnaHQiOjEuMCwiTGluZVR5cGUiOjAsIlBhcmVudFN0eWxlIjp7IiRyZWYiOiI1NSJ9fSwiSXNCZWxvd1RpbWViYW5kIjpmYWxzZSwiSGlkZURhdGUiOmZhbHNlLCJTaGFwZVNpemUiOjEsIlNwYWNpbmciOjIuMCwiUGFkZGluZyI6eyIkcmVmIjoiNTgifSwiU2hhcGVTdHlsZSI6eyIkaWQiOiIxMjgiLCJNYXJnaW4iOnsiJHJlZiI6IjYwIn0sIlBhZGRpbmciOnsiJHJlZiI6IjYxIn0sIkJhY2tncm91bmQiOnsiJGlkIjoiMTI5IiwiQ29sb3IiOnsiJGlkIjoiMTMwIiwiQSI6MjU1LCJSIjoxNjUsIkciOjE2NSwiQiI6MTY1fX0sIklzVmlzaWJsZSI6dHJ1ZSwiV2lkdGgiOjE4LjAsIkhlaWdodCI6MjAuMCwiQm9yZGVyU3R5bGUiOnsiJGlkIjoiMTMxIiwiTGluZUNvbG9yIjp7IiRyZWYiOiI2MyJ9LCJMaW5lV2VpZ2h0IjowLjAsIkxpbmVUeXBlIjowLCJQYXJlbnRTdHlsZSI6eyIkcmVmIjoiNjIifX0sIlBhcmVudFN0eWxlIjp7IiRyZWYiOiI1OSJ9fSwiVGl0bGVTdHlsZSI6eyIkaWQiOiIxMzIiLCJGb250U2V0dGluZ3MiOnsiJGlkIjoiMTMzIiwiRm9udFNpemUiOjExLCJGb250TmFtZSI6IkNhbGlicmkiLCJJc0JvbGQiOnRydWUsIklzSXRhbGljIjpmYWxzZSwiSXNVbmRlcmxpbmVkIjpmYWxzZSwiUGFyZW50U3R5bGUiOnsiJHJlZiI6IjY2In19LCJBdXRvU2l6ZSI6MiwiRm9yZWdyb3VuZCI6eyIkcmVmIjoiNjcifSwiTWF4V2lkdGgiOjEzMS42ODYzNzA4NDk2MDkzOCwiTWF4SGVpZ2h0IjoiSW5maW5pdHkiLCJTbWFydEZvcmVncm91bmRJc0FjdGl2ZSI6ZmFsc2UsIkhvcml6b250YWxBbGlnbm1lbnQiOjAsIlZlcnRpY2FsQWxpZ25tZW50IjowLCJTbWFydEZvcmVncm91bmQiOm51bGwsIk1hcmdpbiI6eyIkcmVmIjoiNjkifSwiUGFkZGluZyI6eyIkcmVmIjoiNzAifSwiQmFja2dyb3VuZCI6eyIkcmVmIjoiNzEifSwiSXNWaXNpYmxlIjp0cnVlLCJXaWR0aCI6MC4wLCJIZWlnaHQiOjAuMCwiQm9yZGVyU3R5bGUiOnsiJGlkIjoiMTM0IiwiTGluZUNvbG9yIjpudWxsLCJMaW5lV2VpZ2h0IjowLjAsIkxpbmVUeXBlIjowLCJQYXJlbnRTdHlsZSI6bnVsbH0sIlBhcmVudFN0eWxlIjp7IiRyZWYiOiI2NSJ9fSwiRGF0ZVN0eWxlIjp7IiRpZCI6IjEzNSIsIkZvbnRTZXR0aW5ncyI6eyIkaWQiOiIxMzY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xMzciLCJMaW5lQ29sb3IiOm51bGwsIkxpbmVXZWlnaHQiOjAuMCwiTGluZVR5cGUiOjAsIlBhcmVudFN0eWxlIjpudWxsfSwiUGFyZW50U3R5bGUiOnsiJHJlZiI6IjcyIn19LCJEYXRlRm9ybWF0Ijp7IiRyZWYiOiI3OSJ9LCJJc1Zpc2libGUiOnRydWUsIlBhcmVudFN0eWxlIjp7IiRyZWYiOiI1MyJ9fSwiUG9zaXRpb24iOnsiUmF0aW8iOjAuMjQ2NzI4NDQ2ODY2MjU5MTcsIklzQ3VzdG9tIjp0cnVlfSwiSWQiOiI4ZTJhMzk4Ni04MDgxLTQxNWMtYjFiNy0wZGU5NDQwYjJhNmUiLCJJbXBvcnRJZCI6bnVsbCwiVGl0bGUiOiIyMDEzIExhZ29zIG1lZXRpbmciLCJOb3RlIjpudWxsLCJIeXBlcmxpbmsiOm51bGwsIklzQ2hhbmdlZCI6ZmFsc2UsIklzTmV3IjpmYWxzZX0seyIkaWQiOiIxMzgiLCJEYXRlIjoiMjAxNS0wMS0yMFQyMzo1OTo1OS45OTlaIiwiU3R5bGUiOnsiJGlkIjoiMTM5IiwiU2hhcGUiOjIsIkNvbm5lY3Rvck1hcmdpbiI6eyIkcmVmIjoiNTQifSwiQ29ubmVjdG9yU3R5bGUiOnsiJGlkIjoiMTQwIiwiTGluZUNvbG9yIjp7IiRpZCI6IjE0MSIsIiR0eXBlIjoiTkxSRS5Db21tb24uRG9tLlNvbGlkQ29sb3JCcnVzaCwgTkxSRS5Db21tb24iLCJDb2xvciI6eyIkaWQiOiIxNDIiLCJBIjoxMjcsIlIiOjE2NSwiRyI6MTY1LCJCIjoxNjV9fSwiTGluZVdlaWdodCI6MS4wLCJMaW5lVHlwZSI6MCwiUGFyZW50U3R5bGUiOnsiJHJlZiI6IjU1In19LCJJc0JlbG93VGltZWJhbmQiOmZhbHNlLCJIaWRlRGF0ZSI6ZmFsc2UsIlNoYXBlU2l6ZSI6MSwiU3BhY2luZyI6Mi4wLCJQYWRkaW5nIjp7IiRyZWYiOiI1OCJ9LCJTaGFwZVN0eWxlIjp7IiRpZCI6IjE0MyIsIk1hcmdpbiI6eyIkcmVmIjoiNjAifSwiUGFkZGluZyI6eyIkcmVmIjoiNjEifSwiQmFja2dyb3VuZCI6eyIkaWQiOiIxNDQiLCJDb2xvciI6eyIkaWQiOiIxNDUiLCJBIjoyNTUsIlIiOjE2NSwiRyI6MTY1LCJCIjoxNjV9fSwiSXNWaXNpYmxlIjp0cnVlLCJXaWR0aCI6MTguMCwiSGVpZ2h0IjoyMC4wLCJCb3JkZXJTdHlsZSI6eyIkaWQiOiIxNDYiLCJMaW5lQ29sb3IiOnsiJHJlZiI6IjYzIn0sIkxpbmVXZWlnaHQiOjAuMCwiTGluZVR5cGUiOjAsIlBhcmVudFN0eWxlIjp7IiRyZWYiOiI2MiJ9fSwiUGFyZW50U3R5bGUiOnsiJHJlZiI6IjU5In19LCJUaXRsZVN0eWxlIjp7IiRpZCI6IjE0NyIsIkZvbnRTZXR0aW5ncyI6eyIkaWQiOiIxNDgiLCJGb250U2l6ZSI6MTEsIkZvbnROYW1lIjoiQ2FsaWJyaSIsIklzQm9sZCI6dHJ1ZSwiSXNJdGFsaWMiOmZhbHNlLCJJc1VuZGVybGluZWQiOmZhbHNlLCJQYXJlbnRTdHlsZSI6eyIkcmVmIjoiNjYifX0sIkF1dG9TaXplIjoyLCJGb3JlZ3JvdW5kIjp7IiRyZWYiOiI2NyJ9LCJNYXhXaWR0aCI6MTM2LjI4MDA3NTA3MzI0MjE5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xNDkiLCJMaW5lQ29sb3IiOm51bGwsIkxpbmVXZWlnaHQiOjAuMCwiTGluZVR5cGUiOjAsIlBhcmVudFN0eWxlIjpudWxsfSwiUGFyZW50U3R5bGUiOnsiJHJlZiI6IjY1In19LCJEYXRlU3R5bGUiOnsiJGlkIjoiMTUwIiwiRm9udFNldHRpbmdzIjp7IiRpZCI6IjE1MS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E1MiIsIkxpbmVDb2xvciI6bnVsbCwiTGluZVdlaWdodCI6MC4wLCJMaW5lVHlwZSI6MCwiUGFyZW50U3R5bGUiOm51bGx9LCJQYXJlbnRTdHlsZSI6eyIkcmVmIjoiNzIifX0sIkRhdGVGb3JtYXQiOnsiJHJlZiI6Ijc5In0sIklzVmlzaWJsZSI6dHJ1ZSwiUGFyZW50U3R5bGUiOnsiJHJlZiI6IjUzIn19LCJQb3NpdGlvbiI6eyJSYXRpbyI6MC4yNDY3Mjg0NDY4NjYyNTkxNywiSXNDdXN0b20iOnRydWV9LCJJZCI6IjkxNTNhMGM5LTE1NjctNGVhNy1iN2Y4LWNjYjljYjM4YjI1MiIsIkltcG9ydElkIjpudWxsLCJUaXRsZSI6Ikdsb2JhbCBjb25zdWx0YXRpb24gY2FsbCIsIk5vdGUiOm51bGwsIkh5cGVybGluayI6bnVsbCwiSXNDaGFuZ2VkIjpmYWxzZSwiSXNOZXciOmZhbHNlfSx7IiRpZCI6IjE1MyIsIkRhdGUiOiIyMDE1LTA0LTIzVDIzOjU5OjU5Ljk5OVoiLCJTdHlsZSI6eyIkaWQiOiIxNTQiLCJTaGFwZSI6MiwiQ29ubmVjdG9yTWFyZ2luIjp7IiRyZWYiOiI1NCJ9LCJDb25uZWN0b3JTdHlsZSI6eyIkaWQiOiIxNTUiLCJMaW5lQ29sb3IiOnsiJGlkIjoiMTU2IiwiJHR5cGUiOiJOTFJFLkNvbW1vbi5Eb20uU29saWRDb2xvckJydXNoLCBOTFJFLkNvbW1vbiIsIkNvbG9yIjp7IiRpZCI6IjE1NyIsIkEiOjEyNywiUiI6MTY1LCJHIjoxNjUsIkIiOjE2NX19LCJMaW5lV2VpZ2h0IjoxLjAsIkxpbmVUeXBlIjowLCJQYXJlbnRTdHlsZSI6eyIkcmVmIjoiNTUifX0sIklzQmVsb3dUaW1lYmFuZCI6ZmFsc2UsIkhpZGVEYXRlIjpmYWxzZSwiU2hhcGVTaXplIjoxLCJTcGFjaW5nIjoyLjAsIlBhZGRpbmciOnsiJHJlZiI6IjU4In0sIlNoYXBlU3R5bGUiOnsiJGlkIjoiMTU4IiwiTWFyZ2luIjp7IiRyZWYiOiI2MCJ9LCJQYWRkaW5nIjp7IiRyZWYiOiI2MSJ9LCJCYWNrZ3JvdW5kIjp7IiRpZCI6IjE1OSIsIkNvbG9yIjp7IiRpZCI6IjE2MCIsIkEiOjI1NSwiUiI6MTY1LCJHIjoxNjUsIkIiOjE2NX19LCJJc1Zpc2libGUiOnRydWUsIldpZHRoIjoxOC4wLCJIZWlnaHQiOjIwLjAsIkJvcmRlclN0eWxlIjp7IiRpZCI6IjE2MSIsIkxpbmVDb2xvciI6eyIkcmVmIjoiNjMifSwiTGluZVdlaWdodCI6MC4wLCJMaW5lVHlwZSI6MCwiUGFyZW50U3R5bGUiOnsiJHJlZiI6IjYyIn19LCJQYXJlbnRTdHlsZSI6eyIkcmVmIjoiNTkifX0sIlRpdGxlU3R5bGUiOnsiJGlkIjoiMTYyIiwiRm9udFNldHRpbmdzIjp7IiRpZCI6IjE2MyIsIkZvbnRTaXplIjoxMSwiRm9udE5hbWUiOiJDYWxpYnJpIiwiSXNCb2xkIjp0cnVlLCJJc0l0YWxpYyI6ZmFsc2UsIklzVW5kZXJsaW5lZCI6ZmFsc2UsIlBhcmVudFN0eWxlIjp7IiRyZWYiOiI2NiJ9fSwiQXV0b1NpemUiOjIsIkZvcmVncm91bmQiOnsiJHJlZiI6IjY3In0sIk1heFdpZHRoIjo5Mi4w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xNjQiLCJMaW5lQ29sb3IiOm51bGwsIkxpbmVXZWlnaHQiOjAuMCwiTGluZVR5cGUiOjAsIlBhcmVudFN0eWxlIjpudWxsfSwiUGFyZW50U3R5bGUiOnsiJHJlZiI6IjY1In19LCJEYXRlU3R5bGUiOnsiJGlkIjoiMTY1IiwiRm9udFNldHRpbmdzIjp7IiRpZCI6IjE2Ni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E2NyIsIkxpbmVDb2xvciI6bnVsbCwiTGluZVdlaWdodCI6MC4wLCJMaW5lVHlwZSI6MCwiUGFyZW50U3R5bGUiOm51bGx9LCJQYXJlbnRTdHlsZSI6eyIkcmVmIjoiNzIifX0sIkRhdGVGb3JtYXQiOnsiJHJlZiI6Ijc5In0sIklzVmlzaWJsZSI6dHJ1ZSwiUGFyZW50U3R5bGUiOnsiJHJlZiI6IjUzIn19LCJQb3NpdGlvbiI6eyJSYXRpbyI6MC40MDcyNzE2NTU4OTUwOTE4NCwiSXNDdXN0b20iOnRydWV9LCJJZCI6IjBiNzg1NGQxLTJmNDMtNDE0Ni05YjRkLTgwODJkYWUxYWJmYyIsIkltcG9ydElkIjpudWxsLCJUaXRsZSI6Ikdsb2JhbCBjb25zdWx0YXRpb24gY2FsbCIsIk5vdGUiOm51bGwsIkh5cGVybGluayI6bnVsbCwiSXNDaGFuZ2VkIjpmYWxzZSwiSXNOZXciOmZhbHNlfSx7IiRpZCI6IjE2OCIsIkRhdGUiOiIyMDE1LTA2LTI1VDIzOjU5OjU5Ljk5OVoiLCJTdHlsZSI6eyIkaWQiOiIxNjkiLCJTaGFwZSI6MiwiQ29ubmVjdG9yTWFyZ2luIjp7IiRyZWYiOiI1NCJ9LCJDb25uZWN0b3JTdHlsZSI6eyIkaWQiOiIxNzAiLCJMaW5lQ29sb3IiOnsiJGlkIjoiMTcxIiwiJHR5cGUiOiJOTFJFLkNvbW1vbi5Eb20uU29saWRDb2xvckJydXNoLCBOTFJFLkNvbW1vbiIsIkNvbG9yIjp7IiRpZCI6IjE3MiIsIkEiOjEyNywiUiI6MTc4LCJHIjoxNCwiQiI6MTh9fSwiTGluZVdlaWdodCI6MS4wLCJMaW5lVHlwZSI6MCwiUGFyZW50U3R5bGUiOnsiJHJlZiI6IjU1In19LCJJc0JlbG93VGltZWJhbmQiOmZhbHNlLCJIaWRlRGF0ZSI6ZmFsc2UsIlNoYXBlU2l6ZSI6MSwiU3BhY2luZyI6Mi4wLCJQYWRkaW5nIjp7IiRyZWYiOiI1OCJ9LCJTaGFwZVN0eWxlIjp7IiRpZCI6IjE3MyIsIk1hcmdpbiI6eyIkcmVmIjoiNjAifSwiUGFkZGluZyI6eyIkcmVmIjoiNjEifSwiQmFja2dyb3VuZCI6eyIkaWQiOiIxNzQiLCJDb2xvciI6eyIkaWQiOiIxNzUiLCJBIjoyNTUsIlIiOjE3OCwiRyI6MTQsIkIiOjE4fX0sIklzVmlzaWJsZSI6dHJ1ZSwiV2lkdGgiOjE4LjAsIkhlaWdodCI6MjAuMCwiQm9yZGVyU3R5bGUiOnsiJGlkIjoiMTc2IiwiTGluZUNvbG9yIjp7IiRyZWYiOiI2MyJ9LCJMaW5lV2VpZ2h0IjowLjAsIkxpbmVUeXBlIjowLCJQYXJlbnRTdHlsZSI6eyIkcmVmIjoiNjIifX0sIlBhcmVudFN0eWxlIjp7IiRyZWYiOiI1OSJ9fSwiVGl0bGVTdHlsZSI6eyIkaWQiOiIxNzciLCJGb250U2V0dGluZ3MiOnsiJGlkIjoiMTc4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xNzkiLCJMaW5lQ29sb3IiOm51bGwsIkxpbmVXZWlnaHQiOjAuMCwiTGluZVR5cGUiOjAsIlBhcmVudFN0eWxlIjpudWxsfSwiUGFyZW50U3R5bGUiOnsiJHJlZiI6IjY1In19LCJEYXRlU3R5bGUiOnsiJGlkIjoiMTgwIiwiRm9udFNldHRpbmdzIjp7IiRpZCI6IjE4MS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E4MiIsIkxpbmVDb2xvciI6bnVsbCwiTGluZVdlaWdodCI6MC4wLCJMaW5lVHlwZSI6MCwiUGFyZW50U3R5bGUiOm51bGx9LCJQYXJlbnRTdHlsZSI6eyIkcmVmIjoiNzIifX0sIkRhdGVGb3JtYXQiOnsiJHJlZiI6Ijc5In0sIklzVmlzaWJsZSI6dHJ1ZSwiUGFyZW50U3R5bGUiOnsiJHJlZiI6IjUzIn19LCJQb3NpdGlvbiI6eyJSYXRpbyI6MC4zMTQ1Njc5MDY4ODU5NzEyNSwiSXNDdXN0b20iOnRydWV9LCJJZCI6ImY5MDhjODlkLTNiOTUtNDE2Yi04ZTNkLTM5M2RmMmIyMTkwYSIsIkltcG9ydElkIjpudWxsLCJUaXRsZSI6IjIwMTUgUGFydG5lciBPcmllbnRhdGlvbiBUcmFpbmluZyIsIk5vdGUiOm51bGwsIkh5cGVybGluayI6bnVsbCwiSXNDaGFuZ2VkIjpmYWxzZSwiSXNOZXciOmZhbHNlfSx7IiRpZCI6IjE4MyIsIkRhdGUiOiIyMDE2LTAxLTAxVDIzOjU5OjU5Ljk5OVoiLCJTdHlsZSI6eyIkaWQiOiIxODQiLCJTaGFwZSI6MiwiQ29ubmVjdG9yTWFyZ2luIjp7IiRyZWYiOiI1NCJ9LCJDb25uZWN0b3JTdHlsZSI6eyIkaWQiOiIxODUiLCJMaW5lQ29sb3IiOnsiJGlkIjoiMTg2IiwiJHR5cGUiOiJOTFJFLkNvbW1vbi5Eb20uU29saWRDb2xvckJydXNoLCBOTFJFLkNvbW1vbiIsIkNvbG9yIjp7IiRpZCI6IjE4NyIsIkEiOjI1NSwiUiI6MCwiRyI6MCwiQiI6MH19LCJMaW5lV2VpZ2h0IjoxLjAsIkxpbmVUeXBlIjowLCJQYXJlbnRTdHlsZSI6eyIkcmVmIjoiNTUifX0sIklzQmVsb3dUaW1lYmFuZCI6dHJ1ZSwiSGlkZURhdGUiOmZhbHNlLCJTaGFwZVNpemUiOjIsIlNwYWNpbmciOjIuMCwiUGFkZGluZyI6eyIkcmVmIjoiNTgifSwiU2hhcGVTdHlsZSI6eyIkaWQiOiIxODgiLCJNYXJnaW4iOnsiJHJlZiI6IjYwIn0sIlBhZGRpbmciOnsiJHJlZiI6IjYxIn0sIkJhY2tncm91bmQiOnsiJGlkIjoiMTg5IiwiQ29sb3IiOnsiJGlkIjoiMTkwIiwiQSI6MjU1LCJSIjowLCJHIjowLCJCIjowfX0sIklzVmlzaWJsZSI6dHJ1ZSwiV2lkdGgiOjE4LjAsIkhlaWdodCI6MTguMCwiQm9yZGVyU3R5bGUiOnsiJGlkIjoiMTkxIiwiTGluZUNvbG9yIjp7IiRyZWYiOiI2MyJ9LCJMaW5lV2VpZ2h0IjowLjAsIkxpbmVUeXBlIjowLCJQYXJlbnRTdHlsZSI6eyIkcmVmIjoiNjIifX0sIlBhcmVudFN0eWxlIjp7IiRyZWYiOiI1OSJ9fSwiVGl0bGVTdHlsZSI6eyIkaWQiOiIxOTIiLCJGb250U2V0dGluZ3MiOnsiJGlkIjoiMTkzIiwiRm9udFNpemUiOjExLCJGb250TmFtZSI6IkNhbGlicmkiLCJJc0JvbGQiOnRydWUsIklzSXRhbGljIjpmYWxzZSwiSXNVbmRlcmxpbmVkIjpmYWxzZSwiUGFyZW50U3R5bGUiOnsiJHJlZiI6IjY2In19LCJBdXRvU2l6ZSI6MiwiRm9yZWdyb3VuZCI6eyIkcmVmIjoiNjcifSwiTWF4V2lkdGgiOjE5NS45ODQ0ODE4MTE1MjM0NCwiTWF4SGVpZ2h0IjoiSW5maW5pdHkiLCJTbWFydEZvcmVncm91bmRJc0FjdGl2ZSI6ZmFsc2UsIkhvcml6b250YWxBbGlnbm1lbnQiOjAsIlZlcnRpY2FsQWxpZ25tZW50IjowLCJTbWFydEZvcmVncm91bmQiOm51bGwsIk1hcmdpbiI6eyIkcmVmIjoiNjkifSwiUGFkZGluZyI6eyIkcmVmIjoiNzAifSwiQmFja2dyb3VuZCI6eyIkcmVmIjoiNzEifSwiSXNWaXNpYmxlIjp0cnVlLCJXaWR0aCI6MC4wLCJIZWlnaHQiOjAuMCwiQm9yZGVyU3R5bGUiOnsiJGlkIjoiMTk0IiwiTGluZUNvbG9yIjpudWxsLCJMaW5lV2VpZ2h0IjowLjAsIkxpbmVUeXBlIjowLCJQYXJlbnRTdHlsZSI6bnVsbH0sIlBhcmVudFN0eWxlIjp7IiRyZWYiOiI2NSJ9fSwiRGF0ZVN0eWxlIjp7IiRpZCI6IjE5NSIsIkZvbnRTZXR0aW5ncyI6eyIkaWQiOiIxOTY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xOTciLCJMaW5lQ29sb3IiOm51bGwsIkxpbmVXZWlnaHQiOjAuMCwiTGluZVR5cGUiOjAsIlBhcmVudFN0eWxlIjpudWxsfSwiUGFyZW50U3R5bGUiOnsiJHJlZiI6IjcyIn19LCJEYXRlRm9ybWF0Ijp7IiRyZWYiOiI3OSJ9LCJJc1Zpc2libGUiOnRydWUsIlBhcmVudFN0eWxlIjp7IiRyZWYiOiI1MyJ9fSwiUG9zaXRpb24iOnsiUmF0aW8iOjAuMTI1NDkzODQ5NzY2MTA3MjIsIklzQ3VzdG9tIjp0cnVlfSwiSWQiOiI3OWViMmZmNi05MTE0LTRkYTUtOWY3Mi03OTdkY2Y5MzYzNTAiLCJJbXBvcnRJZCI6bnVsbCwiVGl0bGUiOiJCZWdpbiAyMDE2IFJURUkgRGF0YSBDb2xsZWN0aW9uIEN5Y2xlIiwiTm90ZSI6bnVsbCwiSHlwZXJsaW5rIjpudWxsLCJJc0NoYW5nZWQiOmZhbHNlLCJJc05ldyI6ZmFsc2V9LHsiJGlkIjoiMTk4IiwiRGF0ZSI6IjIwMTYtMDMtMTVUMjM6NTk6NTkuOTk5WiIsIlN0eWxlIjp7IiRpZCI6IjE5OSIsIlNoYXBlIjoyLCJDb25uZWN0b3JNYXJnaW4iOnsiJHJlZiI6IjU0In0sIkNvbm5lY3RvclN0eWxlIjp7IiRpZCI6IjIwMCIsIkxpbmVDb2xvciI6eyIkaWQiOiIyMDEiLCIkdHlwZSI6Ik5MUkUuQ29tbW9uLkRvbS5Tb2xpZENvbG9yQnJ1c2gsIE5MUkUuQ29tbW9uIiwiQ29sb3IiOnsiJGlkIjoiMjAyIiwiQSI6MTI3LCJSIjowLCJHIjowLCJCIjowfX0sIkxpbmVXZWlnaHQiOjEuMCwiTGluZVR5cGUiOjAsIlBhcmVudFN0eWxlIjp7IiRyZWYiOiI1NSJ9fSwiSXNCZWxvd1RpbWViYW5kIjpmYWxzZSwiSGlkZURhdGUiOmZhbHNlLCJTaGFwZVNpemUiOjEsIlNwYWNpbmciOjIuMCwiUGFkZGluZyI6eyIkcmVmIjoiNTgifSwiU2hhcGVTdHlsZSI6eyIkaWQiOiIyMDMiLCJNYXJnaW4iOnsiJHJlZiI6IjYwIn0sIlBhZGRpbmciOnsiJHJlZiI6IjYxIn0sIkJhY2tncm91bmQiOnsiJGlkIjoiMjA0IiwiQ29sb3IiOnsiJGlkIjoiMjA1IiwiQSI6MjU1LCJSIjowLCJHIjowLCJCIjowfX0sIklzVmlzaWJsZSI6dHJ1ZSwiV2lkdGgiOjE4LjAsIkhlaWdodCI6MjAuMCwiQm9yZGVyU3R5bGUiOnsiJGlkIjoiMjA2IiwiTGluZUNvbG9yIjp7IiRyZWYiOiI2MyJ9LCJMaW5lV2VpZ2h0IjowLjAsIkxpbmVUeXBlIjowLCJQYXJlbnRTdHlsZSI6eyIkcmVmIjoiNjIifX0sIlBhcmVudFN0eWxlIjp7IiRyZWYiOiI1OSJ9fSwiVGl0bGVTdHlsZSI6eyIkaWQiOiIyMDciLCJGb250U2V0dGluZ3MiOnsiJGlkIjoiMjA4IiwiRm9udFNpemUiOjExLCJGb250TmFtZSI6IkNhbGlicmkiLCJJc0JvbGQiOnRydWUsIklzSXRhbGljIjpmYWxzZSwiSXNVbmRlcmxpbmVkIjpmYWxzZSwiUGFyZW50U3R5bGUiOnsiJHJlZiI6IjY2In19LCJBdXRvU2l6ZSI6MiwiRm9yZWdyb3VuZCI6eyIkcmVmIjoiNjcifSwiTWF4V2lkdGgiOjEzNy4wOTQ3MjY1NjI1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yMDkiLCJMaW5lQ29sb3IiOm51bGwsIkxpbmVXZWlnaHQiOjAuMCwiTGluZVR5cGUiOjAsIlBhcmVudFN0eWxlIjpudWxsfSwiUGFyZW50U3R5bGUiOnsiJHJlZiI6IjY1In19LCJEYXRlU3R5bGUiOnsiJGlkIjoiMjEwIiwiRm9udFNldHRpbmdzIjp7IiRpZCI6IjIxMS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IxMiIsIkxpbmVDb2xvciI6bnVsbCwiTGluZVdlaWdodCI6MC4wLCJMaW5lVHlwZSI6MCwiUGFyZW50U3R5bGUiOm51bGx9LCJQYXJlbnRTdHlsZSI6eyIkcmVmIjoiNzIifX0sIkRhdGVGb3JtYXQiOnsiJHJlZiI6Ijc5In0sIklzVmlzaWJsZSI6dHJ1ZSwiUGFyZW50U3R5bGUiOnsiJHJlZiI6IjUzIn19LCJQb3NpdGlvbiI6eyJSYXRpbyI6MC4yNDY3Mjg0NDY4NjYyNTkxNywiSXNDdXN0b20iOnRydWV9LCJJZCI6ImNhYzEwMGJjLTE2ZWEtNGI2Zi04YzM2LTc1YWM4MTBhMjJmMyIsIkltcG9ydElkIjpudWxsLCJUaXRsZSI6IjIwMTUgR2xvYmFsIFJlcG9ydCBMYXVuY2giLCJOb3RlIjpudWxsLCJIeXBlcmxpbmsiOm51bGwsIklzQ2hhbmdlZCI6ZmFsc2UsIklzTmV3IjpmYWxzZX0seyIkaWQiOiIyMTMiLCJEYXRlIjoiMjAxNi0wNi0yMlQyMzo1OTo1OS45OTlaIiwiU3R5bGUiOnsiJGlkIjoiMjE0IiwiU2hhcGUiOjIsIkNvbm5lY3Rvck1hcmdpbiI6eyIkcmVmIjoiNTQifSwiQ29ubmVjdG9yU3R5bGUiOnsiJGlkIjoiMjE1IiwiTGluZUNvbG9yIjp7IiRpZCI6IjIxNiIsIiR0eXBlIjoiTkxSRS5Db21tb24uRG9tLlNvbGlkQ29sb3JCcnVzaCwgTkxSRS5Db21tb24iLCJDb2xvciI6eyIkaWQiOiIyMTciLCJBIjoxMjcsIlIiOjE3OCwiRyI6MTQsIkIiOjE4fX0sIkxpbmVXZWlnaHQiOjEuMCwiTGluZVR5cGUiOjAsIlBhcmVudFN0eWxlIjp7IiRyZWYiOiI1NSJ9fSwiSXNCZWxvd1RpbWViYW5kIjpmYWxzZSwiSGlkZURhdGUiOmZhbHNlLCJTaGFwZVNpemUiOjEsIlNwYWNpbmciOjIuMCwiUGFkZGluZyI6eyIkcmVmIjoiNTgifSwiU2hhcGVTdHlsZSI6eyIkaWQiOiIyMTgiLCJNYXJnaW4iOnsiJHJlZiI6IjYwIn0sIlBhZGRpbmciOnsiJHJlZiI6IjYxIn0sIkJhY2tncm91bmQiOnsiJGlkIjoiMjE5IiwiQ29sb3IiOnsiJGlkIjoiMjIwIiwiQSI6MjU1LCJSIjoxNzgsIkciOjE0LCJCIjoxOH19LCJJc1Zpc2libGUiOnRydWUsIldpZHRoIjoxOC4wLCJIZWlnaHQiOjIwLjAsIkJvcmRlclN0eWxlIjp7IiRpZCI6IjIyMSIsIkxpbmVDb2xvciI6eyIkcmVmIjoiNjMifSwiTGluZVdlaWdodCI6MC4wLCJMaW5lVHlwZSI6MCwiUGFyZW50U3R5bGUiOnsiJHJlZiI6IjYyIn19LCJQYXJlbnRTdHlsZSI6eyIkcmVmIjoiNTkifX0sIlRpdGxlU3R5bGUiOnsiJGlkIjoiMjIyIiwiRm9udFNldHRpbmdzIjp7IiRpZCI6IjIyMyIsIkZvbnRTaXplIjoxMSwiRm9udE5hbWUiOiJDYWxpYnJpIiwiSXNCb2xkIjp0cnVlLCJJc0l0YWxpYyI6ZmFsc2UsIklzVW5kZXJsaW5lZCI6ZmFsc2UsIlBhcmVudFN0eWxlIjp7IiRyZWYiOiI2NiJ9fSwiQXV0b1NpemUiOjIsIkZvcmVncm91bmQiOnsiJHJlZiI6IjY3In0sIk1heFdpZHRoIjoyMzQuNjYzNDY3NDA3MjI2NTYsIk1heEhlaWdodCI6IkluZmluaXR5IiwiU21hcnRGb3JlZ3JvdW5kSXNBY3RpdmUiOmZhbHNlLCJIb3Jpem9udGFsQWxpZ25tZW50IjowLCJWZXJ0aWNhbEFsaWdubWVudCI6MCwiU21hcnRGb3JlZ3JvdW5kIjpudWxsLCJNYXJnaW4iOnsiJHJlZiI6IjY5In0sIlBhZGRpbmciOnsiJHJlZiI6IjcwIn0sIkJhY2tncm91bmQiOnsiJHJlZiI6IjcxIn0sIklzVmlzaWJsZSI6dHJ1ZSwiV2lkdGgiOjAuMCwiSGVpZ2h0IjowLjAsIkJvcmRlclN0eWxlIjp7IiRpZCI6IjIyNCIsIkxpbmVDb2xvciI6bnVsbCwiTGluZVdlaWdodCI6MC4wLCJMaW5lVHlwZSI6MCwiUGFyZW50U3R5bGUiOm51bGx9LCJQYXJlbnRTdHlsZSI6eyIkcmVmIjoiNjUifX0sIkRhdGVTdHlsZSI6eyIkaWQiOiIyMjUiLCJGb250U2V0dGluZ3MiOnsiJGlkIjoiMjI2IiwiRm9udFNpemUiOjEw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jI3IiwiTGluZUNvbG9yIjpudWxsLCJMaW5lV2VpZ2h0IjowLjAsIkxpbmVUeXBlIjowLCJQYXJlbnRTdHlsZSI6bnVsbH0sIlBhcmVudFN0eWxlIjp7IiRyZWYiOiI3MiJ9fSwiRGF0ZUZvcm1hdCI6eyIkcmVmIjoiNzkifSwiSXNWaXNpYmxlIjp0cnVlLCJQYXJlbnRTdHlsZSI6eyIkcmVmIjoiNTMifX0sIlBvc2l0aW9uIjp7IlJhdGlvIjowLjM2NDI5NjI1MDk5MDg3OTM3LCJJc0N1c3RvbSI6dHJ1ZX0sIklkIjoiMTM1ZGU0NTMtY2JiMC00ZThhLWE5ZTEtZTNkZGJhNDg0ZjVlIiwiSW1wb3J0SWQiOm51bGwsIlRpdGxlIjoiMjAxNiBQYXJ0bmVyIE9yaWVudGF0aW9uIFRyYWluaW5nIENhbGwiLCJOb3RlIjpudWxsLCJIeXBlcmxpbmsiOm51bGwsIklzQ2hhbmdlZCI6ZmFsc2UsIklzTmV3IjpmYWxzZX0seyIkaWQiOiIyMjgiLCJEYXRlIjoiMjAxNy0wMS0wMVQyMzo1OTo1OS45OTlaIiwiU3R5bGUiOnsiJGlkIjoiMjI5IiwiU2hhcGUiOjIsIkNvbm5lY3Rvck1hcmdpbiI6eyIkcmVmIjoiNTQifSwiQ29ubmVjdG9yU3R5bGUiOnsiJGlkIjoiMjMwIiwiTGluZUNvbG9yIjp7IiRpZCI6IjIzMSIsIiR0eXBlIjoiTkxSRS5Db21tb24uRG9tLlNvbGlkQ29sb3JCcnVzaCwgTkxSRS5Db21tb24iLCJDb2xvciI6eyIkaWQiOiIyMzIiLCJBIjoyNTUsIlIiOjAsIkciOjAsIkIiOjB9fSwiTGluZVdlaWdodCI6MS4wLCJMaW5lVHlwZSI6MCwiUGFyZW50U3R5bGUiOnsiJHJlZiI6IjU1In19LCJJc0JlbG93VGltZWJhbmQiOmZhbHNlLCJIaWRlRGF0ZSI6ZmFsc2UsIlNoYXBlU2l6ZSI6MiwiU3BhY2luZyI6Mi4wLCJQYWRkaW5nIjp7IiRyZWYiOiI1OCJ9LCJTaGFwZVN0eWxlIjp7IiRpZCI6IjIzMyIsIk1hcmdpbiI6eyIkcmVmIjoiNjAifSwiUGFkZGluZyI6eyIkcmVmIjoiNjEifSwiQmFja2dyb3VuZCI6eyIkaWQiOiIyMzQiLCJDb2xvciI6eyIkaWQiOiIyMzUiLCJBIjoyNTUsIlIiOjAsIkciOjAsIkIiOjB9fSwiSXNWaXNpYmxlIjp0cnVlLCJXaWR0aCI6MTguMCwiSGVpZ2h0IjoxOC4wLCJCb3JkZXJTdHlsZSI6eyIkaWQiOiIyMzYiLCJMaW5lQ29sb3IiOnsiJHJlZiI6IjYzIn0sIkxpbmVXZWlnaHQiOjAuMCwiTGluZVR5cGUiOjAsIlBhcmVudFN0eWxlIjp7IiRyZWYiOiI2MiJ9fSwiUGFyZW50U3R5bGUiOnsiJHJlZiI6IjU5In19LCJUaXRsZVN0eWxlIjp7IiRpZCI6IjIzNyIsIkZvbnRTZXR0aW5ncyI6eyIkaWQiOiIyMzgiLCJGb250U2l6ZSI6MTEsIkZvbnROYW1lIjoiQ2FsaWJyaSIsIklzQm9sZCI6dHJ1ZSwiSXNJdGFsaWMiOmZhbHNlLCJJc1VuZGVybGluZWQiOmZhbHNlLCJQYXJlbnRTdHlsZSI6eyIkcmVmIjoiNjYifX0sIkF1dG9TaXplIjoyLCJGb3JlZ3JvdW5kIjp7IiRyZWYiOiI2NyJ9LCJNYXhXaWR0aCI6MTcyLjI4NTQzMDkwODIwMzEz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yMzkiLCJMaW5lQ29sb3IiOm51bGwsIkxpbmVXZWlnaHQiOjAuMCwiTGluZVR5cGUiOjAsIlBhcmVudFN0eWxlIjpudWxsfSwiUGFyZW50U3R5bGUiOnsiJHJlZiI6IjY1In19LCJEYXRlU3R5bGUiOnsiJGlkIjoiMjQwIiwiRm9udFNldHRpbmdzIjp7IiRpZCI6IjI0MS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I0MiIsIkxpbmVDb2xvciI6bnVsbCwiTGluZVdlaWdodCI6MC4wLCJMaW5lVHlwZSI6MCwiUGFyZW50U3R5bGUiOm51bGx9LCJQYXJlbnRTdHlsZSI6eyIkcmVmIjoiNzIifX0sIkRhdGVGb3JtYXQiOnsiJHJlZiI6Ijc5In0sIklzVmlzaWJsZSI6dHJ1ZSwiUGFyZW50U3R5bGUiOnsiJHJlZiI6IjUzIn19LCJQb3NpdGlvbiI6eyJSYXRpbyI6MC4wLCJJc0N1c3RvbSI6ZmFsc2V9LCJJZCI6ImUyMjU1MGJlLTAwZDEtNDMzZC1iZDRiLWE5NGI5ZGI5NDkzMiIsIkltcG9ydElkIjpudWxsLCJUaXRsZSI6IkJlZ2luIDIwMTcgUlRFSSBBZHZvY2FjeSBDeWNsZSIsIk5vdGUiOm51bGwsIkh5cGVybGluayI6bnVsbCwiSXNDaGFuZ2VkIjpmYWxzZSwiSXNOZXciOmZhbHNlfSx7IiRpZCI6IjI0MyIsIkRhdGUiOiIyMDE3LTAzLTE1VDIzOjU5OjU5Ljk5OVoiLCJTdHlsZSI6eyIkaWQiOiIyNDQiLCJTaGFwZSI6MiwiQ29ubmVjdG9yTWFyZ2luIjp7IiRyZWYiOiI1NCJ9LCJDb25uZWN0b3JTdHlsZSI6eyIkaWQiOiIyNDUiLCJMaW5lQ29sb3IiOnsiJGlkIjoiMjQ2IiwiJHR5cGUiOiJOTFJFLkNvbW1vbi5Eb20uU29saWRDb2xvckJydXNoLCBOTFJFLkNvbW1vbiIsIkNvbG9yIjp7IiRpZCI6IjI0NyIsIkEiOjEyNywiUiI6MCwiRyI6MCwiQiI6MH19LCJMaW5lV2VpZ2h0IjoxLjAsIkxpbmVUeXBlIjowLCJQYXJlbnRTdHlsZSI6eyIkcmVmIjoiNTUifX0sIklzQmVsb3dUaW1lYmFuZCI6ZmFsc2UsIkhpZGVEYXRlIjpmYWxzZSwiU2hhcGVTaXplIjoxLCJTcGFjaW5nIjoyLjAsIlBhZGRpbmciOnsiJHJlZiI6IjU4In0sIlNoYXBlU3R5bGUiOnsiJGlkIjoiMjQ4IiwiTWFyZ2luIjp7IiRyZWYiOiI2MCJ9LCJQYWRkaW5nIjp7IiRyZWYiOiI2MSJ9LCJCYWNrZ3JvdW5kIjp7IiRpZCI6IjI0OSIsIkNvbG9yIjp7IiRpZCI6IjI1MCIsIkEiOjI1NSwiUiI6MCwiRyI6MCwiQiI6MH19LCJJc1Zpc2libGUiOnRydWUsIldpZHRoIjoxOC4wLCJIZWlnaHQiOjIwLjAsIkJvcmRlclN0eWxlIjp7IiRpZCI6IjI1MSIsIkxpbmVDb2xvciI6eyIkcmVmIjoiNjMifSwiTGluZVdlaWdodCI6MC4wLCJMaW5lVHlwZSI6MCwiUGFyZW50U3R5bGUiOnsiJHJlZiI6IjYyIn19LCJQYXJlbnRTdHlsZSI6eyIkcmVmIjoiNTkifX0sIlRpdGxlU3R5bGUiOnsiJGlkIjoiMjUyIiwiRm9udFNldHRpbmdzIjp7IiRpZCI6IjI1MyIsIkZvbnRTaXplIjoxMSwiRm9udE5hbWUiOiJDYWxpYnJpIiwiSXNCb2xkIjp0cnVlLCJJc0l0YWxpYyI6ZmFsc2UsIklzVW5kZXJsaW5lZCI6ZmFsc2UsIlBhcmVudFN0eWxlIjp7IiRyZWYiOiI2NiJ9fSwiQXV0b1NpemUiOjIsIkZvcmVncm91bmQiOnsiJHJlZiI6IjY3In0sIk1heFdpZHRoIjoxNjMuMTIwMzE1NTUxNzU3ODEsIk1heEhlaWdodCI6IkluZmluaXR5IiwiU21hcnRGb3JlZ3JvdW5kSXNBY3RpdmUiOmZhbHNlLCJIb3Jpem9udGFsQWxpZ25tZW50IjowLCJWZXJ0aWNhbEFsaWdubWVudCI6MCwiU21hcnRGb3JlZ3JvdW5kIjpudWxsLCJNYXJnaW4iOnsiJHJlZiI6IjY5In0sIlBhZGRpbmciOnsiJHJlZiI6IjcwIn0sIkJhY2tncm91bmQiOnsiJHJlZiI6IjcxIn0sIklzVmlzaWJsZSI6dHJ1ZSwiV2lkdGgiOjAuMCwiSGVpZ2h0IjowLjAsIkJvcmRlclN0eWxlIjp7IiRpZCI6IjI1NCIsIkxpbmVDb2xvciI6bnVsbCwiTGluZVdlaWdodCI6MC4wLCJMaW5lVHlwZSI6MCwiUGFyZW50U3R5bGUiOm51bGx9LCJQYXJlbnRTdHlsZSI6eyIkcmVmIjoiNjUifX0sIkRhdGVTdHlsZSI6eyIkaWQiOiIyNTUiLCJGb250U2V0dGluZ3MiOnsiJGlkIjoiMjU2IiwiRm9udFNpemUiOjEw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jU3IiwiTGluZUNvbG9yIjpudWxsLCJMaW5lV2VpZ2h0IjowLjAsIkxpbmVUeXBlIjowLCJQYXJlbnRTdHlsZSI6bnVsbH0sIlBhcmVudFN0eWxlIjp7IiRyZWYiOiI3MiJ9fSwiRGF0ZUZvcm1hdCI6eyIkcmVmIjoiNzkifSwiSXNWaXNpYmxlIjp0cnVlLCJQYXJlbnRTdHlsZSI6eyIkcmVmIjoiNTMifX0sIlBvc2l0aW9uIjp7IlJhdGlvIjowLjI5NjQ1Njc0MjI3NDkwODM3LCJJc0N1c3RvbSI6dHJ1ZX0sIklkIjoiNjAxZjA3NmItYzgxOC00ZDA4LTk1NDItZDNlZjhmYjZlZGM3IiwiSW1wb3J0SWQiOm51bGwsIlRpdGxlIjoiMjAxNiBHbG9iYWwgUmVwb3J0IExhdW5jaCIsIk5vdGUiOm51bGwsIkh5cGVybGluayI6bnVsbCwiSXNDaGFuZ2VkIjpmYWxzZSwiSXNOZXciOmZhbHNlfV0sIlRhc2tzIjpbeyIkaWQiOiIyNTgiLCJHcm91cE5hbWUiOm51bGwsIlN0YXJ0RGF0ZSI6IjIwMTUtMDQtMTVUMDA6MDA6MDBaIiwiRW5kRGF0ZSI6IjIwMTUtMDUtMjBUMjM6NTk6NTkuOTk5WiIsIlBlcmNlbnRhZ2VDb21wbGV0ZSI6bnVsbCwiU3R5bGUiOnsiJGlkIjoiMjU5IiwiU2hhcGUiOjIsIlNoYXBlVGhpY2tuZXNzIjoxLCJEdXJhdGlvbkZvcm1hdCI6MCwiSW5jbHVkZU5vbldvcmtpbmdEYXlzSW5EdXJhdGlvbiI6ZmFsc2UsIlBlcmNlbnRhZ2VDb21wbGV0ZVN0eWxlIjp7IiRpZCI6IjI2MCIsIkZvbnRTZXR0aW5ncyI6eyIkaWQiOiIyNjE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yNjIiLCJMaW5lQ29sb3IiOm51bGwsIkxpbmVXZWlnaHQiOjAuMCwiTGluZVR5cGUiOjAsIlBhcmVudFN0eWxlIjpudWxsfSwiUGFyZW50U3R5bGUiOnsiJHJlZiI6IjgxIn19LCJEdXJhdGlvblN0eWxlIjp7IiRpZCI6IjI2MyIsIkZvbnRTZXR0aW5ncyI6eyIkaWQiOiIyNjQ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yNjUiLCJMaW5lQ29sb3IiOm51bGwsIkxpbmVXZWlnaHQiOjAuMCwiTGluZVR5cGUiOjAsIlBhcmVudFN0eWxlIjpudWxsfSwiUGFyZW50U3R5bGUiOnsiJHJlZiI6Ijg4In19LCJIb3Jpem9udGFsQ29ubmVjdG9yU3R5bGUiOnsiJGlkIjoiMjY2IiwiTGluZUNvbG9yIjp7IiRyZWYiOiI5NiJ9LCJMaW5lV2VpZ2h0IjoxLjAsIkxpbmVUeXBlIjowLCJQYXJlbnRTdHlsZSI6eyIkcmVmIjoiOTUifX0sIlZlcnRpY2FsQ29ubmVjdG9yU3R5bGUiOnsiJGlkIjoiMjY3IiwiTGluZUNvbG9yIjp7IiRyZWYiOiI5OSJ9LCJMaW5lV2VpZ2h0IjowLjAsIkxpbmVUeXBlIjowLCJQYXJlbnRTdHlsZSI6eyIkcmVmIjoiOTgifX0sIk1hcmdpbiI6bnVsbCwiU3RhcnREYXRlUG9zaXRpb24iOjMsIkVuZERhdGVQb3NpdGlvbiI6NCwiVGl0bGVQb3NpdGlvbiI6MiwiRHVyYXRpb25Qb3NpdGlvbiI6NiwiUGVyY2VudGFnZUNvbXBsZXRlZFBvc2l0aW9uIjo2LCJTcGFjaW5nIjo1LCJJc0JlbG93VGltZWJhbmQiOnRydWUsIlBlcmNlbnRhZ2VDb21wbGV0ZVNoYXBlT3BhY2l0eSI6MzUsIlNoYXBlU3R5bGUiOnsiJGlkIjoiMjY4IiwiTWFyZ2luIjp7IiRyZWYiOiIxMDIifSwiUGFkZGluZyI6eyIkcmVmIjoiMTAzIn0sIkJhY2tncm91bmQiOnsiJGlkIjoiMjY5IiwiQ29sb3IiOnsiJGlkIjoiMjcwIiwiQSI6MjU1LCJSIjoxNjUsIkciOjE2NSwiQiI6MTY1fX0sIklzVmlzaWJsZSI6dHJ1ZSwiV2lkdGgiOjAuMCwiSGVpZ2h0IjoxNi4wLCJCb3JkZXJTdHlsZSI6eyIkaWQiOiIyNzEiLCJMaW5lQ29sb3IiOnsiJHJlZiI6IjEwNSJ9LCJMaW5lV2VpZ2h0IjowLjAsIkxpbmVUeXBlIjowLCJQYXJlbnRTdHlsZSI6eyIkcmVmIjoiMTA0In19LCJQYXJlbnRTdHlsZSI6eyIkcmVmIjoiMTAxIn19LCJUaXRsZVN0eWxlIjp7IiRpZCI6IjI3MiIsIkZvbnRTZXR0aW5ncyI6eyIkaWQiOiIyNzMiLCJGb250U2l6ZSI6MTEsIkZvbnROYW1lIjoiQ2FsaWJyaSIsIklzQm9sZCI6dHJ1ZSwiSXNJdGFsaWMiOmZhbHNlLCJJc1VuZGVybGluZWQiOmZhbHNlLCJQYXJlbnRTdHlsZSI6eyIkcmVmIjoiMTA4In19LCJBdXRvU2l6ZSI6MiwiRm9yZWdyb3VuZCI6eyIkcmVmIjoiMTA5In0sIk1heFdpZHRoIjoxNDAuODEzMzg1MDA5NzY1NjMsIk1heEhlaWdodCI6IkluZmluaXR5IiwiU21hcnRGb3JlZ3JvdW5kSXNBY3RpdmUiOmZhbHNlLCJIb3Jpem9udGFsQWxpZ25tZW50IjoxLCJWZXJ0aWNhbEFsaWdubWVudCI6MCwiU21hcnRGb3JlZ3JvdW5kIjpudWxsLCJNYXJnaW4iOnsiJHJlZiI6IjExMSJ9LCJQYWRkaW5nIjp7IiRyZWYiOiIxMTIifSwiQmFja2dyb3VuZCI6eyIkcmVmIjoiMTEzIn0sIklzVmlzaWJsZSI6dHJ1ZSwiV2lkdGgiOjAuMCwiSGVpZ2h0IjowLjAsIkJvcmRlclN0eWxlIjp7IiRpZCI6IjI3NCIsIkxpbmVDb2xvciI6bnVsbCwiTGluZVdlaWdodCI6MC4wLCJMaW5lVHlwZSI6MCwiUGFyZW50U3R5bGUiOm51bGx9LCJQYXJlbnRTdHlsZSI6eyIkcmVmIjoiMTA3In19LCJEYXRlU3R5bGUiOnsiJGlkIjoiMjc1IiwiRm9udFNldHRpbmdzIjp7IiRpZCI6IjI3Ni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AsIlZlcnRpY2FsQWxpZ25tZW50IjowLCJTbWFydEZvcmVncm91bmQiOm51bGwsIk1hcmdpbiI6eyIkcmVmIjoiMTE4In0sIlBhZGRpbmciOnsiJHJlZiI6IjExOSJ9LCJCYWNrZ3JvdW5kIjp7IiRyZWYiOiIxMjAifSwiSXNWaXNpYmxlIjp0cnVlLCJXaWR0aCI6MC4wLCJIZWlnaHQiOjAuMCwiQm9yZGVyU3R5bGUiOnsiJGlkIjoiMjc3IiwiTGluZUNvbG9yIjpudWxsLCJMaW5lV2VpZ2h0IjowLjAsIkxpbmVUeXBlIjowLCJQYXJlbnRTdHlsZSI6bnVsbH0sIlBhcmVudFN0eWxlIjp7IiRyZWYiOiIxMTQifX0sIkRhdGVGb3JtYXQiOnsiJHJlZiI6IjEyMSJ9LCJJc1Zpc2libGUiOnRydWUsIlBhcmVudFN0eWxlIjp7IiRyZWYiOiI4MCJ9fSwiSW5kZXgiOjEsIklkIjoiNjIyYmU4MDAtZTBmMC00ZWUwLTk1OTYtYTc2OGY0ZDEwMDAyIiwiSW1wb3J0SWQiOm51bGwsIlRpdGxlIjoiUHVibGljIEdsb2JhbCBDb25zdWx0YXRpb25zIiwiTm90ZSI6bnVsbCwiSHlwZXJsaW5rIjpudWxsLCJJc0NoYW5nZWQiOmZhbHNlLCJJc05ldyI6ZmFsc2V9LHsiJGlkIjoiMjc4IiwiR3JvdXBOYW1lIjpudWxsLCJTdGFydERhdGUiOiIyMDEzLTA2LTE2VDAwOjAwOjAwWiIsIkVuZERhdGUiOiIyMDE1LTA1LTIwVDIzOjU5OjU5Ljk5OVoiLCJQZXJjZW50YWdlQ29tcGxldGUiOm51bGwsIlN0eWxlIjp7IiRpZCI6IjI3OSIsIlNoYXBlIjoyLCJTaGFwZVRoaWNrbmVzcyI6MSwiRHVyYXRpb25Gb3JtYXQiOjAsIkluY2x1ZGVOb25Xb3JraW5nRGF5c0luRHVyYXRpb24iOmZhbHNlLCJQZXJjZW50YWdlQ29tcGxldGVTdHlsZSI6eyIkaWQiOiIyODAiLCJGb250U2V0dGluZ3MiOnsiJGlkIjoiMjgx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jgyIiwiTGluZUNvbG9yIjpudWxsLCJMaW5lV2VpZ2h0IjowLjAsIkxpbmVUeXBlIjowLCJQYXJlbnRTdHlsZSI6bnVsbH0sIlBhcmVudFN0eWxlIjp7IiRyZWYiOiI4MSJ9fSwiRHVyYXRpb25TdHlsZSI6eyIkaWQiOiIyODMiLCJGb250U2V0dGluZ3MiOnsiJGlkIjoiMjg0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jg1IiwiTGluZUNvbG9yIjpudWxsLCJMaW5lV2VpZ2h0IjowLjAsIkxpbmVUeXBlIjowLCJQYXJlbnRTdHlsZSI6bnVsbH0sIlBhcmVudFN0eWxlIjp7IiRyZWYiOiI4OCJ9fSwiSG9yaXpvbnRhbENvbm5lY3RvclN0eWxlIjp7IiRpZCI6IjI4NiIsIkxpbmVDb2xvciI6eyIkcmVmIjoiOTYifSwiTGluZVdlaWdodCI6MS4wLCJMaW5lVHlwZSI6MCwiUGFyZW50U3R5bGUiOnsiJHJlZiI6Ijk1In19LCJWZXJ0aWNhbENvbm5lY3RvclN0eWxlIjp7IiRpZCI6IjI4NyIsIkxpbmVDb2xvciI6eyIkcmVmIjoiOTkifSwiTGluZVdlaWdodCI6MC4wLCJMaW5lVHlwZSI6MCwiUGFyZW50U3R5bGUiOnsiJHJlZiI6Ijk4In19LCJNYXJnaW4iOm51bGwsIlN0YXJ0RGF0ZVBvc2l0aW9uIjozLCJFbmREYXRlUG9zaXRpb24iOjQsIlRpdGxlUG9zaXRpb24iOjIsIkR1cmF0aW9uUG9zaXRpb24iOjYsIlBlcmNlbnRhZ2VDb21wbGV0ZWRQb3NpdGlvbiI6NiwiU3BhY2luZyI6NSwiSXNCZWxvd1RpbWViYW5kIjp0cnVlLCJQZXJjZW50YWdlQ29tcGxldGVTaGFwZU9wYWNpdHkiOjM1LCJTaGFwZVN0eWxlIjp7IiRpZCI6IjI4OCIsIk1hcmdpbiI6eyIkcmVmIjoiMTAyIn0sIlBhZGRpbmciOnsiJHJlZiI6IjEwMyJ9LCJCYWNrZ3JvdW5kIjp7IiRpZCI6IjI4OSIsIkNvbG9yIjp7IiRpZCI6IjI5MCIsIkEiOjI1NSwiUiI6MTE1LCJHIjoxMTUsIkIiOjExNX19LCJJc1Zpc2libGUiOnRydWUsIldpZHRoIjowLjAsIkhlaWdodCI6MTYuMCwiQm9yZGVyU3R5bGUiOnsiJGlkIjoiMjkxIiwiTGluZUNvbG9yIjp7IiRyZWYiOiIxMDUifSwiTGluZVdlaWdodCI6MC4wLCJMaW5lVHlwZSI6MCwiUGFyZW50U3R5bGUiOnsiJHJlZiI6IjEwNCJ9fSwiUGFyZW50U3R5bGUiOnsiJHJlZiI6IjEwMSJ9fSwiVGl0bGVTdHlsZSI6eyIkaWQiOiIyOTIiLCJGb250U2V0dGluZ3MiOnsiJGlkIjoiMjkzIiwiRm9udFNpemUiOjExLCJGb250TmFtZSI6IkNhbGlicmkiLCJJc0JvbGQiOnRydWUsIklzSXRhbGljIjpmYWxzZSwiSXNVbmRlcmxpbmVkIjpmYWxzZSwiUGFyZW50U3R5bGUiOnsiJHJlZiI6IjEwOCJ9fSwiQXV0b1NpemUiOjIsIkZvcmVncm91bmQiOnsiJHJlZiI6IjEwOSJ9LCJNYXhXaWR0aCI6MTIzLjM3NTI3NDY1ODIwMzEzLCJNYXhIZWlnaHQiOiJJbmZpbml0eSIsIlNtYXJ0Rm9yZWdyb3VuZElzQWN0aXZlIjpmYWxzZSwiSG9yaXpvbnRhbEFsaWdubWVudCI6MSwiVmVydGljYWxBbGlnbm1lbnQiOjAsIlNtYXJ0Rm9yZWdyb3VuZCI6bnVsbCwiTWFyZ2luIjp7IiRyZWYiOiIxMTEifSwiUGFkZGluZyI6eyIkcmVmIjoiMTEyIn0sIkJhY2tncm91bmQiOnsiJHJlZiI6IjExMyJ9LCJJc1Zpc2libGUiOnRydWUsIldpZHRoIjowLjAsIkhlaWdodCI6MC4wLCJCb3JkZXJTdHlsZSI6eyIkaWQiOiIyOTQiLCJMaW5lQ29sb3IiOm51bGwsIkxpbmVXZWlnaHQiOjAuMCwiTGluZVR5cGUiOjAsIlBhcmVudFN0eWxlIjpudWxsfSwiUGFyZW50U3R5bGUiOnsiJHJlZiI6IjEwNyJ9fSwiRGF0ZVN0eWxlIjp7IiRpZCI6IjI5NSIsIkZvbnRTZXR0aW5ncyI6eyIkaWQiOiIyOTY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wLCJWZXJ0aWNhbEFsaWdubWVudCI6MCwiU21hcnRGb3JlZ3JvdW5kIjpudWxsLCJNYXJnaW4iOnsiJHJlZiI6IjExOCJ9LCJQYWRkaW5nIjp7IiRyZWYiOiIxMTkifSwiQmFja2dyb3VuZCI6eyIkcmVmIjoiMTIwIn0sIklzVmlzaWJsZSI6dHJ1ZSwiV2lkdGgiOjAuMCwiSGVpZ2h0IjowLjAsIkJvcmRlclN0eWxlIjp7IiRpZCI6IjI5NyIsIkxpbmVDb2xvciI6bnVsbCwiTGluZVdlaWdodCI6MC4wLCJMaW5lVHlwZSI6MCwiUGFyZW50U3R5bGUiOm51bGx9LCJQYXJlbnRTdHlsZSI6eyIkcmVmIjoiMTE0In19LCJEYXRlRm9ybWF0Ijp7IiRyZWYiOiIxMjEifSwiSXNWaXNpYmxlIjp0cnVlLCJQYXJlbnRTdHlsZSI6eyIkcmVmIjoiODAifX0sIkluZGV4IjoyLCJJZCI6IjNjZGU0ZTdkLTBjOWItNDE5My1iNjE5LWRhNzRlYWU0ZThmNiIsIkltcG9ydElkIjpudWxsLCJUaXRsZSI6IkluZGljYXRvciBzZWxlY3Rpb24iLCJOb3RlIjpudWxsLCJIeXBlcmxpbmsiOm51bGwsIklzQ2hhbmdlZCI6ZmFsc2UsIklzTmV3IjpmYWxzZX0seyIkaWQiOiIyOTgiLCJHcm91cE5hbWUiOm51bGwsIlN0YXJ0RGF0ZSI6IjIwMTYtMDItMjJUMDA6MDA6MDBaIiwiRW5kRGF0ZSI6IjIwMTYtMDItMjVUMjM6NTk6NTkuOTk5WiIsIlBlcmNlbnRhZ2VDb21wbGV0ZSI6bnVsbCwiU3R5bGUiOnsiJGlkIjoiMjk5IiwiU2hhcGUiOjIsIlNoYXBlVGhpY2tuZXNzIjoxLCJEdXJhdGlvbkZvcm1hdCI6MCwiSW5jbHVkZU5vbldvcmtpbmdEYXlzSW5EdXJhdGlvbiI6ZmFsc2UsIlBlcmNlbnRhZ2VDb21wbGV0ZVN0eWxlIjp7IiRpZCI6IjMwMCIsIkZvbnRTZXR0aW5ncyI6eyIkaWQiOiIzMDE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zMDIiLCJMaW5lQ29sb3IiOm51bGwsIkxpbmVXZWlnaHQiOjAuMCwiTGluZVR5cGUiOjAsIlBhcmVudFN0eWxlIjpudWxsfSwiUGFyZW50U3R5bGUiOnsiJHJlZiI6IjgxIn19LCJEdXJhdGlvblN0eWxlIjp7IiRpZCI6IjMwMyIsIkZvbnRTZXR0aW5ncyI6eyIkaWQiOiIzMDQ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zMDUiLCJMaW5lQ29sb3IiOm51bGwsIkxpbmVXZWlnaHQiOjAuMCwiTGluZVR5cGUiOjAsIlBhcmVudFN0eWxlIjpudWxsfSwiUGFyZW50U3R5bGUiOnsiJHJlZiI6Ijg4In19LCJIb3Jpem9udGFsQ29ubmVjdG9yU3R5bGUiOnsiJGlkIjoiMzA2IiwiTGluZUNvbG9yIjp7IiRyZWYiOiI5NiJ9LCJMaW5lV2VpZ2h0IjoxLjAsIkxpbmVUeXBlIjowLCJQYXJlbnRTdHlsZSI6eyIkcmVmIjoiOTUifX0sIlZlcnRpY2FsQ29ubmVjdG9yU3R5bGUiOnsiJGlkIjoiMzA3IiwiTGluZUNvbG9yIjp7IiRyZWYiOiI5OSJ9LCJMaW5lV2VpZ2h0IjowLjAsIkxpbmVUeXBlIjowLCJQYXJlbnRTdHlsZSI6eyIkcmVmIjoiOTgifX0sIk1hcmdpbiI6bnVsbCwiU3RhcnREYXRlUG9zaXRpb24iOjMsIkVuZERhdGVQb3NpdGlvbiI6NCwiVGl0bGVQb3NpdGlvbiI6MiwiRHVyYXRpb25Qb3NpdGlvbiI6NiwiUGVyY2VudGFnZUNvbXBsZXRlZFBvc2l0aW9uIjo2LCJTcGFjaW5nIjo1LCJJc0JlbG93VGltZWJhbmQiOnRydWUsIlBlcmNlbnRhZ2VDb21wbGV0ZVNoYXBlT3BhY2l0eSI6MzUsIlNoYXBlU3R5bGUiOnsiJGlkIjoiMzA4IiwiTWFyZ2luIjp7IiRyZWYiOiIxMDIifSwiUGFkZGluZyI6eyIkcmVmIjoiMTAzIn0sIkJhY2tncm91bmQiOnsiJGlkIjoiMzA5IiwiQ29sb3IiOnsiJGlkIjoiMzEwIiwiQSI6MjU1LCJSIjoxNjUsIkciOjE2NSwiQiI6MTY1fX0sIklzVmlzaWJsZSI6dHJ1ZSwiV2lkdGgiOjAuMCwiSGVpZ2h0IjoxNi4wLCJCb3JkZXJTdHlsZSI6eyIkaWQiOiIzMTEiLCJMaW5lQ29sb3IiOnsiJHJlZiI6IjEwNSJ9LCJMaW5lV2VpZ2h0IjowLjAsIkxpbmVUeXBlIjowLCJQYXJlbnRTdHlsZSI6eyIkcmVmIjoiMTA0In19LCJQYXJlbnRTdHlsZSI6eyIkcmVmIjoiMTAxIn19LCJUaXRsZVN0eWxlIjp7IiRpZCI6IjMxMiIsIkZvbnRTZXR0aW5ncyI6eyIkaWQiOiIzMTMiLCJGb250U2l6ZSI6MTEsIkZvbnROYW1lIjoiQ2FsaWJyaSIsIklzQm9sZCI6dHJ1ZSwiSXNJdGFsaWMiOmZhbHNlLCJJc1VuZGVybGluZWQiOmZhbHNlLCJQYXJlbnRTdHlsZSI6eyIkcmVmIjoiMTA4In19LCJBdXRvU2l6ZSI6MiwiRm9yZWdyb3VuZCI6eyIkcmVmIjoiMTA5In0sIk1heFdpZHRoIjo2MS4wLCJNYXhIZWlnaHQiOiJJbmZpbml0eSIsIlNtYXJ0Rm9yZWdyb3VuZElzQWN0aXZlIjpmYWxzZSwiSG9yaXpvbnRhbEFsaWdubWVudCI6MSwiVmVydGljYWxBbGlnbm1lbnQiOjAsIlNtYXJ0Rm9yZWdyb3VuZCI6bnVsbCwiTWFyZ2luIjp7IiRyZWYiOiIxMTEifSwiUGFkZGluZyI6eyIkcmVmIjoiMTEyIn0sIkJhY2tncm91bmQiOnsiJHJlZiI6IjExMyJ9LCJJc1Zpc2libGUiOnRydWUsIldpZHRoIjowLjAsIkhlaWdodCI6MC4wLCJCb3JkZXJTdHlsZSI6eyIkaWQiOiIzMTQiLCJMaW5lQ29sb3IiOm51bGwsIkxpbmVXZWlnaHQiOjAuMCwiTGluZVR5cGUiOjAsIlBhcmVudFN0eWxlIjpudWxsfSwiUGFyZW50U3R5bGUiOnsiJHJlZiI6IjEwNyJ9fSwiRGF0ZVN0eWxlIjp7IiRpZCI6IjMxNSIsIkZvbnRTZXR0aW5ncyI6eyIkaWQiOiIzMTY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wLCJWZXJ0aWNhbEFsaWdubWVudCI6MCwiU21hcnRGb3JlZ3JvdW5kIjpudWxsLCJNYXJnaW4iOnsiJHJlZiI6IjExOCJ9LCJQYWRkaW5nIjp7IiRyZWYiOiIxMTkifSwiQmFja2dyb3VuZCI6eyIkcmVmIjoiMTIwIn0sIklzVmlzaWJsZSI6dHJ1ZSwiV2lkdGgiOjAuMCwiSGVpZ2h0IjowLjAsIkJvcmRlclN0eWxlIjp7IiRpZCI6IjMxNyIsIkxpbmVDb2xvciI6bnVsbCwiTGluZVdlaWdodCI6MC4wLCJMaW5lVHlwZSI6MCwiUGFyZW50U3R5bGUiOm51bGx9LCJQYXJlbnRTdHlsZSI6eyIkcmVmIjoiMTE0In19LCJEYXRlRm9ybWF0Ijp7IiRyZWYiOiIxMjEifSwiSXNWaXNpYmxlIjp0cnVlLCJQYXJlbnRTdHlsZSI6eyIkcmVmIjoiODAifX0sIkluZGV4IjozLCJJZCI6ImRlNDE2Yzc5LTFkYzgtNDY0YS1iMDQ2LTc0NmVhYjgzMjc5YSIsIkltcG9ydElkIjpudWxsLCJUaXRsZSI6IlBhcnRuZXJzICBtZWV0aW5nIiwiTm90ZSI6bnVsbCwiSHlwZXJsaW5rIjpudWxsLCJJc0NoYW5nZWQiOmZhbHNlLCJJc05ldyI6ZmFsc2V9LHsiJGlkIjoiMzE4IiwiR3JvdXBOYW1lIjpudWxsLCJTdGFydERhdGUiOiIyMDE0LTAxLTAxVDAwOjAwOjAwWiIsIkVuZERhdGUiOiIyMDE1LTAxLTAxVDIzOjU5OjU5Ljk5OVoiLCJQZXJjZW50YWdlQ29tcGxldGUiOm51bGwsIlN0eWxlIjp7IiRpZCI6IjMxOSIsIlNoYXBlIjoyLCJTaGFwZVRoaWNrbmVzcyI6MSwiRHVyYXRpb25Gb3JtYXQiOjAsIkluY2x1ZGVOb25Xb3JraW5nRGF5c0luRHVyYXRpb24iOmZhbHNlLCJQZXJjZW50YWdlQ29tcGxldGVTdHlsZSI6eyIkaWQiOiIzMjAiLCJGb250U2V0dGluZ3MiOnsiJGlkIjoiMzIx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zIyIiwiTGluZUNvbG9yIjpudWxsLCJMaW5lV2VpZ2h0IjowLjAsIkxpbmVUeXBlIjowLCJQYXJlbnRTdHlsZSI6bnVsbH0sIlBhcmVudFN0eWxlIjp7IiRyZWYiOiI4MSJ9fSwiRHVyYXRpb25TdHlsZSI6eyIkaWQiOiIzMjMiLCJGb250U2V0dGluZ3MiOnsiJGlkIjoiMzI0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zI1IiwiTGluZUNvbG9yIjpudWxsLCJMaW5lV2VpZ2h0IjowLjAsIkxpbmVUeXBlIjowLCJQYXJlbnRTdHlsZSI6bnVsbH0sIlBhcmVudFN0eWxlIjp7IiRyZWYiOiI4OCJ9fSwiSG9yaXpvbnRhbENvbm5lY3RvclN0eWxlIjp7IiRpZCI6IjMyNiIsIkxpbmVDb2xvciI6eyIkcmVmIjoiOTYifSwiTGluZVdlaWdodCI6MS4wLCJMaW5lVHlwZSI6MCwiUGFyZW50U3R5bGUiOnsiJHJlZiI6Ijk1In19LCJWZXJ0aWNhbENvbm5lY3RvclN0eWxlIjp7IiRpZCI6IjMyNyIsIkxpbmVDb2xvciI6eyIkcmVmIjoiOTkifSwiTGluZVdlaWdodCI6MC4wLCJMaW5lVHlwZSI6MCwiUGFyZW50U3R5bGUiOnsiJHJlZiI6Ijk4In19LCJNYXJnaW4iOm51bGwsIlN0YXJ0RGF0ZVBvc2l0aW9uIjozLCJFbmREYXRlUG9zaXRpb24iOjQsIlRpdGxlUG9zaXRpb24iOjIsIkR1cmF0aW9uUG9zaXRpb24iOjYsIlBlcmNlbnRhZ2VDb21wbGV0ZWRQb3NpdGlvbiI6NiwiU3BhY2luZyI6NSwiSXNCZWxvd1RpbWViYW5kIjp0cnVlLCJQZXJjZW50YWdlQ29tcGxldGVTaGFwZU9wYWNpdHkiOjM1LCJTaGFwZVN0eWxlIjp7IiRpZCI6IjMyOCIsIk1hcmdpbiI6eyIkcmVmIjoiMTAyIn0sIlBhZGRpbmciOnsiJHJlZiI6IjEwMyJ9LCJCYWNrZ3JvdW5kIjp7IiRpZCI6IjMyOSIsIkNvbG9yIjp7IiRpZCI6IjMzMCIsIkEiOjI1NSwiUiI6MTE1LCJHIjoxMTUsIkIiOjExNX19LCJJc1Zpc2libGUiOnRydWUsIldpZHRoIjowLjAsIkhlaWdodCI6MTYuMCwiQm9yZGVyU3R5bGUiOnsiJGlkIjoiMzMxIiwiTGluZUNvbG9yIjp7IiRyZWYiOiIxMDUifSwiTGluZVdlaWdodCI6MC4wLCJMaW5lVHlwZSI6MCwiUGFyZW50U3R5bGUiOnsiJHJlZiI6IjEwNCJ9fSwiUGFyZW50U3R5bGUiOnsiJHJlZiI6IjEwMSJ9fSwiVGl0bGVTdHlsZSI6eyIkaWQiOiIzMzIiLCJGb250U2V0dGluZ3MiOnsiJGlkIjoiMzMzIiwiRm9udFNpemUiOjExLCJGb250TmFtZSI6IkNhbGlicmkiLCJJc0JvbGQiOnRydWUsIklzSXRhbGljIjpmYWxzZSwiSXNVbmRlcmxpbmVkIjpmYWxzZSwiUGFyZW50U3R5bGUiOnsiJHJlZiI6IjEwOCJ9fSwiQXV0b1NpemUiOjIsIkZvcmVncm91bmQiOnsiJHJlZiI6IjEwOSJ9LCJNYXhXaWR0aCI6OTguOTEzNjE5OTk1MTE3MTg4LCJNYXhIZWlnaHQiOiJJbmZpbml0eSIsIlNtYXJ0Rm9yZWdyb3VuZElzQWN0aXZlIjpmYWxzZSwiSG9yaXpvbnRhbEFsaWdubWVudCI6MSwiVmVydGljYWxBbGlnbm1lbnQiOjAsIlNtYXJ0Rm9yZWdyb3VuZCI6bnVsbCwiTWFyZ2luIjp7IiRyZWYiOiIxMTEifSwiUGFkZGluZyI6eyIkcmVmIjoiMTEyIn0sIkJhY2tncm91bmQiOnsiJHJlZiI6IjExMyJ9LCJJc1Zpc2libGUiOnRydWUsIldpZHRoIjowLjAsIkhlaWdodCI6MC4wLCJCb3JkZXJTdHlsZSI6eyIkaWQiOiIzMzQiLCJMaW5lQ29sb3IiOm51bGwsIkxpbmVXZWlnaHQiOjAuMCwiTGluZVR5cGUiOjAsIlBhcmVudFN0eWxlIjpudWxsfSwiUGFyZW50U3R5bGUiOnsiJHJlZiI6IjEwNyJ9fSwiRGF0ZVN0eWxlIjp7IiRpZCI6IjMzNSIsIkZvbnRTZXR0aW5ncyI6eyIkaWQiOiIzMzY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wLCJWZXJ0aWNhbEFsaWdubWVudCI6MCwiU21hcnRGb3JlZ3JvdW5kIjpudWxsLCJNYXJnaW4iOnsiJHJlZiI6IjExOCJ9LCJQYWRkaW5nIjp7IiRyZWYiOiIxMTkifSwiQmFja2dyb3VuZCI6eyIkcmVmIjoiMTIwIn0sIklzVmlzaWJsZSI6dHJ1ZSwiV2lkdGgiOjAuMCwiSGVpZ2h0IjowLjAsIkJvcmRlclN0eWxlIjp7IiRpZCI6IjMzNyIsIkxpbmVDb2xvciI6bnVsbCwiTGluZVdlaWdodCI6MC4wLCJMaW5lVHlwZSI6MCwiUGFyZW50U3R5bGUiOm51bGx9LCJQYXJlbnRTdHlsZSI6eyIkcmVmIjoiMTE0In19LCJEYXRlRm9ybWF0Ijp7IiRyZWYiOiIxMjEifSwiSXNWaXNpYmxlIjp0cnVlLCJQYXJlbnRTdHlsZSI6eyIkcmVmIjoiODAifX0sIkluZGV4Ijo0LCJJZCI6ImUxMzY2YWNkLThjM2MtNGY5NS04NmEwLWE1Zjk0NzczMjdlOCIsIkltcG9ydElkIjpudWxsLCJUaXRsZSI6IkluaXRpYWwgRnVuZHJhaXNpbmciLCJOb3RlIjpudWxsLCJIeXBlcmxpbmsiOm51bGwsIklzQ2hhbmdlZCI6ZmFsc2UsIklzTmV3IjpmYWxzZX0seyIkaWQiOiIzMzgiLCJHcm91cE5hbWUiOm51bGwsIlN0YXJ0RGF0ZSI6IjIwMTYtMDYtMjJUMDA6MDA6MDBaIiwiRW5kRGF0ZSI6IjIwMTYtMDgtMzFUMjM6NTk6NTkuOTk5WiIsIlBlcmNlbnRhZ2VDb21wbGV0ZSI6bnVsbCwiU3R5bGUiOnsiJGlkIjoiMzM5IiwiU2hhcGUiOjIsIlNoYXBlVGhpY2tuZXNzIjoxLCJEdXJhdGlvbkZvcm1hdCI6MCwiSW5jbHVkZU5vbldvcmtpbmdEYXlzSW5EdXJhdGlvbiI6ZmFsc2UsIlBlcmNlbnRhZ2VDb21wbGV0ZVN0eWxlIjp7IiRpZCI6IjM0MCIsIkZvbnRTZXR0aW5ncyI6eyIkaWQiOiIzNDE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zNDIiLCJMaW5lQ29sb3IiOm51bGwsIkxpbmVXZWlnaHQiOjAuMCwiTGluZVR5cGUiOjAsIlBhcmVudFN0eWxlIjpudWxsfSwiUGFyZW50U3R5bGUiOnsiJHJlZiI6IjgxIn19LCJEdXJhdGlvblN0eWxlIjp7IiRpZCI6IjM0MyIsIkZvbnRTZXR0aW5ncyI6eyIkaWQiOiIzNDQ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zNDUiLCJMaW5lQ29sb3IiOm51bGwsIkxpbmVXZWlnaHQiOjAuMCwiTGluZVR5cGUiOjAsIlBhcmVudFN0eWxlIjpudWxsfSwiUGFyZW50U3R5bGUiOnsiJHJlZiI6Ijg4In19LCJIb3Jpem9udGFsQ29ubmVjdG9yU3R5bGUiOnsiJGlkIjoiMzQ2IiwiTGluZUNvbG9yIjp7IiRyZWYiOiI5NiJ9LCJMaW5lV2VpZ2h0IjoxLjAsIkxpbmVUeXBlIjowLCJQYXJlbnRTdHlsZSI6eyIkcmVmIjoiOTUifX0sIlZlcnRpY2FsQ29ubmVjdG9yU3R5bGUiOnsiJGlkIjoiMzQ3IiwiTGluZUNvbG9yIjp7IiRyZWYiOiI5OSJ9LCJMaW5lV2VpZ2h0IjowLjAsIkxpbmVUeXBlIjowLCJQYXJlbnRTdHlsZSI6eyIkcmVmIjoiOTgifX0sIk1hcmdpbiI6bnVsbCwiU3RhcnREYXRlUG9zaXRpb24iOjMsIkVuZERhdGVQb3NpdGlvbiI6NCwiVGl0bGVQb3NpdGlvbiI6MiwiRHVyYXRpb25Qb3NpdGlvbiI6NiwiUGVyY2VudGFnZUNvbXBsZXRlZFBvc2l0aW9uIjo2LCJTcGFjaW5nIjo1LCJJc0JlbG93VGltZWJhbmQiOnRydWUsIlBlcmNlbnRhZ2VDb21wbGV0ZVNoYXBlT3BhY2l0eSI6MzUsIlNoYXBlU3R5bGUiOnsiJGlkIjoiMzQ4IiwiTWFyZ2luIjp7IiRyZWYiOiIxMDIifSwiUGFkZGluZyI6eyIkcmVmIjoiMTAzIn0sIkJhY2tncm91bmQiOnsiJGlkIjoiMzQ5IiwiQ29sb3IiOnsiJGlkIjoiMzUwIiwiQSI6MjU1LCJSIjoxNzgsIkciOjE0LCJCIjoxOH19LCJJc1Zpc2libGUiOnRydWUsIldpZHRoIjowLjAsIkhlaWdodCI6MTYuMCwiQm9yZGVyU3R5bGUiOnsiJGlkIjoiMzUxIiwiTGluZUNvbG9yIjp7IiRyZWYiOiIxMDUifSwiTGluZVdlaWdodCI6MC4wLCJMaW5lVHlwZSI6MCwiUGFyZW50U3R5bGUiOnsiJHJlZiI6IjEwNCJ9fSwiUGFyZW50U3R5bGUiOnsiJHJlZiI6IjEwMSJ9fSwiVGl0bGVTdHlsZSI6eyIkaWQiOiIzNTIiLCJGb250U2V0dGluZ3MiOnsiJGlkIjoiMzUzIiwiRm9udFNpemUiOjExLCJGb250TmFtZSI6IkNhbGlicmkiLCJJc0JvbGQiOnRydWUsIklzSXRhbGljIjpmYWxzZSwiSXNVbmRlcmxpbmVkIjpmYWxzZSwiUGFyZW50U3R5bGUiOnsiJHJlZiI6IjEwOCJ9fSwiQXV0b1NpemUiOjIsIkZvcmVncm91bmQiOnsiJHJlZiI6IjEwOSJ9LCJNYXhXaWR0aCI6MTEyLjEwNDg4MTI4NjYyMTA5LCJNYXhIZWlnaHQiOiJJbmZpbml0eSIsIlNtYXJ0Rm9yZWdyb3VuZElzQWN0aXZlIjpmYWxzZSwiSG9yaXpvbnRhbEFsaWdubWVudCI6MSwiVmVydGljYWxBbGlnbm1lbnQiOjAsIlNtYXJ0Rm9yZWdyb3VuZCI6bnVsbCwiTWFyZ2luIjp7IiRyZWYiOiIxMTEifSwiUGFkZGluZyI6eyIkcmVmIjoiMTEyIn0sIkJhY2tncm91bmQiOnsiJHJlZiI6IjExMyJ9LCJJc1Zpc2libGUiOnRydWUsIldpZHRoIjowLjAsIkhlaWdodCI6MC4wLCJCb3JkZXJTdHlsZSI6eyIkaWQiOiIzNTQiLCJMaW5lQ29sb3IiOm51bGwsIkxpbmVXZWlnaHQiOjAuMCwiTGluZVR5cGUiOjAsIlBhcmVudFN0eWxlIjpudWxsfSwiUGFyZW50U3R5bGUiOnsiJHJlZiI6IjEwNyJ9fSwiRGF0ZVN0eWxlIjp7IiRpZCI6IjM1NSIsIkZvbnRTZXR0aW5ncyI6eyIkaWQiOiIzNTY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wLCJWZXJ0aWNhbEFsaWdubWVudCI6MCwiU21hcnRGb3JlZ3JvdW5kIjpudWxsLCJNYXJnaW4iOnsiJHJlZiI6IjExOCJ9LCJQYWRkaW5nIjp7IiRyZWYiOiIxMTkifSwiQmFja2dyb3VuZCI6eyIkcmVmIjoiMTIwIn0sIklzVmlzaWJsZSI6dHJ1ZSwiV2lkdGgiOjAuMCwiSGVpZ2h0IjowLjAsIkJvcmRlclN0eWxlIjp7IiRpZCI6IjM1NyIsIkxpbmVDb2xvciI6bnVsbCwiTGluZVdlaWdodCI6MC4wLCJMaW5lVHlwZSI6MCwiUGFyZW50U3R5bGUiOm51bGx9LCJQYXJlbnRTdHlsZSI6eyIkcmVmIjoiMTE0In19LCJEYXRlRm9ybWF0Ijp7IiRyZWYiOiIxMjEifSwiSXNWaXNpYmxlIjp0cnVlLCJQYXJlbnRTdHlsZSI6eyIkcmVmIjoiODAifX0sIkluZGV4Ijo1LCJJZCI6ImI3ZjkzN2E4LTAzZTUtNGU3Ni1iODk4LWQ4YTgxODlkMTllMSIsIkltcG9ydElkIjpudWxsLCJUaXRsZSI6IjIwMTYgRGF0YSBDb2xsZWN0aW9uIiwiTm90ZSI6bnVsbCwiSHlwZXJsaW5rIjpudWxsLCJJc0NoYW5nZWQiOmZhbHNlLCJJc05ldyI6ZmFsc2V9LHsiJGlkIjoiMzU4IiwiR3JvdXBOYW1lIjpudWxsLCJTdGFydERhdGUiOiIyMDE2LTA5LTAxVDAwOjAwOjAwWiIsIkVuZERhdGUiOiIyMDE2LTEwLTMxVDIzOjU5OjU5Ljk5OVoiLCJQZXJjZW50YWdlQ29tcGxldGUiOm51bGwsIlN0eWxlIjp7IiRpZCI6IjM1OSIsIlNoYXBlIjoyLCJTaGFwZVRoaWNrbmVzcyI6MSwiRHVyYXRpb25Gb3JtYXQiOjAsIkluY2x1ZGVOb25Xb3JraW5nRGF5c0luRHVyYXRpb24iOmZhbHNlLCJQZXJjZW50YWdlQ29tcGxldGVTdHlsZSI6eyIkaWQiOiIzNjAiLCJGb250U2V0dGluZ3MiOnsiJGlkIjoiMzYx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zYyIiwiTGluZUNvbG9yIjpudWxsLCJMaW5lV2VpZ2h0IjowLjAsIkxpbmVUeXBlIjowLCJQYXJlbnRTdHlsZSI6bnVsbH0sIlBhcmVudFN0eWxlIjp7IiRyZWYiOiI4MSJ9fSwiRHVyYXRpb25TdHlsZSI6eyIkaWQiOiIzNjMiLCJGb250U2V0dGluZ3MiOnsiJGlkIjoiMzY0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zY1IiwiTGluZUNvbG9yIjpudWxsLCJMaW5lV2VpZ2h0IjowLjAsIkxpbmVUeXBlIjowLCJQYXJlbnRTdHlsZSI6bnVsbH0sIlBhcmVudFN0eWxlIjp7IiRyZWYiOiI4OCJ9fSwiSG9yaXpvbnRhbENvbm5lY3RvclN0eWxlIjp7IiRpZCI6IjM2NiIsIkxpbmVDb2xvciI6eyIkcmVmIjoiOTYifSwiTGluZVdlaWdodCI6MS4wLCJMaW5lVHlwZSI6MCwiUGFyZW50U3R5bGUiOnsiJHJlZiI6Ijk1In19LCJWZXJ0aWNhbENvbm5lY3RvclN0eWxlIjp7IiRpZCI6IjM2NyIsIkxpbmVDb2xvciI6eyIkcmVmIjoiOTkifSwiTGluZVdlaWdodCI6MC4wLCJMaW5lVHlwZSI6MCwiUGFyZW50U3R5bGUiOnsiJHJlZiI6Ijk4In19LCJNYXJnaW4iOm51bGwsIlN0YXJ0RGF0ZVBvc2l0aW9uIjozLCJFbmREYXRlUG9zaXRpb24iOjQsIlRpdGxlUG9zaXRpb24iOjIsIkR1cmF0aW9uUG9zaXRpb24iOjYsIlBlcmNlbnRhZ2VDb21wbGV0ZWRQb3NpdGlvbiI6NiwiU3BhY2luZyI6NSwiSXNCZWxvd1RpbWViYW5kIjp0cnVlLCJQZXJjZW50YWdlQ29tcGxldGVTaGFwZU9wYWNpdHkiOjM1LCJTaGFwZVN0eWxlIjp7IiRpZCI6IjM2OCIsIk1hcmdpbiI6eyIkcmVmIjoiMTAyIn0sIlBhZGRpbmciOnsiJHJlZiI6IjEwMyJ9LCJCYWNrZ3JvdW5kIjp7IiRpZCI6IjM2OSIsIkNvbG9yIjp7IiRpZCI6IjM3MCIsIkEiOjI1NSwiUiI6MCwiRyI6MCwiQiI6MH19LCJJc1Zpc2libGUiOnRydWUsIldpZHRoIjowLjAsIkhlaWdodCI6MTYuMCwiQm9yZGVyU3R5bGUiOnsiJGlkIjoiMzcxIiwiTGluZUNvbG9yIjp7IiRyZWYiOiIxMDUifSwiTGluZVdlaWdodCI6MC4wLCJMaW5lVHlwZSI6MCwiUGFyZW50U3R5bGUiOnsiJHJlZiI6IjEwNCJ9fSwiUGFyZW50U3R5bGUiOnsiJHJlZiI6IjEwMSJ9fSwiVGl0bGVTdHlsZSI6eyIkaWQiOiIzNzIiLCJGb250U2V0dGluZ3MiOnsiJGlkIjoiMzczIiwiRm9udFNpemUiOjExLCJGb250TmFtZSI6IkNhbGlicmkiLCJJc0JvbGQiOnRydWUsIklzSXRhbGljIjpmYWxzZSwiSXNVbmRlcmxpbmVkIjpmYWxzZSwiUGFyZW50U3R5bGUiOnsiJHJlZiI6IjEwOCJ9fSwiQXV0b1NpemUiOjIsIkZvcmVncm91bmQiOnsiJHJlZiI6IjEwOSJ9LCJNYXhXaWR0aCI6MTA2Ljg2MjM2NTcyMjY1NjI1LCJNYXhIZWlnaHQiOiJJbmZpbml0eSIsIlNtYXJ0Rm9yZWdyb3VuZElzQWN0aXZlIjpmYWxzZSwiSG9yaXpvbnRhbEFsaWdubWVudCI6MSwiVmVydGljYWxBbGlnbm1lbnQiOjAsIlNtYXJ0Rm9yZWdyb3VuZCI6bnVsbCwiTWFyZ2luIjp7IiRyZWYiOiIxMTEifSwiUGFkZGluZyI6eyIkcmVmIjoiMTEyIn0sIkJhY2tncm91bmQiOnsiJHJlZiI6IjExMyJ9LCJJc1Zpc2libGUiOnRydWUsIldpZHRoIjowLjAsIkhlaWdodCI6MC4wLCJCb3JkZXJTdHlsZSI6eyIkaWQiOiIzNzQiLCJMaW5lQ29sb3IiOm51bGwsIkxpbmVXZWlnaHQiOjAuMCwiTGluZVR5cGUiOjAsIlBhcmVudFN0eWxlIjpudWxsfSwiUGFyZW50U3R5bGUiOnsiJHJlZiI6IjEwNyJ9fSwiRGF0ZVN0eWxlIjp7IiRpZCI6IjM3NSIsIkZvbnRTZXR0aW5ncyI6eyIkaWQiOiIzNzY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wLCJWZXJ0aWNhbEFsaWdubWVudCI6MCwiU21hcnRGb3JlZ3JvdW5kIjpudWxsLCJNYXJnaW4iOnsiJHJlZiI6IjExOCJ9LCJQYWRkaW5nIjp7IiRyZWYiOiIxMTkifSwiQmFja2dyb3VuZCI6eyIkcmVmIjoiMTIwIn0sIklzVmlzaWJsZSI6dHJ1ZSwiV2lkdGgiOjAuMCwiSGVpZ2h0IjowLjAsIkJvcmRlclN0eWxlIjp7IiRpZCI6IjM3NyIsIkxpbmVDb2xvciI6bnVsbCwiTGluZVdlaWdodCI6MC4wLCJMaW5lVHlwZSI6MCwiUGFyZW50U3R5bGUiOm51bGx9LCJQYXJlbnRTdHlsZSI6eyIkcmVmIjoiMTE0In19LCJEYXRlRm9ybWF0Ijp7IiRyZWYiOiIxMjEifSwiSXNWaXNpYmxlIjp0cnVlLCJQYXJlbnRTdHlsZSI6eyIkcmVmIjoiODAifX0sIkluZGV4Ijo2LCJJZCI6IjQ4NTk3NWQyLWQyYzktNGUwMy1iMjdmLTg5NGJjNWI4ZWI0YiIsIkltcG9ydElkIjpudWxsLCJUaXRsZSI6IjIwMTYgUmV2aWV3IFByb2Nlc3MiLCJOb3RlIjpudWxsLCJIeXBlcmxpbmsiOm51bGwsIklzQ2hhbmdlZCI6ZmFsc2UsIklzTmV3IjpmYWxzZX0seyIkaWQiOiIzNzgiLCJHcm91cE5hbWUiOm51bGwsIlN0YXJ0RGF0ZSI6IjIwMTUtMDYtMjZUMDA6MDA6MDBaIiwiRW5kRGF0ZSI6IjIwMTUtMDgtMzFUMjM6NTk6NTkuOTk5WiIsIlBlcmNlbnRhZ2VDb21wbGV0ZSI6bnVsbCwiU3R5bGUiOnsiJGlkIjoiMzc5IiwiU2hhcGUiOjIsIlNoYXBlVGhpY2tuZXNzIjoxLCJEdXJhdGlvbkZvcm1hdCI6MCwiSW5jbHVkZU5vbldvcmtpbmdEYXlzSW5EdXJhdGlvbiI6ZmFsc2UsIlBlcmNlbnRhZ2VDb21wbGV0ZVN0eWxlIjp7IiRpZCI6IjM4MCIsIkZvbnRTZXR0aW5ncyI6eyIkaWQiOiIzODE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zODIiLCJMaW5lQ29sb3IiOm51bGwsIkxpbmVXZWlnaHQiOjAuMCwiTGluZVR5cGUiOjAsIlBhcmVudFN0eWxlIjpudWxsfSwiUGFyZW50U3R5bGUiOnsiJHJlZiI6IjgxIn19LCJEdXJhdGlvblN0eWxlIjp7IiRpZCI6IjM4MyIsIkZvbnRTZXR0aW5ncyI6eyIkaWQiOiIzODQ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zODUiLCJMaW5lQ29sb3IiOm51bGwsIkxpbmVXZWlnaHQiOjAuMCwiTGluZVR5cGUiOjAsIlBhcmVudFN0eWxlIjpudWxsfSwiUGFyZW50U3R5bGUiOnsiJHJlZiI6Ijg4In19LCJIb3Jpem9udGFsQ29ubmVjdG9yU3R5bGUiOnsiJGlkIjoiMzg2IiwiTGluZUNvbG9yIjp7IiRyZWYiOiI5NiJ9LCJMaW5lV2VpZ2h0IjoxLjAsIkxpbmVUeXBlIjowLCJQYXJlbnRTdHlsZSI6eyIkcmVmIjoiOTUifX0sIlZlcnRpY2FsQ29ubmVjdG9yU3R5bGUiOnsiJGlkIjoiMzg3IiwiTGluZUNvbG9yIjp7IiRyZWYiOiI5OSJ9LCJMaW5lV2VpZ2h0IjowLjAsIkxpbmVUeXBlIjowLCJQYXJlbnRTdHlsZSI6eyIkcmVmIjoiOTgifX0sIk1hcmdpbiI6bnVsbCwiU3RhcnREYXRlUG9zaXRpb24iOjMsIkVuZERhdGVQb3NpdGlvbiI6NCwiVGl0bGVQb3NpdGlvbiI6MiwiRHVyYXRpb25Qb3NpdGlvbiI6NiwiUGVyY2VudGFnZUNvbXBsZXRlZFBvc2l0aW9uIjo2LCJTcGFjaW5nIjo1LCJJc0JlbG93VGltZWJhbmQiOnRydWUsIlBlcmNlbnRhZ2VDb21wbGV0ZVNoYXBlT3BhY2l0eSI6MzUsIlNoYXBlU3R5bGUiOnsiJGlkIjoiMzg4IiwiTWFyZ2luIjp7IiRyZWYiOiIxMDIifSwiUGFkZGluZyI6eyIkcmVmIjoiMTAzIn0sIkJhY2tncm91bmQiOnsiJGlkIjoiMzg5IiwiQ29sb3IiOnsiJGlkIjoiMzkwIiwiQSI6MjU1LCJSIjoxNzgsIkciOjE0LCJCIjoxOH19LCJJc1Zpc2libGUiOnRydWUsIldpZHRoIjowLjAsIkhlaWdodCI6MTYuMCwiQm9yZGVyU3R5bGUiOnsiJGlkIjoiMzkxIiwiTGluZUNvbG9yIjp7IiRyZWYiOiIxMDUifSwiTGluZVdlaWdodCI6MC4wLCJMaW5lVHlwZSI6MCwiUGFyZW50U3R5bGUiOnsiJHJlZiI6IjEwNCJ9fSwiUGFyZW50U3R5bGUiOnsiJHJlZiI6IjEwMSJ9fSwiVGl0bGVTdHlsZSI6eyIkaWQiOiIzOTIiLCJGb250U2V0dGluZ3MiOnsiJGlkIjoiMzkzIiwiRm9udFNpemUiOjExLCJGb250TmFtZSI6IkNhbGlicmkiLCJJc0JvbGQiOnRydWUsIklzSXRhbGljIjpmYWxzZSwiSXNVbmRlcmxpbmVkIjpmYWxzZSwiUGFyZW50U3R5bGUiOnsiJHJlZiI6IjEwOCJ9fSwiQXV0b1NpemUiOjIsIkZvcmVncm91bmQiOnsiJHJlZiI6IjEwOSJ9LCJNYXhXaWR0aCI6MTA3LjEzNjI5OTEzMzMwMDc4LCJNYXhIZWlnaHQiOiJJbmZpbml0eSIsIlNtYXJ0Rm9yZWdyb3VuZElzQWN0aXZlIjpmYWxzZSwiSG9yaXpvbnRhbEFsaWdubWVudCI6MSwiVmVydGljYWxBbGlnbm1lbnQiOjAsIlNtYXJ0Rm9yZWdyb3VuZCI6bnVsbCwiTWFyZ2luIjp7IiRyZWYiOiIxMTEifSwiUGFkZGluZyI6eyIkcmVmIjoiMTEyIn0sIkJhY2tncm91bmQiOnsiJHJlZiI6IjExMyJ9LCJJc1Zpc2libGUiOnRydWUsIldpZHRoIjowLjAsIkhlaWdodCI6MC4wLCJCb3JkZXJTdHlsZSI6eyIkaWQiOiIzOTQiLCJMaW5lQ29sb3IiOm51bGwsIkxpbmVXZWlnaHQiOjAuMCwiTGluZVR5cGUiOjAsIlBhcmVudFN0eWxlIjpudWxsfSwiUGFyZW50U3R5bGUiOnsiJHJlZiI6IjEwNyJ9fSwiRGF0ZVN0eWxlIjp7IiRpZCI6IjM5NSIsIkZvbnRTZXR0aW5ncyI6eyIkaWQiOiIzOTY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wLCJWZXJ0aWNhbEFsaWdubWVudCI6MCwiU21hcnRGb3JlZ3JvdW5kIjpudWxsLCJNYXJnaW4iOnsiJHJlZiI6IjExOCJ9LCJQYWRkaW5nIjp7IiRyZWYiOiIxMTkifSwiQmFja2dyb3VuZCI6eyIkcmVmIjoiMTIwIn0sIklzVmlzaWJsZSI6dHJ1ZSwiV2lkdGgiOjAuMCwiSGVpZ2h0IjowLjAsIkJvcmRlclN0eWxlIjp7IiRpZCI6IjM5NyIsIkxpbmVDb2xvciI6bnVsbCwiTGluZVdlaWdodCI6MC4wLCJMaW5lVHlwZSI6MCwiUGFyZW50U3R5bGUiOm51bGx9LCJQYXJlbnRTdHlsZSI6eyIkcmVmIjoiMTE0In19LCJEYXRlRm9ybWF0Ijp7IiRyZWYiOiIxMjEifSwiSXNWaXNpYmxlIjp0cnVlLCJQYXJlbnRTdHlsZSI6eyIkcmVmIjoiODAifX0sIkluZGV4Ijo3LCJJZCI6IjEwYjIyNDBmLTdlMjQtNDU0YS1iZGRiLWRjNjU4ZTIyOTlkOCIsIkltcG9ydElkIjpudWxsLCJUaXRsZSI6IjIwMTUgRGF0YSBDb2xsZWN0aW9uIiwiTm90ZSI6bnVsbCwiSHlwZXJsaW5rIjpudWxsLCJJc0NoYW5nZWQiOmZhbHNlLCJJc05ldyI6ZmFsc2V9LHsiJGlkIjoiMzk4IiwiR3JvdXBOYW1lIjpudWxsLCJTdGFydERhdGUiOiIyMDE1LTA5LTAxVDAwOjAwOjAwWiIsIkVuZERhdGUiOiIyMDE1LTExLTAxVDIzOjU5OjU5Ljk5OVoiLCJQZXJjZW50YWdlQ29tcGxldGUiOm51bGwsIlN0eWxlIjp7IiRpZCI6IjM5OSIsIlNoYXBlIjoyLCJTaGFwZVRoaWNrbmVzcyI6MSwiRHVyYXRpb25Gb3JtYXQiOjAsIkluY2x1ZGVOb25Xb3JraW5nRGF5c0luRHVyYXRpb24iOmZhbHNlLCJQZXJjZW50YWdlQ29tcGxldGVTdHlsZSI6eyIkaWQiOiI0MDAiLCJGb250U2V0dGluZ3MiOnsiJGlkIjoiNDAx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NDAyIiwiTGluZUNvbG9yIjpudWxsLCJMaW5lV2VpZ2h0IjowLjAsIkxpbmVUeXBlIjowLCJQYXJlbnRTdHlsZSI6bnVsbH0sIlBhcmVudFN0eWxlIjp7IiRyZWYiOiI4MSJ9fSwiRHVyYXRpb25TdHlsZSI6eyIkaWQiOiI0MDMiLCJGb250U2V0dGluZ3MiOnsiJGlkIjoiNDA0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NDA1IiwiTGluZUNvbG9yIjpudWxsLCJMaW5lV2VpZ2h0IjowLjAsIkxpbmVUeXBlIjowLCJQYXJlbnRTdHlsZSI6bnVsbH0sIlBhcmVudFN0eWxlIjp7IiRyZWYiOiI4OCJ9fSwiSG9yaXpvbnRhbENvbm5lY3RvclN0eWxlIjp7IiRpZCI6IjQwNiIsIkxpbmVDb2xvciI6eyIkcmVmIjoiOTYifSwiTGluZVdlaWdodCI6MS4wLCJMaW5lVHlwZSI6MCwiUGFyZW50U3R5bGUiOnsiJHJlZiI6Ijk1In19LCJWZXJ0aWNhbENvbm5lY3RvclN0eWxlIjp7IiRpZCI6IjQwNyIsIkxpbmVDb2xvciI6eyIkcmVmIjoiOTkifSwiTGluZVdlaWdodCI6MC4wLCJMaW5lVHlwZSI6MCwiUGFyZW50U3R5bGUiOnsiJHJlZiI6Ijk4In19LCJNYXJnaW4iOm51bGwsIlN0YXJ0RGF0ZVBvc2l0aW9uIjozLCJFbmREYXRlUG9zaXRpb24iOjQsIlRpdGxlUG9zaXRpb24iOjIsIkR1cmF0aW9uUG9zaXRpb24iOjYsIlBlcmNlbnRhZ2VDb21wbGV0ZWRQb3NpdGlvbiI6NiwiU3BhY2luZyI6NSwiSXNCZWxvd1RpbWViYW5kIjp0cnVlLCJQZXJjZW50YWdlQ29tcGxldGVTaGFwZU9wYWNpdHkiOjM1LCJTaGFwZVN0eWxlIjp7IiRpZCI6IjQwOCIsIk1hcmdpbiI6eyIkcmVmIjoiMTAyIn0sIlBhZGRpbmciOnsiJHJlZiI6IjEwMyJ9LCJCYWNrZ3JvdW5kIjp7IiRpZCI6IjQwOSIsIkNvbG9yIjp7IiRpZCI6IjQxMCIsIkEiOjI1NSwiUiI6MCwiRyI6MCwiQiI6MH19LCJJc1Zpc2libGUiOnRydWUsIldpZHRoIjowLjAsIkhlaWdodCI6MTYuMCwiQm9yZGVyU3R5bGUiOnsiJGlkIjoiNDExIiwiTGluZUNvbG9yIjp7IiRyZWYiOiIxMDUifSwiTGluZVdlaWdodCI6MC4wLCJMaW5lVHlwZSI6MCwiUGFyZW50U3R5bGUiOnsiJHJlZiI6IjEwNCJ9fSwiUGFyZW50U3R5bGUiOnsiJHJlZiI6IjEwMSJ9fSwiVGl0bGVTdHlsZSI6eyIkaWQiOiI0MTIiLCJGb250U2V0dGluZ3MiOnsiJGlkIjoiNDEzIiwiRm9udFNpemUiOjExLCJGb250TmFtZSI6IkNhbGlicmkiLCJJc0JvbGQiOnRydWUsIklzSXRhbGljIjpmYWxzZSwiSXNVbmRlcmxpbmVkIjpmYWxzZSwiUGFyZW50U3R5bGUiOnsiJHJlZiI6IjEwOCJ9fSwiQXV0b1NpemUiOjIsIkZvcmVncm91bmQiOnsiJHJlZiI6IjEwOSJ9LCJNYXhXaWR0aCI6MTAyLjUyOTQ0OTQ2Mjg5MDYzLCJNYXhIZWlnaHQiOiJJbmZpbml0eSIsIlNtYXJ0Rm9yZWdyb3VuZElzQWN0aXZlIjpmYWxzZSwiSG9yaXpvbnRhbEFsaWdubWVudCI6MSwiVmVydGljYWxBbGlnbm1lbnQiOjAsIlNtYXJ0Rm9yZWdyb3VuZCI6bnVsbCwiTWFyZ2luIjp7IiRyZWYiOiIxMTEifSwiUGFkZGluZyI6eyIkcmVmIjoiMTEyIn0sIkJhY2tncm91bmQiOnsiJHJlZiI6IjExMyJ9LCJJc1Zpc2libGUiOnRydWUsIldpZHRoIjowLjAsIkhlaWdodCI6MC4wLCJCb3JkZXJTdHlsZSI6eyIkaWQiOiI0MTQiLCJMaW5lQ29sb3IiOm51bGwsIkxpbmVXZWlnaHQiOjAuMCwiTGluZVR5cGUiOjAsIlBhcmVudFN0eWxlIjpudWxsfSwiUGFyZW50U3R5bGUiOnsiJHJlZiI6IjEwNyJ9fSwiRGF0ZVN0eWxlIjp7IiRpZCI6IjQxNSIsIkZvbnRTZXR0aW5ncyI6eyIkaWQiOiI0MTY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wLCJWZXJ0aWNhbEFsaWdubWVudCI6MCwiU21hcnRGb3JlZ3JvdW5kIjpudWxsLCJNYXJnaW4iOnsiJHJlZiI6IjExOCJ9LCJQYWRkaW5nIjp7IiRyZWYiOiIxMTkifSwiQmFja2dyb3VuZCI6eyIkcmVmIjoiMTIwIn0sIklzVmlzaWJsZSI6dHJ1ZSwiV2lkdGgiOjAuMCwiSGVpZ2h0IjowLjAsIkJvcmRlclN0eWxlIjp7IiRpZCI6IjQxNyIsIkxpbmVDb2xvciI6bnVsbCwiTGluZVdlaWdodCI6MC4wLCJMaW5lVHlwZSI6MCwiUGFyZW50U3R5bGUiOm51bGx9LCJQYXJlbnRTdHlsZSI6eyIkcmVmIjoiMTE0In19LCJEYXRlRm9ybWF0Ijp7IiRyZWYiOiIxMjEifSwiSXNWaXNpYmxlIjp0cnVlLCJQYXJlbnRTdHlsZSI6eyIkcmVmIjoiODAifX0sIkluZGV4Ijo4LCJJZCI6ImI5NjYwNDRlLWE5M2EtNGE4ZS04YzRkLTVmZDAxN2EzZGFkNSIsIkltcG9ydElkIjpudWxsLCJUaXRsZSI6IjIwMTUgUmV2aWV3IFByb2Nlc3MiLCJOb3RlIjpudWxsLCJIeXBlcmxpbmsiOm51bGwsIklzQ2hhbmdlZCI6ZmFsc2UsIklzTmV3IjpmYWxzZX0seyIkaWQiOiI0MTgiLCJHcm91cE5hbWUiOm51bGwsIlN0YXJ0RGF0ZSI6IjIwMTctMDMtMDFUMDA6MDA6MDBaIiwiRW5kRGF0ZSI6IjIwMTctMTEtMDFUMjM6NTk6NTkuOTk5WiIsIlBlcmNlbnRhZ2VDb21wbGV0ZSI6bnVsbCwiU3R5bGUiOnsiJGlkIjoiNDE5IiwiU2hhcGUiOjIsIlNoYXBlVGhpY2tuZXNzIjoxLCJEdXJhdGlvbkZvcm1hdCI6MCwiSW5jbHVkZU5vbldvcmtpbmdEYXlzSW5EdXJhdGlvbiI6ZmFsc2UsIlBlcmNlbnRhZ2VDb21wbGV0ZVN0eWxlIjp7IiRpZCI6IjQyMCIsIkZvbnRTZXR0aW5ncyI6eyIkaWQiOiI0MjE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0MjIiLCJMaW5lQ29sb3IiOm51bGwsIkxpbmVXZWlnaHQiOjAuMCwiTGluZVR5cGUiOjAsIlBhcmVudFN0eWxlIjpudWxsfSwiUGFyZW50U3R5bGUiOnsiJHJlZiI6IjgxIn19LCJEdXJhdGlvblN0eWxlIjp7IiRpZCI6IjQyMyIsIkZvbnRTZXR0aW5ncyI6eyIkaWQiOiI0MjQ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0MjUiLCJMaW5lQ29sb3IiOm51bGwsIkxpbmVXZWlnaHQiOjAuMCwiTGluZVR5cGUiOjAsIlBhcmVudFN0eWxlIjpudWxsfSwiUGFyZW50U3R5bGUiOnsiJHJlZiI6Ijg4In19LCJIb3Jpem9udGFsQ29ubmVjdG9yU3R5bGUiOnsiJGlkIjoiNDI2IiwiTGluZUNvbG9yIjp7IiRyZWYiOiI5NiJ9LCJMaW5lV2VpZ2h0IjoxLjAsIkxpbmVUeXBlIjowLCJQYXJlbnRTdHlsZSI6eyIkcmVmIjoiOTUifX0sIlZlcnRpY2FsQ29ubmVjdG9yU3R5bGUiOnsiJGlkIjoiNDI3IiwiTGluZUNvbG9yIjp7IiRyZWYiOiI5OSJ9LCJMaW5lV2VpZ2h0IjowLjAsIkxpbmVUeXBlIjowLCJQYXJlbnRTdHlsZSI6eyIkcmVmIjoiOTgifX0sIk1hcmdpbiI6bnVsbCwiU3RhcnREYXRlUG9zaXRpb24iOjMsIkVuZERhdGVQb3NpdGlvbiI6NCwiVGl0bGVQb3NpdGlvbiI6MiwiRHVyYXRpb25Qb3NpdGlvbiI6NiwiUGVyY2VudGFnZUNvbXBsZXRlZFBvc2l0aW9uIjo2LCJTcGFjaW5nIjo1LCJJc0JlbG93VGltZWJhbmQiOnRydWUsIlBlcmNlbnRhZ2VDb21wbGV0ZVNoYXBlT3BhY2l0eSI6MzUsIlNoYXBlU3R5bGUiOnsiJGlkIjoiNDI4IiwiTWFyZ2luIjp7IiRyZWYiOiIxMDIifSwiUGFkZGluZyI6eyIkcmVmIjoiMTAzIn0sIkJhY2tncm91bmQiOnsiJGlkIjoiNDI5IiwiQ29sb3IiOnsiJGlkIjoiNDMwIiwiQSI6MjU1LCJSIjoxNzgsIkciOjE0LCJCIjoxOH19LCJJc1Zpc2libGUiOnRydWUsIldpZHRoIjowLjAsIkhlaWdodCI6MTYuMCwiQm9yZGVyU3R5bGUiOnsiJGlkIjoiNDMxIiwiTGluZUNvbG9yIjp7IiRyZWYiOiIxMDUifSwiTGluZVdlaWdodCI6MC4wLCJMaW5lVHlwZSI6MCwiUGFyZW50U3R5bGUiOnsiJHJlZiI6IjEwNCJ9fSwiUGFyZW50U3R5bGUiOnsiJHJlZiI6IjEwMSJ9fSwiVGl0bGVTdHlsZSI6eyIkaWQiOiI0MzIiLCJGb250U2V0dGluZ3MiOnsiJGlkIjoiNDMzIiwiRm9udFNpemUiOjExLCJGb250TmFtZSI6IkNhbGlicmkiLCJJc0JvbGQiOnRydWUsIklzSXRhbGljIjpmYWxzZSwiSXNVbmRlcmxpbmVkIjpmYWxzZSwiUGFyZW50U3R5bGUiOnsiJHJlZiI6IjEwOCJ9fSwiQXV0b1NpemUiOjIsIkZvcmVncm91bmQiOnsiJHJlZiI6IjEwOSJ9LCJNYXhXaWR0aCI6MTI3LjE4MjEyODkwNjI1LCJNYXhIZWlnaHQiOiJJbmZpbml0eSIsIlNtYXJ0Rm9yZWdyb3VuZElzQWN0aXZlIjpmYWxzZSwiSG9yaXpvbnRhbEFsaWdubWVudCI6MSwiVmVydGljYWxBbGlnbm1lbnQiOjAsIlNtYXJ0Rm9yZWdyb3VuZCI6bnVsbCwiTWFyZ2luIjp7IiRyZWYiOiIxMTEifSwiUGFkZGluZyI6eyIkcmVmIjoiMTEyIn0sIkJhY2tncm91bmQiOnsiJHJlZiI6IjExMyJ9LCJJc1Zpc2libGUiOnRydWUsIldpZHRoIjowLjAsIkhlaWdodCI6MC4wLCJCb3JkZXJTdHlsZSI6eyIkaWQiOiI0MzQiLCJMaW5lQ29sb3IiOm51bGwsIkxpbmVXZWlnaHQiOjAuMCwiTGluZVR5cGUiOjAsIlBhcmVudFN0eWxlIjpudWxsfSwiUGFyZW50U3R5bGUiOnsiJHJlZiI6IjEwNyJ9fSwiRGF0ZVN0eWxlIjp7IiRpZCI6IjQzNSIsIkZvbnRTZXR0aW5ncyI6eyIkaWQiOiI0MzY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wLCJWZXJ0aWNhbEFsaWdubWVudCI6MCwiU21hcnRGb3JlZ3JvdW5kIjpudWxsLCJNYXJnaW4iOnsiJHJlZiI6IjExOCJ9LCJQYWRkaW5nIjp7IiRyZWYiOiIxMTkifSwiQmFja2dyb3VuZCI6eyIkcmVmIjoiMTIwIn0sIklzVmlzaWJsZSI6dHJ1ZSwiV2lkdGgiOjAuMCwiSGVpZ2h0IjowLjAsIkJvcmRlclN0eWxlIjp7IiRpZCI6IjQzNyIsIkxpbmVDb2xvciI6bnVsbCwiTGluZVdlaWdodCI6MC4wLCJMaW5lVHlwZSI6MCwiUGFyZW50U3R5bGUiOm51bGx9LCJQYXJlbnRTdHlsZSI6eyIkcmVmIjoiMTE0In19LCJEYXRlRm9ybWF0Ijp7IiRyZWYiOiIxMjEifSwiSXNWaXNpYmxlIjp0cnVlLCJQYXJlbnRTdHlsZSI6eyIkcmVmIjoiODAifX0sIkluZGV4Ijo5LCJJZCI6IjYxODU2YmJiLTJmY2ItNDI3Yy1iZjJiLWFkZjYxNGFhZGE2OCIsIkltcG9ydElkIjpudWxsLCJUaXRsZSI6IjIwMTcgUGFydG5lciBBZHZvY2FjeSIsIk5vdGUiOm51bGwsIkh5cGVybGluayI6bnVsbCwiSXNDaGFuZ2VkIjpmYWxzZSwiSXNOZXciOmZhbHNlfSx7IiRpZCI6IjQzOCIsIkdyb3VwTmFtZSI6bnVsbCwiU3RhcnREYXRlIjoiMjAxNi0wMy0wMVQwMDowMDowMFoiLCJFbmREYXRlIjoiMjAxNi0wNi0wMVQyMzo1OTo1OS45OTlaIiwiUGVyY2VudGFnZUNvbXBsZXRlIjpudWxsLCJTdHlsZSI6eyIkaWQiOiI0MzkiLCJTaGFwZSI6MiwiU2hhcGVUaGlja25lc3MiOjEsIkR1cmF0aW9uRm9ybWF0IjowLCJJbmNsdWRlTm9uV29ya2luZ0RheXNJbkR1cmF0aW9uIjpmYWxzZSwiUGVyY2VudGFnZUNvbXBsZXRlU3R5bGUiOnsiJGlkIjoiNDQwIiwiRm9udFNldHRpbmdzIjp7IiRpZCI6IjQ0MSIsIkZvbnRTaXplIjoxMCwiRm9udE5hbWUiOiJDYWxpYnJpIiwiSXNCb2xkIjpmYWxzZSwiSXNJdGFsaWMiOmZhbHNlLCJJc1VuZGVybGluZWQiOmZhbHNlLCJQYXJlbnRTdHlsZSI6eyIkcmVmIjoiODIifX0sIkF1dG9TaXplIjowLCJGb3JlZ3JvdW5kIjp7IiRyZWYiOiI4MyJ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Q0MiIsIkxpbmVDb2xvciI6bnVsbCwiTGluZVdlaWdodCI6MC4wLCJMaW5lVHlwZSI6MCwiUGFyZW50U3R5bGUiOm51bGx9LCJQYXJlbnRTdHlsZSI6eyIkcmVmIjoiODEifX0sIkR1cmF0aW9uU3R5bGUiOnsiJGlkIjoiNDQzIiwiRm9udFNldHRpbmdzIjp7IiRpZCI6IjQ0NCIsIkZvbnRTaXplIjoxM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Q0NSIsIkxpbmVDb2xvciI6bnVsbCwiTGluZVdlaWdodCI6MC4wLCJMaW5lVHlwZSI6MCwiUGFyZW50U3R5bGUiOm51bGx9LCJQYXJlbnRTdHlsZSI6eyIkcmVmIjoiODgifX0sIkhvcml6b250YWxDb25uZWN0b3JTdHlsZSI6eyIkaWQiOiI0NDYiLCJMaW5lQ29sb3IiOnsiJHJlZiI6Ijk2In0sIkxpbmVXZWlnaHQiOjEuMCwiTGluZVR5cGUiOjAsIlBhcmVudFN0eWxlIjp7IiRyZWYiOiI5NSJ9fSwiVmVydGljYWxDb25uZWN0b3JTdHlsZSI6eyIkaWQiOiI0NDciLCJMaW5lQ29sb3IiOnsiJHJlZiI6Ijk5In0sIkxpbmVXZWlnaHQiOjAuMCwiTGluZVR5cGUiOjAsIlBhcmVudFN0eWxlIjp7IiRyZWYiOiI5OCJ9fSwiTWFyZ2luIjpudWxsLCJTdGFydERhdGVQb3NpdGlvbiI6MywiRW5kRGF0ZVBvc2l0aW9uIjo0LCJUaXRsZVBvc2l0aW9uIjoyLCJEdXJhdGlvblBvc2l0aW9uIjo2LCJQZXJjZW50YWdlQ29tcGxldGVkUG9zaXRpb24iOjYsIlNwYWNpbmciOjUsIklzQmVsb3dUaW1lYmFuZCI6dHJ1ZSwiUGVyY2VudGFnZUNvbXBsZXRlU2hhcGVPcGFjaXR5IjozNSwiU2hhcGVTdHlsZSI6eyIkaWQiOiI0NDgiLCJNYXJnaW4iOnsiJHJlZiI6IjEwMiJ9LCJQYWRkaW5nIjp7IiRyZWYiOiIxMDMifSwiQmFja2dyb3VuZCI6eyIkaWQiOiI0NDkiLCJDb2xvciI6eyIkaWQiOiI0NTAiLCJBIjoyNTUsIlIiOjExNSwiRyI6MTE1LCJCIjoxMTV9fSwiSXNWaXNpYmxlIjp0cnVlLCJXaWR0aCI6MC4wLCJIZWlnaHQiOjE2LjAsIkJvcmRlclN0eWxlIjp7IiRpZCI6IjQ1MSIsIkxpbmVDb2xvciI6eyIkcmVmIjoiMTA1In0sIkxpbmVXZWlnaHQiOjAuMCwiTGluZVR5cGUiOjAsIlBhcmVudFN0eWxlIjp7IiRyZWYiOiIxMDQifX0sIlBhcmVudFN0eWxlIjp7IiRyZWYiOiIxMDEifX0sIlRpdGxlU3R5bGUiOnsiJGlkIjoiNDUyIiwiRm9udFNldHRpbmdzIjp7IiRpZCI6IjQ1MyIsIkZvbnRTaXplIjoxMSwiRm9udE5hbWUiOiJDYWxpYnJpIiwiSXNCb2xkIjp0cnVlLCJJc0l0YWxpYyI6ZmFsc2UsIklzVW5kZXJsaW5lZCI6ZmFsc2UsIlBhcmVudFN0eWxlIjp7IiRyZWYiOiIxMDgifX0sIkF1dG9TaXplIjoyLCJGb3JlZ3JvdW5kIjp7IiRyZWYiOiIxMDkifSwiTWF4V2lkdGgiOjEyMi4zNDYzNzQ1MTE3MTg3NSwiTWF4SGVpZ2h0IjoiSW5maW5pdHkiLCJTbWFydEZvcmVncm91bmRJc0FjdGl2ZSI6ZmFsc2UsIkhvcml6b250YWxBbGlnbm1lbnQiOjEsIlZlcnRpY2FsQWxpZ25tZW50IjowLCJTbWFydEZvcmVncm91bmQiOm51bGwsIk1hcmdpbiI6eyIkcmVmIjoiMTExIn0sIlBhZGRpbmciOnsiJHJlZiI6IjExMiJ9LCJCYWNrZ3JvdW5kIjp7IiRyZWYiOiIxMTMifSwiSXNWaXNpYmxlIjp0cnVlLCJXaWR0aCI6MC4wLCJIZWlnaHQiOjAuMCwiQm9yZGVyU3R5bGUiOnsiJGlkIjoiNDU0IiwiTGluZUNvbG9yIjpudWxsLCJMaW5lV2VpZ2h0IjowLjAsIkxpbmVUeXBlIjowLCJQYXJlbnRTdHlsZSI6bnVsbH0sIlBhcmVudFN0eWxlIjp7IiRyZWYiOiIxMDcifX0sIkRhdGVTdHlsZSI6eyIkaWQiOiI0NTUiLCJGb250U2V0dGluZ3MiOnsiJGlkIjoiNDU2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CwiVmVydGljYWxBbGlnbm1lbnQiOjAsIlNtYXJ0Rm9yZWdyb3VuZCI6bnVsbCwiTWFyZ2luIjp7IiRyZWYiOiIxMTgifSwiUGFkZGluZyI6eyIkcmVmIjoiMTE5In0sIkJhY2tncm91bmQiOnsiJHJlZiI6IjEyMCJ9LCJJc1Zpc2libGUiOnRydWUsIldpZHRoIjowLjAsIkhlaWdodCI6MC4wLCJCb3JkZXJTdHlsZSI6eyIkaWQiOiI0NTciLCJMaW5lQ29sb3IiOm51bGwsIkxpbmVXZWlnaHQiOjAuMCwiTGluZVR5cGUiOjAsIlBhcmVudFN0eWxlIjpudWxsfSwiUGFyZW50U3R5bGUiOnsiJHJlZiI6IjExNCJ9fSwiRGF0ZUZvcm1hdCI6eyIkcmVmIjoiMTIxIn0sIklzVmlzaWJsZSI6dHJ1ZSwiUGFyZW50U3R5bGUiOnsiJHJlZiI6IjgwIn19LCJJbmRleCI6MTAsIklkIjoiYTA2NjU2ZTItNDljMS00MzllLTlmMTctZGVlOThhYzM0NGJlIiwiSW1wb3J0SWQiOm51bGwsIlRpdGxlIjoiSW5kaWNhdG9yIHJlZmluZW1lbnQiLCJOb3RlIjpudWxsLCJIeXBlcmxpbmsiOm51bGwsIklzQ2hhbmdlZCI6ZmFsc2UsIklzTmV3IjpmYWxzZX1dLCJNc1Byb2plY3RJdGVtc1RyZWUiOnsiJGlkIjoiNDU4IiwiUm9vdCI6eyJJbXBvcnRJZCI6bnVsbCwiSXNJbXBvcnRlZCI6ZmFsc2UsIkNoaWxkcmVuIjpbXX19LCJNZXRhZGF0YSI6eyIkaWQiOiI0NTkifSwiU2V0dGluZ3MiOnsiJGlkIjoiNDYwIiwiSW1wYU9wdGlvbnMiOnsiJGlkIjoiNDYxIiwiTGVmdFRvUmlnaHQiOmZhbHNlLCJQYXlsb2FkT3B0aW9ucyI6Mn0sIlVzZUNvbXByZXNzaW9uIjpmYWxzZSwiQ29tcHJlc2lvblBlcmNlbnRhZ2UiOjAuMCwiSW5hY3RpdmVJbnRlcnZhbFdpZHRoVGhyZXNob2xkIjowLjAsIkluYWN0aXZlSW50ZXJ2YWxXaWR0aCI6MC4wLCJTcGxpdFRhc2tzIjpmYWxzZSwiVXNlQ2x1c3RlciI6ZmFsc2UsIkVwc2lsb24iOjAuMCwiTWluUG9pbnRzVG9Gb3JtQUNsdXN0ZXIiOjAsIkdlbmVyYXRlSW52aXNpYmxlU2hhcGVzIjpmYWxzZSwiU21hcnRUaW1lbGluZVRhc2tQZXJjZW50YWdlRml0IjpmYWxzZX0sIklzTmV3Ijp0cnVlLCJJbXBvcnRUeXBlIjowLCJGaWxlUGF0aCI6bnVsbCwiVGltZWxpbmVJbXBvcnRlZCI6ZmFsc2UsIlRpbWVsaW5lSW1wb3J0ZWRGcm9tRXhjZWwiOmZhbHNlfQ=="/>
  <p:tag name="__MASTER" val="__part_0"/>
</p:tagLst>
</file>

<file path=ppt/tags/tag10.xml><?xml version="1.0" encoding="utf-8"?>
<p:tagLst xmlns:a="http://schemas.openxmlformats.org/drawingml/2006/main" xmlns:r="http://schemas.openxmlformats.org/officeDocument/2006/relationships" xmlns:p="http://schemas.openxmlformats.org/presentationml/2006/main">
  <p:tag name="OTLMARKERSHAPE" val="OTL"/>
</p:tagLst>
</file>

<file path=ppt/tags/tag11.xml><?xml version="1.0" encoding="utf-8"?>
<p:tagLst xmlns:a="http://schemas.openxmlformats.org/drawingml/2006/main" xmlns:r="http://schemas.openxmlformats.org/officeDocument/2006/relationships" xmlns:p="http://schemas.openxmlformats.org/presentationml/2006/main">
  <p:tag name="OTLMARKERSHAPE" val="OTL"/>
</p:tagLst>
</file>

<file path=ppt/tags/tag12.xml><?xml version="1.0" encoding="utf-8"?>
<p:tagLst xmlns:a="http://schemas.openxmlformats.org/drawingml/2006/main" xmlns:r="http://schemas.openxmlformats.org/officeDocument/2006/relationships" xmlns:p="http://schemas.openxmlformats.org/presentationml/2006/main">
  <p:tag name="OTLMARKERSHAPE" val="OTL"/>
</p:tagLst>
</file>

<file path=ppt/tags/tag13.xml><?xml version="1.0" encoding="utf-8"?>
<p:tagLst xmlns:a="http://schemas.openxmlformats.org/drawingml/2006/main" xmlns:r="http://schemas.openxmlformats.org/officeDocument/2006/relationships" xmlns:p="http://schemas.openxmlformats.org/presentationml/2006/main">
  <p:tag name="OTLMARKERSHAPE" val="OTL"/>
</p:tagLst>
</file>

<file path=ppt/tags/tag14.xml><?xml version="1.0" encoding="utf-8"?>
<p:tagLst xmlns:a="http://schemas.openxmlformats.org/drawingml/2006/main" xmlns:r="http://schemas.openxmlformats.org/officeDocument/2006/relationships" xmlns:p="http://schemas.openxmlformats.org/presentationml/2006/main">
  <p:tag name="OTLMARKERSHAPE" val="OTL"/>
</p:tagLst>
</file>

<file path=ppt/tags/tag15.xml><?xml version="1.0" encoding="utf-8"?>
<p:tagLst xmlns:a="http://schemas.openxmlformats.org/drawingml/2006/main" xmlns:r="http://schemas.openxmlformats.org/officeDocument/2006/relationships" xmlns:p="http://schemas.openxmlformats.org/presentationml/2006/main">
  <p:tag name="OTLMARKERSHAPE" val="OTL"/>
</p:tagLst>
</file>

<file path=ppt/tags/tag16.xml><?xml version="1.0" encoding="utf-8"?>
<p:tagLst xmlns:a="http://schemas.openxmlformats.org/drawingml/2006/main" xmlns:r="http://schemas.openxmlformats.org/officeDocument/2006/relationships" xmlns:p="http://schemas.openxmlformats.org/presentationml/2006/main">
  <p:tag name="OTLMARKERSHAPE" val="OTL"/>
</p:tagLst>
</file>

<file path=ppt/tags/tag17.xml><?xml version="1.0" encoding="utf-8"?>
<p:tagLst xmlns:a="http://schemas.openxmlformats.org/drawingml/2006/main" xmlns:r="http://schemas.openxmlformats.org/officeDocument/2006/relationships" xmlns:p="http://schemas.openxmlformats.org/presentationml/2006/main">
  <p:tag name="OTLMARKERSHAPE" val="OTL"/>
</p:tagLst>
</file>

<file path=ppt/tags/tag18.xml><?xml version="1.0" encoding="utf-8"?>
<p:tagLst xmlns:a="http://schemas.openxmlformats.org/drawingml/2006/main" xmlns:r="http://schemas.openxmlformats.org/officeDocument/2006/relationships" xmlns:p="http://schemas.openxmlformats.org/presentationml/2006/main">
  <p:tag name="OTLMARKERSHAPE" val="OTL"/>
</p:tagLst>
</file>

<file path=ppt/tags/tag19.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20.xml><?xml version="1.0" encoding="utf-8"?>
<p:tagLst xmlns:a="http://schemas.openxmlformats.org/drawingml/2006/main" xmlns:r="http://schemas.openxmlformats.org/officeDocument/2006/relationships" xmlns:p="http://schemas.openxmlformats.org/presentationml/2006/main">
  <p:tag name="OTLMARKERSHAPE" val="OTL"/>
</p:tagLst>
</file>

<file path=ppt/tags/tag21.xml><?xml version="1.0" encoding="utf-8"?>
<p:tagLst xmlns:a="http://schemas.openxmlformats.org/drawingml/2006/main" xmlns:r="http://schemas.openxmlformats.org/officeDocument/2006/relationships" xmlns:p="http://schemas.openxmlformats.org/presentationml/2006/main">
  <p:tag name="OTLMARKERSHAPE" val="OTL"/>
</p:tagLst>
</file>

<file path=ppt/tags/tag22.xml><?xml version="1.0" encoding="utf-8"?>
<p:tagLst xmlns:a="http://schemas.openxmlformats.org/drawingml/2006/main" xmlns:r="http://schemas.openxmlformats.org/officeDocument/2006/relationships" xmlns:p="http://schemas.openxmlformats.org/presentationml/2006/main">
  <p:tag name="OTLMARKERSHAPE" val="OTL"/>
</p:tagLst>
</file>

<file path=ppt/tags/tag23.xml><?xml version="1.0" encoding="utf-8"?>
<p:tagLst xmlns:a="http://schemas.openxmlformats.org/drawingml/2006/main" xmlns:r="http://schemas.openxmlformats.org/officeDocument/2006/relationships" xmlns:p="http://schemas.openxmlformats.org/presentationml/2006/main">
  <p:tag name="OTLMARKERSHAPE" val="OTL"/>
</p:tagLst>
</file>

<file path=ppt/tags/tag24.xml><?xml version="1.0" encoding="utf-8"?>
<p:tagLst xmlns:a="http://schemas.openxmlformats.org/drawingml/2006/main" xmlns:r="http://schemas.openxmlformats.org/officeDocument/2006/relationships" xmlns:p="http://schemas.openxmlformats.org/presentationml/2006/main">
  <p:tag name="OTLMARKERSHAPE" val="OTL"/>
</p:tagLst>
</file>

<file path=ppt/tags/tag25.xml><?xml version="1.0" encoding="utf-8"?>
<p:tagLst xmlns:a="http://schemas.openxmlformats.org/drawingml/2006/main" xmlns:r="http://schemas.openxmlformats.org/officeDocument/2006/relationships" xmlns:p="http://schemas.openxmlformats.org/presentationml/2006/main">
  <p:tag name="OTLMARKERSHAPE" val="OTL"/>
</p:tagLst>
</file>

<file path=ppt/tags/tag26.xml><?xml version="1.0" encoding="utf-8"?>
<p:tagLst xmlns:a="http://schemas.openxmlformats.org/drawingml/2006/main" xmlns:r="http://schemas.openxmlformats.org/officeDocument/2006/relationships" xmlns:p="http://schemas.openxmlformats.org/presentationml/2006/main">
  <p:tag name="OTLMARKERSHAPE" val="OTL"/>
</p:tagLst>
</file>

<file path=ppt/tags/tag27.xml><?xml version="1.0" encoding="utf-8"?>
<p:tagLst xmlns:a="http://schemas.openxmlformats.org/drawingml/2006/main" xmlns:r="http://schemas.openxmlformats.org/officeDocument/2006/relationships" xmlns:p="http://schemas.openxmlformats.org/presentationml/2006/main">
  <p:tag name="OTLMARKERSHAPE" val="OTL"/>
</p:tagLst>
</file>

<file path=ppt/tags/tag28.xml><?xml version="1.0" encoding="utf-8"?>
<p:tagLst xmlns:a="http://schemas.openxmlformats.org/drawingml/2006/main" xmlns:r="http://schemas.openxmlformats.org/officeDocument/2006/relationships" xmlns:p="http://schemas.openxmlformats.org/presentationml/2006/main">
  <p:tag name="OTLMARKERSHAPE" val="OTL"/>
</p:tagLst>
</file>

<file path=ppt/tags/tag29.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30.xml><?xml version="1.0" encoding="utf-8"?>
<p:tagLst xmlns:a="http://schemas.openxmlformats.org/drawingml/2006/main" xmlns:r="http://schemas.openxmlformats.org/officeDocument/2006/relationships" xmlns:p="http://schemas.openxmlformats.org/presentationml/2006/main">
  <p:tag name="OTLMARKERSHAPE" val="OTL"/>
</p:tagLst>
</file>

<file path=ppt/tags/tag31.xml><?xml version="1.0" encoding="utf-8"?>
<p:tagLst xmlns:a="http://schemas.openxmlformats.org/drawingml/2006/main" xmlns:r="http://schemas.openxmlformats.org/officeDocument/2006/relationships" xmlns:p="http://schemas.openxmlformats.org/presentationml/2006/main">
  <p:tag name="OTLMARKERSHAPE" val="OTL"/>
</p:tagLst>
</file>

<file path=ppt/tags/tag32.xml><?xml version="1.0" encoding="utf-8"?>
<p:tagLst xmlns:a="http://schemas.openxmlformats.org/drawingml/2006/main" xmlns:r="http://schemas.openxmlformats.org/officeDocument/2006/relationships" xmlns:p="http://schemas.openxmlformats.org/presentationml/2006/main">
  <p:tag name="OTLMARKERSHAPE" val="OTL"/>
</p:tagLst>
</file>

<file path=ppt/tags/tag33.xml><?xml version="1.0" encoding="utf-8"?>
<p:tagLst xmlns:a="http://schemas.openxmlformats.org/drawingml/2006/main" xmlns:r="http://schemas.openxmlformats.org/officeDocument/2006/relationships" xmlns:p="http://schemas.openxmlformats.org/presentationml/2006/main">
  <p:tag name="OTLMARKERSHAPE" val="OTL"/>
</p:tagLst>
</file>

<file path=ppt/tags/tag34.xml><?xml version="1.0" encoding="utf-8"?>
<p:tagLst xmlns:a="http://schemas.openxmlformats.org/drawingml/2006/main" xmlns:r="http://schemas.openxmlformats.org/officeDocument/2006/relationships" xmlns:p="http://schemas.openxmlformats.org/presentationml/2006/main">
  <p:tag name="OTLMARKERSHAPE" val="OTL"/>
</p:tagLst>
</file>

<file path=ppt/tags/tag35.xml><?xml version="1.0" encoding="utf-8"?>
<p:tagLst xmlns:a="http://schemas.openxmlformats.org/drawingml/2006/main" xmlns:r="http://schemas.openxmlformats.org/officeDocument/2006/relationships" xmlns:p="http://schemas.openxmlformats.org/presentationml/2006/main">
  <p:tag name="OTLMARKERSHAPE" val="OTL"/>
</p:tagLst>
</file>

<file path=ppt/tags/tag36.xml><?xml version="1.0" encoding="utf-8"?>
<p:tagLst xmlns:a="http://schemas.openxmlformats.org/drawingml/2006/main" xmlns:r="http://schemas.openxmlformats.org/officeDocument/2006/relationships" xmlns:p="http://schemas.openxmlformats.org/presentationml/2006/main">
  <p:tag name="OTLMARKERSHAPE" val="OTL"/>
</p:tagLst>
</file>

<file path=ppt/tags/tag37.xml><?xml version="1.0" encoding="utf-8"?>
<p:tagLst xmlns:a="http://schemas.openxmlformats.org/drawingml/2006/main" xmlns:r="http://schemas.openxmlformats.org/officeDocument/2006/relationships" xmlns:p="http://schemas.openxmlformats.org/presentationml/2006/main">
  <p:tag name="OTLMARKERSHAPE" val="OTL"/>
</p:tagLst>
</file>

<file path=ppt/tags/tag38.xml><?xml version="1.0" encoding="utf-8"?>
<p:tagLst xmlns:a="http://schemas.openxmlformats.org/drawingml/2006/main" xmlns:r="http://schemas.openxmlformats.org/officeDocument/2006/relationships" xmlns:p="http://schemas.openxmlformats.org/presentationml/2006/main">
  <p:tag name="OTLMARKERSHAPE" val="OTL"/>
</p:tagLst>
</file>

<file path=ppt/tags/tag39.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40.xml><?xml version="1.0" encoding="utf-8"?>
<p:tagLst xmlns:a="http://schemas.openxmlformats.org/drawingml/2006/main" xmlns:r="http://schemas.openxmlformats.org/officeDocument/2006/relationships" xmlns:p="http://schemas.openxmlformats.org/presentationml/2006/main">
  <p:tag name="OTLMARKERSHAPE" val="OTL"/>
</p:tagLst>
</file>

<file path=ppt/tags/tag41.xml><?xml version="1.0" encoding="utf-8"?>
<p:tagLst xmlns:a="http://schemas.openxmlformats.org/drawingml/2006/main" xmlns:r="http://schemas.openxmlformats.org/officeDocument/2006/relationships" xmlns:p="http://schemas.openxmlformats.org/presentationml/2006/main">
  <p:tag name="OTLMARKERSHAPE" val="OTL"/>
</p:tagLst>
</file>

<file path=ppt/tags/tag42.xml><?xml version="1.0" encoding="utf-8"?>
<p:tagLst xmlns:a="http://schemas.openxmlformats.org/drawingml/2006/main" xmlns:r="http://schemas.openxmlformats.org/officeDocument/2006/relationships" xmlns:p="http://schemas.openxmlformats.org/presentationml/2006/main">
  <p:tag name="__PART_0" val="eyIkaWQiOiIxIiwiQ3VsdHVyZUluZm9OYW1lIjoiZW4tVVMiLCJTdHlsZU5hbWUiOiJSb2FkbWFwIiwiSXNUZW1wbGF0ZSI6ZmFsc2UsIlZlcnNpb24iOnsiJGlkIjoiMiIsIlZlcnNpb24iOiIzLjAuMSIsIk9yaWdpbmFsQXNzZW1ibHlWZXJzaW9uIjoiMy4wOS4wNS4wMCIsIkVkaXRpb24iOiJCYXNpYyIsIklzUGx1c0VkaXRpb24iOmZhbHNlfSwiRWZmZWN0IjoxLCJTdHlsZSI6eyIkaWQiOiIzIiwiVGltZWJhbmRTdHlsZSI6eyIkaWQiOiI0IiwiU2NhbGVNYXJraW5nIjowLCJTaGFwZSI6MTMsIlNoYXBlU3R5bGUiOnsiJGlkIjoiNSIsIk1hcmdpbiI6eyIkaWQiOiI2IiwiVG9wIjowLCJMZWZ0IjoxMCwiUmlnaHQiOjEwLCJCb3R0b20iOjB9LCJQYWRkaW5nIjp7IiRpZCI6IjciLCJUb3AiOjMsIkxlZnQiOjEzLCJSaWdodCI6MTMsIkJvdHRvbSI6M30sIkJhY2tncm91bmQiOnsiJGlkIjoiOCIsIkNvbG9yIjp7IiRpZCI6IjkiLCJBIjoyNTUsIlIiOjAsIkciOjAsIkIiOjB9fSwiSXNWaXNpYmxlIjp0cnVlLCJXaWR0aCI6ODU4LjAsIkhlaWdodCI6MzAuMCwiQm9yZGVyU3R5bGUiOnsiJGlkIjoiMTAiLCJMaW5lQ29sb3IiOnsiJGlkIjoiMTEiLCIkdHlwZSI6Ik5MUkUuQ29tbW9uLkRvbS5Tb2xpZENvbG9yQnJ1c2gsIE5MUkUuQ29tbW9uIiwiQ29sb3IiOnsiJGlkIjoiMTIiLCJBIjoyNTUsIlIiOjI1NSwiRyI6MCwiQiI6MH19LCJMaW5lV2VpZ2h0IjowLjAsIkxpbmVUeXBlIjowLCJQYXJlbnRTdHlsZSI6bnVsbH0sIlBhcmVudFN0eWxlIjpudWxsfSwiUmlnaHRFbmRDYXBzU3R5bGUiOnsiJGlkIjoiMTMiLCJGb250U2V0dGluZ3MiOnsiJGlkIjoiMTQiLCJGb250U2l6ZSI6MTgsIkZvbnROYW1lIjoiQ2FsaWJyaSIsIklzQm9sZCI6dHJ1ZSwiSXNJdGFsaWMiOmZhbHNlLCJJc1VuZGVybGluZWQiOmZhbHNlLCJQYXJlbnRTdHlsZSI6bnVsbH0sIkF1dG9TaXplIjowLCJGb3JlZ3JvdW5kIjp7IiRpZCI6IjE1IiwiQ29sb3IiOnsiJGlkIjoiMTYiLCJBIjoyNTUsIlIiOjE3OCwiRyI6MTQsIkIiOjE4fX0sIk1heFdpZHRoIjoiSW5maW5pdHkiLCJNYXhIZWlnaHQiOiJJbmZpbml0eSIsIlNtYXJ0Rm9yZWdyb3VuZElzQWN0aXZlIjpmYWxzZSwiSG9yaXpvbnRhbEFsaWdubWVudCI6MCwiVmVydGljYWxBbGlnbm1lbnQiOjAsIlNtYXJ0Rm9yZWdyb3VuZCI6bnVsbCwiTWFyZ2luIjp7IiRpZCI6IjE3IiwiVG9wIjowLCJMZWZ0IjowLCJSaWdodCI6MjAsIkJvdHRvbSI6MH0sIlBhZGRpbmciOnsiJGlkIjoiMTgiLCJUb3AiOjAsIkxlZnQiOjAsIlJpZ2h0IjowLCJCb3R0b20iOjB9LCJCYWNrZ3JvdW5kIjp7IiRpZCI6IjE5IiwiQ29sb3IiOnsiJGlkIjoiMjAiLCJBIjo4OSwiUiI6MCwiRyI6MCwiQiI6MH19LCJJc1Zpc2libGUiOnRydWUsIldpZHRoIjowLjAsIkhlaWdodCI6MC4wLCJCb3JkZXJTdHlsZSI6bnVsbCwiUGFyZW50U3R5bGUiOm51bGx9LCJMZWZ0RW5kQ2Fwc1N0eWxlIjp7IiRpZCI6IjIxIiwiRm9udFNldHRpbmdzIjp7IiRpZCI6IjIyIiwiRm9udFNpemUiOjE4LCJGb250TmFtZSI6IkNhbGlicmkiLCJJc0JvbGQiOnRydWUsIklzSXRhbGljIjpmYWxzZSwiSXNVbmRlcmxpbmVkIjpmYWxzZSwiUGFyZW50U3R5bGUiOm51bGx9LCJBdXRvU2l6ZSI6MCwiRm9yZWdyb3VuZCI6eyIkaWQiOiIyMyIsIkNvbG9yIjp7IiRpZCI6IjI0IiwiQSI6MjU1LCJSIjoxNzgsIkciOjE0LCJCIjoxOH19LCJNYXhXaWR0aCI6IkluZmluaXR5IiwiTWF4SGVpZ2h0IjoiSW5maW5pdHkiLCJTbWFydEZvcmVncm91bmRJc0FjdGl2ZSI6ZmFsc2UsIkhvcml6b250YWxBbGlnbm1lbnQiOjAsIlZlcnRpY2FsQWxpZ25tZW50IjowLCJTbWFydEZvcmVncm91bmQiOm51bGwsIk1hcmdpbiI6eyIkaWQiOiIyNSIsIlRvcCI6MCwiTGVmdCI6MjAsIlJpZ2h0IjowLCJCb3R0b20iOjB9LCJQYWRkaW5nIjp7IiRpZCI6IjI2IiwiVG9wIjowLCJMZWZ0IjowLCJSaWdodCI6MCwiQm90dG9tIjowfSwiQmFja2dyb3VuZCI6eyIkaWQiOiIyNyIsIkNvbG9yIjp7IiRyZWYiOiIyMCJ9fSwiSXNWaXNpYmxlIjp0cnVlLCJXaWR0aCI6MC4wLCJIZWlnaHQiOjAuMCwiQm9yZGVyU3R5bGUiOm51bGwsIlBhcmVudFN0eWxlIjpudWxsfSwiVG9kYXlUZXh0U3R5bGUiOnsiJGlkIjoiMjgiLCJGb250U2V0dGluZ3MiOnsiJGlkIjoiMjkiLCJGb250U2l6ZSI6MTIsIkZvbnROYW1lIjoiQ2FsaWJyaSIsIklzQm9sZCI6ZmFsc2UsIklzSXRhbGljIjpmYWxzZSwiSXNVbmRlcmxpbmVkIjpmYWxzZSwiUGFyZW50U3R5bGUiOm51bGx9LCJBdXRvU2l6ZSI6MCwiRm9yZWdyb3VuZCI6eyIkaWQiOiIzMCIsIkNvbG9yIjp7IiRpZCI6IjMxIiwiQSI6MjU1LCJSIjowLCJHIjowLCJCIjowfX0sIk1heFdpZHRoIjoyMDAuMCwiTWF4SGVpZ2h0IjoiSW5maW5pdHkiLCJTbWFydEZvcmVncm91bmRJc0FjdGl2ZSI6ZmFsc2UsIkhvcml6b250YWxBbGlnbm1lbnQiOjAsIlZlcnRpY2FsQWxpZ25tZW50IjowLCJTbWFydEZvcmVncm91bmQiOm51bGwsIk1hcmdpbiI6eyIkaWQiOiIzMiIsIlRvcCI6MCwiTGVmdCI6MCwiUmlnaHQiOjAsIkJvdHRvbSI6MH0sIlBhZGRpbmciOnsiJGlkIjoiMzMiLCJUb3AiOjAsIkxlZnQiOjAsIlJpZ2h0IjowLCJCb3R0b20iOjB9LCJCYWNrZ3JvdW5kIjp7IiRpZCI6IjM0IiwiQ29sb3IiOnsiJHJlZiI6IjIwIn19LCJJc1Zpc2libGUiOnRydWUsIldpZHRoIjowLjAsIkhlaWdodCI6MC4wLCJCb3JkZXJTdHlsZSI6bnVsbCwiUGFyZW50U3R5bGUiOm51bGx9LCJUb2RheU1hcmtlclN0eWxlIjp7IiRpZCI6IjM1IiwiTWFyZ2luIjp7IiRpZCI6IjM2IiwiVG9wIjowLCJMZWZ0IjowLCJSaWdodCI6MCwiQm90dG9tIjowfSwiUGFkZGluZyI6eyIkaWQiOiIzNyIsIlRvcCI6MCwiTGVmdCI6MCwiUmlnaHQiOjAsIkJvdHRvbSI6MH0sIkJhY2tncm91bmQiOnsiJGlkIjoiMzgiLCJDb2xvciI6eyIkaWQiOiIzOSIsIkEiOjI1NSwiUiI6MTc4LCJHIjoxNCwiQiI6MTh9fSwiSXNWaXNpYmxlIjp0cnVlLCJXaWR0aCI6MC4wLCJIZWlnaHQiOjAuMCwiQm9yZGVyU3R5bGUiOm51bGwsIlBhcmVudFN0eWxlIjpudWxsfSwiU2NhbGVTdHlsZSI6eyIkaWQiOiI0MCIsIlNob3dTZWdtZW50U2VwYXJhdG9ycyI6dHJ1ZSwiU2VnbWVudFNlcGFyYXRvck9wYWNpdHkiOjMwLCJGb250U2V0dGluZ3MiOnsiJGlkIjoiNDEiLCJGb250U2l6ZSI6MTIsIkZvbnROYW1lIjoiQ2FsaWJyaSIsIklzQm9sZCI6ZmFsc2UsIklzSXRhbGljIjpmYWxzZSwiSXNVbmRlcmxpbmVkIjpmYWxzZSwiUGFyZW50U3R5bGUiOm51bGx9LCJBdXRvU2l6ZSI6MCwiRm9yZWdyb3VuZCI6eyIkaWQiOiI0MiIsIkNvbG9yIjp7IiRpZCI6IjQzIiwiQSI6MjU1LCJSIjoyNTUsIkciOjI1NSwiQiI6MjU1fX0sIk1heFdpZHRoIjoyMDAuMCwiTWF4SGVpZ2h0IjoiSW5maW5pdHkiLCJTbWFydEZvcmVncm91bmRJc0FjdGl2ZSI6ZmFsc2UsIkhvcml6b250YWxBbGlnbm1lbnQiOjAsIlZlcnRpY2FsQWxpZ25tZW50IjoxLCJTbWFydEZvcmVncm91bmQiOm51bGwsIk1hcmdpbiI6eyIkaWQiOiI0NCIsIlRvcCI6MCwiTGVmdCI6NSwiUmlnaHQiOjAsIkJvdHRvbSI6MH0sIlBhZGRpbmciOnsiJGlkIjoiNDUiLCJUb3AiOjAsIkxlZnQiOjAsIlJpZ2h0IjowLCJCb3R0b20iOjB9LCJCYWNrZ3JvdW5kIjp7IiRpZCI6IjQ2IiwiQ29sb3IiOnsiJHJlZiI6IjIwIn19LCJJc1Zpc2libGUiOnRydWUsIldpZHRoIjowLjAsIkhlaWdodCI6MC4wLCJCb3JkZXJTdHlsZSI6bnVsbCwiUGFyZW50U3R5bGUiOm51bGx9LCJFbGFwc2VkVGltZUJhY2tncm91bmQiOnsiJGlkIjoiNDciLCJDb2xvciI6eyIkaWQiOiI0OCIsIkEiOjc3LCJSIjoyNTUsIkciOjI1NSwiQiI6MjU1fX0sIkFwcGVuZFllYXJPblllYXJDaGFuZ2UiOnRydWUsIkVsYXBzZWRUaW1lRm9ybWF0IjoxLCJUb2RheU1hcmtlclBvc2l0aW9uIjozLCJRdWlja1Bvc2l0aW9uIjoxLCJBYnNvbHV0ZVBvc2l0aW9uIjoyNDAuMCwiTWFyZ2luIjp7IiRpZCI6IjQ5IiwiVG9wIjowLCJMZWZ0IjoxMCwiUmlnaHQiOjEwLCJCb3R0b20iOjB9LCJQYWRkaW5nIjp7IiRpZCI6IjUwIiwiVG9wIjowLCJMZWZ0IjowLCJSaWdodCI6MCwiQm90dG9tIjowfSwiQmFja2dyb3VuZCI6eyIkaWQiOiI1MSIsIkNvbG9yIjp7IiRpZCI6IjUyIiwiQSI6MjU1LCJSIjoxMTUsIkciOjExNSwiQiI6MTE1fX0sIklzVmlzaWJsZSI6dHJ1ZSwiV2lkdGgiOjAuMCwiSGVpZ2h0IjowLjAsIkJvcmRlclN0eWxlIjpudWxsLCJQYXJlbnRTdHlsZSI6bnVsbH0sIkRlZmF1bHRNaWxlc3RvbmVTdHlsZSI6eyIkaWQiOiI1MyIsIlNoYXBlIjoyLCJDb25uZWN0b3JNYXJnaW4iOnsiJGlkIjoiNTQiLCJUb3AiOjAsIkxlZnQiOjIsIlJpZ2h0IjoyLCJCb3R0b20iOjB9LCJDb25uZWN0b3JTdHlsZSI6eyIkaWQiOiI1NSIsIkxpbmVDb2xvciI6eyIkaWQiOiI1NiIsIiR0eXBlIjoiTkxSRS5Db21tb24uRG9tLlNvbGlkQ29sb3JCcnVzaCwgTkxSRS5Db21tb24iLCJDb2xvciI6eyIkaWQiOiI1NyIsIkEiOjI1NSwiUiI6MzEsIkciOjczLCJCIjoxMjZ9fSwiTGluZVdlaWdodCI6MS4wLCJMaW5lVHlwZSI6MCwiUGFyZW50U3R5bGUiOm51bGx9LCJJc0JlbG93VGltZWJhbmQiOmZhbHNlLCJIaWRlRGF0ZSI6ZmFsc2UsIlNoYXBlU2l6ZSI6MSwiU3BhY2luZyI6Mi4wLCJQYWRkaW5nIjp7IiRpZCI6IjU4IiwiVG9wIjo3LCJMZWZ0IjozLCJSaWdodCI6MCwiQm90dG9tIjoyfSwiU2hhcGVTdHlsZSI6eyIkaWQiOiI1OSIsIk1hcmdpbiI6eyIkaWQiOiI2MCIsIlRvcCI6MCwiTGVmdCI6MCwiUmlnaHQiOjAsIkJvdHRvbSI6MH0sIlBhZGRpbmciOnsiJGlkIjoiNjEiLCJUb3AiOjAsIkxlZnQiOjAsIlJpZ2h0IjowLCJCb3R0b20iOjB9LCJCYWNrZ3JvdW5kIjpudWxsLCJJc1Zpc2libGUiOnRydWUsIldpZHRoIjoxOC4wLCJIZWlnaHQiOjIwLjAsIkJvcmRlclN0eWxlIjp7IiRpZCI6IjYyIiwiTGluZUNvbG9yIjp7IiRpZCI6IjYzIiwiJHR5cGUiOiJOTFJFLkNvbW1vbi5Eb20uU29saWRDb2xvckJydXNoLCBOTFJFLkNvbW1vbiIsIkNvbG9yIjp7IiRpZCI6IjY0IiwiQSI6MjU1LCJSIjoyNTUsIkciOjAsIkIiOjB9fSwiTGluZVdlaWdodCI6MC4wLCJMaW5lVHlwZSI6MCwiUGFyZW50U3R5bGUiOm51bGx9LCJQYXJlbnRTdHlsZSI6bnVsbH0sIlRpdGxlU3R5bGUiOnsiJGlkIjoiNjUiLCJGb250U2V0dGluZ3MiOnsiJGlkIjoiNjYiLCJGb250U2l6ZSI6MTEsIkZvbnROYW1lIjoiQ2FsaWJyaSIsIklzQm9sZCI6dHJ1ZSwiSXNJdGFsaWMiOmZhbHNlLCJJc1VuZGVybGluZWQiOmZhbHNlLCJQYXJlbnRTdHlsZSI6bnVsbH0sIkF1dG9TaXplIjowLCJGb3JlZ3JvdW5kIjp7IiRpZCI6IjY3IiwiQ29sb3IiOnsiJGlkIjoiNjgiLCJBIjoyNTUsIlIiOjAsIkciOjAsIkIiOjB9fSwiTWF4V2lkdGgiOjIwMC4wLCJNYXhIZWlnaHQiOiJJbmZpbml0eSIsIlNtYXJ0Rm9yZWdyb3VuZElzQWN0aXZlIjpmYWxzZSwiSG9yaXpvbnRhbEFsaWdubWVudCI6MCwiVmVydGljYWxBbGlnbm1lbnQiOjAsIlNtYXJ0Rm9yZWdyb3VuZCI6bnVsbCwiTWFyZ2luIjp7IiRpZCI6IjY5IiwiVG9wIjowLCJMZWZ0IjowLCJSaWdodCI6MCwiQm90dG9tIjowfSwiUGFkZGluZyI6eyIkaWQiOiI3MCIsIlRvcCI6MCwiTGVmdCI6MCwiUmlnaHQiOjAsIkJvdHRvbSI6MH0sIkJhY2tncm91bmQiOnsiJGlkIjoiNzEiLCJDb2xvciI6eyIkcmVmIjoiMjAifX0sIklzVmlzaWJsZSI6dHJ1ZSwiV2lkdGgiOjAuMCwiSGVpZ2h0IjowLjAsIkJvcmRlclN0eWxlIjpudWxsLCJQYXJlbnRTdHlsZSI6bnVsbH0sIkRhdGVTdHlsZSI6eyIkaWQiOiI3MiIsIkZvbnRTZXR0aW5ncyI6eyIkaWQiOiI3MyIsIkZvbnRTaXplIjoxMCwiRm9udE5hbWUiOiJDYWxpYnJpIiwiSXNCb2xkIjpmYWxzZSwiSXNJdGFsaWMiOmZhbHNlLCJJc1VuZGVybGluZWQiOmZhbHNlLCJQYXJlbnRTdHlsZSI6bnVsbH0sIkF1dG9TaXplIjowLCJGb3JlZ3JvdW5kIjp7IiRpZCI6Ijc0IiwiQ29sb3IiOnsiJGlkIjoiNzUiLCJBIjoyNTUsIlIiOjMxLCJHIjo3MywiQiI6MTI2fX0sIk1heFdpZHRoIjoyMDAuMCwiTWF4SGVpZ2h0IjoiSW5maW5pdHkiLCJTbWFydEZvcmVncm91bmRJc0FjdGl2ZSI6ZmFsc2UsIkhvcml6b250YWxBbGlnbm1lbnQiOjAsIlZlcnRpY2FsQWxpZ25tZW50IjowLCJTbWFydEZvcmVncm91bmQiOm51bGwsIk1hcmdpbiI6eyIkaWQiOiI3NiIsIlRvcCI6MCwiTGVmdCI6MCwiUmlnaHQiOjAsIkJvdHRvbSI6MH0sIlBhZGRpbmciOnsiJGlkIjoiNzciLCJUb3AiOjAsIkxlZnQiOjAsIlJpZ2h0IjowLCJCb3R0b20iOjB9LCJCYWNrZ3JvdW5kIjp7IiRpZCI6Ijc4IiwiQ29sb3IiOnsiJHJlZiI6IjIwIn19LCJJc1Zpc2libGUiOnRydWUsIldpZHRoIjowLjAsIkhlaWdodCI6MC4wLCJCb3JkZXJTdHlsZSI6bnVsbCwiUGFyZW50U3R5bGUiOm51bGx9LCJEYXRlRm9ybWF0Ijp7IiRpZCI6Ijc5IiwiRm9ybWF0U3RyaW5nIjoiTS9kL3l5eXkiLCJTZXBhcmF0b3IiOiIvIiwiVXNlSW50ZXJuYXRpb25hbERhdGVGb3JtYXQiOmZhbHNlfSwiSXNWaXNpYmxlIjp0cnVlLCJQYXJlbnRTdHlsZSI6bnVsbH0sIkRlZmF1bHRUYXNrU3R5bGUiOnsiJGlkIjoiODAiLCJTaGFwZSI6MiwiU2hhcGVUaGlja25lc3MiOjEsIkR1cmF0aW9uRm9ybWF0IjowLCJJbmNsdWRlTm9uV29ya2luZ0RheXNJbkR1cmF0aW9uIjpmYWxzZSwiUGVyY2VudGFnZUNvbXBsZXRlU3R5bGUiOnsiJGlkIjoiODEiLCJGb250U2V0dGluZ3MiOnsiJGlkIjoiODIiLCJGb250U2l6ZSI6MTAsIkZvbnROYW1lIjoiQ2FsaWJyaSIsIklzQm9sZCI6ZmFsc2UsIklzSXRhbGljIjpmYWxzZSwiSXNVbmRlcmxpbmVkIjpmYWxzZSwiUGFyZW50U3R5bGUiOm51bGx9LCJBdXRvU2l6ZSI6MCwiRm9yZWdyb3VuZCI6eyIkaWQiOiI4MyIsIkNvbG9yIjp7IiRpZCI6Ijg0IiwiQSI6MjU1LCJSIjoxOTIsIkciOjgwLCJCIjo3N319LCJNYXhXaWR0aCI6MjAwLjAsIk1heEhlaWdodCI6IkluZmluaXR5IiwiU21hcnRGb3JlZ3JvdW5kSXNBY3RpdmUiOmZhbHNlLCJIb3Jpem9udGFsQWxpZ25tZW50IjowLCJWZXJ0aWNhbEFsaWdubWVudCI6MCwiU21hcnRGb3JlZ3JvdW5kIjpudWxsLCJNYXJnaW4iOnsiJGlkIjoiODUiLCJUb3AiOjAsIkxlZnQiOjAsIlJpZ2h0IjowLCJCb3R0b20iOjB9LCJQYWRkaW5nIjp7IiRpZCI6Ijg2IiwiVG9wIjowLCJMZWZ0IjowLCJSaWdodCI6MCwiQm90dG9tIjowfSwiQmFja2dyb3VuZCI6eyIkaWQiOiI4NyIsIkNvbG9yIjp7IiRyZWYiOiIyMCJ9fSwiSXNWaXNpYmxlIjp0cnVlLCJXaWR0aCI6MC4wLCJIZWlnaHQiOjAuMCwiQm9yZGVyU3R5bGUiOm51bGwsIlBhcmVudFN0eWxlIjpudWxsfSwiRHVyYXRpb25TdHlsZSI6eyIkaWQiOiI4OCIsIkZvbnRTZXR0aW5ncyI6eyIkaWQiOiI4OSIsIkZvbnRTaXplIjoxMCwiRm9udE5hbWUiOiJDYWxpYnJpIiwiSXNCb2xkIjpmYWxzZSwiSXNJdGFsaWMiOmZhbHNlLCJJc1VuZGVybGluZWQiOmZhbHNlLCJQYXJlbnRTdHlsZSI6bnVsbH0sIkF1dG9TaXplIjowLCJGb3JlZ3JvdW5kIjp7IiRpZCI6IjkwIiwiQ29sb3IiOnsiJGlkIjoiOTEiLCJBIjoyNTUsIlIiOjE5MiwiRyI6ODAsIkIiOjc3fX0sIk1heFdpZHRoIjoyMDAuMCwiTWF4SGVpZ2h0IjoiSW5maW5pdHkiLCJTbWFydEZvcmVncm91bmRJc0FjdGl2ZSI6ZmFsc2UsIkhvcml6b250YWxBbGlnbm1lbnQiOjAsIlZlcnRpY2FsQWxpZ25tZW50IjowLCJTbWFydEZvcmVncm91bmQiOm51bGwsIk1hcmdpbiI6eyIkaWQiOiI5MiIsIlRvcCI6MCwiTGVmdCI6MCwiUmlnaHQiOjAsIkJvdHRvbSI6MH0sIlBhZGRpbmciOnsiJGlkIjoiOTMiLCJUb3AiOjAsIkxlZnQiOjAsIlJpZ2h0IjowLCJCb3R0b20iOjB9LCJCYWNrZ3JvdW5kIjp7IiRpZCI6Ijk0IiwiQ29sb3IiOnsiJHJlZiI6IjIwIn19LCJJc1Zpc2libGUiOnRydWUsIldpZHRoIjowLjAsIkhlaWdodCI6MC4wLCJCb3JkZXJTdHlsZSI6bnVsbCwiUGFyZW50U3R5bGUiOm51bGx9LCJIb3Jpem9udGFsQ29ubmVjdG9yU3R5bGUiOnsiJGlkIjoiOTUiLCJMaW5lQ29sb3IiOnsiJGlkIjoiOTYiLCIkdHlwZSI6Ik5MUkUuQ29tbW9uLkRvbS5Tb2xpZENvbG9yQnJ1c2gsIE5MUkUuQ29tbW9uIiwiQ29sb3IiOnsiJGlkIjoiOTciLCJBIjoyNTUsIlIiOjIwNCwiRyI6MjA0LCJCIjoyMDR9fSwiTGluZVdlaWdodCI6MS4wLCJMaW5lVHlwZSI6MCwiUGFyZW50U3R5bGUiOm51bGx9LCJWZXJ0aWNhbENvbm5lY3RvclN0eWxlIjp7IiRpZCI6Ijk4IiwiTGluZUNvbG9yIjp7IiRpZCI6Ijk5IiwiJHR5cGUiOiJOTFJFLkNvbW1vbi5Eb20uU29saWRDb2xvckJydXNoLCBOTFJFLkNvbW1vbiIsIkNvbG9yIjp7IiRpZCI6IjEwMCIsIkEiOjI1NSwiUiI6MjA0LCJHIjoyMDQsIkIiOjIwNH19LCJMaW5lV2VpZ2h0IjowLjAsIkxpbmVUeXBlIjowLCJQYXJlbnRTdHlsZSI6bnVsbH0sIk1hcmdpbiI6bnVsbCwiU3RhcnREYXRlUG9zaXRpb24iOjMsIkVuZERhdGVQb3NpdGlvbiI6NCwiVGl0bGVQb3NpdGlvbiI6MiwiRHVyYXRpb25Qb3NpdGlvbiI6NiwiUGVyY2VudGFnZUNvbXBsZXRlZFBvc2l0aW9uIjo2LCJTcGFjaW5nIjo1LCJJc0JlbG93VGltZWJhbmQiOnRydWUsIlBlcmNlbnRhZ2VDb21wbGV0ZVNoYXBlT3BhY2l0eSI6MzUsIlNoYXBlU3R5bGUiOnsiJGlkIjoiMTAxIiwiTWFyZ2luIjp7IiRpZCI6IjEwMiIsIlRvcCI6MCwiTGVmdCI6NCwiUmlnaHQiOjQsIkJvdHRvbSI6MH0sIlBhZGRpbmciOnsiJGlkIjoiMTAzIiwiVG9wIjowLCJMZWZ0IjowLCJSaWdodCI6MCwiQm90dG9tIjowfSwiQmFja2dyb3VuZCI6bnVsbCwiSXNWaXNpYmxlIjp0cnVlLCJXaWR0aCI6MC4wLCJIZWlnaHQiOjE2LjAsIkJvcmRlclN0eWxlIjp7IiRpZCI6IjEwNCIsIkxpbmVDb2xvciI6eyIkaWQiOiIxMDUiLCIkdHlwZSI6Ik5MUkUuQ29tbW9uLkRvbS5Tb2xpZENvbG9yQnJ1c2gsIE5MUkUuQ29tbW9uIiwiQ29sb3IiOnsiJGlkIjoiMTA2IiwiQSI6MjU1LCJSIjoyNTUsIkciOjAsIkIiOjB9fSwiTGluZVdlaWdodCI6MC4wLCJMaW5lVHlwZSI6MCwiUGFyZW50U3R5bGUiOm51bGx9LCJQYXJlbnRTdHlsZSI6bnVsbH0sIlRpdGxlU3R5bGUiOnsiJGlkIjoiMTA3IiwiRm9udFNldHRpbmdzIjp7IiRpZCI6IjEwOCIsIkZvbnRTaXplIjoxMSwiRm9udE5hbWUiOiJDYWxpYnJpIiwiSXNCb2xkIjp0cnVlLCJJc0l0YWxpYyI6ZmFsc2UsIklzVW5kZXJsaW5lZCI6ZmFsc2UsIlBhcmVudFN0eWxlIjpudWxsfSwiQXV0b1NpemUiOjAsIkZvcmVncm91bmQiOnsiJGlkIjoiMTA5IiwiQ29sb3IiOnsiJGlkIjoiMTEwIiwiQSI6MjU1LCJSIjowLCJHIjowLCJCIjowfX0sIk1heFdpZHRoIjo5NjAuMCwiTWF4SGVpZ2h0IjoiSW5maW5pdHkiLCJTbWFydEZvcmVncm91bmRJc0FjdGl2ZSI6ZmFsc2UsIkhvcml6b250YWxBbGlnbm1lbnQiOjEsIlZlcnRpY2FsQWxpZ25tZW50IjowLCJTbWFydEZvcmVncm91bmQiOm51bGwsIk1hcmdpbiI6eyIkaWQiOiIxMTEiLCJUb3AiOjAsIkxlZnQiOjAsIlJpZ2h0IjowLCJCb3R0b20iOjB9LCJQYWRkaW5nIjp7IiRpZCI6IjExMiIsIlRvcCI6MCwiTGVmdCI6MCwiUmlnaHQiOjAsIkJvdHRvbSI6MH0sIkJhY2tncm91bmQiOnsiJGlkIjoiMTEzIiwiQ29sb3IiOnsiJHJlZiI6IjIwIn19LCJJc1Zpc2libGUiOnRydWUsIldpZHRoIjowLjAsIkhlaWdodCI6MC4wLCJCb3JkZXJTdHlsZSI6bnVsbCwiUGFyZW50U3R5bGUiOm51bGx9LCJEYXRlU3R5bGUiOnsiJGlkIjoiMTE0IiwiRm9udFNldHRpbmdzIjp7IiRpZCI6IjExNSIsIkZvbnRTaXplIjoxMCwiRm9udE5hbWUiOiJDYWxpYnJpIiwiSXNCb2xkIjpmYWxzZSwiSXNJdGFsaWMiOmZhbHNlLCJJc1VuZGVybGluZWQiOmZhbHNlLCJQYXJlbnRTdHlsZSI6bnVsbH0sIkF1dG9TaXplIjowLCJGb3JlZ3JvdW5kIjp7IiRpZCI6IjExNiIsIkNvbG9yIjp7IiRpZCI6IjExNyIsIkEiOjI1NSwiUiI6MzEsIkciOjczLCJCIjoxMjZ9fSwiTWF4V2lkdGgiOjIwMC4wLCJNYXhIZWlnaHQiOiJJbmZpbml0eSIsIlNtYXJ0Rm9yZWdyb3VuZElzQWN0aXZlIjpmYWxzZSwiSG9yaXpvbnRhbEFsaWdubWVudCI6MCwiVmVydGljYWxBbGlnbm1lbnQiOjAsIlNtYXJ0Rm9yZWdyb3VuZCI6bnVsbCwiTWFyZ2luIjp7IiRpZCI6IjExOCIsIlRvcCI6MCwiTGVmdCI6MCwiUmlnaHQiOjAsIkJvdHRvbSI6MH0sIlBhZGRpbmciOnsiJGlkIjoiMTE5IiwiVG9wIjowLCJMZWZ0IjowLCJSaWdodCI6MCwiQm90dG9tIjowfSwiQmFja2dyb3VuZCI6eyIkaWQiOiIxMjAiLCJDb2xvciI6eyIkcmVmIjoiMjAifX0sIklzVmlzaWJsZSI6dHJ1ZSwiV2lkdGgiOjAuMCwiSGVpZ2h0IjowLjAsIkJvcmRlclN0eWxlIjpudWxsLCJQYXJlbnRTdHlsZSI6bnVsbH0sIkRhdGVGb3JtYXQiOnsiJGlkIjoiMTIxIiwiRm9ybWF0U3RyaW5nIjoiTS9kL3l5eXkiLCJTZXBhcmF0b3IiOiIvIiwiVXNlSW50ZXJuYXRpb25hbERhdGVGb3JtYXQiOmZhbHNlfSwiSXNWaXNpYmxlIjp0cnVlLCJQYXJlbnRTdHlsZSI6bnVsbH0sIlNob3dFbGFwc2VkVGltZUdyYWRpZW50U3R5bGUiOmZhbHNlfSwiU2NhbGUiOnsiJGlkIjoiMTIyIiwiU3RhcnREYXRlIjoiMjAxMy0wNi0xNVQyMzo1OTo1OS45OTlaIiwiRW5kRGF0ZSI6IjIwMTctMTEtMDFUMjM6NTk6NTkuOTk5WiIsIkZvcm1hdCI6Ik1NIiwiVHlwZSI6MywiQXV0b0RhdGVSYW5nZSI6dHJ1ZSwiV29ya2luZ0RheXMiOjMxLCJUb2RheU1hcmtlclRleHQiOiJUb2RheSIsIkF1dG9TY2FsZVR5cGUiOmZhbHNlfSwiTWlsZXN0b25lcyI6W3siJGlkIjoiMTIzIiwiRGF0ZSI6IjIwMTMtMDYtMTVUMjM6NTk6NTkuOTk5WiIsIlN0eWxlIjp7IiRpZCI6IjEyNCIsIlNoYXBlIjoyLCJDb25uZWN0b3JNYXJnaW4iOnsiJHJlZiI6IjU0In0sIkNvbm5lY3RvclN0eWxlIjp7IiRpZCI6IjEyNSIsIkxpbmVDb2xvciI6eyIkaWQiOiIxMjYiLCIkdHlwZSI6Ik5MUkUuQ29tbW9uLkRvbS5Tb2xpZENvbG9yQnJ1c2gsIE5MUkUuQ29tbW9uIiwiQ29sb3IiOnsiJGlkIjoiMTI3IiwiQSI6MTI3LCJSIjoxNjUsIkciOjE2NSwiQiI6MTY1fX0sIkxpbmVXZWlnaHQiOjEuMCwiTGluZVR5cGUiOjAsIlBhcmVudFN0eWxlIjp7IiRyZWYiOiI1NSJ9fSwiSXNCZWxvd1RpbWViYW5kIjpmYWxzZSwiSGlkZURhdGUiOmZhbHNlLCJTaGFwZVNpemUiOjEsIlNwYWNpbmciOjIuMCwiUGFkZGluZyI6eyIkcmVmIjoiNTgifSwiU2hhcGVTdHlsZSI6eyIkaWQiOiIxMjgiLCJNYXJnaW4iOnsiJHJlZiI6IjYwIn0sIlBhZGRpbmciOnsiJHJlZiI6IjYxIn0sIkJhY2tncm91bmQiOnsiJGlkIjoiMTI5IiwiQ29sb3IiOnsiJGlkIjoiMTMwIiwiQSI6MjU1LCJSIjoxNjUsIkciOjE2NSwiQiI6MTY1fX0sIklzVmlzaWJsZSI6dHJ1ZSwiV2lkdGgiOjE4LjAsIkhlaWdodCI6MjAuMCwiQm9yZGVyU3R5bGUiOnsiJGlkIjoiMTMxIiwiTGluZUNvbG9yIjp7IiRyZWYiOiI2MyJ9LCJMaW5lV2VpZ2h0IjowLjAsIkxpbmVUeXBlIjowLCJQYXJlbnRTdHlsZSI6eyIkcmVmIjoiNjIifX0sIlBhcmVudFN0eWxlIjp7IiRyZWYiOiI1OSJ9fSwiVGl0bGVTdHlsZSI6eyIkaWQiOiIxMzIiLCJGb250U2V0dGluZ3MiOnsiJGlkIjoiMTMzIiwiRm9udFNpemUiOjExLCJGb250TmFtZSI6IkNhbGlicmkiLCJJc0JvbGQiOnRydWUsIklzSXRhbGljIjpmYWxzZSwiSXNVbmRlcmxpbmVkIjpmYWxzZSwiUGFyZW50U3R5bGUiOnsiJHJlZiI6IjY2In19LCJBdXRvU2l6ZSI6MiwiRm9yZWdyb3VuZCI6eyIkcmVmIjoiNjcifSwiTWF4V2lkdGgiOjEzMS42ODYzNzA4NDk2MDkzOCwiTWF4SGVpZ2h0IjoiSW5maW5pdHkiLCJTbWFydEZvcmVncm91bmRJc0FjdGl2ZSI6ZmFsc2UsIkhvcml6b250YWxBbGlnbm1lbnQiOjAsIlZlcnRpY2FsQWxpZ25tZW50IjowLCJTbWFydEZvcmVncm91bmQiOm51bGwsIk1hcmdpbiI6eyIkcmVmIjoiNjkifSwiUGFkZGluZyI6eyIkcmVmIjoiNzAifSwiQmFja2dyb3VuZCI6eyIkcmVmIjoiNzEifSwiSXNWaXNpYmxlIjp0cnVlLCJXaWR0aCI6MC4wLCJIZWlnaHQiOjAuMCwiQm9yZGVyU3R5bGUiOnsiJGlkIjoiMTM0IiwiTGluZUNvbG9yIjpudWxsLCJMaW5lV2VpZ2h0IjowLjAsIkxpbmVUeXBlIjowLCJQYXJlbnRTdHlsZSI6bnVsbH0sIlBhcmVudFN0eWxlIjp7IiRyZWYiOiI2NSJ9fSwiRGF0ZVN0eWxlIjp7IiRpZCI6IjEzNSIsIkZvbnRTZXR0aW5ncyI6eyIkaWQiOiIxMzY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xMzciLCJMaW5lQ29sb3IiOm51bGwsIkxpbmVXZWlnaHQiOjAuMCwiTGluZVR5cGUiOjAsIlBhcmVudFN0eWxlIjpudWxsfSwiUGFyZW50U3R5bGUiOnsiJHJlZiI6IjcyIn19LCJEYXRlRm9ybWF0Ijp7IiRyZWYiOiI3OSJ9LCJJc1Zpc2libGUiOnRydWUsIlBhcmVudFN0eWxlIjp7IiRyZWYiOiI1MyJ9fSwiUG9zaXRpb24iOnsiUmF0aW8iOjAuMjQ2NzI4NDQ2ODY2MjU5MTcsIklzQ3VzdG9tIjp0cnVlfSwiSWQiOiI4ZTJhMzk4Ni04MDgxLTQxNWMtYjFiNy0wZGU5NDQwYjJhNmUiLCJJbXBvcnRJZCI6bnVsbCwiVGl0bGUiOiIyMDEzIExhZ29zIG1lZXRpbmciLCJOb3RlIjpudWxsLCJIeXBlcmxpbmsiOm51bGwsIklzQ2hhbmdlZCI6ZmFsc2UsIklzTmV3IjpmYWxzZX0seyIkaWQiOiIxMzgiLCJEYXRlIjoiMjAxNS0wMS0yMFQyMzo1OTo1OS45OTlaIiwiU3R5bGUiOnsiJGlkIjoiMTM5IiwiU2hhcGUiOjIsIkNvbm5lY3Rvck1hcmdpbiI6eyIkcmVmIjoiNTQifSwiQ29ubmVjdG9yU3R5bGUiOnsiJGlkIjoiMTQwIiwiTGluZUNvbG9yIjp7IiRpZCI6IjE0MSIsIiR0eXBlIjoiTkxSRS5Db21tb24uRG9tLlNvbGlkQ29sb3JCcnVzaCwgTkxSRS5Db21tb24iLCJDb2xvciI6eyIkaWQiOiIxNDIiLCJBIjoxMjcsIlIiOjE2NSwiRyI6MTY1LCJCIjoxNjV9fSwiTGluZVdlaWdodCI6MS4wLCJMaW5lVHlwZSI6MCwiUGFyZW50U3R5bGUiOnsiJHJlZiI6IjU1In19LCJJc0JlbG93VGltZWJhbmQiOmZhbHNlLCJIaWRlRGF0ZSI6ZmFsc2UsIlNoYXBlU2l6ZSI6MSwiU3BhY2luZyI6Mi4wLCJQYWRkaW5nIjp7IiRyZWYiOiI1OCJ9LCJTaGFwZVN0eWxlIjp7IiRpZCI6IjE0MyIsIk1hcmdpbiI6eyIkcmVmIjoiNjAifSwiUGFkZGluZyI6eyIkcmVmIjoiNjEifSwiQmFja2dyb3VuZCI6eyIkaWQiOiIxNDQiLCJDb2xvciI6eyIkaWQiOiIxNDUiLCJBIjoyNTUsIlIiOjE2NSwiRyI6MTY1LCJCIjoxNjV9fSwiSXNWaXNpYmxlIjp0cnVlLCJXaWR0aCI6MTguMCwiSGVpZ2h0IjoyMC4wLCJCb3JkZXJTdHlsZSI6eyIkaWQiOiIxNDYiLCJMaW5lQ29sb3IiOnsiJHJlZiI6IjYzIn0sIkxpbmVXZWlnaHQiOjAuMCwiTGluZVR5cGUiOjAsIlBhcmVudFN0eWxlIjp7IiRyZWYiOiI2MiJ9fSwiUGFyZW50U3R5bGUiOnsiJHJlZiI6IjU5In19LCJUaXRsZVN0eWxlIjp7IiRpZCI6IjE0NyIsIkZvbnRTZXR0aW5ncyI6eyIkaWQiOiIxNDgiLCJGb250U2l6ZSI6MTEsIkZvbnROYW1lIjoiQ2FsaWJyaSIsIklzQm9sZCI6dHJ1ZSwiSXNJdGFsaWMiOmZhbHNlLCJJc1VuZGVybGluZWQiOmZhbHNlLCJQYXJlbnRTdHlsZSI6eyIkcmVmIjoiNjYifX0sIkF1dG9TaXplIjoyLCJGb3JlZ3JvdW5kIjp7IiRyZWYiOiI2NyJ9LCJNYXhXaWR0aCI6MTM2LjI4MDA3NTA3MzI0MjE5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xNDkiLCJMaW5lQ29sb3IiOm51bGwsIkxpbmVXZWlnaHQiOjAuMCwiTGluZVR5cGUiOjAsIlBhcmVudFN0eWxlIjpudWxsfSwiUGFyZW50U3R5bGUiOnsiJHJlZiI6IjY1In19LCJEYXRlU3R5bGUiOnsiJGlkIjoiMTUwIiwiRm9udFNldHRpbmdzIjp7IiRpZCI6IjE1MS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E1MiIsIkxpbmVDb2xvciI6bnVsbCwiTGluZVdlaWdodCI6MC4wLCJMaW5lVHlwZSI6MCwiUGFyZW50U3R5bGUiOm51bGx9LCJQYXJlbnRTdHlsZSI6eyIkcmVmIjoiNzIifX0sIkRhdGVGb3JtYXQiOnsiJHJlZiI6Ijc5In0sIklzVmlzaWJsZSI6dHJ1ZSwiUGFyZW50U3R5bGUiOnsiJHJlZiI6IjUzIn19LCJQb3NpdGlvbiI6eyJSYXRpbyI6MC4yNDY3Mjg0NDY4NjYyNTkxNywiSXNDdXN0b20iOnRydWV9LCJJZCI6IjkxNTNhMGM5LTE1NjctNGVhNy1iN2Y4LWNjYjljYjM4YjI1MiIsIkltcG9ydElkIjpudWxsLCJUaXRsZSI6Ikdsb2JhbCBjb25zdWx0YXRpb24gY2FsbCIsIk5vdGUiOm51bGwsIkh5cGVybGluayI6bnVsbCwiSXNDaGFuZ2VkIjpmYWxzZSwiSXNOZXciOmZhbHNlfSx7IiRpZCI6IjE1MyIsIkRhdGUiOiIyMDE1LTA0LTIzVDIzOjU5OjU5Ljk5OVoiLCJTdHlsZSI6eyIkaWQiOiIxNTQiLCJTaGFwZSI6MiwiQ29ubmVjdG9yTWFyZ2luIjp7IiRyZWYiOiI1NCJ9LCJDb25uZWN0b3JTdHlsZSI6eyIkaWQiOiIxNTUiLCJMaW5lQ29sb3IiOnsiJGlkIjoiMTU2IiwiJHR5cGUiOiJOTFJFLkNvbW1vbi5Eb20uU29saWRDb2xvckJydXNoLCBOTFJFLkNvbW1vbiIsIkNvbG9yIjp7IiRpZCI6IjE1NyIsIkEiOjEyNywiUiI6MTY1LCJHIjoxNjUsIkIiOjE2NX19LCJMaW5lV2VpZ2h0IjoxLjAsIkxpbmVUeXBlIjowLCJQYXJlbnRTdHlsZSI6eyIkcmVmIjoiNTUifX0sIklzQmVsb3dUaW1lYmFuZCI6ZmFsc2UsIkhpZGVEYXRlIjpmYWxzZSwiU2hhcGVTaXplIjoxLCJTcGFjaW5nIjoyLjAsIlBhZGRpbmciOnsiJHJlZiI6IjU4In0sIlNoYXBlU3R5bGUiOnsiJGlkIjoiMTU4IiwiTWFyZ2luIjp7IiRyZWYiOiI2MCJ9LCJQYWRkaW5nIjp7IiRyZWYiOiI2MSJ9LCJCYWNrZ3JvdW5kIjp7IiRpZCI6IjE1OSIsIkNvbG9yIjp7IiRpZCI6IjE2MCIsIkEiOjI1NSwiUiI6MTY1LCJHIjoxNjUsIkIiOjE2NX19LCJJc1Zpc2libGUiOnRydWUsIldpZHRoIjoxOC4wLCJIZWlnaHQiOjIwLjAsIkJvcmRlclN0eWxlIjp7IiRpZCI6IjE2MSIsIkxpbmVDb2xvciI6eyIkcmVmIjoiNjMifSwiTGluZVdlaWdodCI6MC4wLCJMaW5lVHlwZSI6MCwiUGFyZW50U3R5bGUiOnsiJHJlZiI6IjYyIn19LCJQYXJlbnRTdHlsZSI6eyIkcmVmIjoiNTkifX0sIlRpdGxlU3R5bGUiOnsiJGlkIjoiMTYyIiwiRm9udFNldHRpbmdzIjp7IiRpZCI6IjE2MyIsIkZvbnRTaXplIjoxMSwiRm9udE5hbWUiOiJDYWxpYnJpIiwiSXNCb2xkIjp0cnVlLCJJc0l0YWxpYyI6ZmFsc2UsIklzVW5kZXJsaW5lZCI6ZmFsc2UsIlBhcmVudFN0eWxlIjp7IiRyZWYiOiI2NiJ9fSwiQXV0b1NpemUiOjIsIkZvcmVncm91bmQiOnsiJHJlZiI6IjY3In0sIk1heFdpZHRoIjo5Mi4w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xNjQiLCJMaW5lQ29sb3IiOm51bGwsIkxpbmVXZWlnaHQiOjAuMCwiTGluZVR5cGUiOjAsIlBhcmVudFN0eWxlIjpudWxsfSwiUGFyZW50U3R5bGUiOnsiJHJlZiI6IjY1In19LCJEYXRlU3R5bGUiOnsiJGlkIjoiMTY1IiwiRm9udFNldHRpbmdzIjp7IiRpZCI6IjE2Ni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E2NyIsIkxpbmVDb2xvciI6bnVsbCwiTGluZVdlaWdodCI6MC4wLCJMaW5lVHlwZSI6MCwiUGFyZW50U3R5bGUiOm51bGx9LCJQYXJlbnRTdHlsZSI6eyIkcmVmIjoiNzIifX0sIkRhdGVGb3JtYXQiOnsiJHJlZiI6Ijc5In0sIklzVmlzaWJsZSI6dHJ1ZSwiUGFyZW50U3R5bGUiOnsiJHJlZiI6IjUzIn19LCJQb3NpdGlvbiI6eyJSYXRpbyI6MC40MDcyNzE2NTU4OTUwOTE4NCwiSXNDdXN0b20iOnRydWV9LCJJZCI6IjBiNzg1NGQxLTJmNDMtNDE0Ni05YjRkLTgwODJkYWUxYWJmYyIsIkltcG9ydElkIjpudWxsLCJUaXRsZSI6Ikdsb2JhbCBjb25zdWx0YXRpb24gY2FsbCIsIk5vdGUiOm51bGwsIkh5cGVybGluayI6bnVsbCwiSXNDaGFuZ2VkIjpmYWxzZSwiSXNOZXciOmZhbHNlfSx7IiRpZCI6IjE2OCIsIkRhdGUiOiIyMDE1LTA2LTI1VDIzOjU5OjU5Ljk5OVoiLCJTdHlsZSI6eyIkaWQiOiIxNjkiLCJTaGFwZSI6MiwiQ29ubmVjdG9yTWFyZ2luIjp7IiRyZWYiOiI1NCJ9LCJDb25uZWN0b3JTdHlsZSI6eyIkaWQiOiIxNzAiLCJMaW5lQ29sb3IiOnsiJGlkIjoiMTcxIiwiJHR5cGUiOiJOTFJFLkNvbW1vbi5Eb20uU29saWRDb2xvckJydXNoLCBOTFJFLkNvbW1vbiIsIkNvbG9yIjp7IiRpZCI6IjE3MiIsIkEiOjEyNywiUiI6MTc4LCJHIjoxNCwiQiI6MTh9fSwiTGluZVdlaWdodCI6MS4wLCJMaW5lVHlwZSI6MCwiUGFyZW50U3R5bGUiOnsiJHJlZiI6IjU1In19LCJJc0JlbG93VGltZWJhbmQiOmZhbHNlLCJIaWRlRGF0ZSI6ZmFsc2UsIlNoYXBlU2l6ZSI6MSwiU3BhY2luZyI6Mi4wLCJQYWRkaW5nIjp7IiRyZWYiOiI1OCJ9LCJTaGFwZVN0eWxlIjp7IiRpZCI6IjE3MyIsIk1hcmdpbiI6eyIkcmVmIjoiNjAifSwiUGFkZGluZyI6eyIkcmVmIjoiNjEifSwiQmFja2dyb3VuZCI6eyIkaWQiOiIxNzQiLCJDb2xvciI6eyIkaWQiOiIxNzUiLCJBIjoyNTUsIlIiOjE3OCwiRyI6MTQsIkIiOjE4fX0sIklzVmlzaWJsZSI6dHJ1ZSwiV2lkdGgiOjE4LjAsIkhlaWdodCI6MjAuMCwiQm9yZGVyU3R5bGUiOnsiJGlkIjoiMTc2IiwiTGluZUNvbG9yIjp7IiRyZWYiOiI2MyJ9LCJMaW5lV2VpZ2h0IjowLjAsIkxpbmVUeXBlIjowLCJQYXJlbnRTdHlsZSI6eyIkcmVmIjoiNjIifX0sIlBhcmVudFN0eWxlIjp7IiRyZWYiOiI1OSJ9fSwiVGl0bGVTdHlsZSI6eyIkaWQiOiIxNzciLCJGb250U2V0dGluZ3MiOnsiJGlkIjoiMTc4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xNzkiLCJMaW5lQ29sb3IiOm51bGwsIkxpbmVXZWlnaHQiOjAuMCwiTGluZVR5cGUiOjAsIlBhcmVudFN0eWxlIjpudWxsfSwiUGFyZW50U3R5bGUiOnsiJHJlZiI6IjY1In19LCJEYXRlU3R5bGUiOnsiJGlkIjoiMTgwIiwiRm9udFNldHRpbmdzIjp7IiRpZCI6IjE4MS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E4MiIsIkxpbmVDb2xvciI6bnVsbCwiTGluZVdlaWdodCI6MC4wLCJMaW5lVHlwZSI6MCwiUGFyZW50U3R5bGUiOm51bGx9LCJQYXJlbnRTdHlsZSI6eyIkcmVmIjoiNzIifX0sIkRhdGVGb3JtYXQiOnsiJHJlZiI6Ijc5In0sIklzVmlzaWJsZSI6dHJ1ZSwiUGFyZW50U3R5bGUiOnsiJHJlZiI6IjUzIn19LCJQb3NpdGlvbiI6eyJSYXRpbyI6MC4zMTQ1Njc5MDY4ODU5NzEyNSwiSXNDdXN0b20iOnRydWV9LCJJZCI6ImY5MDhjODlkLTNiOTUtNDE2Yi04ZTNkLTM5M2RmMmIyMTkwYSIsIkltcG9ydElkIjpudWxsLCJUaXRsZSI6IjIwMTUgUGFydG5lciBPcmllbnRhdGlvbiBUcmFpbmluZyIsIk5vdGUiOm51bGwsIkh5cGVybGluayI6bnVsbCwiSXNDaGFuZ2VkIjpmYWxzZSwiSXNOZXciOmZhbHNlfSx7IiRpZCI6IjE4MyIsIkRhdGUiOiIyMDE2LTAxLTAxVDIzOjU5OjU5Ljk5OVoiLCJTdHlsZSI6eyIkaWQiOiIxODQiLCJTaGFwZSI6MiwiQ29ubmVjdG9yTWFyZ2luIjp7IiRyZWYiOiI1NCJ9LCJDb25uZWN0b3JTdHlsZSI6eyIkaWQiOiIxODUiLCJMaW5lQ29sb3IiOnsiJGlkIjoiMTg2IiwiJHR5cGUiOiJOTFJFLkNvbW1vbi5Eb20uU29saWRDb2xvckJydXNoLCBOTFJFLkNvbW1vbiIsIkNvbG9yIjp7IiRpZCI6IjE4NyIsIkEiOjI1NSwiUiI6MCwiRyI6MCwiQiI6MH19LCJMaW5lV2VpZ2h0IjoxLjAsIkxpbmVUeXBlIjowLCJQYXJlbnRTdHlsZSI6eyIkcmVmIjoiNTUifX0sIklzQmVsb3dUaW1lYmFuZCI6dHJ1ZSwiSGlkZURhdGUiOmZhbHNlLCJTaGFwZVNpemUiOjIsIlNwYWNpbmciOjIuMCwiUGFkZGluZyI6eyIkcmVmIjoiNTgifSwiU2hhcGVTdHlsZSI6eyIkaWQiOiIxODgiLCJNYXJnaW4iOnsiJHJlZiI6IjYwIn0sIlBhZGRpbmciOnsiJHJlZiI6IjYxIn0sIkJhY2tncm91bmQiOnsiJGlkIjoiMTg5IiwiQ29sb3IiOnsiJGlkIjoiMTkwIiwiQSI6MjU1LCJSIjowLCJHIjowLCJCIjowfX0sIklzVmlzaWJsZSI6dHJ1ZSwiV2lkdGgiOjE4LjAsIkhlaWdodCI6MTguMCwiQm9yZGVyU3R5bGUiOnsiJGlkIjoiMTkxIiwiTGluZUNvbG9yIjp7IiRyZWYiOiI2MyJ9LCJMaW5lV2VpZ2h0IjowLjAsIkxpbmVUeXBlIjowLCJQYXJlbnRTdHlsZSI6eyIkcmVmIjoiNjIifX0sIlBhcmVudFN0eWxlIjp7IiRyZWYiOiI1OSJ9fSwiVGl0bGVTdHlsZSI6eyIkaWQiOiIxOTIiLCJGb250U2V0dGluZ3MiOnsiJGlkIjoiMTkzIiwiRm9udFNpemUiOjExLCJGb250TmFtZSI6IkNhbGlicmkiLCJJc0JvbGQiOnRydWUsIklzSXRhbGljIjpmYWxzZSwiSXNVbmRlcmxpbmVkIjpmYWxzZSwiUGFyZW50U3R5bGUiOnsiJHJlZiI6IjY2In19LCJBdXRvU2l6ZSI6MiwiRm9yZWdyb3VuZCI6eyIkcmVmIjoiNjcifSwiTWF4V2lkdGgiOjE5NS45ODQ0ODE4MTE1MjM0NCwiTWF4SGVpZ2h0IjoiSW5maW5pdHkiLCJTbWFydEZvcmVncm91bmRJc0FjdGl2ZSI6ZmFsc2UsIkhvcml6b250YWxBbGlnbm1lbnQiOjAsIlZlcnRpY2FsQWxpZ25tZW50IjowLCJTbWFydEZvcmVncm91bmQiOm51bGwsIk1hcmdpbiI6eyIkcmVmIjoiNjkifSwiUGFkZGluZyI6eyIkcmVmIjoiNzAifSwiQmFja2dyb3VuZCI6eyIkcmVmIjoiNzEifSwiSXNWaXNpYmxlIjp0cnVlLCJXaWR0aCI6MC4wLCJIZWlnaHQiOjAuMCwiQm9yZGVyU3R5bGUiOnsiJGlkIjoiMTk0IiwiTGluZUNvbG9yIjpudWxsLCJMaW5lV2VpZ2h0IjowLjAsIkxpbmVUeXBlIjowLCJQYXJlbnRTdHlsZSI6bnVsbH0sIlBhcmVudFN0eWxlIjp7IiRyZWYiOiI2NSJ9fSwiRGF0ZVN0eWxlIjp7IiRpZCI6IjE5NSIsIkZvbnRTZXR0aW5ncyI6eyIkaWQiOiIxOTY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xOTciLCJMaW5lQ29sb3IiOm51bGwsIkxpbmVXZWlnaHQiOjAuMCwiTGluZVR5cGUiOjAsIlBhcmVudFN0eWxlIjpudWxsfSwiUGFyZW50U3R5bGUiOnsiJHJlZiI6IjcyIn19LCJEYXRlRm9ybWF0Ijp7IiRyZWYiOiI3OSJ9LCJJc1Zpc2libGUiOnRydWUsIlBhcmVudFN0eWxlIjp7IiRyZWYiOiI1MyJ9fSwiUG9zaXRpb24iOnsiUmF0aW8iOjAuMTI1NDkzODQ5NzY2MTA3MjIsIklzQ3VzdG9tIjp0cnVlfSwiSWQiOiI3OWViMmZmNi05MTE0LTRkYTUtOWY3Mi03OTdkY2Y5MzYzNTAiLCJJbXBvcnRJZCI6bnVsbCwiVGl0bGUiOiJCZWdpbiAyMDE2IFJURUkgRGF0YSBDb2xsZWN0aW9uIEN5Y2xlIiwiTm90ZSI6bnVsbCwiSHlwZXJsaW5rIjpudWxsLCJJc0NoYW5nZWQiOmZhbHNlLCJJc05ldyI6ZmFsc2V9LHsiJGlkIjoiMTk4IiwiRGF0ZSI6IjIwMTYtMDMtMTVUMjM6NTk6NTkuOTk5WiIsIlN0eWxlIjp7IiRpZCI6IjE5OSIsIlNoYXBlIjoyLCJDb25uZWN0b3JNYXJnaW4iOnsiJHJlZiI6IjU0In0sIkNvbm5lY3RvclN0eWxlIjp7IiRpZCI6IjIwMCIsIkxpbmVDb2xvciI6eyIkaWQiOiIyMDEiLCIkdHlwZSI6Ik5MUkUuQ29tbW9uLkRvbS5Tb2xpZENvbG9yQnJ1c2gsIE5MUkUuQ29tbW9uIiwiQ29sb3IiOnsiJGlkIjoiMjAyIiwiQSI6MTI3LCJSIjowLCJHIjowLCJCIjowfX0sIkxpbmVXZWlnaHQiOjEuMCwiTGluZVR5cGUiOjAsIlBhcmVudFN0eWxlIjp7IiRyZWYiOiI1NSJ9fSwiSXNCZWxvd1RpbWViYW5kIjpmYWxzZSwiSGlkZURhdGUiOmZhbHNlLCJTaGFwZVNpemUiOjEsIlNwYWNpbmciOjIuMCwiUGFkZGluZyI6eyIkcmVmIjoiNTgifSwiU2hhcGVTdHlsZSI6eyIkaWQiOiIyMDMiLCJNYXJnaW4iOnsiJHJlZiI6IjYwIn0sIlBhZGRpbmciOnsiJHJlZiI6IjYxIn0sIkJhY2tncm91bmQiOnsiJGlkIjoiMjA0IiwiQ29sb3IiOnsiJGlkIjoiMjA1IiwiQSI6MjU1LCJSIjowLCJHIjowLCJCIjowfX0sIklzVmlzaWJsZSI6dHJ1ZSwiV2lkdGgiOjE4LjAsIkhlaWdodCI6MjAuMCwiQm9yZGVyU3R5bGUiOnsiJGlkIjoiMjA2IiwiTGluZUNvbG9yIjp7IiRyZWYiOiI2MyJ9LCJMaW5lV2VpZ2h0IjowLjAsIkxpbmVUeXBlIjowLCJQYXJlbnRTdHlsZSI6eyIkcmVmIjoiNjIifX0sIlBhcmVudFN0eWxlIjp7IiRyZWYiOiI1OSJ9fSwiVGl0bGVTdHlsZSI6eyIkaWQiOiIyMDciLCJGb250U2V0dGluZ3MiOnsiJGlkIjoiMjA4IiwiRm9udFNpemUiOjExLCJGb250TmFtZSI6IkNhbGlicmkiLCJJc0JvbGQiOnRydWUsIklzSXRhbGljIjpmYWxzZSwiSXNVbmRlcmxpbmVkIjpmYWxzZSwiUGFyZW50U3R5bGUiOnsiJHJlZiI6IjY2In19LCJBdXRvU2l6ZSI6MiwiRm9yZWdyb3VuZCI6eyIkcmVmIjoiNjcifSwiTWF4V2lkdGgiOjEzNy4wOTQ3MjY1NjI1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yMDkiLCJMaW5lQ29sb3IiOm51bGwsIkxpbmVXZWlnaHQiOjAuMCwiTGluZVR5cGUiOjAsIlBhcmVudFN0eWxlIjpudWxsfSwiUGFyZW50U3R5bGUiOnsiJHJlZiI6IjY1In19LCJEYXRlU3R5bGUiOnsiJGlkIjoiMjEwIiwiRm9udFNldHRpbmdzIjp7IiRpZCI6IjIxMS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IxMiIsIkxpbmVDb2xvciI6bnVsbCwiTGluZVdlaWdodCI6MC4wLCJMaW5lVHlwZSI6MCwiUGFyZW50U3R5bGUiOm51bGx9LCJQYXJlbnRTdHlsZSI6eyIkcmVmIjoiNzIifX0sIkRhdGVGb3JtYXQiOnsiJHJlZiI6Ijc5In0sIklzVmlzaWJsZSI6dHJ1ZSwiUGFyZW50U3R5bGUiOnsiJHJlZiI6IjUzIn19LCJQb3NpdGlvbiI6eyJSYXRpbyI6MC4yNDY3Mjg0NDY4NjYyNTkxNywiSXNDdXN0b20iOnRydWV9LCJJZCI6ImNhYzEwMGJjLTE2ZWEtNGI2Zi04YzM2LTc1YWM4MTBhMjJmMyIsIkltcG9ydElkIjpudWxsLCJUaXRsZSI6IjIwMTUgR2xvYmFsIFJlcG9ydCBMYXVuY2giLCJOb3RlIjpudWxsLCJIeXBlcmxpbmsiOm51bGwsIklzQ2hhbmdlZCI6ZmFsc2UsIklzTmV3IjpmYWxzZX0seyIkaWQiOiIyMTMiLCJEYXRlIjoiMjAxNi0wNi0yMlQyMzo1OTo1OS45OTlaIiwiU3R5bGUiOnsiJGlkIjoiMjE0IiwiU2hhcGUiOjIsIkNvbm5lY3Rvck1hcmdpbiI6eyIkcmVmIjoiNTQifSwiQ29ubmVjdG9yU3R5bGUiOnsiJGlkIjoiMjE1IiwiTGluZUNvbG9yIjp7IiRpZCI6IjIxNiIsIiR0eXBlIjoiTkxSRS5Db21tb24uRG9tLlNvbGlkQ29sb3JCcnVzaCwgTkxSRS5Db21tb24iLCJDb2xvciI6eyIkaWQiOiIyMTciLCJBIjoxMjcsIlIiOjE3OCwiRyI6MTQsIkIiOjE4fX0sIkxpbmVXZWlnaHQiOjEuMCwiTGluZVR5cGUiOjAsIlBhcmVudFN0eWxlIjp7IiRyZWYiOiI1NSJ9fSwiSXNCZWxvd1RpbWViYW5kIjpmYWxzZSwiSGlkZURhdGUiOmZhbHNlLCJTaGFwZVNpemUiOjEsIlNwYWNpbmciOjIuMCwiUGFkZGluZyI6eyIkcmVmIjoiNTgifSwiU2hhcGVTdHlsZSI6eyIkaWQiOiIyMTgiLCJNYXJnaW4iOnsiJHJlZiI6IjYwIn0sIlBhZGRpbmciOnsiJHJlZiI6IjYxIn0sIkJhY2tncm91bmQiOnsiJGlkIjoiMjE5IiwiQ29sb3IiOnsiJGlkIjoiMjIwIiwiQSI6MjU1LCJSIjoxNzgsIkciOjE0LCJCIjoxOH19LCJJc1Zpc2libGUiOnRydWUsIldpZHRoIjoxOC4wLCJIZWlnaHQiOjIwLjAsIkJvcmRlclN0eWxlIjp7IiRpZCI6IjIyMSIsIkxpbmVDb2xvciI6eyIkcmVmIjoiNjMifSwiTGluZVdlaWdodCI6MC4wLCJMaW5lVHlwZSI6MCwiUGFyZW50U3R5bGUiOnsiJHJlZiI6IjYyIn19LCJQYXJlbnRTdHlsZSI6eyIkcmVmIjoiNTkifX0sIlRpdGxlU3R5bGUiOnsiJGlkIjoiMjIyIiwiRm9udFNldHRpbmdzIjp7IiRpZCI6IjIyMyIsIkZvbnRTaXplIjoxMSwiRm9udE5hbWUiOiJDYWxpYnJpIiwiSXNCb2xkIjp0cnVlLCJJc0l0YWxpYyI6ZmFsc2UsIklzVW5kZXJsaW5lZCI6ZmFsc2UsIlBhcmVudFN0eWxlIjp7IiRyZWYiOiI2NiJ9fSwiQXV0b1NpemUiOjIsIkZvcmVncm91bmQiOnsiJHJlZiI6IjY3In0sIk1heFdpZHRoIjoyMzQuNjYzNDY3NDA3MjI2NTYsIk1heEhlaWdodCI6IkluZmluaXR5IiwiU21hcnRGb3JlZ3JvdW5kSXNBY3RpdmUiOmZhbHNlLCJIb3Jpem9udGFsQWxpZ25tZW50IjowLCJWZXJ0aWNhbEFsaWdubWVudCI6MCwiU21hcnRGb3JlZ3JvdW5kIjpudWxsLCJNYXJnaW4iOnsiJHJlZiI6IjY5In0sIlBhZGRpbmciOnsiJHJlZiI6IjcwIn0sIkJhY2tncm91bmQiOnsiJHJlZiI6IjcxIn0sIklzVmlzaWJsZSI6dHJ1ZSwiV2lkdGgiOjAuMCwiSGVpZ2h0IjowLjAsIkJvcmRlclN0eWxlIjp7IiRpZCI6IjIyNCIsIkxpbmVDb2xvciI6bnVsbCwiTGluZVdlaWdodCI6MC4wLCJMaW5lVHlwZSI6MCwiUGFyZW50U3R5bGUiOm51bGx9LCJQYXJlbnRTdHlsZSI6eyIkcmVmIjoiNjUifX0sIkRhdGVTdHlsZSI6eyIkaWQiOiIyMjUiLCJGb250U2V0dGluZ3MiOnsiJGlkIjoiMjI2IiwiRm9udFNpemUiOjEw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jI3IiwiTGluZUNvbG9yIjpudWxsLCJMaW5lV2VpZ2h0IjowLjAsIkxpbmVUeXBlIjowLCJQYXJlbnRTdHlsZSI6bnVsbH0sIlBhcmVudFN0eWxlIjp7IiRyZWYiOiI3MiJ9fSwiRGF0ZUZvcm1hdCI6eyIkcmVmIjoiNzkifSwiSXNWaXNpYmxlIjp0cnVlLCJQYXJlbnRTdHlsZSI6eyIkcmVmIjoiNTMifX0sIlBvc2l0aW9uIjp7IlJhdGlvIjowLjM2NDI5NjI1MDk5MDg3OTM3LCJJc0N1c3RvbSI6dHJ1ZX0sIklkIjoiMTM1ZGU0NTMtY2JiMC00ZThhLWE5ZTEtZTNkZGJhNDg0ZjVlIiwiSW1wb3J0SWQiOm51bGwsIlRpdGxlIjoiMjAxNiBQYXJ0bmVyIE9yaWVudGF0aW9uIFRyYWluaW5nIENhbGwiLCJOb3RlIjpudWxsLCJIeXBlcmxpbmsiOm51bGwsIklzQ2hhbmdlZCI6ZmFsc2UsIklzTmV3IjpmYWxzZX0seyIkaWQiOiIyMjgiLCJEYXRlIjoiMjAxNy0wMS0wMVQyMzo1OTo1OS45OTlaIiwiU3R5bGUiOnsiJGlkIjoiMjI5IiwiU2hhcGUiOjIsIkNvbm5lY3Rvck1hcmdpbiI6eyIkcmVmIjoiNTQifSwiQ29ubmVjdG9yU3R5bGUiOnsiJGlkIjoiMjMwIiwiTGluZUNvbG9yIjp7IiRpZCI6IjIzMSIsIiR0eXBlIjoiTkxSRS5Db21tb24uRG9tLlNvbGlkQ29sb3JCcnVzaCwgTkxSRS5Db21tb24iLCJDb2xvciI6eyIkaWQiOiIyMzIiLCJBIjoyNTUsIlIiOjAsIkciOjAsIkIiOjB9fSwiTGluZVdlaWdodCI6MS4wLCJMaW5lVHlwZSI6MCwiUGFyZW50U3R5bGUiOnsiJHJlZiI6IjU1In19LCJJc0JlbG93VGltZWJhbmQiOmZhbHNlLCJIaWRlRGF0ZSI6ZmFsc2UsIlNoYXBlU2l6ZSI6MiwiU3BhY2luZyI6Mi4wLCJQYWRkaW5nIjp7IiRyZWYiOiI1OCJ9LCJTaGFwZVN0eWxlIjp7IiRpZCI6IjIzMyIsIk1hcmdpbiI6eyIkcmVmIjoiNjAifSwiUGFkZGluZyI6eyIkcmVmIjoiNjEifSwiQmFja2dyb3VuZCI6eyIkaWQiOiIyMzQiLCJDb2xvciI6eyIkaWQiOiIyMzUiLCJBIjoyNTUsIlIiOjAsIkciOjAsIkIiOjB9fSwiSXNWaXNpYmxlIjp0cnVlLCJXaWR0aCI6MTguMCwiSGVpZ2h0IjoxOC4wLCJCb3JkZXJTdHlsZSI6eyIkaWQiOiIyMzYiLCJMaW5lQ29sb3IiOnsiJHJlZiI6IjYzIn0sIkxpbmVXZWlnaHQiOjAuMCwiTGluZVR5cGUiOjAsIlBhcmVudFN0eWxlIjp7IiRyZWYiOiI2MiJ9fSwiUGFyZW50U3R5bGUiOnsiJHJlZiI6IjU5In19LCJUaXRsZVN0eWxlIjp7IiRpZCI6IjIzNyIsIkZvbnRTZXR0aW5ncyI6eyIkaWQiOiIyMzgiLCJGb250U2l6ZSI6MTEsIkZvbnROYW1lIjoiQ2FsaWJyaSIsIklzQm9sZCI6dHJ1ZSwiSXNJdGFsaWMiOmZhbHNlLCJJc1VuZGVybGluZWQiOmZhbHNlLCJQYXJlbnRTdHlsZSI6eyIkcmVmIjoiNjYifX0sIkF1dG9TaXplIjoyLCJGb3JlZ3JvdW5kIjp7IiRyZWYiOiI2NyJ9LCJNYXhXaWR0aCI6MTcyLjI4NTQzMDkwODIwMzEz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yMzkiLCJMaW5lQ29sb3IiOm51bGwsIkxpbmVXZWlnaHQiOjAuMCwiTGluZVR5cGUiOjAsIlBhcmVudFN0eWxlIjpudWxsfSwiUGFyZW50U3R5bGUiOnsiJHJlZiI6IjY1In19LCJEYXRlU3R5bGUiOnsiJGlkIjoiMjQwIiwiRm9udFNldHRpbmdzIjp7IiRpZCI6IjI0MS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I0MiIsIkxpbmVDb2xvciI6bnVsbCwiTGluZVdlaWdodCI6MC4wLCJMaW5lVHlwZSI6MCwiUGFyZW50U3R5bGUiOm51bGx9LCJQYXJlbnRTdHlsZSI6eyIkcmVmIjoiNzIifX0sIkRhdGVGb3JtYXQiOnsiJHJlZiI6Ijc5In0sIklzVmlzaWJsZSI6dHJ1ZSwiUGFyZW50U3R5bGUiOnsiJHJlZiI6IjUzIn19LCJQb3NpdGlvbiI6eyJSYXRpbyI6MC4wLCJJc0N1c3RvbSI6ZmFsc2V9LCJJZCI6ImUyMjU1MGJlLTAwZDEtNDMzZC1iZDRiLWE5NGI5ZGI5NDkzMiIsIkltcG9ydElkIjpudWxsLCJUaXRsZSI6IkJlZ2luIDIwMTcgUlRFSSBBZHZvY2FjeSBDeWNsZSIsIk5vdGUiOm51bGwsIkh5cGVybGluayI6bnVsbCwiSXNDaGFuZ2VkIjpmYWxzZSwiSXNOZXciOmZhbHNlfSx7IiRpZCI6IjI0MyIsIkRhdGUiOiIyMDE3LTAzLTE1VDIzOjU5OjU5Ljk5OVoiLCJTdHlsZSI6eyIkaWQiOiIyNDQiLCJTaGFwZSI6MiwiQ29ubmVjdG9yTWFyZ2luIjp7IiRyZWYiOiI1NCJ9LCJDb25uZWN0b3JTdHlsZSI6eyIkaWQiOiIyNDUiLCJMaW5lQ29sb3IiOnsiJGlkIjoiMjQ2IiwiJHR5cGUiOiJOTFJFLkNvbW1vbi5Eb20uU29saWRDb2xvckJydXNoLCBOTFJFLkNvbW1vbiIsIkNvbG9yIjp7IiRpZCI6IjI0NyIsIkEiOjEyNywiUiI6MCwiRyI6MCwiQiI6MH19LCJMaW5lV2VpZ2h0IjoxLjAsIkxpbmVUeXBlIjowLCJQYXJlbnRTdHlsZSI6eyIkcmVmIjoiNTUifX0sIklzQmVsb3dUaW1lYmFuZCI6ZmFsc2UsIkhpZGVEYXRlIjpmYWxzZSwiU2hhcGVTaXplIjoxLCJTcGFjaW5nIjoyLjAsIlBhZGRpbmciOnsiJHJlZiI6IjU4In0sIlNoYXBlU3R5bGUiOnsiJGlkIjoiMjQ4IiwiTWFyZ2luIjp7IiRyZWYiOiI2MCJ9LCJQYWRkaW5nIjp7IiRyZWYiOiI2MSJ9LCJCYWNrZ3JvdW5kIjp7IiRpZCI6IjI0OSIsIkNvbG9yIjp7IiRpZCI6IjI1MCIsIkEiOjI1NSwiUiI6MCwiRyI6MCwiQiI6MH19LCJJc1Zpc2libGUiOnRydWUsIldpZHRoIjoxOC4wLCJIZWlnaHQiOjIwLjAsIkJvcmRlclN0eWxlIjp7IiRpZCI6IjI1MSIsIkxpbmVDb2xvciI6eyIkcmVmIjoiNjMifSwiTGluZVdlaWdodCI6MC4wLCJMaW5lVHlwZSI6MCwiUGFyZW50U3R5bGUiOnsiJHJlZiI6IjYyIn19LCJQYXJlbnRTdHlsZSI6eyIkcmVmIjoiNTkifX0sIlRpdGxlU3R5bGUiOnsiJGlkIjoiMjUyIiwiRm9udFNldHRpbmdzIjp7IiRpZCI6IjI1MyIsIkZvbnRTaXplIjoxMSwiRm9udE5hbWUiOiJDYWxpYnJpIiwiSXNCb2xkIjp0cnVlLCJJc0l0YWxpYyI6ZmFsc2UsIklzVW5kZXJsaW5lZCI6ZmFsc2UsIlBhcmVudFN0eWxlIjp7IiRyZWYiOiI2NiJ9fSwiQXV0b1NpemUiOjIsIkZvcmVncm91bmQiOnsiJHJlZiI6IjY3In0sIk1heFdpZHRoIjoxNjMuMTIwMzE1NTUxNzU3ODEsIk1heEhlaWdodCI6IkluZmluaXR5IiwiU21hcnRGb3JlZ3JvdW5kSXNBY3RpdmUiOmZhbHNlLCJIb3Jpem9udGFsQWxpZ25tZW50IjowLCJWZXJ0aWNhbEFsaWdubWVudCI6MCwiU21hcnRGb3JlZ3JvdW5kIjpudWxsLCJNYXJnaW4iOnsiJHJlZiI6IjY5In0sIlBhZGRpbmciOnsiJHJlZiI6IjcwIn0sIkJhY2tncm91bmQiOnsiJHJlZiI6IjcxIn0sIklzVmlzaWJsZSI6dHJ1ZSwiV2lkdGgiOjAuMCwiSGVpZ2h0IjowLjAsIkJvcmRlclN0eWxlIjp7IiRpZCI6IjI1NCIsIkxpbmVDb2xvciI6bnVsbCwiTGluZVdlaWdodCI6MC4wLCJMaW5lVHlwZSI6MCwiUGFyZW50U3R5bGUiOm51bGx9LCJQYXJlbnRTdHlsZSI6eyIkcmVmIjoiNjUifX0sIkRhdGVTdHlsZSI6eyIkaWQiOiIyNTUiLCJGb250U2V0dGluZ3MiOnsiJGlkIjoiMjU2IiwiRm9udFNpemUiOjEw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jU3IiwiTGluZUNvbG9yIjpudWxsLCJMaW5lV2VpZ2h0IjowLjAsIkxpbmVUeXBlIjowLCJQYXJlbnRTdHlsZSI6bnVsbH0sIlBhcmVudFN0eWxlIjp7IiRyZWYiOiI3MiJ9fSwiRGF0ZUZvcm1hdCI6eyIkcmVmIjoiNzkifSwiSXNWaXNpYmxlIjp0cnVlLCJQYXJlbnRTdHlsZSI6eyIkcmVmIjoiNTMifX0sIlBvc2l0aW9uIjp7IlJhdGlvIjowLjI5NjQ1Njc0MjI3NDkwODM3LCJJc0N1c3RvbSI6dHJ1ZX0sIklkIjoiNjAxZjA3NmItYzgxOC00ZDA4LTk1NDItZDNlZjhmYjZlZGM3IiwiSW1wb3J0SWQiOm51bGwsIlRpdGxlIjoiMjAxNiBHbG9iYWwgUmVwb3J0IExhdW5jaCIsIk5vdGUiOm51bGwsIkh5cGVybGluayI6bnVsbCwiSXNDaGFuZ2VkIjpmYWxzZSwiSXNOZXciOmZhbHNlfV0sIlRhc2tzIjpbeyIkaWQiOiIyNTgiLCJHcm91cE5hbWUiOm51bGwsIlN0YXJ0RGF0ZSI6IjIwMTUtMDQtMTVUMDA6MDA6MDBaIiwiRW5kRGF0ZSI6IjIwMTUtMDUtMjBUMjM6NTk6NTkuOTk5WiIsIlBlcmNlbnRhZ2VDb21wbGV0ZSI6bnVsbCwiU3R5bGUiOnsiJGlkIjoiMjU5IiwiU2hhcGUiOjIsIlNoYXBlVGhpY2tuZXNzIjoxLCJEdXJhdGlvbkZvcm1hdCI6MCwiSW5jbHVkZU5vbldvcmtpbmdEYXlzSW5EdXJhdGlvbiI6ZmFsc2UsIlBlcmNlbnRhZ2VDb21wbGV0ZVN0eWxlIjp7IiRpZCI6IjI2MCIsIkZvbnRTZXR0aW5ncyI6eyIkaWQiOiIyNjE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yNjIiLCJMaW5lQ29sb3IiOm51bGwsIkxpbmVXZWlnaHQiOjAuMCwiTGluZVR5cGUiOjAsIlBhcmVudFN0eWxlIjpudWxsfSwiUGFyZW50U3R5bGUiOnsiJHJlZiI6IjgxIn19LCJEdXJhdGlvblN0eWxlIjp7IiRpZCI6IjI2MyIsIkZvbnRTZXR0aW5ncyI6eyIkaWQiOiIyNjQ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yNjUiLCJMaW5lQ29sb3IiOm51bGwsIkxpbmVXZWlnaHQiOjAuMCwiTGluZVR5cGUiOjAsIlBhcmVudFN0eWxlIjpudWxsfSwiUGFyZW50U3R5bGUiOnsiJHJlZiI6Ijg4In19LCJIb3Jpem9udGFsQ29ubmVjdG9yU3R5bGUiOnsiJGlkIjoiMjY2IiwiTGluZUNvbG9yIjp7IiRyZWYiOiI5NiJ9LCJMaW5lV2VpZ2h0IjoxLjAsIkxpbmVUeXBlIjowLCJQYXJlbnRTdHlsZSI6eyIkcmVmIjoiOTUifX0sIlZlcnRpY2FsQ29ubmVjdG9yU3R5bGUiOnsiJGlkIjoiMjY3IiwiTGluZUNvbG9yIjp7IiRyZWYiOiI5OSJ9LCJMaW5lV2VpZ2h0IjowLjAsIkxpbmVUeXBlIjowLCJQYXJlbnRTdHlsZSI6eyIkcmVmIjoiOTgifX0sIk1hcmdpbiI6bnVsbCwiU3RhcnREYXRlUG9zaXRpb24iOjMsIkVuZERhdGVQb3NpdGlvbiI6NCwiVGl0bGVQb3NpdGlvbiI6MiwiRHVyYXRpb25Qb3NpdGlvbiI6NiwiUGVyY2VudGFnZUNvbXBsZXRlZFBvc2l0aW9uIjo2LCJTcGFjaW5nIjo1LCJJc0JlbG93VGltZWJhbmQiOnRydWUsIlBlcmNlbnRhZ2VDb21wbGV0ZVNoYXBlT3BhY2l0eSI6MzUsIlNoYXBlU3R5bGUiOnsiJGlkIjoiMjY4IiwiTWFyZ2luIjp7IiRyZWYiOiIxMDIifSwiUGFkZGluZyI6eyIkcmVmIjoiMTAzIn0sIkJhY2tncm91bmQiOnsiJGlkIjoiMjY5IiwiQ29sb3IiOnsiJGlkIjoiMjcwIiwiQSI6MjU1LCJSIjoxNjUsIkciOjE2NSwiQiI6MTY1fX0sIklzVmlzaWJsZSI6dHJ1ZSwiV2lkdGgiOjAuMCwiSGVpZ2h0IjoxNi4wLCJCb3JkZXJTdHlsZSI6eyIkaWQiOiIyNzEiLCJMaW5lQ29sb3IiOnsiJHJlZiI6IjEwNSJ9LCJMaW5lV2VpZ2h0IjowLjAsIkxpbmVUeXBlIjowLCJQYXJlbnRTdHlsZSI6eyIkcmVmIjoiMTA0In19LCJQYXJlbnRTdHlsZSI6eyIkcmVmIjoiMTAxIn19LCJUaXRsZVN0eWxlIjp7IiRpZCI6IjI3MiIsIkZvbnRTZXR0aW5ncyI6eyIkaWQiOiIyNzMiLCJGb250U2l6ZSI6MTEsIkZvbnROYW1lIjoiQ2FsaWJyaSIsIklzQm9sZCI6dHJ1ZSwiSXNJdGFsaWMiOmZhbHNlLCJJc1VuZGVybGluZWQiOmZhbHNlLCJQYXJlbnRTdHlsZSI6eyIkcmVmIjoiMTA4In19LCJBdXRvU2l6ZSI6MiwiRm9yZWdyb3VuZCI6eyIkcmVmIjoiMTA5In0sIk1heFdpZHRoIjoxNDAuODEzMzg1MDA5NzY1NjMsIk1heEhlaWdodCI6IkluZmluaXR5IiwiU21hcnRGb3JlZ3JvdW5kSXNBY3RpdmUiOmZhbHNlLCJIb3Jpem9udGFsQWxpZ25tZW50IjoxLCJWZXJ0aWNhbEFsaWdubWVudCI6MCwiU21hcnRGb3JlZ3JvdW5kIjpudWxsLCJNYXJnaW4iOnsiJHJlZiI6IjExMSJ9LCJQYWRkaW5nIjp7IiRyZWYiOiIxMTIifSwiQmFja2dyb3VuZCI6eyIkcmVmIjoiMTEzIn0sIklzVmlzaWJsZSI6dHJ1ZSwiV2lkdGgiOjAuMCwiSGVpZ2h0IjowLjAsIkJvcmRlclN0eWxlIjp7IiRpZCI6IjI3NCIsIkxpbmVDb2xvciI6bnVsbCwiTGluZVdlaWdodCI6MC4wLCJMaW5lVHlwZSI6MCwiUGFyZW50U3R5bGUiOm51bGx9LCJQYXJlbnRTdHlsZSI6eyIkcmVmIjoiMTA3In19LCJEYXRlU3R5bGUiOnsiJGlkIjoiMjc1IiwiRm9udFNldHRpbmdzIjp7IiRpZCI6IjI3Ni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AsIlZlcnRpY2FsQWxpZ25tZW50IjowLCJTbWFydEZvcmVncm91bmQiOm51bGwsIk1hcmdpbiI6eyIkcmVmIjoiMTE4In0sIlBhZGRpbmciOnsiJHJlZiI6IjExOSJ9LCJCYWNrZ3JvdW5kIjp7IiRyZWYiOiIxMjAifSwiSXNWaXNpYmxlIjp0cnVlLCJXaWR0aCI6MC4wLCJIZWlnaHQiOjAuMCwiQm9yZGVyU3R5bGUiOnsiJGlkIjoiMjc3IiwiTGluZUNvbG9yIjpudWxsLCJMaW5lV2VpZ2h0IjowLjAsIkxpbmVUeXBlIjowLCJQYXJlbnRTdHlsZSI6bnVsbH0sIlBhcmVudFN0eWxlIjp7IiRyZWYiOiIxMTQifX0sIkRhdGVGb3JtYXQiOnsiJHJlZiI6IjEyMSJ9LCJJc1Zpc2libGUiOnRydWUsIlBhcmVudFN0eWxlIjp7IiRyZWYiOiI4MCJ9fSwiSW5kZXgiOjEsIklkIjoiNjIyYmU4MDAtZTBmMC00ZWUwLTk1OTYtYTc2OGY0ZDEwMDAyIiwiSW1wb3J0SWQiOm51bGwsIlRpdGxlIjoiUHVibGljIEdsb2JhbCBDb25zdWx0YXRpb25zIiwiTm90ZSI6bnVsbCwiSHlwZXJsaW5rIjpudWxsLCJJc0NoYW5nZWQiOmZhbHNlLCJJc05ldyI6ZmFsc2V9LHsiJGlkIjoiMjc4IiwiR3JvdXBOYW1lIjpudWxsLCJTdGFydERhdGUiOiIyMDEzLTA2LTE2VDAwOjAwOjAwWiIsIkVuZERhdGUiOiIyMDE1LTA1LTIwVDIzOjU5OjU5Ljk5OVoiLCJQZXJjZW50YWdlQ29tcGxldGUiOm51bGwsIlN0eWxlIjp7IiRpZCI6IjI3OSIsIlNoYXBlIjoyLCJTaGFwZVRoaWNrbmVzcyI6MSwiRHVyYXRpb25Gb3JtYXQiOjAsIkluY2x1ZGVOb25Xb3JraW5nRGF5c0luRHVyYXRpb24iOmZhbHNlLCJQZXJjZW50YWdlQ29tcGxldGVTdHlsZSI6eyIkaWQiOiIyODAiLCJGb250U2V0dGluZ3MiOnsiJGlkIjoiMjgx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jgyIiwiTGluZUNvbG9yIjpudWxsLCJMaW5lV2VpZ2h0IjowLjAsIkxpbmVUeXBlIjowLCJQYXJlbnRTdHlsZSI6bnVsbH0sIlBhcmVudFN0eWxlIjp7IiRyZWYiOiI4MSJ9fSwiRHVyYXRpb25TdHlsZSI6eyIkaWQiOiIyODMiLCJGb250U2V0dGluZ3MiOnsiJGlkIjoiMjg0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jg1IiwiTGluZUNvbG9yIjpudWxsLCJMaW5lV2VpZ2h0IjowLjAsIkxpbmVUeXBlIjowLCJQYXJlbnRTdHlsZSI6bnVsbH0sIlBhcmVudFN0eWxlIjp7IiRyZWYiOiI4OCJ9fSwiSG9yaXpvbnRhbENvbm5lY3RvclN0eWxlIjp7IiRpZCI6IjI4NiIsIkxpbmVDb2xvciI6eyIkcmVmIjoiOTYifSwiTGluZVdlaWdodCI6MS4wLCJMaW5lVHlwZSI6MCwiUGFyZW50U3R5bGUiOnsiJHJlZiI6Ijk1In19LCJWZXJ0aWNhbENvbm5lY3RvclN0eWxlIjp7IiRpZCI6IjI4NyIsIkxpbmVDb2xvciI6eyIkcmVmIjoiOTkifSwiTGluZVdlaWdodCI6MC4wLCJMaW5lVHlwZSI6MCwiUGFyZW50U3R5bGUiOnsiJHJlZiI6Ijk4In19LCJNYXJnaW4iOm51bGwsIlN0YXJ0RGF0ZVBvc2l0aW9uIjozLCJFbmREYXRlUG9zaXRpb24iOjQsIlRpdGxlUG9zaXRpb24iOjIsIkR1cmF0aW9uUG9zaXRpb24iOjYsIlBlcmNlbnRhZ2VDb21wbGV0ZWRQb3NpdGlvbiI6NiwiU3BhY2luZyI6NSwiSXNCZWxvd1RpbWViYW5kIjp0cnVlLCJQZXJjZW50YWdlQ29tcGxldGVTaGFwZU9wYWNpdHkiOjM1LCJTaGFwZVN0eWxlIjp7IiRpZCI6IjI4OCIsIk1hcmdpbiI6eyIkcmVmIjoiMTAyIn0sIlBhZGRpbmciOnsiJHJlZiI6IjEwMyJ9LCJCYWNrZ3JvdW5kIjp7IiRpZCI6IjI4OSIsIkNvbG9yIjp7IiRpZCI6IjI5MCIsIkEiOjI1NSwiUiI6MTE1LCJHIjoxMTUsIkIiOjExNX19LCJJc1Zpc2libGUiOnRydWUsIldpZHRoIjowLjAsIkhlaWdodCI6MTYuMCwiQm9yZGVyU3R5bGUiOnsiJGlkIjoiMjkxIiwiTGluZUNvbG9yIjp7IiRyZWYiOiIxMDUifSwiTGluZVdlaWdodCI6MC4wLCJMaW5lVHlwZSI6MCwiUGFyZW50U3R5bGUiOnsiJHJlZiI6IjEwNCJ9fSwiUGFyZW50U3R5bGUiOnsiJHJlZiI6IjEwMSJ9fSwiVGl0bGVTdHlsZSI6eyIkaWQiOiIyOTIiLCJGb250U2V0dGluZ3MiOnsiJGlkIjoiMjkzIiwiRm9udFNpemUiOjExLCJGb250TmFtZSI6IkNhbGlicmkiLCJJc0JvbGQiOnRydWUsIklzSXRhbGljIjpmYWxzZSwiSXNVbmRlcmxpbmVkIjpmYWxzZSwiUGFyZW50U3R5bGUiOnsiJHJlZiI6IjEwOCJ9fSwiQXV0b1NpemUiOjIsIkZvcmVncm91bmQiOnsiJHJlZiI6IjEwOSJ9LCJNYXhXaWR0aCI6MTIzLjM3NTI3NDY1ODIwMzEzLCJNYXhIZWlnaHQiOiJJbmZpbml0eSIsIlNtYXJ0Rm9yZWdyb3VuZElzQWN0aXZlIjpmYWxzZSwiSG9yaXpvbnRhbEFsaWdubWVudCI6MSwiVmVydGljYWxBbGlnbm1lbnQiOjAsIlNtYXJ0Rm9yZWdyb3VuZCI6bnVsbCwiTWFyZ2luIjp7IiRyZWYiOiIxMTEifSwiUGFkZGluZyI6eyIkcmVmIjoiMTEyIn0sIkJhY2tncm91bmQiOnsiJHJlZiI6IjExMyJ9LCJJc1Zpc2libGUiOnRydWUsIldpZHRoIjowLjAsIkhlaWdodCI6MC4wLCJCb3JkZXJTdHlsZSI6eyIkaWQiOiIyOTQiLCJMaW5lQ29sb3IiOm51bGwsIkxpbmVXZWlnaHQiOjAuMCwiTGluZVR5cGUiOjAsIlBhcmVudFN0eWxlIjpudWxsfSwiUGFyZW50U3R5bGUiOnsiJHJlZiI6IjEwNyJ9fSwiRGF0ZVN0eWxlIjp7IiRpZCI6IjI5NSIsIkZvbnRTZXR0aW5ncyI6eyIkaWQiOiIyOTY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wLCJWZXJ0aWNhbEFsaWdubWVudCI6MCwiU21hcnRGb3JlZ3JvdW5kIjpudWxsLCJNYXJnaW4iOnsiJHJlZiI6IjExOCJ9LCJQYWRkaW5nIjp7IiRyZWYiOiIxMTkifSwiQmFja2dyb3VuZCI6eyIkcmVmIjoiMTIwIn0sIklzVmlzaWJsZSI6dHJ1ZSwiV2lkdGgiOjAuMCwiSGVpZ2h0IjowLjAsIkJvcmRlclN0eWxlIjp7IiRpZCI6IjI5NyIsIkxpbmVDb2xvciI6bnVsbCwiTGluZVdlaWdodCI6MC4wLCJMaW5lVHlwZSI6MCwiUGFyZW50U3R5bGUiOm51bGx9LCJQYXJlbnRTdHlsZSI6eyIkcmVmIjoiMTE0In19LCJEYXRlRm9ybWF0Ijp7IiRyZWYiOiIxMjEifSwiSXNWaXNpYmxlIjp0cnVlLCJQYXJlbnRTdHlsZSI6eyIkcmVmIjoiODAifX0sIkluZGV4IjoyLCJJZCI6IjNjZGU0ZTdkLTBjOWItNDE5My1iNjE5LWRhNzRlYWU0ZThmNiIsIkltcG9ydElkIjpudWxsLCJUaXRsZSI6IkluZGljYXRvciBzZWxlY3Rpb24iLCJOb3RlIjpudWxsLCJIeXBlcmxpbmsiOm51bGwsIklzQ2hhbmdlZCI6ZmFsc2UsIklzTmV3IjpmYWxzZX0seyIkaWQiOiIyOTgiLCJHcm91cE5hbWUiOm51bGwsIlN0YXJ0RGF0ZSI6IjIwMTYtMDItMjJUMDA6MDA6MDBaIiwiRW5kRGF0ZSI6IjIwMTYtMDItMjVUMjM6NTk6NTkuOTk5WiIsIlBlcmNlbnRhZ2VDb21wbGV0ZSI6bnVsbCwiU3R5bGUiOnsiJGlkIjoiMjk5IiwiU2hhcGUiOjIsIlNoYXBlVGhpY2tuZXNzIjoxLCJEdXJhdGlvbkZvcm1hdCI6MCwiSW5jbHVkZU5vbldvcmtpbmdEYXlzSW5EdXJhdGlvbiI6ZmFsc2UsIlBlcmNlbnRhZ2VDb21wbGV0ZVN0eWxlIjp7IiRpZCI6IjMwMCIsIkZvbnRTZXR0aW5ncyI6eyIkaWQiOiIzMDE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zMDIiLCJMaW5lQ29sb3IiOm51bGwsIkxpbmVXZWlnaHQiOjAuMCwiTGluZVR5cGUiOjAsIlBhcmVudFN0eWxlIjpudWxsfSwiUGFyZW50U3R5bGUiOnsiJHJlZiI6IjgxIn19LCJEdXJhdGlvblN0eWxlIjp7IiRpZCI6IjMwMyIsIkZvbnRTZXR0aW5ncyI6eyIkaWQiOiIzMDQ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zMDUiLCJMaW5lQ29sb3IiOm51bGwsIkxpbmVXZWlnaHQiOjAuMCwiTGluZVR5cGUiOjAsIlBhcmVudFN0eWxlIjpudWxsfSwiUGFyZW50U3R5bGUiOnsiJHJlZiI6Ijg4In19LCJIb3Jpem9udGFsQ29ubmVjdG9yU3R5bGUiOnsiJGlkIjoiMzA2IiwiTGluZUNvbG9yIjp7IiRyZWYiOiI5NiJ9LCJMaW5lV2VpZ2h0IjoxLjAsIkxpbmVUeXBlIjowLCJQYXJlbnRTdHlsZSI6eyIkcmVmIjoiOTUifX0sIlZlcnRpY2FsQ29ubmVjdG9yU3R5bGUiOnsiJGlkIjoiMzA3IiwiTGluZUNvbG9yIjp7IiRyZWYiOiI5OSJ9LCJMaW5lV2VpZ2h0IjowLjAsIkxpbmVUeXBlIjowLCJQYXJlbnRTdHlsZSI6eyIkcmVmIjoiOTgifX0sIk1hcmdpbiI6bnVsbCwiU3RhcnREYXRlUG9zaXRpb24iOjMsIkVuZERhdGVQb3NpdGlvbiI6NCwiVGl0bGVQb3NpdGlvbiI6MiwiRHVyYXRpb25Qb3NpdGlvbiI6NiwiUGVyY2VudGFnZUNvbXBsZXRlZFBvc2l0aW9uIjo2LCJTcGFjaW5nIjo1LCJJc0JlbG93VGltZWJhbmQiOnRydWUsIlBlcmNlbnRhZ2VDb21wbGV0ZVNoYXBlT3BhY2l0eSI6MzUsIlNoYXBlU3R5bGUiOnsiJGlkIjoiMzA4IiwiTWFyZ2luIjp7IiRyZWYiOiIxMDIifSwiUGFkZGluZyI6eyIkcmVmIjoiMTAzIn0sIkJhY2tncm91bmQiOnsiJGlkIjoiMzA5IiwiQ29sb3IiOnsiJGlkIjoiMzEwIiwiQSI6MjU1LCJSIjoxNjUsIkciOjE2NSwiQiI6MTY1fX0sIklzVmlzaWJsZSI6dHJ1ZSwiV2lkdGgiOjAuMCwiSGVpZ2h0IjoxNi4wLCJCb3JkZXJTdHlsZSI6eyIkaWQiOiIzMTEiLCJMaW5lQ29sb3IiOnsiJHJlZiI6IjEwNSJ9LCJMaW5lV2VpZ2h0IjowLjAsIkxpbmVUeXBlIjowLCJQYXJlbnRTdHlsZSI6eyIkcmVmIjoiMTA0In19LCJQYXJlbnRTdHlsZSI6eyIkcmVmIjoiMTAxIn19LCJUaXRsZVN0eWxlIjp7IiRpZCI6IjMxMiIsIkZvbnRTZXR0aW5ncyI6eyIkaWQiOiIzMTMiLCJGb250U2l6ZSI6MTEsIkZvbnROYW1lIjoiQ2FsaWJyaSIsIklzQm9sZCI6dHJ1ZSwiSXNJdGFsaWMiOmZhbHNlLCJJc1VuZGVybGluZWQiOmZhbHNlLCJQYXJlbnRTdHlsZSI6eyIkcmVmIjoiMTA4In19LCJBdXRvU2l6ZSI6MiwiRm9yZWdyb3VuZCI6eyIkcmVmIjoiMTA5In0sIk1heFdpZHRoIjo2MS4wLCJNYXhIZWlnaHQiOiJJbmZpbml0eSIsIlNtYXJ0Rm9yZWdyb3VuZElzQWN0aXZlIjpmYWxzZSwiSG9yaXpvbnRhbEFsaWdubWVudCI6MSwiVmVydGljYWxBbGlnbm1lbnQiOjAsIlNtYXJ0Rm9yZWdyb3VuZCI6bnVsbCwiTWFyZ2luIjp7IiRyZWYiOiIxMTEifSwiUGFkZGluZyI6eyIkcmVmIjoiMTEyIn0sIkJhY2tncm91bmQiOnsiJHJlZiI6IjExMyJ9LCJJc1Zpc2libGUiOnRydWUsIldpZHRoIjowLjAsIkhlaWdodCI6MC4wLCJCb3JkZXJTdHlsZSI6eyIkaWQiOiIzMTQiLCJMaW5lQ29sb3IiOm51bGwsIkxpbmVXZWlnaHQiOjAuMCwiTGluZVR5cGUiOjAsIlBhcmVudFN0eWxlIjpudWxsfSwiUGFyZW50U3R5bGUiOnsiJHJlZiI6IjEwNyJ9fSwiRGF0ZVN0eWxlIjp7IiRpZCI6IjMxNSIsIkZvbnRTZXR0aW5ncyI6eyIkaWQiOiIzMTY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wLCJWZXJ0aWNhbEFsaWdubWVudCI6MCwiU21hcnRGb3JlZ3JvdW5kIjpudWxsLCJNYXJnaW4iOnsiJHJlZiI6IjExOCJ9LCJQYWRkaW5nIjp7IiRyZWYiOiIxMTkifSwiQmFja2dyb3VuZCI6eyIkcmVmIjoiMTIwIn0sIklzVmlzaWJsZSI6dHJ1ZSwiV2lkdGgiOjAuMCwiSGVpZ2h0IjowLjAsIkJvcmRlclN0eWxlIjp7IiRpZCI6IjMxNyIsIkxpbmVDb2xvciI6bnVsbCwiTGluZVdlaWdodCI6MC4wLCJMaW5lVHlwZSI6MCwiUGFyZW50U3R5bGUiOm51bGx9LCJQYXJlbnRTdHlsZSI6eyIkcmVmIjoiMTE0In19LCJEYXRlRm9ybWF0Ijp7IiRyZWYiOiIxMjEifSwiSXNWaXNpYmxlIjp0cnVlLCJQYXJlbnRTdHlsZSI6eyIkcmVmIjoiODAifX0sIkluZGV4IjozLCJJZCI6ImRlNDE2Yzc5LTFkYzgtNDY0YS1iMDQ2LTc0NmVhYjgzMjc5YSIsIkltcG9ydElkIjpudWxsLCJUaXRsZSI6IlBhcnRuZXJzICBtZWV0aW5nIiwiTm90ZSI6bnVsbCwiSHlwZXJsaW5rIjpudWxsLCJJc0NoYW5nZWQiOmZhbHNlLCJJc05ldyI6ZmFsc2V9LHsiJGlkIjoiMzE4IiwiR3JvdXBOYW1lIjpudWxsLCJTdGFydERhdGUiOiIyMDE0LTAxLTAxVDAwOjAwOjAwWiIsIkVuZERhdGUiOiIyMDE1LTAxLTAxVDIzOjU5OjU5Ljk5OVoiLCJQZXJjZW50YWdlQ29tcGxldGUiOm51bGwsIlN0eWxlIjp7IiRpZCI6IjMxOSIsIlNoYXBlIjoyLCJTaGFwZVRoaWNrbmVzcyI6MSwiRHVyYXRpb25Gb3JtYXQiOjAsIkluY2x1ZGVOb25Xb3JraW5nRGF5c0luRHVyYXRpb24iOmZhbHNlLCJQZXJjZW50YWdlQ29tcGxldGVTdHlsZSI6eyIkaWQiOiIzMjAiLCJGb250U2V0dGluZ3MiOnsiJGlkIjoiMzIx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zIyIiwiTGluZUNvbG9yIjpudWxsLCJMaW5lV2VpZ2h0IjowLjAsIkxpbmVUeXBlIjowLCJQYXJlbnRTdHlsZSI6bnVsbH0sIlBhcmVudFN0eWxlIjp7IiRyZWYiOiI4MSJ9fSwiRHVyYXRpb25TdHlsZSI6eyIkaWQiOiIzMjMiLCJGb250U2V0dGluZ3MiOnsiJGlkIjoiMzI0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zI1IiwiTGluZUNvbG9yIjpudWxsLCJMaW5lV2VpZ2h0IjowLjAsIkxpbmVUeXBlIjowLCJQYXJlbnRTdHlsZSI6bnVsbH0sIlBhcmVudFN0eWxlIjp7IiRyZWYiOiI4OCJ9fSwiSG9yaXpvbnRhbENvbm5lY3RvclN0eWxlIjp7IiRpZCI6IjMyNiIsIkxpbmVDb2xvciI6eyIkcmVmIjoiOTYifSwiTGluZVdlaWdodCI6MS4wLCJMaW5lVHlwZSI6MCwiUGFyZW50U3R5bGUiOnsiJHJlZiI6Ijk1In19LCJWZXJ0aWNhbENvbm5lY3RvclN0eWxlIjp7IiRpZCI6IjMyNyIsIkxpbmVDb2xvciI6eyIkcmVmIjoiOTkifSwiTGluZVdlaWdodCI6MC4wLCJMaW5lVHlwZSI6MCwiUGFyZW50U3R5bGUiOnsiJHJlZiI6Ijk4In19LCJNYXJnaW4iOm51bGwsIlN0YXJ0RGF0ZVBvc2l0aW9uIjozLCJFbmREYXRlUG9zaXRpb24iOjQsIlRpdGxlUG9zaXRpb24iOjIsIkR1cmF0aW9uUG9zaXRpb24iOjYsIlBlcmNlbnRhZ2VDb21wbGV0ZWRQb3NpdGlvbiI6NiwiU3BhY2luZyI6NSwiSXNCZWxvd1RpbWViYW5kIjp0cnVlLCJQZXJjZW50YWdlQ29tcGxldGVTaGFwZU9wYWNpdHkiOjM1LCJTaGFwZVN0eWxlIjp7IiRpZCI6IjMyOCIsIk1hcmdpbiI6eyIkcmVmIjoiMTAyIn0sIlBhZGRpbmciOnsiJHJlZiI6IjEwMyJ9LCJCYWNrZ3JvdW5kIjp7IiRpZCI6IjMyOSIsIkNvbG9yIjp7IiRpZCI6IjMzMCIsIkEiOjI1NSwiUiI6MTE1LCJHIjoxMTUsIkIiOjExNX19LCJJc1Zpc2libGUiOnRydWUsIldpZHRoIjowLjAsIkhlaWdodCI6MTYuMCwiQm9yZGVyU3R5bGUiOnsiJGlkIjoiMzMxIiwiTGluZUNvbG9yIjp7IiRyZWYiOiIxMDUifSwiTGluZVdlaWdodCI6MC4wLCJMaW5lVHlwZSI6MCwiUGFyZW50U3R5bGUiOnsiJHJlZiI6IjEwNCJ9fSwiUGFyZW50U3R5bGUiOnsiJHJlZiI6IjEwMSJ9fSwiVGl0bGVTdHlsZSI6eyIkaWQiOiIzMzIiLCJGb250U2V0dGluZ3MiOnsiJGlkIjoiMzMzIiwiRm9udFNpemUiOjExLCJGb250TmFtZSI6IkNhbGlicmkiLCJJc0JvbGQiOnRydWUsIklzSXRhbGljIjpmYWxzZSwiSXNVbmRlcmxpbmVkIjpmYWxzZSwiUGFyZW50U3R5bGUiOnsiJHJlZiI6IjEwOCJ9fSwiQXV0b1NpemUiOjIsIkZvcmVncm91bmQiOnsiJHJlZiI6IjEwOSJ9LCJNYXhXaWR0aCI6OTguOTEzNjE5OTk1MTE3MTg4LCJNYXhIZWlnaHQiOiJJbmZpbml0eSIsIlNtYXJ0Rm9yZWdyb3VuZElzQWN0aXZlIjpmYWxzZSwiSG9yaXpvbnRhbEFsaWdubWVudCI6MSwiVmVydGljYWxBbGlnbm1lbnQiOjAsIlNtYXJ0Rm9yZWdyb3VuZCI6bnVsbCwiTWFyZ2luIjp7IiRyZWYiOiIxMTEifSwiUGFkZGluZyI6eyIkcmVmIjoiMTEyIn0sIkJhY2tncm91bmQiOnsiJHJlZiI6IjExMyJ9LCJJc1Zpc2libGUiOnRydWUsIldpZHRoIjowLjAsIkhlaWdodCI6MC4wLCJCb3JkZXJTdHlsZSI6eyIkaWQiOiIzMzQiLCJMaW5lQ29sb3IiOm51bGwsIkxpbmVXZWlnaHQiOjAuMCwiTGluZVR5cGUiOjAsIlBhcmVudFN0eWxlIjpudWxsfSwiUGFyZW50U3R5bGUiOnsiJHJlZiI6IjEwNyJ9fSwiRGF0ZVN0eWxlIjp7IiRpZCI6IjMzNSIsIkZvbnRTZXR0aW5ncyI6eyIkaWQiOiIzMzY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wLCJWZXJ0aWNhbEFsaWdubWVudCI6MCwiU21hcnRGb3JlZ3JvdW5kIjpudWxsLCJNYXJnaW4iOnsiJHJlZiI6IjExOCJ9LCJQYWRkaW5nIjp7IiRyZWYiOiIxMTkifSwiQmFja2dyb3VuZCI6eyIkcmVmIjoiMTIwIn0sIklzVmlzaWJsZSI6dHJ1ZSwiV2lkdGgiOjAuMCwiSGVpZ2h0IjowLjAsIkJvcmRlclN0eWxlIjp7IiRpZCI6IjMzNyIsIkxpbmVDb2xvciI6bnVsbCwiTGluZVdlaWdodCI6MC4wLCJMaW5lVHlwZSI6MCwiUGFyZW50U3R5bGUiOm51bGx9LCJQYXJlbnRTdHlsZSI6eyIkcmVmIjoiMTE0In19LCJEYXRlRm9ybWF0Ijp7IiRyZWYiOiIxMjEifSwiSXNWaXNpYmxlIjp0cnVlLCJQYXJlbnRTdHlsZSI6eyIkcmVmIjoiODAifX0sIkluZGV4Ijo0LCJJZCI6ImUxMzY2YWNkLThjM2MtNGY5NS04NmEwLWE1Zjk0NzczMjdlOCIsIkltcG9ydElkIjpudWxsLCJUaXRsZSI6IkluaXRpYWwgRnVuZHJhaXNpbmciLCJOb3RlIjpudWxsLCJIeXBlcmxpbmsiOm51bGwsIklzQ2hhbmdlZCI6ZmFsc2UsIklzTmV3IjpmYWxzZX0seyIkaWQiOiIzMzgiLCJHcm91cE5hbWUiOm51bGwsIlN0YXJ0RGF0ZSI6IjIwMTYtMDYtMjJUMDA6MDA6MDBaIiwiRW5kRGF0ZSI6IjIwMTYtMDgtMzFUMjM6NTk6NTkuOTk5WiIsIlBlcmNlbnRhZ2VDb21wbGV0ZSI6bnVsbCwiU3R5bGUiOnsiJGlkIjoiMzM5IiwiU2hhcGUiOjIsIlNoYXBlVGhpY2tuZXNzIjoxLCJEdXJhdGlvbkZvcm1hdCI6MCwiSW5jbHVkZU5vbldvcmtpbmdEYXlzSW5EdXJhdGlvbiI6ZmFsc2UsIlBlcmNlbnRhZ2VDb21wbGV0ZVN0eWxlIjp7IiRpZCI6IjM0MCIsIkZvbnRTZXR0aW5ncyI6eyIkaWQiOiIzNDE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zNDIiLCJMaW5lQ29sb3IiOm51bGwsIkxpbmVXZWlnaHQiOjAuMCwiTGluZVR5cGUiOjAsIlBhcmVudFN0eWxlIjpudWxsfSwiUGFyZW50U3R5bGUiOnsiJHJlZiI6IjgxIn19LCJEdXJhdGlvblN0eWxlIjp7IiRpZCI6IjM0MyIsIkZvbnRTZXR0aW5ncyI6eyIkaWQiOiIzNDQ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zNDUiLCJMaW5lQ29sb3IiOm51bGwsIkxpbmVXZWlnaHQiOjAuMCwiTGluZVR5cGUiOjAsIlBhcmVudFN0eWxlIjpudWxsfSwiUGFyZW50U3R5bGUiOnsiJHJlZiI6Ijg4In19LCJIb3Jpem9udGFsQ29ubmVjdG9yU3R5bGUiOnsiJGlkIjoiMzQ2IiwiTGluZUNvbG9yIjp7IiRyZWYiOiI5NiJ9LCJMaW5lV2VpZ2h0IjoxLjAsIkxpbmVUeXBlIjowLCJQYXJlbnRTdHlsZSI6eyIkcmVmIjoiOTUifX0sIlZlcnRpY2FsQ29ubmVjdG9yU3R5bGUiOnsiJGlkIjoiMzQ3IiwiTGluZUNvbG9yIjp7IiRyZWYiOiI5OSJ9LCJMaW5lV2VpZ2h0IjowLjAsIkxpbmVUeXBlIjowLCJQYXJlbnRTdHlsZSI6eyIkcmVmIjoiOTgifX0sIk1hcmdpbiI6bnVsbCwiU3RhcnREYXRlUG9zaXRpb24iOjMsIkVuZERhdGVQb3NpdGlvbiI6NCwiVGl0bGVQb3NpdGlvbiI6MiwiRHVyYXRpb25Qb3NpdGlvbiI6NiwiUGVyY2VudGFnZUNvbXBsZXRlZFBvc2l0aW9uIjo2LCJTcGFjaW5nIjo1LCJJc0JlbG93VGltZWJhbmQiOnRydWUsIlBlcmNlbnRhZ2VDb21wbGV0ZVNoYXBlT3BhY2l0eSI6MzUsIlNoYXBlU3R5bGUiOnsiJGlkIjoiMzQ4IiwiTWFyZ2luIjp7IiRyZWYiOiIxMDIifSwiUGFkZGluZyI6eyIkcmVmIjoiMTAzIn0sIkJhY2tncm91bmQiOnsiJGlkIjoiMzQ5IiwiQ29sb3IiOnsiJGlkIjoiMzUwIiwiQSI6MjU1LCJSIjoxNzgsIkciOjE0LCJCIjoxOH19LCJJc1Zpc2libGUiOnRydWUsIldpZHRoIjowLjAsIkhlaWdodCI6MTYuMCwiQm9yZGVyU3R5bGUiOnsiJGlkIjoiMzUxIiwiTGluZUNvbG9yIjp7IiRyZWYiOiIxMDUifSwiTGluZVdlaWdodCI6MC4wLCJMaW5lVHlwZSI6MCwiUGFyZW50U3R5bGUiOnsiJHJlZiI6IjEwNCJ9fSwiUGFyZW50U3R5bGUiOnsiJHJlZiI6IjEwMSJ9fSwiVGl0bGVTdHlsZSI6eyIkaWQiOiIzNTIiLCJGb250U2V0dGluZ3MiOnsiJGlkIjoiMzUzIiwiRm9udFNpemUiOjExLCJGb250TmFtZSI6IkNhbGlicmkiLCJJc0JvbGQiOnRydWUsIklzSXRhbGljIjpmYWxzZSwiSXNVbmRlcmxpbmVkIjpmYWxzZSwiUGFyZW50U3R5bGUiOnsiJHJlZiI6IjEwOCJ9fSwiQXV0b1NpemUiOjIsIkZvcmVncm91bmQiOnsiJHJlZiI6IjEwOSJ9LCJNYXhXaWR0aCI6MTEyLjEwNDg4MTI4NjYyMTA5LCJNYXhIZWlnaHQiOiJJbmZpbml0eSIsIlNtYXJ0Rm9yZWdyb3VuZElzQWN0aXZlIjpmYWxzZSwiSG9yaXpvbnRhbEFsaWdubWVudCI6MSwiVmVydGljYWxBbGlnbm1lbnQiOjAsIlNtYXJ0Rm9yZWdyb3VuZCI6bnVsbCwiTWFyZ2luIjp7IiRyZWYiOiIxMTEifSwiUGFkZGluZyI6eyIkcmVmIjoiMTEyIn0sIkJhY2tncm91bmQiOnsiJHJlZiI6IjExMyJ9LCJJc1Zpc2libGUiOnRydWUsIldpZHRoIjowLjAsIkhlaWdodCI6MC4wLCJCb3JkZXJTdHlsZSI6eyIkaWQiOiIzNTQiLCJMaW5lQ29sb3IiOm51bGwsIkxpbmVXZWlnaHQiOjAuMCwiTGluZVR5cGUiOjAsIlBhcmVudFN0eWxlIjpudWxsfSwiUGFyZW50U3R5bGUiOnsiJHJlZiI6IjEwNyJ9fSwiRGF0ZVN0eWxlIjp7IiRpZCI6IjM1NSIsIkZvbnRTZXR0aW5ncyI6eyIkaWQiOiIzNTY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wLCJWZXJ0aWNhbEFsaWdubWVudCI6MCwiU21hcnRGb3JlZ3JvdW5kIjpudWxsLCJNYXJnaW4iOnsiJHJlZiI6IjExOCJ9LCJQYWRkaW5nIjp7IiRyZWYiOiIxMTkifSwiQmFja2dyb3VuZCI6eyIkcmVmIjoiMTIwIn0sIklzVmlzaWJsZSI6dHJ1ZSwiV2lkdGgiOjAuMCwiSGVpZ2h0IjowLjAsIkJvcmRlclN0eWxlIjp7IiRpZCI6IjM1NyIsIkxpbmVDb2xvciI6bnVsbCwiTGluZVdlaWdodCI6MC4wLCJMaW5lVHlwZSI6MCwiUGFyZW50U3R5bGUiOm51bGx9LCJQYXJlbnRTdHlsZSI6eyIkcmVmIjoiMTE0In19LCJEYXRlRm9ybWF0Ijp7IiRyZWYiOiIxMjEifSwiSXNWaXNpYmxlIjp0cnVlLCJQYXJlbnRTdHlsZSI6eyIkcmVmIjoiODAifX0sIkluZGV4Ijo1LCJJZCI6ImI3ZjkzN2E4LTAzZTUtNGU3Ni1iODk4LWQ4YTgxODlkMTllMSIsIkltcG9ydElkIjpudWxsLCJUaXRsZSI6IjIwMTYgRGF0YSBDb2xsZWN0aW9uIiwiTm90ZSI6bnVsbCwiSHlwZXJsaW5rIjpudWxsLCJJc0NoYW5nZWQiOmZhbHNlLCJJc05ldyI6ZmFsc2V9LHsiJGlkIjoiMzU4IiwiR3JvdXBOYW1lIjpudWxsLCJTdGFydERhdGUiOiIyMDE2LTA5LTAxVDAwOjAwOjAwWiIsIkVuZERhdGUiOiIyMDE2LTEwLTMxVDIzOjU5OjU5Ljk5OVoiLCJQZXJjZW50YWdlQ29tcGxldGUiOm51bGwsIlN0eWxlIjp7IiRpZCI6IjM1OSIsIlNoYXBlIjoyLCJTaGFwZVRoaWNrbmVzcyI6MSwiRHVyYXRpb25Gb3JtYXQiOjAsIkluY2x1ZGVOb25Xb3JraW5nRGF5c0luRHVyYXRpb24iOmZhbHNlLCJQZXJjZW50YWdlQ29tcGxldGVTdHlsZSI6eyIkaWQiOiIzNjAiLCJGb250U2V0dGluZ3MiOnsiJGlkIjoiMzYx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zYyIiwiTGluZUNvbG9yIjpudWxsLCJMaW5lV2VpZ2h0IjowLjAsIkxpbmVUeXBlIjowLCJQYXJlbnRTdHlsZSI6bnVsbH0sIlBhcmVudFN0eWxlIjp7IiRyZWYiOiI4MSJ9fSwiRHVyYXRpb25TdHlsZSI6eyIkaWQiOiIzNjMiLCJGb250U2V0dGluZ3MiOnsiJGlkIjoiMzY0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zY1IiwiTGluZUNvbG9yIjpudWxsLCJMaW5lV2VpZ2h0IjowLjAsIkxpbmVUeXBlIjowLCJQYXJlbnRTdHlsZSI6bnVsbH0sIlBhcmVudFN0eWxlIjp7IiRyZWYiOiI4OCJ9fSwiSG9yaXpvbnRhbENvbm5lY3RvclN0eWxlIjp7IiRpZCI6IjM2NiIsIkxpbmVDb2xvciI6eyIkcmVmIjoiOTYifSwiTGluZVdlaWdodCI6MS4wLCJMaW5lVHlwZSI6MCwiUGFyZW50U3R5bGUiOnsiJHJlZiI6Ijk1In19LCJWZXJ0aWNhbENvbm5lY3RvclN0eWxlIjp7IiRpZCI6IjM2NyIsIkxpbmVDb2xvciI6eyIkcmVmIjoiOTkifSwiTGluZVdlaWdodCI6MC4wLCJMaW5lVHlwZSI6MCwiUGFyZW50U3R5bGUiOnsiJHJlZiI6Ijk4In19LCJNYXJnaW4iOm51bGwsIlN0YXJ0RGF0ZVBvc2l0aW9uIjozLCJFbmREYXRlUG9zaXRpb24iOjQsIlRpdGxlUG9zaXRpb24iOjIsIkR1cmF0aW9uUG9zaXRpb24iOjYsIlBlcmNlbnRhZ2VDb21wbGV0ZWRQb3NpdGlvbiI6NiwiU3BhY2luZyI6NSwiSXNCZWxvd1RpbWViYW5kIjp0cnVlLCJQZXJjZW50YWdlQ29tcGxldGVTaGFwZU9wYWNpdHkiOjM1LCJTaGFwZVN0eWxlIjp7IiRpZCI6IjM2OCIsIk1hcmdpbiI6eyIkcmVmIjoiMTAyIn0sIlBhZGRpbmciOnsiJHJlZiI6IjEwMyJ9LCJCYWNrZ3JvdW5kIjp7IiRpZCI6IjM2OSIsIkNvbG9yIjp7IiRpZCI6IjM3MCIsIkEiOjI1NSwiUiI6MCwiRyI6MCwiQiI6MH19LCJJc1Zpc2libGUiOnRydWUsIldpZHRoIjowLjAsIkhlaWdodCI6MTYuMCwiQm9yZGVyU3R5bGUiOnsiJGlkIjoiMzcxIiwiTGluZUNvbG9yIjp7IiRyZWYiOiIxMDUifSwiTGluZVdlaWdodCI6MC4wLCJMaW5lVHlwZSI6MCwiUGFyZW50U3R5bGUiOnsiJHJlZiI6IjEwNCJ9fSwiUGFyZW50U3R5bGUiOnsiJHJlZiI6IjEwMSJ9fSwiVGl0bGVTdHlsZSI6eyIkaWQiOiIzNzIiLCJGb250U2V0dGluZ3MiOnsiJGlkIjoiMzczIiwiRm9udFNpemUiOjExLCJGb250TmFtZSI6IkNhbGlicmkiLCJJc0JvbGQiOnRydWUsIklzSXRhbGljIjpmYWxzZSwiSXNVbmRlcmxpbmVkIjpmYWxzZSwiUGFyZW50U3R5bGUiOnsiJHJlZiI6IjEwOCJ9fSwiQXV0b1NpemUiOjIsIkZvcmVncm91bmQiOnsiJHJlZiI6IjEwOSJ9LCJNYXhXaWR0aCI6MTA2Ljg2MjM2NTcyMjY1NjI1LCJNYXhIZWlnaHQiOiJJbmZpbml0eSIsIlNtYXJ0Rm9yZWdyb3VuZElzQWN0aXZlIjpmYWxzZSwiSG9yaXpvbnRhbEFsaWdubWVudCI6MSwiVmVydGljYWxBbGlnbm1lbnQiOjAsIlNtYXJ0Rm9yZWdyb3VuZCI6bnVsbCwiTWFyZ2luIjp7IiRyZWYiOiIxMTEifSwiUGFkZGluZyI6eyIkcmVmIjoiMTEyIn0sIkJhY2tncm91bmQiOnsiJHJlZiI6IjExMyJ9LCJJc1Zpc2libGUiOnRydWUsIldpZHRoIjowLjAsIkhlaWdodCI6MC4wLCJCb3JkZXJTdHlsZSI6eyIkaWQiOiIzNzQiLCJMaW5lQ29sb3IiOm51bGwsIkxpbmVXZWlnaHQiOjAuMCwiTGluZVR5cGUiOjAsIlBhcmVudFN0eWxlIjpudWxsfSwiUGFyZW50U3R5bGUiOnsiJHJlZiI6IjEwNyJ9fSwiRGF0ZVN0eWxlIjp7IiRpZCI6IjM3NSIsIkZvbnRTZXR0aW5ncyI6eyIkaWQiOiIzNzY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wLCJWZXJ0aWNhbEFsaWdubWVudCI6MCwiU21hcnRGb3JlZ3JvdW5kIjpudWxsLCJNYXJnaW4iOnsiJHJlZiI6IjExOCJ9LCJQYWRkaW5nIjp7IiRyZWYiOiIxMTkifSwiQmFja2dyb3VuZCI6eyIkcmVmIjoiMTIwIn0sIklzVmlzaWJsZSI6dHJ1ZSwiV2lkdGgiOjAuMCwiSGVpZ2h0IjowLjAsIkJvcmRlclN0eWxlIjp7IiRpZCI6IjM3NyIsIkxpbmVDb2xvciI6bnVsbCwiTGluZVdlaWdodCI6MC4wLCJMaW5lVHlwZSI6MCwiUGFyZW50U3R5bGUiOm51bGx9LCJQYXJlbnRTdHlsZSI6eyIkcmVmIjoiMTE0In19LCJEYXRlRm9ybWF0Ijp7IiRyZWYiOiIxMjEifSwiSXNWaXNpYmxlIjp0cnVlLCJQYXJlbnRTdHlsZSI6eyIkcmVmIjoiODAifX0sIkluZGV4Ijo2LCJJZCI6IjQ4NTk3NWQyLWQyYzktNGUwMy1iMjdmLTg5NGJjNWI4ZWI0YiIsIkltcG9ydElkIjpudWxsLCJUaXRsZSI6IjIwMTYgUmV2aWV3IFByb2Nlc3MiLCJOb3RlIjpudWxsLCJIeXBlcmxpbmsiOm51bGwsIklzQ2hhbmdlZCI6ZmFsc2UsIklzTmV3IjpmYWxzZX0seyIkaWQiOiIzNzgiLCJHcm91cE5hbWUiOm51bGwsIlN0YXJ0RGF0ZSI6IjIwMTUtMDYtMjZUMDA6MDA6MDBaIiwiRW5kRGF0ZSI6IjIwMTUtMDgtMzFUMjM6NTk6NTkuOTk5WiIsIlBlcmNlbnRhZ2VDb21wbGV0ZSI6bnVsbCwiU3R5bGUiOnsiJGlkIjoiMzc5IiwiU2hhcGUiOjIsIlNoYXBlVGhpY2tuZXNzIjoxLCJEdXJhdGlvbkZvcm1hdCI6MCwiSW5jbHVkZU5vbldvcmtpbmdEYXlzSW5EdXJhdGlvbiI6ZmFsc2UsIlBlcmNlbnRhZ2VDb21wbGV0ZVN0eWxlIjp7IiRpZCI6IjM4MCIsIkZvbnRTZXR0aW5ncyI6eyIkaWQiOiIzODE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zODIiLCJMaW5lQ29sb3IiOm51bGwsIkxpbmVXZWlnaHQiOjAuMCwiTGluZVR5cGUiOjAsIlBhcmVudFN0eWxlIjpudWxsfSwiUGFyZW50U3R5bGUiOnsiJHJlZiI6IjgxIn19LCJEdXJhdGlvblN0eWxlIjp7IiRpZCI6IjM4MyIsIkZvbnRTZXR0aW5ncyI6eyIkaWQiOiIzODQ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zODUiLCJMaW5lQ29sb3IiOm51bGwsIkxpbmVXZWlnaHQiOjAuMCwiTGluZVR5cGUiOjAsIlBhcmVudFN0eWxlIjpudWxsfSwiUGFyZW50U3R5bGUiOnsiJHJlZiI6Ijg4In19LCJIb3Jpem9udGFsQ29ubmVjdG9yU3R5bGUiOnsiJGlkIjoiMzg2IiwiTGluZUNvbG9yIjp7IiRyZWYiOiI5NiJ9LCJMaW5lV2VpZ2h0IjoxLjAsIkxpbmVUeXBlIjowLCJQYXJlbnRTdHlsZSI6eyIkcmVmIjoiOTUifX0sIlZlcnRpY2FsQ29ubmVjdG9yU3R5bGUiOnsiJGlkIjoiMzg3IiwiTGluZUNvbG9yIjp7IiRyZWYiOiI5OSJ9LCJMaW5lV2VpZ2h0IjowLjAsIkxpbmVUeXBlIjowLCJQYXJlbnRTdHlsZSI6eyIkcmVmIjoiOTgifX0sIk1hcmdpbiI6bnVsbCwiU3RhcnREYXRlUG9zaXRpb24iOjMsIkVuZERhdGVQb3NpdGlvbiI6NCwiVGl0bGVQb3NpdGlvbiI6MiwiRHVyYXRpb25Qb3NpdGlvbiI6NiwiUGVyY2VudGFnZUNvbXBsZXRlZFBvc2l0aW9uIjo2LCJTcGFjaW5nIjo1LCJJc0JlbG93VGltZWJhbmQiOnRydWUsIlBlcmNlbnRhZ2VDb21wbGV0ZVNoYXBlT3BhY2l0eSI6MzUsIlNoYXBlU3R5bGUiOnsiJGlkIjoiMzg4IiwiTWFyZ2luIjp7IiRyZWYiOiIxMDIifSwiUGFkZGluZyI6eyIkcmVmIjoiMTAzIn0sIkJhY2tncm91bmQiOnsiJGlkIjoiMzg5IiwiQ29sb3IiOnsiJGlkIjoiMzkwIiwiQSI6MjU1LCJSIjoxNzgsIkciOjE0LCJCIjoxOH19LCJJc1Zpc2libGUiOnRydWUsIldpZHRoIjowLjAsIkhlaWdodCI6MTYuMCwiQm9yZGVyU3R5bGUiOnsiJGlkIjoiMzkxIiwiTGluZUNvbG9yIjp7IiRyZWYiOiIxMDUifSwiTGluZVdlaWdodCI6MC4wLCJMaW5lVHlwZSI6MCwiUGFyZW50U3R5bGUiOnsiJHJlZiI6IjEwNCJ9fSwiUGFyZW50U3R5bGUiOnsiJHJlZiI6IjEwMSJ9fSwiVGl0bGVTdHlsZSI6eyIkaWQiOiIzOTIiLCJGb250U2V0dGluZ3MiOnsiJGlkIjoiMzkzIiwiRm9udFNpemUiOjExLCJGb250TmFtZSI6IkNhbGlicmkiLCJJc0JvbGQiOnRydWUsIklzSXRhbGljIjpmYWxzZSwiSXNVbmRlcmxpbmVkIjpmYWxzZSwiUGFyZW50U3R5bGUiOnsiJHJlZiI6IjEwOCJ9fSwiQXV0b1NpemUiOjIsIkZvcmVncm91bmQiOnsiJHJlZiI6IjEwOSJ9LCJNYXhXaWR0aCI6MTA3LjEzNjI5OTEzMzMwMDc4LCJNYXhIZWlnaHQiOiJJbmZpbml0eSIsIlNtYXJ0Rm9yZWdyb3VuZElzQWN0aXZlIjpmYWxzZSwiSG9yaXpvbnRhbEFsaWdubWVudCI6MSwiVmVydGljYWxBbGlnbm1lbnQiOjAsIlNtYXJ0Rm9yZWdyb3VuZCI6bnVsbCwiTWFyZ2luIjp7IiRyZWYiOiIxMTEifSwiUGFkZGluZyI6eyIkcmVmIjoiMTEyIn0sIkJhY2tncm91bmQiOnsiJHJlZiI6IjExMyJ9LCJJc1Zpc2libGUiOnRydWUsIldpZHRoIjowLjAsIkhlaWdodCI6MC4wLCJCb3JkZXJTdHlsZSI6eyIkaWQiOiIzOTQiLCJMaW5lQ29sb3IiOm51bGwsIkxpbmVXZWlnaHQiOjAuMCwiTGluZVR5cGUiOjAsIlBhcmVudFN0eWxlIjpudWxsfSwiUGFyZW50U3R5bGUiOnsiJHJlZiI6IjEwNyJ9fSwiRGF0ZVN0eWxlIjp7IiRpZCI6IjM5NSIsIkZvbnRTZXR0aW5ncyI6eyIkaWQiOiIzOTY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wLCJWZXJ0aWNhbEFsaWdubWVudCI6MCwiU21hcnRGb3JlZ3JvdW5kIjpudWxsLCJNYXJnaW4iOnsiJHJlZiI6IjExOCJ9LCJQYWRkaW5nIjp7IiRyZWYiOiIxMTkifSwiQmFja2dyb3VuZCI6eyIkcmVmIjoiMTIwIn0sIklzVmlzaWJsZSI6dHJ1ZSwiV2lkdGgiOjAuMCwiSGVpZ2h0IjowLjAsIkJvcmRlclN0eWxlIjp7IiRpZCI6IjM5NyIsIkxpbmVDb2xvciI6bnVsbCwiTGluZVdlaWdodCI6MC4wLCJMaW5lVHlwZSI6MCwiUGFyZW50U3R5bGUiOm51bGx9LCJQYXJlbnRTdHlsZSI6eyIkcmVmIjoiMTE0In19LCJEYXRlRm9ybWF0Ijp7IiRyZWYiOiIxMjEifSwiSXNWaXNpYmxlIjp0cnVlLCJQYXJlbnRTdHlsZSI6eyIkcmVmIjoiODAifX0sIkluZGV4Ijo3LCJJZCI6IjEwYjIyNDBmLTdlMjQtNDU0YS1iZGRiLWRjNjU4ZTIyOTlkOCIsIkltcG9ydElkIjpudWxsLCJUaXRsZSI6IjIwMTUgRGF0YSBDb2xsZWN0aW9uIiwiTm90ZSI6bnVsbCwiSHlwZXJsaW5rIjpudWxsLCJJc0NoYW5nZWQiOmZhbHNlLCJJc05ldyI6ZmFsc2V9LHsiJGlkIjoiMzk4IiwiR3JvdXBOYW1lIjpudWxsLCJTdGFydERhdGUiOiIyMDE1LTA5LTAxVDAwOjAwOjAwWiIsIkVuZERhdGUiOiIyMDE1LTExLTAxVDIzOjU5OjU5Ljk5OVoiLCJQZXJjZW50YWdlQ29tcGxldGUiOm51bGwsIlN0eWxlIjp7IiRpZCI6IjM5OSIsIlNoYXBlIjoyLCJTaGFwZVRoaWNrbmVzcyI6MSwiRHVyYXRpb25Gb3JtYXQiOjAsIkluY2x1ZGVOb25Xb3JraW5nRGF5c0luRHVyYXRpb24iOmZhbHNlLCJQZXJjZW50YWdlQ29tcGxldGVTdHlsZSI6eyIkaWQiOiI0MDAiLCJGb250U2V0dGluZ3MiOnsiJGlkIjoiNDAx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NDAyIiwiTGluZUNvbG9yIjpudWxsLCJMaW5lV2VpZ2h0IjowLjAsIkxpbmVUeXBlIjowLCJQYXJlbnRTdHlsZSI6bnVsbH0sIlBhcmVudFN0eWxlIjp7IiRyZWYiOiI4MSJ9fSwiRHVyYXRpb25TdHlsZSI6eyIkaWQiOiI0MDMiLCJGb250U2V0dGluZ3MiOnsiJGlkIjoiNDA0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NDA1IiwiTGluZUNvbG9yIjpudWxsLCJMaW5lV2VpZ2h0IjowLjAsIkxpbmVUeXBlIjowLCJQYXJlbnRTdHlsZSI6bnVsbH0sIlBhcmVudFN0eWxlIjp7IiRyZWYiOiI4OCJ9fSwiSG9yaXpvbnRhbENvbm5lY3RvclN0eWxlIjp7IiRpZCI6IjQwNiIsIkxpbmVDb2xvciI6eyIkcmVmIjoiOTYifSwiTGluZVdlaWdodCI6MS4wLCJMaW5lVHlwZSI6MCwiUGFyZW50U3R5bGUiOnsiJHJlZiI6Ijk1In19LCJWZXJ0aWNhbENvbm5lY3RvclN0eWxlIjp7IiRpZCI6IjQwNyIsIkxpbmVDb2xvciI6eyIkcmVmIjoiOTkifSwiTGluZVdlaWdodCI6MC4wLCJMaW5lVHlwZSI6MCwiUGFyZW50U3R5bGUiOnsiJHJlZiI6Ijk4In19LCJNYXJnaW4iOm51bGwsIlN0YXJ0RGF0ZVBvc2l0aW9uIjozLCJFbmREYXRlUG9zaXRpb24iOjQsIlRpdGxlUG9zaXRpb24iOjIsIkR1cmF0aW9uUG9zaXRpb24iOjYsIlBlcmNlbnRhZ2VDb21wbGV0ZWRQb3NpdGlvbiI6NiwiU3BhY2luZyI6NSwiSXNCZWxvd1RpbWViYW5kIjp0cnVlLCJQZXJjZW50YWdlQ29tcGxldGVTaGFwZU9wYWNpdHkiOjM1LCJTaGFwZVN0eWxlIjp7IiRpZCI6IjQwOCIsIk1hcmdpbiI6eyIkcmVmIjoiMTAyIn0sIlBhZGRpbmciOnsiJHJlZiI6IjEwMyJ9LCJCYWNrZ3JvdW5kIjp7IiRpZCI6IjQwOSIsIkNvbG9yIjp7IiRpZCI6IjQxMCIsIkEiOjI1NSwiUiI6MCwiRyI6MCwiQiI6MH19LCJJc1Zpc2libGUiOnRydWUsIldpZHRoIjowLjAsIkhlaWdodCI6MTYuMCwiQm9yZGVyU3R5bGUiOnsiJGlkIjoiNDExIiwiTGluZUNvbG9yIjp7IiRyZWYiOiIxMDUifSwiTGluZVdlaWdodCI6MC4wLCJMaW5lVHlwZSI6MCwiUGFyZW50U3R5bGUiOnsiJHJlZiI6IjEwNCJ9fSwiUGFyZW50U3R5bGUiOnsiJHJlZiI6IjEwMSJ9fSwiVGl0bGVTdHlsZSI6eyIkaWQiOiI0MTIiLCJGb250U2V0dGluZ3MiOnsiJGlkIjoiNDEzIiwiRm9udFNpemUiOjExLCJGb250TmFtZSI6IkNhbGlicmkiLCJJc0JvbGQiOnRydWUsIklzSXRhbGljIjpmYWxzZSwiSXNVbmRlcmxpbmVkIjpmYWxzZSwiUGFyZW50U3R5bGUiOnsiJHJlZiI6IjEwOCJ9fSwiQXV0b1NpemUiOjIsIkZvcmVncm91bmQiOnsiJHJlZiI6IjEwOSJ9LCJNYXhXaWR0aCI6MTAyLjUyOTQ0OTQ2Mjg5MDYzLCJNYXhIZWlnaHQiOiJJbmZpbml0eSIsIlNtYXJ0Rm9yZWdyb3VuZElzQWN0aXZlIjpmYWxzZSwiSG9yaXpvbnRhbEFsaWdubWVudCI6MSwiVmVydGljYWxBbGlnbm1lbnQiOjAsIlNtYXJ0Rm9yZWdyb3VuZCI6bnVsbCwiTWFyZ2luIjp7IiRyZWYiOiIxMTEifSwiUGFkZGluZyI6eyIkcmVmIjoiMTEyIn0sIkJhY2tncm91bmQiOnsiJHJlZiI6IjExMyJ9LCJJc1Zpc2libGUiOnRydWUsIldpZHRoIjowLjAsIkhlaWdodCI6MC4wLCJCb3JkZXJTdHlsZSI6eyIkaWQiOiI0MTQiLCJMaW5lQ29sb3IiOm51bGwsIkxpbmVXZWlnaHQiOjAuMCwiTGluZVR5cGUiOjAsIlBhcmVudFN0eWxlIjpudWxsfSwiUGFyZW50U3R5bGUiOnsiJHJlZiI6IjEwNyJ9fSwiRGF0ZVN0eWxlIjp7IiRpZCI6IjQxNSIsIkZvbnRTZXR0aW5ncyI6eyIkaWQiOiI0MTY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wLCJWZXJ0aWNhbEFsaWdubWVudCI6MCwiU21hcnRGb3JlZ3JvdW5kIjpudWxsLCJNYXJnaW4iOnsiJHJlZiI6IjExOCJ9LCJQYWRkaW5nIjp7IiRyZWYiOiIxMTkifSwiQmFja2dyb3VuZCI6eyIkcmVmIjoiMTIwIn0sIklzVmlzaWJsZSI6dHJ1ZSwiV2lkdGgiOjAuMCwiSGVpZ2h0IjowLjAsIkJvcmRlclN0eWxlIjp7IiRpZCI6IjQxNyIsIkxpbmVDb2xvciI6bnVsbCwiTGluZVdlaWdodCI6MC4wLCJMaW5lVHlwZSI6MCwiUGFyZW50U3R5bGUiOm51bGx9LCJQYXJlbnRTdHlsZSI6eyIkcmVmIjoiMTE0In19LCJEYXRlRm9ybWF0Ijp7IiRyZWYiOiIxMjEifSwiSXNWaXNpYmxlIjp0cnVlLCJQYXJlbnRTdHlsZSI6eyIkcmVmIjoiODAifX0sIkluZGV4Ijo4LCJJZCI6ImI5NjYwNDRlLWE5M2EtNGE4ZS04YzRkLTVmZDAxN2EzZGFkNSIsIkltcG9ydElkIjpudWxsLCJUaXRsZSI6IjIwMTUgUmV2aWV3IFByb2Nlc3MiLCJOb3RlIjpudWxsLCJIeXBlcmxpbmsiOm51bGwsIklzQ2hhbmdlZCI6ZmFsc2UsIklzTmV3IjpmYWxzZX0seyIkaWQiOiI0MTgiLCJHcm91cE5hbWUiOm51bGwsIlN0YXJ0RGF0ZSI6IjIwMTctMDMtMDFUMDA6MDA6MDBaIiwiRW5kRGF0ZSI6IjIwMTctMTEtMDFUMjM6NTk6NTkuOTk5WiIsIlBlcmNlbnRhZ2VDb21wbGV0ZSI6bnVsbCwiU3R5bGUiOnsiJGlkIjoiNDE5IiwiU2hhcGUiOjIsIlNoYXBlVGhpY2tuZXNzIjoxLCJEdXJhdGlvbkZvcm1hdCI6MCwiSW5jbHVkZU5vbldvcmtpbmdEYXlzSW5EdXJhdGlvbiI6ZmFsc2UsIlBlcmNlbnRhZ2VDb21wbGV0ZVN0eWxlIjp7IiRpZCI6IjQyMCIsIkZvbnRTZXR0aW5ncyI6eyIkaWQiOiI0MjE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0MjIiLCJMaW5lQ29sb3IiOm51bGwsIkxpbmVXZWlnaHQiOjAuMCwiTGluZVR5cGUiOjAsIlBhcmVudFN0eWxlIjpudWxsfSwiUGFyZW50U3R5bGUiOnsiJHJlZiI6IjgxIn19LCJEdXJhdGlvblN0eWxlIjp7IiRpZCI6IjQyMyIsIkZvbnRTZXR0aW5ncyI6eyIkaWQiOiI0MjQ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0MjUiLCJMaW5lQ29sb3IiOm51bGwsIkxpbmVXZWlnaHQiOjAuMCwiTGluZVR5cGUiOjAsIlBhcmVudFN0eWxlIjpudWxsfSwiUGFyZW50U3R5bGUiOnsiJHJlZiI6Ijg4In19LCJIb3Jpem9udGFsQ29ubmVjdG9yU3R5bGUiOnsiJGlkIjoiNDI2IiwiTGluZUNvbG9yIjp7IiRyZWYiOiI5NiJ9LCJMaW5lV2VpZ2h0IjoxLjAsIkxpbmVUeXBlIjowLCJQYXJlbnRTdHlsZSI6eyIkcmVmIjoiOTUifX0sIlZlcnRpY2FsQ29ubmVjdG9yU3R5bGUiOnsiJGlkIjoiNDI3IiwiTGluZUNvbG9yIjp7IiRyZWYiOiI5OSJ9LCJMaW5lV2VpZ2h0IjowLjAsIkxpbmVUeXBlIjowLCJQYXJlbnRTdHlsZSI6eyIkcmVmIjoiOTgifX0sIk1hcmdpbiI6bnVsbCwiU3RhcnREYXRlUG9zaXRpb24iOjMsIkVuZERhdGVQb3NpdGlvbiI6NCwiVGl0bGVQb3NpdGlvbiI6MiwiRHVyYXRpb25Qb3NpdGlvbiI6NiwiUGVyY2VudGFnZUNvbXBsZXRlZFBvc2l0aW9uIjo2LCJTcGFjaW5nIjo1LCJJc0JlbG93VGltZWJhbmQiOnRydWUsIlBlcmNlbnRhZ2VDb21wbGV0ZVNoYXBlT3BhY2l0eSI6MzUsIlNoYXBlU3R5bGUiOnsiJGlkIjoiNDI4IiwiTWFyZ2luIjp7IiRyZWYiOiIxMDIifSwiUGFkZGluZyI6eyIkcmVmIjoiMTAzIn0sIkJhY2tncm91bmQiOnsiJGlkIjoiNDI5IiwiQ29sb3IiOnsiJGlkIjoiNDMwIiwiQSI6MjU1LCJSIjoxNzgsIkciOjE0LCJCIjoxOH19LCJJc1Zpc2libGUiOnRydWUsIldpZHRoIjowLjAsIkhlaWdodCI6MTYuMCwiQm9yZGVyU3R5bGUiOnsiJGlkIjoiNDMxIiwiTGluZUNvbG9yIjp7IiRyZWYiOiIxMDUifSwiTGluZVdlaWdodCI6MC4wLCJMaW5lVHlwZSI6MCwiUGFyZW50U3R5bGUiOnsiJHJlZiI6IjEwNCJ9fSwiUGFyZW50U3R5bGUiOnsiJHJlZiI6IjEwMSJ9fSwiVGl0bGVTdHlsZSI6eyIkaWQiOiI0MzIiLCJGb250U2V0dGluZ3MiOnsiJGlkIjoiNDMzIiwiRm9udFNpemUiOjExLCJGb250TmFtZSI6IkNhbGlicmkiLCJJc0JvbGQiOnRydWUsIklzSXRhbGljIjpmYWxzZSwiSXNVbmRlcmxpbmVkIjpmYWxzZSwiUGFyZW50U3R5bGUiOnsiJHJlZiI6IjEwOCJ9fSwiQXV0b1NpemUiOjIsIkZvcmVncm91bmQiOnsiJHJlZiI6IjEwOSJ9LCJNYXhXaWR0aCI6MTI3LjE4MjEyODkwNjI1LCJNYXhIZWlnaHQiOiJJbmZpbml0eSIsIlNtYXJ0Rm9yZWdyb3VuZElzQWN0aXZlIjpmYWxzZSwiSG9yaXpvbnRhbEFsaWdubWVudCI6MSwiVmVydGljYWxBbGlnbm1lbnQiOjAsIlNtYXJ0Rm9yZWdyb3VuZCI6bnVsbCwiTWFyZ2luIjp7IiRyZWYiOiIxMTEifSwiUGFkZGluZyI6eyIkcmVmIjoiMTEyIn0sIkJhY2tncm91bmQiOnsiJHJlZiI6IjExMyJ9LCJJc1Zpc2libGUiOnRydWUsIldpZHRoIjowLjAsIkhlaWdodCI6MC4wLCJCb3JkZXJTdHlsZSI6eyIkaWQiOiI0MzQiLCJMaW5lQ29sb3IiOm51bGwsIkxpbmVXZWlnaHQiOjAuMCwiTGluZVR5cGUiOjAsIlBhcmVudFN0eWxlIjpudWxsfSwiUGFyZW50U3R5bGUiOnsiJHJlZiI6IjEwNyJ9fSwiRGF0ZVN0eWxlIjp7IiRpZCI6IjQzNSIsIkZvbnRTZXR0aW5ncyI6eyIkaWQiOiI0MzY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wLCJWZXJ0aWNhbEFsaWdubWVudCI6MCwiU21hcnRGb3JlZ3JvdW5kIjpudWxsLCJNYXJnaW4iOnsiJHJlZiI6IjExOCJ9LCJQYWRkaW5nIjp7IiRyZWYiOiIxMTkifSwiQmFja2dyb3VuZCI6eyIkcmVmIjoiMTIwIn0sIklzVmlzaWJsZSI6dHJ1ZSwiV2lkdGgiOjAuMCwiSGVpZ2h0IjowLjAsIkJvcmRlclN0eWxlIjp7IiRpZCI6IjQzNyIsIkxpbmVDb2xvciI6bnVsbCwiTGluZVdlaWdodCI6MC4wLCJMaW5lVHlwZSI6MCwiUGFyZW50U3R5bGUiOm51bGx9LCJQYXJlbnRTdHlsZSI6eyIkcmVmIjoiMTE0In19LCJEYXRlRm9ybWF0Ijp7IiRyZWYiOiIxMjEifSwiSXNWaXNpYmxlIjp0cnVlLCJQYXJlbnRTdHlsZSI6eyIkcmVmIjoiODAifX0sIkluZGV4Ijo5LCJJZCI6IjYxODU2YmJiLTJmY2ItNDI3Yy1iZjJiLWFkZjYxNGFhZGE2OCIsIkltcG9ydElkIjpudWxsLCJUaXRsZSI6IjIwMTcgUGFydG5lciBBZHZvY2FjeSIsIk5vdGUiOm51bGwsIkh5cGVybGluayI6bnVsbCwiSXNDaGFuZ2VkIjpmYWxzZSwiSXNOZXciOmZhbHNlfSx7IiRpZCI6IjQzOCIsIkdyb3VwTmFtZSI6bnVsbCwiU3RhcnREYXRlIjoiMjAxNi0wMy0wMVQwMDowMDowMFoiLCJFbmREYXRlIjoiMjAxNi0wNi0wMVQyMzo1OTo1OS45OTlaIiwiUGVyY2VudGFnZUNvbXBsZXRlIjpudWxsLCJTdHlsZSI6eyIkaWQiOiI0MzkiLCJTaGFwZSI6MiwiU2hhcGVUaGlja25lc3MiOjEsIkR1cmF0aW9uRm9ybWF0IjowLCJJbmNsdWRlTm9uV29ya2luZ0RheXNJbkR1cmF0aW9uIjpmYWxzZSwiUGVyY2VudGFnZUNvbXBsZXRlU3R5bGUiOnsiJGlkIjoiNDQwIiwiRm9udFNldHRpbmdzIjp7IiRpZCI6IjQ0MSIsIkZvbnRTaXplIjoxMCwiRm9udE5hbWUiOiJDYWxpYnJpIiwiSXNCb2xkIjpmYWxzZSwiSXNJdGFsaWMiOmZhbHNlLCJJc1VuZGVybGluZWQiOmZhbHNlLCJQYXJlbnRTdHlsZSI6eyIkcmVmIjoiODIifX0sIkF1dG9TaXplIjowLCJGb3JlZ3JvdW5kIjp7IiRyZWYiOiI4MyJ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Q0MiIsIkxpbmVDb2xvciI6bnVsbCwiTGluZVdlaWdodCI6MC4wLCJMaW5lVHlwZSI6MCwiUGFyZW50U3R5bGUiOm51bGx9LCJQYXJlbnRTdHlsZSI6eyIkcmVmIjoiODEifX0sIkR1cmF0aW9uU3R5bGUiOnsiJGlkIjoiNDQzIiwiRm9udFNldHRpbmdzIjp7IiRpZCI6IjQ0NCIsIkZvbnRTaXplIjoxM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Q0NSIsIkxpbmVDb2xvciI6bnVsbCwiTGluZVdlaWdodCI6MC4wLCJMaW5lVHlwZSI6MCwiUGFyZW50U3R5bGUiOm51bGx9LCJQYXJlbnRTdHlsZSI6eyIkcmVmIjoiODgifX0sIkhvcml6b250YWxDb25uZWN0b3JTdHlsZSI6eyIkaWQiOiI0NDYiLCJMaW5lQ29sb3IiOnsiJHJlZiI6Ijk2In0sIkxpbmVXZWlnaHQiOjEuMCwiTGluZVR5cGUiOjAsIlBhcmVudFN0eWxlIjp7IiRyZWYiOiI5NSJ9fSwiVmVydGljYWxDb25uZWN0b3JTdHlsZSI6eyIkaWQiOiI0NDciLCJMaW5lQ29sb3IiOnsiJHJlZiI6Ijk5In0sIkxpbmVXZWlnaHQiOjAuMCwiTGluZVR5cGUiOjAsIlBhcmVudFN0eWxlIjp7IiRyZWYiOiI5OCJ9fSwiTWFyZ2luIjpudWxsLCJTdGFydERhdGVQb3NpdGlvbiI6MywiRW5kRGF0ZVBvc2l0aW9uIjo0LCJUaXRsZVBvc2l0aW9uIjoyLCJEdXJhdGlvblBvc2l0aW9uIjo2LCJQZXJjZW50YWdlQ29tcGxldGVkUG9zaXRpb24iOjYsIlNwYWNpbmciOjUsIklzQmVsb3dUaW1lYmFuZCI6dHJ1ZSwiUGVyY2VudGFnZUNvbXBsZXRlU2hhcGVPcGFjaXR5IjozNSwiU2hhcGVTdHlsZSI6eyIkaWQiOiI0NDgiLCJNYXJnaW4iOnsiJHJlZiI6IjEwMiJ9LCJQYWRkaW5nIjp7IiRyZWYiOiIxMDMifSwiQmFja2dyb3VuZCI6eyIkaWQiOiI0NDkiLCJDb2xvciI6eyIkaWQiOiI0NTAiLCJBIjoyNTUsIlIiOjExNSwiRyI6MTE1LCJCIjoxMTV9fSwiSXNWaXNpYmxlIjp0cnVlLCJXaWR0aCI6MC4wLCJIZWlnaHQiOjE2LjAsIkJvcmRlclN0eWxlIjp7IiRpZCI6IjQ1MSIsIkxpbmVDb2xvciI6eyIkcmVmIjoiMTA1In0sIkxpbmVXZWlnaHQiOjAuMCwiTGluZVR5cGUiOjAsIlBhcmVudFN0eWxlIjp7IiRyZWYiOiIxMDQifX0sIlBhcmVudFN0eWxlIjp7IiRyZWYiOiIxMDEifX0sIlRpdGxlU3R5bGUiOnsiJGlkIjoiNDUyIiwiRm9udFNldHRpbmdzIjp7IiRpZCI6IjQ1MyIsIkZvbnRTaXplIjoxMSwiRm9udE5hbWUiOiJDYWxpYnJpIiwiSXNCb2xkIjp0cnVlLCJJc0l0YWxpYyI6ZmFsc2UsIklzVW5kZXJsaW5lZCI6ZmFsc2UsIlBhcmVudFN0eWxlIjp7IiRyZWYiOiIxMDgifX0sIkF1dG9TaXplIjoyLCJGb3JlZ3JvdW5kIjp7IiRyZWYiOiIxMDkifSwiTWF4V2lkdGgiOjEyMi4zNDYzNzQ1MTE3MTg3NSwiTWF4SGVpZ2h0IjoiSW5maW5pdHkiLCJTbWFydEZvcmVncm91bmRJc0FjdGl2ZSI6ZmFsc2UsIkhvcml6b250YWxBbGlnbm1lbnQiOjEsIlZlcnRpY2FsQWxpZ25tZW50IjowLCJTbWFydEZvcmVncm91bmQiOm51bGwsIk1hcmdpbiI6eyIkcmVmIjoiMTExIn0sIlBhZGRpbmciOnsiJHJlZiI6IjExMiJ9LCJCYWNrZ3JvdW5kIjp7IiRyZWYiOiIxMTMifSwiSXNWaXNpYmxlIjp0cnVlLCJXaWR0aCI6MC4wLCJIZWlnaHQiOjAuMCwiQm9yZGVyU3R5bGUiOnsiJGlkIjoiNDU0IiwiTGluZUNvbG9yIjpudWxsLCJMaW5lV2VpZ2h0IjowLjAsIkxpbmVUeXBlIjowLCJQYXJlbnRTdHlsZSI6bnVsbH0sIlBhcmVudFN0eWxlIjp7IiRyZWYiOiIxMDcifX0sIkRhdGVTdHlsZSI6eyIkaWQiOiI0NTUiLCJGb250U2V0dGluZ3MiOnsiJGlkIjoiNDU2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CwiVmVydGljYWxBbGlnbm1lbnQiOjAsIlNtYXJ0Rm9yZWdyb3VuZCI6bnVsbCwiTWFyZ2luIjp7IiRyZWYiOiIxMTgifSwiUGFkZGluZyI6eyIkcmVmIjoiMTE5In0sIkJhY2tncm91bmQiOnsiJHJlZiI6IjEyMCJ9LCJJc1Zpc2libGUiOnRydWUsIldpZHRoIjowLjAsIkhlaWdodCI6MC4wLCJCb3JkZXJTdHlsZSI6eyIkaWQiOiI0NTciLCJMaW5lQ29sb3IiOm51bGwsIkxpbmVXZWlnaHQiOjAuMCwiTGluZVR5cGUiOjAsIlBhcmVudFN0eWxlIjpudWxsfSwiUGFyZW50U3R5bGUiOnsiJHJlZiI6IjExNCJ9fSwiRGF0ZUZvcm1hdCI6eyIkcmVmIjoiMTIxIn0sIklzVmlzaWJsZSI6dHJ1ZSwiUGFyZW50U3R5bGUiOnsiJHJlZiI6IjgwIn19LCJJbmRleCI6MTAsIklkIjoiYTA2NjU2ZTItNDljMS00MzllLTlmMTctZGVlOThhYzM0NGJlIiwiSW1wb3J0SWQiOm51bGwsIlRpdGxlIjoiSW5kaWNhdG9yIHJlZmluZW1lbnQiLCJOb3RlIjpudWxsLCJIeXBlcmxpbmsiOm51bGwsIklzQ2hhbmdlZCI6ZmFsc2UsIklzTmV3IjpmYWxzZX1dLCJNc1Byb2plY3RJdGVtc1RyZWUiOnsiJGlkIjoiNDU4IiwiUm9vdCI6eyJJbXBvcnRJZCI6bnVsbCwiSXNJbXBvcnRlZCI6ZmFsc2UsIkNoaWxkcmVuIjpbXX19LCJNZXRhZGF0YSI6eyIkaWQiOiI0NTkifSwiU2V0dGluZ3MiOnsiJGlkIjoiNDYwIiwiSW1wYU9wdGlvbnMiOnsiJGlkIjoiNDYxIiwiTGVmdFRvUmlnaHQiOmZhbHNlLCJQYXlsb2FkT3B0aW9ucyI6Mn0sIlVzZUNvbXByZXNzaW9uIjpmYWxzZSwiQ29tcHJlc2lvblBlcmNlbnRhZ2UiOjAuMCwiSW5hY3RpdmVJbnRlcnZhbFdpZHRoVGhyZXNob2xkIjowLjAsIkluYWN0aXZlSW50ZXJ2YWxXaWR0aCI6MC4wLCJTcGxpdFRhc2tzIjpmYWxzZSwiVXNlQ2x1c3RlciI6ZmFsc2UsIkVwc2lsb24iOjAuMCwiTWluUG9pbnRzVG9Gb3JtQUNsdXN0ZXIiOjAsIkdlbmVyYXRlSW52aXNpYmxlU2hhcGVzIjpmYWxzZSwiU21hcnRUaW1lbGluZVRhc2tQZXJjZW50YWdlRml0IjpmYWxzZX0sIklzTmV3Ijp0cnVlLCJJbXBvcnRUeXBlIjowLCJGaWxlUGF0aCI6bnVsbCwiVGltZWxpbmVJbXBvcnRlZCI6ZmFsc2UsIlRpbWVsaW5lSW1wb3J0ZWRGcm9tRXhjZWwiOmZhbHNlfQ=="/>
  <p:tag name="__MASTER" val="__part_0"/>
</p:tagLst>
</file>

<file path=ppt/tags/tag43.xml><?xml version="1.0" encoding="utf-8"?>
<p:tagLst xmlns:a="http://schemas.openxmlformats.org/drawingml/2006/main" xmlns:r="http://schemas.openxmlformats.org/officeDocument/2006/relationships" xmlns:p="http://schemas.openxmlformats.org/presentationml/2006/main">
  <p:tag name="OTLMARKERSHAPE" val="OTL"/>
</p:tagLst>
</file>

<file path=ppt/tags/tag44.xml><?xml version="1.0" encoding="utf-8"?>
<p:tagLst xmlns:a="http://schemas.openxmlformats.org/drawingml/2006/main" xmlns:r="http://schemas.openxmlformats.org/officeDocument/2006/relationships" xmlns:p="http://schemas.openxmlformats.org/presentationml/2006/main">
  <p:tag name="OTLMARKERSHAPE" val="OTL"/>
</p:tagLst>
</file>

<file path=ppt/tags/tag45.xml><?xml version="1.0" encoding="utf-8"?>
<p:tagLst xmlns:a="http://schemas.openxmlformats.org/drawingml/2006/main" xmlns:r="http://schemas.openxmlformats.org/officeDocument/2006/relationships" xmlns:p="http://schemas.openxmlformats.org/presentationml/2006/main">
  <p:tag name="OTLMARKERSHAPE" val="OTL"/>
</p:tagLst>
</file>

<file path=ppt/tags/tag46.xml><?xml version="1.0" encoding="utf-8"?>
<p:tagLst xmlns:a="http://schemas.openxmlformats.org/drawingml/2006/main" xmlns:r="http://schemas.openxmlformats.org/officeDocument/2006/relationships" xmlns:p="http://schemas.openxmlformats.org/presentationml/2006/main">
  <p:tag name="OTLMARKERSHAPE" val="OTL"/>
</p:tagLst>
</file>

<file path=ppt/tags/tag47.xml><?xml version="1.0" encoding="utf-8"?>
<p:tagLst xmlns:a="http://schemas.openxmlformats.org/drawingml/2006/main" xmlns:r="http://schemas.openxmlformats.org/officeDocument/2006/relationships" xmlns:p="http://schemas.openxmlformats.org/presentationml/2006/main">
  <p:tag name="OTLMARKERSHAPE" val="OTL"/>
</p:tagLst>
</file>

<file path=ppt/tags/tag48.xml><?xml version="1.0" encoding="utf-8"?>
<p:tagLst xmlns:a="http://schemas.openxmlformats.org/drawingml/2006/main" xmlns:r="http://schemas.openxmlformats.org/officeDocument/2006/relationships" xmlns:p="http://schemas.openxmlformats.org/presentationml/2006/main">
  <p:tag name="OTLMARKERSHAPE" val="OTL"/>
</p:tagLst>
</file>

<file path=ppt/tags/tag49.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50.xml><?xml version="1.0" encoding="utf-8"?>
<p:tagLst xmlns:a="http://schemas.openxmlformats.org/drawingml/2006/main" xmlns:r="http://schemas.openxmlformats.org/officeDocument/2006/relationships" xmlns:p="http://schemas.openxmlformats.org/presentationml/2006/main">
  <p:tag name="OTLMARKERSHAPE" val="OTL"/>
</p:tagLst>
</file>

<file path=ppt/tags/tag51.xml><?xml version="1.0" encoding="utf-8"?>
<p:tagLst xmlns:a="http://schemas.openxmlformats.org/drawingml/2006/main" xmlns:r="http://schemas.openxmlformats.org/officeDocument/2006/relationships" xmlns:p="http://schemas.openxmlformats.org/presentationml/2006/main">
  <p:tag name="OTLMARKERSHAPE" val="OTL"/>
</p:tagLst>
</file>

<file path=ppt/tags/tag52.xml><?xml version="1.0" encoding="utf-8"?>
<p:tagLst xmlns:a="http://schemas.openxmlformats.org/drawingml/2006/main" xmlns:r="http://schemas.openxmlformats.org/officeDocument/2006/relationships" xmlns:p="http://schemas.openxmlformats.org/presentationml/2006/main">
  <p:tag name="OTLMARKERSHAPE" val="OTL"/>
</p:tagLst>
</file>

<file path=ppt/tags/tag53.xml><?xml version="1.0" encoding="utf-8"?>
<p:tagLst xmlns:a="http://schemas.openxmlformats.org/drawingml/2006/main" xmlns:r="http://schemas.openxmlformats.org/officeDocument/2006/relationships" xmlns:p="http://schemas.openxmlformats.org/presentationml/2006/main">
  <p:tag name="OTLMARKERSHAPE" val="OTL"/>
</p:tagLst>
</file>

<file path=ppt/tags/tag54.xml><?xml version="1.0" encoding="utf-8"?>
<p:tagLst xmlns:a="http://schemas.openxmlformats.org/drawingml/2006/main" xmlns:r="http://schemas.openxmlformats.org/officeDocument/2006/relationships" xmlns:p="http://schemas.openxmlformats.org/presentationml/2006/main">
  <p:tag name="OTLMARKERSHAPE" val="OTL"/>
</p:tagLst>
</file>

<file path=ppt/tags/tag55.xml><?xml version="1.0" encoding="utf-8"?>
<p:tagLst xmlns:a="http://schemas.openxmlformats.org/drawingml/2006/main" xmlns:r="http://schemas.openxmlformats.org/officeDocument/2006/relationships" xmlns:p="http://schemas.openxmlformats.org/presentationml/2006/main">
  <p:tag name="OTLMARKERSHAPE" val="OTL"/>
</p:tagLst>
</file>

<file path=ppt/tags/tag56.xml><?xml version="1.0" encoding="utf-8"?>
<p:tagLst xmlns:a="http://schemas.openxmlformats.org/drawingml/2006/main" xmlns:r="http://schemas.openxmlformats.org/officeDocument/2006/relationships" xmlns:p="http://schemas.openxmlformats.org/presentationml/2006/main">
  <p:tag name="OTLMARKERSHAPE" val="OTL"/>
</p:tagLst>
</file>

<file path=ppt/tags/tag57.xml><?xml version="1.0" encoding="utf-8"?>
<p:tagLst xmlns:a="http://schemas.openxmlformats.org/drawingml/2006/main" xmlns:r="http://schemas.openxmlformats.org/officeDocument/2006/relationships" xmlns:p="http://schemas.openxmlformats.org/presentationml/2006/main">
  <p:tag name="OTLMARKERSHAPE" val="OTL"/>
</p:tagLst>
</file>

<file path=ppt/tags/tag58.xml><?xml version="1.0" encoding="utf-8"?>
<p:tagLst xmlns:a="http://schemas.openxmlformats.org/drawingml/2006/main" xmlns:r="http://schemas.openxmlformats.org/officeDocument/2006/relationships" xmlns:p="http://schemas.openxmlformats.org/presentationml/2006/main">
  <p:tag name="OTLMARKERSHAPE" val="OTL"/>
</p:tagLst>
</file>

<file path=ppt/tags/tag59.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60.xml><?xml version="1.0" encoding="utf-8"?>
<p:tagLst xmlns:a="http://schemas.openxmlformats.org/drawingml/2006/main" xmlns:r="http://schemas.openxmlformats.org/officeDocument/2006/relationships" xmlns:p="http://schemas.openxmlformats.org/presentationml/2006/main">
  <p:tag name="OTLMARKERSHAPE" val="OTL"/>
</p:tagLst>
</file>

<file path=ppt/tags/tag61.xml><?xml version="1.0" encoding="utf-8"?>
<p:tagLst xmlns:a="http://schemas.openxmlformats.org/drawingml/2006/main" xmlns:r="http://schemas.openxmlformats.org/officeDocument/2006/relationships" xmlns:p="http://schemas.openxmlformats.org/presentationml/2006/main">
  <p:tag name="OTLMARKERSHAPE" val="OTL"/>
</p:tagLst>
</file>

<file path=ppt/tags/tag62.xml><?xml version="1.0" encoding="utf-8"?>
<p:tagLst xmlns:a="http://schemas.openxmlformats.org/drawingml/2006/main" xmlns:r="http://schemas.openxmlformats.org/officeDocument/2006/relationships" xmlns:p="http://schemas.openxmlformats.org/presentationml/2006/main">
  <p:tag name="OTLMARKERSHAPE" val="OTL"/>
</p:tagLst>
</file>

<file path=ppt/tags/tag63.xml><?xml version="1.0" encoding="utf-8"?>
<p:tagLst xmlns:a="http://schemas.openxmlformats.org/drawingml/2006/main" xmlns:r="http://schemas.openxmlformats.org/officeDocument/2006/relationships" xmlns:p="http://schemas.openxmlformats.org/presentationml/2006/main">
  <p:tag name="OTLMARKERSHAPE" val="OTL"/>
</p:tagLst>
</file>

<file path=ppt/tags/tag64.xml><?xml version="1.0" encoding="utf-8"?>
<p:tagLst xmlns:a="http://schemas.openxmlformats.org/drawingml/2006/main" xmlns:r="http://schemas.openxmlformats.org/officeDocument/2006/relationships" xmlns:p="http://schemas.openxmlformats.org/presentationml/2006/main">
  <p:tag name="OTLMARKERSHAPE" val="OTL"/>
</p:tagLst>
</file>

<file path=ppt/tags/tag65.xml><?xml version="1.0" encoding="utf-8"?>
<p:tagLst xmlns:a="http://schemas.openxmlformats.org/drawingml/2006/main" xmlns:r="http://schemas.openxmlformats.org/officeDocument/2006/relationships" xmlns:p="http://schemas.openxmlformats.org/presentationml/2006/main">
  <p:tag name="OTLMARKERSHAPE" val="OTL"/>
</p:tagLst>
</file>

<file path=ppt/tags/tag66.xml><?xml version="1.0" encoding="utf-8"?>
<p:tagLst xmlns:a="http://schemas.openxmlformats.org/drawingml/2006/main" xmlns:r="http://schemas.openxmlformats.org/officeDocument/2006/relationships" xmlns:p="http://schemas.openxmlformats.org/presentationml/2006/main">
  <p:tag name="OTLMARKERSHAPE" val="OTL"/>
</p:tagLst>
</file>

<file path=ppt/tags/tag67.xml><?xml version="1.0" encoding="utf-8"?>
<p:tagLst xmlns:a="http://schemas.openxmlformats.org/drawingml/2006/main" xmlns:r="http://schemas.openxmlformats.org/officeDocument/2006/relationships" xmlns:p="http://schemas.openxmlformats.org/presentationml/2006/main">
  <p:tag name="OTLMARKERSHAPE" val="OTL"/>
</p:tagLst>
</file>

<file path=ppt/tags/tag68.xml><?xml version="1.0" encoding="utf-8"?>
<p:tagLst xmlns:a="http://schemas.openxmlformats.org/drawingml/2006/main" xmlns:r="http://schemas.openxmlformats.org/officeDocument/2006/relationships" xmlns:p="http://schemas.openxmlformats.org/presentationml/2006/main">
  <p:tag name="OTLMARKERSHAPE" val="OTL"/>
</p:tagLst>
</file>

<file path=ppt/tags/tag69.xml><?xml version="1.0" encoding="utf-8"?>
<p:tagLst xmlns:a="http://schemas.openxmlformats.org/drawingml/2006/main" xmlns:r="http://schemas.openxmlformats.org/officeDocument/2006/relationships" xmlns:p="http://schemas.openxmlformats.org/presentationml/2006/main">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ags/tag70.xml><?xml version="1.0" encoding="utf-8"?>
<p:tagLst xmlns:a="http://schemas.openxmlformats.org/drawingml/2006/main" xmlns:r="http://schemas.openxmlformats.org/officeDocument/2006/relationships" xmlns:p="http://schemas.openxmlformats.org/presentationml/2006/main">
  <p:tag name="OTLMARKERSHAPE" val="OTL"/>
</p:tagLst>
</file>

<file path=ppt/tags/tag71.xml><?xml version="1.0" encoding="utf-8"?>
<p:tagLst xmlns:a="http://schemas.openxmlformats.org/drawingml/2006/main" xmlns:r="http://schemas.openxmlformats.org/officeDocument/2006/relationships" xmlns:p="http://schemas.openxmlformats.org/presentationml/2006/main">
  <p:tag name="OTLMARKERSHAPE" val="OTL"/>
</p:tagLst>
</file>

<file path=ppt/tags/tag72.xml><?xml version="1.0" encoding="utf-8"?>
<p:tagLst xmlns:a="http://schemas.openxmlformats.org/drawingml/2006/main" xmlns:r="http://schemas.openxmlformats.org/officeDocument/2006/relationships" xmlns:p="http://schemas.openxmlformats.org/presentationml/2006/main">
  <p:tag name="OTLMARKERSHAPE" val="OTL"/>
</p:tagLst>
</file>

<file path=ppt/tags/tag73.xml><?xml version="1.0" encoding="utf-8"?>
<p:tagLst xmlns:a="http://schemas.openxmlformats.org/drawingml/2006/main" xmlns:r="http://schemas.openxmlformats.org/officeDocument/2006/relationships" xmlns:p="http://schemas.openxmlformats.org/presentationml/2006/main">
  <p:tag name="OTLMARKERSHAPE" val="OTL"/>
</p:tagLst>
</file>

<file path=ppt/tags/tag74.xml><?xml version="1.0" encoding="utf-8"?>
<p:tagLst xmlns:a="http://schemas.openxmlformats.org/drawingml/2006/main" xmlns:r="http://schemas.openxmlformats.org/officeDocument/2006/relationships" xmlns:p="http://schemas.openxmlformats.org/presentationml/2006/main">
  <p:tag name="OTLMARKERSHAPE" val="OTL"/>
</p:tagLst>
</file>

<file path=ppt/tags/tag75.xml><?xml version="1.0" encoding="utf-8"?>
<p:tagLst xmlns:a="http://schemas.openxmlformats.org/drawingml/2006/main" xmlns:r="http://schemas.openxmlformats.org/officeDocument/2006/relationships" xmlns:p="http://schemas.openxmlformats.org/presentationml/2006/main">
  <p:tag name="OTLMARKERSHAPE" val="OTL"/>
</p:tagLst>
</file>

<file path=ppt/tags/tag76.xml><?xml version="1.0" encoding="utf-8"?>
<p:tagLst xmlns:a="http://schemas.openxmlformats.org/drawingml/2006/main" xmlns:r="http://schemas.openxmlformats.org/officeDocument/2006/relationships" xmlns:p="http://schemas.openxmlformats.org/presentationml/2006/main">
  <p:tag name="OTLMARKERSHAPE" val="OTL"/>
</p:tagLst>
</file>

<file path=ppt/tags/tag77.xml><?xml version="1.0" encoding="utf-8"?>
<p:tagLst xmlns:a="http://schemas.openxmlformats.org/drawingml/2006/main" xmlns:r="http://schemas.openxmlformats.org/officeDocument/2006/relationships" xmlns:p="http://schemas.openxmlformats.org/presentationml/2006/main">
  <p:tag name="OTLMARKERSHAPE" val="OTL"/>
</p:tagLst>
</file>

<file path=ppt/tags/tag78.xml><?xml version="1.0" encoding="utf-8"?>
<p:tagLst xmlns:a="http://schemas.openxmlformats.org/drawingml/2006/main" xmlns:r="http://schemas.openxmlformats.org/officeDocument/2006/relationships" xmlns:p="http://schemas.openxmlformats.org/presentationml/2006/main">
  <p:tag name="OTLMARKERSHAPE" val="OTL"/>
</p:tagLst>
</file>

<file path=ppt/tags/tag79.xml><?xml version="1.0" encoding="utf-8"?>
<p:tagLst xmlns:a="http://schemas.openxmlformats.org/drawingml/2006/main" xmlns:r="http://schemas.openxmlformats.org/officeDocument/2006/relationships" xmlns:p="http://schemas.openxmlformats.org/presentationml/2006/main">
  <p:tag name="OTLMARKERSHAPE" val="OTL"/>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ags/tag80.xml><?xml version="1.0" encoding="utf-8"?>
<p:tagLst xmlns:a="http://schemas.openxmlformats.org/drawingml/2006/main" xmlns:r="http://schemas.openxmlformats.org/officeDocument/2006/relationships" xmlns:p="http://schemas.openxmlformats.org/presentationml/2006/main">
  <p:tag name="OTLMARKERSHAPE" val="OTL"/>
</p:tagLst>
</file>

<file path=ppt/tags/tag81.xml><?xml version="1.0" encoding="utf-8"?>
<p:tagLst xmlns:a="http://schemas.openxmlformats.org/drawingml/2006/main" xmlns:r="http://schemas.openxmlformats.org/officeDocument/2006/relationships" xmlns:p="http://schemas.openxmlformats.org/presentationml/2006/main">
  <p:tag name="OTLMARKERSHAPE" val="OTL"/>
</p:tagLst>
</file>

<file path=ppt/tags/tag82.xml><?xml version="1.0" encoding="utf-8"?>
<p:tagLst xmlns:a="http://schemas.openxmlformats.org/drawingml/2006/main" xmlns:r="http://schemas.openxmlformats.org/officeDocument/2006/relationships" xmlns:p="http://schemas.openxmlformats.org/presentationml/2006/main">
  <p:tag name="OTLMARKERSHAPE" val="OTL"/>
</p:tagLst>
</file>

<file path=ppt/tags/tag9.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Office Theme">
  <a:themeElements>
    <a:clrScheme name="Custom 7">
      <a:dk1>
        <a:srgbClr val="470100"/>
      </a:dk1>
      <a:lt1>
        <a:srgbClr val="FFFFFF"/>
      </a:lt1>
      <a:dk2>
        <a:srgbClr val="470100"/>
      </a:dk2>
      <a:lt2>
        <a:srgbClr val="FFFFFF"/>
      </a:lt2>
      <a:accent1>
        <a:srgbClr val="C00000"/>
      </a:accent1>
      <a:accent2>
        <a:srgbClr val="BDB831"/>
      </a:accent2>
      <a:accent3>
        <a:srgbClr val="AF1F2C"/>
      </a:accent3>
      <a:accent4>
        <a:srgbClr val="357B9E"/>
      </a:accent4>
      <a:accent5>
        <a:srgbClr val="469A8F"/>
      </a:accent5>
      <a:accent6>
        <a:srgbClr val="C35727"/>
      </a:accent6>
      <a:hlink>
        <a:srgbClr val="595A5B"/>
      </a:hlink>
      <a:folHlink>
        <a:srgbClr val="595A5B"/>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1128</TotalTime>
  <Words>1434</Words>
  <Application>Microsoft Office PowerPoint</Application>
  <PresentationFormat>Widescreen</PresentationFormat>
  <Paragraphs>394</Paragraphs>
  <Slides>18</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Calibri Light</vt:lpstr>
      <vt:lpstr>helvetica</vt:lpstr>
      <vt:lpstr>helvetica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Allyson Krupar</dc:creator>
  <cp:lastModifiedBy>Allyson Krupar</cp:lastModifiedBy>
  <cp:revision>34</cp:revision>
  <cp:lastPrinted>2017-04-04T21:05:24Z</cp:lastPrinted>
  <dcterms:created xsi:type="dcterms:W3CDTF">2017-03-29T14:02:06Z</dcterms:created>
  <dcterms:modified xsi:type="dcterms:W3CDTF">2017-07-20T16:33:17Z</dcterms:modified>
</cp:coreProperties>
</file>