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907" r:id="rId3"/>
    <p:sldId id="940" r:id="rId4"/>
    <p:sldId id="938" r:id="rId5"/>
    <p:sldId id="933" r:id="rId6"/>
    <p:sldId id="901" r:id="rId7"/>
    <p:sldId id="894" r:id="rId8"/>
    <p:sldId id="268" r:id="rId9"/>
    <p:sldId id="292" r:id="rId10"/>
    <p:sldId id="961" r:id="rId11"/>
    <p:sldId id="962" r:id="rId12"/>
    <p:sldId id="960" r:id="rId13"/>
    <p:sldId id="264" r:id="rId14"/>
    <p:sldId id="94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5B351-250E-473E-8005-D2A22E50783A}" v="27" dt="2022-02-17T01:41:5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3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50"/>
        <a:sy n="31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2125B351-250E-473E-8005-D2A22E50783A}"/>
    <pc:docChg chg="undo custSel addSld delSld modSld sldOrd">
      <pc:chgData name="David Christian" userId="8c521bb486a1af28" providerId="LiveId" clId="{2125B351-250E-473E-8005-D2A22E50783A}" dt="2022-02-17T01:48:21.910" v="1132" actId="20577"/>
      <pc:docMkLst>
        <pc:docMk/>
      </pc:docMkLst>
      <pc:sldChg chg="modSp mod">
        <pc:chgData name="David Christian" userId="8c521bb486a1af28" providerId="LiveId" clId="{2125B351-250E-473E-8005-D2A22E50783A}" dt="2022-02-17T01:48:21.910" v="1132" actId="20577"/>
        <pc:sldMkLst>
          <pc:docMk/>
          <pc:sldMk cId="3353620428" sldId="264"/>
        </pc:sldMkLst>
        <pc:spChg chg="mod">
          <ac:chgData name="David Christian" userId="8c521bb486a1af28" providerId="LiveId" clId="{2125B351-250E-473E-8005-D2A22E50783A}" dt="2022-02-14T01:12:29.291" v="307" actId="20577"/>
          <ac:spMkLst>
            <pc:docMk/>
            <pc:sldMk cId="3353620428" sldId="264"/>
            <ac:spMk id="2" creationId="{00000000-0000-0000-0000-000000000000}"/>
          </ac:spMkLst>
        </pc:spChg>
        <pc:spChg chg="mod">
          <ac:chgData name="David Christian" userId="8c521bb486a1af28" providerId="LiveId" clId="{2125B351-250E-473E-8005-D2A22E50783A}" dt="2022-02-17T01:48:21.910" v="1132" actId="20577"/>
          <ac:spMkLst>
            <pc:docMk/>
            <pc:sldMk cId="3353620428" sldId="264"/>
            <ac:spMk id="3" creationId="{00000000-0000-0000-0000-000000000000}"/>
          </ac:spMkLst>
        </pc:spChg>
      </pc:sldChg>
      <pc:sldChg chg="del">
        <pc:chgData name="David Christian" userId="8c521bb486a1af28" providerId="LiveId" clId="{2125B351-250E-473E-8005-D2A22E50783A}" dt="2022-02-14T01:31:17.101" v="638" actId="47"/>
        <pc:sldMkLst>
          <pc:docMk/>
          <pc:sldMk cId="3590564777" sldId="265"/>
        </pc:sldMkLst>
      </pc:sldChg>
      <pc:sldChg chg="modSp mod">
        <pc:chgData name="David Christian" userId="8c521bb486a1af28" providerId="LiveId" clId="{2125B351-250E-473E-8005-D2A22E50783A}" dt="2022-02-14T01:30:28.652" v="636" actId="20577"/>
        <pc:sldMkLst>
          <pc:docMk/>
          <pc:sldMk cId="2379326130" sldId="292"/>
        </pc:sldMkLst>
        <pc:spChg chg="mod">
          <ac:chgData name="David Christian" userId="8c521bb486a1af28" providerId="LiveId" clId="{2125B351-250E-473E-8005-D2A22E50783A}" dt="2022-02-14T01:29:31.703" v="621" actId="20577"/>
          <ac:spMkLst>
            <pc:docMk/>
            <pc:sldMk cId="2379326130" sldId="292"/>
            <ac:spMk id="2" creationId="{00000000-0000-0000-0000-000000000000}"/>
          </ac:spMkLst>
        </pc:spChg>
        <pc:spChg chg="mod">
          <ac:chgData name="David Christian" userId="8c521bb486a1af28" providerId="LiveId" clId="{2125B351-250E-473E-8005-D2A22E50783A}" dt="2022-02-14T01:30:28.652" v="636" actId="20577"/>
          <ac:spMkLst>
            <pc:docMk/>
            <pc:sldMk cId="2379326130" sldId="292"/>
            <ac:spMk id="3" creationId="{00000000-0000-0000-0000-000000000000}"/>
          </ac:spMkLst>
        </pc:spChg>
      </pc:sldChg>
      <pc:sldChg chg="modSp del mod">
        <pc:chgData name="David Christian" userId="8c521bb486a1af28" providerId="LiveId" clId="{2125B351-250E-473E-8005-D2A22E50783A}" dt="2022-02-14T01:30:38.893" v="637" actId="47"/>
        <pc:sldMkLst>
          <pc:docMk/>
          <pc:sldMk cId="891093939" sldId="293"/>
        </pc:sldMkLst>
        <pc:spChg chg="mod">
          <ac:chgData name="David Christian" userId="8c521bb486a1af28" providerId="LiveId" clId="{2125B351-250E-473E-8005-D2A22E50783A}" dt="2022-02-14T01:29:04.646" v="595" actId="14100"/>
          <ac:spMkLst>
            <pc:docMk/>
            <pc:sldMk cId="891093939" sldId="293"/>
            <ac:spMk id="2" creationId="{00000000-0000-0000-0000-000000000000}"/>
          </ac:spMkLst>
        </pc:spChg>
        <pc:spChg chg="mod">
          <ac:chgData name="David Christian" userId="8c521bb486a1af28" providerId="LiveId" clId="{2125B351-250E-473E-8005-D2A22E50783A}" dt="2022-02-14T01:28:44.845" v="593" actId="5793"/>
          <ac:spMkLst>
            <pc:docMk/>
            <pc:sldMk cId="891093939" sldId="293"/>
            <ac:spMk id="4" creationId="{00000000-0000-0000-0000-000000000000}"/>
          </ac:spMkLst>
        </pc:spChg>
      </pc:sldChg>
      <pc:sldChg chg="addSp delSp add del setBg delDesignElem">
        <pc:chgData name="David Christian" userId="8c521bb486a1af28" providerId="LiveId" clId="{2125B351-250E-473E-8005-D2A22E50783A}" dt="2022-02-14T01:16:36.320" v="411"/>
        <pc:sldMkLst>
          <pc:docMk/>
          <pc:sldMk cId="3014916764" sldId="901"/>
        </pc:sldMkLst>
        <pc:spChg chg="add del">
          <ac:chgData name="David Christian" userId="8c521bb486a1af28" providerId="LiveId" clId="{2125B351-250E-473E-8005-D2A22E50783A}" dt="2022-02-14T01:16:36.320" v="411"/>
          <ac:spMkLst>
            <pc:docMk/>
            <pc:sldMk cId="3014916764" sldId="901"/>
            <ac:spMk id="7" creationId="{DA3C47C2-33A2-44B2-BEAB-FEB679075C24}"/>
          </ac:spMkLst>
        </pc:spChg>
        <pc:spChg chg="add del">
          <ac:chgData name="David Christian" userId="8c521bb486a1af28" providerId="LiveId" clId="{2125B351-250E-473E-8005-D2A22E50783A}" dt="2022-02-14T01:16:36.320" v="411"/>
          <ac:spMkLst>
            <pc:docMk/>
            <pc:sldMk cId="3014916764" sldId="901"/>
            <ac:spMk id="9" creationId="{AD182BA8-54AD-4D9F-8264-B0FA8BB47D7C}"/>
          </ac:spMkLst>
        </pc:spChg>
        <pc:spChg chg="add del">
          <ac:chgData name="David Christian" userId="8c521bb486a1af28" providerId="LiveId" clId="{2125B351-250E-473E-8005-D2A22E50783A}" dt="2022-02-14T01:16:36.320" v="411"/>
          <ac:spMkLst>
            <pc:docMk/>
            <pc:sldMk cId="3014916764" sldId="901"/>
            <ac:spMk id="11" creationId="{4ED83379-0499-45E1-AB78-6AA230F96442}"/>
          </ac:spMkLst>
        </pc:spChg>
      </pc:sldChg>
      <pc:sldChg chg="modSp mod">
        <pc:chgData name="David Christian" userId="8c521bb486a1af28" providerId="LiveId" clId="{2125B351-250E-473E-8005-D2A22E50783A}" dt="2022-02-14T01:06:57.455" v="11" actId="20577"/>
        <pc:sldMkLst>
          <pc:docMk/>
          <pc:sldMk cId="1000163206" sldId="907"/>
        </pc:sldMkLst>
        <pc:spChg chg="mod">
          <ac:chgData name="David Christian" userId="8c521bb486a1af28" providerId="LiveId" clId="{2125B351-250E-473E-8005-D2A22E50783A}" dt="2022-02-14T01:06:57.455" v="11" actId="20577"/>
          <ac:spMkLst>
            <pc:docMk/>
            <pc:sldMk cId="1000163206" sldId="907"/>
            <ac:spMk id="3" creationId="{E6D27F8E-33CF-4DC8-8B20-99FC572960A8}"/>
          </ac:spMkLst>
        </pc:spChg>
      </pc:sldChg>
      <pc:sldChg chg="modSp mod">
        <pc:chgData name="David Christian" userId="8c521bb486a1af28" providerId="LiveId" clId="{2125B351-250E-473E-8005-D2A22E50783A}" dt="2022-02-15T00:57:09.170" v="682" actId="1076"/>
        <pc:sldMkLst>
          <pc:docMk/>
          <pc:sldMk cId="2885130380" sldId="933"/>
        </pc:sldMkLst>
        <pc:spChg chg="mod">
          <ac:chgData name="David Christian" userId="8c521bb486a1af28" providerId="LiveId" clId="{2125B351-250E-473E-8005-D2A22E50783A}" dt="2022-02-15T00:57:09.170" v="682" actId="1076"/>
          <ac:spMkLst>
            <pc:docMk/>
            <pc:sldMk cId="2885130380" sldId="933"/>
            <ac:spMk id="3" creationId="{00000000-0000-0000-0000-000000000000}"/>
          </ac:spMkLst>
        </pc:spChg>
      </pc:sldChg>
      <pc:sldChg chg="del">
        <pc:chgData name="David Christian" userId="8c521bb486a1af28" providerId="LiveId" clId="{2125B351-250E-473E-8005-D2A22E50783A}" dt="2022-02-14T01:10:01.895" v="172" actId="47"/>
        <pc:sldMkLst>
          <pc:docMk/>
          <pc:sldMk cId="2160524493" sldId="937"/>
        </pc:sldMkLst>
      </pc:sldChg>
      <pc:sldChg chg="modSp mod">
        <pc:chgData name="David Christian" userId="8c521bb486a1af28" providerId="LiveId" clId="{2125B351-250E-473E-8005-D2A22E50783A}" dt="2022-02-15T02:08:59.719" v="969" actId="1076"/>
        <pc:sldMkLst>
          <pc:docMk/>
          <pc:sldMk cId="4199588168" sldId="938"/>
        </pc:sldMkLst>
        <pc:spChg chg="mod">
          <ac:chgData name="David Christian" userId="8c521bb486a1af28" providerId="LiveId" clId="{2125B351-250E-473E-8005-D2A22E50783A}" dt="2022-02-15T02:08:59.719" v="969" actId="1076"/>
          <ac:spMkLst>
            <pc:docMk/>
            <pc:sldMk cId="4199588168" sldId="938"/>
            <ac:spMk id="2" creationId="{C4ECD0E3-F94C-4154-8EEF-8446D0CB0C60}"/>
          </ac:spMkLst>
        </pc:spChg>
        <pc:spChg chg="mod">
          <ac:chgData name="David Christian" userId="8c521bb486a1af28" providerId="LiveId" clId="{2125B351-250E-473E-8005-D2A22E50783A}" dt="2022-02-15T02:08:32.568" v="964" actId="1076"/>
          <ac:spMkLst>
            <pc:docMk/>
            <pc:sldMk cId="4199588168" sldId="938"/>
            <ac:spMk id="3" creationId="{12259AA9-0FD6-463F-9BAD-A2F20D45733B}"/>
          </ac:spMkLst>
        </pc:spChg>
        <pc:picChg chg="mod">
          <ac:chgData name="David Christian" userId="8c521bb486a1af28" providerId="LiveId" clId="{2125B351-250E-473E-8005-D2A22E50783A}" dt="2022-02-15T02:08:39.681" v="967" actId="1076"/>
          <ac:picMkLst>
            <pc:docMk/>
            <pc:sldMk cId="4199588168" sldId="938"/>
            <ac:picMk id="2050" creationId="{955BB427-32E1-4316-B755-81D5960E596E}"/>
          </ac:picMkLst>
        </pc:picChg>
      </pc:sldChg>
      <pc:sldChg chg="ord">
        <pc:chgData name="David Christian" userId="8c521bb486a1af28" providerId="LiveId" clId="{2125B351-250E-473E-8005-D2A22E50783A}" dt="2022-02-14T01:11:59.978" v="290"/>
        <pc:sldMkLst>
          <pc:docMk/>
          <pc:sldMk cId="4271321499" sldId="940"/>
        </pc:sldMkLst>
      </pc:sldChg>
      <pc:sldChg chg="modSp mod">
        <pc:chgData name="David Christian" userId="8c521bb486a1af28" providerId="LiveId" clId="{2125B351-250E-473E-8005-D2A22E50783A}" dt="2022-02-17T01:35:19.451" v="1058" actId="20577"/>
        <pc:sldMkLst>
          <pc:docMk/>
          <pc:sldMk cId="3344661144" sldId="941"/>
        </pc:sldMkLst>
        <pc:spChg chg="mod">
          <ac:chgData name="David Christian" userId="8c521bb486a1af28" providerId="LiveId" clId="{2125B351-250E-473E-8005-D2A22E50783A}" dt="2022-02-17T01:35:19.451" v="1058" actId="20577"/>
          <ac:spMkLst>
            <pc:docMk/>
            <pc:sldMk cId="3344661144" sldId="941"/>
            <ac:spMk id="3" creationId="{00000000-0000-0000-0000-000000000000}"/>
          </ac:spMkLst>
        </pc:spChg>
      </pc:sldChg>
      <pc:sldChg chg="addSp delSp modSp add del mod setBg delDesignElem">
        <pc:chgData name="David Christian" userId="8c521bb486a1af28" providerId="LiveId" clId="{2125B351-250E-473E-8005-D2A22E50783A}" dt="2022-02-14T01:28:53.516" v="594" actId="47"/>
        <pc:sldMkLst>
          <pc:docMk/>
          <pc:sldMk cId="2873444390" sldId="942"/>
        </pc:sldMkLst>
        <pc:spChg chg="mod">
          <ac:chgData name="David Christian" userId="8c521bb486a1af28" providerId="LiveId" clId="{2125B351-250E-473E-8005-D2A22E50783A}" dt="2022-02-14T01:28:29.089" v="589" actId="21"/>
          <ac:spMkLst>
            <pc:docMk/>
            <pc:sldMk cId="2873444390" sldId="942"/>
            <ac:spMk id="4" creationId="{00000000-0000-0000-0000-000000000000}"/>
          </ac:spMkLst>
        </pc:spChg>
        <pc:spChg chg="add del">
          <ac:chgData name="David Christian" userId="8c521bb486a1af28" providerId="LiveId" clId="{2125B351-250E-473E-8005-D2A22E50783A}" dt="2022-02-14T01:22:09.963" v="414"/>
          <ac:spMkLst>
            <pc:docMk/>
            <pc:sldMk cId="2873444390" sldId="942"/>
            <ac:spMk id="16" creationId="{DC8C3900-B8A1-4965-88E6-CBCBFE067207}"/>
          </ac:spMkLst>
        </pc:spChg>
      </pc:sldChg>
      <pc:sldChg chg="del">
        <pc:chgData name="David Christian" userId="8c521bb486a1af28" providerId="LiveId" clId="{2125B351-250E-473E-8005-D2A22E50783A}" dt="2022-02-14T01:09:32.853" v="164" actId="47"/>
        <pc:sldMkLst>
          <pc:docMk/>
          <pc:sldMk cId="4264139298" sldId="944"/>
        </pc:sldMkLst>
      </pc:sldChg>
      <pc:sldChg chg="del">
        <pc:chgData name="David Christian" userId="8c521bb486a1af28" providerId="LiveId" clId="{2125B351-250E-473E-8005-D2A22E50783A}" dt="2022-02-14T01:13:24.863" v="408" actId="47"/>
        <pc:sldMkLst>
          <pc:docMk/>
          <pc:sldMk cId="802043248" sldId="945"/>
        </pc:sldMkLst>
      </pc:sldChg>
      <pc:sldChg chg="del">
        <pc:chgData name="David Christian" userId="8c521bb486a1af28" providerId="LiveId" clId="{2125B351-250E-473E-8005-D2A22E50783A}" dt="2022-02-14T01:09:15.624" v="163" actId="47"/>
        <pc:sldMkLst>
          <pc:docMk/>
          <pc:sldMk cId="1278663739" sldId="949"/>
        </pc:sldMkLst>
      </pc:sldChg>
      <pc:sldChg chg="addSp modSp del mod">
        <pc:chgData name="David Christian" userId="8c521bb486a1af28" providerId="LiveId" clId="{2125B351-250E-473E-8005-D2A22E50783A}" dt="2022-02-15T01:05:19.697" v="736" actId="47"/>
        <pc:sldMkLst>
          <pc:docMk/>
          <pc:sldMk cId="2526946134" sldId="949"/>
        </pc:sldMkLst>
        <pc:spChg chg="add mod">
          <ac:chgData name="David Christian" userId="8c521bb486a1af28" providerId="LiveId" clId="{2125B351-250E-473E-8005-D2A22E50783A}" dt="2022-02-14T01:27:08.146" v="525" actId="20577"/>
          <ac:spMkLst>
            <pc:docMk/>
            <pc:sldMk cId="2526946134" sldId="949"/>
            <ac:spMk id="10" creationId="{1F77D3FF-3DF9-4DD2-84AB-264A5D28E7AD}"/>
          </ac:spMkLst>
        </pc:spChg>
      </pc:sldChg>
      <pc:sldChg chg="del ord">
        <pc:chgData name="David Christian" userId="8c521bb486a1af28" providerId="LiveId" clId="{2125B351-250E-473E-8005-D2A22E50783A}" dt="2022-02-15T01:52:57.288" v="738" actId="47"/>
        <pc:sldMkLst>
          <pc:docMk/>
          <pc:sldMk cId="275149266" sldId="958"/>
        </pc:sldMkLst>
      </pc:sldChg>
      <pc:sldChg chg="modSp del mod">
        <pc:chgData name="David Christian" userId="8c521bb486a1af28" providerId="LiveId" clId="{2125B351-250E-473E-8005-D2A22E50783A}" dt="2022-02-14T01:09:01.088" v="162" actId="2696"/>
        <pc:sldMkLst>
          <pc:docMk/>
          <pc:sldMk cId="798829474" sldId="958"/>
        </pc:sldMkLst>
        <pc:spChg chg="mod">
          <ac:chgData name="David Christian" userId="8c521bb486a1af28" providerId="LiveId" clId="{2125B351-250E-473E-8005-D2A22E50783A}" dt="2022-02-14T01:08:50.095" v="161" actId="1076"/>
          <ac:spMkLst>
            <pc:docMk/>
            <pc:sldMk cId="798829474" sldId="958"/>
            <ac:spMk id="2" creationId="{B05F5E2D-8688-4A33-90DB-B543C3625A6D}"/>
          </ac:spMkLst>
        </pc:spChg>
      </pc:sldChg>
      <pc:sldChg chg="modSp del mod">
        <pc:chgData name="David Christian" userId="8c521bb486a1af28" providerId="LiveId" clId="{2125B351-250E-473E-8005-D2A22E50783A}" dt="2022-02-15T01:05:22.997" v="737" actId="47"/>
        <pc:sldMkLst>
          <pc:docMk/>
          <pc:sldMk cId="798829474" sldId="959"/>
        </pc:sldMkLst>
        <pc:spChg chg="mod">
          <ac:chgData name="David Christian" userId="8c521bb486a1af28" providerId="LiveId" clId="{2125B351-250E-473E-8005-D2A22E50783A}" dt="2022-02-14T01:26:50.882" v="522" actId="1076"/>
          <ac:spMkLst>
            <pc:docMk/>
            <pc:sldMk cId="798829474" sldId="959"/>
            <ac:spMk id="2" creationId="{B05F5E2D-8688-4A33-90DB-B543C3625A6D}"/>
          </ac:spMkLst>
        </pc:spChg>
      </pc:sldChg>
      <pc:sldChg chg="del">
        <pc:chgData name="David Christian" userId="8c521bb486a1af28" providerId="LiveId" clId="{2125B351-250E-473E-8005-D2A22E50783A}" dt="2022-02-14T01:09:47.419" v="166" actId="47"/>
        <pc:sldMkLst>
          <pc:docMk/>
          <pc:sldMk cId="4155305148" sldId="959"/>
        </pc:sldMkLst>
      </pc:sldChg>
      <pc:sldChg chg="addSp modSp new mod setBg">
        <pc:chgData name="David Christian" userId="8c521bb486a1af28" providerId="LiveId" clId="{2125B351-250E-473E-8005-D2A22E50783A}" dt="2022-02-14T01:45:05.473" v="645" actId="26606"/>
        <pc:sldMkLst>
          <pc:docMk/>
          <pc:sldMk cId="3324626370" sldId="960"/>
        </pc:sldMkLst>
        <pc:spChg chg="add">
          <ac:chgData name="David Christian" userId="8c521bb486a1af28" providerId="LiveId" clId="{2125B351-250E-473E-8005-D2A22E50783A}" dt="2022-02-14T01:45:05.473" v="645" actId="26606"/>
          <ac:spMkLst>
            <pc:docMk/>
            <pc:sldMk cId="3324626370" sldId="960"/>
            <ac:spMk id="73" creationId="{0205D939-00C4-4F2E-9797-3170DD040D90}"/>
          </ac:spMkLst>
        </pc:spChg>
        <pc:spChg chg="add">
          <ac:chgData name="David Christian" userId="8c521bb486a1af28" providerId="LiveId" clId="{2125B351-250E-473E-8005-D2A22E50783A}" dt="2022-02-14T01:45:05.473" v="645" actId="26606"/>
          <ac:spMkLst>
            <pc:docMk/>
            <pc:sldMk cId="3324626370" sldId="960"/>
            <ac:spMk id="75" creationId="{38EE4E44-1403-472B-8C01-D354CB8F5AE7}"/>
          </ac:spMkLst>
        </pc:spChg>
        <pc:spChg chg="add">
          <ac:chgData name="David Christian" userId="8c521bb486a1af28" providerId="LiveId" clId="{2125B351-250E-473E-8005-D2A22E50783A}" dt="2022-02-14T01:45:05.473" v="645" actId="26606"/>
          <ac:spMkLst>
            <pc:docMk/>
            <pc:sldMk cId="3324626370" sldId="960"/>
            <ac:spMk id="77" creationId="{583CCE40-4C5F-42D3-86D9-7892AD1E98E3}"/>
          </ac:spMkLst>
        </pc:spChg>
        <pc:picChg chg="add mod">
          <ac:chgData name="David Christian" userId="8c521bb486a1af28" providerId="LiveId" clId="{2125B351-250E-473E-8005-D2A22E50783A}" dt="2022-02-14T01:45:05.473" v="645" actId="26606"/>
          <ac:picMkLst>
            <pc:docMk/>
            <pc:sldMk cId="3324626370" sldId="960"/>
            <ac:picMk id="1026" creationId="{1D158A9D-BEE4-451C-87FD-BAA990E7F60D}"/>
          </ac:picMkLst>
        </pc:picChg>
        <pc:picChg chg="add mod">
          <ac:chgData name="David Christian" userId="8c521bb486a1af28" providerId="LiveId" clId="{2125B351-250E-473E-8005-D2A22E50783A}" dt="2022-02-14T01:45:05.473" v="645" actId="26606"/>
          <ac:picMkLst>
            <pc:docMk/>
            <pc:sldMk cId="3324626370" sldId="960"/>
            <ac:picMk id="1028" creationId="{BD969129-90D7-4811-9548-3609AB79C26B}"/>
          </ac:picMkLst>
        </pc:picChg>
      </pc:sldChg>
      <pc:sldChg chg="del">
        <pc:chgData name="David Christian" userId="8c521bb486a1af28" providerId="LiveId" clId="{2125B351-250E-473E-8005-D2A22E50783A}" dt="2022-02-14T01:09:49.382" v="167" actId="47"/>
        <pc:sldMkLst>
          <pc:docMk/>
          <pc:sldMk cId="3972803455" sldId="960"/>
        </pc:sldMkLst>
      </pc:sldChg>
      <pc:sldChg chg="addSp delSp modSp new mod setBg">
        <pc:chgData name="David Christian" userId="8c521bb486a1af28" providerId="LiveId" clId="{2125B351-250E-473E-8005-D2A22E50783A}" dt="2022-02-17T01:38:14.065" v="1060" actId="1076"/>
        <pc:sldMkLst>
          <pc:docMk/>
          <pc:sldMk cId="389677769" sldId="961"/>
        </pc:sldMkLst>
        <pc:spChg chg="mod">
          <ac:chgData name="David Christian" userId="8c521bb486a1af28" providerId="LiveId" clId="{2125B351-250E-473E-8005-D2A22E50783A}" dt="2022-02-15T02:40:17.418" v="1023" actId="1076"/>
          <ac:spMkLst>
            <pc:docMk/>
            <pc:sldMk cId="389677769" sldId="961"/>
            <ac:spMk id="2" creationId="{01508FEE-292B-48E8-BEF9-9F1D39EF9B4D}"/>
          </ac:spMkLst>
        </pc:spChg>
        <pc:spChg chg="add del mod">
          <ac:chgData name="David Christian" userId="8c521bb486a1af28" providerId="LiveId" clId="{2125B351-250E-473E-8005-D2A22E50783A}" dt="2022-02-15T02:36:32.818" v="1003" actId="478"/>
          <ac:spMkLst>
            <pc:docMk/>
            <pc:sldMk cId="389677769" sldId="961"/>
            <ac:spMk id="3" creationId="{54015C68-20F5-4DBA-9909-2C9A78E095CF}"/>
          </ac:spMkLst>
        </pc:spChg>
        <pc:spChg chg="add mod">
          <ac:chgData name="David Christian" userId="8c521bb486a1af28" providerId="LiveId" clId="{2125B351-250E-473E-8005-D2A22E50783A}" dt="2022-02-17T01:38:14.065" v="1060" actId="1076"/>
          <ac:spMkLst>
            <pc:docMk/>
            <pc:sldMk cId="389677769" sldId="961"/>
            <ac:spMk id="5" creationId="{E2A6A71B-50BA-4539-9121-7B16F47CB59B}"/>
          </ac:spMkLst>
        </pc:spChg>
      </pc:sldChg>
      <pc:sldChg chg="del">
        <pc:chgData name="David Christian" userId="8c521bb486a1af28" providerId="LiveId" clId="{2125B351-250E-473E-8005-D2A22E50783A}" dt="2022-02-14T01:09:50.780" v="168" actId="47"/>
        <pc:sldMkLst>
          <pc:docMk/>
          <pc:sldMk cId="3579715712" sldId="961"/>
        </pc:sldMkLst>
      </pc:sldChg>
      <pc:sldChg chg="del">
        <pc:chgData name="David Christian" userId="8c521bb486a1af28" providerId="LiveId" clId="{2125B351-250E-473E-8005-D2A22E50783A}" dt="2022-02-14T01:09:52.144" v="169" actId="47"/>
        <pc:sldMkLst>
          <pc:docMk/>
          <pc:sldMk cId="488123597" sldId="962"/>
        </pc:sldMkLst>
      </pc:sldChg>
      <pc:sldChg chg="addSp modSp new mod ord setBg">
        <pc:chgData name="David Christian" userId="8c521bb486a1af28" providerId="LiveId" clId="{2125B351-250E-473E-8005-D2A22E50783A}" dt="2022-02-17T01:42:34.261" v="1099"/>
        <pc:sldMkLst>
          <pc:docMk/>
          <pc:sldMk cId="1157046028" sldId="962"/>
        </pc:sldMkLst>
        <pc:spChg chg="mo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2" creationId="{EC247765-2088-4C5B-9BC1-4DBBE11FD710}"/>
          </ac:spMkLst>
        </pc:spChg>
        <pc:spChg chg="ad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71" creationId="{A8384FB5-9ADC-4DDC-881B-597D56F5B15D}"/>
          </ac:spMkLst>
        </pc:spChg>
        <pc:spChg chg="ad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73" creationId="{BC05CA36-AD6A-4ABF-9A05-52E5A143D2BB}"/>
          </ac:spMkLst>
        </pc:spChg>
        <pc:spChg chg="ad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75" creationId="{D4331EE8-85A4-4588-8D9E-70E534D477DB}"/>
          </ac:spMkLst>
        </pc:spChg>
        <pc:spChg chg="ad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77" creationId="{49D6C862-61CC-4B46-8080-96583D653BAB}"/>
          </ac:spMkLst>
        </pc:spChg>
        <pc:spChg chg="add">
          <ac:chgData name="David Christian" userId="8c521bb486a1af28" providerId="LiveId" clId="{2125B351-250E-473E-8005-D2A22E50783A}" dt="2022-02-17T01:42:20.948" v="1097" actId="26606"/>
          <ac:spMkLst>
            <pc:docMk/>
            <pc:sldMk cId="1157046028" sldId="962"/>
            <ac:spMk id="79" creationId="{E37EECFC-A684-4391-AE85-4CDAF5565F61}"/>
          </ac:spMkLst>
        </pc:spChg>
        <pc:picChg chg="add mod">
          <ac:chgData name="David Christian" userId="8c521bb486a1af28" providerId="LiveId" clId="{2125B351-250E-473E-8005-D2A22E50783A}" dt="2022-02-17T01:42:20.948" v="1097" actId="26606"/>
          <ac:picMkLst>
            <pc:docMk/>
            <pc:sldMk cId="1157046028" sldId="962"/>
            <ac:picMk id="1026" creationId="{515FCECE-22FB-458A-9DF1-497E86E80ECA}"/>
          </ac:picMkLst>
        </pc:picChg>
      </pc:sldChg>
      <pc:sldChg chg="addSp modSp new del mod">
        <pc:chgData name="David Christian" userId="8c521bb486a1af28" providerId="LiveId" clId="{2125B351-250E-473E-8005-D2A22E50783A}" dt="2022-02-15T02:41:50.711" v="1036" actId="47"/>
        <pc:sldMkLst>
          <pc:docMk/>
          <pc:sldMk cId="1592405676" sldId="962"/>
        </pc:sldMkLst>
        <pc:spChg chg="mod">
          <ac:chgData name="David Christian" userId="8c521bb486a1af28" providerId="LiveId" clId="{2125B351-250E-473E-8005-D2A22E50783A}" dt="2022-02-15T02:31:54.780" v="1000" actId="20577"/>
          <ac:spMkLst>
            <pc:docMk/>
            <pc:sldMk cId="1592405676" sldId="962"/>
            <ac:spMk id="2" creationId="{94F09CF6-715D-4A2D-BC7B-1E6A617EF45F}"/>
          </ac:spMkLst>
        </pc:spChg>
        <pc:spChg chg="add mod">
          <ac:chgData name="David Christian" userId="8c521bb486a1af28" providerId="LiveId" clId="{2125B351-250E-473E-8005-D2A22E50783A}" dt="2022-02-15T02:31:41.485" v="980" actId="14100"/>
          <ac:spMkLst>
            <pc:docMk/>
            <pc:sldMk cId="1592405676" sldId="962"/>
            <ac:spMk id="4" creationId="{CE027FED-3855-4AE2-9CBD-B9FF000030BE}"/>
          </ac:spMkLst>
        </pc:spChg>
      </pc:sldChg>
      <pc:sldChg chg="new del">
        <pc:chgData name="David Christian" userId="8c521bb486a1af28" providerId="LiveId" clId="{2125B351-250E-473E-8005-D2A22E50783A}" dt="2022-02-15T02:27:16.097" v="974" actId="680"/>
        <pc:sldMkLst>
          <pc:docMk/>
          <pc:sldMk cId="4277811113" sldId="962"/>
        </pc:sldMkLst>
      </pc:sldChg>
      <pc:sldChg chg="del">
        <pc:chgData name="David Christian" userId="8c521bb486a1af28" providerId="LiveId" clId="{2125B351-250E-473E-8005-D2A22E50783A}" dt="2022-02-14T01:09:54.954" v="170" actId="47"/>
        <pc:sldMkLst>
          <pc:docMk/>
          <pc:sldMk cId="3014907269" sldId="963"/>
        </pc:sldMkLst>
      </pc:sldChg>
      <pc:sldChg chg="del">
        <pc:chgData name="David Christian" userId="8c521bb486a1af28" providerId="LiveId" clId="{2125B351-250E-473E-8005-D2A22E50783A}" dt="2022-02-14T01:09:56.096" v="171" actId="47"/>
        <pc:sldMkLst>
          <pc:docMk/>
          <pc:sldMk cId="2153851997" sldId="964"/>
        </pc:sldMkLst>
      </pc:sldChg>
      <pc:sldChg chg="del">
        <pc:chgData name="David Christian" userId="8c521bb486a1af28" providerId="LiveId" clId="{2125B351-250E-473E-8005-D2A22E50783A}" dt="2022-02-14T01:09:40.908" v="165" actId="47"/>
        <pc:sldMkLst>
          <pc:docMk/>
          <pc:sldMk cId="620352839" sldId="966"/>
        </pc:sldMkLst>
      </pc:sldChg>
      <pc:sldChg chg="del">
        <pc:chgData name="David Christian" userId="8c521bb486a1af28" providerId="LiveId" clId="{2125B351-250E-473E-8005-D2A22E50783A}" dt="2022-02-14T01:10:15.908" v="173" actId="47"/>
        <pc:sldMkLst>
          <pc:docMk/>
          <pc:sldMk cId="1517851585" sldId="9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2/16/2022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2/16/2022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RESULTS Webinar Session 6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Presented 2-16-2022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By 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47765-2088-4C5B-9BC1-4DBBE11F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81" y="921715"/>
            <a:ext cx="3872267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 is Like Jazz: Improvisational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axophone Jazz Musician Silhouette - Free Stock Photo by mohamed hassan on  Stockvault.net">
            <a:extLst>
              <a:ext uri="{FF2B5EF4-FFF2-40B4-BE49-F238E27FC236}">
                <a16:creationId xmlns:a16="http://schemas.microsoft.com/office/drawing/2014/main" id="{515FCECE-22FB-458A-9DF1-497E86E8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430" y="957795"/>
            <a:ext cx="3872266" cy="45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58A9D-BEE4-451C-87FD-BAA990E7F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-1" b="-1"/>
          <a:stretch/>
        </p:blipFill>
        <p:spPr bwMode="auto">
          <a:xfrm>
            <a:off x="4815776" y="643467"/>
            <a:ext cx="38473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t the 2004 Armed Forces Wrestling Championship held at Archbishop Rummel  High School in New Orleans,">
            <a:extLst>
              <a:ext uri="{FF2B5EF4-FFF2-40B4-BE49-F238E27FC236}">
                <a16:creationId xmlns:a16="http://schemas.microsoft.com/office/drawing/2014/main" id="{BD969129-90D7-4811-9548-3609AB79C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r="30851"/>
          <a:stretch/>
        </p:blipFill>
        <p:spPr bwMode="auto">
          <a:xfrm>
            <a:off x="480885" y="643467"/>
            <a:ext cx="38473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2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387" y="1371600"/>
            <a:ext cx="4629150" cy="1828800"/>
          </a:xfrm>
        </p:spPr>
        <p:txBody>
          <a:bodyPr>
            <a:normAutofit/>
          </a:bodyPr>
          <a:lstStyle/>
          <a:p>
            <a:r>
              <a:rPr lang="en-US" b="1" dirty="0"/>
              <a:t>Your Cases</a:t>
            </a:r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895600"/>
            <a:ext cx="4222907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Brief description</a:t>
            </a:r>
          </a:p>
          <a:p>
            <a:pPr marL="0" indent="0">
              <a:buNone/>
            </a:pPr>
            <a:r>
              <a:rPr lang="en-US" b="1" dirty="0"/>
              <a:t>Group suggestions</a:t>
            </a:r>
          </a:p>
          <a:p>
            <a:pPr marL="0" indent="0">
              <a:buNone/>
            </a:pPr>
            <a:r>
              <a:rPr lang="en-US" b="1" dirty="0"/>
              <a:t>Dave’s suggestions</a:t>
            </a:r>
          </a:p>
          <a:p>
            <a:pPr marL="0" indent="0">
              <a:buNone/>
            </a:pPr>
            <a:r>
              <a:rPr lang="en-US" b="1"/>
              <a:t>Discuss/Role Play</a:t>
            </a:r>
            <a:r>
              <a:rPr lang="en-US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795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r="2" b="5693"/>
          <a:stretch/>
        </p:blipFill>
        <p:spPr bwMode="auto">
          <a:xfrm>
            <a:off x="3320139" y="-3"/>
            <a:ext cx="5823860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533400"/>
            <a:ext cx="4038601" cy="559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Practice with-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Fellow Advocates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Friends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Family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Coworkers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Next Session-  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Mar 23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446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5F6E6F4-F9F1-416C-A558-C8DD26E1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76"/>
          <a:stretch/>
        </p:blipFill>
        <p:spPr bwMode="auto">
          <a:xfrm>
            <a:off x="20" y="10"/>
            <a:ext cx="3356342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F212C58-D7CC-47D6-AD5E-91C3F01B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2265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0"/>
          <a:stretch/>
        </p:blipFill>
        <p:spPr bwMode="auto">
          <a:xfrm>
            <a:off x="20" y="2325504"/>
            <a:ext cx="3356342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r="1" b="1"/>
          <a:stretch/>
        </p:blipFill>
        <p:spPr bwMode="auto">
          <a:xfrm>
            <a:off x="20" y="4634159"/>
            <a:ext cx="3356342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87044"/>
            <a:ext cx="4275410" cy="355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How’s Your Practice Going?</a:t>
            </a:r>
          </a:p>
        </p:txBody>
      </p:sp>
    </p:spTree>
    <p:extLst>
      <p:ext uri="{BB962C8B-B14F-4D97-AF65-F5344CB8AC3E}">
        <p14:creationId xmlns:p14="http://schemas.microsoft.com/office/powerpoint/2010/main" val="427132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D0E3-F94C-4154-8EEF-8446D0CB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93" y="525085"/>
            <a:ext cx="4057217" cy="1837747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6: </a:t>
            </a:r>
            <a:br>
              <a:rPr lang="en-US" dirty="0"/>
            </a:br>
            <a:r>
              <a:rPr lang="en-US" dirty="0"/>
              <a:t>Applying MI to Your Tough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9AA9-0FD6-463F-9BAD-A2F20D45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83" y="2959837"/>
            <a:ext cx="7448550" cy="3224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Active resistance from MOC’s. </a:t>
            </a:r>
          </a:p>
          <a:p>
            <a:r>
              <a:rPr lang="en-US" dirty="0"/>
              <a:t>Receiving misinformation. </a:t>
            </a:r>
          </a:p>
          <a:p>
            <a:r>
              <a:rPr lang="en-US" dirty="0"/>
              <a:t>Being excluded or ignored. </a:t>
            </a:r>
          </a:p>
          <a:p>
            <a:r>
              <a:rPr lang="en-US" dirty="0"/>
              <a:t>Coded Language (those people, welfare recipients, etc.)</a:t>
            </a:r>
          </a:p>
          <a:p>
            <a:r>
              <a:rPr lang="en-US" dirty="0"/>
              <a:t>In-person incidents of oppression. </a:t>
            </a:r>
          </a:p>
          <a:p>
            <a:endParaRPr lang="en-US" dirty="0"/>
          </a:p>
        </p:txBody>
      </p:sp>
      <p:pic>
        <p:nvPicPr>
          <p:cNvPr id="2050" name="Picture 2" descr="Are Meetings Killing Your Productivity at Work? | The Motley Fool">
            <a:extLst>
              <a:ext uri="{FF2B5EF4-FFF2-40B4-BE49-F238E27FC236}">
                <a16:creationId xmlns:a16="http://schemas.microsoft.com/office/drawing/2014/main" id="{955BB427-32E1-4316-B755-81D5960E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110" y="656712"/>
            <a:ext cx="2930866" cy="19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8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Precontemplation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192" y="1088796"/>
            <a:ext cx="451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9144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62246"/>
            <a:ext cx="6390228" cy="4295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Spirit of MI: PACE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Acceptance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Compassion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Evocation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91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erson wearing green pants">
            <a:extLst>
              <a:ext uri="{FF2B5EF4-FFF2-40B4-BE49-F238E27FC236}">
                <a16:creationId xmlns:a16="http://schemas.microsoft.com/office/drawing/2014/main" id="{6502B574-A46E-4A9F-B1FD-4A20B5D1B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r="219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65200"/>
            <a:ext cx="76962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Four Processes: 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1. Engage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2. Focus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3. Evoke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4. Plan</a:t>
            </a:r>
          </a:p>
        </p:txBody>
      </p:sp>
    </p:spTree>
    <p:extLst>
      <p:ext uri="{BB962C8B-B14F-4D97-AF65-F5344CB8AC3E}">
        <p14:creationId xmlns:p14="http://schemas.microsoft.com/office/powerpoint/2010/main" val="405545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b="1" dirty="0"/>
              <a:t>OARS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4324350" cy="385876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Open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Affirmations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Reflective Listening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Strategic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0B38B-3C5B-4E5F-BEB6-8D67D02F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1" r="44590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ussian blue cat wearing yellow sunglasses">
            <a:extLst>
              <a:ext uri="{FF2B5EF4-FFF2-40B4-BE49-F238E27FC236}">
                <a16:creationId xmlns:a16="http://schemas.microsoft.com/office/drawing/2014/main" id="{28F8B99D-0949-489F-97A5-9D45311D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68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81" y="160645"/>
            <a:ext cx="358684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Elicit Change Talk: </a:t>
            </a:r>
            <a:br>
              <a:rPr lang="en-US" b="1" dirty="0"/>
            </a:br>
            <a:r>
              <a:rPr lang="en-US" b="1" dirty="0"/>
              <a:t>DARN CAT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53" y="1219200"/>
            <a:ext cx="3586843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Change talk is self-expressed language that argues for change: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Desire</a:t>
            </a:r>
          </a:p>
          <a:p>
            <a:r>
              <a:rPr lang="en-US" sz="2400" dirty="0"/>
              <a:t>Ability </a:t>
            </a:r>
          </a:p>
          <a:p>
            <a:r>
              <a:rPr lang="en-US" sz="2400" dirty="0"/>
              <a:t>Reasons</a:t>
            </a:r>
          </a:p>
          <a:p>
            <a:r>
              <a:rPr lang="en-US" sz="2400" dirty="0"/>
              <a:t>Need</a:t>
            </a:r>
          </a:p>
          <a:p>
            <a:r>
              <a:rPr lang="en-US" sz="2400" dirty="0"/>
              <a:t>Commitment</a:t>
            </a:r>
          </a:p>
          <a:p>
            <a:r>
              <a:rPr lang="en-US" sz="2400" dirty="0"/>
              <a:t>Activation (Willingness)</a:t>
            </a:r>
          </a:p>
          <a:p>
            <a:r>
              <a:rPr lang="en-US" sz="2400" dirty="0"/>
              <a:t>Taking Steps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2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8FEE-292B-48E8-BEF9-9F1D39EF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76200"/>
            <a:ext cx="46863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Resistance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A71B-50BA-4539-9121-7B16F47CB59B}"/>
              </a:ext>
            </a:extLst>
          </p:cNvPr>
          <p:cNvSpPr txBox="1"/>
          <p:nvPr/>
        </p:nvSpPr>
        <p:spPr>
          <a:xfrm>
            <a:off x="838200" y="1143000"/>
            <a:ext cx="7696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Ruler Method: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1-10, how much do you support X? Why not one number lower?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any truth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what they are saying, even if it is small.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interest and understanding of their perspective and values.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them to explain their view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revealing their own knowledge gaps.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Affirm the values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underlying their resistance, which you share.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Amplified Reflection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encourages them to moderate their view.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Two-Handed Reflection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Reflect their objection “and on the other hand” …evoke change talk.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Emphasize their autonomy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“Of course, you can do as you wish, however, doing X will produce desired outcome Y.”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Look for a positive implication in the problem they’ve raised.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 their advice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Ask for their suggestions about the issue they raised.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win/win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See if there’s a way for both your opinion and theirs to coexist without judgment or conflict.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Colombo Method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Express your confusion: 1) Reflect their view, 2) the discrepant facts as you know them, 3) ask for their help resolving the confusion.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6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14717</TotalTime>
  <Words>405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Motivational Interviewing</vt:lpstr>
      <vt:lpstr>PowerPoint Presentation</vt:lpstr>
      <vt:lpstr>Session 6:  Applying MI to Your Tough Cases</vt:lpstr>
      <vt:lpstr>PowerPoint Presentation</vt:lpstr>
      <vt:lpstr>The Spirit of MI: PACE  Partnership Acceptance Compassion Evocation </vt:lpstr>
      <vt:lpstr>The Four Processes:  1. Engage 2. Focus 3. Evoke 4. Plan</vt:lpstr>
      <vt:lpstr>OARS </vt:lpstr>
      <vt:lpstr>Elicit Change Talk:  DARN CAT </vt:lpstr>
      <vt:lpstr>Resistance Methods</vt:lpstr>
      <vt:lpstr>MI is Like Jazz: Improvisational</vt:lpstr>
      <vt:lpstr>PowerPoint Presentation</vt:lpstr>
      <vt:lpstr>Your 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 Christian</cp:lastModifiedBy>
  <cp:revision>14</cp:revision>
  <dcterms:created xsi:type="dcterms:W3CDTF">2021-10-05T14:11:47Z</dcterms:created>
  <dcterms:modified xsi:type="dcterms:W3CDTF">2022-02-17T01:48:26Z</dcterms:modified>
</cp:coreProperties>
</file>