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2"/>
  </p:notesMasterIdLst>
  <p:sldIdLst>
    <p:sldId id="907" r:id="rId3"/>
    <p:sldId id="938" r:id="rId4"/>
    <p:sldId id="949" r:id="rId5"/>
    <p:sldId id="940" r:id="rId6"/>
    <p:sldId id="933" r:id="rId7"/>
    <p:sldId id="944" r:id="rId8"/>
    <p:sldId id="966" r:id="rId9"/>
    <p:sldId id="959" r:id="rId10"/>
    <p:sldId id="960" r:id="rId11"/>
    <p:sldId id="961" r:id="rId12"/>
    <p:sldId id="962" r:id="rId13"/>
    <p:sldId id="963" r:id="rId14"/>
    <p:sldId id="964" r:id="rId15"/>
    <p:sldId id="937" r:id="rId16"/>
    <p:sldId id="958" r:id="rId17"/>
    <p:sldId id="264" r:id="rId18"/>
    <p:sldId id="967" r:id="rId19"/>
    <p:sldId id="945" r:id="rId20"/>
    <p:sldId id="941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07D96D4-ECBD-4308-8C13-71EDE370A8FA}" v="110" dt="2022-01-27T01:46:49.54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94683" autoAdjust="0"/>
  </p:normalViewPr>
  <p:slideViewPr>
    <p:cSldViewPr>
      <p:cViewPr varScale="1">
        <p:scale>
          <a:sx n="62" d="100"/>
          <a:sy n="62" d="100"/>
        </p:scale>
        <p:origin x="1400" y="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31" d="50"/>
        <a:sy n="31" d="5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vid Christian" userId="8c521bb486a1af28" providerId="LiveId" clId="{607D96D4-ECBD-4308-8C13-71EDE370A8FA}"/>
    <pc:docChg chg="undo custSel addSld delSld modSld sldOrd">
      <pc:chgData name="David Christian" userId="8c521bb486a1af28" providerId="LiveId" clId="{607D96D4-ECBD-4308-8C13-71EDE370A8FA}" dt="2022-01-27T01:46:53.605" v="1817" actId="47"/>
      <pc:docMkLst>
        <pc:docMk/>
      </pc:docMkLst>
      <pc:sldChg chg="modSp add del mod ord">
        <pc:chgData name="David Christian" userId="8c521bb486a1af28" providerId="LiveId" clId="{607D96D4-ECBD-4308-8C13-71EDE370A8FA}" dt="2022-01-27T00:55:34.101" v="1530"/>
        <pc:sldMkLst>
          <pc:docMk/>
          <pc:sldMk cId="3353620428" sldId="264"/>
        </pc:sldMkLst>
        <pc:spChg chg="mod">
          <ac:chgData name="David Christian" userId="8c521bb486a1af28" providerId="LiveId" clId="{607D96D4-ECBD-4308-8C13-71EDE370A8FA}" dt="2022-01-23T13:40:43.408" v="1338" actId="1076"/>
          <ac:spMkLst>
            <pc:docMk/>
            <pc:sldMk cId="3353620428" sldId="264"/>
            <ac:spMk id="3" creationId="{00000000-0000-0000-0000-000000000000}"/>
          </ac:spMkLst>
        </pc:spChg>
      </pc:sldChg>
      <pc:sldChg chg="del">
        <pc:chgData name="David Christian" userId="8c521bb486a1af28" providerId="LiveId" clId="{607D96D4-ECBD-4308-8C13-71EDE370A8FA}" dt="2022-01-22T23:02:36.413" v="17" actId="47"/>
        <pc:sldMkLst>
          <pc:docMk/>
          <pc:sldMk cId="2379326130" sldId="292"/>
        </pc:sldMkLst>
      </pc:sldChg>
      <pc:sldChg chg="modSp mod">
        <pc:chgData name="David Christian" userId="8c521bb486a1af28" providerId="LiveId" clId="{607D96D4-ECBD-4308-8C13-71EDE370A8FA}" dt="2022-01-23T12:42:02.575" v="1244" actId="20577"/>
        <pc:sldMkLst>
          <pc:docMk/>
          <pc:sldMk cId="1000163206" sldId="907"/>
        </pc:sldMkLst>
        <pc:spChg chg="mod">
          <ac:chgData name="David Christian" userId="8c521bb486a1af28" providerId="LiveId" clId="{607D96D4-ECBD-4308-8C13-71EDE370A8FA}" dt="2022-01-23T12:42:02.575" v="1244" actId="20577"/>
          <ac:spMkLst>
            <pc:docMk/>
            <pc:sldMk cId="1000163206" sldId="907"/>
            <ac:spMk id="3" creationId="{E6D27F8E-33CF-4DC8-8B20-99FC572960A8}"/>
          </ac:spMkLst>
        </pc:spChg>
      </pc:sldChg>
      <pc:sldChg chg="ord">
        <pc:chgData name="David Christian" userId="8c521bb486a1af28" providerId="LiveId" clId="{607D96D4-ECBD-4308-8C13-71EDE370A8FA}" dt="2022-01-27T00:54:14.761" v="1440" actId="20578"/>
        <pc:sldMkLst>
          <pc:docMk/>
          <pc:sldMk cId="2160524493" sldId="937"/>
        </pc:sldMkLst>
      </pc:sldChg>
      <pc:sldChg chg="modSp mod">
        <pc:chgData name="David Christian" userId="8c521bb486a1af28" providerId="LiveId" clId="{607D96D4-ECBD-4308-8C13-71EDE370A8FA}" dt="2022-01-22T23:02:13.928" v="16" actId="20577"/>
        <pc:sldMkLst>
          <pc:docMk/>
          <pc:sldMk cId="4199588168" sldId="938"/>
        </pc:sldMkLst>
        <pc:spChg chg="mod">
          <ac:chgData name="David Christian" userId="8c521bb486a1af28" providerId="LiveId" clId="{607D96D4-ECBD-4308-8C13-71EDE370A8FA}" dt="2022-01-22T23:02:13.928" v="16" actId="20577"/>
          <ac:spMkLst>
            <pc:docMk/>
            <pc:sldMk cId="4199588168" sldId="938"/>
            <ac:spMk id="2" creationId="{C4ECD0E3-F94C-4154-8EEF-8446D0CB0C60}"/>
          </ac:spMkLst>
        </pc:spChg>
      </pc:sldChg>
      <pc:sldChg chg="modSp add del mod">
        <pc:chgData name="David Christian" userId="8c521bb486a1af28" providerId="LiveId" clId="{607D96D4-ECBD-4308-8C13-71EDE370A8FA}" dt="2022-01-27T00:58:07.270" v="1581" actId="20577"/>
        <pc:sldMkLst>
          <pc:docMk/>
          <pc:sldMk cId="3344661144" sldId="941"/>
        </pc:sldMkLst>
        <pc:spChg chg="mod">
          <ac:chgData name="David Christian" userId="8c521bb486a1af28" providerId="LiveId" clId="{607D96D4-ECBD-4308-8C13-71EDE370A8FA}" dt="2022-01-27T00:58:07.270" v="1581" actId="20577"/>
          <ac:spMkLst>
            <pc:docMk/>
            <pc:sldMk cId="3344661144" sldId="941"/>
            <ac:spMk id="3" creationId="{00000000-0000-0000-0000-000000000000}"/>
          </ac:spMkLst>
        </pc:spChg>
      </pc:sldChg>
      <pc:sldChg chg="addSp delSp modSp mod">
        <pc:chgData name="David Christian" userId="8c521bb486a1af28" providerId="LiveId" clId="{607D96D4-ECBD-4308-8C13-71EDE370A8FA}" dt="2022-01-23T12:47:07.366" v="1265" actId="1076"/>
        <pc:sldMkLst>
          <pc:docMk/>
          <pc:sldMk cId="4264139298" sldId="944"/>
        </pc:sldMkLst>
        <pc:spChg chg="del mod">
          <ac:chgData name="David Christian" userId="8c521bb486a1af28" providerId="LiveId" clId="{607D96D4-ECBD-4308-8C13-71EDE370A8FA}" dt="2022-01-23T12:46:50.554" v="1262" actId="478"/>
          <ac:spMkLst>
            <pc:docMk/>
            <pc:sldMk cId="4264139298" sldId="944"/>
            <ac:spMk id="4" creationId="{00000000-0000-0000-0000-000000000000}"/>
          </ac:spMkLst>
        </pc:spChg>
        <pc:picChg chg="add mod">
          <ac:chgData name="David Christian" userId="8c521bb486a1af28" providerId="LiveId" clId="{607D96D4-ECBD-4308-8C13-71EDE370A8FA}" dt="2022-01-23T12:47:07.366" v="1265" actId="1076"/>
          <ac:picMkLst>
            <pc:docMk/>
            <pc:sldMk cId="4264139298" sldId="944"/>
            <ac:picMk id="1026" creationId="{E43C2D77-4572-4B62-8676-02015A98CF09}"/>
          </ac:picMkLst>
        </pc:picChg>
      </pc:sldChg>
      <pc:sldChg chg="add del">
        <pc:chgData name="David Christian" userId="8c521bb486a1af28" providerId="LiveId" clId="{607D96D4-ECBD-4308-8C13-71EDE370A8FA}" dt="2022-01-27T00:54:17.535" v="1442" actId="47"/>
        <pc:sldMkLst>
          <pc:docMk/>
          <pc:sldMk cId="802043248" sldId="945"/>
        </pc:sldMkLst>
      </pc:sldChg>
      <pc:sldChg chg="addSp modSp mod">
        <pc:chgData name="David Christian" userId="8c521bb486a1af28" providerId="LiveId" clId="{607D96D4-ECBD-4308-8C13-71EDE370A8FA}" dt="2022-01-23T12:43:31.478" v="1259" actId="1076"/>
        <pc:sldMkLst>
          <pc:docMk/>
          <pc:sldMk cId="1278663739" sldId="949"/>
        </pc:sldMkLst>
        <pc:spChg chg="add mod">
          <ac:chgData name="David Christian" userId="8c521bb486a1af28" providerId="LiveId" clId="{607D96D4-ECBD-4308-8C13-71EDE370A8FA}" dt="2022-01-23T12:43:31.478" v="1259" actId="1076"/>
          <ac:spMkLst>
            <pc:docMk/>
            <pc:sldMk cId="1278663739" sldId="949"/>
            <ac:spMk id="2" creationId="{F40A9B73-0FD9-47DB-B4C8-DD565E50CC16}"/>
          </ac:spMkLst>
        </pc:spChg>
      </pc:sldChg>
      <pc:sldChg chg="addSp delSp add del setBg delDesignElem">
        <pc:chgData name="David Christian" userId="8c521bb486a1af28" providerId="LiveId" clId="{607D96D4-ECBD-4308-8C13-71EDE370A8FA}" dt="2022-01-22T23:03:19.009" v="21"/>
        <pc:sldMkLst>
          <pc:docMk/>
          <pc:sldMk cId="1556233557" sldId="949"/>
        </pc:sldMkLst>
        <pc:spChg chg="add del">
          <ac:chgData name="David Christian" userId="8c521bb486a1af28" providerId="LiveId" clId="{607D96D4-ECBD-4308-8C13-71EDE370A8FA}" dt="2022-01-22T23:03:19.009" v="21"/>
          <ac:spMkLst>
            <pc:docMk/>
            <pc:sldMk cId="1556233557" sldId="949"/>
            <ac:spMk id="26" creationId="{09588DA8-065E-4F6F-8EFD-43104AB2E0CF}"/>
          </ac:spMkLst>
        </pc:spChg>
        <pc:spChg chg="add del">
          <ac:chgData name="David Christian" userId="8c521bb486a1af28" providerId="LiveId" clId="{607D96D4-ECBD-4308-8C13-71EDE370A8FA}" dt="2022-01-22T23:03:19.009" v="21"/>
          <ac:spMkLst>
            <pc:docMk/>
            <pc:sldMk cId="1556233557" sldId="949"/>
            <ac:spMk id="28" creationId="{C4285719-470E-454C-AF62-8323075F1F5B}"/>
          </ac:spMkLst>
        </pc:spChg>
        <pc:spChg chg="add del">
          <ac:chgData name="David Christian" userId="8c521bb486a1af28" providerId="LiveId" clId="{607D96D4-ECBD-4308-8C13-71EDE370A8FA}" dt="2022-01-22T23:03:19.009" v="21"/>
          <ac:spMkLst>
            <pc:docMk/>
            <pc:sldMk cId="1556233557" sldId="949"/>
            <ac:spMk id="30" creationId="{CD9FE4EF-C4D8-49A0-B2FF-81D8DB7D8A24}"/>
          </ac:spMkLst>
        </pc:spChg>
        <pc:spChg chg="add del">
          <ac:chgData name="David Christian" userId="8c521bb486a1af28" providerId="LiveId" clId="{607D96D4-ECBD-4308-8C13-71EDE370A8FA}" dt="2022-01-22T23:03:19.009" v="21"/>
          <ac:spMkLst>
            <pc:docMk/>
            <pc:sldMk cId="1556233557" sldId="949"/>
            <ac:spMk id="32" creationId="{4300840D-0A0B-4512-BACA-B439D5B9C57C}"/>
          </ac:spMkLst>
        </pc:spChg>
        <pc:spChg chg="add del">
          <ac:chgData name="David Christian" userId="8c521bb486a1af28" providerId="LiveId" clId="{607D96D4-ECBD-4308-8C13-71EDE370A8FA}" dt="2022-01-22T23:03:19.009" v="21"/>
          <ac:spMkLst>
            <pc:docMk/>
            <pc:sldMk cId="1556233557" sldId="949"/>
            <ac:spMk id="34" creationId="{D2B78728-A580-49A7-84F9-6EF6F583ADE0}"/>
          </ac:spMkLst>
        </pc:spChg>
        <pc:spChg chg="add del">
          <ac:chgData name="David Christian" userId="8c521bb486a1af28" providerId="LiveId" clId="{607D96D4-ECBD-4308-8C13-71EDE370A8FA}" dt="2022-01-22T23:03:19.009" v="21"/>
          <ac:spMkLst>
            <pc:docMk/>
            <pc:sldMk cId="1556233557" sldId="949"/>
            <ac:spMk id="36" creationId="{38FAA1A1-D861-433F-88FA-1E9D6FD31D11}"/>
          </ac:spMkLst>
        </pc:spChg>
        <pc:spChg chg="add del">
          <ac:chgData name="David Christian" userId="8c521bb486a1af28" providerId="LiveId" clId="{607D96D4-ECBD-4308-8C13-71EDE370A8FA}" dt="2022-01-22T23:03:19.009" v="21"/>
          <ac:spMkLst>
            <pc:docMk/>
            <pc:sldMk cId="1556233557" sldId="949"/>
            <ac:spMk id="38" creationId="{8D71EDA1-87BF-4D5D-AB79-F346FD19278A}"/>
          </ac:spMkLst>
        </pc:spChg>
      </pc:sldChg>
      <pc:sldChg chg="del">
        <pc:chgData name="David Christian" userId="8c521bb486a1af28" providerId="LiveId" clId="{607D96D4-ECBD-4308-8C13-71EDE370A8FA}" dt="2022-01-22T23:03:07.571" v="18" actId="2696"/>
        <pc:sldMkLst>
          <pc:docMk/>
          <pc:sldMk cId="2526946134" sldId="949"/>
        </pc:sldMkLst>
      </pc:sldChg>
      <pc:sldChg chg="del">
        <pc:chgData name="David Christian" userId="8c521bb486a1af28" providerId="LiveId" clId="{607D96D4-ECBD-4308-8C13-71EDE370A8FA}" dt="2022-01-22T23:21:04.523" v="382" actId="47"/>
        <pc:sldMkLst>
          <pc:docMk/>
          <pc:sldMk cId="3046841375" sldId="950"/>
        </pc:sldMkLst>
      </pc:sldChg>
      <pc:sldChg chg="del">
        <pc:chgData name="David Christian" userId="8c521bb486a1af28" providerId="LiveId" clId="{607D96D4-ECBD-4308-8C13-71EDE370A8FA}" dt="2022-01-22T23:21:15.799" v="387" actId="47"/>
        <pc:sldMkLst>
          <pc:docMk/>
          <pc:sldMk cId="24778945" sldId="951"/>
        </pc:sldMkLst>
      </pc:sldChg>
      <pc:sldChg chg="del">
        <pc:chgData name="David Christian" userId="8c521bb486a1af28" providerId="LiveId" clId="{607D96D4-ECBD-4308-8C13-71EDE370A8FA}" dt="2022-01-22T23:21:14.110" v="386" actId="47"/>
        <pc:sldMkLst>
          <pc:docMk/>
          <pc:sldMk cId="2040242290" sldId="952"/>
        </pc:sldMkLst>
      </pc:sldChg>
      <pc:sldChg chg="del">
        <pc:chgData name="David Christian" userId="8c521bb486a1af28" providerId="LiveId" clId="{607D96D4-ECBD-4308-8C13-71EDE370A8FA}" dt="2022-01-22T23:21:12.160" v="385" actId="47"/>
        <pc:sldMkLst>
          <pc:docMk/>
          <pc:sldMk cId="1145731004" sldId="953"/>
        </pc:sldMkLst>
      </pc:sldChg>
      <pc:sldChg chg="del">
        <pc:chgData name="David Christian" userId="8c521bb486a1af28" providerId="LiveId" clId="{607D96D4-ECBD-4308-8C13-71EDE370A8FA}" dt="2022-01-22T23:21:09.189" v="384" actId="47"/>
        <pc:sldMkLst>
          <pc:docMk/>
          <pc:sldMk cId="2491936253" sldId="954"/>
        </pc:sldMkLst>
      </pc:sldChg>
      <pc:sldChg chg="del">
        <pc:chgData name="David Christian" userId="8c521bb486a1af28" providerId="LiveId" clId="{607D96D4-ECBD-4308-8C13-71EDE370A8FA}" dt="2022-01-22T23:21:07.074" v="383" actId="47"/>
        <pc:sldMkLst>
          <pc:docMk/>
          <pc:sldMk cId="3380072321" sldId="955"/>
        </pc:sldMkLst>
      </pc:sldChg>
      <pc:sldChg chg="addSp delSp modSp add del mod">
        <pc:chgData name="David Christian" userId="8c521bb486a1af28" providerId="LiveId" clId="{607D96D4-ECBD-4308-8C13-71EDE370A8FA}" dt="2022-01-27T00:59:36.136" v="1582" actId="47"/>
        <pc:sldMkLst>
          <pc:docMk/>
          <pc:sldMk cId="3627987068" sldId="956"/>
        </pc:sldMkLst>
        <pc:spChg chg="del">
          <ac:chgData name="David Christian" userId="8c521bb486a1af28" providerId="LiveId" clId="{607D96D4-ECBD-4308-8C13-71EDE370A8FA}" dt="2022-01-23T13:42:04.133" v="1342" actId="478"/>
          <ac:spMkLst>
            <pc:docMk/>
            <pc:sldMk cId="3627987068" sldId="956"/>
            <ac:spMk id="3" creationId="{8B03778D-D903-4921-ADD6-1CC68EC00D5B}"/>
          </ac:spMkLst>
        </pc:spChg>
        <pc:spChg chg="add del mod">
          <ac:chgData name="David Christian" userId="8c521bb486a1af28" providerId="LiveId" clId="{607D96D4-ECBD-4308-8C13-71EDE370A8FA}" dt="2022-01-23T13:42:25.140" v="1344" actId="478"/>
          <ac:spMkLst>
            <pc:docMk/>
            <pc:sldMk cId="3627987068" sldId="956"/>
            <ac:spMk id="4" creationId="{72F5AFC8-B8E6-4606-ABC2-0932A7389BCB}"/>
          </ac:spMkLst>
        </pc:spChg>
        <pc:spChg chg="mod">
          <ac:chgData name="David Christian" userId="8c521bb486a1af28" providerId="LiveId" clId="{607D96D4-ECBD-4308-8C13-71EDE370A8FA}" dt="2022-01-23T13:43:16.002" v="1365" actId="20577"/>
          <ac:spMkLst>
            <pc:docMk/>
            <pc:sldMk cId="3627987068" sldId="956"/>
            <ac:spMk id="10" creationId="{DD0433E9-DB6E-4C91-B628-C92C10543485}"/>
          </ac:spMkLst>
        </pc:spChg>
        <pc:spChg chg="add mod">
          <ac:chgData name="David Christian" userId="8c521bb486a1af28" providerId="LiveId" clId="{607D96D4-ECBD-4308-8C13-71EDE370A8FA}" dt="2022-01-23T13:42:10.137" v="1343"/>
          <ac:spMkLst>
            <pc:docMk/>
            <pc:sldMk cId="3627987068" sldId="956"/>
            <ac:spMk id="13" creationId="{09D1C9C9-3AE2-4F0B-877C-618101E4594E}"/>
          </ac:spMkLst>
        </pc:spChg>
      </pc:sldChg>
      <pc:sldChg chg="addSp delSp modSp del mod">
        <pc:chgData name="David Christian" userId="8c521bb486a1af28" providerId="LiveId" clId="{607D96D4-ECBD-4308-8C13-71EDE370A8FA}" dt="2022-01-23T13:41:31.714" v="1341" actId="47"/>
        <pc:sldMkLst>
          <pc:docMk/>
          <pc:sldMk cId="3579660319" sldId="957"/>
        </pc:sldMkLst>
        <pc:spChg chg="del mod">
          <ac:chgData name="David Christian" userId="8c521bb486a1af28" providerId="LiveId" clId="{607D96D4-ECBD-4308-8C13-71EDE370A8FA}" dt="2022-01-23T13:41:18.264" v="1340" actId="478"/>
          <ac:spMkLst>
            <pc:docMk/>
            <pc:sldMk cId="3579660319" sldId="957"/>
            <ac:spMk id="3" creationId="{8B03778D-D903-4921-ADD6-1CC68EC00D5B}"/>
          </ac:spMkLst>
        </pc:spChg>
        <pc:spChg chg="add mod">
          <ac:chgData name="David Christian" userId="8c521bb486a1af28" providerId="LiveId" clId="{607D96D4-ECBD-4308-8C13-71EDE370A8FA}" dt="2022-01-23T13:41:18.264" v="1340" actId="478"/>
          <ac:spMkLst>
            <pc:docMk/>
            <pc:sldMk cId="3579660319" sldId="957"/>
            <ac:spMk id="4" creationId="{6600B750-6229-4708-B953-C31E0C852940}"/>
          </ac:spMkLst>
        </pc:spChg>
      </pc:sldChg>
      <pc:sldChg chg="addSp delSp modSp new add del mod ord setBg">
        <pc:chgData name="David Christian" userId="8c521bb486a1af28" providerId="LiveId" clId="{607D96D4-ECBD-4308-8C13-71EDE370A8FA}" dt="2022-01-27T01:46:15.921" v="1816" actId="20577"/>
        <pc:sldMkLst>
          <pc:docMk/>
          <pc:sldMk cId="798829474" sldId="958"/>
        </pc:sldMkLst>
        <pc:spChg chg="mod">
          <ac:chgData name="David Christian" userId="8c521bb486a1af28" providerId="LiveId" clId="{607D96D4-ECBD-4308-8C13-71EDE370A8FA}" dt="2022-01-27T01:46:15.921" v="1816" actId="20577"/>
          <ac:spMkLst>
            <pc:docMk/>
            <pc:sldMk cId="798829474" sldId="958"/>
            <ac:spMk id="2" creationId="{B05F5E2D-8688-4A33-90DB-B543C3625A6D}"/>
          </ac:spMkLst>
        </pc:spChg>
        <pc:spChg chg="add del mod">
          <ac:chgData name="David Christian" userId="8c521bb486a1af28" providerId="LiveId" clId="{607D96D4-ECBD-4308-8C13-71EDE370A8FA}" dt="2022-01-22T23:50:59.167" v="898"/>
          <ac:spMkLst>
            <pc:docMk/>
            <pc:sldMk cId="798829474" sldId="958"/>
            <ac:spMk id="3" creationId="{A8514390-F7C9-4444-8C8D-1D94B684A2F4}"/>
          </ac:spMkLst>
        </pc:spChg>
        <pc:spChg chg="add del mod">
          <ac:chgData name="David Christian" userId="8c521bb486a1af28" providerId="LiveId" clId="{607D96D4-ECBD-4308-8C13-71EDE370A8FA}" dt="2022-01-22T23:13:33.907" v="129" actId="26606"/>
          <ac:spMkLst>
            <pc:docMk/>
            <pc:sldMk cId="798829474" sldId="958"/>
            <ac:spMk id="4" creationId="{06E2815F-F6FD-4B66-A133-2CDE19715D5C}"/>
          </ac:spMkLst>
        </pc:spChg>
        <pc:spChg chg="add">
          <ac:chgData name="David Christian" userId="8c521bb486a1af28" providerId="LiveId" clId="{607D96D4-ECBD-4308-8C13-71EDE370A8FA}" dt="2022-01-22T23:13:33.907" v="129" actId="26606"/>
          <ac:spMkLst>
            <pc:docMk/>
            <pc:sldMk cId="798829474" sldId="958"/>
            <ac:spMk id="9" creationId="{09588DA8-065E-4F6F-8EFD-43104AB2E0CF}"/>
          </ac:spMkLst>
        </pc:spChg>
        <pc:spChg chg="add del">
          <ac:chgData name="David Christian" userId="8c521bb486a1af28" providerId="LiveId" clId="{607D96D4-ECBD-4308-8C13-71EDE370A8FA}" dt="2022-01-22T23:13:33.877" v="128" actId="26606"/>
          <ac:spMkLst>
            <pc:docMk/>
            <pc:sldMk cId="798829474" sldId="958"/>
            <ac:spMk id="10" creationId="{BACC6370-2D7E-4714-9D71-7542949D7D5D}"/>
          </ac:spMkLst>
        </pc:spChg>
        <pc:spChg chg="add">
          <ac:chgData name="David Christian" userId="8c521bb486a1af28" providerId="LiveId" clId="{607D96D4-ECBD-4308-8C13-71EDE370A8FA}" dt="2022-01-22T23:13:33.907" v="129" actId="26606"/>
          <ac:spMkLst>
            <pc:docMk/>
            <pc:sldMk cId="798829474" sldId="958"/>
            <ac:spMk id="11" creationId="{C4285719-470E-454C-AF62-8323075F1F5B}"/>
          </ac:spMkLst>
        </pc:spChg>
        <pc:spChg chg="add del">
          <ac:chgData name="David Christian" userId="8c521bb486a1af28" providerId="LiveId" clId="{607D96D4-ECBD-4308-8C13-71EDE370A8FA}" dt="2022-01-22T23:13:33.877" v="128" actId="26606"/>
          <ac:spMkLst>
            <pc:docMk/>
            <pc:sldMk cId="798829474" sldId="958"/>
            <ac:spMk id="12" creationId="{F68B3F68-107C-434F-AA38-110D5EA91B85}"/>
          </ac:spMkLst>
        </pc:spChg>
        <pc:spChg chg="add">
          <ac:chgData name="David Christian" userId="8c521bb486a1af28" providerId="LiveId" clId="{607D96D4-ECBD-4308-8C13-71EDE370A8FA}" dt="2022-01-22T23:13:33.907" v="129" actId="26606"/>
          <ac:spMkLst>
            <pc:docMk/>
            <pc:sldMk cId="798829474" sldId="958"/>
            <ac:spMk id="13" creationId="{CD9FE4EF-C4D8-49A0-B2FF-81D8DB7D8A24}"/>
          </ac:spMkLst>
        </pc:spChg>
        <pc:spChg chg="add del">
          <ac:chgData name="David Christian" userId="8c521bb486a1af28" providerId="LiveId" clId="{607D96D4-ECBD-4308-8C13-71EDE370A8FA}" dt="2022-01-22T23:13:33.877" v="128" actId="26606"/>
          <ac:spMkLst>
            <pc:docMk/>
            <pc:sldMk cId="798829474" sldId="958"/>
            <ac:spMk id="14" creationId="{AAD0DBB9-1A4B-4391-81D4-CB19F9AB918A}"/>
          </ac:spMkLst>
        </pc:spChg>
        <pc:spChg chg="add">
          <ac:chgData name="David Christian" userId="8c521bb486a1af28" providerId="LiveId" clId="{607D96D4-ECBD-4308-8C13-71EDE370A8FA}" dt="2022-01-22T23:13:33.907" v="129" actId="26606"/>
          <ac:spMkLst>
            <pc:docMk/>
            <pc:sldMk cId="798829474" sldId="958"/>
            <ac:spMk id="15" creationId="{4300840D-0A0B-4512-BACA-B439D5B9C57C}"/>
          </ac:spMkLst>
        </pc:spChg>
        <pc:spChg chg="add del">
          <ac:chgData name="David Christian" userId="8c521bb486a1af28" providerId="LiveId" clId="{607D96D4-ECBD-4308-8C13-71EDE370A8FA}" dt="2022-01-22T23:13:33.877" v="128" actId="26606"/>
          <ac:spMkLst>
            <pc:docMk/>
            <pc:sldMk cId="798829474" sldId="958"/>
            <ac:spMk id="16" creationId="{063BBA22-50EA-4C4D-BE05-F1CE4E63AA56}"/>
          </ac:spMkLst>
        </pc:spChg>
        <pc:spChg chg="add">
          <ac:chgData name="David Christian" userId="8c521bb486a1af28" providerId="LiveId" clId="{607D96D4-ECBD-4308-8C13-71EDE370A8FA}" dt="2022-01-22T23:13:33.907" v="129" actId="26606"/>
          <ac:spMkLst>
            <pc:docMk/>
            <pc:sldMk cId="798829474" sldId="958"/>
            <ac:spMk id="17" creationId="{D2B78728-A580-49A7-84F9-6EF6F583ADE0}"/>
          </ac:spMkLst>
        </pc:spChg>
        <pc:spChg chg="add mod">
          <ac:chgData name="David Christian" userId="8c521bb486a1af28" providerId="LiveId" clId="{607D96D4-ECBD-4308-8C13-71EDE370A8FA}" dt="2022-01-23T12:52:31.121" v="1334" actId="20577"/>
          <ac:spMkLst>
            <pc:docMk/>
            <pc:sldMk cId="798829474" sldId="958"/>
            <ac:spMk id="18" creationId="{06E2815F-F6FD-4B66-A133-2CDE19715D5C}"/>
          </ac:spMkLst>
        </pc:spChg>
        <pc:spChg chg="add">
          <ac:chgData name="David Christian" userId="8c521bb486a1af28" providerId="LiveId" clId="{607D96D4-ECBD-4308-8C13-71EDE370A8FA}" dt="2022-01-22T23:13:33.907" v="129" actId="26606"/>
          <ac:spMkLst>
            <pc:docMk/>
            <pc:sldMk cId="798829474" sldId="958"/>
            <ac:spMk id="19" creationId="{38FAA1A1-D861-433F-88FA-1E9D6FD31D11}"/>
          </ac:spMkLst>
        </pc:spChg>
        <pc:spChg chg="add">
          <ac:chgData name="David Christian" userId="8c521bb486a1af28" providerId="LiveId" clId="{607D96D4-ECBD-4308-8C13-71EDE370A8FA}" dt="2022-01-22T23:13:33.907" v="129" actId="26606"/>
          <ac:spMkLst>
            <pc:docMk/>
            <pc:sldMk cId="798829474" sldId="958"/>
            <ac:spMk id="21" creationId="{8D71EDA1-87BF-4D5D-AB79-F346FD19278A}"/>
          </ac:spMkLst>
        </pc:spChg>
        <pc:graphicFrameChg chg="add del">
          <ac:chgData name="David Christian" userId="8c521bb486a1af28" providerId="LiveId" clId="{607D96D4-ECBD-4308-8C13-71EDE370A8FA}" dt="2022-01-22T23:13:33.877" v="128" actId="26606"/>
          <ac:graphicFrameMkLst>
            <pc:docMk/>
            <pc:sldMk cId="798829474" sldId="958"/>
            <ac:graphicFrameMk id="6" creationId="{2534B1A4-2919-41EB-93A8-EE07BB08BE2F}"/>
          </ac:graphicFrameMkLst>
        </pc:graphicFrameChg>
      </pc:sldChg>
      <pc:sldChg chg="addSp modSp new mod setBg">
        <pc:chgData name="David Christian" userId="8c521bb486a1af28" providerId="LiveId" clId="{607D96D4-ECBD-4308-8C13-71EDE370A8FA}" dt="2022-01-27T00:50:37.070" v="1408" actId="20577"/>
        <pc:sldMkLst>
          <pc:docMk/>
          <pc:sldMk cId="4155305148" sldId="959"/>
        </pc:sldMkLst>
        <pc:spChg chg="mod">
          <ac:chgData name="David Christian" userId="8c521bb486a1af28" providerId="LiveId" clId="{607D96D4-ECBD-4308-8C13-71EDE370A8FA}" dt="2022-01-27T00:50:37.070" v="1408" actId="20577"/>
          <ac:spMkLst>
            <pc:docMk/>
            <pc:sldMk cId="4155305148" sldId="959"/>
            <ac:spMk id="2" creationId="{9F753D3E-E866-443E-9B26-D3EECAB7310F}"/>
          </ac:spMkLst>
        </pc:spChg>
        <pc:spChg chg="add mod">
          <ac:chgData name="David Christian" userId="8c521bb486a1af28" providerId="LiveId" clId="{607D96D4-ECBD-4308-8C13-71EDE370A8FA}" dt="2022-01-22T23:33:17.839" v="489" actId="122"/>
          <ac:spMkLst>
            <pc:docMk/>
            <pc:sldMk cId="4155305148" sldId="959"/>
            <ac:spMk id="4" creationId="{EE74A1A8-083D-4668-8560-A0945DC3D502}"/>
          </ac:spMkLst>
        </pc:spChg>
        <pc:spChg chg="add">
          <ac:chgData name="David Christian" userId="8c521bb486a1af28" providerId="LiveId" clId="{607D96D4-ECBD-4308-8C13-71EDE370A8FA}" dt="2022-01-22T23:31:18.626" v="424" actId="26606"/>
          <ac:spMkLst>
            <pc:docMk/>
            <pc:sldMk cId="4155305148" sldId="959"/>
            <ac:spMk id="71" creationId="{81AEB8A9-B768-4E30-BA55-D919E6687343}"/>
          </ac:spMkLst>
        </pc:spChg>
        <pc:picChg chg="add mod">
          <ac:chgData name="David Christian" userId="8c521bb486a1af28" providerId="LiveId" clId="{607D96D4-ECBD-4308-8C13-71EDE370A8FA}" dt="2022-01-22T23:31:18.626" v="424" actId="26606"/>
          <ac:picMkLst>
            <pc:docMk/>
            <pc:sldMk cId="4155305148" sldId="959"/>
            <ac:picMk id="1026" creationId="{3949100C-4E4C-4DA3-85A0-2A1C7FDEB9D9}"/>
          </ac:picMkLst>
        </pc:picChg>
      </pc:sldChg>
      <pc:sldChg chg="addSp delSp modSp new mod setBg">
        <pc:chgData name="David Christian" userId="8c521bb486a1af28" providerId="LiveId" clId="{607D96D4-ECBD-4308-8C13-71EDE370A8FA}" dt="2022-01-22T23:45:50.125" v="795" actId="1076"/>
        <pc:sldMkLst>
          <pc:docMk/>
          <pc:sldMk cId="3972803455" sldId="960"/>
        </pc:sldMkLst>
        <pc:spChg chg="mod ord">
          <ac:chgData name="David Christian" userId="8c521bb486a1af28" providerId="LiveId" clId="{607D96D4-ECBD-4308-8C13-71EDE370A8FA}" dt="2022-01-22T23:40:09.323" v="589" actId="1076"/>
          <ac:spMkLst>
            <pc:docMk/>
            <pc:sldMk cId="3972803455" sldId="960"/>
            <ac:spMk id="2" creationId="{07FC8405-F0EB-4422-90EE-3D2E04510C7C}"/>
          </ac:spMkLst>
        </pc:spChg>
        <pc:spChg chg="add del mod ord">
          <ac:chgData name="David Christian" userId="8c521bb486a1af28" providerId="LiveId" clId="{607D96D4-ECBD-4308-8C13-71EDE370A8FA}" dt="2022-01-22T23:41:28.258" v="602" actId="478"/>
          <ac:spMkLst>
            <pc:docMk/>
            <pc:sldMk cId="3972803455" sldId="960"/>
            <ac:spMk id="4" creationId="{21F41CBE-04B0-418A-A1B3-AB8887B28C81}"/>
          </ac:spMkLst>
        </pc:spChg>
        <pc:spChg chg="add del mod">
          <ac:chgData name="David Christian" userId="8c521bb486a1af28" providerId="LiveId" clId="{607D96D4-ECBD-4308-8C13-71EDE370A8FA}" dt="2022-01-22T23:41:49.390" v="605"/>
          <ac:spMkLst>
            <pc:docMk/>
            <pc:sldMk cId="3972803455" sldId="960"/>
            <ac:spMk id="6" creationId="{CB35DF04-1723-4882-B92D-2652438A1914}"/>
          </ac:spMkLst>
        </pc:spChg>
        <pc:spChg chg="add mod">
          <ac:chgData name="David Christian" userId="8c521bb486a1af28" providerId="LiveId" clId="{607D96D4-ECBD-4308-8C13-71EDE370A8FA}" dt="2022-01-22T23:45:40.792" v="794" actId="1076"/>
          <ac:spMkLst>
            <pc:docMk/>
            <pc:sldMk cId="3972803455" sldId="960"/>
            <ac:spMk id="7" creationId="{19EB6DF6-2EBC-453A-A29E-D77986FCCE0D}"/>
          </ac:spMkLst>
        </pc:spChg>
        <pc:spChg chg="add del">
          <ac:chgData name="David Christian" userId="8c521bb486a1af28" providerId="LiveId" clId="{607D96D4-ECBD-4308-8C13-71EDE370A8FA}" dt="2022-01-22T23:41:23.616" v="601" actId="22"/>
          <ac:spMkLst>
            <pc:docMk/>
            <pc:sldMk cId="3972803455" sldId="960"/>
            <ac:spMk id="8" creationId="{DE05D615-88C1-41E3-95A5-1E57755513FF}"/>
          </ac:spMkLst>
        </pc:spChg>
        <pc:spChg chg="add">
          <ac:chgData name="David Christian" userId="8c521bb486a1af28" providerId="LiveId" clId="{607D96D4-ECBD-4308-8C13-71EDE370A8FA}" dt="2022-01-22T23:39:33.014" v="585" actId="26606"/>
          <ac:spMkLst>
            <pc:docMk/>
            <pc:sldMk cId="3972803455" sldId="960"/>
            <ac:spMk id="71" creationId="{9389D3E0-BA02-41D3-B2AC-8FD6AA893902}"/>
          </ac:spMkLst>
        </pc:spChg>
        <pc:picChg chg="add mod">
          <ac:chgData name="David Christian" userId="8c521bb486a1af28" providerId="LiveId" clId="{607D96D4-ECBD-4308-8C13-71EDE370A8FA}" dt="2022-01-22T23:45:50.125" v="795" actId="1076"/>
          <ac:picMkLst>
            <pc:docMk/>
            <pc:sldMk cId="3972803455" sldId="960"/>
            <ac:picMk id="2050" creationId="{26D332FB-D3B0-446F-B315-5CCC91AFC2EE}"/>
          </ac:picMkLst>
        </pc:picChg>
      </pc:sldChg>
      <pc:sldChg chg="addSp modSp new mod setBg">
        <pc:chgData name="David Christian" userId="8c521bb486a1af28" providerId="LiveId" clId="{607D96D4-ECBD-4308-8C13-71EDE370A8FA}" dt="2022-01-23T12:50:07.352" v="1302" actId="20577"/>
        <pc:sldMkLst>
          <pc:docMk/>
          <pc:sldMk cId="3579715712" sldId="961"/>
        </pc:sldMkLst>
        <pc:spChg chg="mod">
          <ac:chgData name="David Christian" userId="8c521bb486a1af28" providerId="LiveId" clId="{607D96D4-ECBD-4308-8C13-71EDE370A8FA}" dt="2022-01-22T23:49:17.748" v="874" actId="26606"/>
          <ac:spMkLst>
            <pc:docMk/>
            <pc:sldMk cId="3579715712" sldId="961"/>
            <ac:spMk id="2" creationId="{9A9AD9A6-68FD-436B-B782-99AFDC2CD295}"/>
          </ac:spMkLst>
        </pc:spChg>
        <pc:spChg chg="add mod">
          <ac:chgData name="David Christian" userId="8c521bb486a1af28" providerId="LiveId" clId="{607D96D4-ECBD-4308-8C13-71EDE370A8FA}" dt="2022-01-23T12:50:07.352" v="1302" actId="20577"/>
          <ac:spMkLst>
            <pc:docMk/>
            <pc:sldMk cId="3579715712" sldId="961"/>
            <ac:spMk id="4" creationId="{F81C4A7C-0823-483B-B189-B5FC3847CEF8}"/>
          </ac:spMkLst>
        </pc:spChg>
        <pc:spChg chg="add">
          <ac:chgData name="David Christian" userId="8c521bb486a1af28" providerId="LiveId" clId="{607D96D4-ECBD-4308-8C13-71EDE370A8FA}" dt="2022-01-22T23:49:17.748" v="874" actId="26606"/>
          <ac:spMkLst>
            <pc:docMk/>
            <pc:sldMk cId="3579715712" sldId="961"/>
            <ac:spMk id="71" creationId="{CEB41C5C-0F34-4DDA-9D7C-5E717F35F60C}"/>
          </ac:spMkLst>
        </pc:spChg>
        <pc:picChg chg="add mod">
          <ac:chgData name="David Christian" userId="8c521bb486a1af28" providerId="LiveId" clId="{607D96D4-ECBD-4308-8C13-71EDE370A8FA}" dt="2022-01-22T23:49:17.748" v="874" actId="26606"/>
          <ac:picMkLst>
            <pc:docMk/>
            <pc:sldMk cId="3579715712" sldId="961"/>
            <ac:picMk id="3074" creationId="{4938DB7C-22A7-480D-923E-CBDDFE6C9129}"/>
          </ac:picMkLst>
        </pc:picChg>
        <pc:cxnChg chg="add">
          <ac:chgData name="David Christian" userId="8c521bb486a1af28" providerId="LiveId" clId="{607D96D4-ECBD-4308-8C13-71EDE370A8FA}" dt="2022-01-22T23:49:17.748" v="874" actId="26606"/>
          <ac:cxnSpMkLst>
            <pc:docMk/>
            <pc:sldMk cId="3579715712" sldId="961"/>
            <ac:cxnSpMk id="73" creationId="{57E1E5E6-F385-4E9C-B201-BA5BDE5CAD52}"/>
          </ac:cxnSpMkLst>
        </pc:cxnChg>
      </pc:sldChg>
      <pc:sldChg chg="addSp delSp modSp new mod setBg">
        <pc:chgData name="David Christian" userId="8c521bb486a1af28" providerId="LiveId" clId="{607D96D4-ECBD-4308-8C13-71EDE370A8FA}" dt="2022-01-27T00:51:52.182" v="1424" actId="20577"/>
        <pc:sldMkLst>
          <pc:docMk/>
          <pc:sldMk cId="488123597" sldId="962"/>
        </pc:sldMkLst>
        <pc:spChg chg="mod">
          <ac:chgData name="David Christian" userId="8c521bb486a1af28" providerId="LiveId" clId="{607D96D4-ECBD-4308-8C13-71EDE370A8FA}" dt="2022-01-23T00:00:19.512" v="1111" actId="113"/>
          <ac:spMkLst>
            <pc:docMk/>
            <pc:sldMk cId="488123597" sldId="962"/>
            <ac:spMk id="2" creationId="{DC05C1B3-2ED1-4FD4-9B47-E420C902CCF0}"/>
          </ac:spMkLst>
        </pc:spChg>
        <pc:spChg chg="add mod">
          <ac:chgData name="David Christian" userId="8c521bb486a1af28" providerId="LiveId" clId="{607D96D4-ECBD-4308-8C13-71EDE370A8FA}" dt="2022-01-27T00:51:52.182" v="1424" actId="20577"/>
          <ac:spMkLst>
            <pc:docMk/>
            <pc:sldMk cId="488123597" sldId="962"/>
            <ac:spMk id="3" creationId="{B88D4D2E-5B9E-4C6E-BD8C-682F29705B1C}"/>
          </ac:spMkLst>
        </pc:spChg>
        <pc:spChg chg="add mod">
          <ac:chgData name="David Christian" userId="8c521bb486a1af28" providerId="LiveId" clId="{607D96D4-ECBD-4308-8C13-71EDE370A8FA}" dt="2022-01-23T12:51:25.863" v="1327" actId="1076"/>
          <ac:spMkLst>
            <pc:docMk/>
            <pc:sldMk cId="488123597" sldId="962"/>
            <ac:spMk id="5" creationId="{8CD71D1E-5EFD-47EA-8507-D3A0B6DA71E3}"/>
          </ac:spMkLst>
        </pc:spChg>
        <pc:picChg chg="add mod">
          <ac:chgData name="David Christian" userId="8c521bb486a1af28" providerId="LiveId" clId="{607D96D4-ECBD-4308-8C13-71EDE370A8FA}" dt="2022-01-23T12:50:30.014" v="1303" actId="1076"/>
          <ac:picMkLst>
            <pc:docMk/>
            <pc:sldMk cId="488123597" sldId="962"/>
            <ac:picMk id="4" creationId="{1F2EAB1A-DAE8-4A73-B2DB-A138EFA75E26}"/>
          </ac:picMkLst>
        </pc:picChg>
        <pc:picChg chg="add del mod">
          <ac:chgData name="David Christian" userId="8c521bb486a1af28" providerId="LiveId" clId="{607D96D4-ECBD-4308-8C13-71EDE370A8FA}" dt="2022-01-22T23:58:37.381" v="1106" actId="478"/>
          <ac:picMkLst>
            <pc:docMk/>
            <pc:sldMk cId="488123597" sldId="962"/>
            <ac:picMk id="4098" creationId="{13EBE0BA-D2F9-4FD7-AFA7-F0EAD6127EA4}"/>
          </ac:picMkLst>
        </pc:picChg>
      </pc:sldChg>
      <pc:sldChg chg="addSp modSp new mod setBg">
        <pc:chgData name="David Christian" userId="8c521bb486a1af28" providerId="LiveId" clId="{607D96D4-ECBD-4308-8C13-71EDE370A8FA}" dt="2022-01-23T13:39:52.805" v="1335" actId="255"/>
        <pc:sldMkLst>
          <pc:docMk/>
          <pc:sldMk cId="3014907269" sldId="963"/>
        </pc:sldMkLst>
        <pc:spChg chg="mod">
          <ac:chgData name="David Christian" userId="8c521bb486a1af28" providerId="LiveId" clId="{607D96D4-ECBD-4308-8C13-71EDE370A8FA}" dt="2022-01-23T13:39:52.805" v="1335" actId="255"/>
          <ac:spMkLst>
            <pc:docMk/>
            <pc:sldMk cId="3014907269" sldId="963"/>
            <ac:spMk id="2" creationId="{91EE21F8-0EC4-418C-BA4A-F7E93277348E}"/>
          </ac:spMkLst>
        </pc:spChg>
        <pc:spChg chg="mod ord">
          <ac:chgData name="David Christian" userId="8c521bb486a1af28" providerId="LiveId" clId="{607D96D4-ECBD-4308-8C13-71EDE370A8FA}" dt="2022-01-23T12:52:04.554" v="1330" actId="20577"/>
          <ac:spMkLst>
            <pc:docMk/>
            <pc:sldMk cId="3014907269" sldId="963"/>
            <ac:spMk id="3" creationId="{5CB84C8F-258F-49C9-9491-BAB38843A28F}"/>
          </ac:spMkLst>
        </pc:spChg>
        <pc:picChg chg="add mod">
          <ac:chgData name="David Christian" userId="8c521bb486a1af28" providerId="LiveId" clId="{607D96D4-ECBD-4308-8C13-71EDE370A8FA}" dt="2022-01-23T00:04:56.638" v="1154" actId="26606"/>
          <ac:picMkLst>
            <pc:docMk/>
            <pc:sldMk cId="3014907269" sldId="963"/>
            <ac:picMk id="4" creationId="{0C2B0FC1-80E2-4A07-AC28-F852AD4CE669}"/>
          </ac:picMkLst>
        </pc:picChg>
      </pc:sldChg>
      <pc:sldChg chg="addSp delSp modSp new mod setBg">
        <pc:chgData name="David Christian" userId="8c521bb486a1af28" providerId="LiveId" clId="{607D96D4-ECBD-4308-8C13-71EDE370A8FA}" dt="2022-01-23T13:40:01.966" v="1336" actId="113"/>
        <pc:sldMkLst>
          <pc:docMk/>
          <pc:sldMk cId="2153851997" sldId="964"/>
        </pc:sldMkLst>
        <pc:spChg chg="mod">
          <ac:chgData name="David Christian" userId="8c521bb486a1af28" providerId="LiveId" clId="{607D96D4-ECBD-4308-8C13-71EDE370A8FA}" dt="2022-01-23T13:40:01.966" v="1336" actId="113"/>
          <ac:spMkLst>
            <pc:docMk/>
            <pc:sldMk cId="2153851997" sldId="964"/>
            <ac:spMk id="2" creationId="{BCA4599E-4747-40EF-A61C-BEDE6BEEBAA1}"/>
          </ac:spMkLst>
        </pc:spChg>
        <pc:spChg chg="mod">
          <ac:chgData name="David Christian" userId="8c521bb486a1af28" providerId="LiveId" clId="{607D96D4-ECBD-4308-8C13-71EDE370A8FA}" dt="2022-01-23T00:10:55.148" v="1227" actId="14100"/>
          <ac:spMkLst>
            <pc:docMk/>
            <pc:sldMk cId="2153851997" sldId="964"/>
            <ac:spMk id="3" creationId="{34161304-AAAF-47BD-B7AA-C95736A08438}"/>
          </ac:spMkLst>
        </pc:spChg>
        <pc:spChg chg="add">
          <ac:chgData name="David Christian" userId="8c521bb486a1af28" providerId="LiveId" clId="{607D96D4-ECBD-4308-8C13-71EDE370A8FA}" dt="2022-01-23T00:10:29.734" v="1225" actId="26606"/>
          <ac:spMkLst>
            <pc:docMk/>
            <pc:sldMk cId="2153851997" sldId="964"/>
            <ac:spMk id="9" creationId="{F13C74B1-5B17-4795-BED0-7140497B445A}"/>
          </ac:spMkLst>
        </pc:spChg>
        <pc:spChg chg="add">
          <ac:chgData name="David Christian" userId="8c521bb486a1af28" providerId="LiveId" clId="{607D96D4-ECBD-4308-8C13-71EDE370A8FA}" dt="2022-01-23T00:10:29.734" v="1225" actId="26606"/>
          <ac:spMkLst>
            <pc:docMk/>
            <pc:sldMk cId="2153851997" sldId="964"/>
            <ac:spMk id="11" creationId="{D4974D33-8DC5-464E-8C6D-BE58F0669C17}"/>
          </ac:spMkLst>
        </pc:spChg>
        <pc:picChg chg="add mod">
          <ac:chgData name="David Christian" userId="8c521bb486a1af28" providerId="LiveId" clId="{607D96D4-ECBD-4308-8C13-71EDE370A8FA}" dt="2022-01-23T00:10:29.734" v="1225" actId="26606"/>
          <ac:picMkLst>
            <pc:docMk/>
            <pc:sldMk cId="2153851997" sldId="964"/>
            <ac:picMk id="4" creationId="{1BDC9BB0-B173-4480-8690-964238C32B84}"/>
          </ac:picMkLst>
        </pc:picChg>
        <pc:picChg chg="add del">
          <ac:chgData name="David Christian" userId="8c521bb486a1af28" providerId="LiveId" clId="{607D96D4-ECBD-4308-8C13-71EDE370A8FA}" dt="2022-01-23T00:10:01.521" v="1223"/>
          <ac:picMkLst>
            <pc:docMk/>
            <pc:sldMk cId="2153851997" sldId="964"/>
            <ac:picMk id="1026" creationId="{F362D4FA-9C4B-460B-A3EF-E4411A6D45B1}"/>
          </ac:picMkLst>
        </pc:picChg>
      </pc:sldChg>
      <pc:sldChg chg="modSp add del mod">
        <pc:chgData name="David Christian" userId="8c521bb486a1af28" providerId="LiveId" clId="{607D96D4-ECBD-4308-8C13-71EDE370A8FA}" dt="2022-01-27T01:46:53.605" v="1817" actId="47"/>
        <pc:sldMkLst>
          <pc:docMk/>
          <pc:sldMk cId="793136615" sldId="965"/>
        </pc:sldMkLst>
        <pc:spChg chg="mod">
          <ac:chgData name="David Christian" userId="8c521bb486a1af28" providerId="LiveId" clId="{607D96D4-ECBD-4308-8C13-71EDE370A8FA}" dt="2022-01-27T00:56:14.814" v="1556" actId="20577"/>
          <ac:spMkLst>
            <pc:docMk/>
            <pc:sldMk cId="793136615" sldId="965"/>
            <ac:spMk id="10" creationId="{DD0433E9-DB6E-4C91-B628-C92C10543485}"/>
          </ac:spMkLst>
        </pc:spChg>
      </pc:sldChg>
      <pc:sldChg chg="addSp delSp modSp new mod setBg">
        <pc:chgData name="David Christian" userId="8c521bb486a1af28" providerId="LiveId" clId="{607D96D4-ECBD-4308-8C13-71EDE370A8FA}" dt="2022-01-27T01:38:52.739" v="1703" actId="20577"/>
        <pc:sldMkLst>
          <pc:docMk/>
          <pc:sldMk cId="620352839" sldId="966"/>
        </pc:sldMkLst>
        <pc:spChg chg="mod">
          <ac:chgData name="David Christian" userId="8c521bb486a1af28" providerId="LiveId" clId="{607D96D4-ECBD-4308-8C13-71EDE370A8FA}" dt="2022-01-27T01:38:02.604" v="1686" actId="20577"/>
          <ac:spMkLst>
            <pc:docMk/>
            <pc:sldMk cId="620352839" sldId="966"/>
            <ac:spMk id="2" creationId="{EBB5E36D-F311-4F0F-8FC4-0C5CB2569CE4}"/>
          </ac:spMkLst>
        </pc:spChg>
        <pc:spChg chg="del mod">
          <ac:chgData name="David Christian" userId="8c521bb486a1af28" providerId="LiveId" clId="{607D96D4-ECBD-4308-8C13-71EDE370A8FA}" dt="2022-01-27T01:10:13.054" v="1609" actId="26606"/>
          <ac:spMkLst>
            <pc:docMk/>
            <pc:sldMk cId="620352839" sldId="966"/>
            <ac:spMk id="3" creationId="{3E2B7F7A-3029-4957-9AE6-73D6ADEFD9DD}"/>
          </ac:spMkLst>
        </pc:spChg>
        <pc:spChg chg="add">
          <ac:chgData name="David Christian" userId="8c521bb486a1af28" providerId="LiveId" clId="{607D96D4-ECBD-4308-8C13-71EDE370A8FA}" dt="2022-01-27T01:10:13.054" v="1609" actId="26606"/>
          <ac:spMkLst>
            <pc:docMk/>
            <pc:sldMk cId="620352839" sldId="966"/>
            <ac:spMk id="9" creationId="{BACC6370-2D7E-4714-9D71-7542949D7D5D}"/>
          </ac:spMkLst>
        </pc:spChg>
        <pc:spChg chg="add">
          <ac:chgData name="David Christian" userId="8c521bb486a1af28" providerId="LiveId" clId="{607D96D4-ECBD-4308-8C13-71EDE370A8FA}" dt="2022-01-27T01:10:13.054" v="1609" actId="26606"/>
          <ac:spMkLst>
            <pc:docMk/>
            <pc:sldMk cId="620352839" sldId="966"/>
            <ac:spMk id="11" creationId="{256B2C21-A230-48C0-8DF1-C46611373C44}"/>
          </ac:spMkLst>
        </pc:spChg>
        <pc:spChg chg="add">
          <ac:chgData name="David Christian" userId="8c521bb486a1af28" providerId="LiveId" clId="{607D96D4-ECBD-4308-8C13-71EDE370A8FA}" dt="2022-01-27T01:10:13.054" v="1609" actId="26606"/>
          <ac:spMkLst>
            <pc:docMk/>
            <pc:sldMk cId="620352839" sldId="966"/>
            <ac:spMk id="13" creationId="{3847E18C-932D-4C95-AABA-FEC7C9499AD7}"/>
          </ac:spMkLst>
        </pc:spChg>
        <pc:spChg chg="add">
          <ac:chgData name="David Christian" userId="8c521bb486a1af28" providerId="LiveId" clId="{607D96D4-ECBD-4308-8C13-71EDE370A8FA}" dt="2022-01-27T01:10:13.054" v="1609" actId="26606"/>
          <ac:spMkLst>
            <pc:docMk/>
            <pc:sldMk cId="620352839" sldId="966"/>
            <ac:spMk id="15" creationId="{3150CB11-0C61-439E-910F-5787759E72A0}"/>
          </ac:spMkLst>
        </pc:spChg>
        <pc:spChg chg="add">
          <ac:chgData name="David Christian" userId="8c521bb486a1af28" providerId="LiveId" clId="{607D96D4-ECBD-4308-8C13-71EDE370A8FA}" dt="2022-01-27T01:10:13.054" v="1609" actId="26606"/>
          <ac:spMkLst>
            <pc:docMk/>
            <pc:sldMk cId="620352839" sldId="966"/>
            <ac:spMk id="17" creationId="{43F8A58B-5155-44CE-A5FF-7647B47D0A7A}"/>
          </ac:spMkLst>
        </pc:spChg>
        <pc:spChg chg="add">
          <ac:chgData name="David Christian" userId="8c521bb486a1af28" providerId="LiveId" clId="{607D96D4-ECBD-4308-8C13-71EDE370A8FA}" dt="2022-01-27T01:10:13.054" v="1609" actId="26606"/>
          <ac:spMkLst>
            <pc:docMk/>
            <pc:sldMk cId="620352839" sldId="966"/>
            <ac:spMk id="19" creationId="{443F2ACA-E6D6-4028-82DD-F03C262D5DE6}"/>
          </ac:spMkLst>
        </pc:spChg>
        <pc:graphicFrameChg chg="add mod">
          <ac:chgData name="David Christian" userId="8c521bb486a1af28" providerId="LiveId" clId="{607D96D4-ECBD-4308-8C13-71EDE370A8FA}" dt="2022-01-27T01:38:52.739" v="1703" actId="20577"/>
          <ac:graphicFrameMkLst>
            <pc:docMk/>
            <pc:sldMk cId="620352839" sldId="966"/>
            <ac:graphicFrameMk id="5" creationId="{29B157CF-7398-47A0-8086-5C1DC7624929}"/>
          </ac:graphicFrameMkLst>
        </pc:graphicFrame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6237D9B-5DED-44FB-9CD3-9D0378862987}" type="doc">
      <dgm:prSet loTypeId="urn:microsoft.com/office/officeart/2005/8/layout/vList2" loCatId="list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2E405F32-A814-43C3-87F4-8DF1EB0D599F}">
      <dgm:prSet/>
      <dgm:spPr/>
      <dgm:t>
        <a:bodyPr/>
        <a:lstStyle/>
        <a:p>
          <a:r>
            <a:rPr lang="en-US" b="1"/>
            <a:t>Global Vaccine Funding</a:t>
          </a:r>
          <a:endParaRPr lang="en-US"/>
        </a:p>
      </dgm:t>
    </dgm:pt>
    <dgm:pt modelId="{CF668EA3-6DA7-4EE9-ABBE-D7693ED1FF9F}" type="parTrans" cxnId="{2D9CBA4D-2548-4AB9-A637-777FABBF5935}">
      <dgm:prSet/>
      <dgm:spPr/>
      <dgm:t>
        <a:bodyPr/>
        <a:lstStyle/>
        <a:p>
          <a:endParaRPr lang="en-US"/>
        </a:p>
      </dgm:t>
    </dgm:pt>
    <dgm:pt modelId="{FC90E76F-0D64-4CEA-8BC8-0E248F269538}" type="sibTrans" cxnId="{2D9CBA4D-2548-4AB9-A637-777FABBF5935}">
      <dgm:prSet/>
      <dgm:spPr/>
      <dgm:t>
        <a:bodyPr/>
        <a:lstStyle/>
        <a:p>
          <a:endParaRPr lang="en-US"/>
        </a:p>
      </dgm:t>
    </dgm:pt>
    <dgm:pt modelId="{79107F64-603D-49CF-830A-54D3A9C386C0}">
      <dgm:prSet/>
      <dgm:spPr/>
      <dgm:t>
        <a:bodyPr/>
        <a:lstStyle/>
        <a:p>
          <a:r>
            <a:rPr lang="en-US"/>
            <a:t>Problem: Covid has killed tens of thousands and suppressed our economy. </a:t>
          </a:r>
        </a:p>
      </dgm:t>
    </dgm:pt>
    <dgm:pt modelId="{40DFF928-4CF5-4C2E-B7E0-DA6680686512}" type="parTrans" cxnId="{C1F334CB-A785-462E-8375-4CDE79AB5342}">
      <dgm:prSet/>
      <dgm:spPr/>
      <dgm:t>
        <a:bodyPr/>
        <a:lstStyle/>
        <a:p>
          <a:endParaRPr lang="en-US"/>
        </a:p>
      </dgm:t>
    </dgm:pt>
    <dgm:pt modelId="{C8D43A9F-AEDD-465B-98D0-4D26F6B99CEF}" type="sibTrans" cxnId="{C1F334CB-A785-462E-8375-4CDE79AB5342}">
      <dgm:prSet/>
      <dgm:spPr/>
      <dgm:t>
        <a:bodyPr/>
        <a:lstStyle/>
        <a:p>
          <a:endParaRPr lang="en-US"/>
        </a:p>
      </dgm:t>
    </dgm:pt>
    <dgm:pt modelId="{46B483F1-1630-408B-8806-75C4985A579D}">
      <dgm:prSet/>
      <dgm:spPr/>
      <dgm:t>
        <a:bodyPr/>
        <a:lstStyle/>
        <a:p>
          <a:r>
            <a:rPr lang="en-US" dirty="0"/>
            <a:t>Ask: Include $17 billion in supplemental funding for global vaccine access in the fiscal year 2022 spending bill (by Feb 18). </a:t>
          </a:r>
        </a:p>
      </dgm:t>
    </dgm:pt>
    <dgm:pt modelId="{1D85ADA9-8CBF-451A-9569-6341B89689D5}" type="parTrans" cxnId="{13AFDBF2-DC23-4FEC-B0DB-F4D435D1E555}">
      <dgm:prSet/>
      <dgm:spPr/>
      <dgm:t>
        <a:bodyPr/>
        <a:lstStyle/>
        <a:p>
          <a:endParaRPr lang="en-US"/>
        </a:p>
      </dgm:t>
    </dgm:pt>
    <dgm:pt modelId="{79F48C91-AF80-4CEC-A0BD-68CB05B99229}" type="sibTrans" cxnId="{13AFDBF2-DC23-4FEC-B0DB-F4D435D1E555}">
      <dgm:prSet/>
      <dgm:spPr/>
      <dgm:t>
        <a:bodyPr/>
        <a:lstStyle/>
        <a:p>
          <a:endParaRPr lang="en-US"/>
        </a:p>
      </dgm:t>
    </dgm:pt>
    <dgm:pt modelId="{AF37ACF9-61F2-4547-9902-CA1A06217392}">
      <dgm:prSet/>
      <dgm:spPr/>
      <dgm:t>
        <a:bodyPr/>
        <a:lstStyle/>
        <a:p>
          <a:r>
            <a:rPr lang="en-US" dirty="0"/>
            <a:t>Objectives: </a:t>
          </a:r>
        </a:p>
      </dgm:t>
    </dgm:pt>
    <dgm:pt modelId="{C0A1A095-0B12-4B15-AEA1-F25EEF496142}" type="parTrans" cxnId="{3825B815-454F-424F-96E0-CB4879F38631}">
      <dgm:prSet/>
      <dgm:spPr/>
      <dgm:t>
        <a:bodyPr/>
        <a:lstStyle/>
        <a:p>
          <a:endParaRPr lang="en-US"/>
        </a:p>
      </dgm:t>
    </dgm:pt>
    <dgm:pt modelId="{FAD729E2-1D58-4FD8-A558-75D33FB0F42D}" type="sibTrans" cxnId="{3825B815-454F-424F-96E0-CB4879F38631}">
      <dgm:prSet/>
      <dgm:spPr/>
      <dgm:t>
        <a:bodyPr/>
        <a:lstStyle/>
        <a:p>
          <a:endParaRPr lang="en-US"/>
        </a:p>
      </dgm:t>
    </dgm:pt>
    <dgm:pt modelId="{BB1E2D55-5A87-43BF-98B3-D7CDDB638CEF}">
      <dgm:prSet/>
      <dgm:spPr/>
      <dgm:t>
        <a:bodyPr/>
        <a:lstStyle/>
        <a:p>
          <a:r>
            <a:rPr lang="en-US" dirty="0"/>
            <a:t>Reverse the pandemic. </a:t>
          </a:r>
        </a:p>
      </dgm:t>
    </dgm:pt>
    <dgm:pt modelId="{21362AC5-88C7-4AD5-B629-7E7381759518}" type="parTrans" cxnId="{B7F2D182-9606-442D-A1DE-17B57F7C1E46}">
      <dgm:prSet/>
      <dgm:spPr/>
      <dgm:t>
        <a:bodyPr/>
        <a:lstStyle/>
        <a:p>
          <a:endParaRPr lang="en-US"/>
        </a:p>
      </dgm:t>
    </dgm:pt>
    <dgm:pt modelId="{15310BEF-B880-4430-B416-1649EE2B404E}" type="sibTrans" cxnId="{B7F2D182-9606-442D-A1DE-17B57F7C1E46}">
      <dgm:prSet/>
      <dgm:spPr/>
      <dgm:t>
        <a:bodyPr/>
        <a:lstStyle/>
        <a:p>
          <a:endParaRPr lang="en-US"/>
        </a:p>
      </dgm:t>
    </dgm:pt>
    <dgm:pt modelId="{7D258FD0-87CB-4BA1-B307-DD91C834E585}">
      <dgm:prSet/>
      <dgm:spPr/>
      <dgm:t>
        <a:bodyPr/>
        <a:lstStyle/>
        <a:p>
          <a:r>
            <a:rPr lang="en-US" dirty="0"/>
            <a:t>Suppress new variants. </a:t>
          </a:r>
        </a:p>
      </dgm:t>
    </dgm:pt>
    <dgm:pt modelId="{9440E699-560F-455E-B86B-53DE13EFA3BB}" type="parTrans" cxnId="{428C01D5-D998-46A7-925A-3CC451F1C539}">
      <dgm:prSet/>
      <dgm:spPr/>
      <dgm:t>
        <a:bodyPr/>
        <a:lstStyle/>
        <a:p>
          <a:endParaRPr lang="en-US"/>
        </a:p>
      </dgm:t>
    </dgm:pt>
    <dgm:pt modelId="{2C36F29C-74E1-4481-8FEF-FFCED3AAD47E}" type="sibTrans" cxnId="{428C01D5-D998-46A7-925A-3CC451F1C539}">
      <dgm:prSet/>
      <dgm:spPr/>
      <dgm:t>
        <a:bodyPr/>
        <a:lstStyle/>
        <a:p>
          <a:endParaRPr lang="en-US"/>
        </a:p>
      </dgm:t>
    </dgm:pt>
    <dgm:pt modelId="{C2BAD607-E4A9-48CF-962A-ACD7A9A127F0}">
      <dgm:prSet/>
      <dgm:spPr/>
      <dgm:t>
        <a:bodyPr/>
        <a:lstStyle/>
        <a:p>
          <a:r>
            <a:rPr lang="en-US" dirty="0"/>
            <a:t>Save tens of thousands of lives. </a:t>
          </a:r>
        </a:p>
      </dgm:t>
    </dgm:pt>
    <dgm:pt modelId="{26C74445-4100-4A4E-8D0F-0F945447CDD2}" type="parTrans" cxnId="{17A251A8-117F-4EEB-ACC5-D7AC27CAC7CB}">
      <dgm:prSet/>
      <dgm:spPr/>
      <dgm:t>
        <a:bodyPr/>
        <a:lstStyle/>
        <a:p>
          <a:endParaRPr lang="en-US"/>
        </a:p>
      </dgm:t>
    </dgm:pt>
    <dgm:pt modelId="{667A43BB-88E3-48EB-B814-FB6F0345C549}" type="sibTrans" cxnId="{17A251A8-117F-4EEB-ACC5-D7AC27CAC7CB}">
      <dgm:prSet/>
      <dgm:spPr/>
      <dgm:t>
        <a:bodyPr/>
        <a:lstStyle/>
        <a:p>
          <a:endParaRPr lang="en-US"/>
        </a:p>
      </dgm:t>
    </dgm:pt>
    <dgm:pt modelId="{468B5C5F-BE2C-43E7-BA2C-24EDDAE04D22}">
      <dgm:prSet/>
      <dgm:spPr/>
      <dgm:t>
        <a:bodyPr/>
        <a:lstStyle/>
        <a:p>
          <a:r>
            <a:rPr lang="en-US"/>
            <a:t>Protect our economy.</a:t>
          </a:r>
        </a:p>
      </dgm:t>
    </dgm:pt>
    <dgm:pt modelId="{D6D64D84-7FC6-4F1D-8517-C4A77406AD53}" type="parTrans" cxnId="{33A22021-E23A-47AE-A1B8-DB5D63C25A28}">
      <dgm:prSet/>
      <dgm:spPr/>
      <dgm:t>
        <a:bodyPr/>
        <a:lstStyle/>
        <a:p>
          <a:endParaRPr lang="en-US"/>
        </a:p>
      </dgm:t>
    </dgm:pt>
    <dgm:pt modelId="{FA75175B-D99C-49E5-8B58-D68BBEE9428C}" type="sibTrans" cxnId="{33A22021-E23A-47AE-A1B8-DB5D63C25A28}">
      <dgm:prSet/>
      <dgm:spPr/>
      <dgm:t>
        <a:bodyPr/>
        <a:lstStyle/>
        <a:p>
          <a:endParaRPr lang="en-US"/>
        </a:p>
      </dgm:t>
    </dgm:pt>
    <dgm:pt modelId="{9FD37E34-F2D8-4588-9258-4BE455623AF4}">
      <dgm:prSet/>
      <dgm:spPr/>
      <dgm:t>
        <a:bodyPr/>
        <a:lstStyle/>
        <a:p>
          <a:r>
            <a:rPr lang="en-US" dirty="0"/>
            <a:t>Utilize bipartisan support.</a:t>
          </a:r>
        </a:p>
      </dgm:t>
    </dgm:pt>
    <dgm:pt modelId="{E7543AC4-365A-48F6-B1B6-A8EF6098C5BB}" type="parTrans" cxnId="{499892F8-EAEA-4650-A363-0939772E5CC7}">
      <dgm:prSet/>
      <dgm:spPr/>
      <dgm:t>
        <a:bodyPr/>
        <a:lstStyle/>
        <a:p>
          <a:endParaRPr lang="en-US"/>
        </a:p>
      </dgm:t>
    </dgm:pt>
    <dgm:pt modelId="{68ABCBCC-2797-4C1F-B547-756D79D6F48B}" type="sibTrans" cxnId="{499892F8-EAEA-4650-A363-0939772E5CC7}">
      <dgm:prSet/>
      <dgm:spPr/>
      <dgm:t>
        <a:bodyPr/>
        <a:lstStyle/>
        <a:p>
          <a:endParaRPr lang="en-US"/>
        </a:p>
      </dgm:t>
    </dgm:pt>
    <dgm:pt modelId="{13511BAC-7913-4557-808B-67FF7F52CBB7}" type="pres">
      <dgm:prSet presAssocID="{B6237D9B-5DED-44FB-9CD3-9D0378862987}" presName="linear" presStyleCnt="0">
        <dgm:presLayoutVars>
          <dgm:animLvl val="lvl"/>
          <dgm:resizeHandles val="exact"/>
        </dgm:presLayoutVars>
      </dgm:prSet>
      <dgm:spPr/>
    </dgm:pt>
    <dgm:pt modelId="{35D787CA-5722-4649-847E-0256E8B7FD2C}" type="pres">
      <dgm:prSet presAssocID="{2E405F32-A814-43C3-87F4-8DF1EB0D599F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CA56D9B7-88F3-4AC9-8866-298875705CC6}" type="pres">
      <dgm:prSet presAssocID="{2E405F32-A814-43C3-87F4-8DF1EB0D599F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5CEEC50F-96D1-4769-8EE9-2C4A2AC53F14}" type="presOf" srcId="{AF37ACF9-61F2-4547-9902-CA1A06217392}" destId="{CA56D9B7-88F3-4AC9-8866-298875705CC6}" srcOrd="0" destOrd="2" presId="urn:microsoft.com/office/officeart/2005/8/layout/vList2"/>
    <dgm:cxn modelId="{3825B815-454F-424F-96E0-CB4879F38631}" srcId="{2E405F32-A814-43C3-87F4-8DF1EB0D599F}" destId="{AF37ACF9-61F2-4547-9902-CA1A06217392}" srcOrd="2" destOrd="0" parTransId="{C0A1A095-0B12-4B15-AEA1-F25EEF496142}" sibTransId="{FAD729E2-1D58-4FD8-A558-75D33FB0F42D}"/>
    <dgm:cxn modelId="{33A22021-E23A-47AE-A1B8-DB5D63C25A28}" srcId="{AF37ACF9-61F2-4547-9902-CA1A06217392}" destId="{468B5C5F-BE2C-43E7-BA2C-24EDDAE04D22}" srcOrd="3" destOrd="0" parTransId="{D6D64D84-7FC6-4F1D-8517-C4A77406AD53}" sibTransId="{FA75175B-D99C-49E5-8B58-D68BBEE9428C}"/>
    <dgm:cxn modelId="{84AC9C39-0D47-487B-9FEC-0126771999B1}" type="presOf" srcId="{C2BAD607-E4A9-48CF-962A-ACD7A9A127F0}" destId="{CA56D9B7-88F3-4AC9-8866-298875705CC6}" srcOrd="0" destOrd="5" presId="urn:microsoft.com/office/officeart/2005/8/layout/vList2"/>
    <dgm:cxn modelId="{72D4895F-395D-429F-9758-77245641B9AA}" type="presOf" srcId="{B6237D9B-5DED-44FB-9CD3-9D0378862987}" destId="{13511BAC-7913-4557-808B-67FF7F52CBB7}" srcOrd="0" destOrd="0" presId="urn:microsoft.com/office/officeart/2005/8/layout/vList2"/>
    <dgm:cxn modelId="{2BB7BE60-A6A8-43D4-B2AD-25ADB1291929}" type="presOf" srcId="{9FD37E34-F2D8-4588-9258-4BE455623AF4}" destId="{CA56D9B7-88F3-4AC9-8866-298875705CC6}" srcOrd="0" destOrd="7" presId="urn:microsoft.com/office/officeart/2005/8/layout/vList2"/>
    <dgm:cxn modelId="{2D9CBA4D-2548-4AB9-A637-777FABBF5935}" srcId="{B6237D9B-5DED-44FB-9CD3-9D0378862987}" destId="{2E405F32-A814-43C3-87F4-8DF1EB0D599F}" srcOrd="0" destOrd="0" parTransId="{CF668EA3-6DA7-4EE9-ABBE-D7693ED1FF9F}" sibTransId="{FC90E76F-0D64-4CEA-8BC8-0E248F269538}"/>
    <dgm:cxn modelId="{59BFF756-01FB-4A7C-853C-0D9B32981BDC}" type="presOf" srcId="{46B483F1-1630-408B-8806-75C4985A579D}" destId="{CA56D9B7-88F3-4AC9-8866-298875705CC6}" srcOrd="0" destOrd="1" presId="urn:microsoft.com/office/officeart/2005/8/layout/vList2"/>
    <dgm:cxn modelId="{251ABA78-35C7-469D-8EB5-CEF35B848327}" type="presOf" srcId="{79107F64-603D-49CF-830A-54D3A9C386C0}" destId="{CA56D9B7-88F3-4AC9-8866-298875705CC6}" srcOrd="0" destOrd="0" presId="urn:microsoft.com/office/officeart/2005/8/layout/vList2"/>
    <dgm:cxn modelId="{9C1CDF78-B938-4242-A48A-6459B6096C35}" type="presOf" srcId="{7D258FD0-87CB-4BA1-B307-DD91C834E585}" destId="{CA56D9B7-88F3-4AC9-8866-298875705CC6}" srcOrd="0" destOrd="4" presId="urn:microsoft.com/office/officeart/2005/8/layout/vList2"/>
    <dgm:cxn modelId="{B7F2D182-9606-442D-A1DE-17B57F7C1E46}" srcId="{AF37ACF9-61F2-4547-9902-CA1A06217392}" destId="{BB1E2D55-5A87-43BF-98B3-D7CDDB638CEF}" srcOrd="0" destOrd="0" parTransId="{21362AC5-88C7-4AD5-B629-7E7381759518}" sibTransId="{15310BEF-B880-4430-B416-1649EE2B404E}"/>
    <dgm:cxn modelId="{5600759E-AD28-47A4-BFD6-180307F2117E}" type="presOf" srcId="{468B5C5F-BE2C-43E7-BA2C-24EDDAE04D22}" destId="{CA56D9B7-88F3-4AC9-8866-298875705CC6}" srcOrd="0" destOrd="6" presId="urn:microsoft.com/office/officeart/2005/8/layout/vList2"/>
    <dgm:cxn modelId="{17A251A8-117F-4EEB-ACC5-D7AC27CAC7CB}" srcId="{AF37ACF9-61F2-4547-9902-CA1A06217392}" destId="{C2BAD607-E4A9-48CF-962A-ACD7A9A127F0}" srcOrd="2" destOrd="0" parTransId="{26C74445-4100-4A4E-8D0F-0F945447CDD2}" sibTransId="{667A43BB-88E3-48EB-B814-FB6F0345C549}"/>
    <dgm:cxn modelId="{917149BE-FEED-43E6-9AEE-0959F4F0F58E}" type="presOf" srcId="{2E405F32-A814-43C3-87F4-8DF1EB0D599F}" destId="{35D787CA-5722-4649-847E-0256E8B7FD2C}" srcOrd="0" destOrd="0" presId="urn:microsoft.com/office/officeart/2005/8/layout/vList2"/>
    <dgm:cxn modelId="{C1F334CB-A785-462E-8375-4CDE79AB5342}" srcId="{2E405F32-A814-43C3-87F4-8DF1EB0D599F}" destId="{79107F64-603D-49CF-830A-54D3A9C386C0}" srcOrd="0" destOrd="0" parTransId="{40DFF928-4CF5-4C2E-B7E0-DA6680686512}" sibTransId="{C8D43A9F-AEDD-465B-98D0-4D26F6B99CEF}"/>
    <dgm:cxn modelId="{CEBDD6D3-A8DE-4892-9876-64B9A036DBB8}" type="presOf" srcId="{BB1E2D55-5A87-43BF-98B3-D7CDDB638CEF}" destId="{CA56D9B7-88F3-4AC9-8866-298875705CC6}" srcOrd="0" destOrd="3" presId="urn:microsoft.com/office/officeart/2005/8/layout/vList2"/>
    <dgm:cxn modelId="{428C01D5-D998-46A7-925A-3CC451F1C539}" srcId="{AF37ACF9-61F2-4547-9902-CA1A06217392}" destId="{7D258FD0-87CB-4BA1-B307-DD91C834E585}" srcOrd="1" destOrd="0" parTransId="{9440E699-560F-455E-B86B-53DE13EFA3BB}" sibTransId="{2C36F29C-74E1-4481-8FEF-FFCED3AAD47E}"/>
    <dgm:cxn modelId="{13AFDBF2-DC23-4FEC-B0DB-F4D435D1E555}" srcId="{2E405F32-A814-43C3-87F4-8DF1EB0D599F}" destId="{46B483F1-1630-408B-8806-75C4985A579D}" srcOrd="1" destOrd="0" parTransId="{1D85ADA9-8CBF-451A-9569-6341B89689D5}" sibTransId="{79F48C91-AF80-4CEC-A0BD-68CB05B99229}"/>
    <dgm:cxn modelId="{499892F8-EAEA-4650-A363-0939772E5CC7}" srcId="{AF37ACF9-61F2-4547-9902-CA1A06217392}" destId="{9FD37E34-F2D8-4588-9258-4BE455623AF4}" srcOrd="4" destOrd="0" parTransId="{E7543AC4-365A-48F6-B1B6-A8EF6098C5BB}" sibTransId="{68ABCBCC-2797-4C1F-B547-756D79D6F48B}"/>
    <dgm:cxn modelId="{0A5B02FB-A701-44DE-82D2-EDA6C77A5B91}" type="presParOf" srcId="{13511BAC-7913-4557-808B-67FF7F52CBB7}" destId="{35D787CA-5722-4649-847E-0256E8B7FD2C}" srcOrd="0" destOrd="0" presId="urn:microsoft.com/office/officeart/2005/8/layout/vList2"/>
    <dgm:cxn modelId="{6228BB40-76C7-42F1-8899-A74ABF10C478}" type="presParOf" srcId="{13511BAC-7913-4557-808B-67FF7F52CBB7}" destId="{CA56D9B7-88F3-4AC9-8866-298875705CC6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D787CA-5722-4649-847E-0256E8B7FD2C}">
      <dsp:nvSpPr>
        <dsp:cNvPr id="0" name=""/>
        <dsp:cNvSpPr/>
      </dsp:nvSpPr>
      <dsp:spPr>
        <a:xfrm>
          <a:off x="0" y="72769"/>
          <a:ext cx="5000124" cy="67158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/>
            <a:t>Global Vaccine Funding</a:t>
          </a:r>
          <a:endParaRPr lang="en-US" sz="2800" kern="1200"/>
        </a:p>
      </dsp:txBody>
      <dsp:txXfrm>
        <a:off x="32784" y="105553"/>
        <a:ext cx="4934556" cy="606012"/>
      </dsp:txXfrm>
    </dsp:sp>
    <dsp:sp modelId="{CA56D9B7-88F3-4AC9-8866-298875705CC6}">
      <dsp:nvSpPr>
        <dsp:cNvPr id="0" name=""/>
        <dsp:cNvSpPr/>
      </dsp:nvSpPr>
      <dsp:spPr>
        <a:xfrm>
          <a:off x="0" y="744349"/>
          <a:ext cx="5000124" cy="46368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8754" tIns="35560" rIns="199136" bIns="35560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200" kern="1200"/>
            <a:t>Problem: Covid has killed tens of thousands and suppressed our economy. 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200" kern="1200" dirty="0"/>
            <a:t>Ask: Include $17 billion in supplemental funding for global vaccine access in the fiscal year 2022 spending bill (by Feb 18). 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200" kern="1200" dirty="0"/>
            <a:t>Objectives: </a:t>
          </a:r>
        </a:p>
        <a:p>
          <a:pPr marL="457200" lvl="2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200" kern="1200" dirty="0"/>
            <a:t>Reverse the pandemic. </a:t>
          </a:r>
        </a:p>
        <a:p>
          <a:pPr marL="457200" lvl="2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200" kern="1200" dirty="0"/>
            <a:t>Suppress new variants. </a:t>
          </a:r>
        </a:p>
        <a:p>
          <a:pPr marL="457200" lvl="2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200" kern="1200" dirty="0"/>
            <a:t>Save tens of thousands of lives. </a:t>
          </a:r>
        </a:p>
        <a:p>
          <a:pPr marL="457200" lvl="2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200" kern="1200"/>
            <a:t>Protect our economy.</a:t>
          </a:r>
        </a:p>
        <a:p>
          <a:pPr marL="457200" lvl="2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200" kern="1200" dirty="0"/>
            <a:t>Utilize bipartisan support.</a:t>
          </a:r>
        </a:p>
      </dsp:txBody>
      <dsp:txXfrm>
        <a:off x="0" y="744349"/>
        <a:ext cx="5000124" cy="46368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9111EB-5141-4A19-9B2F-E9785254A46E}" type="datetimeFigureOut">
              <a:rPr lang="en-US" smtClean="0"/>
              <a:t>1/26/2022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790191-CF29-4EF6-BF37-82FCD2AF1DB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46848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709EE-E450-423E-8F72-DEF1C37697D4}" type="datetimeFigureOut">
              <a:rPr lang="en-US" smtClean="0"/>
              <a:t>1/26/2022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2851C-F7D7-441F-866E-4FC63966546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58538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709EE-E450-423E-8F72-DEF1C37697D4}" type="datetimeFigureOut">
              <a:rPr lang="en-US" smtClean="0"/>
              <a:t>1/26/2022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2851C-F7D7-441F-866E-4FC63966546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3011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709EE-E450-423E-8F72-DEF1C37697D4}" type="datetimeFigureOut">
              <a:rPr lang="en-US" smtClean="0"/>
              <a:t>1/26/2022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2851C-F7D7-441F-866E-4FC63966546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89120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 eaLnBrk="1" latinLnBrk="0" hangingPunct="1"/>
            <a:fld id="{23A271A1-F6D6-438B-A432-4747EE7ECD40}" type="datetimeFigureOut">
              <a:rPr lang="en-US" smtClean="0"/>
              <a:pPr algn="ctr" eaLnBrk="1" latinLnBrk="0" hangingPunct="1"/>
              <a:t>1/26/2022</a:t>
            </a:fld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eaLnBrk="1" latinLnBrk="0" hangingPunct="1"/>
            <a:endParaRPr kumimoji="0" lang="en-US" dirty="0">
              <a:solidFill>
                <a:schemeClr val="tx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94032-CD4C-4C25-B0C2-CEC720522D92}" type="slidenum">
              <a:rPr kumimoji="0" lang="en-US" smtClean="0"/>
              <a:pPr/>
              <a:t>‹#›</a:t>
            </a:fld>
            <a:endParaRPr kumimoji="0"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7233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271A1-F6D6-438B-A432-4747EE7ECD40}" type="datetimeFigureOut">
              <a:rPr lang="en-US" smtClean="0"/>
              <a:pPr/>
              <a:t>1/26/2022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94032-CD4C-4C25-B0C2-CEC720522D92}" type="slidenum">
              <a:rPr kumimoji="0" lang="en-US" smtClean="0"/>
              <a:pPr/>
              <a:t>‹#›</a:t>
            </a:fld>
            <a:endParaRPr kumimoji="0"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5209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271A1-F6D6-438B-A432-4747EE7ECD40}" type="datetimeFigureOut">
              <a:rPr lang="en-US" smtClean="0"/>
              <a:pPr/>
              <a:t>1/26/2022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F0C94032-CD4C-4C25-B0C2-CEC720522D92}" type="slidenum">
              <a:rPr kumimoji="0" lang="en-US" smtClean="0"/>
              <a:pPr algn="ctr" eaLnBrk="1" latinLnBrk="0" hangingPunct="1"/>
              <a:t>‹#›</a:t>
            </a:fld>
            <a:endParaRPr kumimoji="0"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0273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271A1-F6D6-438B-A432-4747EE7ECD40}" type="datetimeFigureOut">
              <a:rPr lang="en-US" smtClean="0"/>
              <a:pPr/>
              <a:t>1/26/2022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F0C94032-CD4C-4C25-B0C2-CEC720522D92}" type="slidenum">
              <a:rPr kumimoji="0" lang="en-US" smtClean="0"/>
              <a:pPr algn="ctr" eaLnBrk="1" latinLnBrk="0" hangingPunct="1"/>
              <a:t>‹#›</a:t>
            </a:fld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28430821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271A1-F6D6-438B-A432-4747EE7ECD40}" type="datetimeFigureOut">
              <a:rPr lang="en-US" smtClean="0"/>
              <a:pPr/>
              <a:t>1/26/2022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F0C94032-CD4C-4C25-B0C2-CEC720522D92}" type="slidenum">
              <a:rPr kumimoji="0" lang="en-US" smtClean="0"/>
              <a:pPr algn="ctr" eaLnBrk="1" latinLnBrk="0" hangingPunct="1"/>
              <a:t>‹#›</a:t>
            </a:fld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34448024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271A1-F6D6-438B-A432-4747EE7ECD40}" type="datetimeFigureOut">
              <a:rPr lang="en-US" smtClean="0"/>
              <a:pPr/>
              <a:t>1/26/2022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94032-CD4C-4C25-B0C2-CEC720522D92}" type="slidenum">
              <a:rPr kumimoji="0" lang="en-US" smtClean="0"/>
              <a:pPr/>
              <a:t>‹#›</a:t>
            </a:fld>
            <a:endParaRPr kumimoji="0"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7410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271A1-F6D6-438B-A432-4747EE7ECD40}" type="datetimeFigureOut">
              <a:rPr lang="en-US" smtClean="0"/>
              <a:pPr/>
              <a:t>1/26/2022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94032-CD4C-4C25-B0C2-CEC720522D92}" type="slidenum">
              <a:rPr kumimoji="0" lang="en-US" smtClean="0"/>
              <a:pPr/>
              <a:t>‹#›</a:t>
            </a:fld>
            <a:endParaRPr kumimoji="0"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3123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271A1-F6D6-438B-A432-4747EE7ECD40}" type="datetimeFigureOut">
              <a:rPr lang="en-US" smtClean="0"/>
              <a:pPr/>
              <a:t>1/26/2022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94032-CD4C-4C25-B0C2-CEC720522D92}" type="slidenum">
              <a:rPr kumimoji="0" lang="en-US" smtClean="0"/>
              <a:pPr/>
              <a:t>‹#›</a:t>
            </a:fld>
            <a:endParaRPr kumimoji="0"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7645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709EE-E450-423E-8F72-DEF1C37697D4}" type="datetimeFigureOut">
              <a:rPr lang="en-US" smtClean="0"/>
              <a:t>1/26/2022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2851C-F7D7-441F-866E-4FC63966546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0734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271A1-F6D6-438B-A432-4747EE7ECD40}" type="datetimeFigureOut">
              <a:rPr lang="en-US" smtClean="0"/>
              <a:pPr/>
              <a:t>1/26/2022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F0C94032-CD4C-4C25-B0C2-CEC720522D92}" type="slidenum">
              <a:rPr kumimoji="0" lang="en-US" smtClean="0"/>
              <a:pPr algn="ctr" eaLnBrk="1" latinLnBrk="0" hangingPunct="1"/>
              <a:t>‹#›</a:t>
            </a:fld>
            <a:endParaRPr kumimoji="0" lang="en-US" sz="2800" dirty="0"/>
          </a:p>
        </p:txBody>
      </p:sp>
    </p:spTree>
    <p:extLst>
      <p:ext uri="{BB962C8B-B14F-4D97-AF65-F5344CB8AC3E}">
        <p14:creationId xmlns:p14="http://schemas.microsoft.com/office/powerpoint/2010/main" val="5510535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271A1-F6D6-438B-A432-4747EE7ECD40}" type="datetimeFigureOut">
              <a:rPr lang="en-US" smtClean="0"/>
              <a:pPr/>
              <a:t>1/26/2022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94032-CD4C-4C25-B0C2-CEC720522D92}" type="slidenum">
              <a:rPr kumimoji="0" lang="en-US" smtClean="0"/>
              <a:pPr/>
              <a:t>‹#›</a:t>
            </a:fld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5412995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271A1-F6D6-438B-A432-4747EE7ECD40}" type="datetimeFigureOut">
              <a:rPr lang="en-US" smtClean="0"/>
              <a:pPr/>
              <a:t>1/26/2022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94032-CD4C-4C25-B0C2-CEC720522D92}" type="slidenum">
              <a:rPr kumimoji="0" lang="en-US" smtClean="0"/>
              <a:pPr/>
              <a:t>‹#›</a:t>
            </a:fld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4807861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709EE-E450-423E-8F72-DEF1C37697D4}" type="datetimeFigureOut">
              <a:rPr lang="en-US" smtClean="0"/>
              <a:t>1/26/2022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2851C-F7D7-441F-866E-4FC63966546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1609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709EE-E450-423E-8F72-DEF1C37697D4}" type="datetimeFigureOut">
              <a:rPr lang="en-US" smtClean="0"/>
              <a:t>1/26/2022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2851C-F7D7-441F-866E-4FC63966546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50536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709EE-E450-423E-8F72-DEF1C37697D4}" type="datetimeFigureOut">
              <a:rPr lang="en-US" smtClean="0"/>
              <a:t>1/26/2022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2851C-F7D7-441F-866E-4FC63966546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09266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709EE-E450-423E-8F72-DEF1C37697D4}" type="datetimeFigureOut">
              <a:rPr lang="en-US" smtClean="0"/>
              <a:t>1/26/2022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2851C-F7D7-441F-866E-4FC63966546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64216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709EE-E450-423E-8F72-DEF1C37697D4}" type="datetimeFigureOut">
              <a:rPr lang="en-US" smtClean="0"/>
              <a:t>1/26/2022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2851C-F7D7-441F-866E-4FC63966546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21008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709EE-E450-423E-8F72-DEF1C37697D4}" type="datetimeFigureOut">
              <a:rPr lang="en-US" smtClean="0"/>
              <a:t>1/26/2022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2851C-F7D7-441F-866E-4FC63966546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80203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709EE-E450-423E-8F72-DEF1C37697D4}" type="datetimeFigureOut">
              <a:rPr lang="en-US" smtClean="0"/>
              <a:t>1/26/2022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2851C-F7D7-441F-866E-4FC63966546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78966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A709EE-E450-423E-8F72-DEF1C37697D4}" type="datetimeFigureOut">
              <a:rPr lang="en-US" smtClean="0"/>
              <a:t>1/26/2022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F2851C-F7D7-441F-866E-4FC63966546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5766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A271A1-F6D6-438B-A432-4747EE7ECD40}" type="datetimeFigureOut">
              <a:rPr lang="en-US" smtClean="0"/>
              <a:pPr/>
              <a:t>1/26/2022</a:t>
            </a:fld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 eaLnBrk="1" latinLnBrk="0" hangingPunct="1"/>
            <a:endParaRPr kumimoji="0" lang="en-US" sz="1400" dirty="0">
              <a:solidFill>
                <a:schemeClr val="tx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 eaLnBrk="1" latinLnBrk="0" hangingPunct="1"/>
            <a:fld id="{F0C94032-CD4C-4C25-B0C2-CEC720522D92}" type="slidenum">
              <a:rPr kumimoji="0" lang="en-US" smtClean="0"/>
              <a:pPr algn="ctr" eaLnBrk="1" latinLnBrk="0" hangingPunct="1"/>
              <a:t>‹#›</a:t>
            </a:fld>
            <a:endParaRPr kumimoji="0" lang="en-US" sz="1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147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onference room table">
            <a:extLst>
              <a:ext uri="{FF2B5EF4-FFF2-40B4-BE49-F238E27FC236}">
                <a16:creationId xmlns:a16="http://schemas.microsoft.com/office/drawing/2014/main" id="{610E1982-BAC7-42A6-B7B9-1082473E7E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10806" b="5161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A3F9260-A5B9-46F2-95CA-1A4D40E018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3900" y="965200"/>
            <a:ext cx="7696200" cy="3564869"/>
          </a:xfrm>
        </p:spPr>
        <p:txBody>
          <a:bodyPr>
            <a:normAutofit/>
          </a:bodyPr>
          <a:lstStyle/>
          <a:p>
            <a:pPr algn="l"/>
            <a:r>
              <a:rPr lang="en-US" sz="10000" dirty="0">
                <a:ln w="22225">
                  <a:solidFill>
                    <a:schemeClr val="tx1"/>
                  </a:solidFill>
                  <a:miter lim="800000"/>
                </a:ln>
                <a:noFill/>
              </a:rPr>
              <a:t>Motivational Interviewing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D27F8E-33CF-4DC8-8B20-99FC572960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3900" y="4572002"/>
            <a:ext cx="7696200" cy="1202995"/>
          </a:xfrm>
        </p:spPr>
        <p:txBody>
          <a:bodyPr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2200" dirty="0"/>
              <a:t>RESULTS Webinar Session 4</a:t>
            </a:r>
          </a:p>
          <a:p>
            <a:pPr algn="l">
              <a:lnSpc>
                <a:spcPct val="90000"/>
              </a:lnSpc>
            </a:pPr>
            <a:r>
              <a:rPr lang="en-US" sz="2200" dirty="0"/>
              <a:t>Presented 1-26-2022</a:t>
            </a:r>
          </a:p>
          <a:p>
            <a:pPr algn="l">
              <a:lnSpc>
                <a:spcPct val="90000"/>
              </a:lnSpc>
            </a:pPr>
            <a:r>
              <a:rPr lang="en-US" sz="2200" dirty="0"/>
              <a:t>By David Christian, Ph.D.</a:t>
            </a:r>
          </a:p>
        </p:txBody>
      </p:sp>
    </p:spTree>
    <p:extLst>
      <p:ext uri="{BB962C8B-B14F-4D97-AF65-F5344CB8AC3E}">
        <p14:creationId xmlns:p14="http://schemas.microsoft.com/office/powerpoint/2010/main" val="10001632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CEB41C5C-0F34-4DDA-9D7C-5E717F35F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52288" y="303591"/>
            <a:ext cx="3250692" cy="589674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9AD9A6-68FD-436B-B782-99AFDC2CD2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770" y="640263"/>
            <a:ext cx="2866644" cy="134497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31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Reframe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57E1E5E6-F385-4E9C-B201-BA5BDE5CAD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8066" y="2050687"/>
            <a:ext cx="2763774" cy="0"/>
          </a:xfrm>
          <a:prstGeom prst="line">
            <a:avLst/>
          </a:prstGeom>
          <a:ln w="22225">
            <a:solidFill>
              <a:srgbClr val="E7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F81C4A7C-0823-483B-B189-B5FC3847CEF8}"/>
              </a:ext>
            </a:extLst>
          </p:cNvPr>
          <p:cNvSpPr txBox="1"/>
          <p:nvPr/>
        </p:nvSpPr>
        <p:spPr>
          <a:xfrm>
            <a:off x="444312" y="2557706"/>
            <a:ext cx="2866644" cy="24502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R="0" lvl="0" algn="ctr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2400" b="0" i="0" u="none" strike="noStrike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Look for a positive implication in the problem they’ve raised</a:t>
            </a:r>
            <a:r>
              <a:rPr lang="en-US" sz="2400" dirty="0">
                <a:solidFill>
                  <a:schemeClr val="bg1"/>
                </a:solidFill>
              </a:rPr>
              <a:t>. See how the negative can be a positive. </a:t>
            </a:r>
            <a:endParaRPr kumimoji="0" lang="en-US" sz="2400" b="0" i="0" u="none" strike="noStrike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pic>
        <p:nvPicPr>
          <p:cNvPr id="3074" name="Picture 2" descr="Ogee frame, 18th century - PICRYL Public Domain Search">
            <a:extLst>
              <a:ext uri="{FF2B5EF4-FFF2-40B4-BE49-F238E27FC236}">
                <a16:creationId xmlns:a16="http://schemas.microsoft.com/office/drawing/2014/main" id="{4938DB7C-22A7-480D-923E-CBDDFE6C91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33037" y="1214860"/>
            <a:ext cx="4947489" cy="4272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97157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05C1B3-2ED1-4FD4-9B47-E420C902C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Solicit Their Advice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8D4D2E-5B9E-4C6E-BD8C-682F29705B1C}"/>
              </a:ext>
            </a:extLst>
          </p:cNvPr>
          <p:cNvSpPr txBox="1"/>
          <p:nvPr/>
        </p:nvSpPr>
        <p:spPr>
          <a:xfrm>
            <a:off x="609600" y="2590800"/>
            <a:ext cx="3733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Ask for their suggestions about the objections they’ve raised.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2EAB1A-DAE8-4A73-B2DB-A138EFA75E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4972" y="1836371"/>
            <a:ext cx="3619500" cy="40634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CD71D1E-5EFD-47EA-8507-D3A0B6DA71E3}"/>
              </a:ext>
            </a:extLst>
          </p:cNvPr>
          <p:cNvSpPr txBox="1"/>
          <p:nvPr/>
        </p:nvSpPr>
        <p:spPr>
          <a:xfrm>
            <a:off x="5248811" y="5963573"/>
            <a:ext cx="342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The Blanky Story</a:t>
            </a:r>
          </a:p>
        </p:txBody>
      </p:sp>
    </p:spTree>
    <p:extLst>
      <p:ext uri="{BB962C8B-B14F-4D97-AF65-F5344CB8AC3E}">
        <p14:creationId xmlns:p14="http://schemas.microsoft.com/office/powerpoint/2010/main" val="4881235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EE21F8-0EC4-418C-BA4A-F7E932773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954" y="3752849"/>
            <a:ext cx="2468166" cy="2452687"/>
          </a:xfrm>
        </p:spPr>
        <p:txBody>
          <a:bodyPr anchor="ctr">
            <a:normAutofit/>
          </a:bodyPr>
          <a:lstStyle/>
          <a:p>
            <a:r>
              <a:rPr lang="en-US" b="1" dirty="0"/>
              <a:t>Find the Win/Win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2B0FC1-80E2-4A07-AC28-F852AD4CE6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633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B84C8F-258F-49C9-9491-BAB38843A2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9116" y="4267200"/>
            <a:ext cx="5614060" cy="2452686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2800" dirty="0"/>
              <a:t>See if there’s a way for both your opinion and theirs to coexist without judgment or conflict.</a:t>
            </a:r>
          </a:p>
          <a:p>
            <a:pPr algn="ctr"/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0149072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A4599E-4747-40EF-A61C-BEDE6BEEBA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60" y="325369"/>
            <a:ext cx="3276451" cy="1956841"/>
          </a:xfrm>
        </p:spPr>
        <p:txBody>
          <a:bodyPr anchor="b">
            <a:normAutofit/>
          </a:bodyPr>
          <a:lstStyle/>
          <a:p>
            <a:r>
              <a:rPr lang="en-US" sz="4300" b="1" dirty="0"/>
              <a:t>The Columbo Method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060" y="2586994"/>
            <a:ext cx="2606040" cy="18288"/>
          </a:xfrm>
          <a:custGeom>
            <a:avLst/>
            <a:gdLst>
              <a:gd name="connsiteX0" fmla="*/ 0 w 2606040"/>
              <a:gd name="connsiteY0" fmla="*/ 0 h 18288"/>
              <a:gd name="connsiteX1" fmla="*/ 625450 w 2606040"/>
              <a:gd name="connsiteY1" fmla="*/ 0 h 18288"/>
              <a:gd name="connsiteX2" fmla="*/ 1224839 w 2606040"/>
              <a:gd name="connsiteY2" fmla="*/ 0 h 18288"/>
              <a:gd name="connsiteX3" fmla="*/ 1824228 w 2606040"/>
              <a:gd name="connsiteY3" fmla="*/ 0 h 18288"/>
              <a:gd name="connsiteX4" fmla="*/ 2606040 w 2606040"/>
              <a:gd name="connsiteY4" fmla="*/ 0 h 18288"/>
              <a:gd name="connsiteX5" fmla="*/ 2606040 w 2606040"/>
              <a:gd name="connsiteY5" fmla="*/ 18288 h 18288"/>
              <a:gd name="connsiteX6" fmla="*/ 1902409 w 2606040"/>
              <a:gd name="connsiteY6" fmla="*/ 18288 h 18288"/>
              <a:gd name="connsiteX7" fmla="*/ 1276960 w 2606040"/>
              <a:gd name="connsiteY7" fmla="*/ 18288 h 18288"/>
              <a:gd name="connsiteX8" fmla="*/ 677570 w 2606040"/>
              <a:gd name="connsiteY8" fmla="*/ 18288 h 18288"/>
              <a:gd name="connsiteX9" fmla="*/ 0 w 2606040"/>
              <a:gd name="connsiteY9" fmla="*/ 18288 h 18288"/>
              <a:gd name="connsiteX10" fmla="*/ 0 w 2606040"/>
              <a:gd name="connsiteY10" fmla="*/ 0 h 18288"/>
              <a:gd name="connsiteX0" fmla="*/ 0 w 2606040"/>
              <a:gd name="connsiteY0" fmla="*/ 0 h 18288"/>
              <a:gd name="connsiteX1" fmla="*/ 599389 w 2606040"/>
              <a:gd name="connsiteY1" fmla="*/ 0 h 18288"/>
              <a:gd name="connsiteX2" fmla="*/ 1303020 w 2606040"/>
              <a:gd name="connsiteY2" fmla="*/ 0 h 18288"/>
              <a:gd name="connsiteX3" fmla="*/ 1876349 w 2606040"/>
              <a:gd name="connsiteY3" fmla="*/ 0 h 18288"/>
              <a:gd name="connsiteX4" fmla="*/ 2606040 w 2606040"/>
              <a:gd name="connsiteY4" fmla="*/ 0 h 18288"/>
              <a:gd name="connsiteX5" fmla="*/ 2606040 w 2606040"/>
              <a:gd name="connsiteY5" fmla="*/ 18288 h 18288"/>
              <a:gd name="connsiteX6" fmla="*/ 1980590 w 2606040"/>
              <a:gd name="connsiteY6" fmla="*/ 18288 h 18288"/>
              <a:gd name="connsiteX7" fmla="*/ 1276960 w 2606040"/>
              <a:gd name="connsiteY7" fmla="*/ 18288 h 18288"/>
              <a:gd name="connsiteX8" fmla="*/ 651510 w 2606040"/>
              <a:gd name="connsiteY8" fmla="*/ 18288 h 18288"/>
              <a:gd name="connsiteX9" fmla="*/ 0 w 2606040"/>
              <a:gd name="connsiteY9" fmla="*/ 18288 h 18288"/>
              <a:gd name="connsiteX10" fmla="*/ 0 w 2606040"/>
              <a:gd name="connsiteY10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06040" h="18288" fill="none" extrusionOk="0">
                <a:moveTo>
                  <a:pt x="0" y="0"/>
                </a:moveTo>
                <a:cubicBezTo>
                  <a:pt x="211079" y="-22080"/>
                  <a:pt x="479378" y="-26537"/>
                  <a:pt x="625450" y="0"/>
                </a:cubicBezTo>
                <a:cubicBezTo>
                  <a:pt x="925937" y="-4758"/>
                  <a:pt x="973176" y="15739"/>
                  <a:pt x="1224839" y="0"/>
                </a:cubicBezTo>
                <a:cubicBezTo>
                  <a:pt x="1479663" y="-11328"/>
                  <a:pt x="1566636" y="18697"/>
                  <a:pt x="1824228" y="0"/>
                </a:cubicBezTo>
                <a:cubicBezTo>
                  <a:pt x="2086799" y="-72665"/>
                  <a:pt x="2306223" y="-891"/>
                  <a:pt x="2606040" y="0"/>
                </a:cubicBezTo>
                <a:cubicBezTo>
                  <a:pt x="2606645" y="4461"/>
                  <a:pt x="2607031" y="13181"/>
                  <a:pt x="2606040" y="18288"/>
                </a:cubicBezTo>
                <a:cubicBezTo>
                  <a:pt x="2260204" y="29342"/>
                  <a:pt x="2175708" y="5614"/>
                  <a:pt x="1902409" y="18288"/>
                </a:cubicBezTo>
                <a:cubicBezTo>
                  <a:pt x="1638502" y="41064"/>
                  <a:pt x="1460923" y="-16269"/>
                  <a:pt x="1276960" y="18288"/>
                </a:cubicBezTo>
                <a:cubicBezTo>
                  <a:pt x="1057717" y="14361"/>
                  <a:pt x="867956" y="2320"/>
                  <a:pt x="677570" y="18288"/>
                </a:cubicBezTo>
                <a:cubicBezTo>
                  <a:pt x="457951" y="33373"/>
                  <a:pt x="189752" y="55388"/>
                  <a:pt x="0" y="18288"/>
                </a:cubicBezTo>
                <a:cubicBezTo>
                  <a:pt x="1586" y="13022"/>
                  <a:pt x="-95" y="4569"/>
                  <a:pt x="0" y="0"/>
                </a:cubicBezTo>
                <a:close/>
              </a:path>
              <a:path w="2606040" h="18288" stroke="0" extrusionOk="0">
                <a:moveTo>
                  <a:pt x="0" y="0"/>
                </a:moveTo>
                <a:cubicBezTo>
                  <a:pt x="172759" y="3236"/>
                  <a:pt x="361166" y="-13413"/>
                  <a:pt x="599389" y="0"/>
                </a:cubicBezTo>
                <a:cubicBezTo>
                  <a:pt x="841226" y="37042"/>
                  <a:pt x="968991" y="14587"/>
                  <a:pt x="1303020" y="0"/>
                </a:cubicBezTo>
                <a:cubicBezTo>
                  <a:pt x="1643101" y="-7120"/>
                  <a:pt x="1717813" y="7213"/>
                  <a:pt x="1876349" y="0"/>
                </a:cubicBezTo>
                <a:cubicBezTo>
                  <a:pt x="2036762" y="-14138"/>
                  <a:pt x="2426397" y="-4451"/>
                  <a:pt x="2606040" y="0"/>
                </a:cubicBezTo>
                <a:cubicBezTo>
                  <a:pt x="2606314" y="8448"/>
                  <a:pt x="2606550" y="14527"/>
                  <a:pt x="2606040" y="18288"/>
                </a:cubicBezTo>
                <a:cubicBezTo>
                  <a:pt x="2344840" y="2643"/>
                  <a:pt x="2192043" y="7399"/>
                  <a:pt x="1980590" y="18288"/>
                </a:cubicBezTo>
                <a:cubicBezTo>
                  <a:pt x="1783984" y="-9745"/>
                  <a:pt x="1487673" y="45908"/>
                  <a:pt x="1276960" y="18288"/>
                </a:cubicBezTo>
                <a:cubicBezTo>
                  <a:pt x="1088134" y="-41257"/>
                  <a:pt x="877974" y="49968"/>
                  <a:pt x="651510" y="18288"/>
                </a:cubicBezTo>
                <a:cubicBezTo>
                  <a:pt x="430798" y="-27764"/>
                  <a:pt x="132889" y="-33467"/>
                  <a:pt x="0" y="18288"/>
                </a:cubicBezTo>
                <a:cubicBezTo>
                  <a:pt x="212" y="10845"/>
                  <a:pt x="-833" y="6193"/>
                  <a:pt x="0" y="0"/>
                </a:cubicBezTo>
                <a:close/>
              </a:path>
              <a:path w="2606040" h="18288" fill="none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27712" y="6878"/>
                  <a:pt x="971143" y="7084"/>
                  <a:pt x="1224839" y="0"/>
                </a:cubicBezTo>
                <a:cubicBezTo>
                  <a:pt x="1477775" y="-16815"/>
                  <a:pt x="1569904" y="19146"/>
                  <a:pt x="1824228" y="0"/>
                </a:cubicBezTo>
                <a:cubicBezTo>
                  <a:pt x="2055206" y="24867"/>
                  <a:pt x="2317192" y="-62872"/>
                  <a:pt x="2606040" y="0"/>
                </a:cubicBezTo>
                <a:cubicBezTo>
                  <a:pt x="2606166" y="3680"/>
                  <a:pt x="2606905" y="11461"/>
                  <a:pt x="2606040" y="18288"/>
                </a:cubicBezTo>
                <a:cubicBezTo>
                  <a:pt x="2234648" y="26976"/>
                  <a:pt x="2180202" y="-10361"/>
                  <a:pt x="1902409" y="18288"/>
                </a:cubicBezTo>
                <a:cubicBezTo>
                  <a:pt x="1635562" y="47194"/>
                  <a:pt x="1477339" y="4794"/>
                  <a:pt x="1276960" y="18288"/>
                </a:cubicBezTo>
                <a:cubicBezTo>
                  <a:pt x="1058094" y="66922"/>
                  <a:pt x="904206" y="-20636"/>
                  <a:pt x="677570" y="18288"/>
                </a:cubicBezTo>
                <a:cubicBezTo>
                  <a:pt x="485746" y="14713"/>
                  <a:pt x="195925" y="33005"/>
                  <a:pt x="0" y="18288"/>
                </a:cubicBezTo>
                <a:cubicBezTo>
                  <a:pt x="1168" y="12774"/>
                  <a:pt x="-229" y="374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custGeom>
                    <a:avLst/>
                    <a:gdLst>
                      <a:gd name="connsiteX0" fmla="*/ 0 w 2606040"/>
                      <a:gd name="connsiteY0" fmla="*/ 0 h 18288"/>
                      <a:gd name="connsiteX1" fmla="*/ 625450 w 2606040"/>
                      <a:gd name="connsiteY1" fmla="*/ 0 h 18288"/>
                      <a:gd name="connsiteX2" fmla="*/ 1224839 w 2606040"/>
                      <a:gd name="connsiteY2" fmla="*/ 0 h 18288"/>
                      <a:gd name="connsiteX3" fmla="*/ 1824228 w 2606040"/>
                      <a:gd name="connsiteY3" fmla="*/ 0 h 18288"/>
                      <a:gd name="connsiteX4" fmla="*/ 2606040 w 2606040"/>
                      <a:gd name="connsiteY4" fmla="*/ 0 h 18288"/>
                      <a:gd name="connsiteX5" fmla="*/ 2606040 w 2606040"/>
                      <a:gd name="connsiteY5" fmla="*/ 18288 h 18288"/>
                      <a:gd name="connsiteX6" fmla="*/ 1902409 w 2606040"/>
                      <a:gd name="connsiteY6" fmla="*/ 18288 h 18288"/>
                      <a:gd name="connsiteX7" fmla="*/ 1276960 w 2606040"/>
                      <a:gd name="connsiteY7" fmla="*/ 18288 h 18288"/>
                      <a:gd name="connsiteX8" fmla="*/ 677570 w 2606040"/>
                      <a:gd name="connsiteY8" fmla="*/ 18288 h 18288"/>
                      <a:gd name="connsiteX9" fmla="*/ 0 w 2606040"/>
                      <a:gd name="connsiteY9" fmla="*/ 18288 h 18288"/>
                      <a:gd name="connsiteX10" fmla="*/ 0 w 2606040"/>
                      <a:gd name="connsiteY10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606040" h="18288" fill="none" extrusionOk="0">
                        <a:moveTo>
                          <a:pt x="0" y="0"/>
                        </a:moveTo>
                        <a:cubicBezTo>
                          <a:pt x="266776" y="-600"/>
                          <a:pt x="322756" y="3201"/>
                          <a:pt x="625450" y="0"/>
                        </a:cubicBezTo>
                        <a:cubicBezTo>
                          <a:pt x="928144" y="-3201"/>
                          <a:pt x="968141" y="9269"/>
                          <a:pt x="1224839" y="0"/>
                        </a:cubicBezTo>
                        <a:cubicBezTo>
                          <a:pt x="1481537" y="-9269"/>
                          <a:pt x="1569059" y="21947"/>
                          <a:pt x="1824228" y="0"/>
                        </a:cubicBezTo>
                        <a:cubicBezTo>
                          <a:pt x="2079397" y="-21947"/>
                          <a:pt x="2326053" y="-10194"/>
                          <a:pt x="2606040" y="0"/>
                        </a:cubicBezTo>
                        <a:cubicBezTo>
                          <a:pt x="2605462" y="4771"/>
                          <a:pt x="2606793" y="12323"/>
                          <a:pt x="2606040" y="18288"/>
                        </a:cubicBezTo>
                        <a:cubicBezTo>
                          <a:pt x="2256758" y="31410"/>
                          <a:pt x="2173673" y="-12878"/>
                          <a:pt x="1902409" y="18288"/>
                        </a:cubicBezTo>
                        <a:cubicBezTo>
                          <a:pt x="1631145" y="49454"/>
                          <a:pt x="1461378" y="5466"/>
                          <a:pt x="1276960" y="18288"/>
                        </a:cubicBezTo>
                        <a:cubicBezTo>
                          <a:pt x="1092542" y="31110"/>
                          <a:pt x="890442" y="13213"/>
                          <a:pt x="677570" y="18288"/>
                        </a:cubicBezTo>
                        <a:cubicBezTo>
                          <a:pt x="464698" y="23364"/>
                          <a:pt x="187648" y="35837"/>
                          <a:pt x="0" y="18288"/>
                        </a:cubicBezTo>
                        <a:cubicBezTo>
                          <a:pt x="841" y="12879"/>
                          <a:pt x="-726" y="3977"/>
                          <a:pt x="0" y="0"/>
                        </a:cubicBezTo>
                        <a:close/>
                      </a:path>
                      <a:path w="2606040" h="18288" stroke="0" extrusionOk="0">
                        <a:moveTo>
                          <a:pt x="0" y="0"/>
                        </a:moveTo>
                        <a:cubicBezTo>
                          <a:pt x="197231" y="3803"/>
                          <a:pt x="358914" y="-9291"/>
                          <a:pt x="599389" y="0"/>
                        </a:cubicBezTo>
                        <a:cubicBezTo>
                          <a:pt x="839864" y="9291"/>
                          <a:pt x="979371" y="8509"/>
                          <a:pt x="1303020" y="0"/>
                        </a:cubicBezTo>
                        <a:cubicBezTo>
                          <a:pt x="1626669" y="-8509"/>
                          <a:pt x="1726300" y="7440"/>
                          <a:pt x="1876349" y="0"/>
                        </a:cubicBezTo>
                        <a:cubicBezTo>
                          <a:pt x="2026398" y="-7440"/>
                          <a:pt x="2430712" y="17957"/>
                          <a:pt x="2606040" y="0"/>
                        </a:cubicBezTo>
                        <a:cubicBezTo>
                          <a:pt x="2605426" y="8857"/>
                          <a:pt x="2606544" y="13619"/>
                          <a:pt x="2606040" y="18288"/>
                        </a:cubicBezTo>
                        <a:cubicBezTo>
                          <a:pt x="2393024" y="2241"/>
                          <a:pt x="2191161" y="39259"/>
                          <a:pt x="1980590" y="18288"/>
                        </a:cubicBezTo>
                        <a:cubicBezTo>
                          <a:pt x="1770019" y="-2683"/>
                          <a:pt x="1476440" y="36114"/>
                          <a:pt x="1276960" y="18288"/>
                        </a:cubicBezTo>
                        <a:cubicBezTo>
                          <a:pt x="1077480" y="463"/>
                          <a:pt x="880988" y="42125"/>
                          <a:pt x="651510" y="18288"/>
                        </a:cubicBezTo>
                        <a:cubicBezTo>
                          <a:pt x="422032" y="-5549"/>
                          <a:pt x="130744" y="-1947"/>
                          <a:pt x="0" y="18288"/>
                        </a:cubicBezTo>
                        <a:cubicBezTo>
                          <a:pt x="-487" y="10816"/>
                          <a:pt x="-839" y="605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161304-AAAF-47BD-B7AA-C95736A084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060" y="2872899"/>
            <a:ext cx="3406140" cy="332066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dirty="0"/>
              <a:t>Express your confusion: 1) Reflect their view, 2) the discrepant facts as you know them, then 3) ask for their help resolving the confusion.</a:t>
            </a:r>
          </a:p>
          <a:p>
            <a:endParaRPr lang="en-US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DC9BB0-B173-4480-8690-964238C32B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725" r="12246"/>
          <a:stretch/>
        </p:blipFill>
        <p:spPr>
          <a:xfrm>
            <a:off x="3983776" y="10"/>
            <a:ext cx="5159081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1538519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146" name="Picture 2" descr="Female manager leads brainstorming meeting in office Female manager leads brainstorming meeting in design office. Businesswoman in meeting with colleagues in conference room. BUSINESS meeting stock pictures, royalty-free photos &amp; images">
            <a:extLst>
              <a:ext uri="{FF2B5EF4-FFF2-40B4-BE49-F238E27FC236}">
                <a16:creationId xmlns:a16="http://schemas.microsoft.com/office/drawing/2014/main" id="{AD835F2E-4998-42CA-B655-21482937D9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9" t="9091" r="392"/>
          <a:stretch/>
        </p:blipFill>
        <p:spPr bwMode="auto">
          <a:xfrm>
            <a:off x="20" y="10"/>
            <a:ext cx="9143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275867" y="-10136"/>
            <a:ext cx="4592270" cy="9144001"/>
          </a:xfrm>
          <a:prstGeom prst="rect">
            <a:avLst/>
          </a:prstGeom>
          <a:gradFill>
            <a:gsLst>
              <a:gs pos="35000">
                <a:schemeClr val="bg1">
                  <a:alpha val="46000"/>
                </a:schemeClr>
              </a:gs>
              <a:gs pos="21000">
                <a:schemeClr val="bg1">
                  <a:alpha val="3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69B149-7EBB-44A6-A63E-969861F2E8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414" y="3091928"/>
            <a:ext cx="7926186" cy="2387600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sz="6600" dirty="0"/>
              <a:t>Demo Role Play with MOC</a:t>
            </a:r>
          </a:p>
        </p:txBody>
      </p: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7339422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05244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3" y="1914812"/>
            <a:ext cx="6858000" cy="3028377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4" y="1924949"/>
            <a:ext cx="68579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3195" y="4092815"/>
            <a:ext cx="2501979" cy="302838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376302" y="969718"/>
            <a:ext cx="292526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20" y="1904672"/>
            <a:ext cx="6858003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5F5E2D-8688-4A33-90DB-B543C3625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668" y="2236632"/>
            <a:ext cx="2401025" cy="3387497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l">
              <a:lnSpc>
                <a:spcPct val="90000"/>
              </a:lnSpc>
            </a:pPr>
            <a:r>
              <a:rPr lang="en-US" sz="3500" dirty="0">
                <a:solidFill>
                  <a:srgbClr val="FFFFFF"/>
                </a:solidFill>
              </a:rPr>
              <a:t>Global Vaccine Funding: </a:t>
            </a:r>
            <a:br>
              <a:rPr lang="en-US" sz="3500" dirty="0">
                <a:solidFill>
                  <a:srgbClr val="FFFFFF"/>
                </a:solidFill>
              </a:rPr>
            </a:br>
            <a:br>
              <a:rPr lang="en-US" sz="3500" dirty="0">
                <a:solidFill>
                  <a:srgbClr val="FFFFFF"/>
                </a:solidFill>
              </a:rPr>
            </a:br>
            <a:r>
              <a:rPr lang="en-US" sz="3500" dirty="0">
                <a:solidFill>
                  <a:srgbClr val="FFFFFF"/>
                </a:solidFill>
              </a:rPr>
              <a:t>- $17B</a:t>
            </a:r>
            <a:br>
              <a:rPr lang="en-US" sz="3500" dirty="0">
                <a:solidFill>
                  <a:srgbClr val="FFFFFF"/>
                </a:solidFill>
              </a:rPr>
            </a:br>
            <a:r>
              <a:rPr lang="en-US" sz="3500" dirty="0">
                <a:solidFill>
                  <a:srgbClr val="FFFFFF"/>
                </a:solidFill>
              </a:rPr>
              <a:t>- Lives Saved</a:t>
            </a:r>
            <a:br>
              <a:rPr lang="en-US" sz="3500" dirty="0">
                <a:solidFill>
                  <a:srgbClr val="FFFFFF"/>
                </a:solidFill>
              </a:rPr>
            </a:br>
            <a:r>
              <a:rPr lang="en-US" sz="3500" dirty="0">
                <a:solidFill>
                  <a:srgbClr val="FFFFFF"/>
                </a:solidFill>
              </a:rPr>
              <a:t>- Economy</a:t>
            </a:r>
            <a:br>
              <a:rPr lang="en-US" sz="3500" dirty="0">
                <a:solidFill>
                  <a:srgbClr val="FFFFFF"/>
                </a:solidFill>
              </a:rPr>
            </a:br>
            <a:r>
              <a:rPr lang="en-US" sz="3500" dirty="0">
                <a:solidFill>
                  <a:srgbClr val="FFFFFF"/>
                </a:solidFill>
              </a:rPr>
              <a:t>- Prevention</a:t>
            </a:r>
            <a:br>
              <a:rPr lang="en-US" sz="3500" dirty="0">
                <a:solidFill>
                  <a:srgbClr val="FFFFFF"/>
                </a:solidFill>
              </a:rPr>
            </a:br>
            <a:r>
              <a:rPr lang="en-US" sz="3500" dirty="0">
                <a:solidFill>
                  <a:srgbClr val="FFFFFF"/>
                </a:solidFill>
              </a:rPr>
              <a:t>- Bipartisan</a:t>
            </a:r>
            <a:br>
              <a:rPr lang="en-US" sz="3500" dirty="0">
                <a:solidFill>
                  <a:srgbClr val="FFFFFF"/>
                </a:solidFill>
              </a:rPr>
            </a:br>
            <a:br>
              <a:rPr lang="en-US" sz="3500" dirty="0">
                <a:solidFill>
                  <a:srgbClr val="FFFFFF"/>
                </a:solidFill>
              </a:rPr>
            </a:br>
            <a:r>
              <a:rPr lang="en-US" sz="35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 </a:t>
            </a:r>
          </a:p>
        </p:txBody>
      </p:sp>
      <p:sp>
        <p:nvSpPr>
          <p:cNvPr id="18" name="TextBox 3">
            <a:extLst>
              <a:ext uri="{FF2B5EF4-FFF2-40B4-BE49-F238E27FC236}">
                <a16:creationId xmlns:a16="http://schemas.microsoft.com/office/drawing/2014/main" id="{06E2815F-F6FD-4B66-A133-2CDE19715D5C}"/>
              </a:ext>
            </a:extLst>
          </p:cNvPr>
          <p:cNvSpPr txBox="1"/>
          <p:nvPr/>
        </p:nvSpPr>
        <p:spPr>
          <a:xfrm>
            <a:off x="3626784" y="666114"/>
            <a:ext cx="4916510" cy="5546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571500" indent="-45720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2000" b="1" dirty="0"/>
              <a:t>Two-Handed Reflection- </a:t>
            </a:r>
            <a:r>
              <a:rPr lang="en-US" sz="2000" dirty="0"/>
              <a:t>Reflect their objection “and on the other hand” …evoke change talk from them.</a:t>
            </a:r>
          </a:p>
          <a:p>
            <a:pPr marL="571500" indent="-45720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2000" b="1" dirty="0"/>
              <a:t>Emphasize their autonomy- </a:t>
            </a:r>
            <a:r>
              <a:rPr lang="en-US" sz="2000" dirty="0"/>
              <a:t>“Of course, you can do as you wish, however, doing X will produce desired outcome Y.”</a:t>
            </a:r>
          </a:p>
          <a:p>
            <a:pPr marL="571500" indent="-45720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2000" b="1" dirty="0"/>
              <a:t>Reframe-</a:t>
            </a:r>
            <a:r>
              <a:rPr lang="en-US" sz="2000" dirty="0"/>
              <a:t> Look for a positive implication in the problem they’ve raised. </a:t>
            </a:r>
          </a:p>
          <a:p>
            <a:pPr marL="571500" indent="-45720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2000" b="1" dirty="0"/>
              <a:t>Solicit their advice- </a:t>
            </a:r>
            <a:r>
              <a:rPr lang="en-US" sz="2000" dirty="0"/>
              <a:t>Ask for their  suggestions about the issue they raised.</a:t>
            </a:r>
          </a:p>
          <a:p>
            <a:pPr marL="571500" indent="-45720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2000" b="1" dirty="0"/>
              <a:t>Find the win/win- </a:t>
            </a:r>
            <a:r>
              <a:rPr lang="en-US" sz="2000" dirty="0"/>
              <a:t>See if there’s a way for both your opinion and theirs to coexist without judgment or conflict.</a:t>
            </a:r>
          </a:p>
          <a:p>
            <a:pPr marL="571500" indent="-45720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2000" b="1" dirty="0"/>
              <a:t>Colombo Method</a:t>
            </a:r>
            <a:r>
              <a:rPr lang="en-US" sz="2000" dirty="0"/>
              <a:t>- Express your confusion: 1) Reflect their view, 2) the discrepant facts as you know them, 3) ask for their help resolving the confusion.</a:t>
            </a:r>
          </a:p>
        </p:txBody>
      </p:sp>
    </p:spTree>
    <p:extLst>
      <p:ext uri="{BB962C8B-B14F-4D97-AF65-F5344CB8AC3E}">
        <p14:creationId xmlns:p14="http://schemas.microsoft.com/office/powerpoint/2010/main" val="7988294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64387" y="1371600"/>
            <a:ext cx="4629150" cy="1828800"/>
          </a:xfrm>
        </p:spPr>
        <p:txBody>
          <a:bodyPr>
            <a:normAutofit/>
          </a:bodyPr>
          <a:lstStyle/>
          <a:p>
            <a:r>
              <a:rPr lang="en-US" b="1" dirty="0"/>
              <a:t>Discuss</a:t>
            </a:r>
          </a:p>
        </p:txBody>
      </p:sp>
      <p:pic>
        <p:nvPicPr>
          <p:cNvPr id="3076" name="Picture 4" descr="people sitting on chair in front of table while holding pens during daytime">
            <a:extLst>
              <a:ext uri="{FF2B5EF4-FFF2-40B4-BE49-F238E27FC236}">
                <a16:creationId xmlns:a16="http://schemas.microsoft.com/office/drawing/2014/main" id="{C38D6463-55A8-4FB6-9ECE-09F15979F2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6" r="49464" b="-1"/>
          <a:stretch/>
        </p:blipFill>
        <p:spPr bwMode="auto">
          <a:xfrm>
            <a:off x="20" y="10"/>
            <a:ext cx="3479779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8812" y="3644758"/>
            <a:ext cx="4222907" cy="22098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/>
              <a:t>What did you notice? </a:t>
            </a:r>
            <a:r>
              <a:rPr lang="en-US" dirty="0"/>
              <a:t>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36204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3" y="1914812"/>
            <a:ext cx="6858000" cy="3028377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4" y="1924949"/>
            <a:ext cx="68579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3195" y="4092815"/>
            <a:ext cx="2501979" cy="302838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376302" y="969718"/>
            <a:ext cx="292526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20" y="1904672"/>
            <a:ext cx="6858003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5F5E2D-8688-4A33-90DB-B543C3625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668" y="2236632"/>
            <a:ext cx="2401025" cy="3387497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l">
              <a:lnSpc>
                <a:spcPct val="90000"/>
              </a:lnSpc>
            </a:pPr>
            <a:r>
              <a:rPr lang="en-US" sz="3500" dirty="0">
                <a:solidFill>
                  <a:srgbClr val="FFFFFF"/>
                </a:solidFill>
              </a:rPr>
              <a:t>Global Vaccine Funding: </a:t>
            </a:r>
            <a:br>
              <a:rPr lang="en-US" sz="3500" dirty="0">
                <a:solidFill>
                  <a:srgbClr val="FFFFFF"/>
                </a:solidFill>
              </a:rPr>
            </a:br>
            <a:br>
              <a:rPr lang="en-US" sz="3500" dirty="0">
                <a:solidFill>
                  <a:srgbClr val="FFFFFF"/>
                </a:solidFill>
              </a:rPr>
            </a:br>
            <a:r>
              <a:rPr lang="en-US" sz="3500" dirty="0">
                <a:solidFill>
                  <a:srgbClr val="FFFFFF"/>
                </a:solidFill>
              </a:rPr>
              <a:t>- $17B</a:t>
            </a:r>
            <a:br>
              <a:rPr lang="en-US" sz="3500" dirty="0">
                <a:solidFill>
                  <a:srgbClr val="FFFFFF"/>
                </a:solidFill>
              </a:rPr>
            </a:br>
            <a:r>
              <a:rPr lang="en-US" sz="3500" dirty="0">
                <a:solidFill>
                  <a:srgbClr val="FFFFFF"/>
                </a:solidFill>
              </a:rPr>
              <a:t>- Lives Saved</a:t>
            </a:r>
            <a:br>
              <a:rPr lang="en-US" sz="3500" dirty="0">
                <a:solidFill>
                  <a:srgbClr val="FFFFFF"/>
                </a:solidFill>
              </a:rPr>
            </a:br>
            <a:r>
              <a:rPr lang="en-US" sz="3500" dirty="0">
                <a:solidFill>
                  <a:srgbClr val="FFFFFF"/>
                </a:solidFill>
              </a:rPr>
              <a:t>- Economy</a:t>
            </a:r>
            <a:br>
              <a:rPr lang="en-US" sz="3500" dirty="0">
                <a:solidFill>
                  <a:srgbClr val="FFFFFF"/>
                </a:solidFill>
              </a:rPr>
            </a:br>
            <a:r>
              <a:rPr lang="en-US" sz="3500" dirty="0">
                <a:solidFill>
                  <a:srgbClr val="FFFFFF"/>
                </a:solidFill>
              </a:rPr>
              <a:t>- Prevention</a:t>
            </a:r>
            <a:br>
              <a:rPr lang="en-US" sz="3500" dirty="0">
                <a:solidFill>
                  <a:srgbClr val="FFFFFF"/>
                </a:solidFill>
              </a:rPr>
            </a:br>
            <a:r>
              <a:rPr lang="en-US" sz="3500" dirty="0">
                <a:solidFill>
                  <a:srgbClr val="FFFFFF"/>
                </a:solidFill>
              </a:rPr>
              <a:t>- Bipartisan</a:t>
            </a:r>
            <a:br>
              <a:rPr lang="en-US" sz="3500" dirty="0">
                <a:solidFill>
                  <a:srgbClr val="FFFFFF"/>
                </a:solidFill>
              </a:rPr>
            </a:br>
            <a:br>
              <a:rPr lang="en-US" sz="3500" dirty="0">
                <a:solidFill>
                  <a:srgbClr val="FFFFFF"/>
                </a:solidFill>
              </a:rPr>
            </a:br>
            <a:r>
              <a:rPr lang="en-US" sz="35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 </a:t>
            </a:r>
          </a:p>
        </p:txBody>
      </p:sp>
      <p:sp>
        <p:nvSpPr>
          <p:cNvPr id="18" name="TextBox 3">
            <a:extLst>
              <a:ext uri="{FF2B5EF4-FFF2-40B4-BE49-F238E27FC236}">
                <a16:creationId xmlns:a16="http://schemas.microsoft.com/office/drawing/2014/main" id="{06E2815F-F6FD-4B66-A133-2CDE19715D5C}"/>
              </a:ext>
            </a:extLst>
          </p:cNvPr>
          <p:cNvSpPr txBox="1"/>
          <p:nvPr/>
        </p:nvSpPr>
        <p:spPr>
          <a:xfrm>
            <a:off x="3626784" y="666114"/>
            <a:ext cx="4916510" cy="5546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571500" marR="0" lvl="0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Two-Handed Reflection-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Reflect their objection “and on the other hand” …evoke change talk from them.</a:t>
            </a:r>
          </a:p>
          <a:p>
            <a:pPr marL="571500" marR="0" lvl="0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Emphasize their autonomy-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“Of course, you can do as you wish, however, doing X will produce desired outcome Y.”</a:t>
            </a:r>
          </a:p>
          <a:p>
            <a:pPr marL="571500" marR="0" lvl="0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Reframe-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Look for a positive implication in the problem they’ve raised. </a:t>
            </a:r>
          </a:p>
          <a:p>
            <a:pPr marL="571500" marR="0" lvl="0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Solicit their advice-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Ask for their  suggestions about the issue they raised.</a:t>
            </a:r>
          </a:p>
          <a:p>
            <a:pPr marL="571500" marR="0" lvl="0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Find the win/win-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See if there’s a way for both your opinion and theirs to coexist without judgment or conflict.</a:t>
            </a:r>
          </a:p>
          <a:p>
            <a:pPr marL="571500" marR="0" lvl="0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Colombo Method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Express your confusion: 1) Reflect their view, 2) the discrepant facts as you know them, 3) ask for their help resolving the confusion.</a:t>
            </a:r>
          </a:p>
        </p:txBody>
      </p:sp>
    </p:spTree>
    <p:extLst>
      <p:ext uri="{BB962C8B-B14F-4D97-AF65-F5344CB8AC3E}">
        <p14:creationId xmlns:p14="http://schemas.microsoft.com/office/powerpoint/2010/main" val="15178515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2455" y="365124"/>
            <a:ext cx="4629150" cy="1828800"/>
          </a:xfrm>
        </p:spPr>
        <p:txBody>
          <a:bodyPr>
            <a:normAutofit/>
          </a:bodyPr>
          <a:lstStyle/>
          <a:p>
            <a:r>
              <a:rPr lang="en-US" b="1" dirty="0"/>
              <a:t>Discuss</a:t>
            </a:r>
          </a:p>
        </p:txBody>
      </p:sp>
      <p:pic>
        <p:nvPicPr>
          <p:cNvPr id="3076" name="Picture 4" descr="people sitting on chair in front of table while holding pens during daytime">
            <a:extLst>
              <a:ext uri="{FF2B5EF4-FFF2-40B4-BE49-F238E27FC236}">
                <a16:creationId xmlns:a16="http://schemas.microsoft.com/office/drawing/2014/main" id="{C38D6463-55A8-4FB6-9ECE-09F15979F2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6" r="49464" b="-1"/>
          <a:stretch/>
        </p:blipFill>
        <p:spPr bwMode="auto">
          <a:xfrm>
            <a:off x="20" y="10"/>
            <a:ext cx="3479779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5800" y="2362200"/>
            <a:ext cx="3479779" cy="385876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/>
              <a:t>Advocates- </a:t>
            </a:r>
            <a:r>
              <a:rPr lang="en-US" dirty="0"/>
              <a:t> </a:t>
            </a:r>
          </a:p>
          <a:p>
            <a:pPr marL="0" indent="0">
              <a:buNone/>
            </a:pPr>
            <a:r>
              <a:rPr lang="en-US" b="1" dirty="0"/>
              <a:t>MOCs</a:t>
            </a:r>
            <a:r>
              <a:rPr lang="en-US" dirty="0"/>
              <a:t>-  </a:t>
            </a:r>
          </a:p>
          <a:p>
            <a:pPr marL="0" indent="0">
              <a:buNone/>
            </a:pPr>
            <a:r>
              <a:rPr lang="en-US" b="1" dirty="0"/>
              <a:t>Observers-</a:t>
            </a:r>
            <a:r>
              <a:rPr lang="en-US" dirty="0"/>
              <a:t> </a:t>
            </a:r>
          </a:p>
          <a:p>
            <a:pPr marL="0" indent="0">
              <a:buNone/>
            </a:pPr>
            <a:r>
              <a:rPr lang="en-US" b="1" dirty="0"/>
              <a:t>Everyone-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Observations</a:t>
            </a:r>
          </a:p>
          <a:p>
            <a:pPr lvl="1"/>
            <a:r>
              <a:rPr lang="en-US" dirty="0"/>
              <a:t>Questions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20432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6" name="Rectangle 255">
            <a:extLst>
              <a:ext uri="{FF2B5EF4-FFF2-40B4-BE49-F238E27FC236}">
                <a16:creationId xmlns:a16="http://schemas.microsoft.com/office/drawing/2014/main" id="{0FBEE5C9-5C2E-46DB-81F2-F4A3DBD16C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914399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124" name="Picture 4" descr="group of person eating indoors">
            <a:extLst>
              <a:ext uri="{FF2B5EF4-FFF2-40B4-BE49-F238E27FC236}">
                <a16:creationId xmlns:a16="http://schemas.microsoft.com/office/drawing/2014/main" id="{68237B28-EC9C-48A6-864E-CCDB6F4547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11795"/>
          <a:stretch/>
        </p:blipFill>
        <p:spPr bwMode="auto">
          <a:xfrm>
            <a:off x="3320143" y="3429004"/>
            <a:ext cx="5823858" cy="3428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Six Ways To Have Effective And Successful Meetings">
            <a:extLst>
              <a:ext uri="{FF2B5EF4-FFF2-40B4-BE49-F238E27FC236}">
                <a16:creationId xmlns:a16="http://schemas.microsoft.com/office/drawing/2014/main" id="{5484882E-90AB-409A-A1D3-6BBC223394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90" r="2" b="5693"/>
          <a:stretch/>
        </p:blipFill>
        <p:spPr bwMode="auto">
          <a:xfrm>
            <a:off x="3320139" y="-3"/>
            <a:ext cx="5823860" cy="343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7" name="Freeform: Shape 256">
            <a:extLst>
              <a:ext uri="{FF2B5EF4-FFF2-40B4-BE49-F238E27FC236}">
                <a16:creationId xmlns:a16="http://schemas.microsoft.com/office/drawing/2014/main" id="{34D94F3A-BF39-47F6-9AAA-3C61AF7E05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3628557" cy="6858000"/>
          </a:xfrm>
          <a:custGeom>
            <a:avLst/>
            <a:gdLst>
              <a:gd name="connsiteX0" fmla="*/ 4838076 w 4838076"/>
              <a:gd name="connsiteY0" fmla="*/ 0 h 6858000"/>
              <a:gd name="connsiteX1" fmla="*/ 4417162 w 4838076"/>
              <a:gd name="connsiteY1" fmla="*/ 0 h 6858000"/>
              <a:gd name="connsiteX2" fmla="*/ 3459219 w 4838076"/>
              <a:gd name="connsiteY2" fmla="*/ 0 h 6858000"/>
              <a:gd name="connsiteX3" fmla="*/ 334174 w 4838076"/>
              <a:gd name="connsiteY3" fmla="*/ 0 h 6858000"/>
              <a:gd name="connsiteX4" fmla="*/ 334173 w 4838076"/>
              <a:gd name="connsiteY4" fmla="*/ 0 h 6858000"/>
              <a:gd name="connsiteX5" fmla="*/ 189795 w 4838076"/>
              <a:gd name="connsiteY5" fmla="*/ 0 h 6858000"/>
              <a:gd name="connsiteX6" fmla="*/ 184756 w 4838076"/>
              <a:gd name="connsiteY6" fmla="*/ 66675 h 6858000"/>
              <a:gd name="connsiteX7" fmla="*/ 176358 w 4838076"/>
              <a:gd name="connsiteY7" fmla="*/ 122237 h 6858000"/>
              <a:gd name="connsiteX8" fmla="*/ 166281 w 4838076"/>
              <a:gd name="connsiteY8" fmla="*/ 174625 h 6858000"/>
              <a:gd name="connsiteX9" fmla="*/ 149485 w 4838076"/>
              <a:gd name="connsiteY9" fmla="*/ 217487 h 6858000"/>
              <a:gd name="connsiteX10" fmla="*/ 132689 w 4838076"/>
              <a:gd name="connsiteY10" fmla="*/ 260350 h 6858000"/>
              <a:gd name="connsiteX11" fmla="*/ 112534 w 4838076"/>
              <a:gd name="connsiteY11" fmla="*/ 296862 h 6858000"/>
              <a:gd name="connsiteX12" fmla="*/ 92379 w 4838076"/>
              <a:gd name="connsiteY12" fmla="*/ 334962 h 6858000"/>
              <a:gd name="connsiteX13" fmla="*/ 73903 w 4838076"/>
              <a:gd name="connsiteY13" fmla="*/ 369887 h 6858000"/>
              <a:gd name="connsiteX14" fmla="*/ 55427 w 4838076"/>
              <a:gd name="connsiteY14" fmla="*/ 409575 h 6858000"/>
              <a:gd name="connsiteX15" fmla="*/ 38632 w 4838076"/>
              <a:gd name="connsiteY15" fmla="*/ 450850 h 6858000"/>
              <a:gd name="connsiteX16" fmla="*/ 23515 w 4838076"/>
              <a:gd name="connsiteY16" fmla="*/ 496887 h 6858000"/>
              <a:gd name="connsiteX17" fmla="*/ 11758 w 4838076"/>
              <a:gd name="connsiteY17" fmla="*/ 546100 h 6858000"/>
              <a:gd name="connsiteX18" fmla="*/ 3359 w 4838076"/>
              <a:gd name="connsiteY18" fmla="*/ 606425 h 6858000"/>
              <a:gd name="connsiteX19" fmla="*/ 0 w 4838076"/>
              <a:gd name="connsiteY19" fmla="*/ 673100 h 6858000"/>
              <a:gd name="connsiteX20" fmla="*/ 3359 w 4838076"/>
              <a:gd name="connsiteY20" fmla="*/ 744537 h 6858000"/>
              <a:gd name="connsiteX21" fmla="*/ 11758 w 4838076"/>
              <a:gd name="connsiteY21" fmla="*/ 801687 h 6858000"/>
              <a:gd name="connsiteX22" fmla="*/ 23515 w 4838076"/>
              <a:gd name="connsiteY22" fmla="*/ 854075 h 6858000"/>
              <a:gd name="connsiteX23" fmla="*/ 38632 w 4838076"/>
              <a:gd name="connsiteY23" fmla="*/ 901700 h 6858000"/>
              <a:gd name="connsiteX24" fmla="*/ 55427 w 4838076"/>
              <a:gd name="connsiteY24" fmla="*/ 942975 h 6858000"/>
              <a:gd name="connsiteX25" fmla="*/ 75583 w 4838076"/>
              <a:gd name="connsiteY25" fmla="*/ 981075 h 6858000"/>
              <a:gd name="connsiteX26" fmla="*/ 95738 w 4838076"/>
              <a:gd name="connsiteY26" fmla="*/ 1017587 h 6858000"/>
              <a:gd name="connsiteX27" fmla="*/ 115893 w 4838076"/>
              <a:gd name="connsiteY27" fmla="*/ 1055687 h 6858000"/>
              <a:gd name="connsiteX28" fmla="*/ 134368 w 4838076"/>
              <a:gd name="connsiteY28" fmla="*/ 1095375 h 6858000"/>
              <a:gd name="connsiteX29" fmla="*/ 152844 w 4838076"/>
              <a:gd name="connsiteY29" fmla="*/ 1136650 h 6858000"/>
              <a:gd name="connsiteX30" fmla="*/ 167960 w 4838076"/>
              <a:gd name="connsiteY30" fmla="*/ 1182687 h 6858000"/>
              <a:gd name="connsiteX31" fmla="*/ 178038 w 4838076"/>
              <a:gd name="connsiteY31" fmla="*/ 1235075 h 6858000"/>
              <a:gd name="connsiteX32" fmla="*/ 188115 w 4838076"/>
              <a:gd name="connsiteY32" fmla="*/ 1295400 h 6858000"/>
              <a:gd name="connsiteX33" fmla="*/ 189795 w 4838076"/>
              <a:gd name="connsiteY33" fmla="*/ 1363662 h 6858000"/>
              <a:gd name="connsiteX34" fmla="*/ 188115 w 4838076"/>
              <a:gd name="connsiteY34" fmla="*/ 1431925 h 6858000"/>
              <a:gd name="connsiteX35" fmla="*/ 178038 w 4838076"/>
              <a:gd name="connsiteY35" fmla="*/ 1492250 h 6858000"/>
              <a:gd name="connsiteX36" fmla="*/ 167960 w 4838076"/>
              <a:gd name="connsiteY36" fmla="*/ 1544637 h 6858000"/>
              <a:gd name="connsiteX37" fmla="*/ 152844 w 4838076"/>
              <a:gd name="connsiteY37" fmla="*/ 1589087 h 6858000"/>
              <a:gd name="connsiteX38" fmla="*/ 134368 w 4838076"/>
              <a:gd name="connsiteY38" fmla="*/ 1631950 h 6858000"/>
              <a:gd name="connsiteX39" fmla="*/ 115893 w 4838076"/>
              <a:gd name="connsiteY39" fmla="*/ 1671637 h 6858000"/>
              <a:gd name="connsiteX40" fmla="*/ 95738 w 4838076"/>
              <a:gd name="connsiteY40" fmla="*/ 1708150 h 6858000"/>
              <a:gd name="connsiteX41" fmla="*/ 75583 w 4838076"/>
              <a:gd name="connsiteY41" fmla="*/ 1743075 h 6858000"/>
              <a:gd name="connsiteX42" fmla="*/ 55427 w 4838076"/>
              <a:gd name="connsiteY42" fmla="*/ 1782762 h 6858000"/>
              <a:gd name="connsiteX43" fmla="*/ 38632 w 4838076"/>
              <a:gd name="connsiteY43" fmla="*/ 1824037 h 6858000"/>
              <a:gd name="connsiteX44" fmla="*/ 23515 w 4838076"/>
              <a:gd name="connsiteY44" fmla="*/ 1870075 h 6858000"/>
              <a:gd name="connsiteX45" fmla="*/ 11758 w 4838076"/>
              <a:gd name="connsiteY45" fmla="*/ 1922462 h 6858000"/>
              <a:gd name="connsiteX46" fmla="*/ 3359 w 4838076"/>
              <a:gd name="connsiteY46" fmla="*/ 1982787 h 6858000"/>
              <a:gd name="connsiteX47" fmla="*/ 0 w 4838076"/>
              <a:gd name="connsiteY47" fmla="*/ 2051050 h 6858000"/>
              <a:gd name="connsiteX48" fmla="*/ 3359 w 4838076"/>
              <a:gd name="connsiteY48" fmla="*/ 2119312 h 6858000"/>
              <a:gd name="connsiteX49" fmla="*/ 11758 w 4838076"/>
              <a:gd name="connsiteY49" fmla="*/ 2179637 h 6858000"/>
              <a:gd name="connsiteX50" fmla="*/ 23515 w 4838076"/>
              <a:gd name="connsiteY50" fmla="*/ 2232025 h 6858000"/>
              <a:gd name="connsiteX51" fmla="*/ 38632 w 4838076"/>
              <a:gd name="connsiteY51" fmla="*/ 2278062 h 6858000"/>
              <a:gd name="connsiteX52" fmla="*/ 55427 w 4838076"/>
              <a:gd name="connsiteY52" fmla="*/ 2319337 h 6858000"/>
              <a:gd name="connsiteX53" fmla="*/ 75583 w 4838076"/>
              <a:gd name="connsiteY53" fmla="*/ 2359025 h 6858000"/>
              <a:gd name="connsiteX54" fmla="*/ 95738 w 4838076"/>
              <a:gd name="connsiteY54" fmla="*/ 2395537 h 6858000"/>
              <a:gd name="connsiteX55" fmla="*/ 115893 w 4838076"/>
              <a:gd name="connsiteY55" fmla="*/ 2433637 h 6858000"/>
              <a:gd name="connsiteX56" fmla="*/ 134368 w 4838076"/>
              <a:gd name="connsiteY56" fmla="*/ 2471737 h 6858000"/>
              <a:gd name="connsiteX57" fmla="*/ 152844 w 4838076"/>
              <a:gd name="connsiteY57" fmla="*/ 2513012 h 6858000"/>
              <a:gd name="connsiteX58" fmla="*/ 167960 w 4838076"/>
              <a:gd name="connsiteY58" fmla="*/ 2560637 h 6858000"/>
              <a:gd name="connsiteX59" fmla="*/ 178038 w 4838076"/>
              <a:gd name="connsiteY59" fmla="*/ 2613025 h 6858000"/>
              <a:gd name="connsiteX60" fmla="*/ 188115 w 4838076"/>
              <a:gd name="connsiteY60" fmla="*/ 2671762 h 6858000"/>
              <a:gd name="connsiteX61" fmla="*/ 189795 w 4838076"/>
              <a:gd name="connsiteY61" fmla="*/ 2741612 h 6858000"/>
              <a:gd name="connsiteX62" fmla="*/ 188115 w 4838076"/>
              <a:gd name="connsiteY62" fmla="*/ 2809875 h 6858000"/>
              <a:gd name="connsiteX63" fmla="*/ 178038 w 4838076"/>
              <a:gd name="connsiteY63" fmla="*/ 2868612 h 6858000"/>
              <a:gd name="connsiteX64" fmla="*/ 167960 w 4838076"/>
              <a:gd name="connsiteY64" fmla="*/ 2922587 h 6858000"/>
              <a:gd name="connsiteX65" fmla="*/ 152844 w 4838076"/>
              <a:gd name="connsiteY65" fmla="*/ 2967037 h 6858000"/>
              <a:gd name="connsiteX66" fmla="*/ 134368 w 4838076"/>
              <a:gd name="connsiteY66" fmla="*/ 3009900 h 6858000"/>
              <a:gd name="connsiteX67" fmla="*/ 115893 w 4838076"/>
              <a:gd name="connsiteY67" fmla="*/ 3046412 h 6858000"/>
              <a:gd name="connsiteX68" fmla="*/ 95738 w 4838076"/>
              <a:gd name="connsiteY68" fmla="*/ 3084512 h 6858000"/>
              <a:gd name="connsiteX69" fmla="*/ 75583 w 4838076"/>
              <a:gd name="connsiteY69" fmla="*/ 3121025 h 6858000"/>
              <a:gd name="connsiteX70" fmla="*/ 55427 w 4838076"/>
              <a:gd name="connsiteY70" fmla="*/ 3160712 h 6858000"/>
              <a:gd name="connsiteX71" fmla="*/ 38632 w 4838076"/>
              <a:gd name="connsiteY71" fmla="*/ 3201987 h 6858000"/>
              <a:gd name="connsiteX72" fmla="*/ 23515 w 4838076"/>
              <a:gd name="connsiteY72" fmla="*/ 3248025 h 6858000"/>
              <a:gd name="connsiteX73" fmla="*/ 11758 w 4838076"/>
              <a:gd name="connsiteY73" fmla="*/ 3300412 h 6858000"/>
              <a:gd name="connsiteX74" fmla="*/ 3359 w 4838076"/>
              <a:gd name="connsiteY74" fmla="*/ 3360737 h 6858000"/>
              <a:gd name="connsiteX75" fmla="*/ 0 w 4838076"/>
              <a:gd name="connsiteY75" fmla="*/ 3427412 h 6858000"/>
              <a:gd name="connsiteX76" fmla="*/ 3359 w 4838076"/>
              <a:gd name="connsiteY76" fmla="*/ 3497262 h 6858000"/>
              <a:gd name="connsiteX77" fmla="*/ 11758 w 4838076"/>
              <a:gd name="connsiteY77" fmla="*/ 3557587 h 6858000"/>
              <a:gd name="connsiteX78" fmla="*/ 23515 w 4838076"/>
              <a:gd name="connsiteY78" fmla="*/ 3609975 h 6858000"/>
              <a:gd name="connsiteX79" fmla="*/ 38632 w 4838076"/>
              <a:gd name="connsiteY79" fmla="*/ 3656012 h 6858000"/>
              <a:gd name="connsiteX80" fmla="*/ 55427 w 4838076"/>
              <a:gd name="connsiteY80" fmla="*/ 3697287 h 6858000"/>
              <a:gd name="connsiteX81" fmla="*/ 75583 w 4838076"/>
              <a:gd name="connsiteY81" fmla="*/ 3736975 h 6858000"/>
              <a:gd name="connsiteX82" fmla="*/ 115893 w 4838076"/>
              <a:gd name="connsiteY82" fmla="*/ 3811587 h 6858000"/>
              <a:gd name="connsiteX83" fmla="*/ 134368 w 4838076"/>
              <a:gd name="connsiteY83" fmla="*/ 3848100 h 6858000"/>
              <a:gd name="connsiteX84" fmla="*/ 152844 w 4838076"/>
              <a:gd name="connsiteY84" fmla="*/ 3890962 h 6858000"/>
              <a:gd name="connsiteX85" fmla="*/ 167960 w 4838076"/>
              <a:gd name="connsiteY85" fmla="*/ 3935412 h 6858000"/>
              <a:gd name="connsiteX86" fmla="*/ 178038 w 4838076"/>
              <a:gd name="connsiteY86" fmla="*/ 3987800 h 6858000"/>
              <a:gd name="connsiteX87" fmla="*/ 188115 w 4838076"/>
              <a:gd name="connsiteY87" fmla="*/ 4048125 h 6858000"/>
              <a:gd name="connsiteX88" fmla="*/ 189795 w 4838076"/>
              <a:gd name="connsiteY88" fmla="*/ 4116387 h 6858000"/>
              <a:gd name="connsiteX89" fmla="*/ 188115 w 4838076"/>
              <a:gd name="connsiteY89" fmla="*/ 4186237 h 6858000"/>
              <a:gd name="connsiteX90" fmla="*/ 178038 w 4838076"/>
              <a:gd name="connsiteY90" fmla="*/ 4244975 h 6858000"/>
              <a:gd name="connsiteX91" fmla="*/ 167960 w 4838076"/>
              <a:gd name="connsiteY91" fmla="*/ 4297362 h 6858000"/>
              <a:gd name="connsiteX92" fmla="*/ 152844 w 4838076"/>
              <a:gd name="connsiteY92" fmla="*/ 4343400 h 6858000"/>
              <a:gd name="connsiteX93" fmla="*/ 134368 w 4838076"/>
              <a:gd name="connsiteY93" fmla="*/ 4386262 h 6858000"/>
              <a:gd name="connsiteX94" fmla="*/ 115893 w 4838076"/>
              <a:gd name="connsiteY94" fmla="*/ 4424362 h 6858000"/>
              <a:gd name="connsiteX95" fmla="*/ 75583 w 4838076"/>
              <a:gd name="connsiteY95" fmla="*/ 4498975 h 6858000"/>
              <a:gd name="connsiteX96" fmla="*/ 55427 w 4838076"/>
              <a:gd name="connsiteY96" fmla="*/ 4537075 h 6858000"/>
              <a:gd name="connsiteX97" fmla="*/ 38632 w 4838076"/>
              <a:gd name="connsiteY97" fmla="*/ 4579937 h 6858000"/>
              <a:gd name="connsiteX98" fmla="*/ 23515 w 4838076"/>
              <a:gd name="connsiteY98" fmla="*/ 4625975 h 6858000"/>
              <a:gd name="connsiteX99" fmla="*/ 11758 w 4838076"/>
              <a:gd name="connsiteY99" fmla="*/ 4678362 h 6858000"/>
              <a:gd name="connsiteX100" fmla="*/ 3359 w 4838076"/>
              <a:gd name="connsiteY100" fmla="*/ 4738687 h 6858000"/>
              <a:gd name="connsiteX101" fmla="*/ 0 w 4838076"/>
              <a:gd name="connsiteY101" fmla="*/ 4806950 h 6858000"/>
              <a:gd name="connsiteX102" fmla="*/ 3359 w 4838076"/>
              <a:gd name="connsiteY102" fmla="*/ 4875212 h 6858000"/>
              <a:gd name="connsiteX103" fmla="*/ 11758 w 4838076"/>
              <a:gd name="connsiteY103" fmla="*/ 4935537 h 6858000"/>
              <a:gd name="connsiteX104" fmla="*/ 23515 w 4838076"/>
              <a:gd name="connsiteY104" fmla="*/ 4987925 h 6858000"/>
              <a:gd name="connsiteX105" fmla="*/ 38632 w 4838076"/>
              <a:gd name="connsiteY105" fmla="*/ 5033962 h 6858000"/>
              <a:gd name="connsiteX106" fmla="*/ 55427 w 4838076"/>
              <a:gd name="connsiteY106" fmla="*/ 5075237 h 6858000"/>
              <a:gd name="connsiteX107" fmla="*/ 75583 w 4838076"/>
              <a:gd name="connsiteY107" fmla="*/ 5114925 h 6858000"/>
              <a:gd name="connsiteX108" fmla="*/ 95738 w 4838076"/>
              <a:gd name="connsiteY108" fmla="*/ 5149850 h 6858000"/>
              <a:gd name="connsiteX109" fmla="*/ 115893 w 4838076"/>
              <a:gd name="connsiteY109" fmla="*/ 5186362 h 6858000"/>
              <a:gd name="connsiteX110" fmla="*/ 134368 w 4838076"/>
              <a:gd name="connsiteY110" fmla="*/ 5226050 h 6858000"/>
              <a:gd name="connsiteX111" fmla="*/ 152844 w 4838076"/>
              <a:gd name="connsiteY111" fmla="*/ 5268912 h 6858000"/>
              <a:gd name="connsiteX112" fmla="*/ 167960 w 4838076"/>
              <a:gd name="connsiteY112" fmla="*/ 5313362 h 6858000"/>
              <a:gd name="connsiteX113" fmla="*/ 178038 w 4838076"/>
              <a:gd name="connsiteY113" fmla="*/ 5365750 h 6858000"/>
              <a:gd name="connsiteX114" fmla="*/ 188115 w 4838076"/>
              <a:gd name="connsiteY114" fmla="*/ 5426075 h 6858000"/>
              <a:gd name="connsiteX115" fmla="*/ 189795 w 4838076"/>
              <a:gd name="connsiteY115" fmla="*/ 5494337 h 6858000"/>
              <a:gd name="connsiteX116" fmla="*/ 188115 w 4838076"/>
              <a:gd name="connsiteY116" fmla="*/ 5562600 h 6858000"/>
              <a:gd name="connsiteX117" fmla="*/ 178038 w 4838076"/>
              <a:gd name="connsiteY117" fmla="*/ 5622925 h 6858000"/>
              <a:gd name="connsiteX118" fmla="*/ 167960 w 4838076"/>
              <a:gd name="connsiteY118" fmla="*/ 5675312 h 6858000"/>
              <a:gd name="connsiteX119" fmla="*/ 152844 w 4838076"/>
              <a:gd name="connsiteY119" fmla="*/ 5721350 h 6858000"/>
              <a:gd name="connsiteX120" fmla="*/ 134368 w 4838076"/>
              <a:gd name="connsiteY120" fmla="*/ 5762625 h 6858000"/>
              <a:gd name="connsiteX121" fmla="*/ 115893 w 4838076"/>
              <a:gd name="connsiteY121" fmla="*/ 5802312 h 6858000"/>
              <a:gd name="connsiteX122" fmla="*/ 95738 w 4838076"/>
              <a:gd name="connsiteY122" fmla="*/ 5840412 h 6858000"/>
              <a:gd name="connsiteX123" fmla="*/ 75583 w 4838076"/>
              <a:gd name="connsiteY123" fmla="*/ 5876925 h 6858000"/>
              <a:gd name="connsiteX124" fmla="*/ 55427 w 4838076"/>
              <a:gd name="connsiteY124" fmla="*/ 5915025 h 6858000"/>
              <a:gd name="connsiteX125" fmla="*/ 38632 w 4838076"/>
              <a:gd name="connsiteY125" fmla="*/ 5956300 h 6858000"/>
              <a:gd name="connsiteX126" fmla="*/ 23515 w 4838076"/>
              <a:gd name="connsiteY126" fmla="*/ 6003925 h 6858000"/>
              <a:gd name="connsiteX127" fmla="*/ 11758 w 4838076"/>
              <a:gd name="connsiteY127" fmla="*/ 6056312 h 6858000"/>
              <a:gd name="connsiteX128" fmla="*/ 3359 w 4838076"/>
              <a:gd name="connsiteY128" fmla="*/ 6113462 h 6858000"/>
              <a:gd name="connsiteX129" fmla="*/ 0 w 4838076"/>
              <a:gd name="connsiteY129" fmla="*/ 6183312 h 6858000"/>
              <a:gd name="connsiteX130" fmla="*/ 3359 w 4838076"/>
              <a:gd name="connsiteY130" fmla="*/ 6251575 h 6858000"/>
              <a:gd name="connsiteX131" fmla="*/ 11758 w 4838076"/>
              <a:gd name="connsiteY131" fmla="*/ 6311900 h 6858000"/>
              <a:gd name="connsiteX132" fmla="*/ 23515 w 4838076"/>
              <a:gd name="connsiteY132" fmla="*/ 6361112 h 6858000"/>
              <a:gd name="connsiteX133" fmla="*/ 38632 w 4838076"/>
              <a:gd name="connsiteY133" fmla="*/ 6407150 h 6858000"/>
              <a:gd name="connsiteX134" fmla="*/ 55427 w 4838076"/>
              <a:gd name="connsiteY134" fmla="*/ 6448425 h 6858000"/>
              <a:gd name="connsiteX135" fmla="*/ 73903 w 4838076"/>
              <a:gd name="connsiteY135" fmla="*/ 6488112 h 6858000"/>
              <a:gd name="connsiteX136" fmla="*/ 92379 w 4838076"/>
              <a:gd name="connsiteY136" fmla="*/ 6523037 h 6858000"/>
              <a:gd name="connsiteX137" fmla="*/ 112534 w 4838076"/>
              <a:gd name="connsiteY137" fmla="*/ 6561137 h 6858000"/>
              <a:gd name="connsiteX138" fmla="*/ 132689 w 4838076"/>
              <a:gd name="connsiteY138" fmla="*/ 6597650 h 6858000"/>
              <a:gd name="connsiteX139" fmla="*/ 149485 w 4838076"/>
              <a:gd name="connsiteY139" fmla="*/ 6640512 h 6858000"/>
              <a:gd name="connsiteX140" fmla="*/ 166281 w 4838076"/>
              <a:gd name="connsiteY140" fmla="*/ 6683375 h 6858000"/>
              <a:gd name="connsiteX141" fmla="*/ 176358 w 4838076"/>
              <a:gd name="connsiteY141" fmla="*/ 6735762 h 6858000"/>
              <a:gd name="connsiteX142" fmla="*/ 184756 w 4838076"/>
              <a:gd name="connsiteY142" fmla="*/ 6791325 h 6858000"/>
              <a:gd name="connsiteX143" fmla="*/ 189795 w 4838076"/>
              <a:gd name="connsiteY143" fmla="*/ 6858000 h 6858000"/>
              <a:gd name="connsiteX144" fmla="*/ 334173 w 4838076"/>
              <a:gd name="connsiteY144" fmla="*/ 6858000 h 6858000"/>
              <a:gd name="connsiteX145" fmla="*/ 334174 w 4838076"/>
              <a:gd name="connsiteY145" fmla="*/ 6858000 h 6858000"/>
              <a:gd name="connsiteX146" fmla="*/ 3459219 w 4838076"/>
              <a:gd name="connsiteY146" fmla="*/ 6858000 h 6858000"/>
              <a:gd name="connsiteX147" fmla="*/ 4417162 w 4838076"/>
              <a:gd name="connsiteY147" fmla="*/ 6858000 h 6858000"/>
              <a:gd name="connsiteX148" fmla="*/ 4838076 w 4838076"/>
              <a:gd name="connsiteY14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</a:cxnLst>
            <a:rect l="l" t="t" r="r" b="b"/>
            <a:pathLst>
              <a:path w="4838076" h="6858000">
                <a:moveTo>
                  <a:pt x="4838076" y="0"/>
                </a:moveTo>
                <a:lnTo>
                  <a:pt x="4417162" y="0"/>
                </a:lnTo>
                <a:lnTo>
                  <a:pt x="3459219" y="0"/>
                </a:lnTo>
                <a:lnTo>
                  <a:pt x="334174" y="0"/>
                </a:lnTo>
                <a:lnTo>
                  <a:pt x="334173" y="0"/>
                </a:lnTo>
                <a:lnTo>
                  <a:pt x="189795" y="0"/>
                </a:lnTo>
                <a:lnTo>
                  <a:pt x="184756" y="66675"/>
                </a:lnTo>
                <a:lnTo>
                  <a:pt x="176358" y="122237"/>
                </a:lnTo>
                <a:lnTo>
                  <a:pt x="166281" y="174625"/>
                </a:lnTo>
                <a:lnTo>
                  <a:pt x="149485" y="217487"/>
                </a:lnTo>
                <a:lnTo>
                  <a:pt x="132689" y="260350"/>
                </a:lnTo>
                <a:lnTo>
                  <a:pt x="112534" y="296862"/>
                </a:lnTo>
                <a:lnTo>
                  <a:pt x="92379" y="334962"/>
                </a:lnTo>
                <a:lnTo>
                  <a:pt x="73903" y="369887"/>
                </a:lnTo>
                <a:lnTo>
                  <a:pt x="55427" y="409575"/>
                </a:lnTo>
                <a:lnTo>
                  <a:pt x="38632" y="450850"/>
                </a:lnTo>
                <a:lnTo>
                  <a:pt x="23515" y="496887"/>
                </a:lnTo>
                <a:lnTo>
                  <a:pt x="11758" y="546100"/>
                </a:lnTo>
                <a:lnTo>
                  <a:pt x="3359" y="606425"/>
                </a:lnTo>
                <a:lnTo>
                  <a:pt x="0" y="673100"/>
                </a:lnTo>
                <a:lnTo>
                  <a:pt x="3359" y="744537"/>
                </a:lnTo>
                <a:lnTo>
                  <a:pt x="11758" y="801687"/>
                </a:lnTo>
                <a:lnTo>
                  <a:pt x="23515" y="854075"/>
                </a:lnTo>
                <a:lnTo>
                  <a:pt x="38632" y="901700"/>
                </a:lnTo>
                <a:lnTo>
                  <a:pt x="55427" y="942975"/>
                </a:lnTo>
                <a:lnTo>
                  <a:pt x="75583" y="981075"/>
                </a:lnTo>
                <a:lnTo>
                  <a:pt x="95738" y="1017587"/>
                </a:lnTo>
                <a:lnTo>
                  <a:pt x="115893" y="1055687"/>
                </a:lnTo>
                <a:lnTo>
                  <a:pt x="134368" y="1095375"/>
                </a:lnTo>
                <a:lnTo>
                  <a:pt x="152844" y="1136650"/>
                </a:lnTo>
                <a:lnTo>
                  <a:pt x="167960" y="1182687"/>
                </a:lnTo>
                <a:lnTo>
                  <a:pt x="178038" y="1235075"/>
                </a:lnTo>
                <a:lnTo>
                  <a:pt x="188115" y="1295400"/>
                </a:lnTo>
                <a:lnTo>
                  <a:pt x="189795" y="1363662"/>
                </a:lnTo>
                <a:lnTo>
                  <a:pt x="188115" y="1431925"/>
                </a:lnTo>
                <a:lnTo>
                  <a:pt x="178038" y="1492250"/>
                </a:lnTo>
                <a:lnTo>
                  <a:pt x="167960" y="1544637"/>
                </a:lnTo>
                <a:lnTo>
                  <a:pt x="152844" y="1589087"/>
                </a:lnTo>
                <a:lnTo>
                  <a:pt x="134368" y="1631950"/>
                </a:lnTo>
                <a:lnTo>
                  <a:pt x="115893" y="1671637"/>
                </a:lnTo>
                <a:lnTo>
                  <a:pt x="95738" y="1708150"/>
                </a:lnTo>
                <a:lnTo>
                  <a:pt x="75583" y="1743075"/>
                </a:lnTo>
                <a:lnTo>
                  <a:pt x="55427" y="1782762"/>
                </a:lnTo>
                <a:lnTo>
                  <a:pt x="38632" y="1824037"/>
                </a:lnTo>
                <a:lnTo>
                  <a:pt x="23515" y="1870075"/>
                </a:lnTo>
                <a:lnTo>
                  <a:pt x="11758" y="1922462"/>
                </a:lnTo>
                <a:lnTo>
                  <a:pt x="3359" y="1982787"/>
                </a:lnTo>
                <a:lnTo>
                  <a:pt x="0" y="2051050"/>
                </a:lnTo>
                <a:lnTo>
                  <a:pt x="3359" y="2119312"/>
                </a:lnTo>
                <a:lnTo>
                  <a:pt x="11758" y="2179637"/>
                </a:lnTo>
                <a:lnTo>
                  <a:pt x="23515" y="2232025"/>
                </a:lnTo>
                <a:lnTo>
                  <a:pt x="38632" y="2278062"/>
                </a:lnTo>
                <a:lnTo>
                  <a:pt x="55427" y="2319337"/>
                </a:lnTo>
                <a:lnTo>
                  <a:pt x="75583" y="2359025"/>
                </a:lnTo>
                <a:lnTo>
                  <a:pt x="95738" y="2395537"/>
                </a:lnTo>
                <a:lnTo>
                  <a:pt x="115893" y="2433637"/>
                </a:lnTo>
                <a:lnTo>
                  <a:pt x="134368" y="2471737"/>
                </a:lnTo>
                <a:lnTo>
                  <a:pt x="152844" y="2513012"/>
                </a:lnTo>
                <a:lnTo>
                  <a:pt x="167960" y="2560637"/>
                </a:lnTo>
                <a:lnTo>
                  <a:pt x="178038" y="2613025"/>
                </a:lnTo>
                <a:lnTo>
                  <a:pt x="188115" y="2671762"/>
                </a:lnTo>
                <a:lnTo>
                  <a:pt x="189795" y="2741612"/>
                </a:lnTo>
                <a:lnTo>
                  <a:pt x="188115" y="2809875"/>
                </a:lnTo>
                <a:lnTo>
                  <a:pt x="178038" y="2868612"/>
                </a:lnTo>
                <a:lnTo>
                  <a:pt x="167960" y="2922587"/>
                </a:lnTo>
                <a:lnTo>
                  <a:pt x="152844" y="2967037"/>
                </a:lnTo>
                <a:lnTo>
                  <a:pt x="134368" y="3009900"/>
                </a:lnTo>
                <a:lnTo>
                  <a:pt x="115893" y="3046412"/>
                </a:lnTo>
                <a:lnTo>
                  <a:pt x="95738" y="3084512"/>
                </a:lnTo>
                <a:lnTo>
                  <a:pt x="75583" y="3121025"/>
                </a:lnTo>
                <a:lnTo>
                  <a:pt x="55427" y="3160712"/>
                </a:lnTo>
                <a:lnTo>
                  <a:pt x="38632" y="3201987"/>
                </a:lnTo>
                <a:lnTo>
                  <a:pt x="23515" y="3248025"/>
                </a:lnTo>
                <a:lnTo>
                  <a:pt x="11758" y="3300412"/>
                </a:lnTo>
                <a:lnTo>
                  <a:pt x="3359" y="3360737"/>
                </a:lnTo>
                <a:lnTo>
                  <a:pt x="0" y="3427412"/>
                </a:lnTo>
                <a:lnTo>
                  <a:pt x="3359" y="3497262"/>
                </a:lnTo>
                <a:lnTo>
                  <a:pt x="11758" y="3557587"/>
                </a:lnTo>
                <a:lnTo>
                  <a:pt x="23515" y="3609975"/>
                </a:lnTo>
                <a:lnTo>
                  <a:pt x="38632" y="3656012"/>
                </a:lnTo>
                <a:lnTo>
                  <a:pt x="55427" y="3697287"/>
                </a:lnTo>
                <a:lnTo>
                  <a:pt x="75583" y="3736975"/>
                </a:lnTo>
                <a:lnTo>
                  <a:pt x="115893" y="3811587"/>
                </a:lnTo>
                <a:lnTo>
                  <a:pt x="134368" y="3848100"/>
                </a:lnTo>
                <a:lnTo>
                  <a:pt x="152844" y="3890962"/>
                </a:lnTo>
                <a:lnTo>
                  <a:pt x="167960" y="3935412"/>
                </a:lnTo>
                <a:lnTo>
                  <a:pt x="178038" y="3987800"/>
                </a:lnTo>
                <a:lnTo>
                  <a:pt x="188115" y="4048125"/>
                </a:lnTo>
                <a:lnTo>
                  <a:pt x="189795" y="4116387"/>
                </a:lnTo>
                <a:lnTo>
                  <a:pt x="188115" y="4186237"/>
                </a:lnTo>
                <a:lnTo>
                  <a:pt x="178038" y="4244975"/>
                </a:lnTo>
                <a:lnTo>
                  <a:pt x="167960" y="4297362"/>
                </a:lnTo>
                <a:lnTo>
                  <a:pt x="152844" y="4343400"/>
                </a:lnTo>
                <a:lnTo>
                  <a:pt x="134368" y="4386262"/>
                </a:lnTo>
                <a:lnTo>
                  <a:pt x="115893" y="4424362"/>
                </a:lnTo>
                <a:lnTo>
                  <a:pt x="75583" y="4498975"/>
                </a:lnTo>
                <a:lnTo>
                  <a:pt x="55427" y="4537075"/>
                </a:lnTo>
                <a:lnTo>
                  <a:pt x="38632" y="4579937"/>
                </a:lnTo>
                <a:lnTo>
                  <a:pt x="23515" y="4625975"/>
                </a:lnTo>
                <a:lnTo>
                  <a:pt x="11758" y="4678362"/>
                </a:lnTo>
                <a:lnTo>
                  <a:pt x="3359" y="4738687"/>
                </a:lnTo>
                <a:lnTo>
                  <a:pt x="0" y="4806950"/>
                </a:lnTo>
                <a:lnTo>
                  <a:pt x="3359" y="4875212"/>
                </a:lnTo>
                <a:lnTo>
                  <a:pt x="11758" y="4935537"/>
                </a:lnTo>
                <a:lnTo>
                  <a:pt x="23515" y="4987925"/>
                </a:lnTo>
                <a:lnTo>
                  <a:pt x="38632" y="5033962"/>
                </a:lnTo>
                <a:lnTo>
                  <a:pt x="55427" y="5075237"/>
                </a:lnTo>
                <a:lnTo>
                  <a:pt x="75583" y="5114925"/>
                </a:lnTo>
                <a:lnTo>
                  <a:pt x="95738" y="5149850"/>
                </a:lnTo>
                <a:lnTo>
                  <a:pt x="115893" y="5186362"/>
                </a:lnTo>
                <a:lnTo>
                  <a:pt x="134368" y="5226050"/>
                </a:lnTo>
                <a:lnTo>
                  <a:pt x="152844" y="5268912"/>
                </a:lnTo>
                <a:lnTo>
                  <a:pt x="167960" y="5313362"/>
                </a:lnTo>
                <a:lnTo>
                  <a:pt x="178038" y="5365750"/>
                </a:lnTo>
                <a:lnTo>
                  <a:pt x="188115" y="5426075"/>
                </a:lnTo>
                <a:lnTo>
                  <a:pt x="189795" y="5494337"/>
                </a:lnTo>
                <a:lnTo>
                  <a:pt x="188115" y="5562600"/>
                </a:lnTo>
                <a:lnTo>
                  <a:pt x="178038" y="5622925"/>
                </a:lnTo>
                <a:lnTo>
                  <a:pt x="167960" y="5675312"/>
                </a:lnTo>
                <a:lnTo>
                  <a:pt x="152844" y="5721350"/>
                </a:lnTo>
                <a:lnTo>
                  <a:pt x="134368" y="5762625"/>
                </a:lnTo>
                <a:lnTo>
                  <a:pt x="115893" y="5802312"/>
                </a:lnTo>
                <a:lnTo>
                  <a:pt x="95738" y="5840412"/>
                </a:lnTo>
                <a:lnTo>
                  <a:pt x="75583" y="5876925"/>
                </a:lnTo>
                <a:lnTo>
                  <a:pt x="55427" y="5915025"/>
                </a:lnTo>
                <a:lnTo>
                  <a:pt x="38632" y="5956300"/>
                </a:lnTo>
                <a:lnTo>
                  <a:pt x="23515" y="6003925"/>
                </a:lnTo>
                <a:lnTo>
                  <a:pt x="11758" y="6056312"/>
                </a:lnTo>
                <a:lnTo>
                  <a:pt x="3359" y="6113462"/>
                </a:lnTo>
                <a:lnTo>
                  <a:pt x="0" y="6183312"/>
                </a:lnTo>
                <a:lnTo>
                  <a:pt x="3359" y="6251575"/>
                </a:lnTo>
                <a:lnTo>
                  <a:pt x="11758" y="6311900"/>
                </a:lnTo>
                <a:lnTo>
                  <a:pt x="23515" y="6361112"/>
                </a:lnTo>
                <a:lnTo>
                  <a:pt x="38632" y="6407150"/>
                </a:lnTo>
                <a:lnTo>
                  <a:pt x="55427" y="6448425"/>
                </a:lnTo>
                <a:lnTo>
                  <a:pt x="73903" y="6488112"/>
                </a:lnTo>
                <a:lnTo>
                  <a:pt x="92379" y="6523037"/>
                </a:lnTo>
                <a:lnTo>
                  <a:pt x="112534" y="6561137"/>
                </a:lnTo>
                <a:lnTo>
                  <a:pt x="132689" y="6597650"/>
                </a:lnTo>
                <a:lnTo>
                  <a:pt x="149485" y="6640512"/>
                </a:lnTo>
                <a:lnTo>
                  <a:pt x="166281" y="6683375"/>
                </a:lnTo>
                <a:lnTo>
                  <a:pt x="176358" y="6735762"/>
                </a:lnTo>
                <a:lnTo>
                  <a:pt x="184756" y="6791325"/>
                </a:lnTo>
                <a:lnTo>
                  <a:pt x="189795" y="6858000"/>
                </a:lnTo>
                <a:lnTo>
                  <a:pt x="334173" y="6858000"/>
                </a:lnTo>
                <a:lnTo>
                  <a:pt x="334174" y="6858000"/>
                </a:lnTo>
                <a:lnTo>
                  <a:pt x="3459219" y="6858000"/>
                </a:lnTo>
                <a:lnTo>
                  <a:pt x="4417162" y="6858000"/>
                </a:lnTo>
                <a:lnTo>
                  <a:pt x="4838076" y="6858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58" name="Freeform: Shape 257">
            <a:extLst>
              <a:ext uri="{FF2B5EF4-FFF2-40B4-BE49-F238E27FC236}">
                <a16:creationId xmlns:a16="http://schemas.microsoft.com/office/drawing/2014/main" id="{11BAB570-FF10-4E96-8A3F-FA9804702B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3520273" cy="6858000"/>
          </a:xfrm>
          <a:custGeom>
            <a:avLst/>
            <a:gdLst>
              <a:gd name="connsiteX0" fmla="*/ 0 w 4693698"/>
              <a:gd name="connsiteY0" fmla="*/ 0 h 6858000"/>
              <a:gd name="connsiteX1" fmla="*/ 420914 w 4693698"/>
              <a:gd name="connsiteY1" fmla="*/ 0 h 6858000"/>
              <a:gd name="connsiteX2" fmla="*/ 1582057 w 4693698"/>
              <a:gd name="connsiteY2" fmla="*/ 0 h 6858000"/>
              <a:gd name="connsiteX3" fmla="*/ 4503903 w 4693698"/>
              <a:gd name="connsiteY3" fmla="*/ 0 h 6858000"/>
              <a:gd name="connsiteX4" fmla="*/ 4508943 w 4693698"/>
              <a:gd name="connsiteY4" fmla="*/ 66675 h 6858000"/>
              <a:gd name="connsiteX5" fmla="*/ 4517340 w 4693698"/>
              <a:gd name="connsiteY5" fmla="*/ 122237 h 6858000"/>
              <a:gd name="connsiteX6" fmla="*/ 4527418 w 4693698"/>
              <a:gd name="connsiteY6" fmla="*/ 174625 h 6858000"/>
              <a:gd name="connsiteX7" fmla="*/ 4544214 w 4693698"/>
              <a:gd name="connsiteY7" fmla="*/ 217487 h 6858000"/>
              <a:gd name="connsiteX8" fmla="*/ 4561010 w 4693698"/>
              <a:gd name="connsiteY8" fmla="*/ 260350 h 6858000"/>
              <a:gd name="connsiteX9" fmla="*/ 4581165 w 4693698"/>
              <a:gd name="connsiteY9" fmla="*/ 296862 h 6858000"/>
              <a:gd name="connsiteX10" fmla="*/ 4601320 w 4693698"/>
              <a:gd name="connsiteY10" fmla="*/ 334962 h 6858000"/>
              <a:gd name="connsiteX11" fmla="*/ 4619796 w 4693698"/>
              <a:gd name="connsiteY11" fmla="*/ 369887 h 6858000"/>
              <a:gd name="connsiteX12" fmla="*/ 4638271 w 4693698"/>
              <a:gd name="connsiteY12" fmla="*/ 409575 h 6858000"/>
              <a:gd name="connsiteX13" fmla="*/ 4655067 w 4693698"/>
              <a:gd name="connsiteY13" fmla="*/ 450850 h 6858000"/>
              <a:gd name="connsiteX14" fmla="*/ 4670184 w 4693698"/>
              <a:gd name="connsiteY14" fmla="*/ 496887 h 6858000"/>
              <a:gd name="connsiteX15" fmla="*/ 4681941 w 4693698"/>
              <a:gd name="connsiteY15" fmla="*/ 546100 h 6858000"/>
              <a:gd name="connsiteX16" fmla="*/ 4690339 w 4693698"/>
              <a:gd name="connsiteY16" fmla="*/ 606425 h 6858000"/>
              <a:gd name="connsiteX17" fmla="*/ 4693698 w 4693698"/>
              <a:gd name="connsiteY17" fmla="*/ 673100 h 6858000"/>
              <a:gd name="connsiteX18" fmla="*/ 4690339 w 4693698"/>
              <a:gd name="connsiteY18" fmla="*/ 744537 h 6858000"/>
              <a:gd name="connsiteX19" fmla="*/ 4681941 w 4693698"/>
              <a:gd name="connsiteY19" fmla="*/ 801687 h 6858000"/>
              <a:gd name="connsiteX20" fmla="*/ 4670184 w 4693698"/>
              <a:gd name="connsiteY20" fmla="*/ 854075 h 6858000"/>
              <a:gd name="connsiteX21" fmla="*/ 4655067 w 4693698"/>
              <a:gd name="connsiteY21" fmla="*/ 901700 h 6858000"/>
              <a:gd name="connsiteX22" fmla="*/ 4638271 w 4693698"/>
              <a:gd name="connsiteY22" fmla="*/ 942975 h 6858000"/>
              <a:gd name="connsiteX23" fmla="*/ 4618116 w 4693698"/>
              <a:gd name="connsiteY23" fmla="*/ 981075 h 6858000"/>
              <a:gd name="connsiteX24" fmla="*/ 4597961 w 4693698"/>
              <a:gd name="connsiteY24" fmla="*/ 1017587 h 6858000"/>
              <a:gd name="connsiteX25" fmla="*/ 4577806 w 4693698"/>
              <a:gd name="connsiteY25" fmla="*/ 1055687 h 6858000"/>
              <a:gd name="connsiteX26" fmla="*/ 4559330 w 4693698"/>
              <a:gd name="connsiteY26" fmla="*/ 1095375 h 6858000"/>
              <a:gd name="connsiteX27" fmla="*/ 4540854 w 4693698"/>
              <a:gd name="connsiteY27" fmla="*/ 1136650 h 6858000"/>
              <a:gd name="connsiteX28" fmla="*/ 4525739 w 4693698"/>
              <a:gd name="connsiteY28" fmla="*/ 1182687 h 6858000"/>
              <a:gd name="connsiteX29" fmla="*/ 4515661 w 4693698"/>
              <a:gd name="connsiteY29" fmla="*/ 1235075 h 6858000"/>
              <a:gd name="connsiteX30" fmla="*/ 4505583 w 4693698"/>
              <a:gd name="connsiteY30" fmla="*/ 1295400 h 6858000"/>
              <a:gd name="connsiteX31" fmla="*/ 4503903 w 4693698"/>
              <a:gd name="connsiteY31" fmla="*/ 1363662 h 6858000"/>
              <a:gd name="connsiteX32" fmla="*/ 4505583 w 4693698"/>
              <a:gd name="connsiteY32" fmla="*/ 1431925 h 6858000"/>
              <a:gd name="connsiteX33" fmla="*/ 4515661 w 4693698"/>
              <a:gd name="connsiteY33" fmla="*/ 1492250 h 6858000"/>
              <a:gd name="connsiteX34" fmla="*/ 4525739 w 4693698"/>
              <a:gd name="connsiteY34" fmla="*/ 1544637 h 6858000"/>
              <a:gd name="connsiteX35" fmla="*/ 4540854 w 4693698"/>
              <a:gd name="connsiteY35" fmla="*/ 1589087 h 6858000"/>
              <a:gd name="connsiteX36" fmla="*/ 4559330 w 4693698"/>
              <a:gd name="connsiteY36" fmla="*/ 1631950 h 6858000"/>
              <a:gd name="connsiteX37" fmla="*/ 4577806 w 4693698"/>
              <a:gd name="connsiteY37" fmla="*/ 1671637 h 6858000"/>
              <a:gd name="connsiteX38" fmla="*/ 4597961 w 4693698"/>
              <a:gd name="connsiteY38" fmla="*/ 1708150 h 6858000"/>
              <a:gd name="connsiteX39" fmla="*/ 4618116 w 4693698"/>
              <a:gd name="connsiteY39" fmla="*/ 1743075 h 6858000"/>
              <a:gd name="connsiteX40" fmla="*/ 4638271 w 4693698"/>
              <a:gd name="connsiteY40" fmla="*/ 1782762 h 6858000"/>
              <a:gd name="connsiteX41" fmla="*/ 4655067 w 4693698"/>
              <a:gd name="connsiteY41" fmla="*/ 1824037 h 6858000"/>
              <a:gd name="connsiteX42" fmla="*/ 4670184 w 4693698"/>
              <a:gd name="connsiteY42" fmla="*/ 1870075 h 6858000"/>
              <a:gd name="connsiteX43" fmla="*/ 4681941 w 4693698"/>
              <a:gd name="connsiteY43" fmla="*/ 1922462 h 6858000"/>
              <a:gd name="connsiteX44" fmla="*/ 4690339 w 4693698"/>
              <a:gd name="connsiteY44" fmla="*/ 1982787 h 6858000"/>
              <a:gd name="connsiteX45" fmla="*/ 4693698 w 4693698"/>
              <a:gd name="connsiteY45" fmla="*/ 2051050 h 6858000"/>
              <a:gd name="connsiteX46" fmla="*/ 4690339 w 4693698"/>
              <a:gd name="connsiteY46" fmla="*/ 2119312 h 6858000"/>
              <a:gd name="connsiteX47" fmla="*/ 4681941 w 4693698"/>
              <a:gd name="connsiteY47" fmla="*/ 2179637 h 6858000"/>
              <a:gd name="connsiteX48" fmla="*/ 4670184 w 4693698"/>
              <a:gd name="connsiteY48" fmla="*/ 2232025 h 6858000"/>
              <a:gd name="connsiteX49" fmla="*/ 4655067 w 4693698"/>
              <a:gd name="connsiteY49" fmla="*/ 2278062 h 6858000"/>
              <a:gd name="connsiteX50" fmla="*/ 4638271 w 4693698"/>
              <a:gd name="connsiteY50" fmla="*/ 2319337 h 6858000"/>
              <a:gd name="connsiteX51" fmla="*/ 4618116 w 4693698"/>
              <a:gd name="connsiteY51" fmla="*/ 2359025 h 6858000"/>
              <a:gd name="connsiteX52" fmla="*/ 4597961 w 4693698"/>
              <a:gd name="connsiteY52" fmla="*/ 2395537 h 6858000"/>
              <a:gd name="connsiteX53" fmla="*/ 4577806 w 4693698"/>
              <a:gd name="connsiteY53" fmla="*/ 2433637 h 6858000"/>
              <a:gd name="connsiteX54" fmla="*/ 4559330 w 4693698"/>
              <a:gd name="connsiteY54" fmla="*/ 2471737 h 6858000"/>
              <a:gd name="connsiteX55" fmla="*/ 4540854 w 4693698"/>
              <a:gd name="connsiteY55" fmla="*/ 2513012 h 6858000"/>
              <a:gd name="connsiteX56" fmla="*/ 4525739 w 4693698"/>
              <a:gd name="connsiteY56" fmla="*/ 2560637 h 6858000"/>
              <a:gd name="connsiteX57" fmla="*/ 4515661 w 4693698"/>
              <a:gd name="connsiteY57" fmla="*/ 2613025 h 6858000"/>
              <a:gd name="connsiteX58" fmla="*/ 4505583 w 4693698"/>
              <a:gd name="connsiteY58" fmla="*/ 2671762 h 6858000"/>
              <a:gd name="connsiteX59" fmla="*/ 4503903 w 4693698"/>
              <a:gd name="connsiteY59" fmla="*/ 2741612 h 6858000"/>
              <a:gd name="connsiteX60" fmla="*/ 4505583 w 4693698"/>
              <a:gd name="connsiteY60" fmla="*/ 2809875 h 6858000"/>
              <a:gd name="connsiteX61" fmla="*/ 4515661 w 4693698"/>
              <a:gd name="connsiteY61" fmla="*/ 2868612 h 6858000"/>
              <a:gd name="connsiteX62" fmla="*/ 4525739 w 4693698"/>
              <a:gd name="connsiteY62" fmla="*/ 2922587 h 6858000"/>
              <a:gd name="connsiteX63" fmla="*/ 4540854 w 4693698"/>
              <a:gd name="connsiteY63" fmla="*/ 2967037 h 6858000"/>
              <a:gd name="connsiteX64" fmla="*/ 4559330 w 4693698"/>
              <a:gd name="connsiteY64" fmla="*/ 3009900 h 6858000"/>
              <a:gd name="connsiteX65" fmla="*/ 4577806 w 4693698"/>
              <a:gd name="connsiteY65" fmla="*/ 3046412 h 6858000"/>
              <a:gd name="connsiteX66" fmla="*/ 4597961 w 4693698"/>
              <a:gd name="connsiteY66" fmla="*/ 3084512 h 6858000"/>
              <a:gd name="connsiteX67" fmla="*/ 4618116 w 4693698"/>
              <a:gd name="connsiteY67" fmla="*/ 3121025 h 6858000"/>
              <a:gd name="connsiteX68" fmla="*/ 4638271 w 4693698"/>
              <a:gd name="connsiteY68" fmla="*/ 3160712 h 6858000"/>
              <a:gd name="connsiteX69" fmla="*/ 4655067 w 4693698"/>
              <a:gd name="connsiteY69" fmla="*/ 3201987 h 6858000"/>
              <a:gd name="connsiteX70" fmla="*/ 4670184 w 4693698"/>
              <a:gd name="connsiteY70" fmla="*/ 3248025 h 6858000"/>
              <a:gd name="connsiteX71" fmla="*/ 4681941 w 4693698"/>
              <a:gd name="connsiteY71" fmla="*/ 3300412 h 6858000"/>
              <a:gd name="connsiteX72" fmla="*/ 4690339 w 4693698"/>
              <a:gd name="connsiteY72" fmla="*/ 3360737 h 6858000"/>
              <a:gd name="connsiteX73" fmla="*/ 4693698 w 4693698"/>
              <a:gd name="connsiteY73" fmla="*/ 3427412 h 6858000"/>
              <a:gd name="connsiteX74" fmla="*/ 4690339 w 4693698"/>
              <a:gd name="connsiteY74" fmla="*/ 3497262 h 6858000"/>
              <a:gd name="connsiteX75" fmla="*/ 4681941 w 4693698"/>
              <a:gd name="connsiteY75" fmla="*/ 3557587 h 6858000"/>
              <a:gd name="connsiteX76" fmla="*/ 4670184 w 4693698"/>
              <a:gd name="connsiteY76" fmla="*/ 3609975 h 6858000"/>
              <a:gd name="connsiteX77" fmla="*/ 4655067 w 4693698"/>
              <a:gd name="connsiteY77" fmla="*/ 3656012 h 6858000"/>
              <a:gd name="connsiteX78" fmla="*/ 4638271 w 4693698"/>
              <a:gd name="connsiteY78" fmla="*/ 3697287 h 6858000"/>
              <a:gd name="connsiteX79" fmla="*/ 4618116 w 4693698"/>
              <a:gd name="connsiteY79" fmla="*/ 3736975 h 6858000"/>
              <a:gd name="connsiteX80" fmla="*/ 4577806 w 4693698"/>
              <a:gd name="connsiteY80" fmla="*/ 3811587 h 6858000"/>
              <a:gd name="connsiteX81" fmla="*/ 4559330 w 4693698"/>
              <a:gd name="connsiteY81" fmla="*/ 3848100 h 6858000"/>
              <a:gd name="connsiteX82" fmla="*/ 4540854 w 4693698"/>
              <a:gd name="connsiteY82" fmla="*/ 3890962 h 6858000"/>
              <a:gd name="connsiteX83" fmla="*/ 4525739 w 4693698"/>
              <a:gd name="connsiteY83" fmla="*/ 3935412 h 6858000"/>
              <a:gd name="connsiteX84" fmla="*/ 4515661 w 4693698"/>
              <a:gd name="connsiteY84" fmla="*/ 3987800 h 6858000"/>
              <a:gd name="connsiteX85" fmla="*/ 4505583 w 4693698"/>
              <a:gd name="connsiteY85" fmla="*/ 4048125 h 6858000"/>
              <a:gd name="connsiteX86" fmla="*/ 4503903 w 4693698"/>
              <a:gd name="connsiteY86" fmla="*/ 4116387 h 6858000"/>
              <a:gd name="connsiteX87" fmla="*/ 4505583 w 4693698"/>
              <a:gd name="connsiteY87" fmla="*/ 4186237 h 6858000"/>
              <a:gd name="connsiteX88" fmla="*/ 4515661 w 4693698"/>
              <a:gd name="connsiteY88" fmla="*/ 4244975 h 6858000"/>
              <a:gd name="connsiteX89" fmla="*/ 4525739 w 4693698"/>
              <a:gd name="connsiteY89" fmla="*/ 4297362 h 6858000"/>
              <a:gd name="connsiteX90" fmla="*/ 4540854 w 4693698"/>
              <a:gd name="connsiteY90" fmla="*/ 4343400 h 6858000"/>
              <a:gd name="connsiteX91" fmla="*/ 4559330 w 4693698"/>
              <a:gd name="connsiteY91" fmla="*/ 4386262 h 6858000"/>
              <a:gd name="connsiteX92" fmla="*/ 4577806 w 4693698"/>
              <a:gd name="connsiteY92" fmla="*/ 4424362 h 6858000"/>
              <a:gd name="connsiteX93" fmla="*/ 4618116 w 4693698"/>
              <a:gd name="connsiteY93" fmla="*/ 4498975 h 6858000"/>
              <a:gd name="connsiteX94" fmla="*/ 4638271 w 4693698"/>
              <a:gd name="connsiteY94" fmla="*/ 4537075 h 6858000"/>
              <a:gd name="connsiteX95" fmla="*/ 4655067 w 4693698"/>
              <a:gd name="connsiteY95" fmla="*/ 4579937 h 6858000"/>
              <a:gd name="connsiteX96" fmla="*/ 4670184 w 4693698"/>
              <a:gd name="connsiteY96" fmla="*/ 4625975 h 6858000"/>
              <a:gd name="connsiteX97" fmla="*/ 4681941 w 4693698"/>
              <a:gd name="connsiteY97" fmla="*/ 4678362 h 6858000"/>
              <a:gd name="connsiteX98" fmla="*/ 4690339 w 4693698"/>
              <a:gd name="connsiteY98" fmla="*/ 4738687 h 6858000"/>
              <a:gd name="connsiteX99" fmla="*/ 4693698 w 4693698"/>
              <a:gd name="connsiteY99" fmla="*/ 4806950 h 6858000"/>
              <a:gd name="connsiteX100" fmla="*/ 4690339 w 4693698"/>
              <a:gd name="connsiteY100" fmla="*/ 4875212 h 6858000"/>
              <a:gd name="connsiteX101" fmla="*/ 4681941 w 4693698"/>
              <a:gd name="connsiteY101" fmla="*/ 4935537 h 6858000"/>
              <a:gd name="connsiteX102" fmla="*/ 4670184 w 4693698"/>
              <a:gd name="connsiteY102" fmla="*/ 4987925 h 6858000"/>
              <a:gd name="connsiteX103" fmla="*/ 4655067 w 4693698"/>
              <a:gd name="connsiteY103" fmla="*/ 5033962 h 6858000"/>
              <a:gd name="connsiteX104" fmla="*/ 4638271 w 4693698"/>
              <a:gd name="connsiteY104" fmla="*/ 5075237 h 6858000"/>
              <a:gd name="connsiteX105" fmla="*/ 4618116 w 4693698"/>
              <a:gd name="connsiteY105" fmla="*/ 5114925 h 6858000"/>
              <a:gd name="connsiteX106" fmla="*/ 4597961 w 4693698"/>
              <a:gd name="connsiteY106" fmla="*/ 5149850 h 6858000"/>
              <a:gd name="connsiteX107" fmla="*/ 4577806 w 4693698"/>
              <a:gd name="connsiteY107" fmla="*/ 5186362 h 6858000"/>
              <a:gd name="connsiteX108" fmla="*/ 4559330 w 4693698"/>
              <a:gd name="connsiteY108" fmla="*/ 5226050 h 6858000"/>
              <a:gd name="connsiteX109" fmla="*/ 4540854 w 4693698"/>
              <a:gd name="connsiteY109" fmla="*/ 5268912 h 6858000"/>
              <a:gd name="connsiteX110" fmla="*/ 4525739 w 4693698"/>
              <a:gd name="connsiteY110" fmla="*/ 5313362 h 6858000"/>
              <a:gd name="connsiteX111" fmla="*/ 4515661 w 4693698"/>
              <a:gd name="connsiteY111" fmla="*/ 5365750 h 6858000"/>
              <a:gd name="connsiteX112" fmla="*/ 4505583 w 4693698"/>
              <a:gd name="connsiteY112" fmla="*/ 5426075 h 6858000"/>
              <a:gd name="connsiteX113" fmla="*/ 4503903 w 4693698"/>
              <a:gd name="connsiteY113" fmla="*/ 5494337 h 6858000"/>
              <a:gd name="connsiteX114" fmla="*/ 4505583 w 4693698"/>
              <a:gd name="connsiteY114" fmla="*/ 5562600 h 6858000"/>
              <a:gd name="connsiteX115" fmla="*/ 4515661 w 4693698"/>
              <a:gd name="connsiteY115" fmla="*/ 5622925 h 6858000"/>
              <a:gd name="connsiteX116" fmla="*/ 4525739 w 4693698"/>
              <a:gd name="connsiteY116" fmla="*/ 5675312 h 6858000"/>
              <a:gd name="connsiteX117" fmla="*/ 4540854 w 4693698"/>
              <a:gd name="connsiteY117" fmla="*/ 5721350 h 6858000"/>
              <a:gd name="connsiteX118" fmla="*/ 4559330 w 4693698"/>
              <a:gd name="connsiteY118" fmla="*/ 5762625 h 6858000"/>
              <a:gd name="connsiteX119" fmla="*/ 4577806 w 4693698"/>
              <a:gd name="connsiteY119" fmla="*/ 5802312 h 6858000"/>
              <a:gd name="connsiteX120" fmla="*/ 4597961 w 4693698"/>
              <a:gd name="connsiteY120" fmla="*/ 5840412 h 6858000"/>
              <a:gd name="connsiteX121" fmla="*/ 4618116 w 4693698"/>
              <a:gd name="connsiteY121" fmla="*/ 5876925 h 6858000"/>
              <a:gd name="connsiteX122" fmla="*/ 4638271 w 4693698"/>
              <a:gd name="connsiteY122" fmla="*/ 5915025 h 6858000"/>
              <a:gd name="connsiteX123" fmla="*/ 4655067 w 4693698"/>
              <a:gd name="connsiteY123" fmla="*/ 5956300 h 6858000"/>
              <a:gd name="connsiteX124" fmla="*/ 4670184 w 4693698"/>
              <a:gd name="connsiteY124" fmla="*/ 6003925 h 6858000"/>
              <a:gd name="connsiteX125" fmla="*/ 4681941 w 4693698"/>
              <a:gd name="connsiteY125" fmla="*/ 6056312 h 6858000"/>
              <a:gd name="connsiteX126" fmla="*/ 4690339 w 4693698"/>
              <a:gd name="connsiteY126" fmla="*/ 6113462 h 6858000"/>
              <a:gd name="connsiteX127" fmla="*/ 4693698 w 4693698"/>
              <a:gd name="connsiteY127" fmla="*/ 6183312 h 6858000"/>
              <a:gd name="connsiteX128" fmla="*/ 4690339 w 4693698"/>
              <a:gd name="connsiteY128" fmla="*/ 6251575 h 6858000"/>
              <a:gd name="connsiteX129" fmla="*/ 4681941 w 4693698"/>
              <a:gd name="connsiteY129" fmla="*/ 6311900 h 6858000"/>
              <a:gd name="connsiteX130" fmla="*/ 4670184 w 4693698"/>
              <a:gd name="connsiteY130" fmla="*/ 6361112 h 6858000"/>
              <a:gd name="connsiteX131" fmla="*/ 4655067 w 4693698"/>
              <a:gd name="connsiteY131" fmla="*/ 6407150 h 6858000"/>
              <a:gd name="connsiteX132" fmla="*/ 4638271 w 4693698"/>
              <a:gd name="connsiteY132" fmla="*/ 6448425 h 6858000"/>
              <a:gd name="connsiteX133" fmla="*/ 4619796 w 4693698"/>
              <a:gd name="connsiteY133" fmla="*/ 6488112 h 6858000"/>
              <a:gd name="connsiteX134" fmla="*/ 4601320 w 4693698"/>
              <a:gd name="connsiteY134" fmla="*/ 6523037 h 6858000"/>
              <a:gd name="connsiteX135" fmla="*/ 4581165 w 4693698"/>
              <a:gd name="connsiteY135" fmla="*/ 6561137 h 6858000"/>
              <a:gd name="connsiteX136" fmla="*/ 4561010 w 4693698"/>
              <a:gd name="connsiteY136" fmla="*/ 6597650 h 6858000"/>
              <a:gd name="connsiteX137" fmla="*/ 4544214 w 4693698"/>
              <a:gd name="connsiteY137" fmla="*/ 6640512 h 6858000"/>
              <a:gd name="connsiteX138" fmla="*/ 4527418 w 4693698"/>
              <a:gd name="connsiteY138" fmla="*/ 6683375 h 6858000"/>
              <a:gd name="connsiteX139" fmla="*/ 4517340 w 4693698"/>
              <a:gd name="connsiteY139" fmla="*/ 6735762 h 6858000"/>
              <a:gd name="connsiteX140" fmla="*/ 4508943 w 4693698"/>
              <a:gd name="connsiteY140" fmla="*/ 6791325 h 6858000"/>
              <a:gd name="connsiteX141" fmla="*/ 4503903 w 4693698"/>
              <a:gd name="connsiteY141" fmla="*/ 6858000 h 6858000"/>
              <a:gd name="connsiteX142" fmla="*/ 1582057 w 4693698"/>
              <a:gd name="connsiteY142" fmla="*/ 6858000 h 6858000"/>
              <a:gd name="connsiteX143" fmla="*/ 420914 w 4693698"/>
              <a:gd name="connsiteY143" fmla="*/ 6858000 h 6858000"/>
              <a:gd name="connsiteX144" fmla="*/ 0 w 4693698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693698" h="6858000">
                <a:moveTo>
                  <a:pt x="0" y="0"/>
                </a:moveTo>
                <a:lnTo>
                  <a:pt x="420914" y="0"/>
                </a:lnTo>
                <a:lnTo>
                  <a:pt x="1582057" y="0"/>
                </a:lnTo>
                <a:lnTo>
                  <a:pt x="4503903" y="0"/>
                </a:lnTo>
                <a:lnTo>
                  <a:pt x="4508943" y="66675"/>
                </a:lnTo>
                <a:lnTo>
                  <a:pt x="4517340" y="122237"/>
                </a:lnTo>
                <a:lnTo>
                  <a:pt x="4527418" y="174625"/>
                </a:lnTo>
                <a:lnTo>
                  <a:pt x="4544214" y="217487"/>
                </a:lnTo>
                <a:lnTo>
                  <a:pt x="4561010" y="260350"/>
                </a:lnTo>
                <a:lnTo>
                  <a:pt x="4581165" y="296862"/>
                </a:lnTo>
                <a:lnTo>
                  <a:pt x="4601320" y="334962"/>
                </a:lnTo>
                <a:lnTo>
                  <a:pt x="4619796" y="369887"/>
                </a:lnTo>
                <a:lnTo>
                  <a:pt x="4638271" y="409575"/>
                </a:lnTo>
                <a:lnTo>
                  <a:pt x="4655067" y="450850"/>
                </a:lnTo>
                <a:lnTo>
                  <a:pt x="4670184" y="496887"/>
                </a:lnTo>
                <a:lnTo>
                  <a:pt x="4681941" y="546100"/>
                </a:lnTo>
                <a:lnTo>
                  <a:pt x="4690339" y="606425"/>
                </a:lnTo>
                <a:lnTo>
                  <a:pt x="4693698" y="673100"/>
                </a:lnTo>
                <a:lnTo>
                  <a:pt x="4690339" y="744537"/>
                </a:lnTo>
                <a:lnTo>
                  <a:pt x="4681941" y="801687"/>
                </a:lnTo>
                <a:lnTo>
                  <a:pt x="4670184" y="854075"/>
                </a:lnTo>
                <a:lnTo>
                  <a:pt x="4655067" y="901700"/>
                </a:lnTo>
                <a:lnTo>
                  <a:pt x="4638271" y="942975"/>
                </a:lnTo>
                <a:lnTo>
                  <a:pt x="4618116" y="981075"/>
                </a:lnTo>
                <a:lnTo>
                  <a:pt x="4597961" y="1017587"/>
                </a:lnTo>
                <a:lnTo>
                  <a:pt x="4577806" y="1055687"/>
                </a:lnTo>
                <a:lnTo>
                  <a:pt x="4559330" y="1095375"/>
                </a:lnTo>
                <a:lnTo>
                  <a:pt x="4540854" y="1136650"/>
                </a:lnTo>
                <a:lnTo>
                  <a:pt x="4525739" y="1182687"/>
                </a:lnTo>
                <a:lnTo>
                  <a:pt x="4515661" y="1235075"/>
                </a:lnTo>
                <a:lnTo>
                  <a:pt x="4505583" y="1295400"/>
                </a:lnTo>
                <a:lnTo>
                  <a:pt x="4503903" y="1363662"/>
                </a:lnTo>
                <a:lnTo>
                  <a:pt x="4505583" y="1431925"/>
                </a:lnTo>
                <a:lnTo>
                  <a:pt x="4515661" y="1492250"/>
                </a:lnTo>
                <a:lnTo>
                  <a:pt x="4525739" y="1544637"/>
                </a:lnTo>
                <a:lnTo>
                  <a:pt x="4540854" y="1589087"/>
                </a:lnTo>
                <a:lnTo>
                  <a:pt x="4559330" y="1631950"/>
                </a:lnTo>
                <a:lnTo>
                  <a:pt x="4577806" y="1671637"/>
                </a:lnTo>
                <a:lnTo>
                  <a:pt x="4597961" y="1708150"/>
                </a:lnTo>
                <a:lnTo>
                  <a:pt x="4618116" y="1743075"/>
                </a:lnTo>
                <a:lnTo>
                  <a:pt x="4638271" y="1782762"/>
                </a:lnTo>
                <a:lnTo>
                  <a:pt x="4655067" y="1824037"/>
                </a:lnTo>
                <a:lnTo>
                  <a:pt x="4670184" y="1870075"/>
                </a:lnTo>
                <a:lnTo>
                  <a:pt x="4681941" y="1922462"/>
                </a:lnTo>
                <a:lnTo>
                  <a:pt x="4690339" y="1982787"/>
                </a:lnTo>
                <a:lnTo>
                  <a:pt x="4693698" y="2051050"/>
                </a:lnTo>
                <a:lnTo>
                  <a:pt x="4690339" y="2119312"/>
                </a:lnTo>
                <a:lnTo>
                  <a:pt x="4681941" y="2179637"/>
                </a:lnTo>
                <a:lnTo>
                  <a:pt x="4670184" y="2232025"/>
                </a:lnTo>
                <a:lnTo>
                  <a:pt x="4655067" y="2278062"/>
                </a:lnTo>
                <a:lnTo>
                  <a:pt x="4638271" y="2319337"/>
                </a:lnTo>
                <a:lnTo>
                  <a:pt x="4618116" y="2359025"/>
                </a:lnTo>
                <a:lnTo>
                  <a:pt x="4597961" y="2395537"/>
                </a:lnTo>
                <a:lnTo>
                  <a:pt x="4577806" y="2433637"/>
                </a:lnTo>
                <a:lnTo>
                  <a:pt x="4559330" y="2471737"/>
                </a:lnTo>
                <a:lnTo>
                  <a:pt x="4540854" y="2513012"/>
                </a:lnTo>
                <a:lnTo>
                  <a:pt x="4525739" y="2560637"/>
                </a:lnTo>
                <a:lnTo>
                  <a:pt x="4515661" y="2613025"/>
                </a:lnTo>
                <a:lnTo>
                  <a:pt x="4505583" y="2671762"/>
                </a:lnTo>
                <a:lnTo>
                  <a:pt x="4503903" y="2741612"/>
                </a:lnTo>
                <a:lnTo>
                  <a:pt x="4505583" y="2809875"/>
                </a:lnTo>
                <a:lnTo>
                  <a:pt x="4515661" y="2868612"/>
                </a:lnTo>
                <a:lnTo>
                  <a:pt x="4525739" y="2922587"/>
                </a:lnTo>
                <a:lnTo>
                  <a:pt x="4540854" y="2967037"/>
                </a:lnTo>
                <a:lnTo>
                  <a:pt x="4559330" y="3009900"/>
                </a:lnTo>
                <a:lnTo>
                  <a:pt x="4577806" y="3046412"/>
                </a:lnTo>
                <a:lnTo>
                  <a:pt x="4597961" y="3084512"/>
                </a:lnTo>
                <a:lnTo>
                  <a:pt x="4618116" y="3121025"/>
                </a:lnTo>
                <a:lnTo>
                  <a:pt x="4638271" y="3160712"/>
                </a:lnTo>
                <a:lnTo>
                  <a:pt x="4655067" y="3201987"/>
                </a:lnTo>
                <a:lnTo>
                  <a:pt x="4670184" y="3248025"/>
                </a:lnTo>
                <a:lnTo>
                  <a:pt x="4681941" y="3300412"/>
                </a:lnTo>
                <a:lnTo>
                  <a:pt x="4690339" y="3360737"/>
                </a:lnTo>
                <a:lnTo>
                  <a:pt x="4693698" y="3427412"/>
                </a:lnTo>
                <a:lnTo>
                  <a:pt x="4690339" y="3497262"/>
                </a:lnTo>
                <a:lnTo>
                  <a:pt x="4681941" y="3557587"/>
                </a:lnTo>
                <a:lnTo>
                  <a:pt x="4670184" y="3609975"/>
                </a:lnTo>
                <a:lnTo>
                  <a:pt x="4655067" y="3656012"/>
                </a:lnTo>
                <a:lnTo>
                  <a:pt x="4638271" y="3697287"/>
                </a:lnTo>
                <a:lnTo>
                  <a:pt x="4618116" y="3736975"/>
                </a:lnTo>
                <a:lnTo>
                  <a:pt x="4577806" y="3811587"/>
                </a:lnTo>
                <a:lnTo>
                  <a:pt x="4559330" y="3848100"/>
                </a:lnTo>
                <a:lnTo>
                  <a:pt x="4540854" y="3890962"/>
                </a:lnTo>
                <a:lnTo>
                  <a:pt x="4525739" y="3935412"/>
                </a:lnTo>
                <a:lnTo>
                  <a:pt x="4515661" y="3987800"/>
                </a:lnTo>
                <a:lnTo>
                  <a:pt x="4505583" y="4048125"/>
                </a:lnTo>
                <a:lnTo>
                  <a:pt x="4503903" y="4116387"/>
                </a:lnTo>
                <a:lnTo>
                  <a:pt x="4505583" y="4186237"/>
                </a:lnTo>
                <a:lnTo>
                  <a:pt x="4515661" y="4244975"/>
                </a:lnTo>
                <a:lnTo>
                  <a:pt x="4525739" y="4297362"/>
                </a:lnTo>
                <a:lnTo>
                  <a:pt x="4540854" y="4343400"/>
                </a:lnTo>
                <a:lnTo>
                  <a:pt x="4559330" y="4386262"/>
                </a:lnTo>
                <a:lnTo>
                  <a:pt x="4577806" y="4424362"/>
                </a:lnTo>
                <a:lnTo>
                  <a:pt x="4618116" y="4498975"/>
                </a:lnTo>
                <a:lnTo>
                  <a:pt x="4638271" y="4537075"/>
                </a:lnTo>
                <a:lnTo>
                  <a:pt x="4655067" y="4579937"/>
                </a:lnTo>
                <a:lnTo>
                  <a:pt x="4670184" y="4625975"/>
                </a:lnTo>
                <a:lnTo>
                  <a:pt x="4681941" y="4678362"/>
                </a:lnTo>
                <a:lnTo>
                  <a:pt x="4690339" y="4738687"/>
                </a:lnTo>
                <a:lnTo>
                  <a:pt x="4693698" y="4806950"/>
                </a:lnTo>
                <a:lnTo>
                  <a:pt x="4690339" y="4875212"/>
                </a:lnTo>
                <a:lnTo>
                  <a:pt x="4681941" y="4935537"/>
                </a:lnTo>
                <a:lnTo>
                  <a:pt x="4670184" y="4987925"/>
                </a:lnTo>
                <a:lnTo>
                  <a:pt x="4655067" y="5033962"/>
                </a:lnTo>
                <a:lnTo>
                  <a:pt x="4638271" y="5075237"/>
                </a:lnTo>
                <a:lnTo>
                  <a:pt x="4618116" y="5114925"/>
                </a:lnTo>
                <a:lnTo>
                  <a:pt x="4597961" y="5149850"/>
                </a:lnTo>
                <a:lnTo>
                  <a:pt x="4577806" y="5186362"/>
                </a:lnTo>
                <a:lnTo>
                  <a:pt x="4559330" y="5226050"/>
                </a:lnTo>
                <a:lnTo>
                  <a:pt x="4540854" y="5268912"/>
                </a:lnTo>
                <a:lnTo>
                  <a:pt x="4525739" y="5313362"/>
                </a:lnTo>
                <a:lnTo>
                  <a:pt x="4515661" y="5365750"/>
                </a:lnTo>
                <a:lnTo>
                  <a:pt x="4505583" y="5426075"/>
                </a:lnTo>
                <a:lnTo>
                  <a:pt x="4503903" y="5494337"/>
                </a:lnTo>
                <a:lnTo>
                  <a:pt x="4505583" y="5562600"/>
                </a:lnTo>
                <a:lnTo>
                  <a:pt x="4515661" y="5622925"/>
                </a:lnTo>
                <a:lnTo>
                  <a:pt x="4525739" y="5675312"/>
                </a:lnTo>
                <a:lnTo>
                  <a:pt x="4540854" y="5721350"/>
                </a:lnTo>
                <a:lnTo>
                  <a:pt x="4559330" y="5762625"/>
                </a:lnTo>
                <a:lnTo>
                  <a:pt x="4577806" y="5802312"/>
                </a:lnTo>
                <a:lnTo>
                  <a:pt x="4597961" y="5840412"/>
                </a:lnTo>
                <a:lnTo>
                  <a:pt x="4618116" y="5876925"/>
                </a:lnTo>
                <a:lnTo>
                  <a:pt x="4638271" y="5915025"/>
                </a:lnTo>
                <a:lnTo>
                  <a:pt x="4655067" y="5956300"/>
                </a:lnTo>
                <a:lnTo>
                  <a:pt x="4670184" y="6003925"/>
                </a:lnTo>
                <a:lnTo>
                  <a:pt x="4681941" y="6056312"/>
                </a:lnTo>
                <a:lnTo>
                  <a:pt x="4690339" y="6113462"/>
                </a:lnTo>
                <a:lnTo>
                  <a:pt x="4693698" y="6183312"/>
                </a:lnTo>
                <a:lnTo>
                  <a:pt x="4690339" y="6251575"/>
                </a:lnTo>
                <a:lnTo>
                  <a:pt x="4681941" y="6311900"/>
                </a:lnTo>
                <a:lnTo>
                  <a:pt x="4670184" y="6361112"/>
                </a:lnTo>
                <a:lnTo>
                  <a:pt x="4655067" y="6407150"/>
                </a:lnTo>
                <a:lnTo>
                  <a:pt x="4638271" y="6448425"/>
                </a:lnTo>
                <a:lnTo>
                  <a:pt x="4619796" y="6488112"/>
                </a:lnTo>
                <a:lnTo>
                  <a:pt x="4601320" y="6523037"/>
                </a:lnTo>
                <a:lnTo>
                  <a:pt x="4581165" y="6561137"/>
                </a:lnTo>
                <a:lnTo>
                  <a:pt x="4561010" y="6597650"/>
                </a:lnTo>
                <a:lnTo>
                  <a:pt x="4544214" y="6640512"/>
                </a:lnTo>
                <a:lnTo>
                  <a:pt x="4527418" y="6683375"/>
                </a:lnTo>
                <a:lnTo>
                  <a:pt x="4517340" y="6735762"/>
                </a:lnTo>
                <a:lnTo>
                  <a:pt x="4508943" y="6791325"/>
                </a:lnTo>
                <a:lnTo>
                  <a:pt x="4503903" y="6858000"/>
                </a:lnTo>
                <a:lnTo>
                  <a:pt x="1582057" y="6858000"/>
                </a:lnTo>
                <a:lnTo>
                  <a:pt x="42091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59" name="Freeform: Shape 258">
            <a:extLst>
              <a:ext uri="{FF2B5EF4-FFF2-40B4-BE49-F238E27FC236}">
                <a16:creationId xmlns:a16="http://schemas.microsoft.com/office/drawing/2014/main" id="{B47765B4-4036-4622-8B6B-AB9832B66B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3520273" cy="6858000"/>
          </a:xfrm>
          <a:custGeom>
            <a:avLst/>
            <a:gdLst>
              <a:gd name="connsiteX0" fmla="*/ 0 w 4693698"/>
              <a:gd name="connsiteY0" fmla="*/ 0 h 6858000"/>
              <a:gd name="connsiteX1" fmla="*/ 420914 w 4693698"/>
              <a:gd name="connsiteY1" fmla="*/ 0 h 6858000"/>
              <a:gd name="connsiteX2" fmla="*/ 1582057 w 4693698"/>
              <a:gd name="connsiteY2" fmla="*/ 0 h 6858000"/>
              <a:gd name="connsiteX3" fmla="*/ 4503903 w 4693698"/>
              <a:gd name="connsiteY3" fmla="*/ 0 h 6858000"/>
              <a:gd name="connsiteX4" fmla="*/ 4508943 w 4693698"/>
              <a:gd name="connsiteY4" fmla="*/ 66675 h 6858000"/>
              <a:gd name="connsiteX5" fmla="*/ 4517340 w 4693698"/>
              <a:gd name="connsiteY5" fmla="*/ 122237 h 6858000"/>
              <a:gd name="connsiteX6" fmla="*/ 4527418 w 4693698"/>
              <a:gd name="connsiteY6" fmla="*/ 174625 h 6858000"/>
              <a:gd name="connsiteX7" fmla="*/ 4544214 w 4693698"/>
              <a:gd name="connsiteY7" fmla="*/ 217487 h 6858000"/>
              <a:gd name="connsiteX8" fmla="*/ 4561010 w 4693698"/>
              <a:gd name="connsiteY8" fmla="*/ 260350 h 6858000"/>
              <a:gd name="connsiteX9" fmla="*/ 4581165 w 4693698"/>
              <a:gd name="connsiteY9" fmla="*/ 296862 h 6858000"/>
              <a:gd name="connsiteX10" fmla="*/ 4601320 w 4693698"/>
              <a:gd name="connsiteY10" fmla="*/ 334962 h 6858000"/>
              <a:gd name="connsiteX11" fmla="*/ 4619796 w 4693698"/>
              <a:gd name="connsiteY11" fmla="*/ 369887 h 6858000"/>
              <a:gd name="connsiteX12" fmla="*/ 4638271 w 4693698"/>
              <a:gd name="connsiteY12" fmla="*/ 409575 h 6858000"/>
              <a:gd name="connsiteX13" fmla="*/ 4655067 w 4693698"/>
              <a:gd name="connsiteY13" fmla="*/ 450850 h 6858000"/>
              <a:gd name="connsiteX14" fmla="*/ 4670184 w 4693698"/>
              <a:gd name="connsiteY14" fmla="*/ 496887 h 6858000"/>
              <a:gd name="connsiteX15" fmla="*/ 4681941 w 4693698"/>
              <a:gd name="connsiteY15" fmla="*/ 546100 h 6858000"/>
              <a:gd name="connsiteX16" fmla="*/ 4690339 w 4693698"/>
              <a:gd name="connsiteY16" fmla="*/ 606425 h 6858000"/>
              <a:gd name="connsiteX17" fmla="*/ 4693698 w 4693698"/>
              <a:gd name="connsiteY17" fmla="*/ 673100 h 6858000"/>
              <a:gd name="connsiteX18" fmla="*/ 4690339 w 4693698"/>
              <a:gd name="connsiteY18" fmla="*/ 744537 h 6858000"/>
              <a:gd name="connsiteX19" fmla="*/ 4681941 w 4693698"/>
              <a:gd name="connsiteY19" fmla="*/ 801687 h 6858000"/>
              <a:gd name="connsiteX20" fmla="*/ 4670184 w 4693698"/>
              <a:gd name="connsiteY20" fmla="*/ 854075 h 6858000"/>
              <a:gd name="connsiteX21" fmla="*/ 4655067 w 4693698"/>
              <a:gd name="connsiteY21" fmla="*/ 901700 h 6858000"/>
              <a:gd name="connsiteX22" fmla="*/ 4638271 w 4693698"/>
              <a:gd name="connsiteY22" fmla="*/ 942975 h 6858000"/>
              <a:gd name="connsiteX23" fmla="*/ 4618116 w 4693698"/>
              <a:gd name="connsiteY23" fmla="*/ 981075 h 6858000"/>
              <a:gd name="connsiteX24" fmla="*/ 4597961 w 4693698"/>
              <a:gd name="connsiteY24" fmla="*/ 1017587 h 6858000"/>
              <a:gd name="connsiteX25" fmla="*/ 4577806 w 4693698"/>
              <a:gd name="connsiteY25" fmla="*/ 1055687 h 6858000"/>
              <a:gd name="connsiteX26" fmla="*/ 4559330 w 4693698"/>
              <a:gd name="connsiteY26" fmla="*/ 1095375 h 6858000"/>
              <a:gd name="connsiteX27" fmla="*/ 4540854 w 4693698"/>
              <a:gd name="connsiteY27" fmla="*/ 1136650 h 6858000"/>
              <a:gd name="connsiteX28" fmla="*/ 4525739 w 4693698"/>
              <a:gd name="connsiteY28" fmla="*/ 1182687 h 6858000"/>
              <a:gd name="connsiteX29" fmla="*/ 4515661 w 4693698"/>
              <a:gd name="connsiteY29" fmla="*/ 1235075 h 6858000"/>
              <a:gd name="connsiteX30" fmla="*/ 4505583 w 4693698"/>
              <a:gd name="connsiteY30" fmla="*/ 1295400 h 6858000"/>
              <a:gd name="connsiteX31" fmla="*/ 4503903 w 4693698"/>
              <a:gd name="connsiteY31" fmla="*/ 1363662 h 6858000"/>
              <a:gd name="connsiteX32" fmla="*/ 4505583 w 4693698"/>
              <a:gd name="connsiteY32" fmla="*/ 1431925 h 6858000"/>
              <a:gd name="connsiteX33" fmla="*/ 4515661 w 4693698"/>
              <a:gd name="connsiteY33" fmla="*/ 1492250 h 6858000"/>
              <a:gd name="connsiteX34" fmla="*/ 4525739 w 4693698"/>
              <a:gd name="connsiteY34" fmla="*/ 1544637 h 6858000"/>
              <a:gd name="connsiteX35" fmla="*/ 4540854 w 4693698"/>
              <a:gd name="connsiteY35" fmla="*/ 1589087 h 6858000"/>
              <a:gd name="connsiteX36" fmla="*/ 4559330 w 4693698"/>
              <a:gd name="connsiteY36" fmla="*/ 1631950 h 6858000"/>
              <a:gd name="connsiteX37" fmla="*/ 4577806 w 4693698"/>
              <a:gd name="connsiteY37" fmla="*/ 1671637 h 6858000"/>
              <a:gd name="connsiteX38" fmla="*/ 4597961 w 4693698"/>
              <a:gd name="connsiteY38" fmla="*/ 1708150 h 6858000"/>
              <a:gd name="connsiteX39" fmla="*/ 4618116 w 4693698"/>
              <a:gd name="connsiteY39" fmla="*/ 1743075 h 6858000"/>
              <a:gd name="connsiteX40" fmla="*/ 4638271 w 4693698"/>
              <a:gd name="connsiteY40" fmla="*/ 1782762 h 6858000"/>
              <a:gd name="connsiteX41" fmla="*/ 4655067 w 4693698"/>
              <a:gd name="connsiteY41" fmla="*/ 1824037 h 6858000"/>
              <a:gd name="connsiteX42" fmla="*/ 4670184 w 4693698"/>
              <a:gd name="connsiteY42" fmla="*/ 1870075 h 6858000"/>
              <a:gd name="connsiteX43" fmla="*/ 4681941 w 4693698"/>
              <a:gd name="connsiteY43" fmla="*/ 1922462 h 6858000"/>
              <a:gd name="connsiteX44" fmla="*/ 4690339 w 4693698"/>
              <a:gd name="connsiteY44" fmla="*/ 1982787 h 6858000"/>
              <a:gd name="connsiteX45" fmla="*/ 4693698 w 4693698"/>
              <a:gd name="connsiteY45" fmla="*/ 2051050 h 6858000"/>
              <a:gd name="connsiteX46" fmla="*/ 4690339 w 4693698"/>
              <a:gd name="connsiteY46" fmla="*/ 2119312 h 6858000"/>
              <a:gd name="connsiteX47" fmla="*/ 4681941 w 4693698"/>
              <a:gd name="connsiteY47" fmla="*/ 2179637 h 6858000"/>
              <a:gd name="connsiteX48" fmla="*/ 4670184 w 4693698"/>
              <a:gd name="connsiteY48" fmla="*/ 2232025 h 6858000"/>
              <a:gd name="connsiteX49" fmla="*/ 4655067 w 4693698"/>
              <a:gd name="connsiteY49" fmla="*/ 2278062 h 6858000"/>
              <a:gd name="connsiteX50" fmla="*/ 4638271 w 4693698"/>
              <a:gd name="connsiteY50" fmla="*/ 2319337 h 6858000"/>
              <a:gd name="connsiteX51" fmla="*/ 4618116 w 4693698"/>
              <a:gd name="connsiteY51" fmla="*/ 2359025 h 6858000"/>
              <a:gd name="connsiteX52" fmla="*/ 4597961 w 4693698"/>
              <a:gd name="connsiteY52" fmla="*/ 2395537 h 6858000"/>
              <a:gd name="connsiteX53" fmla="*/ 4577806 w 4693698"/>
              <a:gd name="connsiteY53" fmla="*/ 2433637 h 6858000"/>
              <a:gd name="connsiteX54" fmla="*/ 4559330 w 4693698"/>
              <a:gd name="connsiteY54" fmla="*/ 2471737 h 6858000"/>
              <a:gd name="connsiteX55" fmla="*/ 4540854 w 4693698"/>
              <a:gd name="connsiteY55" fmla="*/ 2513012 h 6858000"/>
              <a:gd name="connsiteX56" fmla="*/ 4525739 w 4693698"/>
              <a:gd name="connsiteY56" fmla="*/ 2560637 h 6858000"/>
              <a:gd name="connsiteX57" fmla="*/ 4515661 w 4693698"/>
              <a:gd name="connsiteY57" fmla="*/ 2613025 h 6858000"/>
              <a:gd name="connsiteX58" fmla="*/ 4505583 w 4693698"/>
              <a:gd name="connsiteY58" fmla="*/ 2671762 h 6858000"/>
              <a:gd name="connsiteX59" fmla="*/ 4503903 w 4693698"/>
              <a:gd name="connsiteY59" fmla="*/ 2741612 h 6858000"/>
              <a:gd name="connsiteX60" fmla="*/ 4505583 w 4693698"/>
              <a:gd name="connsiteY60" fmla="*/ 2809875 h 6858000"/>
              <a:gd name="connsiteX61" fmla="*/ 4515661 w 4693698"/>
              <a:gd name="connsiteY61" fmla="*/ 2868612 h 6858000"/>
              <a:gd name="connsiteX62" fmla="*/ 4525739 w 4693698"/>
              <a:gd name="connsiteY62" fmla="*/ 2922587 h 6858000"/>
              <a:gd name="connsiteX63" fmla="*/ 4540854 w 4693698"/>
              <a:gd name="connsiteY63" fmla="*/ 2967037 h 6858000"/>
              <a:gd name="connsiteX64" fmla="*/ 4559330 w 4693698"/>
              <a:gd name="connsiteY64" fmla="*/ 3009900 h 6858000"/>
              <a:gd name="connsiteX65" fmla="*/ 4577806 w 4693698"/>
              <a:gd name="connsiteY65" fmla="*/ 3046412 h 6858000"/>
              <a:gd name="connsiteX66" fmla="*/ 4597961 w 4693698"/>
              <a:gd name="connsiteY66" fmla="*/ 3084512 h 6858000"/>
              <a:gd name="connsiteX67" fmla="*/ 4618116 w 4693698"/>
              <a:gd name="connsiteY67" fmla="*/ 3121025 h 6858000"/>
              <a:gd name="connsiteX68" fmla="*/ 4638271 w 4693698"/>
              <a:gd name="connsiteY68" fmla="*/ 3160712 h 6858000"/>
              <a:gd name="connsiteX69" fmla="*/ 4655067 w 4693698"/>
              <a:gd name="connsiteY69" fmla="*/ 3201987 h 6858000"/>
              <a:gd name="connsiteX70" fmla="*/ 4670184 w 4693698"/>
              <a:gd name="connsiteY70" fmla="*/ 3248025 h 6858000"/>
              <a:gd name="connsiteX71" fmla="*/ 4681941 w 4693698"/>
              <a:gd name="connsiteY71" fmla="*/ 3300412 h 6858000"/>
              <a:gd name="connsiteX72" fmla="*/ 4690339 w 4693698"/>
              <a:gd name="connsiteY72" fmla="*/ 3360737 h 6858000"/>
              <a:gd name="connsiteX73" fmla="*/ 4693698 w 4693698"/>
              <a:gd name="connsiteY73" fmla="*/ 3427412 h 6858000"/>
              <a:gd name="connsiteX74" fmla="*/ 4690339 w 4693698"/>
              <a:gd name="connsiteY74" fmla="*/ 3497262 h 6858000"/>
              <a:gd name="connsiteX75" fmla="*/ 4681941 w 4693698"/>
              <a:gd name="connsiteY75" fmla="*/ 3557587 h 6858000"/>
              <a:gd name="connsiteX76" fmla="*/ 4670184 w 4693698"/>
              <a:gd name="connsiteY76" fmla="*/ 3609975 h 6858000"/>
              <a:gd name="connsiteX77" fmla="*/ 4655067 w 4693698"/>
              <a:gd name="connsiteY77" fmla="*/ 3656012 h 6858000"/>
              <a:gd name="connsiteX78" fmla="*/ 4638271 w 4693698"/>
              <a:gd name="connsiteY78" fmla="*/ 3697287 h 6858000"/>
              <a:gd name="connsiteX79" fmla="*/ 4618116 w 4693698"/>
              <a:gd name="connsiteY79" fmla="*/ 3736975 h 6858000"/>
              <a:gd name="connsiteX80" fmla="*/ 4577806 w 4693698"/>
              <a:gd name="connsiteY80" fmla="*/ 3811587 h 6858000"/>
              <a:gd name="connsiteX81" fmla="*/ 4559330 w 4693698"/>
              <a:gd name="connsiteY81" fmla="*/ 3848100 h 6858000"/>
              <a:gd name="connsiteX82" fmla="*/ 4540854 w 4693698"/>
              <a:gd name="connsiteY82" fmla="*/ 3890962 h 6858000"/>
              <a:gd name="connsiteX83" fmla="*/ 4525739 w 4693698"/>
              <a:gd name="connsiteY83" fmla="*/ 3935412 h 6858000"/>
              <a:gd name="connsiteX84" fmla="*/ 4515661 w 4693698"/>
              <a:gd name="connsiteY84" fmla="*/ 3987800 h 6858000"/>
              <a:gd name="connsiteX85" fmla="*/ 4505583 w 4693698"/>
              <a:gd name="connsiteY85" fmla="*/ 4048125 h 6858000"/>
              <a:gd name="connsiteX86" fmla="*/ 4503903 w 4693698"/>
              <a:gd name="connsiteY86" fmla="*/ 4116387 h 6858000"/>
              <a:gd name="connsiteX87" fmla="*/ 4505583 w 4693698"/>
              <a:gd name="connsiteY87" fmla="*/ 4186237 h 6858000"/>
              <a:gd name="connsiteX88" fmla="*/ 4515661 w 4693698"/>
              <a:gd name="connsiteY88" fmla="*/ 4244975 h 6858000"/>
              <a:gd name="connsiteX89" fmla="*/ 4525739 w 4693698"/>
              <a:gd name="connsiteY89" fmla="*/ 4297362 h 6858000"/>
              <a:gd name="connsiteX90" fmla="*/ 4540854 w 4693698"/>
              <a:gd name="connsiteY90" fmla="*/ 4343400 h 6858000"/>
              <a:gd name="connsiteX91" fmla="*/ 4559330 w 4693698"/>
              <a:gd name="connsiteY91" fmla="*/ 4386262 h 6858000"/>
              <a:gd name="connsiteX92" fmla="*/ 4577806 w 4693698"/>
              <a:gd name="connsiteY92" fmla="*/ 4424362 h 6858000"/>
              <a:gd name="connsiteX93" fmla="*/ 4618116 w 4693698"/>
              <a:gd name="connsiteY93" fmla="*/ 4498975 h 6858000"/>
              <a:gd name="connsiteX94" fmla="*/ 4638271 w 4693698"/>
              <a:gd name="connsiteY94" fmla="*/ 4537075 h 6858000"/>
              <a:gd name="connsiteX95" fmla="*/ 4655067 w 4693698"/>
              <a:gd name="connsiteY95" fmla="*/ 4579937 h 6858000"/>
              <a:gd name="connsiteX96" fmla="*/ 4670184 w 4693698"/>
              <a:gd name="connsiteY96" fmla="*/ 4625975 h 6858000"/>
              <a:gd name="connsiteX97" fmla="*/ 4681941 w 4693698"/>
              <a:gd name="connsiteY97" fmla="*/ 4678362 h 6858000"/>
              <a:gd name="connsiteX98" fmla="*/ 4690339 w 4693698"/>
              <a:gd name="connsiteY98" fmla="*/ 4738687 h 6858000"/>
              <a:gd name="connsiteX99" fmla="*/ 4693698 w 4693698"/>
              <a:gd name="connsiteY99" fmla="*/ 4806950 h 6858000"/>
              <a:gd name="connsiteX100" fmla="*/ 4690339 w 4693698"/>
              <a:gd name="connsiteY100" fmla="*/ 4875212 h 6858000"/>
              <a:gd name="connsiteX101" fmla="*/ 4681941 w 4693698"/>
              <a:gd name="connsiteY101" fmla="*/ 4935537 h 6858000"/>
              <a:gd name="connsiteX102" fmla="*/ 4670184 w 4693698"/>
              <a:gd name="connsiteY102" fmla="*/ 4987925 h 6858000"/>
              <a:gd name="connsiteX103" fmla="*/ 4655067 w 4693698"/>
              <a:gd name="connsiteY103" fmla="*/ 5033962 h 6858000"/>
              <a:gd name="connsiteX104" fmla="*/ 4638271 w 4693698"/>
              <a:gd name="connsiteY104" fmla="*/ 5075237 h 6858000"/>
              <a:gd name="connsiteX105" fmla="*/ 4618116 w 4693698"/>
              <a:gd name="connsiteY105" fmla="*/ 5114925 h 6858000"/>
              <a:gd name="connsiteX106" fmla="*/ 4597961 w 4693698"/>
              <a:gd name="connsiteY106" fmla="*/ 5149850 h 6858000"/>
              <a:gd name="connsiteX107" fmla="*/ 4577806 w 4693698"/>
              <a:gd name="connsiteY107" fmla="*/ 5186362 h 6858000"/>
              <a:gd name="connsiteX108" fmla="*/ 4559330 w 4693698"/>
              <a:gd name="connsiteY108" fmla="*/ 5226050 h 6858000"/>
              <a:gd name="connsiteX109" fmla="*/ 4540854 w 4693698"/>
              <a:gd name="connsiteY109" fmla="*/ 5268912 h 6858000"/>
              <a:gd name="connsiteX110" fmla="*/ 4525739 w 4693698"/>
              <a:gd name="connsiteY110" fmla="*/ 5313362 h 6858000"/>
              <a:gd name="connsiteX111" fmla="*/ 4515661 w 4693698"/>
              <a:gd name="connsiteY111" fmla="*/ 5365750 h 6858000"/>
              <a:gd name="connsiteX112" fmla="*/ 4505583 w 4693698"/>
              <a:gd name="connsiteY112" fmla="*/ 5426075 h 6858000"/>
              <a:gd name="connsiteX113" fmla="*/ 4503903 w 4693698"/>
              <a:gd name="connsiteY113" fmla="*/ 5494337 h 6858000"/>
              <a:gd name="connsiteX114" fmla="*/ 4505583 w 4693698"/>
              <a:gd name="connsiteY114" fmla="*/ 5562600 h 6858000"/>
              <a:gd name="connsiteX115" fmla="*/ 4515661 w 4693698"/>
              <a:gd name="connsiteY115" fmla="*/ 5622925 h 6858000"/>
              <a:gd name="connsiteX116" fmla="*/ 4525739 w 4693698"/>
              <a:gd name="connsiteY116" fmla="*/ 5675312 h 6858000"/>
              <a:gd name="connsiteX117" fmla="*/ 4540854 w 4693698"/>
              <a:gd name="connsiteY117" fmla="*/ 5721350 h 6858000"/>
              <a:gd name="connsiteX118" fmla="*/ 4559330 w 4693698"/>
              <a:gd name="connsiteY118" fmla="*/ 5762625 h 6858000"/>
              <a:gd name="connsiteX119" fmla="*/ 4577806 w 4693698"/>
              <a:gd name="connsiteY119" fmla="*/ 5802312 h 6858000"/>
              <a:gd name="connsiteX120" fmla="*/ 4597961 w 4693698"/>
              <a:gd name="connsiteY120" fmla="*/ 5840412 h 6858000"/>
              <a:gd name="connsiteX121" fmla="*/ 4618116 w 4693698"/>
              <a:gd name="connsiteY121" fmla="*/ 5876925 h 6858000"/>
              <a:gd name="connsiteX122" fmla="*/ 4638271 w 4693698"/>
              <a:gd name="connsiteY122" fmla="*/ 5915025 h 6858000"/>
              <a:gd name="connsiteX123" fmla="*/ 4655067 w 4693698"/>
              <a:gd name="connsiteY123" fmla="*/ 5956300 h 6858000"/>
              <a:gd name="connsiteX124" fmla="*/ 4670184 w 4693698"/>
              <a:gd name="connsiteY124" fmla="*/ 6003925 h 6858000"/>
              <a:gd name="connsiteX125" fmla="*/ 4681941 w 4693698"/>
              <a:gd name="connsiteY125" fmla="*/ 6056312 h 6858000"/>
              <a:gd name="connsiteX126" fmla="*/ 4690339 w 4693698"/>
              <a:gd name="connsiteY126" fmla="*/ 6113462 h 6858000"/>
              <a:gd name="connsiteX127" fmla="*/ 4693698 w 4693698"/>
              <a:gd name="connsiteY127" fmla="*/ 6183312 h 6858000"/>
              <a:gd name="connsiteX128" fmla="*/ 4690339 w 4693698"/>
              <a:gd name="connsiteY128" fmla="*/ 6251575 h 6858000"/>
              <a:gd name="connsiteX129" fmla="*/ 4681941 w 4693698"/>
              <a:gd name="connsiteY129" fmla="*/ 6311900 h 6858000"/>
              <a:gd name="connsiteX130" fmla="*/ 4670184 w 4693698"/>
              <a:gd name="connsiteY130" fmla="*/ 6361112 h 6858000"/>
              <a:gd name="connsiteX131" fmla="*/ 4655067 w 4693698"/>
              <a:gd name="connsiteY131" fmla="*/ 6407150 h 6858000"/>
              <a:gd name="connsiteX132" fmla="*/ 4638271 w 4693698"/>
              <a:gd name="connsiteY132" fmla="*/ 6448425 h 6858000"/>
              <a:gd name="connsiteX133" fmla="*/ 4619796 w 4693698"/>
              <a:gd name="connsiteY133" fmla="*/ 6488112 h 6858000"/>
              <a:gd name="connsiteX134" fmla="*/ 4601320 w 4693698"/>
              <a:gd name="connsiteY134" fmla="*/ 6523037 h 6858000"/>
              <a:gd name="connsiteX135" fmla="*/ 4581165 w 4693698"/>
              <a:gd name="connsiteY135" fmla="*/ 6561137 h 6858000"/>
              <a:gd name="connsiteX136" fmla="*/ 4561010 w 4693698"/>
              <a:gd name="connsiteY136" fmla="*/ 6597650 h 6858000"/>
              <a:gd name="connsiteX137" fmla="*/ 4544214 w 4693698"/>
              <a:gd name="connsiteY137" fmla="*/ 6640512 h 6858000"/>
              <a:gd name="connsiteX138" fmla="*/ 4527418 w 4693698"/>
              <a:gd name="connsiteY138" fmla="*/ 6683375 h 6858000"/>
              <a:gd name="connsiteX139" fmla="*/ 4517340 w 4693698"/>
              <a:gd name="connsiteY139" fmla="*/ 6735762 h 6858000"/>
              <a:gd name="connsiteX140" fmla="*/ 4508943 w 4693698"/>
              <a:gd name="connsiteY140" fmla="*/ 6791325 h 6858000"/>
              <a:gd name="connsiteX141" fmla="*/ 4503903 w 4693698"/>
              <a:gd name="connsiteY141" fmla="*/ 6858000 h 6858000"/>
              <a:gd name="connsiteX142" fmla="*/ 1582057 w 4693698"/>
              <a:gd name="connsiteY142" fmla="*/ 6858000 h 6858000"/>
              <a:gd name="connsiteX143" fmla="*/ 420914 w 4693698"/>
              <a:gd name="connsiteY143" fmla="*/ 6858000 h 6858000"/>
              <a:gd name="connsiteX144" fmla="*/ 0 w 4693698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693698" h="6858000">
                <a:moveTo>
                  <a:pt x="0" y="0"/>
                </a:moveTo>
                <a:lnTo>
                  <a:pt x="420914" y="0"/>
                </a:lnTo>
                <a:lnTo>
                  <a:pt x="1582057" y="0"/>
                </a:lnTo>
                <a:lnTo>
                  <a:pt x="4503903" y="0"/>
                </a:lnTo>
                <a:lnTo>
                  <a:pt x="4508943" y="66675"/>
                </a:lnTo>
                <a:lnTo>
                  <a:pt x="4517340" y="122237"/>
                </a:lnTo>
                <a:lnTo>
                  <a:pt x="4527418" y="174625"/>
                </a:lnTo>
                <a:lnTo>
                  <a:pt x="4544214" y="217487"/>
                </a:lnTo>
                <a:lnTo>
                  <a:pt x="4561010" y="260350"/>
                </a:lnTo>
                <a:lnTo>
                  <a:pt x="4581165" y="296862"/>
                </a:lnTo>
                <a:lnTo>
                  <a:pt x="4601320" y="334962"/>
                </a:lnTo>
                <a:lnTo>
                  <a:pt x="4619796" y="369887"/>
                </a:lnTo>
                <a:lnTo>
                  <a:pt x="4638271" y="409575"/>
                </a:lnTo>
                <a:lnTo>
                  <a:pt x="4655067" y="450850"/>
                </a:lnTo>
                <a:lnTo>
                  <a:pt x="4670184" y="496887"/>
                </a:lnTo>
                <a:lnTo>
                  <a:pt x="4681941" y="546100"/>
                </a:lnTo>
                <a:lnTo>
                  <a:pt x="4690339" y="606425"/>
                </a:lnTo>
                <a:lnTo>
                  <a:pt x="4693698" y="673100"/>
                </a:lnTo>
                <a:lnTo>
                  <a:pt x="4690339" y="744537"/>
                </a:lnTo>
                <a:lnTo>
                  <a:pt x="4681941" y="801687"/>
                </a:lnTo>
                <a:lnTo>
                  <a:pt x="4670184" y="854075"/>
                </a:lnTo>
                <a:lnTo>
                  <a:pt x="4655067" y="901700"/>
                </a:lnTo>
                <a:lnTo>
                  <a:pt x="4638271" y="942975"/>
                </a:lnTo>
                <a:lnTo>
                  <a:pt x="4618116" y="981075"/>
                </a:lnTo>
                <a:lnTo>
                  <a:pt x="4597961" y="1017587"/>
                </a:lnTo>
                <a:lnTo>
                  <a:pt x="4577806" y="1055687"/>
                </a:lnTo>
                <a:lnTo>
                  <a:pt x="4559330" y="1095375"/>
                </a:lnTo>
                <a:lnTo>
                  <a:pt x="4540854" y="1136650"/>
                </a:lnTo>
                <a:lnTo>
                  <a:pt x="4525739" y="1182687"/>
                </a:lnTo>
                <a:lnTo>
                  <a:pt x="4515661" y="1235075"/>
                </a:lnTo>
                <a:lnTo>
                  <a:pt x="4505583" y="1295400"/>
                </a:lnTo>
                <a:lnTo>
                  <a:pt x="4503903" y="1363662"/>
                </a:lnTo>
                <a:lnTo>
                  <a:pt x="4505583" y="1431925"/>
                </a:lnTo>
                <a:lnTo>
                  <a:pt x="4515661" y="1492250"/>
                </a:lnTo>
                <a:lnTo>
                  <a:pt x="4525739" y="1544637"/>
                </a:lnTo>
                <a:lnTo>
                  <a:pt x="4540854" y="1589087"/>
                </a:lnTo>
                <a:lnTo>
                  <a:pt x="4559330" y="1631950"/>
                </a:lnTo>
                <a:lnTo>
                  <a:pt x="4577806" y="1671637"/>
                </a:lnTo>
                <a:lnTo>
                  <a:pt x="4597961" y="1708150"/>
                </a:lnTo>
                <a:lnTo>
                  <a:pt x="4618116" y="1743075"/>
                </a:lnTo>
                <a:lnTo>
                  <a:pt x="4638271" y="1782762"/>
                </a:lnTo>
                <a:lnTo>
                  <a:pt x="4655067" y="1824037"/>
                </a:lnTo>
                <a:lnTo>
                  <a:pt x="4670184" y="1870075"/>
                </a:lnTo>
                <a:lnTo>
                  <a:pt x="4681941" y="1922462"/>
                </a:lnTo>
                <a:lnTo>
                  <a:pt x="4690339" y="1982787"/>
                </a:lnTo>
                <a:lnTo>
                  <a:pt x="4693698" y="2051050"/>
                </a:lnTo>
                <a:lnTo>
                  <a:pt x="4690339" y="2119312"/>
                </a:lnTo>
                <a:lnTo>
                  <a:pt x="4681941" y="2179637"/>
                </a:lnTo>
                <a:lnTo>
                  <a:pt x="4670184" y="2232025"/>
                </a:lnTo>
                <a:lnTo>
                  <a:pt x="4655067" y="2278062"/>
                </a:lnTo>
                <a:lnTo>
                  <a:pt x="4638271" y="2319337"/>
                </a:lnTo>
                <a:lnTo>
                  <a:pt x="4618116" y="2359025"/>
                </a:lnTo>
                <a:lnTo>
                  <a:pt x="4597961" y="2395537"/>
                </a:lnTo>
                <a:lnTo>
                  <a:pt x="4577806" y="2433637"/>
                </a:lnTo>
                <a:lnTo>
                  <a:pt x="4559330" y="2471737"/>
                </a:lnTo>
                <a:lnTo>
                  <a:pt x="4540854" y="2513012"/>
                </a:lnTo>
                <a:lnTo>
                  <a:pt x="4525739" y="2560637"/>
                </a:lnTo>
                <a:lnTo>
                  <a:pt x="4515661" y="2613025"/>
                </a:lnTo>
                <a:lnTo>
                  <a:pt x="4505583" y="2671762"/>
                </a:lnTo>
                <a:lnTo>
                  <a:pt x="4503903" y="2741612"/>
                </a:lnTo>
                <a:lnTo>
                  <a:pt x="4505583" y="2809875"/>
                </a:lnTo>
                <a:lnTo>
                  <a:pt x="4515661" y="2868612"/>
                </a:lnTo>
                <a:lnTo>
                  <a:pt x="4525739" y="2922587"/>
                </a:lnTo>
                <a:lnTo>
                  <a:pt x="4540854" y="2967037"/>
                </a:lnTo>
                <a:lnTo>
                  <a:pt x="4559330" y="3009900"/>
                </a:lnTo>
                <a:lnTo>
                  <a:pt x="4577806" y="3046412"/>
                </a:lnTo>
                <a:lnTo>
                  <a:pt x="4597961" y="3084512"/>
                </a:lnTo>
                <a:lnTo>
                  <a:pt x="4618116" y="3121025"/>
                </a:lnTo>
                <a:lnTo>
                  <a:pt x="4638271" y="3160712"/>
                </a:lnTo>
                <a:lnTo>
                  <a:pt x="4655067" y="3201987"/>
                </a:lnTo>
                <a:lnTo>
                  <a:pt x="4670184" y="3248025"/>
                </a:lnTo>
                <a:lnTo>
                  <a:pt x="4681941" y="3300412"/>
                </a:lnTo>
                <a:lnTo>
                  <a:pt x="4690339" y="3360737"/>
                </a:lnTo>
                <a:lnTo>
                  <a:pt x="4693698" y="3427412"/>
                </a:lnTo>
                <a:lnTo>
                  <a:pt x="4690339" y="3497262"/>
                </a:lnTo>
                <a:lnTo>
                  <a:pt x="4681941" y="3557587"/>
                </a:lnTo>
                <a:lnTo>
                  <a:pt x="4670184" y="3609975"/>
                </a:lnTo>
                <a:lnTo>
                  <a:pt x="4655067" y="3656012"/>
                </a:lnTo>
                <a:lnTo>
                  <a:pt x="4638271" y="3697287"/>
                </a:lnTo>
                <a:lnTo>
                  <a:pt x="4618116" y="3736975"/>
                </a:lnTo>
                <a:lnTo>
                  <a:pt x="4577806" y="3811587"/>
                </a:lnTo>
                <a:lnTo>
                  <a:pt x="4559330" y="3848100"/>
                </a:lnTo>
                <a:lnTo>
                  <a:pt x="4540854" y="3890962"/>
                </a:lnTo>
                <a:lnTo>
                  <a:pt x="4525739" y="3935412"/>
                </a:lnTo>
                <a:lnTo>
                  <a:pt x="4515661" y="3987800"/>
                </a:lnTo>
                <a:lnTo>
                  <a:pt x="4505583" y="4048125"/>
                </a:lnTo>
                <a:lnTo>
                  <a:pt x="4503903" y="4116387"/>
                </a:lnTo>
                <a:lnTo>
                  <a:pt x="4505583" y="4186237"/>
                </a:lnTo>
                <a:lnTo>
                  <a:pt x="4515661" y="4244975"/>
                </a:lnTo>
                <a:lnTo>
                  <a:pt x="4525739" y="4297362"/>
                </a:lnTo>
                <a:lnTo>
                  <a:pt x="4540854" y="4343400"/>
                </a:lnTo>
                <a:lnTo>
                  <a:pt x="4559330" y="4386262"/>
                </a:lnTo>
                <a:lnTo>
                  <a:pt x="4577806" y="4424362"/>
                </a:lnTo>
                <a:lnTo>
                  <a:pt x="4618116" y="4498975"/>
                </a:lnTo>
                <a:lnTo>
                  <a:pt x="4638271" y="4537075"/>
                </a:lnTo>
                <a:lnTo>
                  <a:pt x="4655067" y="4579937"/>
                </a:lnTo>
                <a:lnTo>
                  <a:pt x="4670184" y="4625975"/>
                </a:lnTo>
                <a:lnTo>
                  <a:pt x="4681941" y="4678362"/>
                </a:lnTo>
                <a:lnTo>
                  <a:pt x="4690339" y="4738687"/>
                </a:lnTo>
                <a:lnTo>
                  <a:pt x="4693698" y="4806950"/>
                </a:lnTo>
                <a:lnTo>
                  <a:pt x="4690339" y="4875212"/>
                </a:lnTo>
                <a:lnTo>
                  <a:pt x="4681941" y="4935537"/>
                </a:lnTo>
                <a:lnTo>
                  <a:pt x="4670184" y="4987925"/>
                </a:lnTo>
                <a:lnTo>
                  <a:pt x="4655067" y="5033962"/>
                </a:lnTo>
                <a:lnTo>
                  <a:pt x="4638271" y="5075237"/>
                </a:lnTo>
                <a:lnTo>
                  <a:pt x="4618116" y="5114925"/>
                </a:lnTo>
                <a:lnTo>
                  <a:pt x="4597961" y="5149850"/>
                </a:lnTo>
                <a:lnTo>
                  <a:pt x="4577806" y="5186362"/>
                </a:lnTo>
                <a:lnTo>
                  <a:pt x="4559330" y="5226050"/>
                </a:lnTo>
                <a:lnTo>
                  <a:pt x="4540854" y="5268912"/>
                </a:lnTo>
                <a:lnTo>
                  <a:pt x="4525739" y="5313362"/>
                </a:lnTo>
                <a:lnTo>
                  <a:pt x="4515661" y="5365750"/>
                </a:lnTo>
                <a:lnTo>
                  <a:pt x="4505583" y="5426075"/>
                </a:lnTo>
                <a:lnTo>
                  <a:pt x="4503903" y="5494337"/>
                </a:lnTo>
                <a:lnTo>
                  <a:pt x="4505583" y="5562600"/>
                </a:lnTo>
                <a:lnTo>
                  <a:pt x="4515661" y="5622925"/>
                </a:lnTo>
                <a:lnTo>
                  <a:pt x="4525739" y="5675312"/>
                </a:lnTo>
                <a:lnTo>
                  <a:pt x="4540854" y="5721350"/>
                </a:lnTo>
                <a:lnTo>
                  <a:pt x="4559330" y="5762625"/>
                </a:lnTo>
                <a:lnTo>
                  <a:pt x="4577806" y="5802312"/>
                </a:lnTo>
                <a:lnTo>
                  <a:pt x="4597961" y="5840412"/>
                </a:lnTo>
                <a:lnTo>
                  <a:pt x="4618116" y="5876925"/>
                </a:lnTo>
                <a:lnTo>
                  <a:pt x="4638271" y="5915025"/>
                </a:lnTo>
                <a:lnTo>
                  <a:pt x="4655067" y="5956300"/>
                </a:lnTo>
                <a:lnTo>
                  <a:pt x="4670184" y="6003925"/>
                </a:lnTo>
                <a:lnTo>
                  <a:pt x="4681941" y="6056312"/>
                </a:lnTo>
                <a:lnTo>
                  <a:pt x="4690339" y="6113462"/>
                </a:lnTo>
                <a:lnTo>
                  <a:pt x="4693698" y="6183312"/>
                </a:lnTo>
                <a:lnTo>
                  <a:pt x="4690339" y="6251575"/>
                </a:lnTo>
                <a:lnTo>
                  <a:pt x="4681941" y="6311900"/>
                </a:lnTo>
                <a:lnTo>
                  <a:pt x="4670184" y="6361112"/>
                </a:lnTo>
                <a:lnTo>
                  <a:pt x="4655067" y="6407150"/>
                </a:lnTo>
                <a:lnTo>
                  <a:pt x="4638271" y="6448425"/>
                </a:lnTo>
                <a:lnTo>
                  <a:pt x="4619796" y="6488112"/>
                </a:lnTo>
                <a:lnTo>
                  <a:pt x="4601320" y="6523037"/>
                </a:lnTo>
                <a:lnTo>
                  <a:pt x="4581165" y="6561137"/>
                </a:lnTo>
                <a:lnTo>
                  <a:pt x="4561010" y="6597650"/>
                </a:lnTo>
                <a:lnTo>
                  <a:pt x="4544214" y="6640512"/>
                </a:lnTo>
                <a:lnTo>
                  <a:pt x="4527418" y="6683375"/>
                </a:lnTo>
                <a:lnTo>
                  <a:pt x="4517340" y="6735762"/>
                </a:lnTo>
                <a:lnTo>
                  <a:pt x="4508943" y="6791325"/>
                </a:lnTo>
                <a:lnTo>
                  <a:pt x="4503903" y="6858000"/>
                </a:lnTo>
                <a:lnTo>
                  <a:pt x="1582057" y="6858000"/>
                </a:lnTo>
                <a:lnTo>
                  <a:pt x="42091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>
              <a:lumMod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l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799" y="533400"/>
            <a:ext cx="3215473" cy="55974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dirty="0">
                <a:solidFill>
                  <a:schemeClr val="bg1">
                    <a:alpha val="60000"/>
                  </a:schemeClr>
                </a:solidFill>
              </a:rPr>
              <a:t>Practice with-</a:t>
            </a:r>
          </a:p>
          <a:p>
            <a:r>
              <a:rPr lang="en-US" sz="2800" dirty="0">
                <a:solidFill>
                  <a:schemeClr val="bg1">
                    <a:alpha val="60000"/>
                  </a:schemeClr>
                </a:solidFill>
              </a:rPr>
              <a:t>Fellow Advocates</a:t>
            </a:r>
          </a:p>
          <a:p>
            <a:r>
              <a:rPr lang="en-US" sz="2800" dirty="0">
                <a:solidFill>
                  <a:schemeClr val="bg1">
                    <a:alpha val="60000"/>
                  </a:schemeClr>
                </a:solidFill>
              </a:rPr>
              <a:t>Friends</a:t>
            </a:r>
          </a:p>
          <a:p>
            <a:r>
              <a:rPr lang="en-US" sz="2800" dirty="0">
                <a:solidFill>
                  <a:schemeClr val="bg1">
                    <a:alpha val="60000"/>
                  </a:schemeClr>
                </a:solidFill>
              </a:rPr>
              <a:t>Family</a:t>
            </a:r>
          </a:p>
          <a:p>
            <a:r>
              <a:rPr lang="en-US" sz="2800" dirty="0">
                <a:solidFill>
                  <a:schemeClr val="bg1">
                    <a:alpha val="60000"/>
                  </a:schemeClr>
                </a:solidFill>
              </a:rPr>
              <a:t>Coworkers</a:t>
            </a:r>
          </a:p>
          <a:p>
            <a:pPr marL="0" indent="0">
              <a:buNone/>
            </a:pPr>
            <a:endParaRPr lang="en-US" sz="2800" dirty="0">
              <a:solidFill>
                <a:schemeClr val="bg1">
                  <a:alpha val="60000"/>
                </a:schemeClr>
              </a:solidFill>
            </a:endParaRPr>
          </a:p>
          <a:p>
            <a:pPr marL="0" indent="0">
              <a:buNone/>
            </a:pPr>
            <a:r>
              <a:rPr lang="en-US" sz="2800" dirty="0">
                <a:solidFill>
                  <a:schemeClr val="bg1">
                    <a:alpha val="60000"/>
                  </a:schemeClr>
                </a:solidFill>
              </a:rPr>
              <a:t>Next Session- 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bg1">
                    <a:alpha val="60000"/>
                  </a:schemeClr>
                </a:solidFill>
              </a:rPr>
              <a:t>	Feb 16</a:t>
            </a:r>
          </a:p>
        </p:txBody>
      </p:sp>
    </p:spTree>
    <p:extLst>
      <p:ext uri="{BB962C8B-B14F-4D97-AF65-F5344CB8AC3E}">
        <p14:creationId xmlns:p14="http://schemas.microsoft.com/office/powerpoint/2010/main" val="33446611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EE1FC7B4-E4A7-4452-B413-1A623E3A72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9144000" cy="6861324"/>
          </a:xfrm>
          <a:prstGeom prst="rect">
            <a:avLst/>
          </a:prstGeom>
          <a:solidFill>
            <a:schemeClr val="bg1">
              <a:alpha val="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" name="Freeform 13">
            <a:extLst>
              <a:ext uri="{FF2B5EF4-FFF2-40B4-BE49-F238E27FC236}">
                <a16:creationId xmlns:a16="http://schemas.microsoft.com/office/drawing/2014/main" id="{E0709AF0-24F0-4486-B189-BE6386BDB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840065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" name="Freeform 11">
            <a:extLst>
              <a:ext uri="{FF2B5EF4-FFF2-40B4-BE49-F238E27FC236}">
                <a16:creationId xmlns:a16="http://schemas.microsoft.com/office/drawing/2014/main" id="{FBE3B62F-5853-4A3C-B050-6186351A71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68605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ECD0E3-F94C-4154-8EEF-8446D0CB0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751" y="448253"/>
            <a:ext cx="7890527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Session 5: </a:t>
            </a:r>
            <a:br>
              <a:rPr lang="en-US" dirty="0"/>
            </a:br>
            <a:r>
              <a:rPr lang="en-US" dirty="0"/>
              <a:t>Dealing With Resistance Part 2</a:t>
            </a:r>
            <a:br>
              <a:rPr lang="en-US" dirty="0"/>
            </a:br>
            <a:r>
              <a:rPr lang="en-US" dirty="0"/>
              <a:t>Six More Methods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259AA9-0FD6-463F-9BAD-A2F20D4573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610920"/>
            <a:ext cx="3880715" cy="3224327"/>
          </a:xfrm>
        </p:spPr>
        <p:txBody>
          <a:bodyPr>
            <a:normAutofit/>
          </a:bodyPr>
          <a:lstStyle/>
          <a:p>
            <a:r>
              <a:rPr lang="en-US" dirty="0"/>
              <a:t>Review</a:t>
            </a:r>
          </a:p>
          <a:p>
            <a:r>
              <a:rPr lang="en-US" dirty="0"/>
              <a:t>Define </a:t>
            </a:r>
          </a:p>
          <a:p>
            <a:r>
              <a:rPr lang="en-US" dirty="0"/>
              <a:t>Demo </a:t>
            </a:r>
          </a:p>
          <a:p>
            <a:r>
              <a:rPr lang="en-US" dirty="0"/>
              <a:t>Do</a:t>
            </a:r>
          </a:p>
          <a:p>
            <a:r>
              <a:rPr lang="en-US" dirty="0"/>
              <a:t>Discuss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2050" name="Picture 2" descr="Are Meetings Killing Your Productivity at Work? | The Motley Fool">
            <a:extLst>
              <a:ext uri="{FF2B5EF4-FFF2-40B4-BE49-F238E27FC236}">
                <a16:creationId xmlns:a16="http://schemas.microsoft.com/office/drawing/2014/main" id="{955BB427-32E1-4316-B755-81D5960E59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13300" y="2952636"/>
            <a:ext cx="3701978" cy="2463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95881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3" y="1914812"/>
            <a:ext cx="6858000" cy="3028377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4" y="1924949"/>
            <a:ext cx="68579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3195" y="4092815"/>
            <a:ext cx="2501979" cy="302838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376302" y="969718"/>
            <a:ext cx="292526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20" y="1904672"/>
            <a:ext cx="6858003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03778D-D903-4921-ADD6-1CC68EC00D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7694" y="649480"/>
            <a:ext cx="4916510" cy="5546047"/>
          </a:xfrm>
        </p:spPr>
        <p:txBody>
          <a:bodyPr anchor="ctr"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000" b="1" dirty="0"/>
              <a:t>Ruler Method</a:t>
            </a:r>
            <a:r>
              <a:rPr lang="en-US" sz="2000" dirty="0"/>
              <a:t>: 1-10, how much do you support X? Why not one number lower?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b="1" dirty="0"/>
              <a:t>Acknowledge any truth </a:t>
            </a:r>
            <a:r>
              <a:rPr lang="en-US" sz="2000" dirty="0"/>
              <a:t>in what they are saying, even if it is small.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b="1" dirty="0"/>
              <a:t>Reflect:</a:t>
            </a:r>
            <a:r>
              <a:rPr lang="en-US" sz="2000" dirty="0"/>
              <a:t> Show interest and understanding of their perspective and values.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b="1" dirty="0"/>
              <a:t>Ask them to explain </a:t>
            </a:r>
            <a:r>
              <a:rPr lang="en-US" sz="2000" dirty="0"/>
              <a:t>their view, revealing their own knowledge gaps.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b="1" dirty="0"/>
              <a:t>Affirm the values </a:t>
            </a:r>
            <a:r>
              <a:rPr lang="en-US" sz="2000" dirty="0"/>
              <a:t>underlying their resistance, which you share.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b="1" dirty="0"/>
              <a:t>Amplified Reflection- </a:t>
            </a:r>
            <a:r>
              <a:rPr lang="en-US" sz="2000" dirty="0"/>
              <a:t>encourages them to moderate their view.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40A9B73-0FD9-47DB-B4C8-DD565E50CC16}"/>
              </a:ext>
            </a:extLst>
          </p:cNvPr>
          <p:cNvSpPr txBox="1"/>
          <p:nvPr/>
        </p:nvSpPr>
        <p:spPr>
          <a:xfrm>
            <a:off x="304800" y="2608141"/>
            <a:ext cx="21335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Review</a:t>
            </a:r>
          </a:p>
        </p:txBody>
      </p:sp>
    </p:spTree>
    <p:extLst>
      <p:ext uri="{BB962C8B-B14F-4D97-AF65-F5344CB8AC3E}">
        <p14:creationId xmlns:p14="http://schemas.microsoft.com/office/powerpoint/2010/main" val="12786637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9" name="Rectangle 138">
            <a:extLst>
              <a:ext uri="{FF2B5EF4-FFF2-40B4-BE49-F238E27FC236}">
                <a16:creationId xmlns:a16="http://schemas.microsoft.com/office/drawing/2014/main" id="{ED4D6CE2-C4FB-4B4D-991A-84C9705CD7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126" name="Picture 6">
            <a:extLst>
              <a:ext uri="{FF2B5EF4-FFF2-40B4-BE49-F238E27FC236}">
                <a16:creationId xmlns:a16="http://schemas.microsoft.com/office/drawing/2014/main" id="{45F6E6F4-F9F1-416C-A558-C8DD26E15D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8576"/>
          <a:stretch/>
        </p:blipFill>
        <p:spPr bwMode="auto">
          <a:xfrm>
            <a:off x="20" y="10"/>
            <a:ext cx="3356342" cy="2232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1" name="Straight Connector 140">
            <a:extLst>
              <a:ext uri="{FF2B5EF4-FFF2-40B4-BE49-F238E27FC236}">
                <a16:creationId xmlns:a16="http://schemas.microsoft.com/office/drawing/2014/main" id="{DF212C58-D7CC-47D6-AD5E-91C3F01B2F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022658" y="831087"/>
            <a:ext cx="0" cy="914400"/>
          </a:xfrm>
          <a:prstGeom prst="line">
            <a:avLst/>
          </a:prstGeom>
          <a:ln w="19050">
            <a:solidFill>
              <a:schemeClr val="tx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4" name="Picture 4" descr="group of person eating indoors">
            <a:extLst>
              <a:ext uri="{FF2B5EF4-FFF2-40B4-BE49-F238E27FC236}">
                <a16:creationId xmlns:a16="http://schemas.microsoft.com/office/drawing/2014/main" id="{68237B28-EC9C-48A6-864E-CCDB6F4547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1110"/>
          <a:stretch/>
        </p:blipFill>
        <p:spPr bwMode="auto">
          <a:xfrm>
            <a:off x="20" y="2325504"/>
            <a:ext cx="3356342" cy="2215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Six Ways To Have Effective And Successful Meetings">
            <a:extLst>
              <a:ext uri="{FF2B5EF4-FFF2-40B4-BE49-F238E27FC236}">
                <a16:creationId xmlns:a16="http://schemas.microsoft.com/office/drawing/2014/main" id="{5484882E-90AB-409A-A1D3-6BBC223394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2" r="1" b="1"/>
          <a:stretch/>
        </p:blipFill>
        <p:spPr bwMode="auto">
          <a:xfrm>
            <a:off x="20" y="4634159"/>
            <a:ext cx="3356342" cy="2223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43400" y="987044"/>
            <a:ext cx="4275410" cy="35539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6600" dirty="0"/>
              <a:t>How’s Your Practice Going?</a:t>
            </a:r>
          </a:p>
        </p:txBody>
      </p:sp>
    </p:spTree>
    <p:extLst>
      <p:ext uri="{BB962C8B-B14F-4D97-AF65-F5344CB8AC3E}">
        <p14:creationId xmlns:p14="http://schemas.microsoft.com/office/powerpoint/2010/main" val="42713214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2758" y="5823876"/>
            <a:ext cx="2685607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 Precontemplation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Angry, In Denial, Defensive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79655" y="5177545"/>
            <a:ext cx="2220288" cy="64633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2. Contemplation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Maybe, Ambivalent   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578260" y="4531214"/>
            <a:ext cx="2607893" cy="646331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3. Preparation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Open, Looking, Interested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89521" y="3886200"/>
            <a:ext cx="2580394" cy="64633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4. Action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Moving, Engaged, Acting.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186153" y="3229035"/>
            <a:ext cx="2612101" cy="646331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5. Maintenance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Consistent,  Zealous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04800" y="303966"/>
            <a:ext cx="482696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Stages of Change: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1-2 Use Darn</a:t>
            </a:r>
            <a:endParaRPr lang="en-US" sz="4800" b="1" dirty="0">
              <a:solidFill>
                <a:prstClr val="black"/>
              </a:solidFill>
              <a:latin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prstClr val="black"/>
                </a:solidFill>
                <a:latin typeface="Calibri"/>
              </a:rPr>
              <a:t>3-5 Use CAT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58" y="4274800"/>
            <a:ext cx="1494404" cy="1494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Image result for smiley face clip a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6966" y="1660121"/>
            <a:ext cx="1512842" cy="1512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ight Arrow 10"/>
          <p:cNvSpPr/>
          <p:nvPr/>
        </p:nvSpPr>
        <p:spPr>
          <a:xfrm rot="19874967">
            <a:off x="2660704" y="3232529"/>
            <a:ext cx="2111438" cy="609600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51303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2BD55E05-51A2-4173-A7FA-869DE4F71A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10087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21792"/>
            <a:ext cx="3596367" cy="541324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45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Resistance is sustain </a:t>
            </a:r>
            <a:r>
              <a:rPr lang="en-US" sz="4500" dirty="0">
                <a:solidFill>
                  <a:schemeClr val="bg1"/>
                </a:solidFill>
              </a:rPr>
              <a:t>t</a:t>
            </a:r>
            <a:r>
              <a:rPr lang="en-US" sz="45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alk- It indicates resistance to change</a:t>
            </a:r>
            <a:br>
              <a:rPr lang="en-US" sz="45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endParaRPr lang="en-US" sz="45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43C2D77-4572-4B62-8676-02015A98CF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2209800"/>
            <a:ext cx="2952750" cy="2606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41392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3" y="1914812"/>
            <a:ext cx="6858000" cy="3028377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4" y="1924949"/>
            <a:ext cx="68579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3195" y="4092815"/>
            <a:ext cx="2501979" cy="302838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376302" y="969718"/>
            <a:ext cx="292526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22" y="1914808"/>
            <a:ext cx="6858003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B5E36D-F311-4F0F-8FC4-0C5CB2569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858" y="1683756"/>
            <a:ext cx="2336449" cy="2396359"/>
          </a:xfrm>
        </p:spPr>
        <p:txBody>
          <a:bodyPr anchor="b">
            <a:normAutofit/>
          </a:bodyPr>
          <a:lstStyle/>
          <a:p>
            <a:pPr algn="r"/>
            <a:r>
              <a:rPr lang="en-US" sz="3500" b="1" dirty="0">
                <a:solidFill>
                  <a:srgbClr val="FFFFFF"/>
                </a:solidFill>
              </a:rPr>
              <a:t>Tonight’s Role Play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29B157CF-7398-47A0-8086-5C1DC762492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81985911"/>
              </p:ext>
            </p:extLst>
          </p:nvPr>
        </p:nvGraphicFramePr>
        <p:xfrm>
          <a:off x="3678789" y="750440"/>
          <a:ext cx="5000124" cy="545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203528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81AEB8A9-B768-4E30-BA55-D919E6687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500" y="-2"/>
            <a:ext cx="3052451" cy="68580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753D3E-E866-443E-9B26-D3EECAB73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640080"/>
            <a:ext cx="2322320" cy="56132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41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Two-Handed Reflection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74A1A8-083D-4668-8560-A0945DC3D502}"/>
              </a:ext>
            </a:extLst>
          </p:cNvPr>
          <p:cNvSpPr txBox="1"/>
          <p:nvPr/>
        </p:nvSpPr>
        <p:spPr>
          <a:xfrm>
            <a:off x="3524863" y="640082"/>
            <a:ext cx="5136536" cy="24848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R="0" lvl="0" algn="ctr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3200" dirty="0" err="1"/>
              <a:t>Refle</a:t>
            </a:r>
            <a:r>
              <a:rPr kumimoji="0" lang="en-US" sz="320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ct</a:t>
            </a:r>
            <a:r>
              <a:rPr kumimoji="0" lang="en-US" sz="320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their objection, then say “and on the other hand” …evoke change talk from them (DARN CAT). </a:t>
            </a:r>
          </a:p>
        </p:txBody>
      </p:sp>
      <p:pic>
        <p:nvPicPr>
          <p:cNvPr id="1026" name="Picture 2" descr="Hands Caring Love - Free vector graphic on Pixabay">
            <a:extLst>
              <a:ext uri="{FF2B5EF4-FFF2-40B4-BE49-F238E27FC236}">
                <a16:creationId xmlns:a16="http://schemas.microsoft.com/office/drawing/2014/main" id="{3949100C-4E4C-4DA3-85A0-2A1C7FDEB9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87725" y="3446698"/>
            <a:ext cx="4976670" cy="2488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53051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9389D3E0-BA02-41D3-B2AC-8FD6AA8939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Dove Flying Snip | Dove Flying Snip | Ian Burt | Flickr">
            <a:extLst>
              <a:ext uri="{FF2B5EF4-FFF2-40B4-BE49-F238E27FC236}">
                <a16:creationId xmlns:a16="http://schemas.microsoft.com/office/drawing/2014/main" id="{26D332FB-D3B0-446F-B315-5CCC91AFC2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7284" y="597184"/>
            <a:ext cx="5124450" cy="51244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7FC8405-F0EB-4422-90EE-3D2E04510C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576636"/>
            <a:ext cx="2917697" cy="1480889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l">
              <a:lnSpc>
                <a:spcPct val="90000"/>
              </a:lnSpc>
            </a:pPr>
            <a:r>
              <a:rPr lang="en-US" sz="45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Emphasize their Autonomy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EB6DF6-2EBC-453A-A29E-D77986FCCE0D}"/>
              </a:ext>
            </a:extLst>
          </p:cNvPr>
          <p:cNvSpPr txBox="1"/>
          <p:nvPr/>
        </p:nvSpPr>
        <p:spPr>
          <a:xfrm>
            <a:off x="291052" y="3048000"/>
            <a:ext cx="325995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Remind them that they are free to do as they please, but doing X will produce desired outcome Y. </a:t>
            </a:r>
          </a:p>
        </p:txBody>
      </p:sp>
    </p:spTree>
    <p:extLst>
      <p:ext uri="{BB962C8B-B14F-4D97-AF65-F5344CB8AC3E}">
        <p14:creationId xmlns:p14="http://schemas.microsoft.com/office/powerpoint/2010/main" val="39728034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14619</TotalTime>
  <Words>714</Words>
  <Application>Microsoft Office PowerPoint</Application>
  <PresentationFormat>On-screen Show (4:3)</PresentationFormat>
  <Paragraphs>87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Office Theme</vt:lpstr>
      <vt:lpstr>1_Office Theme</vt:lpstr>
      <vt:lpstr>Motivational Interviewing</vt:lpstr>
      <vt:lpstr>Session 5:  Dealing With Resistance Part 2 Six More Methods</vt:lpstr>
      <vt:lpstr>PowerPoint Presentation</vt:lpstr>
      <vt:lpstr>PowerPoint Presentation</vt:lpstr>
      <vt:lpstr>PowerPoint Presentation</vt:lpstr>
      <vt:lpstr>Resistance is sustain talk- It indicates resistance to change </vt:lpstr>
      <vt:lpstr>Tonight’s Role Play</vt:lpstr>
      <vt:lpstr>Two-Handed Reflection</vt:lpstr>
      <vt:lpstr>Emphasize their Autonomy</vt:lpstr>
      <vt:lpstr>Reframe</vt:lpstr>
      <vt:lpstr>Solicit Their Advice</vt:lpstr>
      <vt:lpstr>Find the Win/Win</vt:lpstr>
      <vt:lpstr>The Columbo Method</vt:lpstr>
      <vt:lpstr>Demo Role Play with MOC</vt:lpstr>
      <vt:lpstr>Global Vaccine Funding:   - $17B - Lives Saved - Economy - Prevention - Bipartisan    </vt:lpstr>
      <vt:lpstr>Discuss</vt:lpstr>
      <vt:lpstr>Global Vaccine Funding:   - $17B - Lives Saved - Economy - Prevention - Bipartisan    </vt:lpstr>
      <vt:lpstr>Discuss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David Christian</cp:lastModifiedBy>
  <cp:revision>13</cp:revision>
  <dcterms:created xsi:type="dcterms:W3CDTF">2021-10-05T14:11:47Z</dcterms:created>
  <dcterms:modified xsi:type="dcterms:W3CDTF">2022-01-27T01:47:17Z</dcterms:modified>
</cp:coreProperties>
</file>