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907" r:id="rId3"/>
    <p:sldId id="938" r:id="rId4"/>
    <p:sldId id="292" r:id="rId5"/>
    <p:sldId id="940" r:id="rId6"/>
    <p:sldId id="933" r:id="rId7"/>
    <p:sldId id="944" r:id="rId8"/>
    <p:sldId id="950" r:id="rId9"/>
    <p:sldId id="955" r:id="rId10"/>
    <p:sldId id="953" r:id="rId11"/>
    <p:sldId id="952" r:id="rId12"/>
    <p:sldId id="951" r:id="rId13"/>
    <p:sldId id="949" r:id="rId14"/>
    <p:sldId id="937" r:id="rId15"/>
    <p:sldId id="956" r:id="rId16"/>
    <p:sldId id="264" r:id="rId17"/>
    <p:sldId id="957" r:id="rId18"/>
    <p:sldId id="945" r:id="rId19"/>
    <p:sldId id="94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DD24AF-009A-42D6-B214-B2AEA7D33D84}" v="15" dt="2024-12-11T14:59:01.7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1" d="50"/>
        <a:sy n="31" d="5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Christian" userId="8c521bb486a1af28" providerId="LiveId" clId="{9FDD24AF-009A-42D6-B214-B2AEA7D33D84}"/>
    <pc:docChg chg="undo custSel addSld delSld modSld">
      <pc:chgData name="David Christian" userId="8c521bb486a1af28" providerId="LiveId" clId="{9FDD24AF-009A-42D6-B214-B2AEA7D33D84}" dt="2024-12-11T14:59:32.157" v="400" actId="47"/>
      <pc:docMkLst>
        <pc:docMk/>
      </pc:docMkLst>
      <pc:sldChg chg="modSp mod">
        <pc:chgData name="David Christian" userId="8c521bb486a1af28" providerId="LiveId" clId="{9FDD24AF-009A-42D6-B214-B2AEA7D33D84}" dt="2024-12-09T16:04:00.271" v="240" actId="14100"/>
        <pc:sldMkLst>
          <pc:docMk/>
          <pc:sldMk cId="3353620428" sldId="264"/>
        </pc:sldMkLst>
        <pc:spChg chg="mod">
          <ac:chgData name="David Christian" userId="8c521bb486a1af28" providerId="LiveId" clId="{9FDD24AF-009A-42D6-B214-B2AEA7D33D84}" dt="2024-12-09T16:03:56.170" v="239" actId="14100"/>
          <ac:spMkLst>
            <pc:docMk/>
            <pc:sldMk cId="3353620428" sldId="264"/>
            <ac:spMk id="2" creationId="{00000000-0000-0000-0000-000000000000}"/>
          </ac:spMkLst>
        </pc:spChg>
        <pc:spChg chg="mod">
          <ac:chgData name="David Christian" userId="8c521bb486a1af28" providerId="LiveId" clId="{9FDD24AF-009A-42D6-B214-B2AEA7D33D84}" dt="2024-12-09T16:04:00.271" v="240" actId="14100"/>
          <ac:spMkLst>
            <pc:docMk/>
            <pc:sldMk cId="3353620428" sldId="264"/>
            <ac:spMk id="3" creationId="{00000000-0000-0000-0000-000000000000}"/>
          </ac:spMkLst>
        </pc:spChg>
      </pc:sldChg>
      <pc:sldChg chg="modSp mod">
        <pc:chgData name="David Christian" userId="8c521bb486a1af28" providerId="LiveId" clId="{9FDD24AF-009A-42D6-B214-B2AEA7D33D84}" dt="2024-12-09T15:54:19.752" v="13" actId="20577"/>
        <pc:sldMkLst>
          <pc:docMk/>
          <pc:sldMk cId="1000163206" sldId="907"/>
        </pc:sldMkLst>
        <pc:spChg chg="mod">
          <ac:chgData name="David Christian" userId="8c521bb486a1af28" providerId="LiveId" clId="{9FDD24AF-009A-42D6-B214-B2AEA7D33D84}" dt="2024-12-09T15:54:19.752" v="13" actId="20577"/>
          <ac:spMkLst>
            <pc:docMk/>
            <pc:sldMk cId="1000163206" sldId="907"/>
            <ac:spMk id="3" creationId="{E6D27F8E-33CF-4DC8-8B20-99FC572960A8}"/>
          </ac:spMkLst>
        </pc:spChg>
      </pc:sldChg>
      <pc:sldChg chg="modSp mod">
        <pc:chgData name="David Christian" userId="8c521bb486a1af28" providerId="LiveId" clId="{9FDD24AF-009A-42D6-B214-B2AEA7D33D84}" dt="2024-12-11T14:50:05.209" v="280" actId="6549"/>
        <pc:sldMkLst>
          <pc:docMk/>
          <pc:sldMk cId="4199588168" sldId="938"/>
        </pc:sldMkLst>
        <pc:spChg chg="mod">
          <ac:chgData name="David Christian" userId="8c521bb486a1af28" providerId="LiveId" clId="{9FDD24AF-009A-42D6-B214-B2AEA7D33D84}" dt="2024-12-11T14:50:05.209" v="280" actId="6549"/>
          <ac:spMkLst>
            <pc:docMk/>
            <pc:sldMk cId="4199588168" sldId="938"/>
            <ac:spMk id="2" creationId="{C4ECD0E3-F94C-4154-8EEF-8446D0CB0C60}"/>
          </ac:spMkLst>
        </pc:spChg>
      </pc:sldChg>
      <pc:sldChg chg="modSp mod">
        <pc:chgData name="David Christian" userId="8c521bb486a1af28" providerId="LiveId" clId="{9FDD24AF-009A-42D6-B214-B2AEA7D33D84}" dt="2024-12-09T16:05:09.597" v="266" actId="20577"/>
        <pc:sldMkLst>
          <pc:docMk/>
          <pc:sldMk cId="3344661144" sldId="941"/>
        </pc:sldMkLst>
        <pc:spChg chg="mod">
          <ac:chgData name="David Christian" userId="8c521bb486a1af28" providerId="LiveId" clId="{9FDD24AF-009A-42D6-B214-B2AEA7D33D84}" dt="2024-12-09T16:05:09.597" v="266" actId="20577"/>
          <ac:spMkLst>
            <pc:docMk/>
            <pc:sldMk cId="3344661144" sldId="941"/>
            <ac:spMk id="3" creationId="{00000000-0000-0000-0000-000000000000}"/>
          </ac:spMkLst>
        </pc:spChg>
      </pc:sldChg>
      <pc:sldChg chg="addSp modSp mod">
        <pc:chgData name="David Christian" userId="8c521bb486a1af28" providerId="LiveId" clId="{9FDD24AF-009A-42D6-B214-B2AEA7D33D84}" dt="2024-12-11T14:56:51.420" v="387" actId="14100"/>
        <pc:sldMkLst>
          <pc:docMk/>
          <pc:sldMk cId="2526946134" sldId="949"/>
        </pc:sldMkLst>
        <pc:spChg chg="mod">
          <ac:chgData name="David Christian" userId="8c521bb486a1af28" providerId="LiveId" clId="{9FDD24AF-009A-42D6-B214-B2AEA7D33D84}" dt="2024-12-11T14:53:49.177" v="331" actId="113"/>
          <ac:spMkLst>
            <pc:docMk/>
            <pc:sldMk cId="2526946134" sldId="949"/>
            <ac:spMk id="3" creationId="{8B03778D-D903-4921-ADD6-1CC68EC00D5B}"/>
          </ac:spMkLst>
        </pc:spChg>
        <pc:spChg chg="add mod">
          <ac:chgData name="David Christian" userId="8c521bb486a1af28" providerId="LiveId" clId="{9FDD24AF-009A-42D6-B214-B2AEA7D33D84}" dt="2024-12-11T14:56:51.420" v="387" actId="14100"/>
          <ac:spMkLst>
            <pc:docMk/>
            <pc:sldMk cId="2526946134" sldId="949"/>
            <ac:spMk id="4" creationId="{D3A4760C-0F1B-F444-496E-612EA6847FD1}"/>
          </ac:spMkLst>
        </pc:spChg>
      </pc:sldChg>
      <pc:sldChg chg="modSp mod">
        <pc:chgData name="David Christian" userId="8c521bb486a1af28" providerId="LiveId" clId="{9FDD24AF-009A-42D6-B214-B2AEA7D33D84}" dt="2024-12-11T14:53:16.666" v="324" actId="113"/>
        <pc:sldMkLst>
          <pc:docMk/>
          <pc:sldMk cId="24778945" sldId="951"/>
        </pc:sldMkLst>
        <pc:spChg chg="mod">
          <ac:chgData name="David Christian" userId="8c521bb486a1af28" providerId="LiveId" clId="{9FDD24AF-009A-42D6-B214-B2AEA7D33D84}" dt="2024-12-11T14:53:16.666" v="324" actId="113"/>
          <ac:spMkLst>
            <pc:docMk/>
            <pc:sldMk cId="24778945" sldId="951"/>
            <ac:spMk id="2" creationId="{8198D845-541D-421E-BCE5-A512025CDFEA}"/>
          </ac:spMkLst>
        </pc:spChg>
      </pc:sldChg>
      <pc:sldChg chg="modSp mod">
        <pc:chgData name="David Christian" userId="8c521bb486a1af28" providerId="LiveId" clId="{9FDD24AF-009A-42D6-B214-B2AEA7D33D84}" dt="2024-12-11T14:53:00.327" v="323" actId="20577"/>
        <pc:sldMkLst>
          <pc:docMk/>
          <pc:sldMk cId="2040242290" sldId="952"/>
        </pc:sldMkLst>
        <pc:spChg chg="mod">
          <ac:chgData name="David Christian" userId="8c521bb486a1af28" providerId="LiveId" clId="{9FDD24AF-009A-42D6-B214-B2AEA7D33D84}" dt="2024-12-11T14:53:00.327" v="323" actId="20577"/>
          <ac:spMkLst>
            <pc:docMk/>
            <pc:sldMk cId="2040242290" sldId="952"/>
            <ac:spMk id="2" creationId="{8198D845-541D-421E-BCE5-A512025CDFEA}"/>
          </ac:spMkLst>
        </pc:spChg>
      </pc:sldChg>
      <pc:sldChg chg="modSp mod">
        <pc:chgData name="David Christian" userId="8c521bb486a1af28" providerId="LiveId" clId="{9FDD24AF-009A-42D6-B214-B2AEA7D33D84}" dt="2024-12-11T14:52:27.687" v="320" actId="113"/>
        <pc:sldMkLst>
          <pc:docMk/>
          <pc:sldMk cId="1145731004" sldId="953"/>
        </pc:sldMkLst>
        <pc:spChg chg="mod">
          <ac:chgData name="David Christian" userId="8c521bb486a1af28" providerId="LiveId" clId="{9FDD24AF-009A-42D6-B214-B2AEA7D33D84}" dt="2024-12-11T14:52:27.687" v="320" actId="113"/>
          <ac:spMkLst>
            <pc:docMk/>
            <pc:sldMk cId="1145731004" sldId="953"/>
            <ac:spMk id="2" creationId="{8198D845-541D-421E-BCE5-A512025CDFEA}"/>
          </ac:spMkLst>
        </pc:spChg>
        <pc:picChg chg="mod">
          <ac:chgData name="David Christian" userId="8c521bb486a1af28" providerId="LiveId" clId="{9FDD24AF-009A-42D6-B214-B2AEA7D33D84}" dt="2024-12-09T15:56:52.511" v="157" actId="1076"/>
          <ac:picMkLst>
            <pc:docMk/>
            <pc:sldMk cId="1145731004" sldId="953"/>
            <ac:picMk id="2050" creationId="{81F85D0A-31C1-431A-806B-0B19E8168E50}"/>
          </ac:picMkLst>
        </pc:picChg>
      </pc:sldChg>
      <pc:sldChg chg="del">
        <pc:chgData name="David Christian" userId="8c521bb486a1af28" providerId="LiveId" clId="{9FDD24AF-009A-42D6-B214-B2AEA7D33D84}" dt="2024-12-09T15:57:50.068" v="176" actId="47"/>
        <pc:sldMkLst>
          <pc:docMk/>
          <pc:sldMk cId="2491936253" sldId="954"/>
        </pc:sldMkLst>
      </pc:sldChg>
      <pc:sldChg chg="modSp">
        <pc:chgData name="David Christian" userId="8c521bb486a1af28" providerId="LiveId" clId="{9FDD24AF-009A-42D6-B214-B2AEA7D33D84}" dt="2024-12-11T14:52:19.418" v="319" actId="20577"/>
        <pc:sldMkLst>
          <pc:docMk/>
          <pc:sldMk cId="3380072321" sldId="955"/>
        </pc:sldMkLst>
        <pc:spChg chg="mod">
          <ac:chgData name="David Christian" userId="8c521bb486a1af28" providerId="LiveId" clId="{9FDD24AF-009A-42D6-B214-B2AEA7D33D84}" dt="2024-12-11T14:52:19.418" v="319" actId="20577"/>
          <ac:spMkLst>
            <pc:docMk/>
            <pc:sldMk cId="3380072321" sldId="955"/>
            <ac:spMk id="2" creationId="{8198D845-541D-421E-BCE5-A512025CDFEA}"/>
          </ac:spMkLst>
        </pc:spChg>
      </pc:sldChg>
      <pc:sldChg chg="addSp delSp modSp mod">
        <pc:chgData name="David Christian" userId="8c521bb486a1af28" providerId="LiveId" clId="{9FDD24AF-009A-42D6-B214-B2AEA7D33D84}" dt="2024-12-11T14:58:15.147" v="393" actId="21"/>
        <pc:sldMkLst>
          <pc:docMk/>
          <pc:sldMk cId="3627987068" sldId="956"/>
        </pc:sldMkLst>
        <pc:spChg chg="add del mod">
          <ac:chgData name="David Christian" userId="8c521bb486a1af28" providerId="LiveId" clId="{9FDD24AF-009A-42D6-B214-B2AEA7D33D84}" dt="2024-12-11T14:58:15.147" v="393" actId="21"/>
          <ac:spMkLst>
            <pc:docMk/>
            <pc:sldMk cId="3627987068" sldId="956"/>
            <ac:spMk id="3" creationId="{D68CFB3E-854B-A303-1C76-D4FADC87C91C}"/>
          </ac:spMkLst>
        </pc:spChg>
        <pc:spChg chg="add mod">
          <ac:chgData name="David Christian" userId="8c521bb486a1af28" providerId="LiveId" clId="{9FDD24AF-009A-42D6-B214-B2AEA7D33D84}" dt="2024-12-11T14:57:27.881" v="390"/>
          <ac:spMkLst>
            <pc:docMk/>
            <pc:sldMk cId="3627987068" sldId="956"/>
            <ac:spMk id="4" creationId="{84B8229D-D664-2862-2D2A-54F2B4FA931A}"/>
          </ac:spMkLst>
        </pc:spChg>
        <pc:spChg chg="add del mod">
          <ac:chgData name="David Christian" userId="8c521bb486a1af28" providerId="LiveId" clId="{9FDD24AF-009A-42D6-B214-B2AEA7D33D84}" dt="2024-12-11T14:57:10.306" v="389" actId="478"/>
          <ac:spMkLst>
            <pc:docMk/>
            <pc:sldMk cId="3627987068" sldId="956"/>
            <ac:spMk id="8" creationId="{B59310B8-BF63-FADF-F510-3904A79F95BA}"/>
          </ac:spMkLst>
        </pc:spChg>
      </pc:sldChg>
      <pc:sldChg chg="addSp delSp modSp del mod">
        <pc:chgData name="David Christian" userId="8c521bb486a1af28" providerId="LiveId" clId="{9FDD24AF-009A-42D6-B214-B2AEA7D33D84}" dt="2024-12-11T14:58:38.265" v="394" actId="47"/>
        <pc:sldMkLst>
          <pc:docMk/>
          <pc:sldMk cId="3579660319" sldId="957"/>
        </pc:sldMkLst>
        <pc:spChg chg="add mod">
          <ac:chgData name="David Christian" userId="8c521bb486a1af28" providerId="LiveId" clId="{9FDD24AF-009A-42D6-B214-B2AEA7D33D84}" dt="2024-12-09T16:04:38.537" v="243" actId="14100"/>
          <ac:spMkLst>
            <pc:docMk/>
            <pc:sldMk cId="3579660319" sldId="957"/>
            <ac:spMk id="5" creationId="{0FF438B8-2809-4DC5-DF3A-5C980C2C5916}"/>
          </ac:spMkLst>
        </pc:spChg>
      </pc:sldChg>
      <pc:sldChg chg="addSp del delDesignElem">
        <pc:chgData name="David Christian" userId="8c521bb486a1af28" providerId="LiveId" clId="{9FDD24AF-009A-42D6-B214-B2AEA7D33D84}" dt="2024-12-11T14:58:55.057" v="396"/>
        <pc:sldMkLst>
          <pc:docMk/>
          <pc:sldMk cId="4177691070" sldId="957"/>
        </pc:sldMkLst>
        <pc:spChg chg="add">
          <ac:chgData name="David Christian" userId="8c521bb486a1af28" providerId="LiveId" clId="{9FDD24AF-009A-42D6-B214-B2AEA7D33D84}" dt="2024-12-11T14:58:55.057" v="396"/>
          <ac:spMkLst>
            <pc:docMk/>
            <pc:sldMk cId="4177691070" sldId="957"/>
            <ac:spMk id="26" creationId="{2452BFEF-75B8-4CB0-1FC0-B63D6C0DA626}"/>
          </ac:spMkLst>
        </pc:spChg>
        <pc:spChg chg="add">
          <ac:chgData name="David Christian" userId="8c521bb486a1af28" providerId="LiveId" clId="{9FDD24AF-009A-42D6-B214-B2AEA7D33D84}" dt="2024-12-11T14:58:55.057" v="396"/>
          <ac:spMkLst>
            <pc:docMk/>
            <pc:sldMk cId="4177691070" sldId="957"/>
            <ac:spMk id="28" creationId="{FE9CFC94-AC63-600D-E0C5-FC24DCD6AEBE}"/>
          </ac:spMkLst>
        </pc:spChg>
        <pc:spChg chg="add">
          <ac:chgData name="David Christian" userId="8c521bb486a1af28" providerId="LiveId" clId="{9FDD24AF-009A-42D6-B214-B2AEA7D33D84}" dt="2024-12-11T14:58:55.057" v="396"/>
          <ac:spMkLst>
            <pc:docMk/>
            <pc:sldMk cId="4177691070" sldId="957"/>
            <ac:spMk id="30" creationId="{1100996A-73E6-49B4-9AC8-F03DE490CEF4}"/>
          </ac:spMkLst>
        </pc:spChg>
        <pc:spChg chg="add">
          <ac:chgData name="David Christian" userId="8c521bb486a1af28" providerId="LiveId" clId="{9FDD24AF-009A-42D6-B214-B2AEA7D33D84}" dt="2024-12-11T14:58:55.057" v="396"/>
          <ac:spMkLst>
            <pc:docMk/>
            <pc:sldMk cId="4177691070" sldId="957"/>
            <ac:spMk id="32" creationId="{BC6DE44F-6742-029C-1ED3-780CB88186AE}"/>
          </ac:spMkLst>
        </pc:spChg>
        <pc:spChg chg="add">
          <ac:chgData name="David Christian" userId="8c521bb486a1af28" providerId="LiveId" clId="{9FDD24AF-009A-42D6-B214-B2AEA7D33D84}" dt="2024-12-11T14:58:55.057" v="396"/>
          <ac:spMkLst>
            <pc:docMk/>
            <pc:sldMk cId="4177691070" sldId="957"/>
            <ac:spMk id="34" creationId="{0EFA5BD3-5763-6F6A-F83C-C1D0A1B54A19}"/>
          </ac:spMkLst>
        </pc:spChg>
        <pc:spChg chg="add">
          <ac:chgData name="David Christian" userId="8c521bb486a1af28" providerId="LiveId" clId="{9FDD24AF-009A-42D6-B214-B2AEA7D33D84}" dt="2024-12-11T14:58:55.057" v="396"/>
          <ac:spMkLst>
            <pc:docMk/>
            <pc:sldMk cId="4177691070" sldId="957"/>
            <ac:spMk id="36" creationId="{F3CB576B-55BE-73D9-5775-9FCB72DF42CE}"/>
          </ac:spMkLst>
        </pc:spChg>
        <pc:spChg chg="add">
          <ac:chgData name="David Christian" userId="8c521bb486a1af28" providerId="LiveId" clId="{9FDD24AF-009A-42D6-B214-B2AEA7D33D84}" dt="2024-12-11T14:58:55.057" v="396"/>
          <ac:spMkLst>
            <pc:docMk/>
            <pc:sldMk cId="4177691070" sldId="957"/>
            <ac:spMk id="38" creationId="{F7E1E604-2195-68F9-8DE6-7D77ABD4DF3E}"/>
          </ac:spMkLst>
        </pc:spChg>
      </pc:sldChg>
      <pc:sldChg chg="new del">
        <pc:chgData name="David Christian" userId="8c521bb486a1af28" providerId="LiveId" clId="{9FDD24AF-009A-42D6-B214-B2AEA7D33D84}" dt="2024-12-11T14:51:27.762" v="312" actId="680"/>
        <pc:sldMkLst>
          <pc:docMk/>
          <pc:sldMk cId="308427004" sldId="958"/>
        </pc:sldMkLst>
      </pc:sldChg>
      <pc:sldChg chg="new del">
        <pc:chgData name="David Christian" userId="8c521bb486a1af28" providerId="LiveId" clId="{9FDD24AF-009A-42D6-B214-B2AEA7D33D84}" dt="2024-12-11T14:57:41.371" v="392" actId="680"/>
        <pc:sldMkLst>
          <pc:docMk/>
          <pc:sldMk cId="3643542397" sldId="958"/>
        </pc:sldMkLst>
      </pc:sldChg>
      <pc:sldChg chg="new del">
        <pc:chgData name="David Christian" userId="8c521bb486a1af28" providerId="LiveId" clId="{9FDD24AF-009A-42D6-B214-B2AEA7D33D84}" dt="2024-12-11T14:59:32.157" v="400" actId="47"/>
        <pc:sldMkLst>
          <pc:docMk/>
          <pc:sldMk cId="4122888390" sldId="958"/>
        </pc:sldMkLst>
      </pc:sldChg>
      <pc:sldChg chg="new del">
        <pc:chgData name="David Christian" userId="8c521bb486a1af28" providerId="LiveId" clId="{9FDD24AF-009A-42D6-B214-B2AEA7D33D84}" dt="2024-12-11T14:59:31.269" v="399" actId="47"/>
        <pc:sldMkLst>
          <pc:docMk/>
          <pc:sldMk cId="3926141830" sldId="959"/>
        </pc:sldMkLst>
      </pc:sldChg>
    </pc:docChg>
  </pc:docChgLst>
  <pc:docChgLst>
    <pc:chgData name="David Christian" userId="8c521bb486a1af28" providerId="LiveId" clId="{2BE6A96F-91D9-41CA-A9D2-7C3849709E63}"/>
    <pc:docChg chg="undo custSel addSld delSld modSld sldOrd">
      <pc:chgData name="David Christian" userId="8c521bb486a1af28" providerId="LiveId" clId="{2BE6A96F-91D9-41CA-A9D2-7C3849709E63}" dt="2021-12-15T01:35:31.393" v="1728" actId="113"/>
      <pc:docMkLst>
        <pc:docMk/>
      </pc:docMkLst>
      <pc:sldChg chg="del">
        <pc:chgData name="David Christian" userId="8c521bb486a1af28" providerId="LiveId" clId="{2BE6A96F-91D9-41CA-A9D2-7C3849709E63}" dt="2021-12-05T23:19:28.154" v="69" actId="47"/>
        <pc:sldMkLst>
          <pc:docMk/>
          <pc:sldMk cId="3532155792" sldId="257"/>
        </pc:sldMkLst>
      </pc:sldChg>
      <pc:sldChg chg="del">
        <pc:chgData name="David Christian" userId="8c521bb486a1af28" providerId="LiveId" clId="{2BE6A96F-91D9-41CA-A9D2-7C3849709E63}" dt="2021-12-13T02:45:08.692" v="1556" actId="47"/>
        <pc:sldMkLst>
          <pc:docMk/>
          <pc:sldMk cId="3716064979" sldId="261"/>
        </pc:sldMkLst>
      </pc:sldChg>
      <pc:sldChg chg="modSp mod ord">
        <pc:chgData name="David Christian" userId="8c521bb486a1af28" providerId="LiveId" clId="{2BE6A96F-91D9-41CA-A9D2-7C3849709E63}" dt="2021-12-13T02:43:13.852" v="1551"/>
        <pc:sldMkLst>
          <pc:docMk/>
          <pc:sldMk cId="3353620428" sldId="264"/>
        </pc:sldMkLst>
      </pc:sldChg>
      <pc:sldChg chg="del">
        <pc:chgData name="David Christian" userId="8c521bb486a1af28" providerId="LiveId" clId="{2BE6A96F-91D9-41CA-A9D2-7C3849709E63}" dt="2021-12-05T23:20:05.285" v="73" actId="47"/>
        <pc:sldMkLst>
          <pc:docMk/>
          <pc:sldMk cId="1915938966" sldId="291"/>
        </pc:sldMkLst>
      </pc:sldChg>
      <pc:sldChg chg="del">
        <pc:chgData name="David Christian" userId="8c521bb486a1af28" providerId="LiveId" clId="{2BE6A96F-91D9-41CA-A9D2-7C3849709E63}" dt="2021-12-06T01:41:32.920" v="552" actId="47"/>
        <pc:sldMkLst>
          <pc:docMk/>
          <pc:sldMk cId="891093939" sldId="293"/>
        </pc:sldMkLst>
      </pc:sldChg>
      <pc:sldChg chg="del">
        <pc:chgData name="David Christian" userId="8c521bb486a1af28" providerId="LiveId" clId="{2BE6A96F-91D9-41CA-A9D2-7C3849709E63}" dt="2021-12-06T01:41:36.059" v="553" actId="47"/>
        <pc:sldMkLst>
          <pc:docMk/>
          <pc:sldMk cId="3118081334" sldId="295"/>
        </pc:sldMkLst>
      </pc:sldChg>
      <pc:sldChg chg="del">
        <pc:chgData name="David Christian" userId="8c521bb486a1af28" providerId="LiveId" clId="{2BE6A96F-91D9-41CA-A9D2-7C3849709E63}" dt="2021-12-05T23:19:26.536" v="68" actId="47"/>
        <pc:sldMkLst>
          <pc:docMk/>
          <pc:sldMk cId="3164507235" sldId="899"/>
        </pc:sldMkLst>
      </pc:sldChg>
      <pc:sldChg chg="modSp mod">
        <pc:chgData name="David Christian" userId="8c521bb486a1af28" providerId="LiveId" clId="{2BE6A96F-91D9-41CA-A9D2-7C3849709E63}" dt="2021-12-06T01:08:58.890" v="316" actId="20577"/>
        <pc:sldMkLst>
          <pc:docMk/>
          <pc:sldMk cId="1000163206" sldId="907"/>
        </pc:sldMkLst>
      </pc:sldChg>
      <pc:sldChg chg="modSp mod">
        <pc:chgData name="David Christian" userId="8c521bb486a1af28" providerId="LiveId" clId="{2BE6A96F-91D9-41CA-A9D2-7C3849709E63}" dt="2021-12-13T02:35:17.605" v="1392" actId="20577"/>
        <pc:sldMkLst>
          <pc:docMk/>
          <pc:sldMk cId="4199588168" sldId="938"/>
        </pc:sldMkLst>
      </pc:sldChg>
      <pc:sldChg chg="modSp mod ord">
        <pc:chgData name="David Christian" userId="8c521bb486a1af28" providerId="LiveId" clId="{2BE6A96F-91D9-41CA-A9D2-7C3849709E63}" dt="2021-12-13T02:35:41.578" v="1393" actId="14100"/>
        <pc:sldMkLst>
          <pc:docMk/>
          <pc:sldMk cId="4271321499" sldId="940"/>
        </pc:sldMkLst>
      </pc:sldChg>
      <pc:sldChg chg="addSp delSp modSp mod setBg setClrOvrMap">
        <pc:chgData name="David Christian" userId="8c521bb486a1af28" providerId="LiveId" clId="{2BE6A96F-91D9-41CA-A9D2-7C3849709E63}" dt="2021-12-06T13:22:12.334" v="1239" actId="14100"/>
        <pc:sldMkLst>
          <pc:docMk/>
          <pc:sldMk cId="3344661144" sldId="941"/>
        </pc:sldMkLst>
      </pc:sldChg>
      <pc:sldChg chg="del">
        <pc:chgData name="David Christian" userId="8c521bb486a1af28" providerId="LiveId" clId="{2BE6A96F-91D9-41CA-A9D2-7C3849709E63}" dt="2021-12-06T01:41:37.957" v="554" actId="47"/>
        <pc:sldMkLst>
          <pc:docMk/>
          <pc:sldMk cId="2873444390" sldId="942"/>
        </pc:sldMkLst>
      </pc:sldChg>
      <pc:sldChg chg="del">
        <pc:chgData name="David Christian" userId="8c521bb486a1af28" providerId="LiveId" clId="{2BE6A96F-91D9-41CA-A9D2-7C3849709E63}" dt="2021-12-06T01:41:41.262" v="555" actId="47"/>
        <pc:sldMkLst>
          <pc:docMk/>
          <pc:sldMk cId="3363112884" sldId="943"/>
        </pc:sldMkLst>
      </pc:sldChg>
      <pc:sldChg chg="addSp delSp modSp add del mod ord">
        <pc:chgData name="David Christian" userId="8c521bb486a1af28" providerId="LiveId" clId="{2BE6A96F-91D9-41CA-A9D2-7C3849709E63}" dt="2021-12-13T02:37:03.080" v="1427" actId="20577"/>
        <pc:sldMkLst>
          <pc:docMk/>
          <pc:sldMk cId="4264139298" sldId="944"/>
        </pc:sldMkLst>
      </pc:sldChg>
      <pc:sldChg chg="modSp mod">
        <pc:chgData name="David Christian" userId="8c521bb486a1af28" providerId="LiveId" clId="{2BE6A96F-91D9-41CA-A9D2-7C3849709E63}" dt="2021-12-13T02:45:53.653" v="1561" actId="1076"/>
        <pc:sldMkLst>
          <pc:docMk/>
          <pc:sldMk cId="802043248" sldId="945"/>
        </pc:sldMkLst>
      </pc:sldChg>
      <pc:sldChg chg="del">
        <pc:chgData name="David Christian" userId="8c521bb486a1af28" providerId="LiveId" clId="{2BE6A96F-91D9-41CA-A9D2-7C3849709E63}" dt="2021-12-05T23:19:53.058" v="72" actId="47"/>
        <pc:sldMkLst>
          <pc:docMk/>
          <pc:sldMk cId="2181991717" sldId="946"/>
        </pc:sldMkLst>
      </pc:sldChg>
      <pc:sldChg chg="addSp delSp modSp del mod addAnim setClrOvrMap">
        <pc:chgData name="David Christian" userId="8c521bb486a1af28" providerId="LiveId" clId="{2BE6A96F-91D9-41CA-A9D2-7C3849709E63}" dt="2021-12-06T03:20:40.832" v="1076" actId="47"/>
        <pc:sldMkLst>
          <pc:docMk/>
          <pc:sldMk cId="3804707393" sldId="947"/>
        </pc:sldMkLst>
      </pc:sldChg>
      <pc:sldChg chg="addSp delSp modSp del mod">
        <pc:chgData name="David Christian" userId="8c521bb486a1af28" providerId="LiveId" clId="{2BE6A96F-91D9-41CA-A9D2-7C3849709E63}" dt="2021-12-13T02:45:11.142" v="1557" actId="47"/>
        <pc:sldMkLst>
          <pc:docMk/>
          <pc:sldMk cId="1016696372" sldId="948"/>
        </pc:sldMkLst>
      </pc:sldChg>
      <pc:sldChg chg="new del">
        <pc:chgData name="David Christian" userId="8c521bb486a1af28" providerId="LiveId" clId="{2BE6A96F-91D9-41CA-A9D2-7C3849709E63}" dt="2021-12-05T23:23:46.261" v="129" actId="680"/>
        <pc:sldMkLst>
          <pc:docMk/>
          <pc:sldMk cId="23317892" sldId="949"/>
        </pc:sldMkLst>
      </pc:sldChg>
      <pc:sldChg chg="addSp delSp modSp new mod ord setBg setClrOvrMap">
        <pc:chgData name="David Christian" userId="8c521bb486a1af28" providerId="LiveId" clId="{2BE6A96F-91D9-41CA-A9D2-7C3849709E63}" dt="2021-12-06T01:46:42.792" v="641" actId="255"/>
        <pc:sldMkLst>
          <pc:docMk/>
          <pc:sldMk cId="2526946134" sldId="949"/>
        </pc:sldMkLst>
      </pc:sldChg>
      <pc:sldChg chg="addSp modSp new mod setBg addAnim">
        <pc:chgData name="David Christian" userId="8c521bb486a1af28" providerId="LiveId" clId="{2BE6A96F-91D9-41CA-A9D2-7C3849709E63}" dt="2021-12-06T01:15:40.478" v="364"/>
        <pc:sldMkLst>
          <pc:docMk/>
          <pc:sldMk cId="3046841375" sldId="950"/>
        </pc:sldMkLst>
      </pc:sldChg>
      <pc:sldChg chg="addSp delSp modSp mod setBg">
        <pc:chgData name="David Christian" userId="8c521bb486a1af28" providerId="LiveId" clId="{2BE6A96F-91D9-41CA-A9D2-7C3849709E63}" dt="2021-12-06T01:43:56.261" v="637" actId="26606"/>
        <pc:sldMkLst>
          <pc:docMk/>
          <pc:sldMk cId="24778945" sldId="951"/>
        </pc:sldMkLst>
      </pc:sldChg>
      <pc:sldChg chg="addSp delSp modSp mod setBg">
        <pc:chgData name="David Christian" userId="8c521bb486a1af28" providerId="LiveId" clId="{2BE6A96F-91D9-41CA-A9D2-7C3849709E63}" dt="2021-12-13T02:39:29.382" v="1453" actId="14100"/>
        <pc:sldMkLst>
          <pc:docMk/>
          <pc:sldMk cId="2040242290" sldId="952"/>
        </pc:sldMkLst>
      </pc:sldChg>
      <pc:sldChg chg="addSp delSp modSp mod setBg">
        <pc:chgData name="David Christian" userId="8c521bb486a1af28" providerId="LiveId" clId="{2BE6A96F-91D9-41CA-A9D2-7C3849709E63}" dt="2021-12-06T13:21:04.053" v="1238" actId="20577"/>
        <pc:sldMkLst>
          <pc:docMk/>
          <pc:sldMk cId="1145731004" sldId="953"/>
        </pc:sldMkLst>
      </pc:sldChg>
      <pc:sldChg chg="addSp delSp modSp mod setBg setClrOvrMap">
        <pc:chgData name="David Christian" userId="8c521bb486a1af28" providerId="LiveId" clId="{2BE6A96F-91D9-41CA-A9D2-7C3849709E63}" dt="2021-12-13T02:39:33.026" v="1456" actId="1036"/>
        <pc:sldMkLst>
          <pc:docMk/>
          <pc:sldMk cId="2491936253" sldId="954"/>
        </pc:sldMkLst>
      </pc:sldChg>
      <pc:sldChg chg="addSp delSp modSp mod setBg addAnim setClrOvrMap">
        <pc:chgData name="David Christian" userId="8c521bb486a1af28" providerId="LiveId" clId="{2BE6A96F-91D9-41CA-A9D2-7C3849709E63}" dt="2021-12-06T01:40:24.279" v="550" actId="26606"/>
        <pc:sldMkLst>
          <pc:docMk/>
          <pc:sldMk cId="3380072321" sldId="955"/>
        </pc:sldMkLst>
      </pc:sldChg>
      <pc:sldChg chg="addSp del delDesignElem">
        <pc:chgData name="David Christian" userId="8c521bb486a1af28" providerId="LiveId" clId="{2BE6A96F-91D9-41CA-A9D2-7C3849709E63}" dt="2021-12-06T03:33:43.595" v="1103"/>
        <pc:sldMkLst>
          <pc:docMk/>
          <pc:sldMk cId="1368687651" sldId="956"/>
        </pc:sldMkLst>
      </pc:sldChg>
      <pc:sldChg chg="addSp modSp mod">
        <pc:chgData name="David Christian" userId="8c521bb486a1af28" providerId="LiveId" clId="{2BE6A96F-91D9-41CA-A9D2-7C3849709E63}" dt="2021-12-15T01:33:40.409" v="1595" actId="20577"/>
        <pc:sldMkLst>
          <pc:docMk/>
          <pc:sldMk cId="3627987068" sldId="956"/>
        </pc:sldMkLst>
      </pc:sldChg>
      <pc:sldChg chg="addSp del delDesignElem">
        <pc:chgData name="David Christian" userId="8c521bb486a1af28" providerId="LiveId" clId="{2BE6A96F-91D9-41CA-A9D2-7C3849709E63}" dt="2021-12-13T02:44:20.180" v="1555"/>
        <pc:sldMkLst>
          <pc:docMk/>
          <pc:sldMk cId="1135517683" sldId="957"/>
        </pc:sldMkLst>
      </pc:sldChg>
      <pc:sldChg chg="modSp mod">
        <pc:chgData name="David Christian" userId="8c521bb486a1af28" providerId="LiveId" clId="{2BE6A96F-91D9-41CA-A9D2-7C3849709E63}" dt="2021-12-15T01:35:31.393" v="1728" actId="113"/>
        <pc:sldMkLst>
          <pc:docMk/>
          <pc:sldMk cId="3579660319" sldId="9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111EB-5141-4A19-9B2F-E9785254A46E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90191-CF29-4EF6-BF37-82FCD2AF1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8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5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1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12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12/11/2024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23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520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027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43082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44802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741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12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6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3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</p:spTree>
    <p:extLst>
      <p:ext uri="{BB962C8B-B14F-4D97-AF65-F5344CB8AC3E}">
        <p14:creationId xmlns:p14="http://schemas.microsoft.com/office/powerpoint/2010/main" val="551053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41299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8078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0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5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2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2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00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20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9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709EE-E450-423E-8F72-DEF1C37697D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6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12/11/2024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14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ference room table">
            <a:extLst>
              <a:ext uri="{FF2B5EF4-FFF2-40B4-BE49-F238E27FC236}">
                <a16:creationId xmlns:a16="http://schemas.microsoft.com/office/drawing/2014/main" id="{610E1982-BAC7-42A6-B7B9-1082473E7E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0806" b="516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3F9260-A5B9-46F2-95CA-1A4D40E01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0" y="965200"/>
            <a:ext cx="7696200" cy="3564869"/>
          </a:xfrm>
        </p:spPr>
        <p:txBody>
          <a:bodyPr>
            <a:normAutofit/>
          </a:bodyPr>
          <a:lstStyle/>
          <a:p>
            <a:pPr algn="l"/>
            <a:r>
              <a:rPr lang="en-US" sz="100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Motivational Interviewing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D27F8E-33CF-4DC8-8B20-99FC57296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900" y="4572002"/>
            <a:ext cx="7696200" cy="120299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200" dirty="0"/>
              <a:t>RESULTS Webinar Session 4</a:t>
            </a:r>
          </a:p>
          <a:p>
            <a:pPr algn="l">
              <a:lnSpc>
                <a:spcPct val="90000"/>
              </a:lnSpc>
            </a:pPr>
            <a:r>
              <a:rPr lang="en-US" sz="2200" dirty="0"/>
              <a:t>Presented 12-11-2024</a:t>
            </a:r>
          </a:p>
          <a:p>
            <a:pPr algn="l">
              <a:lnSpc>
                <a:spcPct val="90000"/>
              </a:lnSpc>
            </a:pPr>
            <a:r>
              <a:rPr lang="en-US" sz="2200" dirty="0"/>
              <a:t>By David Christian, Ph.D.</a:t>
            </a:r>
          </a:p>
        </p:txBody>
      </p:sp>
    </p:spTree>
    <p:extLst>
      <p:ext uri="{BB962C8B-B14F-4D97-AF65-F5344CB8AC3E}">
        <p14:creationId xmlns:p14="http://schemas.microsoft.com/office/powerpoint/2010/main" val="1000163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653277" y="0"/>
            <a:ext cx="3490723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98D845-541D-421E-BCE5-A512025CD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1757" y="640081"/>
            <a:ext cx="2532887" cy="3681976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Reflect and Affirm 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values underlying their resistance, which you share. </a:t>
            </a:r>
            <a:b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868 BEST Pat On The Back IMAGES, STOCK PHOTOS &amp; VECTORS | Adobe Stock">
            <a:extLst>
              <a:ext uri="{FF2B5EF4-FFF2-40B4-BE49-F238E27FC236}">
                <a16:creationId xmlns:a16="http://schemas.microsoft.com/office/drawing/2014/main" id="{0484E31A-8357-4B7A-9136-D790CF2F4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354" y="1842772"/>
            <a:ext cx="4767349" cy="317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242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98D845-541D-421E-BCE5-A512025CD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78" y="1667884"/>
            <a:ext cx="3680923" cy="30307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Amplified Reflection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Magnify their objection to encourage moderating their </a:t>
            </a:r>
            <a:b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view.</a:t>
            </a:r>
            <a:b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Psalm 34:3 - Magnify the Lord through prayer and praise -">
            <a:extLst>
              <a:ext uri="{FF2B5EF4-FFF2-40B4-BE49-F238E27FC236}">
                <a16:creationId xmlns:a16="http://schemas.microsoft.com/office/drawing/2014/main" id="{24A849A1-F7BF-479A-9BC9-85D40BB73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294266"/>
            <a:ext cx="4206240" cy="422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8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3778D-D903-4921-ADD6-1CC68EC00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Ruler Method</a:t>
            </a:r>
            <a:r>
              <a:rPr lang="en-US" sz="2000" dirty="0"/>
              <a:t>: 1-10, how much do you support X? Why not one number lower?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Acknowledge Truth </a:t>
            </a:r>
            <a:r>
              <a:rPr lang="en-US" sz="2000" dirty="0"/>
              <a:t>in what they are saying, even if it is small.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Kind Curiosity</a:t>
            </a:r>
            <a:r>
              <a:rPr lang="en-US" sz="2000" dirty="0"/>
              <a:t>: Ask them to explain their view, revealing their knowledge gaps.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Reflect and Affirm </a:t>
            </a:r>
            <a:r>
              <a:rPr lang="en-US" sz="2000" dirty="0"/>
              <a:t>values</a:t>
            </a:r>
            <a:r>
              <a:rPr lang="en-US" sz="2000" b="1" dirty="0"/>
              <a:t> </a:t>
            </a:r>
            <a:r>
              <a:rPr lang="en-US" sz="2000" dirty="0"/>
              <a:t>underlying their resistance, which you share.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Amplified Reflection- </a:t>
            </a:r>
            <a:r>
              <a:rPr lang="en-US" sz="2000" dirty="0"/>
              <a:t>encourages them to moderate their view.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A4760C-0F1B-F444-496E-612EA6847FD1}"/>
              </a:ext>
            </a:extLst>
          </p:cNvPr>
          <p:cNvSpPr txBox="1"/>
          <p:nvPr/>
        </p:nvSpPr>
        <p:spPr>
          <a:xfrm>
            <a:off x="304800" y="2286000"/>
            <a:ext cx="25146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Five Methods for Dealing with Resistance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26946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Female manager leads brainstorming meeting in office Female manager leads brainstorming meeting in design office. Businesswoman in meeting with colleagues in conference room. BUSINESS meeting stock pictures, royalty-free photos &amp; images">
            <a:extLst>
              <a:ext uri="{FF2B5EF4-FFF2-40B4-BE49-F238E27FC236}">
                <a16:creationId xmlns:a16="http://schemas.microsoft.com/office/drawing/2014/main" id="{AD835F2E-4998-42CA-B655-21482937D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9" t="9091" r="39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275867" y="-10136"/>
            <a:ext cx="4592270" cy="9144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69B149-7EBB-44A6-A63E-969861F2E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14" y="3091928"/>
            <a:ext cx="7926186" cy="238760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6600" dirty="0"/>
              <a:t>Demo Role Play with MOC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7339422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24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DD0433E9-DB6E-4C91-B628-C92C10543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987" y="-125794"/>
            <a:ext cx="2661197" cy="5204345"/>
          </a:xfrm>
        </p:spPr>
        <p:txBody>
          <a:bodyPr anchor="b">
            <a:normAutofit/>
          </a:bodyPr>
          <a:lstStyle/>
          <a:p>
            <a:pPr marL="0" marR="0" indent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dirty="0">
                <a:solidFill>
                  <a:schemeClr val="bg1"/>
                </a:solidFill>
              </a:rPr>
              <a:t>Role Play</a:t>
            </a:r>
            <a:br>
              <a:rPr lang="en-US" sz="20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Advocate:  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Introduce the topic.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b="0" i="0" dirty="0">
                <a:solidFill>
                  <a:schemeClr val="bg1"/>
                </a:solidFill>
                <a:effectLst/>
              </a:rPr>
              <a:t>Try some 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0" i="0" dirty="0">
                <a:solidFill>
                  <a:schemeClr val="bg1"/>
                </a:solidFill>
                <a:effectLst/>
              </a:rPr>
              <a:t>methods. </a:t>
            </a:r>
            <a:br>
              <a:rPr lang="en-US" sz="2000" b="0" i="0" dirty="0">
                <a:solidFill>
                  <a:schemeClr val="bg1"/>
                </a:solidFill>
                <a:effectLst/>
              </a:rPr>
            </a:br>
            <a:br>
              <a:rPr lang="en-US" sz="2000" b="0" i="0" dirty="0">
                <a:solidFill>
                  <a:schemeClr val="bg1"/>
                </a:solidFill>
                <a:effectLst/>
              </a:rPr>
            </a:br>
            <a:r>
              <a:rPr lang="en-US" sz="2000" b="1" i="0" dirty="0">
                <a:solidFill>
                  <a:schemeClr val="bg1"/>
                </a:solidFill>
                <a:effectLst/>
              </a:rPr>
              <a:t>MOC</a:t>
            </a:r>
            <a:r>
              <a:rPr lang="en-US" sz="2000" b="0" i="0" dirty="0">
                <a:solidFill>
                  <a:schemeClr val="bg1"/>
                </a:solidFill>
                <a:effectLst/>
              </a:rPr>
              <a:t>:</a:t>
            </a:r>
            <a:br>
              <a:rPr lang="en-US" sz="2000" b="0" i="0" dirty="0">
                <a:solidFill>
                  <a:schemeClr val="bg1"/>
                </a:solidFill>
                <a:effectLst/>
              </a:rPr>
            </a:br>
            <a:r>
              <a:rPr lang="en-US" sz="20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M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oderate resistance. </a:t>
            </a:r>
            <a:b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b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20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Observers: </a:t>
            </a:r>
            <a:br>
              <a:rPr lang="en-US" sz="20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Note what happens.  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B8229D-D664-2862-2D2A-54F2B4FA931A}"/>
              </a:ext>
            </a:extLst>
          </p:cNvPr>
          <p:cNvSpPr txBox="1">
            <a:spLocks/>
          </p:cNvSpPr>
          <p:nvPr/>
        </p:nvSpPr>
        <p:spPr>
          <a:xfrm>
            <a:off x="3607694" y="649480"/>
            <a:ext cx="4916510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Ruler Method</a:t>
            </a:r>
            <a:r>
              <a:rPr lang="en-US" sz="2000" dirty="0"/>
              <a:t>: 1-10, how much do you support X? Why not one number lower?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Acknowledge Truth </a:t>
            </a:r>
            <a:r>
              <a:rPr lang="en-US" sz="2000" dirty="0"/>
              <a:t>in what they are saying, even if it is small.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Kind Curiosity</a:t>
            </a:r>
            <a:r>
              <a:rPr lang="en-US" sz="2000" dirty="0"/>
              <a:t>: Ask them to explain their view, revealing their knowledge gaps.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Reflect and Affirm </a:t>
            </a:r>
            <a:r>
              <a:rPr lang="en-US" sz="2000" dirty="0"/>
              <a:t>values</a:t>
            </a:r>
            <a:r>
              <a:rPr lang="en-US" sz="2000" b="1" dirty="0"/>
              <a:t> </a:t>
            </a:r>
            <a:r>
              <a:rPr lang="en-US" sz="2000" dirty="0"/>
              <a:t>underlying their resistance, which you share.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Amplified Reflection- </a:t>
            </a:r>
            <a:r>
              <a:rPr lang="en-US" sz="2000" dirty="0"/>
              <a:t>encourages them to moderate their view.</a:t>
            </a:r>
          </a:p>
        </p:txBody>
      </p:sp>
    </p:spTree>
    <p:extLst>
      <p:ext uri="{BB962C8B-B14F-4D97-AF65-F5344CB8AC3E}">
        <p14:creationId xmlns:p14="http://schemas.microsoft.com/office/powerpoint/2010/main" val="3627987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1" y="1371600"/>
            <a:ext cx="4419600" cy="1828800"/>
          </a:xfrm>
        </p:spPr>
        <p:txBody>
          <a:bodyPr>
            <a:normAutofit/>
          </a:bodyPr>
          <a:lstStyle/>
          <a:p>
            <a:r>
              <a:rPr lang="en-US" b="1" dirty="0"/>
              <a:t>Discuss</a:t>
            </a:r>
          </a:p>
        </p:txBody>
      </p:sp>
      <p:pic>
        <p:nvPicPr>
          <p:cNvPr id="3076" name="Picture 4" descr="people sitting on chair in front of table while holding pens during daytime">
            <a:extLst>
              <a:ext uri="{FF2B5EF4-FFF2-40B4-BE49-F238E27FC236}">
                <a16:creationId xmlns:a16="http://schemas.microsoft.com/office/drawing/2014/main" id="{C38D6463-55A8-4FB6-9ECE-09F15979F2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49464" b="-1"/>
          <a:stretch/>
        </p:blipFill>
        <p:spPr bwMode="auto">
          <a:xfrm>
            <a:off x="20" y="10"/>
            <a:ext cx="34797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3048000"/>
            <a:ext cx="3861839" cy="220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What did you notice? 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620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EB12E5-4341-DE89-B6D8-661C7309A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A46DD18-0B76-66A5-32FC-BF3B32B4F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155E0B9-FCC7-442E-536A-1027DC50D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AADED40-1602-0A64-9D31-F06A45B2E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CFF8360-B45F-B36E-839D-36891D733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CDB2A7B-DD9D-C454-424E-735D4EA0D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4BB8FAD8-E75C-8E92-30D8-2B3870CD1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07027CC-0170-1C6B-1595-64B4795A5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162CFBED-46C8-63A0-6995-142EB803F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987" y="-125794"/>
            <a:ext cx="2661197" cy="5204345"/>
          </a:xfrm>
        </p:spPr>
        <p:txBody>
          <a:bodyPr anchor="b">
            <a:normAutofit/>
          </a:bodyPr>
          <a:lstStyle/>
          <a:p>
            <a:pPr marL="0" marR="0" indent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dirty="0">
                <a:solidFill>
                  <a:schemeClr val="bg1"/>
                </a:solidFill>
              </a:rPr>
              <a:t>Role Play</a:t>
            </a:r>
            <a:br>
              <a:rPr lang="en-US" sz="20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Advocate:  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Introduce the topic.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b="0" i="0" dirty="0">
                <a:solidFill>
                  <a:schemeClr val="bg1"/>
                </a:solidFill>
                <a:effectLst/>
              </a:rPr>
              <a:t>Try some 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0" i="0" dirty="0">
                <a:solidFill>
                  <a:schemeClr val="bg1"/>
                </a:solidFill>
                <a:effectLst/>
              </a:rPr>
              <a:t>methods. </a:t>
            </a:r>
            <a:br>
              <a:rPr lang="en-US" sz="2000" b="0" i="0" dirty="0">
                <a:solidFill>
                  <a:schemeClr val="bg1"/>
                </a:solidFill>
                <a:effectLst/>
              </a:rPr>
            </a:br>
            <a:br>
              <a:rPr lang="en-US" sz="2000" b="0" i="0" dirty="0">
                <a:solidFill>
                  <a:schemeClr val="bg1"/>
                </a:solidFill>
                <a:effectLst/>
              </a:rPr>
            </a:br>
            <a:r>
              <a:rPr lang="en-US" sz="2000" b="1" i="0" dirty="0">
                <a:solidFill>
                  <a:schemeClr val="bg1"/>
                </a:solidFill>
                <a:effectLst/>
              </a:rPr>
              <a:t>MOC</a:t>
            </a:r>
            <a:r>
              <a:rPr lang="en-US" sz="2000" b="0" i="0" dirty="0">
                <a:solidFill>
                  <a:schemeClr val="bg1"/>
                </a:solidFill>
                <a:effectLst/>
              </a:rPr>
              <a:t>:</a:t>
            </a:r>
            <a:br>
              <a:rPr lang="en-US" sz="2000" b="0" i="0" dirty="0">
                <a:solidFill>
                  <a:schemeClr val="bg1"/>
                </a:solidFill>
                <a:effectLst/>
              </a:rPr>
            </a:br>
            <a:r>
              <a:rPr lang="en-US" sz="20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M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oderate resistance. </a:t>
            </a:r>
            <a:b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b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20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Observers: </a:t>
            </a:r>
            <a:br>
              <a:rPr lang="en-US" sz="20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Note what happens.  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7F9905F-6C0A-B9AA-77AC-F9E0EBE8CCB9}"/>
              </a:ext>
            </a:extLst>
          </p:cNvPr>
          <p:cNvSpPr txBox="1">
            <a:spLocks/>
          </p:cNvSpPr>
          <p:nvPr/>
        </p:nvSpPr>
        <p:spPr>
          <a:xfrm>
            <a:off x="3607694" y="649480"/>
            <a:ext cx="4916510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Ruler Method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1-10, how much do you support X? Why not one number lower?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Acknowledge Truth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what they are saying, even if it is small.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Kind Curiosity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Ask them to explain their view, revealing their knowledge gaps.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Reflect and Affirm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values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underlying their resistance, which you share.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Amplified Reflection-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encourages them to moderate their view.</a:t>
            </a:r>
          </a:p>
        </p:txBody>
      </p:sp>
    </p:spTree>
    <p:extLst>
      <p:ext uri="{BB962C8B-B14F-4D97-AF65-F5344CB8AC3E}">
        <p14:creationId xmlns:p14="http://schemas.microsoft.com/office/powerpoint/2010/main" val="276752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455" y="365124"/>
            <a:ext cx="4629150" cy="1828800"/>
          </a:xfrm>
        </p:spPr>
        <p:txBody>
          <a:bodyPr>
            <a:normAutofit/>
          </a:bodyPr>
          <a:lstStyle/>
          <a:p>
            <a:r>
              <a:rPr lang="en-US" b="1"/>
              <a:t>Discuss</a:t>
            </a:r>
            <a:endParaRPr lang="en-US" b="1" dirty="0"/>
          </a:p>
        </p:txBody>
      </p:sp>
      <p:pic>
        <p:nvPicPr>
          <p:cNvPr id="3076" name="Picture 4" descr="people sitting on chair in front of table while holding pens during daytime">
            <a:extLst>
              <a:ext uri="{FF2B5EF4-FFF2-40B4-BE49-F238E27FC236}">
                <a16:creationId xmlns:a16="http://schemas.microsoft.com/office/drawing/2014/main" id="{C38D6463-55A8-4FB6-9ECE-09F15979F2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49464" b="-1"/>
          <a:stretch/>
        </p:blipFill>
        <p:spPr bwMode="auto">
          <a:xfrm>
            <a:off x="20" y="10"/>
            <a:ext cx="34797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362200"/>
            <a:ext cx="3479779" cy="38587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Advocates- 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b="1" dirty="0"/>
              <a:t>MOCs</a:t>
            </a:r>
            <a:r>
              <a:rPr lang="en-US" dirty="0"/>
              <a:t>-  </a:t>
            </a:r>
          </a:p>
          <a:p>
            <a:pPr marL="0" indent="0">
              <a:buNone/>
            </a:pPr>
            <a:r>
              <a:rPr lang="en-US" b="1" dirty="0"/>
              <a:t>Observers-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b="1" dirty="0"/>
              <a:t>Everyone-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Observations</a:t>
            </a:r>
          </a:p>
          <a:p>
            <a:pPr lvl="1"/>
            <a:r>
              <a:rPr lang="en-US" dirty="0"/>
              <a:t>Questions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043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6" name="Rectangle 255">
            <a:extLst>
              <a:ext uri="{FF2B5EF4-FFF2-40B4-BE49-F238E27FC236}">
                <a16:creationId xmlns:a16="http://schemas.microsoft.com/office/drawing/2014/main" id="{0FBEE5C9-5C2E-46DB-81F2-F4A3DBD16C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group of person eating indoors">
            <a:extLst>
              <a:ext uri="{FF2B5EF4-FFF2-40B4-BE49-F238E27FC236}">
                <a16:creationId xmlns:a16="http://schemas.microsoft.com/office/drawing/2014/main" id="{68237B28-EC9C-48A6-864E-CCDB6F4547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1795"/>
          <a:stretch/>
        </p:blipFill>
        <p:spPr bwMode="auto">
          <a:xfrm>
            <a:off x="3320143" y="3429004"/>
            <a:ext cx="5823858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ix Ways To Have Effective And Successful Meetings">
            <a:extLst>
              <a:ext uri="{FF2B5EF4-FFF2-40B4-BE49-F238E27FC236}">
                <a16:creationId xmlns:a16="http://schemas.microsoft.com/office/drawing/2014/main" id="{5484882E-90AB-409A-A1D3-6BBC223394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0" r="2" b="5693"/>
          <a:stretch/>
        </p:blipFill>
        <p:spPr bwMode="auto">
          <a:xfrm>
            <a:off x="3320139" y="-3"/>
            <a:ext cx="5823860" cy="343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7" name="Freeform: Shape 256">
            <a:extLst>
              <a:ext uri="{FF2B5EF4-FFF2-40B4-BE49-F238E27FC236}">
                <a16:creationId xmlns:a16="http://schemas.microsoft.com/office/drawing/2014/main" id="{34D94F3A-BF39-47F6-9AAA-3C61AF7E0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3628557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8" name="Freeform: Shape 257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3520273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59" name="Freeform: Shape 258">
            <a:extLst>
              <a:ext uri="{FF2B5EF4-FFF2-40B4-BE49-F238E27FC236}">
                <a16:creationId xmlns:a16="http://schemas.microsoft.com/office/drawing/2014/main" id="{B47765B4-4036-4622-8B6B-AB9832B66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3520273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533400"/>
            <a:ext cx="3215473" cy="559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1">
                    <a:alpha val="60000"/>
                  </a:schemeClr>
                </a:solidFill>
              </a:rPr>
              <a:t>Practice with-</a:t>
            </a:r>
          </a:p>
          <a:p>
            <a:r>
              <a:rPr lang="en-US" sz="2800" dirty="0">
                <a:solidFill>
                  <a:schemeClr val="bg1">
                    <a:alpha val="60000"/>
                  </a:schemeClr>
                </a:solidFill>
              </a:rPr>
              <a:t>Fellow Advocates</a:t>
            </a:r>
          </a:p>
          <a:p>
            <a:r>
              <a:rPr lang="en-US" sz="2800" dirty="0">
                <a:solidFill>
                  <a:schemeClr val="bg1">
                    <a:alpha val="60000"/>
                  </a:schemeClr>
                </a:solidFill>
              </a:rPr>
              <a:t>Friends</a:t>
            </a:r>
          </a:p>
          <a:p>
            <a:r>
              <a:rPr lang="en-US" sz="2800" dirty="0">
                <a:solidFill>
                  <a:schemeClr val="bg1">
                    <a:alpha val="60000"/>
                  </a:schemeClr>
                </a:solidFill>
              </a:rPr>
              <a:t>Family</a:t>
            </a:r>
          </a:p>
          <a:p>
            <a:r>
              <a:rPr lang="en-US" sz="2800" dirty="0">
                <a:solidFill>
                  <a:schemeClr val="bg1">
                    <a:alpha val="60000"/>
                  </a:schemeClr>
                </a:solidFill>
              </a:rPr>
              <a:t>Coworkers</a:t>
            </a:r>
          </a:p>
          <a:p>
            <a:pPr marL="0" indent="0">
              <a:buNone/>
            </a:pPr>
            <a:endParaRPr lang="en-US" sz="2800" dirty="0">
              <a:solidFill>
                <a:schemeClr val="bg1">
                  <a:alpha val="60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>
                    <a:alpha val="60000"/>
                  </a:schemeClr>
                </a:solidFill>
              </a:rPr>
              <a:t>Next Session- </a:t>
            </a:r>
          </a:p>
          <a:p>
            <a:r>
              <a:rPr lang="en-US" sz="2800" dirty="0">
                <a:solidFill>
                  <a:schemeClr val="bg1">
                    <a:alpha val="60000"/>
                  </a:schemeClr>
                </a:solidFill>
              </a:rPr>
              <a:t>Dealing </a:t>
            </a:r>
            <a:r>
              <a:rPr lang="en-US" sz="2800">
                <a:solidFill>
                  <a:schemeClr val="bg1">
                    <a:alpha val="60000"/>
                  </a:schemeClr>
                </a:solidFill>
              </a:rPr>
              <a:t>with Resistance-Part </a:t>
            </a:r>
            <a:r>
              <a:rPr lang="en-US" sz="2800" dirty="0">
                <a:solidFill>
                  <a:schemeClr val="bg1">
                    <a:alpha val="60000"/>
                  </a:schemeClr>
                </a:solidFill>
              </a:rPr>
              <a:t>II</a:t>
            </a:r>
          </a:p>
        </p:txBody>
      </p:sp>
    </p:spTree>
    <p:extLst>
      <p:ext uri="{BB962C8B-B14F-4D97-AF65-F5344CB8AC3E}">
        <p14:creationId xmlns:p14="http://schemas.microsoft.com/office/powerpoint/2010/main" val="3344661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8605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ECD0E3-F94C-4154-8EEF-8446D0CB0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751" y="448253"/>
            <a:ext cx="8062049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Session 4: </a:t>
            </a:r>
            <a:br>
              <a:rPr lang="en-US" dirty="0"/>
            </a:br>
            <a:r>
              <a:rPr lang="en-US" dirty="0"/>
              <a:t>Dealing With Resistance I:</a:t>
            </a:r>
            <a:br>
              <a:rPr lang="en-US" dirty="0"/>
            </a:br>
            <a:r>
              <a:rPr lang="en-US" dirty="0"/>
              <a:t>Five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59AA9-0FD6-463F-9BAD-A2F20D457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10920"/>
            <a:ext cx="3880715" cy="3224327"/>
          </a:xfrm>
        </p:spPr>
        <p:txBody>
          <a:bodyPr>
            <a:normAutofit/>
          </a:bodyPr>
          <a:lstStyle/>
          <a:p>
            <a:r>
              <a:rPr lang="en-US" dirty="0"/>
              <a:t>Review</a:t>
            </a:r>
          </a:p>
          <a:p>
            <a:r>
              <a:rPr lang="en-US" dirty="0"/>
              <a:t>Define </a:t>
            </a:r>
          </a:p>
          <a:p>
            <a:r>
              <a:rPr lang="en-US" dirty="0"/>
              <a:t>Demo </a:t>
            </a:r>
          </a:p>
          <a:p>
            <a:r>
              <a:rPr lang="en-US" dirty="0"/>
              <a:t>Do</a:t>
            </a:r>
          </a:p>
          <a:p>
            <a:r>
              <a:rPr lang="en-US" dirty="0"/>
              <a:t>Discuss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Are Meetings Killing Your Productivity at Work? | The Motley Fool">
            <a:extLst>
              <a:ext uri="{FF2B5EF4-FFF2-40B4-BE49-F238E27FC236}">
                <a16:creationId xmlns:a16="http://schemas.microsoft.com/office/drawing/2014/main" id="{955BB427-32E1-4316-B755-81D5960E5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3300" y="2952636"/>
            <a:ext cx="3701978" cy="246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588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Russian blue cat wearing yellow sunglasses">
            <a:extLst>
              <a:ext uri="{FF2B5EF4-FFF2-40B4-BE49-F238E27FC236}">
                <a16:creationId xmlns:a16="http://schemas.microsoft.com/office/drawing/2014/main" id="{28F8B99D-0949-489F-97A5-9D45311D1F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168"/>
          <a:stretch/>
        </p:blipFill>
        <p:spPr bwMode="auto">
          <a:xfrm>
            <a:off x="3886578" y="10"/>
            <a:ext cx="5257422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860054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86912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981" y="160645"/>
            <a:ext cx="3586844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Change Talk: </a:t>
            </a:r>
            <a:br>
              <a:rPr lang="en-US" b="1" dirty="0"/>
            </a:br>
            <a:r>
              <a:rPr lang="en-US" b="1" dirty="0"/>
              <a:t>DARN CAT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53" y="1219200"/>
            <a:ext cx="3586843" cy="3181684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Change talk is self-expressed language that argues for change (DARN CAT)</a:t>
            </a:r>
          </a:p>
          <a:p>
            <a:r>
              <a:rPr lang="en-US" sz="2400" dirty="0"/>
              <a:t>Desire</a:t>
            </a:r>
          </a:p>
          <a:p>
            <a:r>
              <a:rPr lang="en-US" sz="2400" dirty="0"/>
              <a:t>Ability </a:t>
            </a:r>
          </a:p>
          <a:p>
            <a:r>
              <a:rPr lang="en-US" sz="2400" dirty="0"/>
              <a:t>Reasons</a:t>
            </a:r>
          </a:p>
          <a:p>
            <a:r>
              <a:rPr lang="en-US" sz="2400" dirty="0"/>
              <a:t>Need</a:t>
            </a:r>
          </a:p>
          <a:p>
            <a:endParaRPr lang="en-US" sz="2400" dirty="0"/>
          </a:p>
          <a:p>
            <a:r>
              <a:rPr lang="en-US" sz="2400" dirty="0"/>
              <a:t>Commitment</a:t>
            </a:r>
          </a:p>
          <a:p>
            <a:r>
              <a:rPr lang="en-US" sz="2400" dirty="0"/>
              <a:t>Activation (Willingness)</a:t>
            </a:r>
          </a:p>
          <a:p>
            <a:r>
              <a:rPr lang="en-US" sz="2400" dirty="0"/>
              <a:t>Taking Steps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9326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ED4D6CE2-C4FB-4B4D-991A-84C9705CD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45F6E6F4-F9F1-416C-A558-C8DD26E15D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8576"/>
          <a:stretch/>
        </p:blipFill>
        <p:spPr bwMode="auto">
          <a:xfrm>
            <a:off x="20" y="10"/>
            <a:ext cx="3356342" cy="223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DF212C58-D7CC-47D6-AD5E-91C3F01B2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22658" y="831087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group of person eating indoors">
            <a:extLst>
              <a:ext uri="{FF2B5EF4-FFF2-40B4-BE49-F238E27FC236}">
                <a16:creationId xmlns:a16="http://schemas.microsoft.com/office/drawing/2014/main" id="{68237B28-EC9C-48A6-864E-CCDB6F4547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110"/>
          <a:stretch/>
        </p:blipFill>
        <p:spPr bwMode="auto">
          <a:xfrm>
            <a:off x="20" y="2325504"/>
            <a:ext cx="3356342" cy="221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ix Ways To Have Effective And Successful Meetings">
            <a:extLst>
              <a:ext uri="{FF2B5EF4-FFF2-40B4-BE49-F238E27FC236}">
                <a16:creationId xmlns:a16="http://schemas.microsoft.com/office/drawing/2014/main" id="{5484882E-90AB-409A-A1D3-6BBC223394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" r="1" b="1"/>
          <a:stretch/>
        </p:blipFill>
        <p:spPr bwMode="auto">
          <a:xfrm>
            <a:off x="20" y="4634159"/>
            <a:ext cx="3356342" cy="222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987044"/>
            <a:ext cx="4275410" cy="3553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/>
              <a:t>How’s Your Practice Going?</a:t>
            </a:r>
          </a:p>
        </p:txBody>
      </p:sp>
    </p:spTree>
    <p:extLst>
      <p:ext uri="{BB962C8B-B14F-4D97-AF65-F5344CB8AC3E}">
        <p14:creationId xmlns:p14="http://schemas.microsoft.com/office/powerpoint/2010/main" val="4271321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758" y="5823876"/>
            <a:ext cx="2685607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Precontemplation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Angry, In Denial, Defensive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9655" y="5177545"/>
            <a:ext cx="2220288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Contemplation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Maybe, Ambivalent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8260" y="4531214"/>
            <a:ext cx="2607893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Preparation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Open, Looking, Interested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9521" y="3886200"/>
            <a:ext cx="2580394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Action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Moving, Engaged, Acting.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86153" y="3229035"/>
            <a:ext cx="2612101" cy="64633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Maintenance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Consistent,  Zealous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303966"/>
            <a:ext cx="482696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Stages of Change: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1-2 Use Darn</a:t>
            </a:r>
            <a:endParaRPr lang="en-US" sz="48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Calibri"/>
              </a:rPr>
              <a:t>3-5 Use CAT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58" y="4274800"/>
            <a:ext cx="1494404" cy="149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Image result for smiley face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966" y="1660121"/>
            <a:ext cx="1512842" cy="151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 rot="19874967">
            <a:off x="2660704" y="3232529"/>
            <a:ext cx="2111438" cy="6096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130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BD55E05-51A2-4173-A7FA-869DE4F71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0087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21792"/>
            <a:ext cx="3596367" cy="54132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5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Resistance is sustain </a:t>
            </a:r>
            <a:r>
              <a:rPr lang="en-US" sz="4500" dirty="0">
                <a:solidFill>
                  <a:schemeClr val="bg1"/>
                </a:solidFill>
              </a:rPr>
              <a:t>t</a:t>
            </a:r>
            <a:r>
              <a:rPr lang="en-US" sz="45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alk- It indicates resistance to change</a:t>
            </a:r>
            <a:br>
              <a:rPr lang="en-US" sz="45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45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91086" y="621792"/>
            <a:ext cx="4024313" cy="5413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/>
              <a:t>D- I have no desire to do X. </a:t>
            </a:r>
          </a:p>
          <a:p>
            <a:pPr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/>
              <a:t>A- We can’t do X. </a:t>
            </a:r>
          </a:p>
          <a:p>
            <a:pPr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/>
              <a:t>R- X is bad because…</a:t>
            </a:r>
          </a:p>
          <a:p>
            <a:pPr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/>
              <a:t>N-  X is unnecessary. </a:t>
            </a:r>
          </a:p>
          <a:p>
            <a:pPr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/>
          </a:p>
          <a:p>
            <a:pPr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/>
              <a:t>C- I’m committed to Y, not X.</a:t>
            </a:r>
          </a:p>
          <a:p>
            <a:pPr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/>
              <a:t>A- I’m unwilling to X. </a:t>
            </a:r>
          </a:p>
          <a:p>
            <a:pPr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/>
              <a:t>T- We are doing Y not X. </a:t>
            </a:r>
            <a:endParaRPr kumimoji="0" lang="en-US" sz="24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64139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e up of ruler">
            <a:extLst>
              <a:ext uri="{FF2B5EF4-FFF2-40B4-BE49-F238E27FC236}">
                <a16:creationId xmlns:a16="http://schemas.microsoft.com/office/drawing/2014/main" id="{D1CF18B2-34B4-4647-93D8-67119ACD65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5" r="8193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3BAD04-E614-4C16-8360-019FCF004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8262707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98D845-541D-421E-BCE5-A512025CD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199861"/>
            <a:ext cx="6642044" cy="13368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600" dirty="0">
                <a:solidFill>
                  <a:srgbClr val="FFFFFF"/>
                </a:solidFill>
              </a:rPr>
              <a:t>Ruler Method: On a 1-10 scale, how much do you support X? Why not one number lower? </a:t>
            </a:r>
            <a:br>
              <a:rPr lang="en-US" sz="2600" dirty="0">
                <a:solidFill>
                  <a:srgbClr val="FFFFFF"/>
                </a:solidFill>
              </a:rPr>
            </a:br>
            <a:endParaRPr lang="en-US" sz="2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84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Call For Art - Small Things 6&amp;quot; x 6&amp;quot; or under - Jennifer Perlmutter Gallery">
            <a:extLst>
              <a:ext uri="{FF2B5EF4-FFF2-40B4-BE49-F238E27FC236}">
                <a16:creationId xmlns:a16="http://schemas.microsoft.com/office/drawing/2014/main" id="{FEED4B27-2BCD-4AC8-8B49-985DBFDC22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7049" b="-1"/>
          <a:stretch/>
        </p:blipFill>
        <p:spPr bwMode="auto">
          <a:xfrm>
            <a:off x="2642616" y="10"/>
            <a:ext cx="650138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98D845-541D-421E-BCE5-A512025CD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5" y="1122363"/>
            <a:ext cx="301752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b="1" dirty="0"/>
              <a:t>Acknowledge Truth </a:t>
            </a:r>
            <a:r>
              <a:rPr lang="en-US" sz="3600" dirty="0"/>
              <a:t>in what they are saying, even if it is small.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072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D4D28E87-62D2-4602-B72F-5F74AA23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915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98D845-541D-421E-BCE5-A512025CD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274" y="685800"/>
            <a:ext cx="8065526" cy="932688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Kind Curiosity</a:t>
            </a:r>
            <a:r>
              <a:rPr lang="en-US" sz="3600" dirty="0">
                <a:solidFill>
                  <a:schemeClr val="bg1"/>
                </a:solidFill>
              </a:rPr>
              <a:t>: Ask them to help you understand how they came to </a:t>
            </a:r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their view. This helps them see knowledge gaps. </a:t>
            </a:r>
          </a:p>
        </p:txBody>
      </p:sp>
      <p:pic>
        <p:nvPicPr>
          <p:cNvPr id="2050" name="Picture 2" descr="5 Tips for Addressing Achievement Gaps After Distance Learning - DT&amp;L  Conference">
            <a:extLst>
              <a:ext uri="{FF2B5EF4-FFF2-40B4-BE49-F238E27FC236}">
                <a16:creationId xmlns:a16="http://schemas.microsoft.com/office/drawing/2014/main" id="{81F85D0A-31C1-431A-806B-0B19E8168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275" y="2667000"/>
            <a:ext cx="7886699" cy="35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731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15582</TotalTime>
  <Words>570</Words>
  <Application>Microsoft Office PowerPoint</Application>
  <PresentationFormat>On-screen Show (4:3)</PresentationFormat>
  <Paragraphs>87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Office Theme</vt:lpstr>
      <vt:lpstr>1_Office Theme</vt:lpstr>
      <vt:lpstr>Motivational Interviewing</vt:lpstr>
      <vt:lpstr>Session 4:  Dealing With Resistance I: Five Methods</vt:lpstr>
      <vt:lpstr>Change Talk:  DARN CAT </vt:lpstr>
      <vt:lpstr>PowerPoint Presentation</vt:lpstr>
      <vt:lpstr>PowerPoint Presentation</vt:lpstr>
      <vt:lpstr>Resistance is sustain talk- It indicates resistance to change </vt:lpstr>
      <vt:lpstr>Ruler Method: On a 1-10 scale, how much do you support X? Why not one number lower?  </vt:lpstr>
      <vt:lpstr>Acknowledge Truth in what they are saying, even if it is small. </vt:lpstr>
      <vt:lpstr>Kind Curiosity: Ask them to help you understand how they came to their view. This helps them see knowledge gaps. </vt:lpstr>
      <vt:lpstr>Reflect and Affirm the values underlying their resistance, which you share.  </vt:lpstr>
      <vt:lpstr>Amplified Reflection: Magnify their objection to encourage moderating their  view. </vt:lpstr>
      <vt:lpstr>PowerPoint Presentation</vt:lpstr>
      <vt:lpstr>Demo Role Play with MOC</vt:lpstr>
      <vt:lpstr>Role Play  Advocate:   Introduce the topic.  Try some  methods.   MOC: Moderate resistance.   Observers:  Note what happens.  </vt:lpstr>
      <vt:lpstr>Discuss</vt:lpstr>
      <vt:lpstr>Role Play  Advocate:   Introduce the topic.  Try some  methods.   MOC: Moderate resistance.   Observers:  Note what happens.  </vt:lpstr>
      <vt:lpstr>Discuss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David Christian</cp:lastModifiedBy>
  <cp:revision>12</cp:revision>
  <dcterms:created xsi:type="dcterms:W3CDTF">2021-10-05T14:11:47Z</dcterms:created>
  <dcterms:modified xsi:type="dcterms:W3CDTF">2024-12-11T14:59:37Z</dcterms:modified>
</cp:coreProperties>
</file>