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907" r:id="rId3"/>
    <p:sldId id="899" r:id="rId4"/>
    <p:sldId id="257" r:id="rId5"/>
    <p:sldId id="265" r:id="rId6"/>
    <p:sldId id="266" r:id="rId7"/>
    <p:sldId id="267" r:id="rId8"/>
    <p:sldId id="935" r:id="rId9"/>
    <p:sldId id="258" r:id="rId10"/>
    <p:sldId id="259" r:id="rId11"/>
    <p:sldId id="936" r:id="rId12"/>
    <p:sldId id="260" r:id="rId13"/>
    <p:sldId id="934" r:id="rId14"/>
    <p:sldId id="933" r:id="rId15"/>
    <p:sldId id="910" r:id="rId16"/>
    <p:sldId id="909" r:id="rId17"/>
    <p:sldId id="914" r:id="rId18"/>
    <p:sldId id="937" r:id="rId19"/>
    <p:sldId id="261" r:id="rId20"/>
    <p:sldId id="268" r:id="rId21"/>
    <p:sldId id="264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D63B-5CCA-45D7-B7C0-7B0FDFC31928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7CF1A-EE44-4383-A9AF-7876984CC01E}">
      <dgm:prSet/>
      <dgm:spPr/>
      <dgm:t>
        <a:bodyPr/>
        <a:lstStyle/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Spirit of MI</a:t>
          </a:r>
        </a:p>
        <a:p>
          <a:pPr>
            <a:defRPr b="1"/>
          </a:pPr>
          <a:endParaRPr lang="en-US" dirty="0"/>
        </a:p>
      </dgm:t>
    </dgm:pt>
    <dgm:pt modelId="{F1984DDD-B363-4D54-A81E-4D4EC451625D}" type="parTrans" cxnId="{F08DAF66-249C-44EA-9CB9-A14F91A9275A}">
      <dgm:prSet/>
      <dgm:spPr/>
      <dgm:t>
        <a:bodyPr/>
        <a:lstStyle/>
        <a:p>
          <a:endParaRPr lang="en-US" sz="2800"/>
        </a:p>
      </dgm:t>
    </dgm:pt>
    <dgm:pt modelId="{F03BBEE0-BAF0-4D05-AB0C-873CD5CDDEE7}" type="sibTrans" cxnId="{F08DAF66-249C-44EA-9CB9-A14F91A9275A}">
      <dgm:prSet/>
      <dgm:spPr/>
      <dgm:t>
        <a:bodyPr/>
        <a:lstStyle/>
        <a:p>
          <a:endParaRPr lang="en-US"/>
        </a:p>
      </dgm:t>
    </dgm:pt>
    <dgm:pt modelId="{25B5C76C-2E63-45A9-B122-D74DDEC40C40}">
      <dgm:prSet/>
      <dgm:spPr/>
      <dgm:t>
        <a:bodyPr/>
        <a:lstStyle/>
        <a:p>
          <a:r>
            <a:rPr lang="en-US"/>
            <a:t>Partnership</a:t>
          </a:r>
        </a:p>
      </dgm:t>
    </dgm:pt>
    <dgm:pt modelId="{DB3F1371-CF25-49CD-BDA1-52E78B8E35DC}" type="parTrans" cxnId="{AFF288C9-F811-4A06-8BCB-2F43314F7ECC}">
      <dgm:prSet/>
      <dgm:spPr/>
      <dgm:t>
        <a:bodyPr/>
        <a:lstStyle/>
        <a:p>
          <a:endParaRPr lang="en-US" sz="2800"/>
        </a:p>
      </dgm:t>
    </dgm:pt>
    <dgm:pt modelId="{7BB81472-0721-46AB-B966-483C4ABCFD9C}" type="sibTrans" cxnId="{AFF288C9-F811-4A06-8BCB-2F43314F7ECC}">
      <dgm:prSet/>
      <dgm:spPr/>
      <dgm:t>
        <a:bodyPr/>
        <a:lstStyle/>
        <a:p>
          <a:endParaRPr lang="en-US"/>
        </a:p>
      </dgm:t>
    </dgm:pt>
    <dgm:pt modelId="{61D1FAB5-D308-4524-82FF-59915178CCE8}">
      <dgm:prSet/>
      <dgm:spPr/>
      <dgm:t>
        <a:bodyPr/>
        <a:lstStyle/>
        <a:p>
          <a:r>
            <a:rPr lang="en-US"/>
            <a:t>Acceptance</a:t>
          </a:r>
        </a:p>
      </dgm:t>
    </dgm:pt>
    <dgm:pt modelId="{32A61F36-B56A-4C84-8DD7-5386F4CE8BBD}" type="parTrans" cxnId="{91B234E1-E910-41D3-9883-57AFC338CF2D}">
      <dgm:prSet/>
      <dgm:spPr/>
      <dgm:t>
        <a:bodyPr/>
        <a:lstStyle/>
        <a:p>
          <a:endParaRPr lang="en-US" sz="2800"/>
        </a:p>
      </dgm:t>
    </dgm:pt>
    <dgm:pt modelId="{F3BE4E8E-F232-488A-B3E0-3F3D62A074A5}" type="sibTrans" cxnId="{91B234E1-E910-41D3-9883-57AFC338CF2D}">
      <dgm:prSet/>
      <dgm:spPr/>
      <dgm:t>
        <a:bodyPr/>
        <a:lstStyle/>
        <a:p>
          <a:endParaRPr lang="en-US"/>
        </a:p>
      </dgm:t>
    </dgm:pt>
    <dgm:pt modelId="{47039995-4839-403D-A379-6009D4C83789}">
      <dgm:prSet/>
      <dgm:spPr/>
      <dgm:t>
        <a:bodyPr/>
        <a:lstStyle/>
        <a:p>
          <a:r>
            <a:rPr lang="en-US"/>
            <a:t>Compassion</a:t>
          </a:r>
        </a:p>
      </dgm:t>
    </dgm:pt>
    <dgm:pt modelId="{9FB4DA8A-F1E5-4441-9C53-D2880D7B55A0}" type="parTrans" cxnId="{B4E1EECF-F6DB-454A-8D84-D489BC7DCF44}">
      <dgm:prSet/>
      <dgm:spPr/>
      <dgm:t>
        <a:bodyPr/>
        <a:lstStyle/>
        <a:p>
          <a:endParaRPr lang="en-US" sz="2800"/>
        </a:p>
      </dgm:t>
    </dgm:pt>
    <dgm:pt modelId="{C80C937D-F944-45A1-87BE-6ABE7A867F46}" type="sibTrans" cxnId="{B4E1EECF-F6DB-454A-8D84-D489BC7DCF44}">
      <dgm:prSet/>
      <dgm:spPr/>
      <dgm:t>
        <a:bodyPr/>
        <a:lstStyle/>
        <a:p>
          <a:endParaRPr lang="en-US"/>
        </a:p>
      </dgm:t>
    </dgm:pt>
    <dgm:pt modelId="{77E15038-8D89-497F-A554-6CDD5C172EDF}">
      <dgm:prSet/>
      <dgm:spPr/>
      <dgm:t>
        <a:bodyPr/>
        <a:lstStyle/>
        <a:p>
          <a:r>
            <a:rPr lang="en-US"/>
            <a:t>Evocation</a:t>
          </a:r>
        </a:p>
      </dgm:t>
    </dgm:pt>
    <dgm:pt modelId="{E2FF3510-4704-4895-8EE8-3035A7AC9404}" type="parTrans" cxnId="{BA554FF4-8C2E-4FA1-BF7C-16E277FBC67E}">
      <dgm:prSet/>
      <dgm:spPr/>
      <dgm:t>
        <a:bodyPr/>
        <a:lstStyle/>
        <a:p>
          <a:endParaRPr lang="en-US" sz="2800"/>
        </a:p>
      </dgm:t>
    </dgm:pt>
    <dgm:pt modelId="{ABA8280E-0520-482A-83AC-7BB36A39BC82}" type="sibTrans" cxnId="{BA554FF4-8C2E-4FA1-BF7C-16E277FBC67E}">
      <dgm:prSet/>
      <dgm:spPr/>
      <dgm:t>
        <a:bodyPr/>
        <a:lstStyle/>
        <a:p>
          <a:endParaRPr lang="en-US"/>
        </a:p>
      </dgm:t>
    </dgm:pt>
    <dgm:pt modelId="{16F58589-D9F5-4B66-B89C-A37EA7D72BFC}">
      <dgm:prSet/>
      <dgm:spPr/>
      <dgm:t>
        <a:bodyPr/>
        <a:lstStyle/>
        <a:p>
          <a:pPr>
            <a:defRPr b="1"/>
          </a:pPr>
          <a:r>
            <a:rPr lang="en-US"/>
            <a:t>Four Processes</a:t>
          </a:r>
        </a:p>
      </dgm:t>
    </dgm:pt>
    <dgm:pt modelId="{7717F88F-246A-4F55-ACD9-E9627C122E67}" type="parTrans" cxnId="{98B8D37F-2D06-4819-AAA6-63640B0B57B1}">
      <dgm:prSet/>
      <dgm:spPr/>
      <dgm:t>
        <a:bodyPr/>
        <a:lstStyle/>
        <a:p>
          <a:endParaRPr lang="en-US" sz="2800"/>
        </a:p>
      </dgm:t>
    </dgm:pt>
    <dgm:pt modelId="{6A2EF23F-81AB-4D33-8DDF-D5EB8FC20327}" type="sibTrans" cxnId="{98B8D37F-2D06-4819-AAA6-63640B0B57B1}">
      <dgm:prSet/>
      <dgm:spPr/>
      <dgm:t>
        <a:bodyPr/>
        <a:lstStyle/>
        <a:p>
          <a:endParaRPr lang="en-US"/>
        </a:p>
      </dgm:t>
    </dgm:pt>
    <dgm:pt modelId="{47D031C3-7EBB-4646-9723-AAA9296F18FB}">
      <dgm:prSet/>
      <dgm:spPr/>
      <dgm:t>
        <a:bodyPr/>
        <a:lstStyle/>
        <a:p>
          <a:r>
            <a:rPr lang="en-US"/>
            <a:t>Engage</a:t>
          </a:r>
        </a:p>
      </dgm:t>
    </dgm:pt>
    <dgm:pt modelId="{67819D05-1C5B-4DAF-98D7-C6C40737C7FA}" type="parTrans" cxnId="{1FA66F72-ACEC-43C1-832C-5052B7942363}">
      <dgm:prSet/>
      <dgm:spPr/>
      <dgm:t>
        <a:bodyPr/>
        <a:lstStyle/>
        <a:p>
          <a:endParaRPr lang="en-US" sz="2800"/>
        </a:p>
      </dgm:t>
    </dgm:pt>
    <dgm:pt modelId="{039112FA-986A-47ED-A206-C266F54946D5}" type="sibTrans" cxnId="{1FA66F72-ACEC-43C1-832C-5052B7942363}">
      <dgm:prSet/>
      <dgm:spPr/>
      <dgm:t>
        <a:bodyPr/>
        <a:lstStyle/>
        <a:p>
          <a:endParaRPr lang="en-US"/>
        </a:p>
      </dgm:t>
    </dgm:pt>
    <dgm:pt modelId="{95601F76-E8A8-4D8C-AA63-AB3FD9453448}">
      <dgm:prSet/>
      <dgm:spPr/>
      <dgm:t>
        <a:bodyPr/>
        <a:lstStyle/>
        <a:p>
          <a:r>
            <a:rPr lang="en-US"/>
            <a:t>Focus</a:t>
          </a:r>
        </a:p>
      </dgm:t>
    </dgm:pt>
    <dgm:pt modelId="{11457B6A-348E-4941-A0C7-38218A29A462}" type="parTrans" cxnId="{7EA0CE05-5A95-4493-B774-63DD674C1D63}">
      <dgm:prSet/>
      <dgm:spPr/>
      <dgm:t>
        <a:bodyPr/>
        <a:lstStyle/>
        <a:p>
          <a:endParaRPr lang="en-US" sz="2800"/>
        </a:p>
      </dgm:t>
    </dgm:pt>
    <dgm:pt modelId="{C579D269-281C-42D2-B67E-67BB5B5BF3BE}" type="sibTrans" cxnId="{7EA0CE05-5A95-4493-B774-63DD674C1D63}">
      <dgm:prSet/>
      <dgm:spPr/>
      <dgm:t>
        <a:bodyPr/>
        <a:lstStyle/>
        <a:p>
          <a:endParaRPr lang="en-US"/>
        </a:p>
      </dgm:t>
    </dgm:pt>
    <dgm:pt modelId="{0DA9F750-6AA5-4082-9817-C10E6C959057}">
      <dgm:prSet/>
      <dgm:spPr/>
      <dgm:t>
        <a:bodyPr/>
        <a:lstStyle/>
        <a:p>
          <a:r>
            <a:rPr lang="en-US"/>
            <a:t>Evoke</a:t>
          </a:r>
        </a:p>
      </dgm:t>
    </dgm:pt>
    <dgm:pt modelId="{9CD7EDE0-333B-46C3-9BE8-56FC3912E7A3}" type="parTrans" cxnId="{D9544ECD-5A4F-4CE9-8236-EB50133072B6}">
      <dgm:prSet/>
      <dgm:spPr/>
      <dgm:t>
        <a:bodyPr/>
        <a:lstStyle/>
        <a:p>
          <a:endParaRPr lang="en-US" sz="2800"/>
        </a:p>
      </dgm:t>
    </dgm:pt>
    <dgm:pt modelId="{0C657FAF-1961-475E-AF2C-305AD64BF424}" type="sibTrans" cxnId="{D9544ECD-5A4F-4CE9-8236-EB50133072B6}">
      <dgm:prSet/>
      <dgm:spPr/>
      <dgm:t>
        <a:bodyPr/>
        <a:lstStyle/>
        <a:p>
          <a:endParaRPr lang="en-US"/>
        </a:p>
      </dgm:t>
    </dgm:pt>
    <dgm:pt modelId="{E933478E-A8F3-46EC-B9D1-7728C8A37108}">
      <dgm:prSet/>
      <dgm:spPr/>
      <dgm:t>
        <a:bodyPr/>
        <a:lstStyle/>
        <a:p>
          <a:r>
            <a:rPr lang="en-US"/>
            <a:t>Plan</a:t>
          </a:r>
        </a:p>
      </dgm:t>
    </dgm:pt>
    <dgm:pt modelId="{39988E9D-009E-4862-BB74-3801CACA2DE3}" type="parTrans" cxnId="{6069D737-7C06-4D9E-84F7-4A69A6D96798}">
      <dgm:prSet/>
      <dgm:spPr/>
      <dgm:t>
        <a:bodyPr/>
        <a:lstStyle/>
        <a:p>
          <a:endParaRPr lang="en-US" sz="2800"/>
        </a:p>
      </dgm:t>
    </dgm:pt>
    <dgm:pt modelId="{5E9F6732-1B1A-42C7-A280-8F4F8AF76BA6}" type="sibTrans" cxnId="{6069D737-7C06-4D9E-84F7-4A69A6D96798}">
      <dgm:prSet/>
      <dgm:spPr/>
      <dgm:t>
        <a:bodyPr/>
        <a:lstStyle/>
        <a:p>
          <a:endParaRPr lang="en-US"/>
        </a:p>
      </dgm:t>
    </dgm:pt>
    <dgm:pt modelId="{AB2B9C79-A717-4664-A207-4AE4EFE7A12C}" type="pres">
      <dgm:prSet presAssocID="{26A0D63B-5CCA-45D7-B7C0-7B0FDFC31928}" presName="Name0" presStyleCnt="0">
        <dgm:presLayoutVars>
          <dgm:dir/>
          <dgm:animLvl val="lvl"/>
          <dgm:resizeHandles val="exact"/>
        </dgm:presLayoutVars>
      </dgm:prSet>
      <dgm:spPr/>
    </dgm:pt>
    <dgm:pt modelId="{7F936E5A-0977-45F2-9C55-6776271E5DFD}" type="pres">
      <dgm:prSet presAssocID="{D027CF1A-EE44-4383-A9AF-7876984CC01E}" presName="composite" presStyleCnt="0"/>
      <dgm:spPr/>
    </dgm:pt>
    <dgm:pt modelId="{E6799C72-717A-4962-A47C-8C5016FB8164}" type="pres">
      <dgm:prSet presAssocID="{D027CF1A-EE44-4383-A9AF-7876984CC01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0E163F4-CBB3-4C16-BA2D-A7127104C8BF}" type="pres">
      <dgm:prSet presAssocID="{D027CF1A-EE44-4383-A9AF-7876984CC01E}" presName="desTx" presStyleLbl="revTx" presStyleIdx="0" presStyleCnt="2">
        <dgm:presLayoutVars>
          <dgm:bulletEnabled val="1"/>
        </dgm:presLayoutVars>
      </dgm:prSet>
      <dgm:spPr/>
    </dgm:pt>
    <dgm:pt modelId="{A959964D-F8AF-48B5-B325-159D6CFEE24B}" type="pres">
      <dgm:prSet presAssocID="{F03BBEE0-BAF0-4D05-AB0C-873CD5CDDEE7}" presName="space" presStyleCnt="0"/>
      <dgm:spPr/>
    </dgm:pt>
    <dgm:pt modelId="{6DAC4DAC-FBBB-4261-BDAC-44DD43B9029F}" type="pres">
      <dgm:prSet presAssocID="{16F58589-D9F5-4B66-B89C-A37EA7D72BFC}" presName="composite" presStyleCnt="0"/>
      <dgm:spPr/>
    </dgm:pt>
    <dgm:pt modelId="{3A9E66E0-6899-465F-B388-7284F950BE0B}" type="pres">
      <dgm:prSet presAssocID="{16F58589-D9F5-4B66-B89C-A37EA7D72BFC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7F7729F8-137C-41C3-B935-4B105FA589B3}" type="pres">
      <dgm:prSet presAssocID="{16F58589-D9F5-4B66-B89C-A37EA7D72BFC}" presName="desTx" presStyleLbl="revTx" presStyleIdx="1" presStyleCnt="2">
        <dgm:presLayoutVars>
          <dgm:bulletEnabled val="1"/>
        </dgm:presLayoutVars>
      </dgm:prSet>
      <dgm:spPr/>
    </dgm:pt>
  </dgm:ptLst>
  <dgm:cxnLst>
    <dgm:cxn modelId="{7EA0CE05-5A95-4493-B774-63DD674C1D63}" srcId="{16F58589-D9F5-4B66-B89C-A37EA7D72BFC}" destId="{95601F76-E8A8-4D8C-AA63-AB3FD9453448}" srcOrd="1" destOrd="0" parTransId="{11457B6A-348E-4941-A0C7-38218A29A462}" sibTransId="{C579D269-281C-42D2-B67E-67BB5B5BF3BE}"/>
    <dgm:cxn modelId="{AEEBEB1D-B210-4263-992D-6A682B8924AB}" type="presOf" srcId="{61D1FAB5-D308-4524-82FF-59915178CCE8}" destId="{C0E163F4-CBB3-4C16-BA2D-A7127104C8BF}" srcOrd="0" destOrd="1" presId="urn:microsoft.com/office/officeart/2005/8/layout/chevron1"/>
    <dgm:cxn modelId="{6069D737-7C06-4D9E-84F7-4A69A6D96798}" srcId="{16F58589-D9F5-4B66-B89C-A37EA7D72BFC}" destId="{E933478E-A8F3-46EC-B9D1-7728C8A37108}" srcOrd="3" destOrd="0" parTransId="{39988E9D-009E-4862-BB74-3801CACA2DE3}" sibTransId="{5E9F6732-1B1A-42C7-A280-8F4F8AF76BA6}"/>
    <dgm:cxn modelId="{662B8244-1711-4CFB-B0A8-CB6A5692A678}" type="presOf" srcId="{16F58589-D9F5-4B66-B89C-A37EA7D72BFC}" destId="{3A9E66E0-6899-465F-B388-7284F950BE0B}" srcOrd="0" destOrd="0" presId="urn:microsoft.com/office/officeart/2005/8/layout/chevron1"/>
    <dgm:cxn modelId="{F08DAF66-249C-44EA-9CB9-A14F91A9275A}" srcId="{26A0D63B-5CCA-45D7-B7C0-7B0FDFC31928}" destId="{D027CF1A-EE44-4383-A9AF-7876984CC01E}" srcOrd="0" destOrd="0" parTransId="{F1984DDD-B363-4D54-A81E-4D4EC451625D}" sibTransId="{F03BBEE0-BAF0-4D05-AB0C-873CD5CDDEE7}"/>
    <dgm:cxn modelId="{6453C74E-6BFB-43EF-9651-FA8ABD296F70}" type="presOf" srcId="{77E15038-8D89-497F-A554-6CDD5C172EDF}" destId="{C0E163F4-CBB3-4C16-BA2D-A7127104C8BF}" srcOrd="0" destOrd="3" presId="urn:microsoft.com/office/officeart/2005/8/layout/chevron1"/>
    <dgm:cxn modelId="{1FA66F72-ACEC-43C1-832C-5052B7942363}" srcId="{16F58589-D9F5-4B66-B89C-A37EA7D72BFC}" destId="{47D031C3-7EBB-4646-9723-AAA9296F18FB}" srcOrd="0" destOrd="0" parTransId="{67819D05-1C5B-4DAF-98D7-C6C40737C7FA}" sibTransId="{039112FA-986A-47ED-A206-C266F54946D5}"/>
    <dgm:cxn modelId="{DE74DC57-EFB7-45FD-9BA1-8735AACDA1F3}" type="presOf" srcId="{25B5C76C-2E63-45A9-B122-D74DDEC40C40}" destId="{C0E163F4-CBB3-4C16-BA2D-A7127104C8BF}" srcOrd="0" destOrd="0" presId="urn:microsoft.com/office/officeart/2005/8/layout/chevron1"/>
    <dgm:cxn modelId="{96F4EB7A-2B2B-471F-9296-C28F917CF0D8}" type="presOf" srcId="{47D031C3-7EBB-4646-9723-AAA9296F18FB}" destId="{7F7729F8-137C-41C3-B935-4B105FA589B3}" srcOrd="0" destOrd="0" presId="urn:microsoft.com/office/officeart/2005/8/layout/chevron1"/>
    <dgm:cxn modelId="{C4297B7D-4804-486A-A011-D4E3F68F7EE0}" type="presOf" srcId="{0DA9F750-6AA5-4082-9817-C10E6C959057}" destId="{7F7729F8-137C-41C3-B935-4B105FA589B3}" srcOrd="0" destOrd="2" presId="urn:microsoft.com/office/officeart/2005/8/layout/chevron1"/>
    <dgm:cxn modelId="{98B8D37F-2D06-4819-AAA6-63640B0B57B1}" srcId="{26A0D63B-5CCA-45D7-B7C0-7B0FDFC31928}" destId="{16F58589-D9F5-4B66-B89C-A37EA7D72BFC}" srcOrd="1" destOrd="0" parTransId="{7717F88F-246A-4F55-ACD9-E9627C122E67}" sibTransId="{6A2EF23F-81AB-4D33-8DDF-D5EB8FC20327}"/>
    <dgm:cxn modelId="{F4869884-6846-4F20-8F88-A8D0C1111A91}" type="presOf" srcId="{26A0D63B-5CCA-45D7-B7C0-7B0FDFC31928}" destId="{AB2B9C79-A717-4664-A207-4AE4EFE7A12C}" srcOrd="0" destOrd="0" presId="urn:microsoft.com/office/officeart/2005/8/layout/chevron1"/>
    <dgm:cxn modelId="{8F9BA7B1-DF9E-4053-9986-42E0C98E81C3}" type="presOf" srcId="{47039995-4839-403D-A379-6009D4C83789}" destId="{C0E163F4-CBB3-4C16-BA2D-A7127104C8BF}" srcOrd="0" destOrd="2" presId="urn:microsoft.com/office/officeart/2005/8/layout/chevron1"/>
    <dgm:cxn modelId="{9BB06DBC-2DC4-4F11-8CDF-8D67570ECEE9}" type="presOf" srcId="{E933478E-A8F3-46EC-B9D1-7728C8A37108}" destId="{7F7729F8-137C-41C3-B935-4B105FA589B3}" srcOrd="0" destOrd="3" presId="urn:microsoft.com/office/officeart/2005/8/layout/chevron1"/>
    <dgm:cxn modelId="{DD1870C0-7EAD-451A-9A01-EEAA6ED89EE5}" type="presOf" srcId="{D027CF1A-EE44-4383-A9AF-7876984CC01E}" destId="{E6799C72-717A-4962-A47C-8C5016FB8164}" srcOrd="0" destOrd="0" presId="urn:microsoft.com/office/officeart/2005/8/layout/chevron1"/>
    <dgm:cxn modelId="{AFF288C9-F811-4A06-8BCB-2F43314F7ECC}" srcId="{D027CF1A-EE44-4383-A9AF-7876984CC01E}" destId="{25B5C76C-2E63-45A9-B122-D74DDEC40C40}" srcOrd="0" destOrd="0" parTransId="{DB3F1371-CF25-49CD-BDA1-52E78B8E35DC}" sibTransId="{7BB81472-0721-46AB-B966-483C4ABCFD9C}"/>
    <dgm:cxn modelId="{D9544ECD-5A4F-4CE9-8236-EB50133072B6}" srcId="{16F58589-D9F5-4B66-B89C-A37EA7D72BFC}" destId="{0DA9F750-6AA5-4082-9817-C10E6C959057}" srcOrd="2" destOrd="0" parTransId="{9CD7EDE0-333B-46C3-9BE8-56FC3912E7A3}" sibTransId="{0C657FAF-1961-475E-AF2C-305AD64BF424}"/>
    <dgm:cxn modelId="{B4E1EECF-F6DB-454A-8D84-D489BC7DCF44}" srcId="{D027CF1A-EE44-4383-A9AF-7876984CC01E}" destId="{47039995-4839-403D-A379-6009D4C83789}" srcOrd="2" destOrd="0" parTransId="{9FB4DA8A-F1E5-4441-9C53-D2880D7B55A0}" sibTransId="{C80C937D-F944-45A1-87BE-6ABE7A867F46}"/>
    <dgm:cxn modelId="{91B234E1-E910-41D3-9883-57AFC338CF2D}" srcId="{D027CF1A-EE44-4383-A9AF-7876984CC01E}" destId="{61D1FAB5-D308-4524-82FF-59915178CCE8}" srcOrd="1" destOrd="0" parTransId="{32A61F36-B56A-4C84-8DD7-5386F4CE8BBD}" sibTransId="{F3BE4E8E-F232-488A-B3E0-3F3D62A074A5}"/>
    <dgm:cxn modelId="{BCE52BF0-DC8B-4FEB-BDEB-30D4982FC4AC}" type="presOf" srcId="{95601F76-E8A8-4D8C-AA63-AB3FD9453448}" destId="{7F7729F8-137C-41C3-B935-4B105FA589B3}" srcOrd="0" destOrd="1" presId="urn:microsoft.com/office/officeart/2005/8/layout/chevron1"/>
    <dgm:cxn modelId="{BA554FF4-8C2E-4FA1-BF7C-16E277FBC67E}" srcId="{D027CF1A-EE44-4383-A9AF-7876984CC01E}" destId="{77E15038-8D89-497F-A554-6CDD5C172EDF}" srcOrd="3" destOrd="0" parTransId="{E2FF3510-4704-4895-8EE8-3035A7AC9404}" sibTransId="{ABA8280E-0520-482A-83AC-7BB36A39BC82}"/>
    <dgm:cxn modelId="{82A47165-F71E-4035-9CCB-B4F8CE000772}" type="presParOf" srcId="{AB2B9C79-A717-4664-A207-4AE4EFE7A12C}" destId="{7F936E5A-0977-45F2-9C55-6776271E5DFD}" srcOrd="0" destOrd="0" presId="urn:microsoft.com/office/officeart/2005/8/layout/chevron1"/>
    <dgm:cxn modelId="{D0660C9B-2C0B-40EE-B1A6-9D7F0DBFA648}" type="presParOf" srcId="{7F936E5A-0977-45F2-9C55-6776271E5DFD}" destId="{E6799C72-717A-4962-A47C-8C5016FB8164}" srcOrd="0" destOrd="0" presId="urn:microsoft.com/office/officeart/2005/8/layout/chevron1"/>
    <dgm:cxn modelId="{D872677A-814C-4A1A-9ABF-9C1D1FABB4F1}" type="presParOf" srcId="{7F936E5A-0977-45F2-9C55-6776271E5DFD}" destId="{C0E163F4-CBB3-4C16-BA2D-A7127104C8BF}" srcOrd="1" destOrd="0" presId="urn:microsoft.com/office/officeart/2005/8/layout/chevron1"/>
    <dgm:cxn modelId="{A712BACB-A5C7-45CE-A1EB-2F4BA359AFA1}" type="presParOf" srcId="{AB2B9C79-A717-4664-A207-4AE4EFE7A12C}" destId="{A959964D-F8AF-48B5-B325-159D6CFEE24B}" srcOrd="1" destOrd="0" presId="urn:microsoft.com/office/officeart/2005/8/layout/chevron1"/>
    <dgm:cxn modelId="{8E58CD3E-F52B-4205-B627-7CD8DEE040FC}" type="presParOf" srcId="{AB2B9C79-A717-4664-A207-4AE4EFE7A12C}" destId="{6DAC4DAC-FBBB-4261-BDAC-44DD43B9029F}" srcOrd="2" destOrd="0" presId="urn:microsoft.com/office/officeart/2005/8/layout/chevron1"/>
    <dgm:cxn modelId="{EF89E83D-EE0F-4BBC-A67B-F225E64A6E3B}" type="presParOf" srcId="{6DAC4DAC-FBBB-4261-BDAC-44DD43B9029F}" destId="{3A9E66E0-6899-465F-B388-7284F950BE0B}" srcOrd="0" destOrd="0" presId="urn:microsoft.com/office/officeart/2005/8/layout/chevron1"/>
    <dgm:cxn modelId="{1F4E0DFA-7582-49F9-BE22-D73957AD7FE0}" type="presParOf" srcId="{6DAC4DAC-FBBB-4261-BDAC-44DD43B9029F}" destId="{7F7729F8-137C-41C3-B935-4B105FA589B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47272-9126-4F4C-ABBA-8AA5FF1E5A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B92B3F-34ED-411C-9E6A-EF9F1511E8B6}">
      <dgm:prSet/>
      <dgm:spPr/>
      <dgm:t>
        <a:bodyPr/>
        <a:lstStyle/>
        <a:p>
          <a:pPr>
            <a:defRPr cap="all"/>
          </a:pPr>
          <a:r>
            <a:rPr lang="en-US" dirty="0"/>
            <a:t>Define and Illustrate Oars</a:t>
          </a:r>
        </a:p>
      </dgm:t>
    </dgm:pt>
    <dgm:pt modelId="{BF95873F-506D-4F7A-A2F5-7BAF8E11F9E9}" type="parTrans" cxnId="{AA795D98-3C12-4F37-A02E-70FAD53089E9}">
      <dgm:prSet/>
      <dgm:spPr/>
      <dgm:t>
        <a:bodyPr/>
        <a:lstStyle/>
        <a:p>
          <a:endParaRPr lang="en-US"/>
        </a:p>
      </dgm:t>
    </dgm:pt>
    <dgm:pt modelId="{562D4831-E52F-432B-B31C-EC9C2480E79F}" type="sibTrans" cxnId="{AA795D98-3C12-4F37-A02E-70FAD53089E9}">
      <dgm:prSet/>
      <dgm:spPr/>
      <dgm:t>
        <a:bodyPr/>
        <a:lstStyle/>
        <a:p>
          <a:endParaRPr lang="en-US"/>
        </a:p>
      </dgm:t>
    </dgm:pt>
    <dgm:pt modelId="{E8D78C62-E122-4D02-B87A-4A221618342C}">
      <dgm:prSet/>
      <dgm:spPr/>
      <dgm:t>
        <a:bodyPr/>
        <a:lstStyle/>
        <a:p>
          <a:pPr>
            <a:defRPr cap="all"/>
          </a:pPr>
          <a:r>
            <a:rPr lang="en-US" dirty="0"/>
            <a:t>Demo: Role Play</a:t>
          </a:r>
        </a:p>
      </dgm:t>
    </dgm:pt>
    <dgm:pt modelId="{EAB72496-DEFA-414E-88A3-C782CF66D216}" type="parTrans" cxnId="{54AEE5FA-7EBB-453E-AEA4-ED2F0157154F}">
      <dgm:prSet/>
      <dgm:spPr/>
      <dgm:t>
        <a:bodyPr/>
        <a:lstStyle/>
        <a:p>
          <a:endParaRPr lang="en-US"/>
        </a:p>
      </dgm:t>
    </dgm:pt>
    <dgm:pt modelId="{35A2EEEF-4927-4250-BC17-ECE0F7EDA577}" type="sibTrans" cxnId="{54AEE5FA-7EBB-453E-AEA4-ED2F0157154F}">
      <dgm:prSet/>
      <dgm:spPr/>
      <dgm:t>
        <a:bodyPr/>
        <a:lstStyle/>
        <a:p>
          <a:endParaRPr lang="en-US"/>
        </a:p>
      </dgm:t>
    </dgm:pt>
    <dgm:pt modelId="{91EE8CED-2C69-4CBF-9708-E58005C89850}">
      <dgm:prSet/>
      <dgm:spPr/>
      <dgm:t>
        <a:bodyPr/>
        <a:lstStyle/>
        <a:p>
          <a:pPr>
            <a:defRPr cap="all"/>
          </a:pPr>
          <a:r>
            <a:rPr lang="en-US" dirty="0"/>
            <a:t>Breakout Triads- practice OARS</a:t>
          </a:r>
        </a:p>
      </dgm:t>
    </dgm:pt>
    <dgm:pt modelId="{4D061CEF-096D-400C-87D0-059D2351C101}" type="parTrans" cxnId="{D2F7215D-D700-4333-8639-D8A6B8EC17B3}">
      <dgm:prSet/>
      <dgm:spPr/>
      <dgm:t>
        <a:bodyPr/>
        <a:lstStyle/>
        <a:p>
          <a:endParaRPr lang="en-US"/>
        </a:p>
      </dgm:t>
    </dgm:pt>
    <dgm:pt modelId="{79AA5B89-FC9B-4841-B389-9D0C0F7B9275}" type="sibTrans" cxnId="{D2F7215D-D700-4333-8639-D8A6B8EC17B3}">
      <dgm:prSet/>
      <dgm:spPr/>
      <dgm:t>
        <a:bodyPr/>
        <a:lstStyle/>
        <a:p>
          <a:endParaRPr lang="en-US"/>
        </a:p>
      </dgm:t>
    </dgm:pt>
    <dgm:pt modelId="{75036D42-E7BB-4D2D-8A1D-69C02E4141AF}">
      <dgm:prSet/>
      <dgm:spPr/>
      <dgm:t>
        <a:bodyPr/>
        <a:lstStyle/>
        <a:p>
          <a:pPr>
            <a:defRPr cap="all"/>
          </a:pPr>
          <a:r>
            <a:rPr lang="en-US" dirty="0"/>
            <a:t>Group Discussion    </a:t>
          </a:r>
        </a:p>
      </dgm:t>
    </dgm:pt>
    <dgm:pt modelId="{721BAFA1-3603-48C9-B323-EAA9B8D9A3B6}" type="parTrans" cxnId="{01AC1B19-EA0D-4D39-B97E-9584A86FCA6C}">
      <dgm:prSet/>
      <dgm:spPr/>
      <dgm:t>
        <a:bodyPr/>
        <a:lstStyle/>
        <a:p>
          <a:endParaRPr lang="en-US"/>
        </a:p>
      </dgm:t>
    </dgm:pt>
    <dgm:pt modelId="{38ECE639-86CC-483D-AE8D-4790DE00028B}" type="sibTrans" cxnId="{01AC1B19-EA0D-4D39-B97E-9584A86FCA6C}">
      <dgm:prSet/>
      <dgm:spPr/>
      <dgm:t>
        <a:bodyPr/>
        <a:lstStyle/>
        <a:p>
          <a:endParaRPr lang="en-US"/>
        </a:p>
      </dgm:t>
    </dgm:pt>
    <dgm:pt modelId="{9EA45A1C-81A5-4F11-BDA8-5D0593CAFD5A}">
      <dgm:prSet/>
      <dgm:spPr/>
      <dgm:t>
        <a:bodyPr/>
        <a:lstStyle/>
        <a:p>
          <a:pPr>
            <a:defRPr cap="all"/>
          </a:pPr>
          <a:r>
            <a:rPr lang="en-US" dirty="0"/>
            <a:t>Practice suggestions</a:t>
          </a:r>
        </a:p>
      </dgm:t>
    </dgm:pt>
    <dgm:pt modelId="{870CAD21-DB48-427C-B6B3-9DAFABE22E9C}" type="parTrans" cxnId="{EACDDF63-DB7E-4E9A-B732-676CA51A0688}">
      <dgm:prSet/>
      <dgm:spPr/>
      <dgm:t>
        <a:bodyPr/>
        <a:lstStyle/>
        <a:p>
          <a:endParaRPr lang="en-US"/>
        </a:p>
      </dgm:t>
    </dgm:pt>
    <dgm:pt modelId="{CEB740FB-E060-42A7-AA4C-30D377CFB98B}" type="sibTrans" cxnId="{EACDDF63-DB7E-4E9A-B732-676CA51A0688}">
      <dgm:prSet/>
      <dgm:spPr/>
      <dgm:t>
        <a:bodyPr/>
        <a:lstStyle/>
        <a:p>
          <a:endParaRPr lang="en-US"/>
        </a:p>
      </dgm:t>
    </dgm:pt>
    <dgm:pt modelId="{0B1A1DD6-D87A-4CBB-8118-26B83138D443}" type="pres">
      <dgm:prSet presAssocID="{4C747272-9126-4F4C-ABBA-8AA5FF1E5A5F}" presName="linear" presStyleCnt="0">
        <dgm:presLayoutVars>
          <dgm:animLvl val="lvl"/>
          <dgm:resizeHandles val="exact"/>
        </dgm:presLayoutVars>
      </dgm:prSet>
      <dgm:spPr/>
    </dgm:pt>
    <dgm:pt modelId="{B5EC6461-66C5-4162-9D37-D18222C276D4}" type="pres">
      <dgm:prSet presAssocID="{DDB92B3F-34ED-411C-9E6A-EF9F1511E8B6}" presName="parentText" presStyleLbl="node1" presStyleIdx="0" presStyleCnt="5" custLinFactNeighborX="491">
        <dgm:presLayoutVars>
          <dgm:chMax val="0"/>
          <dgm:bulletEnabled val="1"/>
        </dgm:presLayoutVars>
      </dgm:prSet>
      <dgm:spPr/>
    </dgm:pt>
    <dgm:pt modelId="{26C51FB0-86B8-4B94-8C2D-543F1E87BF6C}" type="pres">
      <dgm:prSet presAssocID="{562D4831-E52F-432B-B31C-EC9C2480E79F}" presName="spacer" presStyleCnt="0"/>
      <dgm:spPr/>
    </dgm:pt>
    <dgm:pt modelId="{CD86D687-9ED9-4C80-B941-C4894D54D797}" type="pres">
      <dgm:prSet presAssocID="{E8D78C62-E122-4D02-B87A-4A22161834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A4EDC9-7972-4F7E-8227-5637FE2C1E0C}" type="pres">
      <dgm:prSet presAssocID="{35A2EEEF-4927-4250-BC17-ECE0F7EDA577}" presName="spacer" presStyleCnt="0"/>
      <dgm:spPr/>
    </dgm:pt>
    <dgm:pt modelId="{EA542846-869D-4469-992C-990E5271BDBE}" type="pres">
      <dgm:prSet presAssocID="{91EE8CED-2C69-4CBF-9708-E58005C898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573EDB-09A5-41FF-AF05-3A0DEE2A6957}" type="pres">
      <dgm:prSet presAssocID="{79AA5B89-FC9B-4841-B389-9D0C0F7B9275}" presName="spacer" presStyleCnt="0"/>
      <dgm:spPr/>
    </dgm:pt>
    <dgm:pt modelId="{665AB175-FFB7-4FE1-95F9-C0D6E04D3922}" type="pres">
      <dgm:prSet presAssocID="{75036D42-E7BB-4D2D-8A1D-69C02E4141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3A58BC-9556-4160-9F4A-1F89ADBF5CB7}" type="pres">
      <dgm:prSet presAssocID="{38ECE639-86CC-483D-AE8D-4790DE00028B}" presName="spacer" presStyleCnt="0"/>
      <dgm:spPr/>
    </dgm:pt>
    <dgm:pt modelId="{E4EE754B-8ACD-4483-9804-8D862249D922}" type="pres">
      <dgm:prSet presAssocID="{9EA45A1C-81A5-4F11-BDA8-5D0593CAFD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F68607-825D-427F-BB64-44159CB1CF49}" type="presOf" srcId="{91EE8CED-2C69-4CBF-9708-E58005C89850}" destId="{EA542846-869D-4469-992C-990E5271BDBE}" srcOrd="0" destOrd="0" presId="urn:microsoft.com/office/officeart/2005/8/layout/vList2"/>
    <dgm:cxn modelId="{01AC1B19-EA0D-4D39-B97E-9584A86FCA6C}" srcId="{4C747272-9126-4F4C-ABBA-8AA5FF1E5A5F}" destId="{75036D42-E7BB-4D2D-8A1D-69C02E4141AF}" srcOrd="3" destOrd="0" parTransId="{721BAFA1-3603-48C9-B323-EAA9B8D9A3B6}" sibTransId="{38ECE639-86CC-483D-AE8D-4790DE00028B}"/>
    <dgm:cxn modelId="{B470C83F-4237-4D65-BD59-9F5ABA0784B8}" type="presOf" srcId="{E8D78C62-E122-4D02-B87A-4A221618342C}" destId="{CD86D687-9ED9-4C80-B941-C4894D54D797}" srcOrd="0" destOrd="0" presId="urn:microsoft.com/office/officeart/2005/8/layout/vList2"/>
    <dgm:cxn modelId="{D2F7215D-D700-4333-8639-D8A6B8EC17B3}" srcId="{4C747272-9126-4F4C-ABBA-8AA5FF1E5A5F}" destId="{91EE8CED-2C69-4CBF-9708-E58005C89850}" srcOrd="2" destOrd="0" parTransId="{4D061CEF-096D-400C-87D0-059D2351C101}" sibTransId="{79AA5B89-FC9B-4841-B389-9D0C0F7B9275}"/>
    <dgm:cxn modelId="{EACDDF63-DB7E-4E9A-B732-676CA51A0688}" srcId="{4C747272-9126-4F4C-ABBA-8AA5FF1E5A5F}" destId="{9EA45A1C-81A5-4F11-BDA8-5D0593CAFD5A}" srcOrd="4" destOrd="0" parTransId="{870CAD21-DB48-427C-B6B3-9DAFABE22E9C}" sibTransId="{CEB740FB-E060-42A7-AA4C-30D377CFB98B}"/>
    <dgm:cxn modelId="{C0E22747-1088-4485-8C9B-3E446743B2EB}" type="presOf" srcId="{DDB92B3F-34ED-411C-9E6A-EF9F1511E8B6}" destId="{B5EC6461-66C5-4162-9D37-D18222C276D4}" srcOrd="0" destOrd="0" presId="urn:microsoft.com/office/officeart/2005/8/layout/vList2"/>
    <dgm:cxn modelId="{2269FB6D-095B-43FB-A394-858B31DE8076}" type="presOf" srcId="{75036D42-E7BB-4D2D-8A1D-69C02E4141AF}" destId="{665AB175-FFB7-4FE1-95F9-C0D6E04D3922}" srcOrd="0" destOrd="0" presId="urn:microsoft.com/office/officeart/2005/8/layout/vList2"/>
    <dgm:cxn modelId="{AA795D98-3C12-4F37-A02E-70FAD53089E9}" srcId="{4C747272-9126-4F4C-ABBA-8AA5FF1E5A5F}" destId="{DDB92B3F-34ED-411C-9E6A-EF9F1511E8B6}" srcOrd="0" destOrd="0" parTransId="{BF95873F-506D-4F7A-A2F5-7BAF8E11F9E9}" sibTransId="{562D4831-E52F-432B-B31C-EC9C2480E79F}"/>
    <dgm:cxn modelId="{73F6DABD-E688-4D02-8693-5A92A5CDB5F9}" type="presOf" srcId="{9EA45A1C-81A5-4F11-BDA8-5D0593CAFD5A}" destId="{E4EE754B-8ACD-4483-9804-8D862249D922}" srcOrd="0" destOrd="0" presId="urn:microsoft.com/office/officeart/2005/8/layout/vList2"/>
    <dgm:cxn modelId="{B4A7C8C8-02D6-42B0-9ED7-D0DCA4FE24D6}" type="presOf" srcId="{4C747272-9126-4F4C-ABBA-8AA5FF1E5A5F}" destId="{0B1A1DD6-D87A-4CBB-8118-26B83138D443}" srcOrd="0" destOrd="0" presId="urn:microsoft.com/office/officeart/2005/8/layout/vList2"/>
    <dgm:cxn modelId="{54AEE5FA-7EBB-453E-AEA4-ED2F0157154F}" srcId="{4C747272-9126-4F4C-ABBA-8AA5FF1E5A5F}" destId="{E8D78C62-E122-4D02-B87A-4A221618342C}" srcOrd="1" destOrd="0" parTransId="{EAB72496-DEFA-414E-88A3-C782CF66D216}" sibTransId="{35A2EEEF-4927-4250-BC17-ECE0F7EDA577}"/>
    <dgm:cxn modelId="{3D015CB1-C748-444D-9867-E8F37DA07B56}" type="presParOf" srcId="{0B1A1DD6-D87A-4CBB-8118-26B83138D443}" destId="{B5EC6461-66C5-4162-9D37-D18222C276D4}" srcOrd="0" destOrd="0" presId="urn:microsoft.com/office/officeart/2005/8/layout/vList2"/>
    <dgm:cxn modelId="{04271212-B154-49B4-9049-DF0F1E130FDC}" type="presParOf" srcId="{0B1A1DD6-D87A-4CBB-8118-26B83138D443}" destId="{26C51FB0-86B8-4B94-8C2D-543F1E87BF6C}" srcOrd="1" destOrd="0" presId="urn:microsoft.com/office/officeart/2005/8/layout/vList2"/>
    <dgm:cxn modelId="{F33512AD-AC44-45A5-806F-D19A08709F50}" type="presParOf" srcId="{0B1A1DD6-D87A-4CBB-8118-26B83138D443}" destId="{CD86D687-9ED9-4C80-B941-C4894D54D797}" srcOrd="2" destOrd="0" presId="urn:microsoft.com/office/officeart/2005/8/layout/vList2"/>
    <dgm:cxn modelId="{9EBBC4D3-6B88-4358-909C-DD13C2AC2515}" type="presParOf" srcId="{0B1A1DD6-D87A-4CBB-8118-26B83138D443}" destId="{80A4EDC9-7972-4F7E-8227-5637FE2C1E0C}" srcOrd="3" destOrd="0" presId="urn:microsoft.com/office/officeart/2005/8/layout/vList2"/>
    <dgm:cxn modelId="{5BBA51BE-B9F3-4ECA-8C80-9EF287678103}" type="presParOf" srcId="{0B1A1DD6-D87A-4CBB-8118-26B83138D443}" destId="{EA542846-869D-4469-992C-990E5271BDBE}" srcOrd="4" destOrd="0" presId="urn:microsoft.com/office/officeart/2005/8/layout/vList2"/>
    <dgm:cxn modelId="{B1EF702D-E3A1-452E-8136-0CE89DA2475F}" type="presParOf" srcId="{0B1A1DD6-D87A-4CBB-8118-26B83138D443}" destId="{60573EDB-09A5-41FF-AF05-3A0DEE2A6957}" srcOrd="5" destOrd="0" presId="urn:microsoft.com/office/officeart/2005/8/layout/vList2"/>
    <dgm:cxn modelId="{B1892C2E-B035-4AC4-AC7E-81DC01C7EDC2}" type="presParOf" srcId="{0B1A1DD6-D87A-4CBB-8118-26B83138D443}" destId="{665AB175-FFB7-4FE1-95F9-C0D6E04D3922}" srcOrd="6" destOrd="0" presId="urn:microsoft.com/office/officeart/2005/8/layout/vList2"/>
    <dgm:cxn modelId="{CA89A6E5-958D-4D76-8975-8F7BCE13DDE3}" type="presParOf" srcId="{0B1A1DD6-D87A-4CBB-8118-26B83138D443}" destId="{6D3A58BC-9556-4160-9F4A-1F89ADBF5CB7}" srcOrd="7" destOrd="0" presId="urn:microsoft.com/office/officeart/2005/8/layout/vList2"/>
    <dgm:cxn modelId="{1001254F-97EB-4B03-B6DE-EDCA2E1D0039}" type="presParOf" srcId="{0B1A1DD6-D87A-4CBB-8118-26B83138D443}" destId="{E4EE754B-8ACD-4483-9804-8D862249D9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9C72-717A-4962-A47C-8C5016FB8164}">
      <dsp:nvSpPr>
        <dsp:cNvPr id="0" name=""/>
        <dsp:cNvSpPr/>
      </dsp:nvSpPr>
      <dsp:spPr>
        <a:xfrm>
          <a:off x="174" y="358314"/>
          <a:ext cx="4051175" cy="16068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Spirit of MI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900" kern="1200" dirty="0"/>
        </a:p>
      </dsp:txBody>
      <dsp:txXfrm>
        <a:off x="803600" y="358314"/>
        <a:ext cx="2444323" cy="1606852"/>
      </dsp:txXfrm>
    </dsp:sp>
    <dsp:sp modelId="{C0E163F4-CBB3-4C16-BA2D-A7127104C8BF}">
      <dsp:nvSpPr>
        <dsp:cNvPr id="0" name=""/>
        <dsp:cNvSpPr/>
      </dsp:nvSpPr>
      <dsp:spPr>
        <a:xfrm>
          <a:off x="174" y="2166023"/>
          <a:ext cx="3240940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Partnership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Acceptance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Compassion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Evocation</a:t>
          </a:r>
        </a:p>
      </dsp:txBody>
      <dsp:txXfrm>
        <a:off x="174" y="2166023"/>
        <a:ext cx="3240940" cy="1827000"/>
      </dsp:txXfrm>
    </dsp:sp>
    <dsp:sp modelId="{3A9E66E0-6899-465F-B388-7284F950BE0B}">
      <dsp:nvSpPr>
        <dsp:cNvPr id="0" name=""/>
        <dsp:cNvSpPr/>
      </dsp:nvSpPr>
      <dsp:spPr>
        <a:xfrm>
          <a:off x="3835350" y="358314"/>
          <a:ext cx="4051175" cy="160685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Four Processes</a:t>
          </a:r>
        </a:p>
      </dsp:txBody>
      <dsp:txXfrm>
        <a:off x="4638776" y="358314"/>
        <a:ext cx="2444323" cy="1606852"/>
      </dsp:txXfrm>
    </dsp:sp>
    <dsp:sp modelId="{7F7729F8-137C-41C3-B935-4B105FA589B3}">
      <dsp:nvSpPr>
        <dsp:cNvPr id="0" name=""/>
        <dsp:cNvSpPr/>
      </dsp:nvSpPr>
      <dsp:spPr>
        <a:xfrm>
          <a:off x="3835350" y="2166023"/>
          <a:ext cx="3240940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Engage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Focus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Evoke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Plan</a:t>
          </a:r>
        </a:p>
      </dsp:txBody>
      <dsp:txXfrm>
        <a:off x="3835350" y="2166023"/>
        <a:ext cx="3240940" cy="182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C6461-66C5-4162-9D37-D18222C276D4}">
      <dsp:nvSpPr>
        <dsp:cNvPr id="0" name=""/>
        <dsp:cNvSpPr/>
      </dsp:nvSpPr>
      <dsp:spPr>
        <a:xfrm>
          <a:off x="0" y="1059285"/>
          <a:ext cx="5175384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Define and Illustrate Oars</a:t>
          </a:r>
        </a:p>
      </dsp:txBody>
      <dsp:txXfrm>
        <a:off x="30442" y="1089727"/>
        <a:ext cx="5114500" cy="562726"/>
      </dsp:txXfrm>
    </dsp:sp>
    <dsp:sp modelId="{CD86D687-9ED9-4C80-B941-C4894D54D797}">
      <dsp:nvSpPr>
        <dsp:cNvPr id="0" name=""/>
        <dsp:cNvSpPr/>
      </dsp:nvSpPr>
      <dsp:spPr>
        <a:xfrm>
          <a:off x="0" y="1757775"/>
          <a:ext cx="5175384" cy="62361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Demo: Role Play</a:t>
          </a:r>
        </a:p>
      </dsp:txBody>
      <dsp:txXfrm>
        <a:off x="30442" y="1788217"/>
        <a:ext cx="5114500" cy="562726"/>
      </dsp:txXfrm>
    </dsp:sp>
    <dsp:sp modelId="{EA542846-869D-4469-992C-990E5271BDBE}">
      <dsp:nvSpPr>
        <dsp:cNvPr id="0" name=""/>
        <dsp:cNvSpPr/>
      </dsp:nvSpPr>
      <dsp:spPr>
        <a:xfrm>
          <a:off x="0" y="2456265"/>
          <a:ext cx="5175384" cy="62361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Breakout Triads- practice OARS</a:t>
          </a:r>
        </a:p>
      </dsp:txBody>
      <dsp:txXfrm>
        <a:off x="30442" y="2486707"/>
        <a:ext cx="5114500" cy="562726"/>
      </dsp:txXfrm>
    </dsp:sp>
    <dsp:sp modelId="{665AB175-FFB7-4FE1-95F9-C0D6E04D3922}">
      <dsp:nvSpPr>
        <dsp:cNvPr id="0" name=""/>
        <dsp:cNvSpPr/>
      </dsp:nvSpPr>
      <dsp:spPr>
        <a:xfrm>
          <a:off x="0" y="3154755"/>
          <a:ext cx="5175384" cy="62361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Group Discussion    </a:t>
          </a:r>
        </a:p>
      </dsp:txBody>
      <dsp:txXfrm>
        <a:off x="30442" y="3185197"/>
        <a:ext cx="5114500" cy="562726"/>
      </dsp:txXfrm>
    </dsp:sp>
    <dsp:sp modelId="{E4EE754B-8ACD-4483-9804-8D862249D922}">
      <dsp:nvSpPr>
        <dsp:cNvPr id="0" name=""/>
        <dsp:cNvSpPr/>
      </dsp:nvSpPr>
      <dsp:spPr>
        <a:xfrm>
          <a:off x="0" y="3853245"/>
          <a:ext cx="5175384" cy="6236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Practice suggestions</a:t>
          </a:r>
        </a:p>
      </dsp:txBody>
      <dsp:txXfrm>
        <a:off x="30442" y="3883687"/>
        <a:ext cx="5114500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10/27/2021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10/27/2021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RESULTS Webinar Session 2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Presented 10-27-2021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By 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AAE08-07F2-4F1B-B986-7E2E40AA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5091762"/>
            <a:ext cx="56135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Demo: What are your thoughts about climate change?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CF3EAE-28C6-4326-9DCC-135D5A23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53"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b="1" dirty="0"/>
              <a:t>Summarize</a:t>
            </a:r>
            <a:br>
              <a:rPr lang="en-US" b="1" dirty="0"/>
            </a:br>
            <a:r>
              <a:rPr lang="en-US" b="1" dirty="0"/>
              <a:t>(The Big View) </a:t>
            </a:r>
            <a:endParaRPr lang="en-US" dirty="0"/>
          </a:p>
        </p:txBody>
      </p:sp>
      <p:sp>
        <p:nvSpPr>
          <p:cNvPr id="582659" name="Rectangle 3"/>
          <p:cNvSpPr>
            <a:spLocks noGrp="1"/>
          </p:cNvSpPr>
          <p:nvPr>
            <p:ph idx="1"/>
          </p:nvPr>
        </p:nvSpPr>
        <p:spPr>
          <a:xfrm>
            <a:off x="628650" y="2322576"/>
            <a:ext cx="4690872" cy="3858768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Summary Options</a:t>
            </a:r>
          </a:p>
          <a:p>
            <a:r>
              <a:rPr lang="en-US" sz="2100" dirty="0"/>
              <a:t>The situation as they see it. </a:t>
            </a:r>
          </a:p>
          <a:p>
            <a:r>
              <a:rPr lang="en-US" sz="2100" dirty="0"/>
              <a:t>Options discussed and agreements.</a:t>
            </a:r>
          </a:p>
          <a:p>
            <a:r>
              <a:rPr lang="en-US" sz="2100" dirty="0"/>
              <a:t>Why this is important.</a:t>
            </a:r>
          </a:p>
          <a:p>
            <a:r>
              <a:rPr lang="en-US" sz="2100" dirty="0"/>
              <a:t> The next steps or plan.   </a:t>
            </a:r>
          </a:p>
          <a:p>
            <a:endParaRPr lang="en-US" sz="2100" dirty="0"/>
          </a:p>
        </p:txBody>
      </p:sp>
      <p:pic>
        <p:nvPicPr>
          <p:cNvPr id="2050" name="Picture 2" descr="Hiker, Standing, Woman, Top, Journey">
            <a:extLst>
              <a:ext uri="{FF2B5EF4-FFF2-40B4-BE49-F238E27FC236}">
                <a16:creationId xmlns:a16="http://schemas.microsoft.com/office/drawing/2014/main" id="{AB1207B7-8F3E-4CEC-B5C1-EE73DB283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r="19699" b="2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409A-AFE6-4572-981D-DA253E22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600" y="1396289"/>
            <a:ext cx="3754752" cy="1325563"/>
          </a:xfrm>
        </p:spPr>
        <p:txBody>
          <a:bodyPr>
            <a:normAutofit/>
          </a:bodyPr>
          <a:lstStyle/>
          <a:p>
            <a:r>
              <a:rPr lang="en-US" dirty="0"/>
              <a:t>Role Plays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imulator, Aviation, The Md-80, Dc9">
            <a:extLst>
              <a:ext uri="{FF2B5EF4-FFF2-40B4-BE49-F238E27FC236}">
                <a16:creationId xmlns:a16="http://schemas.microsoft.com/office/drawing/2014/main" id="{357CF43F-F249-4954-9A64-179EFDD1A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28855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8AFB-C3EE-4ED0-B2F0-96BD76C0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115" y="2871982"/>
            <a:ext cx="4213873" cy="3300218"/>
          </a:xfrm>
        </p:spPr>
        <p:txBody>
          <a:bodyPr anchor="t">
            <a:noAutofit/>
          </a:bodyPr>
          <a:lstStyle/>
          <a:p>
            <a:r>
              <a:rPr lang="en-US" sz="2400" dirty="0"/>
              <a:t>Simulator- safe, low risk, supportive.</a:t>
            </a:r>
          </a:p>
          <a:p>
            <a:r>
              <a:rPr lang="en-US" sz="2400" dirty="0"/>
              <a:t>Playful- opportunity to try things. </a:t>
            </a:r>
          </a:p>
          <a:p>
            <a:r>
              <a:rPr lang="en-US" sz="2400" dirty="0"/>
              <a:t>Feedback- what worked, and a few suggestions.</a:t>
            </a:r>
          </a:p>
          <a:p>
            <a:r>
              <a:rPr lang="en-US" sz="2400" dirty="0"/>
              <a:t>Empathy- understand the “other side” </a:t>
            </a:r>
          </a:p>
        </p:txBody>
      </p:sp>
    </p:spTree>
    <p:extLst>
      <p:ext uri="{BB962C8B-B14F-4D97-AF65-F5344CB8AC3E}">
        <p14:creationId xmlns:p14="http://schemas.microsoft.com/office/powerpoint/2010/main" val="92160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Precontemplation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3966"/>
            <a:ext cx="749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moves them through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7DF5-48AD-4CF0-9B86-448B7891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03" y="3794336"/>
            <a:ext cx="3931694" cy="19222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MI, we think like a gardener, not a sculptor. 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4161778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woman in white tank top and green pants sitting on green grass during daytime">
            <a:extLst>
              <a:ext uri="{FF2B5EF4-FFF2-40B4-BE49-F238E27FC236}">
                <a16:creationId xmlns:a16="http://schemas.microsoft.com/office/drawing/2014/main" id="{B567F544-E971-4ECE-A6A7-33EBBFB3DC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1291" b="3"/>
          <a:stretch/>
        </p:blipFill>
        <p:spPr bwMode="auto">
          <a:xfrm>
            <a:off x="20" y="647373"/>
            <a:ext cx="4038828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5322" y="1"/>
            <a:ext cx="336042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Work, Hands, Sculptor, Stonemason">
            <a:extLst>
              <a:ext uri="{FF2B5EF4-FFF2-40B4-BE49-F238E27FC236}">
                <a16:creationId xmlns:a16="http://schemas.microsoft.com/office/drawing/2014/main" id="{6752B7FF-7C39-4919-9445-1B143DFE3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4" b="-5"/>
          <a:stretch/>
        </p:blipFill>
        <p:spPr bwMode="auto">
          <a:xfrm>
            <a:off x="4048766" y="1"/>
            <a:ext cx="3113532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5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80FA2-933E-4CBD-B39F-F41CD047A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9" r="18585"/>
          <a:stretch/>
        </p:blipFill>
        <p:spPr>
          <a:xfrm>
            <a:off x="20" y="10"/>
            <a:ext cx="525740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83945" y="-1"/>
            <a:ext cx="4860055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57088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3C53F-C084-4269-B556-C53C6DF09B29}"/>
              </a:ext>
            </a:extLst>
          </p:cNvPr>
          <p:cNvSpPr txBox="1"/>
          <p:nvPr/>
        </p:nvSpPr>
        <p:spPr>
          <a:xfrm>
            <a:off x="4953000" y="762000"/>
            <a:ext cx="3919763" cy="5486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</a:rPr>
              <a:t>Pre-Mee</a:t>
            </a:r>
            <a:r>
              <a:rPr lang="en-US" sz="2400" dirty="0"/>
              <a:t>ting Checklist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Our Agenda</a:t>
            </a:r>
            <a:endParaRPr lang="en-US" sz="2400" dirty="0">
              <a:effectLst/>
            </a:endParaRP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Follow Up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Focus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>
                <a:effectLst/>
              </a:rPr>
              <a:t>ffirmation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Ask</a:t>
            </a:r>
            <a:endParaRPr lang="en-US" sz="2400" dirty="0">
              <a:effectLst/>
            </a:endParaRP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</a:rPr>
              <a:t>Them</a:t>
            </a: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Stage of Change</a:t>
            </a:r>
            <a:endParaRPr lang="en-US" sz="2400" dirty="0">
              <a:effectLst/>
            </a:endParaRP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</a:rPr>
              <a:t>Interests and Values</a:t>
            </a: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Obstacles</a:t>
            </a:r>
            <a:endParaRPr lang="en-US" sz="2400" dirty="0">
              <a:effectLst/>
            </a:endParaRP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08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B7BF1-84C0-4AC5-A566-87BA244E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can do any “what” if you have the right “why.” 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-Nietzsche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493668-4587-4375-B172-1A48B927C21F}"/>
              </a:ext>
            </a:extLst>
          </p:cNvPr>
          <p:cNvSpPr txBox="1">
            <a:spLocks/>
          </p:cNvSpPr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/>
              <a:t>Conservative 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/>
              <a:t>Values</a:t>
            </a:r>
          </a:p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b="1" dirty="0"/>
          </a:p>
          <a:p>
            <a:pPr marL="5143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Individual liberty 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Economic security 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Business/Job growth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National Security  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Market-based solutions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Individual responsibility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Fairness based on effort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Treating people equally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Respect for innocent life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Patriotism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Nationalism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Deference to tradition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Avoiding radical changes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Eliminating subsidies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American ingenuity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Improving infrastructure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Privatization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Reduced regulations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Sustainability 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Supporting families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Protect taxpayers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Revenue neutrality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Reducing spending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Conservative leadership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Avoid big spending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700" dirty="0"/>
              <a:t>Smaller government</a:t>
            </a:r>
          </a:p>
        </p:txBody>
      </p:sp>
    </p:spTree>
    <p:extLst>
      <p:ext uri="{BB962C8B-B14F-4D97-AF65-F5344CB8AC3E}">
        <p14:creationId xmlns:p14="http://schemas.microsoft.com/office/powerpoint/2010/main" val="8859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emale manager leads brainstorming meeting in office Female manager leads brainstorming meeting in design office. Businesswoman in meeting with colleagues in conference room. BUSINESS meeting stock pictures, royalty-free photos &amp; images">
            <a:extLst>
              <a:ext uri="{FF2B5EF4-FFF2-40B4-BE49-F238E27FC236}">
                <a16:creationId xmlns:a16="http://schemas.microsoft.com/office/drawing/2014/main" id="{AD835F2E-4998-42CA-B655-21482937D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9091" r="39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9B149-7EBB-44A6-A63E-969861F2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/>
              <a:t>Demo Role Play with MOC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4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86200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Triad Role Play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AB586C3-668A-46A1-BE07-82A383DBF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3052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386" y="3908461"/>
            <a:ext cx="5976014" cy="245268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MOC: Play the role Sarah played</a:t>
            </a:r>
          </a:p>
          <a:p>
            <a:pPr>
              <a:lnSpc>
                <a:spcPct val="90000"/>
              </a:lnSpc>
            </a:pPr>
            <a:r>
              <a:rPr lang="en-US" dirty="0"/>
              <a:t>Advocate: Use OARS like Dave </a:t>
            </a:r>
          </a:p>
          <a:p>
            <a:pPr>
              <a:lnSpc>
                <a:spcPct val="90000"/>
              </a:lnSpc>
            </a:pPr>
            <a:r>
              <a:rPr lang="en-US" dirty="0"/>
              <a:t>Observer: Count OARS</a:t>
            </a:r>
          </a:p>
          <a:p>
            <a:pPr>
              <a:lnSpc>
                <a:spcPct val="90000"/>
              </a:lnSpc>
            </a:pPr>
            <a:r>
              <a:rPr lang="en-US" dirty="0"/>
              <a:t>Chat 5, Feedback 1, Switch</a:t>
            </a:r>
          </a:p>
          <a:p>
            <a:pPr>
              <a:lnSpc>
                <a:spcPct val="90000"/>
              </a:lnSpc>
            </a:pPr>
            <a:r>
              <a:rPr lang="en-US" dirty="0"/>
              <a:t>Make mistakes!</a:t>
            </a:r>
          </a:p>
        </p:txBody>
      </p:sp>
    </p:spTree>
    <p:extLst>
      <p:ext uri="{BB962C8B-B14F-4D97-AF65-F5344CB8AC3E}">
        <p14:creationId xmlns:p14="http://schemas.microsoft.com/office/powerpoint/2010/main" val="371606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b="1" dirty="0"/>
              <a:t>OARS Observer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4324350" cy="38587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OARS 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What worked?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Suggestions?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0B38B-3C5B-4E5F-BEB6-8D67D02F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1" r="44590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714A7CC-3413-4D48-984B-44BE7D33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Review of Session 1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BDBC463-BA10-4C2A-947C-84BBD2F27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897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0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365124"/>
            <a:ext cx="4629150" cy="1828800"/>
          </a:xfrm>
        </p:spPr>
        <p:txBody>
          <a:bodyPr>
            <a:normAutofit/>
          </a:bodyPr>
          <a:lstStyle/>
          <a:p>
            <a:r>
              <a:rPr lang="en-US" b="1"/>
              <a:t>Discuss</a:t>
            </a:r>
            <a:endParaRPr lang="en-US" b="1" dirty="0"/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55" y="2322576"/>
            <a:ext cx="462915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/>
              <a:t>Advocates- </a:t>
            </a:r>
            <a:r>
              <a:rPr lang="en-US" sz="2100" dirty="0"/>
              <a:t>Your experience? </a:t>
            </a:r>
          </a:p>
          <a:p>
            <a:pPr marL="0" indent="0">
              <a:buNone/>
            </a:pPr>
            <a:r>
              <a:rPr lang="en-US" sz="2100" b="1" dirty="0"/>
              <a:t>MOC’s</a:t>
            </a:r>
            <a:r>
              <a:rPr lang="en-US" sz="2100" dirty="0"/>
              <a:t>- Your experience? </a:t>
            </a:r>
          </a:p>
          <a:p>
            <a:pPr marL="0" indent="0">
              <a:buNone/>
            </a:pPr>
            <a:r>
              <a:rPr lang="en-US" sz="2100" b="1" dirty="0"/>
              <a:t>Everyone-</a:t>
            </a:r>
            <a:r>
              <a:rPr lang="en-US" sz="2100" dirty="0"/>
              <a:t> </a:t>
            </a:r>
          </a:p>
          <a:p>
            <a:r>
              <a:rPr lang="en-US" sz="2100" dirty="0"/>
              <a:t>Observations</a:t>
            </a:r>
          </a:p>
          <a:p>
            <a:r>
              <a:rPr lang="en-US" sz="2100" dirty="0"/>
              <a:t>Questions</a:t>
            </a:r>
          </a:p>
          <a:p>
            <a:r>
              <a:rPr lang="en-US" sz="2100" dirty="0"/>
              <a:t>What if’s</a:t>
            </a:r>
          </a:p>
          <a:p>
            <a:endParaRPr lang="en-US" sz="2100" dirty="0"/>
          </a:p>
          <a:p>
            <a:r>
              <a:rPr lang="en-US" sz="2100" dirty="0"/>
              <a:t>Thanks!</a:t>
            </a: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4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78" y="754155"/>
            <a:ext cx="4092744" cy="494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Practice OARS with-</a:t>
            </a:r>
          </a:p>
          <a:p>
            <a:r>
              <a:rPr lang="en-US" sz="2400"/>
              <a:t>advocates</a:t>
            </a:r>
            <a:endParaRPr lang="en-US" sz="2400" dirty="0"/>
          </a:p>
          <a:p>
            <a:r>
              <a:rPr lang="en-US" sz="2400" dirty="0"/>
              <a:t>coworkers</a:t>
            </a:r>
          </a:p>
          <a:p>
            <a:r>
              <a:rPr lang="en-US" sz="2400" dirty="0"/>
              <a:t>family</a:t>
            </a:r>
          </a:p>
          <a:p>
            <a:r>
              <a:rPr lang="en-US" sz="2400" dirty="0"/>
              <a:t>friends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Next Session, Nov. 16</a:t>
            </a:r>
          </a:p>
          <a:p>
            <a:r>
              <a:rPr lang="en-US" sz="2400" dirty="0"/>
              <a:t>Evoking Change Talk</a:t>
            </a:r>
          </a:p>
          <a:p>
            <a:endParaRPr lang="en-US" sz="2400" dirty="0"/>
          </a:p>
        </p:txBody>
      </p:sp>
      <p:cxnSp>
        <p:nvCxnSpPr>
          <p:cNvPr id="5129" name="Straight Connector 76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822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r="2" b="2"/>
          <a:stretch/>
        </p:blipFill>
        <p:spPr bwMode="auto">
          <a:xfrm>
            <a:off x="5029200" y="347315"/>
            <a:ext cx="3640264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5F6E6F4-F9F1-416C-A558-C8DD26E1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3" b="2"/>
          <a:stretch/>
        </p:blipFill>
        <p:spPr bwMode="auto">
          <a:xfrm>
            <a:off x="5113708" y="3597883"/>
            <a:ext cx="3640264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33752"/>
            <a:ext cx="3276451" cy="1956841"/>
          </a:xfrm>
        </p:spPr>
        <p:txBody>
          <a:bodyPr anchor="b">
            <a:normAutofit fontScale="90000"/>
          </a:bodyPr>
          <a:lstStyle/>
          <a:p>
            <a:r>
              <a:rPr lang="en-US" sz="4700" b="1" dirty="0"/>
              <a:t>Core Skills: OARS</a:t>
            </a:r>
            <a:br>
              <a:rPr lang="en-US" sz="4700" b="1" dirty="0"/>
            </a:br>
            <a:r>
              <a:rPr lang="en-US" sz="2700" b="1" dirty="0"/>
              <a:t>Creating Collaborative Relationship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16" y="3275792"/>
            <a:ext cx="3182691" cy="3320668"/>
          </a:xfrm>
        </p:spPr>
        <p:txBody>
          <a:bodyPr>
            <a:normAutofit/>
          </a:bodyPr>
          <a:lstStyle/>
          <a:p>
            <a:r>
              <a:rPr lang="en-US" dirty="0"/>
              <a:t>Open Questions</a:t>
            </a:r>
          </a:p>
          <a:p>
            <a:r>
              <a:rPr lang="en-US" dirty="0"/>
              <a:t>Affirmations</a:t>
            </a:r>
          </a:p>
          <a:p>
            <a:r>
              <a:rPr lang="en-US" dirty="0"/>
              <a:t>Reflections  </a:t>
            </a:r>
          </a:p>
          <a:p>
            <a:r>
              <a:rPr lang="en-US" dirty="0"/>
              <a:t>Summaries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34A4-EDF2-4993-BEAD-F3627E36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r="3641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15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 b="1"/>
              <a:t>Session Overview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03D975-AC3E-4460-B20F-1501364C0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6191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6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, Question, Mark, Symbol">
            <a:extLst>
              <a:ext uri="{FF2B5EF4-FFF2-40B4-BE49-F238E27FC236}">
                <a16:creationId xmlns:a16="http://schemas.microsoft.com/office/drawing/2014/main" id="{A1C6AF1A-F116-4C6A-862A-6FED0FE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32037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1B79E62-FAC0-4B0A-9473-C8C71942A303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3300" y="457200"/>
            <a:ext cx="3968747" cy="591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Open the Dialogue with Open Questions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Closed</a:t>
            </a:r>
            <a:r>
              <a:rPr lang="en-US" sz="2400" dirty="0"/>
              <a:t>:  Would you support our proposal?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Open</a:t>
            </a:r>
            <a:r>
              <a:rPr lang="en-US" sz="2400" dirty="0"/>
              <a:t>:  How much do you know about our proposal?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Try the 6 W’s: </a:t>
            </a:r>
            <a:r>
              <a:rPr lang="en-US" sz="2400" dirty="0"/>
              <a:t>Who, What, When, Where, Why, and How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Try it: </a:t>
            </a:r>
            <a:r>
              <a:rPr lang="en-US" sz="2400" dirty="0"/>
              <a:t>with your MOC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10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622" y="1282647"/>
            <a:ext cx="2318706" cy="1110693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Affirm Them</a:t>
            </a:r>
          </a:p>
        </p:txBody>
      </p:sp>
      <p:pic>
        <p:nvPicPr>
          <p:cNvPr id="2050" name="Picture 2" descr="man performing on stage">
            <a:extLst>
              <a:ext uri="{FF2B5EF4-FFF2-40B4-BE49-F238E27FC236}">
                <a16:creationId xmlns:a16="http://schemas.microsoft.com/office/drawing/2014/main" id="{A791723F-5BDC-4B31-8AB0-8BEA31FE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" b="1"/>
          <a:stretch/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2394" y="2418408"/>
            <a:ext cx="2207110" cy="354026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Spotlight: </a:t>
            </a:r>
          </a:p>
          <a:p>
            <a:r>
              <a:rPr lang="en-US" dirty="0"/>
              <a:t>Strengths</a:t>
            </a:r>
          </a:p>
          <a:p>
            <a:r>
              <a:rPr lang="en-US" dirty="0"/>
              <a:t>Efforts</a:t>
            </a:r>
          </a:p>
          <a:p>
            <a:r>
              <a:rPr lang="en-US" dirty="0"/>
              <a:t>Values </a:t>
            </a:r>
          </a:p>
          <a:p>
            <a:r>
              <a:rPr lang="en-US" dirty="0"/>
              <a:t>Intentions</a:t>
            </a:r>
          </a:p>
          <a:p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965C-61DA-48B5-80BB-BBD764D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Sources For Affirmations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B6986-34F0-4882-ACBF-201C32F3E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1" r="1069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9ED3-4CC5-4F3C-ACDC-78359F25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US" sz="2800" dirty="0"/>
              <a:t>Their website</a:t>
            </a:r>
          </a:p>
          <a:p>
            <a:r>
              <a:rPr lang="en-US" sz="2800" dirty="0"/>
              <a:t>Newspapers from their area</a:t>
            </a:r>
          </a:p>
          <a:p>
            <a:r>
              <a:rPr lang="en-US" sz="2800" dirty="0"/>
              <a:t>Our own notes </a:t>
            </a:r>
          </a:p>
          <a:p>
            <a:r>
              <a:rPr lang="en-US" sz="2800" dirty="0"/>
              <a:t>Others? </a:t>
            </a:r>
          </a:p>
          <a:p>
            <a:endParaRPr lang="en-US" sz="2800" dirty="0"/>
          </a:p>
          <a:p>
            <a:r>
              <a:rPr lang="en-US" sz="2800" dirty="0"/>
              <a:t>One for your MOC. </a:t>
            </a:r>
          </a:p>
        </p:txBody>
      </p:sp>
    </p:spTree>
    <p:extLst>
      <p:ext uri="{BB962C8B-B14F-4D97-AF65-F5344CB8AC3E}">
        <p14:creationId xmlns:p14="http://schemas.microsoft.com/office/powerpoint/2010/main" val="238797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650" y="5852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Reflectively Listen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(check your understanding)</a:t>
            </a:r>
            <a:endParaRPr lang="en-US" sz="4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TWO MEN TALKING TOGETHER; PEOPLE IN BACKGROUND MINGLING - U.S. National  Archives &amp; DVIDS Public Domain Search">
            <a:extLst>
              <a:ext uri="{FF2B5EF4-FFF2-40B4-BE49-F238E27FC236}">
                <a16:creationId xmlns:a16="http://schemas.microsoft.com/office/drawing/2014/main" id="{1B64F206-DAB4-4BA1-A862-460E8321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 b="1"/>
          <a:stretch/>
        </p:blipFill>
        <p:spPr bwMode="auto">
          <a:xfrm>
            <a:off x="444014" y="2519346"/>
            <a:ext cx="4677156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2422" y="2516548"/>
            <a:ext cx="2852928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Show nonjudgmental understanding of their: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Thoughts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Feelings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Values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Both stated (surface) and implied (deep)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B79E62-FAC0-4B0A-9473-C8C71942A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84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dirty="0"/>
              <a:t>Reflection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4690872" cy="38587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Simple reflection shows the exposed iceberg.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Deep reflection adds meaning, feeling or emphasis, showing the submerged iceberg  (what’s implied).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Make your best guess about what the person means.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“Continue the paragraph” to encourage them to go deeper.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Reflection stops dead horse beatings.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Keep reflections brief. 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B7E9AB5-BD94-4AD2-9857-9F6E3B3B4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3234" b="-1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6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13847</TotalTime>
  <Words>531</Words>
  <Application>Microsoft Office PowerPoint</Application>
  <PresentationFormat>On-screen Show (4:3)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Tw Cen MT</vt:lpstr>
      <vt:lpstr>Office Theme</vt:lpstr>
      <vt:lpstr>1_Office Theme</vt:lpstr>
      <vt:lpstr>Motivational Interviewing</vt:lpstr>
      <vt:lpstr>Review of Session 1</vt:lpstr>
      <vt:lpstr>Core Skills: OARS Creating Collaborative Relationship</vt:lpstr>
      <vt:lpstr>Session Overview</vt:lpstr>
      <vt:lpstr>PowerPoint Presentation</vt:lpstr>
      <vt:lpstr>Affirm Them</vt:lpstr>
      <vt:lpstr>Sources For Affirmations</vt:lpstr>
      <vt:lpstr>PowerPoint Presentation</vt:lpstr>
      <vt:lpstr>Reflection Guidelines</vt:lpstr>
      <vt:lpstr>Demo: What are your thoughts about climate change? </vt:lpstr>
      <vt:lpstr>Summarize (The Big View) </vt:lpstr>
      <vt:lpstr>Role Plays</vt:lpstr>
      <vt:lpstr>PowerPoint Presentation</vt:lpstr>
      <vt:lpstr>With MI, we think like a gardener, not a sculptor. </vt:lpstr>
      <vt:lpstr>PowerPoint Presentation</vt:lpstr>
      <vt:lpstr>You can do any “what” if you have the right “why.”        -Nietzsche</vt:lpstr>
      <vt:lpstr>Demo Role Play with MOC</vt:lpstr>
      <vt:lpstr>Triad Role Play</vt:lpstr>
      <vt:lpstr>OARS Observer Tasks</vt:lpstr>
      <vt:lpstr>Discuss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Sarah Leone</cp:lastModifiedBy>
  <cp:revision>9</cp:revision>
  <dcterms:created xsi:type="dcterms:W3CDTF">2021-10-05T14:11:47Z</dcterms:created>
  <dcterms:modified xsi:type="dcterms:W3CDTF">2021-10-28T00:38:53Z</dcterms:modified>
</cp:coreProperties>
</file>