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907" r:id="rId3"/>
    <p:sldId id="940" r:id="rId4"/>
    <p:sldId id="938" r:id="rId5"/>
    <p:sldId id="264" r:id="rId6"/>
    <p:sldId id="966" r:id="rId7"/>
    <p:sldId id="977" r:id="rId8"/>
    <p:sldId id="878" r:id="rId9"/>
    <p:sldId id="973" r:id="rId10"/>
    <p:sldId id="974" r:id="rId11"/>
    <p:sldId id="963" r:id="rId12"/>
    <p:sldId id="9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15565B-7827-4929-B317-30CF35A85C01}" v="3" dt="2025-03-12T23:43:17.946"/>
    <p1510:client id="{B8F9298E-0C5A-4FCF-BCD4-ACB015A0B480}" v="18" dt="2025-03-12T13:37:40.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3" autoAdjust="0"/>
  </p:normalViewPr>
  <p:slideViewPr>
    <p:cSldViewPr>
      <p:cViewPr varScale="1">
        <p:scale>
          <a:sx n="56" d="100"/>
          <a:sy n="56" d="100"/>
        </p:scale>
        <p:origin x="1806"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2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Christian" userId="8c521bb486a1af28" providerId="LiveId" clId="{2515565B-7827-4929-B317-30CF35A85C01}"/>
    <pc:docChg chg="custSel addSld delSld modSld">
      <pc:chgData name="David Christian" userId="8c521bb486a1af28" providerId="LiveId" clId="{2515565B-7827-4929-B317-30CF35A85C01}" dt="2025-03-13T01:03:33.736" v="19" actId="47"/>
      <pc:docMkLst>
        <pc:docMk/>
      </pc:docMkLst>
      <pc:sldChg chg="modSp mod">
        <pc:chgData name="David Christian" userId="8c521bb486a1af28" providerId="LiveId" clId="{2515565B-7827-4929-B317-30CF35A85C01}" dt="2025-03-12T23:53:16.642" v="18" actId="113"/>
        <pc:sldMkLst>
          <pc:docMk/>
          <pc:sldMk cId="1889313875" sldId="878"/>
        </pc:sldMkLst>
        <pc:spChg chg="mod">
          <ac:chgData name="David Christian" userId="8c521bb486a1af28" providerId="LiveId" clId="{2515565B-7827-4929-B317-30CF35A85C01}" dt="2025-03-12T23:53:16.642" v="18" actId="113"/>
          <ac:spMkLst>
            <pc:docMk/>
            <pc:sldMk cId="1889313875" sldId="878"/>
            <ac:spMk id="3" creationId="{00000000-0000-0000-0000-000000000000}"/>
          </ac:spMkLst>
        </pc:spChg>
      </pc:sldChg>
      <pc:sldChg chg="del">
        <pc:chgData name="David Christian" userId="8c521bb486a1af28" providerId="LiveId" clId="{2515565B-7827-4929-B317-30CF35A85C01}" dt="2025-03-12T23:42:55.216" v="0" actId="2696"/>
        <pc:sldMkLst>
          <pc:docMk/>
          <pc:sldMk cId="199853965" sldId="970"/>
        </pc:sldMkLst>
      </pc:sldChg>
      <pc:sldChg chg="del">
        <pc:chgData name="David Christian" userId="8c521bb486a1af28" providerId="LiveId" clId="{2515565B-7827-4929-B317-30CF35A85C01}" dt="2025-03-13T01:03:33.736" v="19" actId="47"/>
        <pc:sldMkLst>
          <pc:docMk/>
          <pc:sldMk cId="2790381280" sldId="970"/>
        </pc:sldMkLst>
      </pc:sldChg>
      <pc:sldChg chg="addSp delSp add del setBg delDesignElem">
        <pc:chgData name="David Christian" userId="8c521bb486a1af28" providerId="LiveId" clId="{2515565B-7827-4929-B317-30CF35A85C01}" dt="2025-03-12T23:43:12.122" v="3"/>
        <pc:sldMkLst>
          <pc:docMk/>
          <pc:sldMk cId="3573614214" sldId="970"/>
        </pc:sldMkLst>
        <pc:spChg chg="add del">
          <ac:chgData name="David Christian" userId="8c521bb486a1af28" providerId="LiveId" clId="{2515565B-7827-4929-B317-30CF35A85C01}" dt="2025-03-12T23:43:12.122" v="3"/>
          <ac:spMkLst>
            <pc:docMk/>
            <pc:sldMk cId="3573614214" sldId="970"/>
            <ac:spMk id="8" creationId="{9264D464-898B-4908-88FD-33A83D6ED64E}"/>
          </ac:spMkLst>
        </pc:spChg>
        <pc:spChg chg="add del">
          <ac:chgData name="David Christian" userId="8c521bb486a1af28" providerId="LiveId" clId="{2515565B-7827-4929-B317-30CF35A85C01}" dt="2025-03-12T23:43:12.122" v="3"/>
          <ac:spMkLst>
            <pc:docMk/>
            <pc:sldMk cId="3573614214" sldId="970"/>
            <ac:spMk id="10" creationId="{F0BC1D9E-4401-4EC0-88FD-ED103CB570EA}"/>
          </ac:spMkLst>
        </pc:spChg>
        <pc:spChg chg="add del">
          <ac:chgData name="David Christian" userId="8c521bb486a1af28" providerId="LiveId" clId="{2515565B-7827-4929-B317-30CF35A85C01}" dt="2025-03-12T23:43:12.122" v="3"/>
          <ac:spMkLst>
            <pc:docMk/>
            <pc:sldMk cId="3573614214" sldId="970"/>
            <ac:spMk id="12" creationId="{B0AAF7C9-094E-400C-A428-F6C2262F6527}"/>
          </ac:spMkLst>
        </pc:spChg>
        <pc:spChg chg="add del">
          <ac:chgData name="David Christian" userId="8c521bb486a1af28" providerId="LiveId" clId="{2515565B-7827-4929-B317-30CF35A85C01}" dt="2025-03-12T23:43:12.122" v="3"/>
          <ac:spMkLst>
            <pc:docMk/>
            <pc:sldMk cId="3573614214" sldId="970"/>
            <ac:spMk id="14" creationId="{6200B311-3585-4069-AAC6-CD443FA5B8AD}"/>
          </ac:spMkLst>
        </pc:spChg>
      </pc:sldChg>
      <pc:sldChg chg="modSp mod">
        <pc:chgData name="David Christian" userId="8c521bb486a1af28" providerId="LiveId" clId="{2515565B-7827-4929-B317-30CF35A85C01}" dt="2025-03-12T23:43:51.004" v="17" actId="20577"/>
        <pc:sldMkLst>
          <pc:docMk/>
          <pc:sldMk cId="831260361" sldId="977"/>
        </pc:sldMkLst>
        <pc:spChg chg="mod">
          <ac:chgData name="David Christian" userId="8c521bb486a1af28" providerId="LiveId" clId="{2515565B-7827-4929-B317-30CF35A85C01}" dt="2025-03-12T23:43:51.004" v="17" actId="20577"/>
          <ac:spMkLst>
            <pc:docMk/>
            <pc:sldMk cId="831260361" sldId="977"/>
            <ac:spMk id="2" creationId="{01508FEE-292B-48E8-BEF9-9F1D39EF9B4D}"/>
          </ac:spMkLst>
        </pc:spChg>
      </pc:sldChg>
    </pc:docChg>
  </pc:docChgLst>
  <pc:docChgLst>
    <pc:chgData name="David Christian" userId="8c521bb486a1af28" providerId="LiveId" clId="{B8F9298E-0C5A-4FCF-BCD4-ACB015A0B480}"/>
    <pc:docChg chg="custSel addSld delSld modSld sldOrd">
      <pc:chgData name="David Christian" userId="8c521bb486a1af28" providerId="LiveId" clId="{B8F9298E-0C5A-4FCF-BCD4-ACB015A0B480}" dt="2025-03-12T13:40:07.365" v="2939" actId="20577"/>
      <pc:docMkLst>
        <pc:docMk/>
      </pc:docMkLst>
      <pc:sldChg chg="delSp modSp mod">
        <pc:chgData name="David Christian" userId="8c521bb486a1af28" providerId="LiveId" clId="{B8F9298E-0C5A-4FCF-BCD4-ACB015A0B480}" dt="2025-03-12T02:46:59.710" v="2868" actId="1076"/>
        <pc:sldMkLst>
          <pc:docMk/>
          <pc:sldMk cId="3579283931" sldId="264"/>
        </pc:sldMkLst>
        <pc:spChg chg="mod">
          <ac:chgData name="David Christian" userId="8c521bb486a1af28" providerId="LiveId" clId="{B8F9298E-0C5A-4FCF-BCD4-ACB015A0B480}" dt="2025-03-12T02:46:59.710" v="2868" actId="1076"/>
          <ac:spMkLst>
            <pc:docMk/>
            <pc:sldMk cId="3579283931" sldId="264"/>
            <ac:spMk id="3" creationId="{00000000-0000-0000-0000-000000000000}"/>
          </ac:spMkLst>
        </pc:spChg>
        <pc:spChg chg="del">
          <ac:chgData name="David Christian" userId="8c521bb486a1af28" providerId="LiveId" clId="{B8F9298E-0C5A-4FCF-BCD4-ACB015A0B480}" dt="2025-03-12T02:17:20.109" v="280" actId="478"/>
          <ac:spMkLst>
            <pc:docMk/>
            <pc:sldMk cId="3579283931" sldId="264"/>
            <ac:spMk id="4" creationId="{BBEA8B82-A645-0811-6EBD-636B96A66F0D}"/>
          </ac:spMkLst>
        </pc:spChg>
        <pc:spChg chg="mod">
          <ac:chgData name="David Christian" userId="8c521bb486a1af28" providerId="LiveId" clId="{B8F9298E-0C5A-4FCF-BCD4-ACB015A0B480}" dt="2025-03-12T02:17:04.087" v="279"/>
          <ac:spMkLst>
            <pc:docMk/>
            <pc:sldMk cId="3579283931" sldId="264"/>
            <ac:spMk id="5" creationId="{D3425CB9-8A79-816A-DD0F-95ADFDCBF0C9}"/>
          </ac:spMkLst>
        </pc:spChg>
      </pc:sldChg>
      <pc:sldChg chg="del">
        <pc:chgData name="David Christian" userId="8c521bb486a1af28" providerId="LiveId" clId="{B8F9298E-0C5A-4FCF-BCD4-ACB015A0B480}" dt="2025-03-12T02:39:20.695" v="2421" actId="47"/>
        <pc:sldMkLst>
          <pc:docMk/>
          <pc:sldMk cId="2301736451" sldId="268"/>
        </pc:sldMkLst>
      </pc:sldChg>
      <pc:sldChg chg="del">
        <pc:chgData name="David Christian" userId="8c521bb486a1af28" providerId="LiveId" clId="{B8F9298E-0C5A-4FCF-BCD4-ACB015A0B480}" dt="2025-03-12T02:47:27.049" v="2869" actId="47"/>
        <pc:sldMkLst>
          <pc:docMk/>
          <pc:sldMk cId="2379326130" sldId="292"/>
        </pc:sldMkLst>
      </pc:sldChg>
      <pc:sldChg chg="delSp modSp add mod setBg delDesignElem">
        <pc:chgData name="David Christian" userId="8c521bb486a1af28" providerId="LiveId" clId="{B8F9298E-0C5A-4FCF-BCD4-ACB015A0B480}" dt="2025-03-12T13:37:40.198" v="2931"/>
        <pc:sldMkLst>
          <pc:docMk/>
          <pc:sldMk cId="1889313875" sldId="878"/>
        </pc:sldMkLst>
        <pc:spChg chg="mod">
          <ac:chgData name="David Christian" userId="8c521bb486a1af28" providerId="LiveId" clId="{B8F9298E-0C5A-4FCF-BCD4-ACB015A0B480}" dt="2025-03-12T13:36:24.229" v="2930" actId="20577"/>
          <ac:spMkLst>
            <pc:docMk/>
            <pc:sldMk cId="1889313875" sldId="878"/>
            <ac:spMk id="3" creationId="{00000000-0000-0000-0000-000000000000}"/>
          </ac:spMkLst>
        </pc:spChg>
        <pc:spChg chg="del">
          <ac:chgData name="David Christian" userId="8c521bb486a1af28" providerId="LiveId" clId="{B8F9298E-0C5A-4FCF-BCD4-ACB015A0B480}" dt="2025-03-12T13:31:27.375" v="2875"/>
          <ac:spMkLst>
            <pc:docMk/>
            <pc:sldMk cId="1889313875" sldId="878"/>
            <ac:spMk id="135" creationId="{EE1FC7B4-E4A7-4452-B413-1A623E3A7230}"/>
          </ac:spMkLst>
        </pc:spChg>
        <pc:spChg chg="del">
          <ac:chgData name="David Christian" userId="8c521bb486a1af28" providerId="LiveId" clId="{B8F9298E-0C5A-4FCF-BCD4-ACB015A0B480}" dt="2025-03-12T13:31:27.375" v="2875"/>
          <ac:spMkLst>
            <pc:docMk/>
            <pc:sldMk cId="1889313875" sldId="878"/>
            <ac:spMk id="137" creationId="{E0709AF0-24F0-4486-B189-BE6386BDB198}"/>
          </ac:spMkLst>
        </pc:spChg>
        <pc:spChg chg="del">
          <ac:chgData name="David Christian" userId="8c521bb486a1af28" providerId="LiveId" clId="{B8F9298E-0C5A-4FCF-BCD4-ACB015A0B480}" dt="2025-03-12T13:31:27.375" v="2875"/>
          <ac:spMkLst>
            <pc:docMk/>
            <pc:sldMk cId="1889313875" sldId="878"/>
            <ac:spMk id="139" creationId="{FBE3B62F-5853-4A3C-B050-6186351A7176}"/>
          </ac:spMkLst>
        </pc:spChg>
      </pc:sldChg>
      <pc:sldChg chg="del">
        <pc:chgData name="David Christian" userId="8c521bb486a1af28" providerId="LiveId" clId="{B8F9298E-0C5A-4FCF-BCD4-ACB015A0B480}" dt="2025-03-12T02:39:15.996" v="2420" actId="47"/>
        <pc:sldMkLst>
          <pc:docMk/>
          <pc:sldMk cId="4055450632" sldId="894"/>
        </pc:sldMkLst>
      </pc:sldChg>
      <pc:sldChg chg="del">
        <pc:chgData name="David Christian" userId="8c521bb486a1af28" providerId="LiveId" clId="{B8F9298E-0C5A-4FCF-BCD4-ACB015A0B480}" dt="2025-03-12T02:39:12.101" v="2419" actId="47"/>
        <pc:sldMkLst>
          <pc:docMk/>
          <pc:sldMk cId="3014916764" sldId="901"/>
        </pc:sldMkLst>
      </pc:sldChg>
      <pc:sldChg chg="modSp mod">
        <pc:chgData name="David Christian" userId="8c521bb486a1af28" providerId="LiveId" clId="{B8F9298E-0C5A-4FCF-BCD4-ACB015A0B480}" dt="2025-03-04T04:19:51.597" v="15" actId="20577"/>
        <pc:sldMkLst>
          <pc:docMk/>
          <pc:sldMk cId="1000163206" sldId="907"/>
        </pc:sldMkLst>
        <pc:spChg chg="mod">
          <ac:chgData name="David Christian" userId="8c521bb486a1af28" providerId="LiveId" clId="{B8F9298E-0C5A-4FCF-BCD4-ACB015A0B480}" dt="2025-03-04T04:19:51.597" v="15" actId="20577"/>
          <ac:spMkLst>
            <pc:docMk/>
            <pc:sldMk cId="1000163206" sldId="907"/>
            <ac:spMk id="3" creationId="{E6D27F8E-33CF-4DC8-8B20-99FC572960A8}"/>
          </ac:spMkLst>
        </pc:spChg>
      </pc:sldChg>
      <pc:sldChg chg="del">
        <pc:chgData name="David Christian" userId="8c521bb486a1af28" providerId="LiveId" clId="{B8F9298E-0C5A-4FCF-BCD4-ACB015A0B480}" dt="2025-03-12T02:45:50.752" v="2834" actId="47"/>
        <pc:sldMkLst>
          <pc:docMk/>
          <pc:sldMk cId="2885130380" sldId="933"/>
        </pc:sldMkLst>
      </pc:sldChg>
      <pc:sldChg chg="modSp mod ord">
        <pc:chgData name="David Christian" userId="8c521bb486a1af28" providerId="LiveId" clId="{B8F9298E-0C5A-4FCF-BCD4-ACB015A0B480}" dt="2025-03-12T02:46:25.668" v="2852" actId="1076"/>
        <pc:sldMkLst>
          <pc:docMk/>
          <pc:sldMk cId="4199588168" sldId="938"/>
        </pc:sldMkLst>
        <pc:spChg chg="mod">
          <ac:chgData name="David Christian" userId="8c521bb486a1af28" providerId="LiveId" clId="{B8F9298E-0C5A-4FCF-BCD4-ACB015A0B480}" dt="2025-03-12T02:46:25.668" v="2852" actId="1076"/>
          <ac:spMkLst>
            <pc:docMk/>
            <pc:sldMk cId="4199588168" sldId="938"/>
            <ac:spMk id="2" creationId="{C4ECD0E3-F94C-4154-8EEF-8446D0CB0C60}"/>
          </ac:spMkLst>
        </pc:spChg>
        <pc:spChg chg="mod">
          <ac:chgData name="David Christian" userId="8c521bb486a1af28" providerId="LiveId" clId="{B8F9298E-0C5A-4FCF-BCD4-ACB015A0B480}" dt="2025-03-12T02:25:51.925" v="1352" actId="6549"/>
          <ac:spMkLst>
            <pc:docMk/>
            <pc:sldMk cId="4199588168" sldId="938"/>
            <ac:spMk id="3" creationId="{12259AA9-0FD6-463F-9BAD-A2F20D45733B}"/>
          </ac:spMkLst>
        </pc:spChg>
        <pc:picChg chg="mod">
          <ac:chgData name="David Christian" userId="8c521bb486a1af28" providerId="LiveId" clId="{B8F9298E-0C5A-4FCF-BCD4-ACB015A0B480}" dt="2025-03-12T02:26:08.893" v="1357" actId="1076"/>
          <ac:picMkLst>
            <pc:docMk/>
            <pc:sldMk cId="4199588168" sldId="938"/>
            <ac:picMk id="2050" creationId="{955BB427-32E1-4316-B755-81D5960E596E}"/>
          </ac:picMkLst>
        </pc:picChg>
      </pc:sldChg>
      <pc:sldChg chg="modSp del mod">
        <pc:chgData name="David Christian" userId="8c521bb486a1af28" providerId="LiveId" clId="{B8F9298E-0C5A-4FCF-BCD4-ACB015A0B480}" dt="2025-03-12T02:39:32.717" v="2422" actId="2696"/>
        <pc:sldMkLst>
          <pc:docMk/>
          <pc:sldMk cId="389677769" sldId="961"/>
        </pc:sldMkLst>
      </pc:sldChg>
      <pc:sldChg chg="modSp mod">
        <pc:chgData name="David Christian" userId="8c521bb486a1af28" providerId="LiveId" clId="{B8F9298E-0C5A-4FCF-BCD4-ACB015A0B480}" dt="2025-03-12T13:40:07.365" v="2939" actId="20577"/>
        <pc:sldMkLst>
          <pc:docMk/>
          <pc:sldMk cId="1124523887" sldId="963"/>
        </pc:sldMkLst>
        <pc:spChg chg="mod">
          <ac:chgData name="David Christian" userId="8c521bb486a1af28" providerId="LiveId" clId="{B8F9298E-0C5A-4FCF-BCD4-ACB015A0B480}" dt="2025-03-12T13:40:07.365" v="2939" actId="20577"/>
          <ac:spMkLst>
            <pc:docMk/>
            <pc:sldMk cId="1124523887" sldId="963"/>
            <ac:spMk id="3" creationId="{46F836B0-EC78-46E5-A414-24015C1359FE}"/>
          </ac:spMkLst>
        </pc:spChg>
      </pc:sldChg>
      <pc:sldChg chg="del">
        <pc:chgData name="David Christian" userId="8c521bb486a1af28" providerId="LiveId" clId="{B8F9298E-0C5A-4FCF-BCD4-ACB015A0B480}" dt="2025-03-12T02:45:38.349" v="2833" actId="47"/>
        <pc:sldMkLst>
          <pc:docMk/>
          <pc:sldMk cId="1631990960" sldId="964"/>
        </pc:sldMkLst>
      </pc:sldChg>
      <pc:sldChg chg="ord">
        <pc:chgData name="David Christian" userId="8c521bb486a1af28" providerId="LiveId" clId="{B8F9298E-0C5A-4FCF-BCD4-ACB015A0B480}" dt="2025-03-12T02:47:47.807" v="2871"/>
        <pc:sldMkLst>
          <pc:docMk/>
          <pc:sldMk cId="872017452" sldId="966"/>
        </pc:sldMkLst>
      </pc:sldChg>
      <pc:sldChg chg="del">
        <pc:chgData name="David Christian" userId="8c521bb486a1af28" providerId="LiveId" clId="{B8F9298E-0C5A-4FCF-BCD4-ACB015A0B480}" dt="2025-03-12T02:45:34.227" v="2832" actId="47"/>
        <pc:sldMkLst>
          <pc:docMk/>
          <pc:sldMk cId="3161934157" sldId="967"/>
        </pc:sldMkLst>
      </pc:sldChg>
      <pc:sldChg chg="del">
        <pc:chgData name="David Christian" userId="8c521bb486a1af28" providerId="LiveId" clId="{B8F9298E-0C5A-4FCF-BCD4-ACB015A0B480}" dt="2025-03-12T02:32:36.792" v="2413" actId="2696"/>
        <pc:sldMkLst>
          <pc:docMk/>
          <pc:sldMk cId="4149070114" sldId="969"/>
        </pc:sldMkLst>
      </pc:sldChg>
      <pc:sldChg chg="modSp mod ord">
        <pc:chgData name="David Christian" userId="8c521bb486a1af28" providerId="LiveId" clId="{B8F9298E-0C5A-4FCF-BCD4-ACB015A0B480}" dt="2025-03-12T13:39:13.463" v="2933"/>
        <pc:sldMkLst>
          <pc:docMk/>
          <pc:sldMk cId="199853965" sldId="970"/>
        </pc:sldMkLst>
        <pc:spChg chg="mod">
          <ac:chgData name="David Christian" userId="8c521bb486a1af28" providerId="LiveId" clId="{B8F9298E-0C5A-4FCF-BCD4-ACB015A0B480}" dt="2025-03-12T02:28:33.511" v="1519" actId="20577"/>
          <ac:spMkLst>
            <pc:docMk/>
            <pc:sldMk cId="199853965" sldId="970"/>
            <ac:spMk id="2" creationId="{6532EF5D-A89E-4358-AB0B-CA53E6922608}"/>
          </ac:spMkLst>
        </pc:spChg>
        <pc:spChg chg="mod">
          <ac:chgData name="David Christian" userId="8c521bb486a1af28" providerId="LiveId" clId="{B8F9298E-0C5A-4FCF-BCD4-ACB015A0B480}" dt="2025-03-12T02:29:39.182" v="1990" actId="255"/>
          <ac:spMkLst>
            <pc:docMk/>
            <pc:sldMk cId="199853965" sldId="970"/>
            <ac:spMk id="3" creationId="{88ED838E-20AC-4C15-A66E-077A97B69EEF}"/>
          </ac:spMkLst>
        </pc:spChg>
      </pc:sldChg>
      <pc:sldChg chg="modSp mod">
        <pc:chgData name="David Christian" userId="8c521bb486a1af28" providerId="LiveId" clId="{B8F9298E-0C5A-4FCF-BCD4-ACB015A0B480}" dt="2025-03-12T02:30:40.115" v="2029" actId="207"/>
        <pc:sldMkLst>
          <pc:docMk/>
          <pc:sldMk cId="109614627" sldId="973"/>
        </pc:sldMkLst>
        <pc:spChg chg="mod">
          <ac:chgData name="David Christian" userId="8c521bb486a1af28" providerId="LiveId" clId="{B8F9298E-0C5A-4FCF-BCD4-ACB015A0B480}" dt="2025-03-12T02:30:11.524" v="2023" actId="20577"/>
          <ac:spMkLst>
            <pc:docMk/>
            <pc:sldMk cId="109614627" sldId="973"/>
            <ac:spMk id="2" creationId="{7CE89120-62B0-45F1-B430-8E5B5FE94A58}"/>
          </ac:spMkLst>
        </pc:spChg>
        <pc:spChg chg="mod">
          <ac:chgData name="David Christian" userId="8c521bb486a1af28" providerId="LiveId" clId="{B8F9298E-0C5A-4FCF-BCD4-ACB015A0B480}" dt="2025-03-12T02:30:40.115" v="2029" actId="207"/>
          <ac:spMkLst>
            <pc:docMk/>
            <pc:sldMk cId="109614627" sldId="973"/>
            <ac:spMk id="3" creationId="{BD6AC653-48F9-4298-B8B8-5C1E169ED90F}"/>
          </ac:spMkLst>
        </pc:spChg>
      </pc:sldChg>
      <pc:sldChg chg="modSp mod">
        <pc:chgData name="David Christian" userId="8c521bb486a1af28" providerId="LiveId" clId="{B8F9298E-0C5A-4FCF-BCD4-ACB015A0B480}" dt="2025-03-12T02:32:12.647" v="2412" actId="20577"/>
        <pc:sldMkLst>
          <pc:docMk/>
          <pc:sldMk cId="3226507895" sldId="974"/>
        </pc:sldMkLst>
        <pc:spChg chg="mod">
          <ac:chgData name="David Christian" userId="8c521bb486a1af28" providerId="LiveId" clId="{B8F9298E-0C5A-4FCF-BCD4-ACB015A0B480}" dt="2025-03-12T02:32:12.647" v="2412" actId="20577"/>
          <ac:spMkLst>
            <pc:docMk/>
            <pc:sldMk cId="3226507895" sldId="974"/>
            <ac:spMk id="2" creationId="{A3CA2FC7-D4A9-417A-8388-F59766975C3D}"/>
          </ac:spMkLst>
        </pc:spChg>
        <pc:spChg chg="mod">
          <ac:chgData name="David Christian" userId="8c521bb486a1af28" providerId="LiveId" clId="{B8F9298E-0C5A-4FCF-BCD4-ACB015A0B480}" dt="2025-03-12T02:31:49.403" v="2379" actId="1076"/>
          <ac:spMkLst>
            <pc:docMk/>
            <pc:sldMk cId="3226507895" sldId="974"/>
            <ac:spMk id="3" creationId="{E07EC81B-5C7D-4994-950D-979B35181E82}"/>
          </ac:spMkLst>
        </pc:spChg>
      </pc:sldChg>
      <pc:sldChg chg="del">
        <pc:chgData name="David Christian" userId="8c521bb486a1af28" providerId="LiveId" clId="{B8F9298E-0C5A-4FCF-BCD4-ACB015A0B480}" dt="2025-03-12T02:45:22.061" v="2831" actId="47"/>
        <pc:sldMkLst>
          <pc:docMk/>
          <pc:sldMk cId="1394948626" sldId="976"/>
        </pc:sldMkLst>
      </pc:sldChg>
      <pc:sldChg chg="modSp mod ord">
        <pc:chgData name="David Christian" userId="8c521bb486a1af28" providerId="LiveId" clId="{B8F9298E-0C5A-4FCF-BCD4-ACB015A0B480}" dt="2025-03-12T02:47:51.294" v="2873"/>
        <pc:sldMkLst>
          <pc:docMk/>
          <pc:sldMk cId="831260361" sldId="977"/>
        </pc:sldMkLst>
        <pc:spChg chg="mod">
          <ac:chgData name="David Christian" userId="8c521bb486a1af28" providerId="LiveId" clId="{B8F9298E-0C5A-4FCF-BCD4-ACB015A0B480}" dt="2025-03-12T02:40:26.718" v="2438" actId="20577"/>
          <ac:spMkLst>
            <pc:docMk/>
            <pc:sldMk cId="831260361" sldId="977"/>
            <ac:spMk id="2" creationId="{01508FEE-292B-48E8-BEF9-9F1D39EF9B4D}"/>
          </ac:spMkLst>
        </pc:spChg>
        <pc:spChg chg="mod">
          <ac:chgData name="David Christian" userId="8c521bb486a1af28" providerId="LiveId" clId="{B8F9298E-0C5A-4FCF-BCD4-ACB015A0B480}" dt="2025-03-12T02:45:02.557" v="2830" actId="1076"/>
          <ac:spMkLst>
            <pc:docMk/>
            <pc:sldMk cId="831260361" sldId="977"/>
            <ac:spMk id="5" creationId="{E2A6A71B-50BA-4539-9121-7B16F47CB59B}"/>
          </ac:spMkLst>
        </pc:spChg>
      </pc:sldChg>
      <pc:sldChg chg="del">
        <pc:chgData name="David Christian" userId="8c521bb486a1af28" providerId="LiveId" clId="{B8F9298E-0C5A-4FCF-BCD4-ACB015A0B480}" dt="2025-03-12T02:33:03.032" v="2414" actId="2696"/>
        <pc:sldMkLst>
          <pc:docMk/>
          <pc:sldMk cId="1147010421" sldId="977"/>
        </pc:sldMkLst>
      </pc:sldChg>
      <pc:sldChg chg="modSp new del mod setBg">
        <pc:chgData name="David Christian" userId="8c521bb486a1af28" providerId="LiveId" clId="{B8F9298E-0C5A-4FCF-BCD4-ACB015A0B480}" dt="2025-03-12T02:33:57.402" v="2416" actId="47"/>
        <pc:sldMkLst>
          <pc:docMk/>
          <pc:sldMk cId="1249451158" sldId="978"/>
        </pc:sldMkLst>
        <pc:spChg chg="mod">
          <ac:chgData name="David Christian" userId="8c521bb486a1af28" providerId="LiveId" clId="{B8F9298E-0C5A-4FCF-BCD4-ACB015A0B480}" dt="2025-03-12T01:49:39.213" v="60" actId="20577"/>
          <ac:spMkLst>
            <pc:docMk/>
            <pc:sldMk cId="1249451158" sldId="978"/>
            <ac:spMk id="2" creationId="{AE2BA990-E6AF-0985-BCA6-479DDFB490AF}"/>
          </ac:spMkLst>
        </pc:spChg>
        <pc:spChg chg="mod">
          <ac:chgData name="David Christian" userId="8c521bb486a1af28" providerId="LiveId" clId="{B8F9298E-0C5A-4FCF-BCD4-ACB015A0B480}" dt="2025-03-12T01:51:16.667" v="152" actId="313"/>
          <ac:spMkLst>
            <pc:docMk/>
            <pc:sldMk cId="1249451158" sldId="978"/>
            <ac:spMk id="3" creationId="{3867ADBB-38DB-337B-C9F7-EE108CEEC4F9}"/>
          </ac:spMkLst>
        </pc:spChg>
      </pc:sldChg>
      <pc:sldChg chg="modSp new del mod setBg">
        <pc:chgData name="David Christian" userId="8c521bb486a1af28" providerId="LiveId" clId="{B8F9298E-0C5A-4FCF-BCD4-ACB015A0B480}" dt="2025-03-12T02:34:00.479" v="2417" actId="47"/>
        <pc:sldMkLst>
          <pc:docMk/>
          <pc:sldMk cId="3778265700" sldId="979"/>
        </pc:sldMkLst>
        <pc:spChg chg="mod">
          <ac:chgData name="David Christian" userId="8c521bb486a1af28" providerId="LiveId" clId="{B8F9298E-0C5A-4FCF-BCD4-ACB015A0B480}" dt="2025-03-12T01:54:14.014" v="188" actId="20577"/>
          <ac:spMkLst>
            <pc:docMk/>
            <pc:sldMk cId="3778265700" sldId="979"/>
            <ac:spMk id="2" creationId="{3D76E738-92B7-3764-BDF8-AC0FAF8B4034}"/>
          </ac:spMkLst>
        </pc:spChg>
        <pc:spChg chg="mod">
          <ac:chgData name="David Christian" userId="8c521bb486a1af28" providerId="LiveId" clId="{B8F9298E-0C5A-4FCF-BCD4-ACB015A0B480}" dt="2025-03-12T01:55:05.352" v="226" actId="115"/>
          <ac:spMkLst>
            <pc:docMk/>
            <pc:sldMk cId="3778265700" sldId="979"/>
            <ac:spMk id="3" creationId="{4E014AE0-416D-1318-E431-64261131CD49}"/>
          </ac:spMkLst>
        </pc:spChg>
      </pc:sldChg>
      <pc:sldChg chg="modSp del mod">
        <pc:chgData name="David Christian" userId="8c521bb486a1af28" providerId="LiveId" clId="{B8F9298E-0C5A-4FCF-BCD4-ACB015A0B480}" dt="2025-03-12T02:19:36.370" v="976" actId="2696"/>
        <pc:sldMkLst>
          <pc:docMk/>
          <pc:sldMk cId="2713064879" sldId="980"/>
        </pc:sldMkLst>
        <pc:spChg chg="mod">
          <ac:chgData name="David Christian" userId="8c521bb486a1af28" providerId="LiveId" clId="{B8F9298E-0C5A-4FCF-BCD4-ACB015A0B480}" dt="2025-03-12T02:18:01.830" v="300" actId="20577"/>
          <ac:spMkLst>
            <pc:docMk/>
            <pc:sldMk cId="2713064879" sldId="980"/>
            <ac:spMk id="2" creationId="{A72E6AE9-5C9C-03B2-FEA0-DE1312E8110E}"/>
          </ac:spMkLst>
        </pc:spChg>
        <pc:spChg chg="mod">
          <ac:chgData name="David Christian" userId="8c521bb486a1af28" providerId="LiveId" clId="{B8F9298E-0C5A-4FCF-BCD4-ACB015A0B480}" dt="2025-03-12T02:18:24.284" v="636" actId="20577"/>
          <ac:spMkLst>
            <pc:docMk/>
            <pc:sldMk cId="2713064879" sldId="980"/>
            <ac:spMk id="3" creationId="{6BFBF54A-747C-3158-274A-28D9888CFCC5}"/>
          </ac:spMkLst>
        </pc:spChg>
      </pc:sldChg>
      <pc:sldChg chg="modSp add del mod setBg">
        <pc:chgData name="David Christian" userId="8c521bb486a1af28" providerId="LiveId" clId="{B8F9298E-0C5A-4FCF-BCD4-ACB015A0B480}" dt="2025-03-12T02:33:54.380" v="2415" actId="47"/>
        <pc:sldMkLst>
          <pc:docMk/>
          <pc:sldMk cId="388947395" sldId="981"/>
        </pc:sldMkLst>
        <pc:spChg chg="mod">
          <ac:chgData name="David Christian" userId="8c521bb486a1af28" providerId="LiveId" clId="{B8F9298E-0C5A-4FCF-BCD4-ACB015A0B480}" dt="2025-03-12T02:21:09.095" v="1023" actId="20577"/>
          <ac:spMkLst>
            <pc:docMk/>
            <pc:sldMk cId="388947395" sldId="981"/>
            <ac:spMk id="2" creationId="{244AA4CD-D49B-10F1-B912-03EC5C425AAE}"/>
          </ac:spMkLst>
        </pc:spChg>
        <pc:spChg chg="mod">
          <ac:chgData name="David Christian" userId="8c521bb486a1af28" providerId="LiveId" clId="{B8F9298E-0C5A-4FCF-BCD4-ACB015A0B480}" dt="2025-03-12T02:25:07.542" v="1350" actId="20577"/>
          <ac:spMkLst>
            <pc:docMk/>
            <pc:sldMk cId="388947395" sldId="981"/>
            <ac:spMk id="3" creationId="{3A27CDDF-ECF2-403D-EA18-DDD1D99EE919}"/>
          </ac:spMkLst>
        </pc:spChg>
      </pc:sldChg>
      <pc:sldChg chg="add del setBg">
        <pc:chgData name="David Christian" userId="8c521bb486a1af28" providerId="LiveId" clId="{B8F9298E-0C5A-4FCF-BCD4-ACB015A0B480}" dt="2025-03-12T02:18:35.542" v="638" actId="47"/>
        <pc:sldMkLst>
          <pc:docMk/>
          <pc:sldMk cId="3248105558" sldId="981"/>
        </pc:sldMkLst>
      </pc:sldChg>
      <pc:sldChg chg="add del setBg">
        <pc:chgData name="David Christian" userId="8c521bb486a1af28" providerId="LiveId" clId="{B8F9298E-0C5A-4FCF-BCD4-ACB015A0B480}" dt="2025-03-12T02:19:27.627" v="975"/>
        <pc:sldMkLst>
          <pc:docMk/>
          <pc:sldMk cId="3394039037" sldId="9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9111EB-5141-4A19-9B2F-E9785254A46E}" type="datetimeFigureOut">
              <a:rPr lang="en-US" smtClean="0"/>
              <a:t>3/12/2025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790191-CF29-4EF6-BF37-82FCD2AF1DB1}" type="slidenum">
              <a:rPr lang="en-US" smtClean="0"/>
              <a:t>‹#›</a:t>
            </a:fld>
            <a:endParaRPr lang="en-US" dirty="0"/>
          </a:p>
        </p:txBody>
      </p:sp>
    </p:spTree>
    <p:extLst>
      <p:ext uri="{BB962C8B-B14F-4D97-AF65-F5344CB8AC3E}">
        <p14:creationId xmlns:p14="http://schemas.microsoft.com/office/powerpoint/2010/main" val="111468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383585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222301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2278912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3/12/2025</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2103723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4097520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extLst>
      <p:ext uri="{BB962C8B-B14F-4D97-AF65-F5344CB8AC3E}">
        <p14:creationId xmlns:p14="http://schemas.microsoft.com/office/powerpoint/2010/main" val="2823027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dirty="0"/>
          </a:p>
        </p:txBody>
      </p:sp>
    </p:spTree>
    <p:extLst>
      <p:ext uri="{BB962C8B-B14F-4D97-AF65-F5344CB8AC3E}">
        <p14:creationId xmlns:p14="http://schemas.microsoft.com/office/powerpoint/2010/main" val="2843082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dirty="0"/>
          </a:p>
        </p:txBody>
      </p:sp>
    </p:spTree>
    <p:extLst>
      <p:ext uri="{BB962C8B-B14F-4D97-AF65-F5344CB8AC3E}">
        <p14:creationId xmlns:p14="http://schemas.microsoft.com/office/powerpoint/2010/main" val="3444802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1895741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291312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3307764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166073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Tree>
    <p:extLst>
      <p:ext uri="{BB962C8B-B14F-4D97-AF65-F5344CB8AC3E}">
        <p14:creationId xmlns:p14="http://schemas.microsoft.com/office/powerpoint/2010/main" val="551053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val="5412995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271A1-F6D6-438B-A432-4747EE7ECD40}" type="datetimeFigureOut">
              <a:rPr lang="en-US" smtClean="0"/>
              <a:pPr/>
              <a:t>3/12/2025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spTree>
    <p:extLst>
      <p:ext uri="{BB962C8B-B14F-4D97-AF65-F5344CB8AC3E}">
        <p14:creationId xmlns:p14="http://schemas.microsoft.com/office/powerpoint/2010/main" val="48078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9016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43505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39609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3246421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297210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938020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A709EE-E450-423E-8F72-DEF1C37697D4}" type="datetimeFigureOut">
              <a:rPr lang="en-US" smtClean="0"/>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F2851C-F7D7-441F-866E-4FC639665463}" type="slidenum">
              <a:rPr lang="en-US" smtClean="0"/>
              <a:t>‹#›</a:t>
            </a:fld>
            <a:endParaRPr lang="en-US" dirty="0"/>
          </a:p>
        </p:txBody>
      </p:sp>
    </p:spTree>
    <p:extLst>
      <p:ext uri="{BB962C8B-B14F-4D97-AF65-F5344CB8AC3E}">
        <p14:creationId xmlns:p14="http://schemas.microsoft.com/office/powerpoint/2010/main" val="144789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709EE-E450-423E-8F72-DEF1C37697D4}" type="datetimeFigureOut">
              <a:rPr lang="en-US" smtClean="0"/>
              <a:t>3/12/2025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2851C-F7D7-441F-866E-4FC639665463}" type="slidenum">
              <a:rPr lang="en-US" smtClean="0"/>
              <a:t>‹#›</a:t>
            </a:fld>
            <a:endParaRPr lang="en-US" dirty="0"/>
          </a:p>
        </p:txBody>
      </p:sp>
    </p:spTree>
    <p:extLst>
      <p:ext uri="{BB962C8B-B14F-4D97-AF65-F5344CB8AC3E}">
        <p14:creationId xmlns:p14="http://schemas.microsoft.com/office/powerpoint/2010/main" val="645766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271A1-F6D6-438B-A432-4747EE7ECD40}" type="datetimeFigureOut">
              <a:rPr lang="en-US" smtClean="0"/>
              <a:pPr/>
              <a:t>3/12/2025</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3861147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www.reuters.com/world/us/usaid-official-warns-unnecessary-deaths-trumps-foreign-aid-block-then-says-hes-2025-03-03/"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nference room table">
            <a:extLst>
              <a:ext uri="{FF2B5EF4-FFF2-40B4-BE49-F238E27FC236}">
                <a16:creationId xmlns:a16="http://schemas.microsoft.com/office/drawing/2014/main" id="{610E1982-BAC7-42A6-B7B9-1082473E7EBE}"/>
              </a:ext>
            </a:extLst>
          </p:cNvPr>
          <p:cNvPicPr>
            <a:picLocks noChangeAspect="1"/>
          </p:cNvPicPr>
          <p:nvPr/>
        </p:nvPicPr>
        <p:blipFill rotWithShape="1">
          <a:blip r:embed="rId2">
            <a:alphaModFix amt="40000"/>
          </a:blip>
          <a:srcRect t="10806" b="5161"/>
          <a:stretch/>
        </p:blipFill>
        <p:spPr>
          <a:xfrm>
            <a:off x="20" y="10"/>
            <a:ext cx="9143980" cy="6857990"/>
          </a:xfrm>
          <a:prstGeom prst="rect">
            <a:avLst/>
          </a:prstGeom>
        </p:spPr>
      </p:pic>
      <p:sp>
        <p:nvSpPr>
          <p:cNvPr id="2" name="Title 1">
            <a:extLst>
              <a:ext uri="{FF2B5EF4-FFF2-40B4-BE49-F238E27FC236}">
                <a16:creationId xmlns:a16="http://schemas.microsoft.com/office/drawing/2014/main" id="{6A3F9260-A5B9-46F2-95CA-1A4D40E0181A}"/>
              </a:ext>
            </a:extLst>
          </p:cNvPr>
          <p:cNvSpPr>
            <a:spLocks noGrp="1"/>
          </p:cNvSpPr>
          <p:nvPr>
            <p:ph type="ctrTitle"/>
          </p:nvPr>
        </p:nvSpPr>
        <p:spPr>
          <a:xfrm>
            <a:off x="723900" y="965200"/>
            <a:ext cx="7696200" cy="3564869"/>
          </a:xfrm>
        </p:spPr>
        <p:txBody>
          <a:bodyPr>
            <a:normAutofit/>
          </a:bodyPr>
          <a:lstStyle/>
          <a:p>
            <a:pPr algn="l"/>
            <a:r>
              <a:rPr lang="en-US" sz="10000" dirty="0">
                <a:ln w="22225">
                  <a:solidFill>
                    <a:schemeClr val="tx1"/>
                  </a:solidFill>
                  <a:miter lim="800000"/>
                </a:ln>
                <a:noFill/>
              </a:rPr>
              <a:t>Motivational Interviewing</a:t>
            </a:r>
          </a:p>
        </p:txBody>
      </p:sp>
      <p:sp>
        <p:nvSpPr>
          <p:cNvPr id="3" name="Subtitle 2">
            <a:extLst>
              <a:ext uri="{FF2B5EF4-FFF2-40B4-BE49-F238E27FC236}">
                <a16:creationId xmlns:a16="http://schemas.microsoft.com/office/drawing/2014/main" id="{E6D27F8E-33CF-4DC8-8B20-99FC572960A8}"/>
              </a:ext>
            </a:extLst>
          </p:cNvPr>
          <p:cNvSpPr>
            <a:spLocks noGrp="1"/>
          </p:cNvSpPr>
          <p:nvPr>
            <p:ph type="subTitle" idx="1"/>
          </p:nvPr>
        </p:nvSpPr>
        <p:spPr>
          <a:xfrm>
            <a:off x="723900" y="4572002"/>
            <a:ext cx="7696200" cy="1202995"/>
          </a:xfrm>
        </p:spPr>
        <p:txBody>
          <a:bodyPr>
            <a:normAutofit/>
          </a:bodyPr>
          <a:lstStyle/>
          <a:p>
            <a:pPr algn="l">
              <a:lnSpc>
                <a:spcPct val="90000"/>
              </a:lnSpc>
            </a:pPr>
            <a:r>
              <a:rPr lang="en-US" sz="2200" dirty="0"/>
              <a:t>RESULTS Webinar Session 7</a:t>
            </a:r>
          </a:p>
          <a:p>
            <a:pPr algn="l">
              <a:lnSpc>
                <a:spcPct val="90000"/>
              </a:lnSpc>
            </a:pPr>
            <a:r>
              <a:rPr lang="en-US" sz="2200" dirty="0"/>
              <a:t>Presented </a:t>
            </a:r>
            <a:r>
              <a:rPr lang="en-US" sz="2200"/>
              <a:t>March 12, 2025</a:t>
            </a:r>
            <a:endParaRPr lang="en-US" sz="2200" dirty="0"/>
          </a:p>
          <a:p>
            <a:pPr algn="l">
              <a:lnSpc>
                <a:spcPct val="90000"/>
              </a:lnSpc>
            </a:pPr>
            <a:r>
              <a:rPr lang="en-US" sz="2200" dirty="0"/>
              <a:t>By David Christian, Ph.D.</a:t>
            </a:r>
          </a:p>
        </p:txBody>
      </p:sp>
    </p:spTree>
    <p:extLst>
      <p:ext uri="{BB962C8B-B14F-4D97-AF65-F5344CB8AC3E}">
        <p14:creationId xmlns:p14="http://schemas.microsoft.com/office/powerpoint/2010/main" val="1000163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A4F209C-C20E-4FA7-B241-1EF4F8D19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E4564234-45B0-4ED8-A9E2-199C00173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9144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D82B3F-CC9D-4091-A5B8-5857ECF25718}"/>
              </a:ext>
            </a:extLst>
          </p:cNvPr>
          <p:cNvSpPr>
            <a:spLocks noGrp="1"/>
          </p:cNvSpPr>
          <p:nvPr>
            <p:ph type="title"/>
          </p:nvPr>
        </p:nvSpPr>
        <p:spPr>
          <a:xfrm>
            <a:off x="628650" y="365125"/>
            <a:ext cx="7886700" cy="1325563"/>
          </a:xfrm>
        </p:spPr>
        <p:txBody>
          <a:bodyPr>
            <a:normAutofit/>
          </a:bodyPr>
          <a:lstStyle/>
          <a:p>
            <a:pPr>
              <a:lnSpc>
                <a:spcPct val="90000"/>
              </a:lnSpc>
            </a:pPr>
            <a:r>
              <a:rPr lang="en-US">
                <a:solidFill>
                  <a:schemeClr val="bg1">
                    <a:lumMod val="95000"/>
                    <a:lumOff val="5000"/>
                  </a:schemeClr>
                </a:solidFill>
              </a:rPr>
              <a:t>Create an Advocate Learning Community (ALC)</a:t>
            </a:r>
          </a:p>
        </p:txBody>
      </p:sp>
      <p:sp>
        <p:nvSpPr>
          <p:cNvPr id="3" name="Content Placeholder 2">
            <a:extLst>
              <a:ext uri="{FF2B5EF4-FFF2-40B4-BE49-F238E27FC236}">
                <a16:creationId xmlns:a16="http://schemas.microsoft.com/office/drawing/2014/main" id="{46F836B0-EC78-46E5-A414-24015C1359FE}"/>
              </a:ext>
            </a:extLst>
          </p:cNvPr>
          <p:cNvSpPr>
            <a:spLocks noGrp="1"/>
          </p:cNvSpPr>
          <p:nvPr>
            <p:ph idx="1"/>
          </p:nvPr>
        </p:nvSpPr>
        <p:spPr>
          <a:xfrm>
            <a:off x="628650" y="2055813"/>
            <a:ext cx="7886700" cy="4065986"/>
          </a:xfrm>
        </p:spPr>
        <p:txBody>
          <a:bodyPr anchor="ctr">
            <a:normAutofit/>
          </a:bodyPr>
          <a:lstStyle/>
          <a:p>
            <a:r>
              <a:rPr lang="en-US" sz="2800" dirty="0"/>
              <a:t>Ideally 3 or more advocates, live or Zoom</a:t>
            </a:r>
          </a:p>
          <a:p>
            <a:r>
              <a:rPr lang="en-US" sz="2800" dirty="0"/>
              <a:t>Bring challenging situations </a:t>
            </a:r>
          </a:p>
          <a:p>
            <a:r>
              <a:rPr lang="en-US" sz="2800"/>
              <a:t>Do role </a:t>
            </a:r>
            <a:r>
              <a:rPr lang="en-US" sz="2800" dirty="0"/>
              <a:t>p</a:t>
            </a:r>
            <a:r>
              <a:rPr lang="en-US" sz="2800"/>
              <a:t>lays with advocate </a:t>
            </a:r>
            <a:r>
              <a:rPr lang="en-US" sz="2800" dirty="0"/>
              <a:t>and MOC. </a:t>
            </a:r>
          </a:p>
          <a:p>
            <a:pPr lvl="1"/>
            <a:r>
              <a:rPr lang="en-US" dirty="0"/>
              <a:t>Observers offer positive feedback and suggestions</a:t>
            </a:r>
          </a:p>
          <a:p>
            <a:r>
              <a:rPr lang="en-US" sz="2800" dirty="0"/>
              <a:t>Resources: Webinar slides, recordings, the book, online materials. </a:t>
            </a:r>
          </a:p>
          <a:p>
            <a:endParaRPr lang="en-US" sz="2400" dirty="0"/>
          </a:p>
        </p:txBody>
      </p:sp>
    </p:spTree>
    <p:extLst>
      <p:ext uri="{BB962C8B-B14F-4D97-AF65-F5344CB8AC3E}">
        <p14:creationId xmlns:p14="http://schemas.microsoft.com/office/powerpoint/2010/main" val="112452388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CA1B60-7C19-4F0F-9E98-51797C7D9DC8}"/>
              </a:ext>
            </a:extLst>
          </p:cNvPr>
          <p:cNvSpPr>
            <a:spLocks noGrp="1"/>
          </p:cNvSpPr>
          <p:nvPr>
            <p:ph type="title"/>
          </p:nvPr>
        </p:nvSpPr>
        <p:spPr>
          <a:xfrm>
            <a:off x="963930" y="1008993"/>
            <a:ext cx="6923558" cy="3542045"/>
          </a:xfrm>
        </p:spPr>
        <p:txBody>
          <a:bodyPr vert="horz" lIns="91440" tIns="45720" rIns="91440" bIns="45720" rtlCol="0" anchor="b">
            <a:normAutofit/>
          </a:bodyPr>
          <a:lstStyle/>
          <a:p>
            <a:pPr algn="l">
              <a:lnSpc>
                <a:spcPct val="90000"/>
              </a:lnSpc>
            </a:pPr>
            <a:r>
              <a:rPr lang="en-US" sz="10000" kern="1200" dirty="0">
                <a:solidFill>
                  <a:schemeClr val="tx1"/>
                </a:solidFill>
                <a:latin typeface="+mj-lt"/>
                <a:ea typeface="+mj-ea"/>
                <a:cs typeface="+mj-cs"/>
              </a:rPr>
              <a:t>Thanks! And Good Luck!</a:t>
            </a:r>
          </a:p>
        </p:txBody>
      </p:sp>
    </p:spTree>
    <p:extLst>
      <p:ext uri="{BB962C8B-B14F-4D97-AF65-F5344CB8AC3E}">
        <p14:creationId xmlns:p14="http://schemas.microsoft.com/office/powerpoint/2010/main" val="1490845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288" y="303591"/>
            <a:ext cx="3250692"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3" name="Straight Connector 192">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066" y="2050687"/>
            <a:ext cx="2763774"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45207" y="2121763"/>
            <a:ext cx="2866644" cy="3773010"/>
          </a:xfrm>
        </p:spPr>
        <p:txBody>
          <a:bodyPr>
            <a:normAutofit/>
          </a:bodyPr>
          <a:lstStyle/>
          <a:p>
            <a:pPr marL="0" indent="0">
              <a:buNone/>
            </a:pPr>
            <a:r>
              <a:rPr lang="en-US" sz="4800" dirty="0">
                <a:solidFill>
                  <a:schemeClr val="bg1"/>
                </a:solidFill>
              </a:rPr>
              <a:t>How’s Your Practice Going?</a:t>
            </a:r>
          </a:p>
        </p:txBody>
      </p:sp>
      <p:pic>
        <p:nvPicPr>
          <p:cNvPr id="1026" name="Picture 2" descr="Six Ways To Have Effective And Successful Meetings">
            <a:extLst>
              <a:ext uri="{FF2B5EF4-FFF2-40B4-BE49-F238E27FC236}">
                <a16:creationId xmlns:a16="http://schemas.microsoft.com/office/drawing/2014/main" id="{5484882E-90AB-409A-A1D3-6BBC223394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32" r="1" b="1"/>
          <a:stretch/>
        </p:blipFill>
        <p:spPr bwMode="auto">
          <a:xfrm>
            <a:off x="3833037" y="1712222"/>
            <a:ext cx="4947489" cy="3278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32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40065"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8605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4ECD0E3-F94C-4154-8EEF-8446D0CB0C60}"/>
              </a:ext>
            </a:extLst>
          </p:cNvPr>
          <p:cNvSpPr>
            <a:spLocks noGrp="1"/>
          </p:cNvSpPr>
          <p:nvPr>
            <p:ph type="title"/>
          </p:nvPr>
        </p:nvSpPr>
        <p:spPr>
          <a:xfrm>
            <a:off x="1615743" y="609600"/>
            <a:ext cx="5608577" cy="1837747"/>
          </a:xfrm>
        </p:spPr>
        <p:txBody>
          <a:bodyPr>
            <a:normAutofit fontScale="90000"/>
          </a:bodyPr>
          <a:lstStyle/>
          <a:p>
            <a:r>
              <a:rPr lang="en-US" dirty="0"/>
              <a:t>Session 7: </a:t>
            </a:r>
            <a:br>
              <a:rPr lang="en-US" dirty="0"/>
            </a:br>
            <a:r>
              <a:rPr lang="en-US" dirty="0"/>
              <a:t>Dealing with Sticky Situations</a:t>
            </a:r>
          </a:p>
        </p:txBody>
      </p:sp>
      <p:sp>
        <p:nvSpPr>
          <p:cNvPr id="3" name="Content Placeholder 2">
            <a:extLst>
              <a:ext uri="{FF2B5EF4-FFF2-40B4-BE49-F238E27FC236}">
                <a16:creationId xmlns:a16="http://schemas.microsoft.com/office/drawing/2014/main" id="{12259AA9-0FD6-463F-9BAD-A2F20D45733B}"/>
              </a:ext>
            </a:extLst>
          </p:cNvPr>
          <p:cNvSpPr>
            <a:spLocks noGrp="1"/>
          </p:cNvSpPr>
          <p:nvPr>
            <p:ph idx="1"/>
          </p:nvPr>
        </p:nvSpPr>
        <p:spPr>
          <a:xfrm>
            <a:off x="1066800" y="3450771"/>
            <a:ext cx="7429933" cy="2297963"/>
          </a:xfrm>
        </p:spPr>
        <p:txBody>
          <a:bodyPr>
            <a:normAutofit/>
          </a:bodyPr>
          <a:lstStyle/>
          <a:p>
            <a:endParaRPr lang="en-US" dirty="0"/>
          </a:p>
          <a:p>
            <a:endParaRPr lang="en-US" dirty="0"/>
          </a:p>
        </p:txBody>
      </p:sp>
      <p:pic>
        <p:nvPicPr>
          <p:cNvPr id="2050" name="Picture 2" descr="Are Meetings Killing Your Productivity at Work? | The Motley Fool">
            <a:extLst>
              <a:ext uri="{FF2B5EF4-FFF2-40B4-BE49-F238E27FC236}">
                <a16:creationId xmlns:a16="http://schemas.microsoft.com/office/drawing/2014/main" id="{955BB427-32E1-4316-B755-81D5960E596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20702" y="2860544"/>
            <a:ext cx="4730875" cy="3148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58816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64387" y="1371600"/>
            <a:ext cx="5406720" cy="1785257"/>
          </a:xfrm>
        </p:spPr>
        <p:txBody>
          <a:bodyPr>
            <a:normAutofit/>
          </a:bodyPr>
          <a:lstStyle/>
          <a:p>
            <a:r>
              <a:rPr lang="en-US" b="1" dirty="0"/>
              <a:t>Grand Rounds Format</a:t>
            </a:r>
          </a:p>
        </p:txBody>
      </p:sp>
      <p:pic>
        <p:nvPicPr>
          <p:cNvPr id="3076" name="Picture 4" descr="people sitting on chair in front of table while holding pens during daytime">
            <a:extLst>
              <a:ext uri="{FF2B5EF4-FFF2-40B4-BE49-F238E27FC236}">
                <a16:creationId xmlns:a16="http://schemas.microsoft.com/office/drawing/2014/main" id="{C38D6463-55A8-4FB6-9ECE-09F15979F2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666" r="49464" b="-1"/>
          <a:stretch/>
        </p:blipFill>
        <p:spPr bwMode="auto">
          <a:xfrm>
            <a:off x="20" y="10"/>
            <a:ext cx="3479779"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343400" y="3276600"/>
            <a:ext cx="4222907" cy="2209800"/>
          </a:xfrm>
        </p:spPr>
        <p:txBody>
          <a:bodyPr>
            <a:noAutofit/>
          </a:bodyPr>
          <a:lstStyle/>
          <a:p>
            <a:pPr marL="0" indent="0">
              <a:buNone/>
            </a:pPr>
            <a:r>
              <a:rPr lang="en-US" b="1" dirty="0"/>
              <a:t>Problem Descriptions</a:t>
            </a:r>
          </a:p>
          <a:p>
            <a:pPr marL="0" indent="0">
              <a:buNone/>
            </a:pPr>
            <a:r>
              <a:rPr lang="en-US" b="1" dirty="0"/>
              <a:t>Group Brainstorming</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7928393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C20A-107E-403B-BB80-F8131BC90203}"/>
              </a:ext>
            </a:extLst>
          </p:cNvPr>
          <p:cNvSpPr>
            <a:spLocks noGrp="1"/>
          </p:cNvSpPr>
          <p:nvPr>
            <p:ph type="title"/>
          </p:nvPr>
        </p:nvSpPr>
        <p:spPr>
          <a:xfrm>
            <a:off x="840699" y="687480"/>
            <a:ext cx="5605629" cy="994172"/>
          </a:xfrm>
        </p:spPr>
        <p:txBody>
          <a:bodyPr>
            <a:normAutofit/>
          </a:bodyPr>
          <a:lstStyle/>
          <a:p>
            <a:r>
              <a:rPr lang="en-US" sz="3850"/>
              <a:t>Elicit-Provide-Elicit (EPE)</a:t>
            </a:r>
          </a:p>
        </p:txBody>
      </p:sp>
      <p:sp>
        <p:nvSpPr>
          <p:cNvPr id="3" name="Content Placeholder 2">
            <a:extLst>
              <a:ext uri="{FF2B5EF4-FFF2-40B4-BE49-F238E27FC236}">
                <a16:creationId xmlns:a16="http://schemas.microsoft.com/office/drawing/2014/main" id="{AB18E690-9F76-42DE-A902-843D7FCA0670}"/>
              </a:ext>
            </a:extLst>
          </p:cNvPr>
          <p:cNvSpPr>
            <a:spLocks noGrp="1"/>
          </p:cNvSpPr>
          <p:nvPr>
            <p:ph idx="1"/>
          </p:nvPr>
        </p:nvSpPr>
        <p:spPr>
          <a:xfrm>
            <a:off x="852321" y="2227943"/>
            <a:ext cx="5291759" cy="3788227"/>
          </a:xfrm>
        </p:spPr>
        <p:txBody>
          <a:bodyPr anchor="ctr">
            <a:normAutofit/>
          </a:bodyPr>
          <a:lstStyle/>
          <a:p>
            <a:pPr marL="0" indent="0">
              <a:buNone/>
            </a:pPr>
            <a:r>
              <a:rPr lang="en-US" sz="2400" dirty="0"/>
              <a:t>When sharing your perspective, identify the issue, then: </a:t>
            </a:r>
          </a:p>
          <a:p>
            <a:r>
              <a:rPr lang="en-US" sz="2400" dirty="0"/>
              <a:t>Elicit permission to share about it. </a:t>
            </a:r>
          </a:p>
          <a:p>
            <a:r>
              <a:rPr lang="en-US" sz="2400" dirty="0"/>
              <a:t>Provide your feedback, thoughts, feelings or information. </a:t>
            </a:r>
          </a:p>
          <a:p>
            <a:r>
              <a:rPr lang="en-US" sz="2400" dirty="0"/>
              <a:t>Elicit their thoughts about what you’ve shared. </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Teacher">
            <a:extLst>
              <a:ext uri="{FF2B5EF4-FFF2-40B4-BE49-F238E27FC236}">
                <a16:creationId xmlns:a16="http://schemas.microsoft.com/office/drawing/2014/main" id="{DE2174AB-2456-88CD-D65B-82A982D33C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872017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8FEE-292B-48E8-BEF9-9F1D39EF9B4D}"/>
              </a:ext>
            </a:extLst>
          </p:cNvPr>
          <p:cNvSpPr>
            <a:spLocks noGrp="1"/>
          </p:cNvSpPr>
          <p:nvPr>
            <p:ph type="title"/>
          </p:nvPr>
        </p:nvSpPr>
        <p:spPr>
          <a:xfrm>
            <a:off x="2438400" y="76200"/>
            <a:ext cx="4686300" cy="685800"/>
          </a:xfrm>
        </p:spPr>
        <p:txBody>
          <a:bodyPr>
            <a:normAutofit fontScale="90000"/>
          </a:bodyPr>
          <a:lstStyle/>
          <a:p>
            <a:r>
              <a:rPr lang="en-US" sz="3600" b="1" dirty="0"/>
              <a:t>MI Methods: Cheat Sheet</a:t>
            </a:r>
          </a:p>
        </p:txBody>
      </p:sp>
      <p:sp>
        <p:nvSpPr>
          <p:cNvPr id="5" name="TextBox 4">
            <a:extLst>
              <a:ext uri="{FF2B5EF4-FFF2-40B4-BE49-F238E27FC236}">
                <a16:creationId xmlns:a16="http://schemas.microsoft.com/office/drawing/2014/main" id="{E2A6A71B-50BA-4539-9121-7B16F47CB59B}"/>
              </a:ext>
            </a:extLst>
          </p:cNvPr>
          <p:cNvSpPr txBox="1"/>
          <p:nvPr/>
        </p:nvSpPr>
        <p:spPr>
          <a:xfrm>
            <a:off x="590550" y="914400"/>
            <a:ext cx="7962900" cy="5816977"/>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Ruler Method:</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1-10, how much do you support X? Why not one number lower? </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Acknowledge any truth</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in what they are saying, even if it is small.</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Reflect:</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Show interest and understanding of their perspective and values.</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Ask them to explain their view</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revealing their own knowledge gaps. </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Affirm the values</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underlying their resistance, which you share. </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Amplified Reflection</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encourages them to moderate their view.</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Two-Handed Reflection</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Reflect  objection “and on the other hand” …evoke change talk.</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Emphasize their autonomy</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course, you can do as you wish, however, doing X </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will…</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Reframe</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Look for a positive implication in the problem they’ve raised. </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Solicit their advice</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Ask for their suggestions about the issue they raised.</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Find the win/win</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Look for the solution that serves their values and yours. </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Colombo Method</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Express your confusion: 1) Reflect their view, 2) the discrepant facts as you know them, 3) ask for their help resolving the confusion.</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EPE-</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Elicit permission to share information. Provide the info. Elicit their response. </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lang="en-US"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OARS</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Open Questions, Affirmations, Reflections, Strategic Summaries</a:t>
            </a:r>
          </a:p>
          <a:p>
            <a:pPr marL="342900" marR="0" lvl="0" indent="-342900" algn="l" defTabSz="914400" rtl="0" eaLnBrk="1" fontAlgn="auto" latinLnBrk="0" hangingPunct="1">
              <a:lnSpc>
                <a:spcPct val="100000"/>
              </a:lnSpc>
              <a:spcBef>
                <a:spcPts val="0"/>
              </a:spcBef>
              <a:spcAft>
                <a:spcPts val="800"/>
              </a:spcAft>
              <a:buClrTx/>
              <a:buSzTx/>
              <a:buFont typeface="+mj-lt"/>
              <a:buAutoNum type="arabicPeriod"/>
              <a:tabLst>
                <a:tab pos="45720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Change Talk:</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Desires, Abilities, </a:t>
            </a:r>
            <a:r>
              <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Reasons, Needs, Commitment, Willingness, Taking Steps</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3126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4751" y="448253"/>
            <a:ext cx="7890527" cy="1325563"/>
          </a:xfrm>
        </p:spPr>
        <p:txBody>
          <a:bodyPr vert="horz" lIns="91440" tIns="45720" rIns="91440" bIns="45720" rtlCol="0" anchor="ctr">
            <a:normAutofit/>
          </a:bodyPr>
          <a:lstStyle/>
          <a:p>
            <a:pPr algn="l">
              <a:lnSpc>
                <a:spcPct val="90000"/>
              </a:lnSpc>
            </a:pPr>
            <a:r>
              <a:rPr lang="en-US" b="1" kern="1200">
                <a:solidFill>
                  <a:schemeClr val="tx1"/>
                </a:solidFill>
                <a:latin typeface="+mj-lt"/>
                <a:ea typeface="+mj-ea"/>
                <a:cs typeface="+mj-cs"/>
              </a:rPr>
              <a:t>Conservative Values</a:t>
            </a:r>
          </a:p>
        </p:txBody>
      </p:sp>
      <p:sp>
        <p:nvSpPr>
          <p:cNvPr id="3" name="Rectangle 2"/>
          <p:cNvSpPr/>
          <p:nvPr/>
        </p:nvSpPr>
        <p:spPr>
          <a:xfrm>
            <a:off x="533400" y="2209800"/>
            <a:ext cx="7677150" cy="3827993"/>
          </a:xfrm>
          <a:prstGeom prst="rect">
            <a:avLst/>
          </a:prstGeom>
        </p:spPr>
        <p:txBody>
          <a:bodyPr vert="horz" lIns="91440" tIns="45720" rIns="91440" bIns="45720" numCol="2" rtlCol="0">
            <a:noAutofit/>
          </a:bodyPr>
          <a:lstStyle/>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Individual liberty </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Energy freedom</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Economic security </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Business/Job growth</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National Security  </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Market-based solutions</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Individual responsibility</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Fairness based on effort</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Treating people equally</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Respect for innocent life</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Patriotism/Nationalism</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Deference to tradition</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Avoiding radical changes</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Eliminating subsidies</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American ingenuity</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Improving infrastructure</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Privatization</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Reduced regulations</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Sustainability </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Supporting families</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Protect taxpayers</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rPr>
              <a:t>Revenue neutrality</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i="0" u="none" strike="noStrike" cap="none" spc="0" normalizeH="0" baseline="0" noProof="0" dirty="0">
                <a:ln>
                  <a:noFill/>
                </a:ln>
                <a:effectLst/>
                <a:uLnTx/>
                <a:uFillTx/>
              </a:rPr>
              <a:t>Reducing spending</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i="0" u="none" strike="noStrike" cap="none" spc="0" normalizeH="0" baseline="0" noProof="0" dirty="0">
                <a:ln>
                  <a:noFill/>
                </a:ln>
                <a:effectLst/>
                <a:uLnTx/>
                <a:uFillTx/>
              </a:rPr>
              <a:t>Conservative leadership</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i="0" u="none" strike="noStrike" cap="none" spc="0" normalizeH="0" baseline="0" noProof="0" dirty="0">
                <a:ln>
                  <a:noFill/>
                </a:ln>
                <a:effectLst/>
                <a:uLnTx/>
                <a:uFillTx/>
              </a:rPr>
              <a:t>Avoid big spending</a:t>
            </a:r>
          </a:p>
          <a:p>
            <a:pPr marL="45720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1600" i="0" u="none" strike="noStrike" cap="none" spc="0" normalizeH="0" baseline="0" noProof="0" dirty="0">
                <a:ln>
                  <a:noFill/>
                </a:ln>
                <a:effectLst/>
                <a:uLnTx/>
                <a:uFillTx/>
              </a:rPr>
              <a:t>Smaller government</a:t>
            </a:r>
          </a:p>
        </p:txBody>
      </p:sp>
      <p:pic>
        <p:nvPicPr>
          <p:cNvPr id="4098" name="Picture 2" descr="United States Republican Party Clip art Westlake Village Republican Women  2016 Republican National Convention - united states png download -  2400*2110 - Free Transparent United States png Download. - Clip Art Library">
            <a:extLst>
              <a:ext uri="{FF2B5EF4-FFF2-40B4-BE49-F238E27FC236}">
                <a16:creationId xmlns:a16="http://schemas.microsoft.com/office/drawing/2014/main" id="{1FCD7286-4BC1-47E0-BEBB-C7C26EC8E06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38010" y="346747"/>
            <a:ext cx="1739662" cy="1528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313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E89120-62B0-45F1-B430-8E5B5FE94A58}"/>
              </a:ext>
            </a:extLst>
          </p:cNvPr>
          <p:cNvSpPr>
            <a:spLocks noGrp="1"/>
          </p:cNvSpPr>
          <p:nvPr>
            <p:ph type="title"/>
          </p:nvPr>
        </p:nvSpPr>
        <p:spPr>
          <a:xfrm>
            <a:off x="628650" y="365126"/>
            <a:ext cx="7356447" cy="1146176"/>
          </a:xfrm>
        </p:spPr>
        <p:txBody>
          <a:bodyPr>
            <a:normAutofit/>
          </a:bodyPr>
          <a:lstStyle/>
          <a:p>
            <a:r>
              <a:rPr lang="en-US" dirty="0">
                <a:solidFill>
                  <a:schemeClr val="bg1"/>
                </a:solidFill>
              </a:rPr>
              <a:t>MOC/Staffer Comments</a:t>
            </a:r>
          </a:p>
        </p:txBody>
      </p:sp>
      <p:sp>
        <p:nvSpPr>
          <p:cNvPr id="19" name="Freeform: Shape 18">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D6AC653-48F9-4298-B8B8-5C1E169ED90F}"/>
              </a:ext>
            </a:extLst>
          </p:cNvPr>
          <p:cNvSpPr>
            <a:spLocks noGrp="1"/>
          </p:cNvSpPr>
          <p:nvPr>
            <p:ph idx="1"/>
          </p:nvPr>
        </p:nvSpPr>
        <p:spPr>
          <a:xfrm>
            <a:off x="628650" y="2055811"/>
            <a:ext cx="5486400" cy="4121152"/>
          </a:xfrm>
        </p:spPr>
        <p:txBody>
          <a:bodyPr>
            <a:normAutofit/>
          </a:bodyPr>
          <a:lstStyle/>
          <a:p>
            <a:r>
              <a:rPr lang="en-US" sz="2400" b="0" i="0" dirty="0">
                <a:effectLst/>
                <a:latin typeface="Aptos" panose="020B0004020202020204" pitchFamily="34" charset="0"/>
              </a:rPr>
              <a:t>Those programs “spent tens of billions of dollars in ways that did not serve, (and in some cases even harmed), the core national interests of the United States,” </a:t>
            </a:r>
          </a:p>
          <a:p>
            <a:r>
              <a:rPr lang="en-US" sz="2400" b="0" i="0" dirty="0">
                <a:effectLst/>
                <a:latin typeface="Aptos" panose="020B0004020202020204" pitchFamily="34" charset="0"/>
              </a:rPr>
              <a:t>Rubio wrote “In consultation with Congress, we intend for the remaining 18% of programs we are keeping ... to be administered more effectively under the State Department.” </a:t>
            </a:r>
          </a:p>
          <a:p>
            <a:pPr marL="0">
              <a:spcBef>
                <a:spcPts val="0"/>
              </a:spcBef>
              <a:spcAft>
                <a:spcPts val="600"/>
              </a:spcAft>
              <a:buFont typeface="Arial" panose="020B0604020202020204" pitchFamily="34" charset="0"/>
              <a:buChar char="•"/>
            </a:pPr>
            <a:endParaRPr lang="en-US" sz="2100" b="0" i="0" dirty="0">
              <a:effectLst/>
              <a:latin typeface="Arial" panose="020B0604020202020204" pitchFamily="34" charset="0"/>
            </a:endParaRPr>
          </a:p>
        </p:txBody>
      </p:sp>
      <p:sp>
        <p:nvSpPr>
          <p:cNvPr id="23" name="Freeform: Shape 22">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961462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CA2FC7-D4A9-417A-8388-F59766975C3D}"/>
              </a:ext>
            </a:extLst>
          </p:cNvPr>
          <p:cNvSpPr>
            <a:spLocks noGrp="1"/>
          </p:cNvSpPr>
          <p:nvPr>
            <p:ph type="title"/>
          </p:nvPr>
        </p:nvSpPr>
        <p:spPr>
          <a:xfrm>
            <a:off x="628650" y="365126"/>
            <a:ext cx="7356447" cy="1146176"/>
          </a:xfrm>
        </p:spPr>
        <p:txBody>
          <a:bodyPr>
            <a:normAutofit/>
          </a:bodyPr>
          <a:lstStyle/>
          <a:p>
            <a:r>
              <a:rPr lang="en-US" dirty="0">
                <a:solidFill>
                  <a:schemeClr val="bg1"/>
                </a:solidFill>
              </a:rPr>
              <a:t>USAID Whistleblower </a:t>
            </a:r>
          </a:p>
        </p:txBody>
      </p:sp>
      <p:sp>
        <p:nvSpPr>
          <p:cNvPr id="25" name="Freeform: Shape 24">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5">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7" name="Freeform: Shape 26">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07EC81B-5C7D-4994-950D-979B35181E82}"/>
              </a:ext>
            </a:extLst>
          </p:cNvPr>
          <p:cNvSpPr>
            <a:spLocks noGrp="1"/>
          </p:cNvSpPr>
          <p:nvPr>
            <p:ph idx="1"/>
          </p:nvPr>
        </p:nvSpPr>
        <p:spPr>
          <a:xfrm>
            <a:off x="453295" y="1981200"/>
            <a:ext cx="5486400" cy="4121152"/>
          </a:xfrm>
        </p:spPr>
        <p:txBody>
          <a:bodyPr>
            <a:noAutofit/>
          </a:bodyPr>
          <a:lstStyle/>
          <a:p>
            <a:pPr marL="0" indent="0">
              <a:spcBef>
                <a:spcPts val="0"/>
              </a:spcBef>
              <a:buNone/>
            </a:pPr>
            <a:endParaRPr lang="en-US" sz="1800" b="0" i="0" dirty="0">
              <a:effectLst/>
              <a:latin typeface="Arial" panose="020B0604020202020204" pitchFamily="34" charset="0"/>
            </a:endParaRPr>
          </a:p>
          <a:p>
            <a:r>
              <a:rPr lang="en-US" sz="1800" b="1" dirty="0">
                <a:latin typeface="Aptos" panose="020B0004020202020204" pitchFamily="34" charset="0"/>
              </a:rPr>
              <a:t>W</a:t>
            </a:r>
            <a:r>
              <a:rPr lang="en-US" sz="1800" b="1" i="0" dirty="0">
                <a:effectLst/>
                <a:latin typeface="Aptos" panose="020B0004020202020204" pitchFamily="34" charset="0"/>
              </a:rPr>
              <a:t>hat if staffers deny the validity of a document that came from the Trump Administration: </a:t>
            </a:r>
            <a:r>
              <a:rPr lang="en-US" sz="1800" b="0" i="0" dirty="0">
                <a:effectLst/>
                <a:latin typeface="Aptos" panose="020B0004020202020204" pitchFamily="34" charset="0"/>
              </a:rPr>
              <a:t>The fallout of the Trump Administration’s attacks on foreign aid programs continues. Nicholas Enrich, USAID’s acting assistant administrator for global health, recently </a:t>
            </a:r>
            <a:r>
              <a:rPr lang="en-US" sz="1800" b="0" i="0" dirty="0">
                <a:effectLst/>
                <a:latin typeface="Aptos" panose="020B0004020202020204" pitchFamily="34" charset="0"/>
                <a:hlinkClick r:id="rId2">
                  <a:extLst>
                    <a:ext uri="{A12FA001-AC4F-418D-AE19-62706E023703}">
                      <ahyp:hlinkClr xmlns:ahyp="http://schemas.microsoft.com/office/drawing/2018/hyperlinkcolor" val="tx"/>
                    </a:ext>
                  </a:extLst>
                </a:hlinkClick>
              </a:rPr>
              <a:t>shared several memos</a:t>
            </a:r>
            <a:r>
              <a:rPr lang="en-US" sz="1800" b="0" i="0" dirty="0">
                <a:effectLst/>
                <a:latin typeface="Aptos" panose="020B0004020202020204" pitchFamily="34" charset="0"/>
              </a:rPr>
              <a:t> with USAID staff. Despite claims to the contrary, the memos outlined that lifesaving humanitarian aid is still not getting through. In one of the memos, Mr. Enrich estimated the impacts of a year-long pause in foreign aid. It would cause a 40 percent increase in malaria deaths. It estimated a 30 percent increase in tuberculosis cases. And it could cause 28,000 possible cases of emerging infectious diseases such as Ebola.</a:t>
            </a:r>
          </a:p>
          <a:p>
            <a:endParaRPr lang="en-US" sz="1800" b="0" i="0" dirty="0">
              <a:effectLst/>
              <a:latin typeface="Arial" panose="020B0604020202020204" pitchFamily="34" charset="0"/>
            </a:endParaRPr>
          </a:p>
          <a:p>
            <a:endParaRPr lang="en-US" sz="1800" dirty="0"/>
          </a:p>
        </p:txBody>
      </p:sp>
      <p:sp>
        <p:nvSpPr>
          <p:cNvPr id="29" name="Freeform: Shape 28">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2650789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15751</TotalTime>
  <Words>624</Words>
  <Application>Microsoft Office PowerPoint</Application>
  <PresentationFormat>On-screen Show (4:3)</PresentationFormat>
  <Paragraphs>71</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Aptos</vt:lpstr>
      <vt:lpstr>Arial</vt:lpstr>
      <vt:lpstr>Calibri</vt:lpstr>
      <vt:lpstr>Office Theme</vt:lpstr>
      <vt:lpstr>1_Office Theme</vt:lpstr>
      <vt:lpstr>Motivational Interviewing</vt:lpstr>
      <vt:lpstr>PowerPoint Presentation</vt:lpstr>
      <vt:lpstr>Session 7:  Dealing with Sticky Situations</vt:lpstr>
      <vt:lpstr>Grand Rounds Format</vt:lpstr>
      <vt:lpstr>Elicit-Provide-Elicit (EPE)</vt:lpstr>
      <vt:lpstr>MI Methods: Cheat Sheet</vt:lpstr>
      <vt:lpstr>Conservative Values</vt:lpstr>
      <vt:lpstr>MOC/Staffer Comments</vt:lpstr>
      <vt:lpstr>USAID Whistleblower </vt:lpstr>
      <vt:lpstr>Create an Advocate Learning Community (ALC)</vt:lpstr>
      <vt:lpstr>Thanks! And 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David Christian</cp:lastModifiedBy>
  <cp:revision>16</cp:revision>
  <dcterms:created xsi:type="dcterms:W3CDTF">2021-10-05T14:11:47Z</dcterms:created>
  <dcterms:modified xsi:type="dcterms:W3CDTF">2025-03-13T01:03:37Z</dcterms:modified>
</cp:coreProperties>
</file>