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907" r:id="rId4"/>
    <p:sldId id="938" r:id="rId5"/>
    <p:sldId id="949" r:id="rId6"/>
    <p:sldId id="940" r:id="rId7"/>
    <p:sldId id="933" r:id="rId8"/>
    <p:sldId id="944" r:id="rId9"/>
    <p:sldId id="966" r:id="rId10"/>
    <p:sldId id="959" r:id="rId11"/>
    <p:sldId id="960" r:id="rId12"/>
    <p:sldId id="962" r:id="rId13"/>
    <p:sldId id="963" r:id="rId14"/>
    <p:sldId id="964" r:id="rId15"/>
    <p:sldId id="937" r:id="rId16"/>
    <p:sldId id="878" r:id="rId17"/>
    <p:sldId id="958" r:id="rId18"/>
    <p:sldId id="264" r:id="rId19"/>
    <p:sldId id="969" r:id="rId20"/>
    <p:sldId id="968" r:id="rId21"/>
    <p:sldId id="94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0ABF8D-7A09-4933-AA15-D0786800DEE1}" v="7" dt="2025-01-15T14:31:51.329"/>
    <p1510:client id="{A656CBC2-5607-4D39-9A86-2A574FFCA90D}" v="2" dt="2025-01-15T23:08:22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3" autoAdjust="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1" d="50"/>
        <a:sy n="31" d="5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Christian" userId="8c521bb486a1af28" providerId="LiveId" clId="{9E0ABF8D-7A09-4933-AA15-D0786800DEE1}"/>
    <pc:docChg chg="undo custSel addSld delSld modSld">
      <pc:chgData name="David Christian" userId="8c521bb486a1af28" providerId="LiveId" clId="{9E0ABF8D-7A09-4933-AA15-D0786800DEE1}" dt="2025-01-15T14:32:36.523" v="236" actId="1076"/>
      <pc:docMkLst>
        <pc:docMk/>
      </pc:docMkLst>
      <pc:sldChg chg="addSp delSp modSp mod">
        <pc:chgData name="David Christian" userId="8c521bb486a1af28" providerId="LiveId" clId="{9E0ABF8D-7A09-4933-AA15-D0786800DEE1}" dt="2025-01-15T14:31:26.710" v="230" actId="1076"/>
        <pc:sldMkLst>
          <pc:docMk/>
          <pc:sldMk cId="3353620428" sldId="264"/>
        </pc:sldMkLst>
        <pc:spChg chg="mod">
          <ac:chgData name="David Christian" userId="8c521bb486a1af28" providerId="LiveId" clId="{9E0ABF8D-7A09-4933-AA15-D0786800DEE1}" dt="2025-01-15T14:30:29.522" v="226" actId="20577"/>
          <ac:spMkLst>
            <pc:docMk/>
            <pc:sldMk cId="3353620428" sldId="264"/>
            <ac:spMk id="2" creationId="{00000000-0000-0000-0000-000000000000}"/>
          </ac:spMkLst>
        </pc:spChg>
        <pc:spChg chg="del">
          <ac:chgData name="David Christian" userId="8c521bb486a1af28" providerId="LiveId" clId="{9E0ABF8D-7A09-4933-AA15-D0786800DEE1}" dt="2025-01-15T14:29:43.165" v="221" actId="478"/>
          <ac:spMkLst>
            <pc:docMk/>
            <pc:sldMk cId="3353620428" sldId="264"/>
            <ac:spMk id="3" creationId="{00000000-0000-0000-0000-000000000000}"/>
          </ac:spMkLst>
        </pc:spChg>
        <pc:spChg chg="add del mod">
          <ac:chgData name="David Christian" userId="8c521bb486a1af28" providerId="LiveId" clId="{9E0ABF8D-7A09-4933-AA15-D0786800DEE1}" dt="2025-01-15T14:29:56.329" v="222" actId="478"/>
          <ac:spMkLst>
            <pc:docMk/>
            <pc:sldMk cId="3353620428" sldId="264"/>
            <ac:spMk id="5" creationId="{A3DD19FA-1499-ABA4-4AE2-C20C784ED00C}"/>
          </ac:spMkLst>
        </pc:spChg>
        <pc:spChg chg="add mod">
          <ac:chgData name="David Christian" userId="8c521bb486a1af28" providerId="LiveId" clId="{9E0ABF8D-7A09-4933-AA15-D0786800DEE1}" dt="2025-01-15T14:31:26.710" v="230" actId="1076"/>
          <ac:spMkLst>
            <pc:docMk/>
            <pc:sldMk cId="3353620428" sldId="264"/>
            <ac:spMk id="6" creationId="{CFDA6FE4-0301-BC18-20D3-BB24849E11F5}"/>
          </ac:spMkLst>
        </pc:spChg>
      </pc:sldChg>
      <pc:sldChg chg="modSp mod">
        <pc:chgData name="David Christian" userId="8c521bb486a1af28" providerId="LiveId" clId="{9E0ABF8D-7A09-4933-AA15-D0786800DEE1}" dt="2025-01-15T13:40:33.918" v="13" actId="20577"/>
        <pc:sldMkLst>
          <pc:docMk/>
          <pc:sldMk cId="1000163206" sldId="907"/>
        </pc:sldMkLst>
        <pc:spChg chg="mod">
          <ac:chgData name="David Christian" userId="8c521bb486a1af28" providerId="LiveId" clId="{9E0ABF8D-7A09-4933-AA15-D0786800DEE1}" dt="2025-01-15T13:40:33.918" v="13" actId="20577"/>
          <ac:spMkLst>
            <pc:docMk/>
            <pc:sldMk cId="1000163206" sldId="907"/>
            <ac:spMk id="3" creationId="{E6D27F8E-33CF-4DC8-8B20-99FC572960A8}"/>
          </ac:spMkLst>
        </pc:spChg>
      </pc:sldChg>
      <pc:sldChg chg="modSp mod">
        <pc:chgData name="David Christian" userId="8c521bb486a1af28" providerId="LiveId" clId="{9E0ABF8D-7A09-4933-AA15-D0786800DEE1}" dt="2025-01-15T14:24:23.864" v="192" actId="6549"/>
        <pc:sldMkLst>
          <pc:docMk/>
          <pc:sldMk cId="2885130380" sldId="933"/>
        </pc:sldMkLst>
        <pc:spChg chg="mod">
          <ac:chgData name="David Christian" userId="8c521bb486a1af28" providerId="LiveId" clId="{9E0ABF8D-7A09-4933-AA15-D0786800DEE1}" dt="2025-01-15T14:24:23.864" v="192" actId="6549"/>
          <ac:spMkLst>
            <pc:docMk/>
            <pc:sldMk cId="2885130380" sldId="933"/>
            <ac:spMk id="3" creationId="{00000000-0000-0000-0000-000000000000}"/>
          </ac:spMkLst>
        </pc:spChg>
      </pc:sldChg>
      <pc:sldChg chg="modSp add del mod">
        <pc:chgData name="David Christian" userId="8c521bb486a1af28" providerId="LiveId" clId="{9E0ABF8D-7A09-4933-AA15-D0786800DEE1}" dt="2025-01-15T14:32:36.523" v="236" actId="1076"/>
        <pc:sldMkLst>
          <pc:docMk/>
          <pc:sldMk cId="3344661144" sldId="941"/>
        </pc:sldMkLst>
        <pc:spChg chg="mod">
          <ac:chgData name="David Christian" userId="8c521bb486a1af28" providerId="LiveId" clId="{9E0ABF8D-7A09-4933-AA15-D0786800DEE1}" dt="2025-01-15T14:32:36.523" v="236" actId="1076"/>
          <ac:spMkLst>
            <pc:docMk/>
            <pc:sldMk cId="3344661144" sldId="941"/>
            <ac:spMk id="3" creationId="{00000000-0000-0000-0000-000000000000}"/>
          </ac:spMkLst>
        </pc:spChg>
      </pc:sldChg>
      <pc:sldChg chg="modSp add del mod">
        <pc:chgData name="David Christian" userId="8c521bb486a1af28" providerId="LiveId" clId="{9E0ABF8D-7A09-4933-AA15-D0786800DEE1}" dt="2025-01-15T14:31:56.217" v="233" actId="47"/>
        <pc:sldMkLst>
          <pc:docMk/>
          <pc:sldMk cId="802043248" sldId="945"/>
        </pc:sldMkLst>
        <pc:spChg chg="mod">
          <ac:chgData name="David Christian" userId="8c521bb486a1af28" providerId="LiveId" clId="{9E0ABF8D-7A09-4933-AA15-D0786800DEE1}" dt="2025-01-15T14:31:04.357" v="228" actId="1076"/>
          <ac:spMkLst>
            <pc:docMk/>
            <pc:sldMk cId="802043248" sldId="945"/>
            <ac:spMk id="2" creationId="{00000000-0000-0000-0000-000000000000}"/>
          </ac:spMkLst>
        </pc:spChg>
        <pc:spChg chg="mod">
          <ac:chgData name="David Christian" userId="8c521bb486a1af28" providerId="LiveId" clId="{9E0ABF8D-7A09-4933-AA15-D0786800DEE1}" dt="2025-01-15T14:31:11.380" v="229" actId="1076"/>
          <ac:spMkLst>
            <pc:docMk/>
            <pc:sldMk cId="802043248" sldId="945"/>
            <ac:spMk id="3" creationId="{00000000-0000-0000-0000-000000000000}"/>
          </ac:spMkLst>
        </pc:spChg>
      </pc:sldChg>
      <pc:sldChg chg="addSp delSp modSp mod">
        <pc:chgData name="David Christian" userId="8c521bb486a1af28" providerId="LiveId" clId="{9E0ABF8D-7A09-4933-AA15-D0786800DEE1}" dt="2025-01-15T13:44:39.506" v="17" actId="14100"/>
        <pc:sldMkLst>
          <pc:docMk/>
          <pc:sldMk cId="1278663739" sldId="949"/>
        </pc:sldMkLst>
        <pc:spChg chg="del mod">
          <ac:chgData name="David Christian" userId="8c521bb486a1af28" providerId="LiveId" clId="{9E0ABF8D-7A09-4933-AA15-D0786800DEE1}" dt="2025-01-15T13:44:10.780" v="15" actId="478"/>
          <ac:spMkLst>
            <pc:docMk/>
            <pc:sldMk cId="1278663739" sldId="949"/>
            <ac:spMk id="3" creationId="{8B03778D-D903-4921-ADD6-1CC68EC00D5B}"/>
          </ac:spMkLst>
        </pc:spChg>
        <pc:spChg chg="add del mod">
          <ac:chgData name="David Christian" userId="8c521bb486a1af28" providerId="LiveId" clId="{9E0ABF8D-7A09-4933-AA15-D0786800DEE1}" dt="2025-01-15T13:44:34.179" v="16"/>
          <ac:spMkLst>
            <pc:docMk/>
            <pc:sldMk cId="1278663739" sldId="949"/>
            <ac:spMk id="5" creationId="{979970F3-4E8F-9337-317C-E1F755073867}"/>
          </ac:spMkLst>
        </pc:spChg>
        <pc:spChg chg="add mod">
          <ac:chgData name="David Christian" userId="8c521bb486a1af28" providerId="LiveId" clId="{9E0ABF8D-7A09-4933-AA15-D0786800DEE1}" dt="2025-01-15T13:44:39.506" v="17" actId="14100"/>
          <ac:spMkLst>
            <pc:docMk/>
            <pc:sldMk cId="1278663739" sldId="949"/>
            <ac:spMk id="6" creationId="{2DE92768-875A-7456-21AC-D5891AF77C58}"/>
          </ac:spMkLst>
        </pc:spChg>
      </pc:sldChg>
      <pc:sldChg chg="addSp delSp modSp mod">
        <pc:chgData name="David Christian" userId="8c521bb486a1af28" providerId="LiveId" clId="{9E0ABF8D-7A09-4933-AA15-D0786800DEE1}" dt="2025-01-15T14:23:17.961" v="165" actId="6549"/>
        <pc:sldMkLst>
          <pc:docMk/>
          <pc:sldMk cId="798829474" sldId="958"/>
        </pc:sldMkLst>
        <pc:spChg chg="del">
          <ac:chgData name="David Christian" userId="8c521bb486a1af28" providerId="LiveId" clId="{9E0ABF8D-7A09-4933-AA15-D0786800DEE1}" dt="2025-01-15T13:59:41.129" v="35" actId="478"/>
          <ac:spMkLst>
            <pc:docMk/>
            <pc:sldMk cId="798829474" sldId="958"/>
            <ac:spMk id="2" creationId="{B05F5E2D-8688-4A33-90DB-B543C3625A6D}"/>
          </ac:spMkLst>
        </pc:spChg>
        <pc:spChg chg="add mod">
          <ac:chgData name="David Christian" userId="8c521bb486a1af28" providerId="LiveId" clId="{9E0ABF8D-7A09-4933-AA15-D0786800DEE1}" dt="2025-01-15T14:00:06.210" v="46" actId="207"/>
          <ac:spMkLst>
            <pc:docMk/>
            <pc:sldMk cId="798829474" sldId="958"/>
            <ac:spMk id="4" creationId="{334100A9-5BC6-B1E6-A875-543618B85D35}"/>
          </ac:spMkLst>
        </pc:spChg>
        <pc:spChg chg="mod">
          <ac:chgData name="David Christian" userId="8c521bb486a1af28" providerId="LiveId" clId="{9E0ABF8D-7A09-4933-AA15-D0786800DEE1}" dt="2025-01-15T14:23:17.961" v="165" actId="6549"/>
          <ac:spMkLst>
            <pc:docMk/>
            <pc:sldMk cId="798829474" sldId="958"/>
            <ac:spMk id="18" creationId="{06E2815F-F6FD-4B66-A133-2CDE19715D5C}"/>
          </ac:spMkLst>
        </pc:spChg>
      </pc:sldChg>
      <pc:sldChg chg="del">
        <pc:chgData name="David Christian" userId="8c521bb486a1af28" providerId="LiveId" clId="{9E0ABF8D-7A09-4933-AA15-D0786800DEE1}" dt="2025-01-15T14:23:26.835" v="166" actId="47"/>
        <pc:sldMkLst>
          <pc:docMk/>
          <pc:sldMk cId="3579715712" sldId="961"/>
        </pc:sldMkLst>
      </pc:sldChg>
      <pc:sldChg chg="delSp modSp mod">
        <pc:chgData name="David Christian" userId="8c521bb486a1af28" providerId="LiveId" clId="{9E0ABF8D-7A09-4933-AA15-D0786800DEE1}" dt="2025-01-15T14:27:33.852" v="211" actId="1076"/>
        <pc:sldMkLst>
          <pc:docMk/>
          <pc:sldMk cId="3014907269" sldId="963"/>
        </pc:sldMkLst>
        <pc:spChg chg="mod">
          <ac:chgData name="David Christian" userId="8c521bb486a1af28" providerId="LiveId" clId="{9E0ABF8D-7A09-4933-AA15-D0786800DEE1}" dt="2025-01-15T14:27:33.852" v="211" actId="1076"/>
          <ac:spMkLst>
            <pc:docMk/>
            <pc:sldMk cId="3014907269" sldId="963"/>
            <ac:spMk id="2" creationId="{91EE21F8-0EC4-418C-BA4A-F7E93277348E}"/>
          </ac:spMkLst>
        </pc:spChg>
        <pc:spChg chg="del mod">
          <ac:chgData name="David Christian" userId="8c521bb486a1af28" providerId="LiveId" clId="{9E0ABF8D-7A09-4933-AA15-D0786800DEE1}" dt="2025-01-15T14:27:04.206" v="203" actId="478"/>
          <ac:spMkLst>
            <pc:docMk/>
            <pc:sldMk cId="3014907269" sldId="963"/>
            <ac:spMk id="3" creationId="{5CB84C8F-258F-49C9-9491-BAB38843A28F}"/>
          </ac:spMkLst>
        </pc:spChg>
      </pc:sldChg>
      <pc:sldChg chg="add del">
        <pc:chgData name="David Christian" userId="8c521bb486a1af28" providerId="LiveId" clId="{9E0ABF8D-7A09-4933-AA15-D0786800DEE1}" dt="2025-01-15T13:45:20.412" v="19" actId="47"/>
        <pc:sldMkLst>
          <pc:docMk/>
          <pc:sldMk cId="620352839" sldId="966"/>
        </pc:sldMkLst>
      </pc:sldChg>
      <pc:sldChg chg="addSp delSp modSp add del mod">
        <pc:chgData name="David Christian" userId="8c521bb486a1af28" providerId="LiveId" clId="{9E0ABF8D-7A09-4933-AA15-D0786800DEE1}" dt="2025-01-15T14:28:10.255" v="213"/>
        <pc:sldMkLst>
          <pc:docMk/>
          <pc:sldMk cId="1517851585" sldId="967"/>
        </pc:sldMkLst>
        <pc:spChg chg="del mod">
          <ac:chgData name="David Christian" userId="8c521bb486a1af28" providerId="LiveId" clId="{9E0ABF8D-7A09-4933-AA15-D0786800DEE1}" dt="2025-01-15T14:00:56.581" v="48" actId="478"/>
          <ac:spMkLst>
            <pc:docMk/>
            <pc:sldMk cId="1517851585" sldId="967"/>
            <ac:spMk id="2" creationId="{B05F5E2D-8688-4A33-90DB-B543C3625A6D}"/>
          </ac:spMkLst>
        </pc:spChg>
        <pc:spChg chg="add del mod">
          <ac:chgData name="David Christian" userId="8c521bb486a1af28" providerId="LiveId" clId="{9E0ABF8D-7A09-4933-AA15-D0786800DEE1}" dt="2025-01-15T14:01:14.712" v="50" actId="478"/>
          <ac:spMkLst>
            <pc:docMk/>
            <pc:sldMk cId="1517851585" sldId="967"/>
            <ac:spMk id="4" creationId="{3A02AB4C-FB28-A03E-BC30-85329EB891E5}"/>
          </ac:spMkLst>
        </pc:spChg>
        <pc:spChg chg="add mod">
          <ac:chgData name="David Christian" userId="8c521bb486a1af28" providerId="LiveId" clId="{9E0ABF8D-7A09-4933-AA15-D0786800DEE1}" dt="2025-01-15T14:01:18.748" v="51" actId="1076"/>
          <ac:spMkLst>
            <pc:docMk/>
            <pc:sldMk cId="1517851585" sldId="967"/>
            <ac:spMk id="5" creationId="{1904AABE-D455-F88F-D088-330C6DDB7332}"/>
          </ac:spMkLst>
        </pc:spChg>
        <pc:spChg chg="add mod">
          <ac:chgData name="David Christian" userId="8c521bb486a1af28" providerId="LiveId" clId="{9E0ABF8D-7A09-4933-AA15-D0786800DEE1}" dt="2025-01-15T14:28:10.255" v="213"/>
          <ac:spMkLst>
            <pc:docMk/>
            <pc:sldMk cId="1517851585" sldId="967"/>
            <ac:spMk id="6" creationId="{B4B4B0EA-89CB-6206-1818-9C933906265A}"/>
          </ac:spMkLst>
        </pc:spChg>
        <pc:spChg chg="del">
          <ac:chgData name="David Christian" userId="8c521bb486a1af28" providerId="LiveId" clId="{9E0ABF8D-7A09-4933-AA15-D0786800DEE1}" dt="2025-01-15T14:27:52.281" v="212" actId="478"/>
          <ac:spMkLst>
            <pc:docMk/>
            <pc:sldMk cId="1517851585" sldId="967"/>
            <ac:spMk id="18" creationId="{06E2815F-F6FD-4B66-A133-2CDE19715D5C}"/>
          </ac:spMkLst>
        </pc:spChg>
      </pc:sldChg>
      <pc:sldChg chg="add del setBg">
        <pc:chgData name="David Christian" userId="8c521bb486a1af28" providerId="LiveId" clId="{9E0ABF8D-7A09-4933-AA15-D0786800DEE1}" dt="2025-01-15T14:31:44.700" v="232"/>
        <pc:sldMkLst>
          <pc:docMk/>
          <pc:sldMk cId="2535028510" sldId="968"/>
        </pc:sldMkLst>
      </pc:sldChg>
    </pc:docChg>
  </pc:docChgLst>
  <pc:docChgLst>
    <pc:chgData name="David Christian" userId="8c521bb486a1af28" providerId="LiveId" clId="{A656CBC2-5607-4D39-9A86-2A574FFCA90D}"/>
    <pc:docChg chg="custSel delSld modSld">
      <pc:chgData name="David Christian" userId="8c521bb486a1af28" providerId="LiveId" clId="{A656CBC2-5607-4D39-9A86-2A574FFCA90D}" dt="2025-01-15T23:08:11.967" v="235" actId="47"/>
      <pc:docMkLst>
        <pc:docMk/>
      </pc:docMkLst>
      <pc:sldChg chg="modSp mod">
        <pc:chgData name="David Christian" userId="8c521bb486a1af28" providerId="LiveId" clId="{A656CBC2-5607-4D39-9A86-2A574FFCA90D}" dt="2025-01-15T21:45:08.751" v="24" actId="207"/>
        <pc:sldMkLst>
          <pc:docMk/>
          <pc:sldMk cId="1889313875" sldId="878"/>
        </pc:sldMkLst>
        <pc:spChg chg="mod">
          <ac:chgData name="David Christian" userId="8c521bb486a1af28" providerId="LiveId" clId="{A656CBC2-5607-4D39-9A86-2A574FFCA90D}" dt="2025-01-15T21:45:08.751" v="24" actId="207"/>
          <ac:spMkLst>
            <pc:docMk/>
            <pc:sldMk cId="1889313875" sldId="878"/>
            <ac:spMk id="3" creationId="{00000000-0000-0000-0000-000000000000}"/>
          </ac:spMkLst>
        </pc:spChg>
      </pc:sldChg>
      <pc:sldChg chg="modSp mod">
        <pc:chgData name="David Christian" userId="8c521bb486a1af28" providerId="LiveId" clId="{A656CBC2-5607-4D39-9A86-2A574FFCA90D}" dt="2025-01-15T21:41:18.153" v="18" actId="20577"/>
        <pc:sldMkLst>
          <pc:docMk/>
          <pc:sldMk cId="4199588168" sldId="938"/>
        </pc:sldMkLst>
        <pc:spChg chg="mod">
          <ac:chgData name="David Christian" userId="8c521bb486a1af28" providerId="LiveId" clId="{A656CBC2-5607-4D39-9A86-2A574FFCA90D}" dt="2025-01-15T21:41:18.153" v="18" actId="20577"/>
          <ac:spMkLst>
            <pc:docMk/>
            <pc:sldMk cId="4199588168" sldId="938"/>
            <ac:spMk id="2" creationId="{C4ECD0E3-F94C-4154-8EEF-8446D0CB0C60}"/>
          </ac:spMkLst>
        </pc:spChg>
      </pc:sldChg>
      <pc:sldChg chg="modSp mod">
        <pc:chgData name="David Christian" userId="8c521bb486a1af28" providerId="LiveId" clId="{A656CBC2-5607-4D39-9A86-2A574FFCA90D}" dt="2025-01-15T23:07:35.881" v="234" actId="20577"/>
        <pc:sldMkLst>
          <pc:docMk/>
          <pc:sldMk cId="798829474" sldId="958"/>
        </pc:sldMkLst>
        <pc:spChg chg="mod">
          <ac:chgData name="David Christian" userId="8c521bb486a1af28" providerId="LiveId" clId="{A656CBC2-5607-4D39-9A86-2A574FFCA90D}" dt="2025-01-15T23:01:44.871" v="194" actId="255"/>
          <ac:spMkLst>
            <pc:docMk/>
            <pc:sldMk cId="798829474" sldId="958"/>
            <ac:spMk id="4" creationId="{334100A9-5BC6-B1E6-A875-543618B85D35}"/>
          </ac:spMkLst>
        </pc:spChg>
        <pc:spChg chg="mod">
          <ac:chgData name="David Christian" userId="8c521bb486a1af28" providerId="LiveId" clId="{A656CBC2-5607-4D39-9A86-2A574FFCA90D}" dt="2025-01-15T23:07:35.881" v="234" actId="20577"/>
          <ac:spMkLst>
            <pc:docMk/>
            <pc:sldMk cId="798829474" sldId="958"/>
            <ac:spMk id="18" creationId="{06E2815F-F6FD-4B66-A133-2CDE19715D5C}"/>
          </ac:spMkLst>
        </pc:spChg>
      </pc:sldChg>
      <pc:sldChg chg="del">
        <pc:chgData name="David Christian" userId="8c521bb486a1af28" providerId="LiveId" clId="{A656CBC2-5607-4D39-9A86-2A574FFCA90D}" dt="2025-01-15T23:08:11.967" v="235" actId="47"/>
        <pc:sldMkLst>
          <pc:docMk/>
          <pc:sldMk cId="1517851585" sldId="96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237D9B-5DED-44FB-9CD3-9D0378862987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E405F32-A814-43C3-87F4-8DF1EB0D599F}">
      <dgm:prSet/>
      <dgm:spPr/>
      <dgm:t>
        <a:bodyPr/>
        <a:lstStyle/>
        <a:p>
          <a:r>
            <a:rPr lang="en-US" b="1"/>
            <a:t>Global Vaccine Funding</a:t>
          </a:r>
          <a:endParaRPr lang="en-US"/>
        </a:p>
      </dgm:t>
    </dgm:pt>
    <dgm:pt modelId="{CF668EA3-6DA7-4EE9-ABBE-D7693ED1FF9F}" type="parTrans" cxnId="{2D9CBA4D-2548-4AB9-A637-777FABBF5935}">
      <dgm:prSet/>
      <dgm:spPr/>
      <dgm:t>
        <a:bodyPr/>
        <a:lstStyle/>
        <a:p>
          <a:endParaRPr lang="en-US"/>
        </a:p>
      </dgm:t>
    </dgm:pt>
    <dgm:pt modelId="{FC90E76F-0D64-4CEA-8BC8-0E248F269538}" type="sibTrans" cxnId="{2D9CBA4D-2548-4AB9-A637-777FABBF5935}">
      <dgm:prSet/>
      <dgm:spPr/>
      <dgm:t>
        <a:bodyPr/>
        <a:lstStyle/>
        <a:p>
          <a:endParaRPr lang="en-US"/>
        </a:p>
      </dgm:t>
    </dgm:pt>
    <dgm:pt modelId="{79107F64-603D-49CF-830A-54D3A9C386C0}">
      <dgm:prSet/>
      <dgm:spPr/>
      <dgm:t>
        <a:bodyPr/>
        <a:lstStyle/>
        <a:p>
          <a:r>
            <a:rPr lang="en-US"/>
            <a:t>Problem: Covid has killed tens of thousands and suppressed our economy. </a:t>
          </a:r>
        </a:p>
      </dgm:t>
    </dgm:pt>
    <dgm:pt modelId="{40DFF928-4CF5-4C2E-B7E0-DA6680686512}" type="parTrans" cxnId="{C1F334CB-A785-462E-8375-4CDE79AB5342}">
      <dgm:prSet/>
      <dgm:spPr/>
      <dgm:t>
        <a:bodyPr/>
        <a:lstStyle/>
        <a:p>
          <a:endParaRPr lang="en-US"/>
        </a:p>
      </dgm:t>
    </dgm:pt>
    <dgm:pt modelId="{C8D43A9F-AEDD-465B-98D0-4D26F6B99CEF}" type="sibTrans" cxnId="{C1F334CB-A785-462E-8375-4CDE79AB5342}">
      <dgm:prSet/>
      <dgm:spPr/>
      <dgm:t>
        <a:bodyPr/>
        <a:lstStyle/>
        <a:p>
          <a:endParaRPr lang="en-US"/>
        </a:p>
      </dgm:t>
    </dgm:pt>
    <dgm:pt modelId="{46B483F1-1630-408B-8806-75C4985A579D}">
      <dgm:prSet/>
      <dgm:spPr/>
      <dgm:t>
        <a:bodyPr/>
        <a:lstStyle/>
        <a:p>
          <a:r>
            <a:rPr lang="en-US" dirty="0"/>
            <a:t>Ask: Include $17 billion in supplemental funding for global vaccine access in the fiscal year 2022 spending bill (by Feb 18). </a:t>
          </a:r>
        </a:p>
      </dgm:t>
    </dgm:pt>
    <dgm:pt modelId="{1D85ADA9-8CBF-451A-9569-6341B89689D5}" type="parTrans" cxnId="{13AFDBF2-DC23-4FEC-B0DB-F4D435D1E555}">
      <dgm:prSet/>
      <dgm:spPr/>
      <dgm:t>
        <a:bodyPr/>
        <a:lstStyle/>
        <a:p>
          <a:endParaRPr lang="en-US"/>
        </a:p>
      </dgm:t>
    </dgm:pt>
    <dgm:pt modelId="{79F48C91-AF80-4CEC-A0BD-68CB05B99229}" type="sibTrans" cxnId="{13AFDBF2-DC23-4FEC-B0DB-F4D435D1E555}">
      <dgm:prSet/>
      <dgm:spPr/>
      <dgm:t>
        <a:bodyPr/>
        <a:lstStyle/>
        <a:p>
          <a:endParaRPr lang="en-US"/>
        </a:p>
      </dgm:t>
    </dgm:pt>
    <dgm:pt modelId="{AF37ACF9-61F2-4547-9902-CA1A06217392}">
      <dgm:prSet/>
      <dgm:spPr/>
      <dgm:t>
        <a:bodyPr/>
        <a:lstStyle/>
        <a:p>
          <a:r>
            <a:rPr lang="en-US" dirty="0"/>
            <a:t>Objectives: </a:t>
          </a:r>
        </a:p>
      </dgm:t>
    </dgm:pt>
    <dgm:pt modelId="{C0A1A095-0B12-4B15-AEA1-F25EEF496142}" type="parTrans" cxnId="{3825B815-454F-424F-96E0-CB4879F38631}">
      <dgm:prSet/>
      <dgm:spPr/>
      <dgm:t>
        <a:bodyPr/>
        <a:lstStyle/>
        <a:p>
          <a:endParaRPr lang="en-US"/>
        </a:p>
      </dgm:t>
    </dgm:pt>
    <dgm:pt modelId="{FAD729E2-1D58-4FD8-A558-75D33FB0F42D}" type="sibTrans" cxnId="{3825B815-454F-424F-96E0-CB4879F38631}">
      <dgm:prSet/>
      <dgm:spPr/>
      <dgm:t>
        <a:bodyPr/>
        <a:lstStyle/>
        <a:p>
          <a:endParaRPr lang="en-US"/>
        </a:p>
      </dgm:t>
    </dgm:pt>
    <dgm:pt modelId="{BB1E2D55-5A87-43BF-98B3-D7CDDB638CEF}">
      <dgm:prSet/>
      <dgm:spPr/>
      <dgm:t>
        <a:bodyPr/>
        <a:lstStyle/>
        <a:p>
          <a:r>
            <a:rPr lang="en-US" dirty="0"/>
            <a:t>Reverse the pandemic. </a:t>
          </a:r>
        </a:p>
      </dgm:t>
    </dgm:pt>
    <dgm:pt modelId="{21362AC5-88C7-4AD5-B629-7E7381759518}" type="parTrans" cxnId="{B7F2D182-9606-442D-A1DE-17B57F7C1E46}">
      <dgm:prSet/>
      <dgm:spPr/>
      <dgm:t>
        <a:bodyPr/>
        <a:lstStyle/>
        <a:p>
          <a:endParaRPr lang="en-US"/>
        </a:p>
      </dgm:t>
    </dgm:pt>
    <dgm:pt modelId="{15310BEF-B880-4430-B416-1649EE2B404E}" type="sibTrans" cxnId="{B7F2D182-9606-442D-A1DE-17B57F7C1E46}">
      <dgm:prSet/>
      <dgm:spPr/>
      <dgm:t>
        <a:bodyPr/>
        <a:lstStyle/>
        <a:p>
          <a:endParaRPr lang="en-US"/>
        </a:p>
      </dgm:t>
    </dgm:pt>
    <dgm:pt modelId="{7D258FD0-87CB-4BA1-B307-DD91C834E585}">
      <dgm:prSet/>
      <dgm:spPr/>
      <dgm:t>
        <a:bodyPr/>
        <a:lstStyle/>
        <a:p>
          <a:r>
            <a:rPr lang="en-US" dirty="0"/>
            <a:t>Suppress new variants. </a:t>
          </a:r>
        </a:p>
      </dgm:t>
    </dgm:pt>
    <dgm:pt modelId="{9440E699-560F-455E-B86B-53DE13EFA3BB}" type="parTrans" cxnId="{428C01D5-D998-46A7-925A-3CC451F1C539}">
      <dgm:prSet/>
      <dgm:spPr/>
      <dgm:t>
        <a:bodyPr/>
        <a:lstStyle/>
        <a:p>
          <a:endParaRPr lang="en-US"/>
        </a:p>
      </dgm:t>
    </dgm:pt>
    <dgm:pt modelId="{2C36F29C-74E1-4481-8FEF-FFCED3AAD47E}" type="sibTrans" cxnId="{428C01D5-D998-46A7-925A-3CC451F1C539}">
      <dgm:prSet/>
      <dgm:spPr/>
      <dgm:t>
        <a:bodyPr/>
        <a:lstStyle/>
        <a:p>
          <a:endParaRPr lang="en-US"/>
        </a:p>
      </dgm:t>
    </dgm:pt>
    <dgm:pt modelId="{C2BAD607-E4A9-48CF-962A-ACD7A9A127F0}">
      <dgm:prSet/>
      <dgm:spPr/>
      <dgm:t>
        <a:bodyPr/>
        <a:lstStyle/>
        <a:p>
          <a:r>
            <a:rPr lang="en-US" dirty="0"/>
            <a:t>Save tens of thousands of lives. </a:t>
          </a:r>
        </a:p>
      </dgm:t>
    </dgm:pt>
    <dgm:pt modelId="{26C74445-4100-4A4E-8D0F-0F945447CDD2}" type="parTrans" cxnId="{17A251A8-117F-4EEB-ACC5-D7AC27CAC7CB}">
      <dgm:prSet/>
      <dgm:spPr/>
      <dgm:t>
        <a:bodyPr/>
        <a:lstStyle/>
        <a:p>
          <a:endParaRPr lang="en-US"/>
        </a:p>
      </dgm:t>
    </dgm:pt>
    <dgm:pt modelId="{667A43BB-88E3-48EB-B814-FB6F0345C549}" type="sibTrans" cxnId="{17A251A8-117F-4EEB-ACC5-D7AC27CAC7CB}">
      <dgm:prSet/>
      <dgm:spPr/>
      <dgm:t>
        <a:bodyPr/>
        <a:lstStyle/>
        <a:p>
          <a:endParaRPr lang="en-US"/>
        </a:p>
      </dgm:t>
    </dgm:pt>
    <dgm:pt modelId="{468B5C5F-BE2C-43E7-BA2C-24EDDAE04D22}">
      <dgm:prSet/>
      <dgm:spPr/>
      <dgm:t>
        <a:bodyPr/>
        <a:lstStyle/>
        <a:p>
          <a:r>
            <a:rPr lang="en-US"/>
            <a:t>Protect our economy.</a:t>
          </a:r>
        </a:p>
      </dgm:t>
    </dgm:pt>
    <dgm:pt modelId="{D6D64D84-7FC6-4F1D-8517-C4A77406AD53}" type="parTrans" cxnId="{33A22021-E23A-47AE-A1B8-DB5D63C25A28}">
      <dgm:prSet/>
      <dgm:spPr/>
      <dgm:t>
        <a:bodyPr/>
        <a:lstStyle/>
        <a:p>
          <a:endParaRPr lang="en-US"/>
        </a:p>
      </dgm:t>
    </dgm:pt>
    <dgm:pt modelId="{FA75175B-D99C-49E5-8B58-D68BBEE9428C}" type="sibTrans" cxnId="{33A22021-E23A-47AE-A1B8-DB5D63C25A28}">
      <dgm:prSet/>
      <dgm:spPr/>
      <dgm:t>
        <a:bodyPr/>
        <a:lstStyle/>
        <a:p>
          <a:endParaRPr lang="en-US"/>
        </a:p>
      </dgm:t>
    </dgm:pt>
    <dgm:pt modelId="{9FD37E34-F2D8-4588-9258-4BE455623AF4}">
      <dgm:prSet/>
      <dgm:spPr/>
      <dgm:t>
        <a:bodyPr/>
        <a:lstStyle/>
        <a:p>
          <a:r>
            <a:rPr lang="en-US" dirty="0"/>
            <a:t>Utilize bipartisan support.</a:t>
          </a:r>
        </a:p>
      </dgm:t>
    </dgm:pt>
    <dgm:pt modelId="{E7543AC4-365A-48F6-B1B6-A8EF6098C5BB}" type="parTrans" cxnId="{499892F8-EAEA-4650-A363-0939772E5CC7}">
      <dgm:prSet/>
      <dgm:spPr/>
      <dgm:t>
        <a:bodyPr/>
        <a:lstStyle/>
        <a:p>
          <a:endParaRPr lang="en-US"/>
        </a:p>
      </dgm:t>
    </dgm:pt>
    <dgm:pt modelId="{68ABCBCC-2797-4C1F-B547-756D79D6F48B}" type="sibTrans" cxnId="{499892F8-EAEA-4650-A363-0939772E5CC7}">
      <dgm:prSet/>
      <dgm:spPr/>
      <dgm:t>
        <a:bodyPr/>
        <a:lstStyle/>
        <a:p>
          <a:endParaRPr lang="en-US"/>
        </a:p>
      </dgm:t>
    </dgm:pt>
    <dgm:pt modelId="{13511BAC-7913-4557-808B-67FF7F52CBB7}" type="pres">
      <dgm:prSet presAssocID="{B6237D9B-5DED-44FB-9CD3-9D0378862987}" presName="linear" presStyleCnt="0">
        <dgm:presLayoutVars>
          <dgm:animLvl val="lvl"/>
          <dgm:resizeHandles val="exact"/>
        </dgm:presLayoutVars>
      </dgm:prSet>
      <dgm:spPr/>
    </dgm:pt>
    <dgm:pt modelId="{35D787CA-5722-4649-847E-0256E8B7FD2C}" type="pres">
      <dgm:prSet presAssocID="{2E405F32-A814-43C3-87F4-8DF1EB0D599F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A56D9B7-88F3-4AC9-8866-298875705CC6}" type="pres">
      <dgm:prSet presAssocID="{2E405F32-A814-43C3-87F4-8DF1EB0D599F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CEEC50F-96D1-4769-8EE9-2C4A2AC53F14}" type="presOf" srcId="{AF37ACF9-61F2-4547-9902-CA1A06217392}" destId="{CA56D9B7-88F3-4AC9-8866-298875705CC6}" srcOrd="0" destOrd="2" presId="urn:microsoft.com/office/officeart/2005/8/layout/vList2"/>
    <dgm:cxn modelId="{3825B815-454F-424F-96E0-CB4879F38631}" srcId="{2E405F32-A814-43C3-87F4-8DF1EB0D599F}" destId="{AF37ACF9-61F2-4547-9902-CA1A06217392}" srcOrd="2" destOrd="0" parTransId="{C0A1A095-0B12-4B15-AEA1-F25EEF496142}" sibTransId="{FAD729E2-1D58-4FD8-A558-75D33FB0F42D}"/>
    <dgm:cxn modelId="{33A22021-E23A-47AE-A1B8-DB5D63C25A28}" srcId="{AF37ACF9-61F2-4547-9902-CA1A06217392}" destId="{468B5C5F-BE2C-43E7-BA2C-24EDDAE04D22}" srcOrd="3" destOrd="0" parTransId="{D6D64D84-7FC6-4F1D-8517-C4A77406AD53}" sibTransId="{FA75175B-D99C-49E5-8B58-D68BBEE9428C}"/>
    <dgm:cxn modelId="{84AC9C39-0D47-487B-9FEC-0126771999B1}" type="presOf" srcId="{C2BAD607-E4A9-48CF-962A-ACD7A9A127F0}" destId="{CA56D9B7-88F3-4AC9-8866-298875705CC6}" srcOrd="0" destOrd="5" presId="urn:microsoft.com/office/officeart/2005/8/layout/vList2"/>
    <dgm:cxn modelId="{72D4895F-395D-429F-9758-77245641B9AA}" type="presOf" srcId="{B6237D9B-5DED-44FB-9CD3-9D0378862987}" destId="{13511BAC-7913-4557-808B-67FF7F52CBB7}" srcOrd="0" destOrd="0" presId="urn:microsoft.com/office/officeart/2005/8/layout/vList2"/>
    <dgm:cxn modelId="{2BB7BE60-A6A8-43D4-B2AD-25ADB1291929}" type="presOf" srcId="{9FD37E34-F2D8-4588-9258-4BE455623AF4}" destId="{CA56D9B7-88F3-4AC9-8866-298875705CC6}" srcOrd="0" destOrd="7" presId="urn:microsoft.com/office/officeart/2005/8/layout/vList2"/>
    <dgm:cxn modelId="{2D9CBA4D-2548-4AB9-A637-777FABBF5935}" srcId="{B6237D9B-5DED-44FB-9CD3-9D0378862987}" destId="{2E405F32-A814-43C3-87F4-8DF1EB0D599F}" srcOrd="0" destOrd="0" parTransId="{CF668EA3-6DA7-4EE9-ABBE-D7693ED1FF9F}" sibTransId="{FC90E76F-0D64-4CEA-8BC8-0E248F269538}"/>
    <dgm:cxn modelId="{59BFF756-01FB-4A7C-853C-0D9B32981BDC}" type="presOf" srcId="{46B483F1-1630-408B-8806-75C4985A579D}" destId="{CA56D9B7-88F3-4AC9-8866-298875705CC6}" srcOrd="0" destOrd="1" presId="urn:microsoft.com/office/officeart/2005/8/layout/vList2"/>
    <dgm:cxn modelId="{251ABA78-35C7-469D-8EB5-CEF35B848327}" type="presOf" srcId="{79107F64-603D-49CF-830A-54D3A9C386C0}" destId="{CA56D9B7-88F3-4AC9-8866-298875705CC6}" srcOrd="0" destOrd="0" presId="urn:microsoft.com/office/officeart/2005/8/layout/vList2"/>
    <dgm:cxn modelId="{9C1CDF78-B938-4242-A48A-6459B6096C35}" type="presOf" srcId="{7D258FD0-87CB-4BA1-B307-DD91C834E585}" destId="{CA56D9B7-88F3-4AC9-8866-298875705CC6}" srcOrd="0" destOrd="4" presId="urn:microsoft.com/office/officeart/2005/8/layout/vList2"/>
    <dgm:cxn modelId="{B7F2D182-9606-442D-A1DE-17B57F7C1E46}" srcId="{AF37ACF9-61F2-4547-9902-CA1A06217392}" destId="{BB1E2D55-5A87-43BF-98B3-D7CDDB638CEF}" srcOrd="0" destOrd="0" parTransId="{21362AC5-88C7-4AD5-B629-7E7381759518}" sibTransId="{15310BEF-B880-4430-B416-1649EE2B404E}"/>
    <dgm:cxn modelId="{5600759E-AD28-47A4-BFD6-180307F2117E}" type="presOf" srcId="{468B5C5F-BE2C-43E7-BA2C-24EDDAE04D22}" destId="{CA56D9B7-88F3-4AC9-8866-298875705CC6}" srcOrd="0" destOrd="6" presId="urn:microsoft.com/office/officeart/2005/8/layout/vList2"/>
    <dgm:cxn modelId="{17A251A8-117F-4EEB-ACC5-D7AC27CAC7CB}" srcId="{AF37ACF9-61F2-4547-9902-CA1A06217392}" destId="{C2BAD607-E4A9-48CF-962A-ACD7A9A127F0}" srcOrd="2" destOrd="0" parTransId="{26C74445-4100-4A4E-8D0F-0F945447CDD2}" sibTransId="{667A43BB-88E3-48EB-B814-FB6F0345C549}"/>
    <dgm:cxn modelId="{917149BE-FEED-43E6-9AEE-0959F4F0F58E}" type="presOf" srcId="{2E405F32-A814-43C3-87F4-8DF1EB0D599F}" destId="{35D787CA-5722-4649-847E-0256E8B7FD2C}" srcOrd="0" destOrd="0" presId="urn:microsoft.com/office/officeart/2005/8/layout/vList2"/>
    <dgm:cxn modelId="{C1F334CB-A785-462E-8375-4CDE79AB5342}" srcId="{2E405F32-A814-43C3-87F4-8DF1EB0D599F}" destId="{79107F64-603D-49CF-830A-54D3A9C386C0}" srcOrd="0" destOrd="0" parTransId="{40DFF928-4CF5-4C2E-B7E0-DA6680686512}" sibTransId="{C8D43A9F-AEDD-465B-98D0-4D26F6B99CEF}"/>
    <dgm:cxn modelId="{CEBDD6D3-A8DE-4892-9876-64B9A036DBB8}" type="presOf" srcId="{BB1E2D55-5A87-43BF-98B3-D7CDDB638CEF}" destId="{CA56D9B7-88F3-4AC9-8866-298875705CC6}" srcOrd="0" destOrd="3" presId="urn:microsoft.com/office/officeart/2005/8/layout/vList2"/>
    <dgm:cxn modelId="{428C01D5-D998-46A7-925A-3CC451F1C539}" srcId="{AF37ACF9-61F2-4547-9902-CA1A06217392}" destId="{7D258FD0-87CB-4BA1-B307-DD91C834E585}" srcOrd="1" destOrd="0" parTransId="{9440E699-560F-455E-B86B-53DE13EFA3BB}" sibTransId="{2C36F29C-74E1-4481-8FEF-FFCED3AAD47E}"/>
    <dgm:cxn modelId="{13AFDBF2-DC23-4FEC-B0DB-F4D435D1E555}" srcId="{2E405F32-A814-43C3-87F4-8DF1EB0D599F}" destId="{46B483F1-1630-408B-8806-75C4985A579D}" srcOrd="1" destOrd="0" parTransId="{1D85ADA9-8CBF-451A-9569-6341B89689D5}" sibTransId="{79F48C91-AF80-4CEC-A0BD-68CB05B99229}"/>
    <dgm:cxn modelId="{499892F8-EAEA-4650-A363-0939772E5CC7}" srcId="{AF37ACF9-61F2-4547-9902-CA1A06217392}" destId="{9FD37E34-F2D8-4588-9258-4BE455623AF4}" srcOrd="4" destOrd="0" parTransId="{E7543AC4-365A-48F6-B1B6-A8EF6098C5BB}" sibTransId="{68ABCBCC-2797-4C1F-B547-756D79D6F48B}"/>
    <dgm:cxn modelId="{0A5B02FB-A701-44DE-82D2-EDA6C77A5B91}" type="presParOf" srcId="{13511BAC-7913-4557-808B-67FF7F52CBB7}" destId="{35D787CA-5722-4649-847E-0256E8B7FD2C}" srcOrd="0" destOrd="0" presId="urn:microsoft.com/office/officeart/2005/8/layout/vList2"/>
    <dgm:cxn modelId="{6228BB40-76C7-42F1-8899-A74ABF10C478}" type="presParOf" srcId="{13511BAC-7913-4557-808B-67FF7F52CBB7}" destId="{CA56D9B7-88F3-4AC9-8866-298875705CC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D787CA-5722-4649-847E-0256E8B7FD2C}">
      <dsp:nvSpPr>
        <dsp:cNvPr id="0" name=""/>
        <dsp:cNvSpPr/>
      </dsp:nvSpPr>
      <dsp:spPr>
        <a:xfrm>
          <a:off x="0" y="72769"/>
          <a:ext cx="5000124" cy="6715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Global Vaccine Funding</a:t>
          </a:r>
          <a:endParaRPr lang="en-US" sz="2800" kern="1200"/>
        </a:p>
      </dsp:txBody>
      <dsp:txXfrm>
        <a:off x="32784" y="105553"/>
        <a:ext cx="4934556" cy="606012"/>
      </dsp:txXfrm>
    </dsp:sp>
    <dsp:sp modelId="{CA56D9B7-88F3-4AC9-8866-298875705CC6}">
      <dsp:nvSpPr>
        <dsp:cNvPr id="0" name=""/>
        <dsp:cNvSpPr/>
      </dsp:nvSpPr>
      <dsp:spPr>
        <a:xfrm>
          <a:off x="0" y="744349"/>
          <a:ext cx="5000124" cy="463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4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Problem: Covid has killed tens of thousands and suppressed our economy.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Ask: Include $17 billion in supplemental funding for global vaccine access in the fiscal year 2022 spending bill (by Feb 18).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Objectives: 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Reverse the pandemic. 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Suppress new variants. 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Save tens of thousands of lives. 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Protect our economy.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Utilize bipartisan support.</a:t>
          </a:r>
        </a:p>
      </dsp:txBody>
      <dsp:txXfrm>
        <a:off x="0" y="744349"/>
        <a:ext cx="5000124" cy="4636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111EB-5141-4A19-9B2F-E9785254A46E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90191-CF29-4EF6-BF37-82FCD2AF1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684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09EE-E450-423E-8F72-DEF1C37697D4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853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09EE-E450-423E-8F72-DEF1C37697D4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011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09EE-E450-423E-8F72-DEF1C37697D4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12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eaLnBrk="1" latinLnBrk="0" hangingPunct="1"/>
            <a:fld id="{23A271A1-F6D6-438B-A432-4747EE7ECD40}" type="datetimeFigureOut">
              <a:rPr lang="en-US" smtClean="0"/>
              <a:pPr algn="ctr" eaLnBrk="1" latinLnBrk="0" hangingPunct="1"/>
              <a:t>1/15/2025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23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20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027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43082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444802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41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2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64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09EE-E450-423E-8F72-DEF1C37697D4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73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800" dirty="0"/>
          </a:p>
        </p:txBody>
      </p:sp>
    </p:spTree>
    <p:extLst>
      <p:ext uri="{BB962C8B-B14F-4D97-AF65-F5344CB8AC3E}">
        <p14:creationId xmlns:p14="http://schemas.microsoft.com/office/powerpoint/2010/main" val="551053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541299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80786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23A271A1-F6D6-438B-A432-4747EE7ECD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1/15/2025</a:t>
            </a:fld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388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15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0C94032-CD4C-4C25-B0C2-CEC720522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4428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0C94032-CD4C-4C25-B0C2-CEC720522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00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0C94032-CD4C-4C25-B0C2-CEC720522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853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798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748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09EE-E450-423E-8F72-DEF1C37697D4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609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883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0C94032-CD4C-4C25-B0C2-CEC720522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en-US" sz="2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1310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990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5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09EE-E450-423E-8F72-DEF1C37697D4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053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09EE-E450-423E-8F72-DEF1C37697D4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926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09EE-E450-423E-8F72-DEF1C37697D4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421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09EE-E450-423E-8F72-DEF1C37697D4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100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09EE-E450-423E-8F72-DEF1C37697D4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020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09EE-E450-423E-8F72-DEF1C37697D4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89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709EE-E450-423E-8F72-DEF1C37697D4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2851C-F7D7-441F-866E-4FC639665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76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271A1-F6D6-438B-A432-4747EE7ECD40}" type="datetimeFigureOut">
              <a:rPr lang="en-US" smtClean="0"/>
              <a:pPr/>
              <a:t>1/15/2025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14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271A1-F6D6-438B-A432-4747EE7ECD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1/15/2025</a:t>
            </a:fld>
            <a:endParaRPr lang="en-US" sz="140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endParaRPr lang="en-US" sz="140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F0C94032-CD4C-4C25-B0C2-CEC720522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en-US" sz="1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8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nference room table">
            <a:extLst>
              <a:ext uri="{FF2B5EF4-FFF2-40B4-BE49-F238E27FC236}">
                <a16:creationId xmlns:a16="http://schemas.microsoft.com/office/drawing/2014/main" id="{610E1982-BAC7-42A6-B7B9-1082473E7E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0806" b="516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3F9260-A5B9-46F2-95CA-1A4D40E01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965200"/>
            <a:ext cx="7696200" cy="3564869"/>
          </a:xfrm>
        </p:spPr>
        <p:txBody>
          <a:bodyPr>
            <a:normAutofit/>
          </a:bodyPr>
          <a:lstStyle/>
          <a:p>
            <a:pPr algn="l"/>
            <a:r>
              <a:rPr lang="en-US" sz="100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Motivational Interviewing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D27F8E-33CF-4DC8-8B20-99FC572960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900" y="4572002"/>
            <a:ext cx="7696200" cy="120299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200" dirty="0"/>
              <a:t>RESULTS Webinar Session 5</a:t>
            </a:r>
          </a:p>
          <a:p>
            <a:pPr algn="l">
              <a:lnSpc>
                <a:spcPct val="90000"/>
              </a:lnSpc>
            </a:pPr>
            <a:r>
              <a:rPr lang="en-US" sz="2200" dirty="0"/>
              <a:t>Presented 1-25-2025</a:t>
            </a:r>
          </a:p>
          <a:p>
            <a:pPr algn="l">
              <a:lnSpc>
                <a:spcPct val="90000"/>
              </a:lnSpc>
            </a:pPr>
            <a:r>
              <a:rPr lang="en-US" sz="2200" dirty="0"/>
              <a:t>By David Christian, Ph.D.</a:t>
            </a:r>
          </a:p>
        </p:txBody>
      </p:sp>
    </p:spTree>
    <p:extLst>
      <p:ext uri="{BB962C8B-B14F-4D97-AF65-F5344CB8AC3E}">
        <p14:creationId xmlns:p14="http://schemas.microsoft.com/office/powerpoint/2010/main" val="1000163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5C1B3-2ED1-4FD4-9B47-E420C902C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Solicit Their Advice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8D4D2E-5B9E-4C6E-BD8C-682F29705B1C}"/>
              </a:ext>
            </a:extLst>
          </p:cNvPr>
          <p:cNvSpPr txBox="1"/>
          <p:nvPr/>
        </p:nvSpPr>
        <p:spPr>
          <a:xfrm>
            <a:off x="609600" y="2590800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Ask for their suggestions about the objections they’ve raised.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EAB1A-DAE8-4A73-B2DB-A138EFA75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972" y="1836371"/>
            <a:ext cx="3619500" cy="4063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D71D1E-5EFD-47EA-8507-D3A0B6DA71E3}"/>
              </a:ext>
            </a:extLst>
          </p:cNvPr>
          <p:cNvSpPr txBox="1"/>
          <p:nvPr/>
        </p:nvSpPr>
        <p:spPr>
          <a:xfrm>
            <a:off x="5248811" y="5963573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 Blanky Story</a:t>
            </a:r>
          </a:p>
        </p:txBody>
      </p:sp>
    </p:spTree>
    <p:extLst>
      <p:ext uri="{BB962C8B-B14F-4D97-AF65-F5344CB8AC3E}">
        <p14:creationId xmlns:p14="http://schemas.microsoft.com/office/powerpoint/2010/main" val="488123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E21F8-0EC4-418C-BA4A-F7E932773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7" y="3962400"/>
            <a:ext cx="8477246" cy="2647951"/>
          </a:xfrm>
        </p:spPr>
        <p:txBody>
          <a:bodyPr anchor="ctr">
            <a:normAutofit fontScale="90000"/>
          </a:bodyPr>
          <a:lstStyle/>
          <a:p>
            <a:r>
              <a:rPr lang="en-US" b="1" dirty="0"/>
              <a:t>Find the Win/Win: </a:t>
            </a:r>
            <a:br>
              <a:rPr lang="en-US" b="1" dirty="0"/>
            </a:br>
            <a:r>
              <a:rPr lang="en-US" sz="4400" b="1" dirty="0"/>
              <a:t>Look for a way to serve </a:t>
            </a:r>
            <a:br>
              <a:rPr lang="en-US" sz="4400" b="1" dirty="0"/>
            </a:br>
            <a:r>
              <a:rPr lang="en-US" sz="4400" b="1" dirty="0"/>
              <a:t>their values and yours. </a:t>
            </a:r>
            <a:br>
              <a:rPr lang="en-US" sz="4400" b="1" dirty="0"/>
            </a:br>
            <a:r>
              <a:rPr lang="en-US" b="1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2B0FC1-80E2-4A07-AC28-F852AD4CE6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3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4907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A4599E-4747-40EF-A61C-BEDE6BEEB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en-US" sz="4300" b="1" dirty="0"/>
              <a:t>The Columbo Method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61304-AAAF-47BD-B7AA-C95736A08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406140" cy="3320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Express your confusion: 1) Reflect their view, 2) the discrepant facts as you know them, then 3) ask for their help resolving the confusion.</a:t>
            </a:r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DC9BB0-B173-4480-8690-964238C32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25" r="12246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3851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6" name="Picture 2" descr="Female manager leads brainstorming meeting in office Female manager leads brainstorming meeting in design office. Businesswoman in meeting with colleagues in conference room. BUSINESS meeting stock pictures, royalty-free photos &amp; images">
            <a:extLst>
              <a:ext uri="{FF2B5EF4-FFF2-40B4-BE49-F238E27FC236}">
                <a16:creationId xmlns:a16="http://schemas.microsoft.com/office/drawing/2014/main" id="{AD835F2E-4998-42CA-B655-21482937D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t="9091" r="392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7" y="-10136"/>
            <a:ext cx="4592270" cy="9144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9B149-7EBB-44A6-A63E-969861F2E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14" y="3091928"/>
            <a:ext cx="7926186" cy="23876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6600" dirty="0"/>
              <a:t>Demo Role Play with MOC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524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40065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8605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751" y="448253"/>
            <a:ext cx="789052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Conservative Values</a:t>
            </a:r>
          </a:p>
        </p:txBody>
      </p:sp>
      <p:sp>
        <p:nvSpPr>
          <p:cNvPr id="3" name="Rectangle 2"/>
          <p:cNvSpPr/>
          <p:nvPr/>
        </p:nvSpPr>
        <p:spPr>
          <a:xfrm>
            <a:off x="740985" y="2608378"/>
            <a:ext cx="7677150" cy="3827993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Individual liberty 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freedom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Economic security 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Business/Job growth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Security  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Market-based solutions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Individual responsibility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Fairness based on effort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Treating people equally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Respect for innocent life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Patriotism/Nationalism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Deference to tradition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Avoiding radical changes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Eliminating subsidies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American ingenuity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Improving infrastructure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Privatization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Reduced regulations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Sustainability 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Supporting families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Protect taxpayers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Revenue neutrality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Reducing spending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Conservative leadership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Avoid big spending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Smaller government</a:t>
            </a:r>
          </a:p>
        </p:txBody>
      </p:sp>
      <p:pic>
        <p:nvPicPr>
          <p:cNvPr id="4098" name="Picture 2" descr="United States Republican Party Clip art Westlake Village Republican Women  2016 Republican National Convention - united states png download -  2400*2110 - Free Transparent United States png Download. - Clip Art Library">
            <a:extLst>
              <a:ext uri="{FF2B5EF4-FFF2-40B4-BE49-F238E27FC236}">
                <a16:creationId xmlns:a16="http://schemas.microsoft.com/office/drawing/2014/main" id="{1FCD7286-4BC1-47E0-BEBB-C7C26EC8E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8010" y="346747"/>
            <a:ext cx="1739662" cy="152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313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06E2815F-F6FD-4B66-A133-2CDE19715D5C}"/>
              </a:ext>
            </a:extLst>
          </p:cNvPr>
          <p:cNvSpPr txBox="1"/>
          <p:nvPr/>
        </p:nvSpPr>
        <p:spPr>
          <a:xfrm>
            <a:off x="3626784" y="666114"/>
            <a:ext cx="4916510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Two-Handed Reflection- </a:t>
            </a:r>
            <a:r>
              <a:rPr lang="en-US" sz="2000" dirty="0"/>
              <a:t>Reflect their objection “and on the other hand” …evoke change talk from them.</a:t>
            </a:r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Emphasize their autonomy- </a:t>
            </a:r>
            <a:r>
              <a:rPr lang="en-US" sz="2000" dirty="0"/>
              <a:t>“Of course, you can do as you wish, however, doing X will produce desired outcome Y.”</a:t>
            </a:r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Solicit their advice- </a:t>
            </a:r>
            <a:r>
              <a:rPr lang="en-US" sz="2000" dirty="0"/>
              <a:t>Ask for their  suggestions about the issue they raised.</a:t>
            </a:r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Find the win/win- </a:t>
            </a:r>
            <a:r>
              <a:rPr lang="en-US" sz="2000" dirty="0"/>
              <a:t>Look for a way to serve their values and yours. </a:t>
            </a:r>
          </a:p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Colombo Method</a:t>
            </a:r>
            <a:r>
              <a:rPr lang="en-US" sz="2000" dirty="0"/>
              <a:t>- Express your confusion: 1) Reflect their view, 2) the discrepant facts as you know them, 3) ask for their help resolving the confusion.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C00000"/>
                </a:solidFill>
              </a:rPr>
              <a:t>Conservative Values</a:t>
            </a:r>
            <a:r>
              <a:rPr lang="en-US" sz="2000" dirty="0">
                <a:solidFill>
                  <a:srgbClr val="C00000"/>
                </a:solidFill>
              </a:rPr>
              <a:t>: security (economic, national), protecting innocent life, tradition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4100A9-5BC6-B1E6-A875-543618B85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82821"/>
            <a:ext cx="2219619" cy="329235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Role Play: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Promoting </a:t>
            </a:r>
            <a:r>
              <a:rPr lang="en-US" sz="2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Global Fund:  Fights AIDS, TB &amp; Malaria through treatment, prevention, and care. 44 million lives saved.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29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4387" y="1371600"/>
            <a:ext cx="4629150" cy="1828800"/>
          </a:xfrm>
        </p:spPr>
        <p:txBody>
          <a:bodyPr>
            <a:normAutofit/>
          </a:bodyPr>
          <a:lstStyle/>
          <a:p>
            <a:r>
              <a:rPr lang="en-US" b="1" dirty="0"/>
              <a:t>Discuss:</a:t>
            </a:r>
          </a:p>
        </p:txBody>
      </p:sp>
      <p:pic>
        <p:nvPicPr>
          <p:cNvPr id="3076" name="Picture 4" descr="people sitting on chair in front of table while holding pens during daytime">
            <a:extLst>
              <a:ext uri="{FF2B5EF4-FFF2-40B4-BE49-F238E27FC236}">
                <a16:creationId xmlns:a16="http://schemas.microsoft.com/office/drawing/2014/main" id="{C38D6463-55A8-4FB6-9ECE-09F15979F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49464" b="-1"/>
          <a:stretch/>
        </p:blipFill>
        <p:spPr bwMode="auto">
          <a:xfrm>
            <a:off x="20" y="10"/>
            <a:ext cx="34797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DA6FE4-0301-BC18-20D3-BB24849E1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0" y="2743200"/>
            <a:ext cx="3479779" cy="205740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3200" dirty="0"/>
              <a:t>Observations</a:t>
            </a:r>
          </a:p>
          <a:p>
            <a:pPr marL="457200" lvl="1" indent="0">
              <a:buNone/>
            </a:pPr>
            <a:r>
              <a:rPr lang="en-US" sz="3200" dirty="0"/>
              <a:t>Questions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620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3196D7-437B-FF07-560F-15EF57770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8551C53-4AA3-B915-9837-372C6AFA1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D400E8-2F23-EDEF-9B4E-CFC2A5588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757EA9-F8B4-2C05-0D64-E922D593A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674516-C099-C9A9-D09D-72D816C04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83DA37-9C43-6EB4-69FA-0D149DC10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6091243-81AF-528D-BD96-A6BD3E44A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BF6CD8-C10E-D17B-4DC5-785A1193E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A7A18D6C-456F-9C8E-6C31-65446053382A}"/>
              </a:ext>
            </a:extLst>
          </p:cNvPr>
          <p:cNvSpPr txBox="1"/>
          <p:nvPr/>
        </p:nvSpPr>
        <p:spPr>
          <a:xfrm>
            <a:off x="3626784" y="666114"/>
            <a:ext cx="4916510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Two-Handed Reflection-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 their objection “and on the other hand” …evoke change talk from them.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Emphasize their autonomy-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“Of course, you can do as you wish, however, doing X will produce desired outcome Y.”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Solicit their advice-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Ask for their  suggestions about the issue they raised.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 the win/win-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 for a way to serve their values and yours.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Colombo Method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Express your confusion: 1) Reflect their view, 2) the discrepant facts as you know them, 3) ask for their help resolving the confusion.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Conservative Values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security (economic, national), protecting innocent life, tradition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6BD4ED-DD01-CE8F-4941-047B1D53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82821"/>
            <a:ext cx="2219619" cy="329235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Role Play: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Promoting </a:t>
            </a:r>
            <a:r>
              <a:rPr lang="en-US" sz="2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Global Fund:  Fights AIDS, TB &amp; Malaria through treatment, prevention, and care. 44 million lives saved.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446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A3E23C-CC59-A741-9DFC-08519E0B3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E34C2-6CE1-4AEB-632D-5A26D531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4387" y="1371600"/>
            <a:ext cx="4629150" cy="1828800"/>
          </a:xfrm>
        </p:spPr>
        <p:txBody>
          <a:bodyPr>
            <a:normAutofit/>
          </a:bodyPr>
          <a:lstStyle/>
          <a:p>
            <a:r>
              <a:rPr lang="en-US" b="1" dirty="0"/>
              <a:t>Discuss:</a:t>
            </a:r>
          </a:p>
        </p:txBody>
      </p:sp>
      <p:pic>
        <p:nvPicPr>
          <p:cNvPr id="3076" name="Picture 4" descr="people sitting on chair in front of table while holding pens during daytime">
            <a:extLst>
              <a:ext uri="{FF2B5EF4-FFF2-40B4-BE49-F238E27FC236}">
                <a16:creationId xmlns:a16="http://schemas.microsoft.com/office/drawing/2014/main" id="{A9FFDD4D-262C-6E23-A392-49A26B9FC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49464" b="-1"/>
          <a:stretch/>
        </p:blipFill>
        <p:spPr bwMode="auto">
          <a:xfrm>
            <a:off x="20" y="10"/>
            <a:ext cx="34797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11F6137-757D-86A1-8E3F-C7A785910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0" y="2743200"/>
            <a:ext cx="3479779" cy="205740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3200" dirty="0"/>
              <a:t>Observations</a:t>
            </a:r>
          </a:p>
          <a:p>
            <a:pPr marL="457200" lvl="1" indent="0">
              <a:buNone/>
            </a:pPr>
            <a:r>
              <a:rPr lang="en-US" sz="3200" dirty="0"/>
              <a:t>Questions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432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" name="Rectangle 255">
            <a:extLst>
              <a:ext uri="{FF2B5EF4-FFF2-40B4-BE49-F238E27FC236}">
                <a16:creationId xmlns:a16="http://schemas.microsoft.com/office/drawing/2014/main" id="{0FBEE5C9-5C2E-46DB-81F2-F4A3DBD16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4" name="Picture 4" descr="group of person eating indoors">
            <a:extLst>
              <a:ext uri="{FF2B5EF4-FFF2-40B4-BE49-F238E27FC236}">
                <a16:creationId xmlns:a16="http://schemas.microsoft.com/office/drawing/2014/main" id="{68237B28-EC9C-48A6-864E-CCDB6F454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795"/>
          <a:stretch/>
        </p:blipFill>
        <p:spPr bwMode="auto">
          <a:xfrm>
            <a:off x="3320143" y="3429004"/>
            <a:ext cx="5823858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ix Ways To Have Effective And Successful Meetings">
            <a:extLst>
              <a:ext uri="{FF2B5EF4-FFF2-40B4-BE49-F238E27FC236}">
                <a16:creationId xmlns:a16="http://schemas.microsoft.com/office/drawing/2014/main" id="{5484882E-90AB-409A-A1D3-6BBC22339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0" r="2" b="5693"/>
          <a:stretch/>
        </p:blipFill>
        <p:spPr bwMode="auto">
          <a:xfrm>
            <a:off x="3320139" y="-3"/>
            <a:ext cx="5823860" cy="34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34D94F3A-BF39-47F6-9AAA-3C61AF7E0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628557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3520273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59" name="Freeform: Shape 258">
            <a:extLst>
              <a:ext uri="{FF2B5EF4-FFF2-40B4-BE49-F238E27FC236}">
                <a16:creationId xmlns:a16="http://schemas.microsoft.com/office/drawing/2014/main" id="{B47765B4-4036-4622-8B6B-AB9832B6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3520273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541" y="1371600"/>
            <a:ext cx="3215473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>
                    <a:alpha val="60000"/>
                  </a:schemeClr>
                </a:solidFill>
              </a:rPr>
              <a:t>Practice with-</a:t>
            </a:r>
          </a:p>
          <a:p>
            <a:r>
              <a:rPr lang="en-US" sz="2800" dirty="0">
                <a:solidFill>
                  <a:schemeClr val="bg1">
                    <a:alpha val="60000"/>
                  </a:schemeClr>
                </a:solidFill>
              </a:rPr>
              <a:t>Fellow Advocates</a:t>
            </a:r>
          </a:p>
          <a:p>
            <a:r>
              <a:rPr lang="en-US" sz="2800" dirty="0">
                <a:solidFill>
                  <a:schemeClr val="bg1">
                    <a:alpha val="60000"/>
                  </a:schemeClr>
                </a:solidFill>
              </a:rPr>
              <a:t>Friends</a:t>
            </a:r>
          </a:p>
          <a:p>
            <a:r>
              <a:rPr lang="en-US" sz="2800" dirty="0">
                <a:solidFill>
                  <a:schemeClr val="bg1">
                    <a:alpha val="60000"/>
                  </a:schemeClr>
                </a:solidFill>
              </a:rPr>
              <a:t>Family</a:t>
            </a:r>
          </a:p>
          <a:p>
            <a:r>
              <a:rPr lang="en-US" sz="2800" dirty="0">
                <a:solidFill>
                  <a:schemeClr val="bg1">
                    <a:alpha val="60000"/>
                  </a:schemeClr>
                </a:solidFill>
              </a:rPr>
              <a:t>Coworkers</a:t>
            </a:r>
          </a:p>
          <a:p>
            <a:pPr marL="0" indent="0">
              <a:buNone/>
            </a:pPr>
            <a:endParaRPr lang="en-US" sz="2800" dirty="0">
              <a:solidFill>
                <a:schemeClr val="bg1">
                  <a:alpha val="60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alpha val="60000"/>
                  </a:schemeClr>
                </a:solidFill>
              </a:rPr>
              <a:t>Next Session: </a:t>
            </a:r>
          </a:p>
        </p:txBody>
      </p:sp>
    </p:spTree>
    <p:extLst>
      <p:ext uri="{BB962C8B-B14F-4D97-AF65-F5344CB8AC3E}">
        <p14:creationId xmlns:p14="http://schemas.microsoft.com/office/powerpoint/2010/main" val="3344661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40065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8605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ECD0E3-F94C-4154-8EEF-8446D0CB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751" y="448253"/>
            <a:ext cx="789052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Session 5: </a:t>
            </a:r>
            <a:br>
              <a:rPr lang="en-US" dirty="0"/>
            </a:br>
            <a:r>
              <a:rPr lang="en-US" dirty="0"/>
              <a:t>Dealing With Resistance Part 2</a:t>
            </a:r>
            <a:br>
              <a:rPr lang="en-US" dirty="0"/>
            </a:br>
            <a:r>
              <a:rPr lang="en-US" dirty="0"/>
              <a:t>Five More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59AA9-0FD6-463F-9BAD-A2F20D457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610920"/>
            <a:ext cx="3880715" cy="3224327"/>
          </a:xfrm>
        </p:spPr>
        <p:txBody>
          <a:bodyPr>
            <a:normAutofit/>
          </a:bodyPr>
          <a:lstStyle/>
          <a:p>
            <a:r>
              <a:rPr lang="en-US" dirty="0"/>
              <a:t>Review</a:t>
            </a:r>
          </a:p>
          <a:p>
            <a:r>
              <a:rPr lang="en-US" dirty="0"/>
              <a:t>Define </a:t>
            </a:r>
          </a:p>
          <a:p>
            <a:r>
              <a:rPr lang="en-US" dirty="0"/>
              <a:t>Demo </a:t>
            </a:r>
          </a:p>
          <a:p>
            <a:r>
              <a:rPr lang="en-US" dirty="0"/>
              <a:t>Do</a:t>
            </a:r>
          </a:p>
          <a:p>
            <a:r>
              <a:rPr lang="en-US" dirty="0"/>
              <a:t>Discuss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 descr="Are Meetings Killing Your Productivity at Work? | The Motley Fool">
            <a:extLst>
              <a:ext uri="{FF2B5EF4-FFF2-40B4-BE49-F238E27FC236}">
                <a16:creationId xmlns:a16="http://schemas.microsoft.com/office/drawing/2014/main" id="{955BB427-32E1-4316-B755-81D5960E5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3300" y="2952636"/>
            <a:ext cx="3701978" cy="246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588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0A9B73-0FD9-47DB-B4C8-DD565E50CC16}"/>
              </a:ext>
            </a:extLst>
          </p:cNvPr>
          <p:cNvSpPr txBox="1"/>
          <p:nvPr/>
        </p:nvSpPr>
        <p:spPr>
          <a:xfrm>
            <a:off x="304800" y="2608141"/>
            <a:ext cx="2133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Review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E92768-875A-7456-21AC-D5891AF77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0" y="457200"/>
            <a:ext cx="5181600" cy="5668963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b="1" dirty="0"/>
              <a:t>Ruler Method</a:t>
            </a:r>
            <a:r>
              <a:rPr lang="en-US" sz="2000" dirty="0"/>
              <a:t>: 1-10, how much do you support X? Why not one number lower?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/>
              <a:t>Acknowledge Truth </a:t>
            </a:r>
            <a:r>
              <a:rPr lang="en-US" sz="2000" dirty="0"/>
              <a:t>in what they are saying, even if it is small.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/>
              <a:t>Kind Curiosity</a:t>
            </a:r>
            <a:r>
              <a:rPr lang="en-US" sz="2000" dirty="0"/>
              <a:t>: Ask them to explain their view, revealing their knowledge gaps.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/>
              <a:t>Reflect and Affirm </a:t>
            </a:r>
            <a:r>
              <a:rPr lang="en-US" sz="2000" dirty="0"/>
              <a:t>values</a:t>
            </a:r>
            <a:r>
              <a:rPr lang="en-US" sz="2000" b="1" dirty="0"/>
              <a:t> </a:t>
            </a:r>
            <a:r>
              <a:rPr lang="en-US" sz="2000" dirty="0"/>
              <a:t>underlying their resistance, which you share.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/>
              <a:t>Amplified Reflection- </a:t>
            </a:r>
            <a:r>
              <a:rPr lang="en-US" sz="2000" dirty="0"/>
              <a:t>encourages them to moderate their view.</a:t>
            </a:r>
          </a:p>
        </p:txBody>
      </p:sp>
    </p:spTree>
    <p:extLst>
      <p:ext uri="{BB962C8B-B14F-4D97-AF65-F5344CB8AC3E}">
        <p14:creationId xmlns:p14="http://schemas.microsoft.com/office/powerpoint/2010/main" val="1278663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ED4D6CE2-C4FB-4B4D-991A-84C9705C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45F6E6F4-F9F1-416C-A558-C8DD26E15D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576"/>
          <a:stretch/>
        </p:blipFill>
        <p:spPr bwMode="auto">
          <a:xfrm>
            <a:off x="20" y="10"/>
            <a:ext cx="3356342" cy="223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F212C58-D7CC-47D6-AD5E-91C3F01B2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22658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group of person eating indoors">
            <a:extLst>
              <a:ext uri="{FF2B5EF4-FFF2-40B4-BE49-F238E27FC236}">
                <a16:creationId xmlns:a16="http://schemas.microsoft.com/office/drawing/2014/main" id="{68237B28-EC9C-48A6-864E-CCDB6F454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10"/>
          <a:stretch/>
        </p:blipFill>
        <p:spPr bwMode="auto">
          <a:xfrm>
            <a:off x="20" y="2325504"/>
            <a:ext cx="3356342" cy="221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ix Ways To Have Effective And Successful Meetings">
            <a:extLst>
              <a:ext uri="{FF2B5EF4-FFF2-40B4-BE49-F238E27FC236}">
                <a16:creationId xmlns:a16="http://schemas.microsoft.com/office/drawing/2014/main" id="{5484882E-90AB-409A-A1D3-6BBC22339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" r="1" b="1"/>
          <a:stretch/>
        </p:blipFill>
        <p:spPr bwMode="auto">
          <a:xfrm>
            <a:off x="20" y="4634159"/>
            <a:ext cx="3356342" cy="222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987044"/>
            <a:ext cx="4275410" cy="3553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/>
              <a:t>How’s Your Practice Going?</a:t>
            </a:r>
          </a:p>
        </p:txBody>
      </p:sp>
    </p:spTree>
    <p:extLst>
      <p:ext uri="{BB962C8B-B14F-4D97-AF65-F5344CB8AC3E}">
        <p14:creationId xmlns:p14="http://schemas.microsoft.com/office/powerpoint/2010/main" val="4271321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758" y="5823876"/>
            <a:ext cx="2685607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Precontemplation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Angry, In Denial, Defensive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9655" y="5177545"/>
            <a:ext cx="2220288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Contemplation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Maybe, Ambivalent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8260" y="4531214"/>
            <a:ext cx="2607893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Preparation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Open, Looking, Interested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9521" y="3886200"/>
            <a:ext cx="2580394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Moving, Engaged, Acting.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86153" y="3229035"/>
            <a:ext cx="2612101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 Maintenance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Consistent,  Zealous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303966"/>
            <a:ext cx="59105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Move them through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Calibri"/>
              </a:rPr>
              <a:t>The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Stages of Change: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58" y="4274800"/>
            <a:ext cx="1494404" cy="14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Image result for smiley face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966" y="1660121"/>
            <a:ext cx="1512842" cy="151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 rot="19874967">
            <a:off x="2660704" y="3232529"/>
            <a:ext cx="2111438" cy="6096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130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D55E05-51A2-4173-A7FA-869DE4F7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10087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21792"/>
            <a:ext cx="3596367" cy="54132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Resistance is sustain </a:t>
            </a:r>
            <a:r>
              <a:rPr lang="en-US" sz="4500" dirty="0">
                <a:solidFill>
                  <a:schemeClr val="bg1"/>
                </a:solidFill>
              </a:rPr>
              <a:t>t</a:t>
            </a:r>
            <a:r>
              <a:rPr lang="en-US" sz="4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alk- It indicates resistance to change</a:t>
            </a:r>
            <a:br>
              <a:rPr lang="en-US" sz="4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45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3C2D77-4572-4B62-8676-02015A98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09800"/>
            <a:ext cx="2952750" cy="260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139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B5E36D-F311-4F0F-8FC4-0C5CB256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500" b="1" dirty="0">
                <a:solidFill>
                  <a:srgbClr val="FFFFFF"/>
                </a:solidFill>
              </a:rPr>
              <a:t>Tonight’s Role Play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9B157CF-7398-47A0-8086-5C1DC76249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1985911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0352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500" y="-2"/>
            <a:ext cx="305245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753D3E-E866-443E-9B26-D3EECAB73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640080"/>
            <a:ext cx="2322320" cy="56132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Two-Handed Reflection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74A1A8-083D-4668-8560-A0945DC3D502}"/>
              </a:ext>
            </a:extLst>
          </p:cNvPr>
          <p:cNvSpPr txBox="1"/>
          <p:nvPr/>
        </p:nvSpPr>
        <p:spPr>
          <a:xfrm>
            <a:off x="3524863" y="640082"/>
            <a:ext cx="5136536" cy="2484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algn="ctr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200" dirty="0" err="1"/>
              <a:t>Refle</a:t>
            </a:r>
            <a:r>
              <a:rPr kumimoji="0" lang="en-US" sz="32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ct</a:t>
            </a:r>
            <a:r>
              <a:rPr kumimoji="0" lang="en-US" sz="32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their objection, then say “and on the other hand” …evoke change talk from them (DARN CAT). </a:t>
            </a:r>
          </a:p>
        </p:txBody>
      </p:sp>
      <p:pic>
        <p:nvPicPr>
          <p:cNvPr id="1026" name="Picture 2" descr="Hands Caring Love - Free vector graphic on Pixabay">
            <a:extLst>
              <a:ext uri="{FF2B5EF4-FFF2-40B4-BE49-F238E27FC236}">
                <a16:creationId xmlns:a16="http://schemas.microsoft.com/office/drawing/2014/main" id="{3949100C-4E4C-4DA3-85A0-2A1C7FDEB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7725" y="3446698"/>
            <a:ext cx="4976670" cy="248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305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389D3E0-BA02-41D3-B2AC-8FD6AA893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Dove Flying Snip | Dove Flying Snip | Ian Burt | Flickr">
            <a:extLst>
              <a:ext uri="{FF2B5EF4-FFF2-40B4-BE49-F238E27FC236}">
                <a16:creationId xmlns:a16="http://schemas.microsoft.com/office/drawing/2014/main" id="{26D332FB-D3B0-446F-B315-5CCC91AFC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284" y="597184"/>
            <a:ext cx="5124450" cy="51244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FC8405-F0EB-4422-90EE-3D2E04510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76636"/>
            <a:ext cx="2917697" cy="148088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4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Emphasize their Autonomy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EB6DF6-2EBC-453A-A29E-D77986FCCE0D}"/>
              </a:ext>
            </a:extLst>
          </p:cNvPr>
          <p:cNvSpPr txBox="1"/>
          <p:nvPr/>
        </p:nvSpPr>
        <p:spPr>
          <a:xfrm>
            <a:off x="291052" y="3048000"/>
            <a:ext cx="32599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Remind them that they are free to do as they please, but doing X will produce desired outcome Y. </a:t>
            </a:r>
          </a:p>
        </p:txBody>
      </p:sp>
    </p:spTree>
    <p:extLst>
      <p:ext uri="{BB962C8B-B14F-4D97-AF65-F5344CB8AC3E}">
        <p14:creationId xmlns:p14="http://schemas.microsoft.com/office/powerpoint/2010/main" val="3972803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15765</TotalTime>
  <Words>733</Words>
  <Application>Microsoft Office PowerPoint</Application>
  <PresentationFormat>On-screen Show (4:3)</PresentationFormat>
  <Paragraphs>105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Arial</vt:lpstr>
      <vt:lpstr>Calibri</vt:lpstr>
      <vt:lpstr>Office Theme</vt:lpstr>
      <vt:lpstr>1_Office Theme</vt:lpstr>
      <vt:lpstr>3_Office Theme</vt:lpstr>
      <vt:lpstr>Motivational Interviewing</vt:lpstr>
      <vt:lpstr>Session 5:  Dealing With Resistance Part 2 Five More Methods</vt:lpstr>
      <vt:lpstr>PowerPoint Presentation</vt:lpstr>
      <vt:lpstr>PowerPoint Presentation</vt:lpstr>
      <vt:lpstr>PowerPoint Presentation</vt:lpstr>
      <vt:lpstr>Resistance is sustain talk- It indicates resistance to change </vt:lpstr>
      <vt:lpstr>Tonight’s Role Play</vt:lpstr>
      <vt:lpstr>Two-Handed Reflection</vt:lpstr>
      <vt:lpstr>Emphasize their Autonomy</vt:lpstr>
      <vt:lpstr>Solicit Their Advice</vt:lpstr>
      <vt:lpstr>Find the Win/Win:  Look for a way to serve  their values and yours.   </vt:lpstr>
      <vt:lpstr>The Columbo Method</vt:lpstr>
      <vt:lpstr>Demo Role Play with MOC</vt:lpstr>
      <vt:lpstr>Conservative Values</vt:lpstr>
      <vt:lpstr>Role Play:   Promoting Global Fund:  Fights AIDS, TB &amp; Malaria through treatment, prevention, and care. 44 million lives saved. </vt:lpstr>
      <vt:lpstr>Discuss:</vt:lpstr>
      <vt:lpstr>Role Play:   Promoting Global Fund:  Fights AIDS, TB &amp; Malaria through treatment, prevention, and care. 44 million lives saved. </vt:lpstr>
      <vt:lpstr>Discuss: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David Christian</cp:lastModifiedBy>
  <cp:revision>14</cp:revision>
  <dcterms:created xsi:type="dcterms:W3CDTF">2021-10-05T14:11:47Z</dcterms:created>
  <dcterms:modified xsi:type="dcterms:W3CDTF">2025-01-15T23:08:33Z</dcterms:modified>
</cp:coreProperties>
</file>