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sldIdLst>
    <p:sldId id="907" r:id="rId3"/>
    <p:sldId id="908" r:id="rId4"/>
    <p:sldId id="909" r:id="rId5"/>
    <p:sldId id="899" r:id="rId6"/>
    <p:sldId id="257" r:id="rId7"/>
    <p:sldId id="265" r:id="rId8"/>
    <p:sldId id="266" r:id="rId9"/>
    <p:sldId id="267" r:id="rId10"/>
    <p:sldId id="910" r:id="rId11"/>
    <p:sldId id="258" r:id="rId12"/>
    <p:sldId id="259" r:id="rId13"/>
    <p:sldId id="260" r:id="rId14"/>
    <p:sldId id="911" r:id="rId15"/>
    <p:sldId id="261" r:id="rId16"/>
    <p:sldId id="26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17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0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Christian" userId="8c521bb486a1af28" providerId="LiveId" clId="{6C8C0F45-0200-45C4-906C-25F00D581931}"/>
    <pc:docChg chg="custSel modSld">
      <pc:chgData name="David Christian" userId="8c521bb486a1af28" providerId="LiveId" clId="{6C8C0F45-0200-45C4-906C-25F00D581931}" dt="2024-10-09T17:18:58.849" v="317" actId="20577"/>
      <pc:docMkLst>
        <pc:docMk/>
      </pc:docMkLst>
      <pc:sldChg chg="modSp mod">
        <pc:chgData name="David Christian" userId="8c521bb486a1af28" providerId="LiveId" clId="{6C8C0F45-0200-45C4-906C-25F00D581931}" dt="2024-10-09T17:17:57.130" v="308" actId="20577"/>
        <pc:sldMkLst>
          <pc:docMk/>
          <pc:sldMk cId="3716064979" sldId="261"/>
        </pc:sldMkLst>
        <pc:spChg chg="mod">
          <ac:chgData name="David Christian" userId="8c521bb486a1af28" providerId="LiveId" clId="{6C8C0F45-0200-45C4-906C-25F00D581931}" dt="2024-10-09T17:17:57.130" v="308" actId="20577"/>
          <ac:spMkLst>
            <pc:docMk/>
            <pc:sldMk cId="3716064979" sldId="261"/>
            <ac:spMk id="3" creationId="{00000000-0000-0000-0000-000000000000}"/>
          </ac:spMkLst>
        </pc:spChg>
      </pc:sldChg>
      <pc:sldChg chg="modSp mod">
        <pc:chgData name="David Christian" userId="8c521bb486a1af28" providerId="LiveId" clId="{6C8C0F45-0200-45C4-906C-25F00D581931}" dt="2024-10-09T17:18:58.849" v="317" actId="20577"/>
        <pc:sldMkLst>
          <pc:docMk/>
          <pc:sldMk cId="3353620428" sldId="264"/>
        </pc:sldMkLst>
        <pc:spChg chg="mod">
          <ac:chgData name="David Christian" userId="8c521bb486a1af28" providerId="LiveId" clId="{6C8C0F45-0200-45C4-906C-25F00D581931}" dt="2024-10-09T17:18:58.849" v="317" actId="20577"/>
          <ac:spMkLst>
            <pc:docMk/>
            <pc:sldMk cId="3353620428" sldId="264"/>
            <ac:spMk id="3" creationId="{00000000-0000-0000-0000-000000000000}"/>
          </ac:spMkLst>
        </pc:spChg>
      </pc:sldChg>
      <pc:sldChg chg="modSp mod">
        <pc:chgData name="David Christian" userId="8c521bb486a1af28" providerId="LiveId" clId="{6C8C0F45-0200-45C4-906C-25F00D581931}" dt="2024-10-09T17:15:25.036" v="12" actId="20577"/>
        <pc:sldMkLst>
          <pc:docMk/>
          <pc:sldMk cId="1000163206" sldId="907"/>
        </pc:sldMkLst>
        <pc:spChg chg="mod">
          <ac:chgData name="David Christian" userId="8c521bb486a1af28" providerId="LiveId" clId="{6C8C0F45-0200-45C4-906C-25F00D581931}" dt="2024-10-09T17:15:25.036" v="12" actId="20577"/>
          <ac:spMkLst>
            <pc:docMk/>
            <pc:sldMk cId="1000163206" sldId="907"/>
            <ac:spMk id="3" creationId="{E6D27F8E-33CF-4DC8-8B20-99FC572960A8}"/>
          </ac:spMkLst>
        </pc:spChg>
      </pc:sldChg>
      <pc:sldChg chg="modSp mod">
        <pc:chgData name="David Christian" userId="8c521bb486a1af28" providerId="LiveId" clId="{6C8C0F45-0200-45C4-906C-25F00D581931}" dt="2024-10-09T17:17:14.704" v="272" actId="20577"/>
        <pc:sldMkLst>
          <pc:docMk/>
          <pc:sldMk cId="2711504530" sldId="911"/>
        </pc:sldMkLst>
        <pc:spChg chg="mod">
          <ac:chgData name="David Christian" userId="8c521bb486a1af28" providerId="LiveId" clId="{6C8C0F45-0200-45C4-906C-25F00D581931}" dt="2024-10-09T17:17:14.704" v="272" actId="20577"/>
          <ac:spMkLst>
            <pc:docMk/>
            <pc:sldMk cId="2711504530" sldId="911"/>
            <ac:spMk id="3" creationId="{5824AB31-8710-8321-5342-786949753A84}"/>
          </ac:spMkLst>
        </pc:spChg>
      </pc:sldChg>
    </pc:docChg>
  </pc:docChgLst>
  <pc:docChgLst>
    <pc:chgData name="David Christian" userId="8c521bb486a1af28" providerId="LiveId" clId="{790BC904-56D0-478F-852C-938B4764EDC8}"/>
    <pc:docChg chg="undo custSel addSld modSld">
      <pc:chgData name="David Christian" userId="8c521bb486a1af28" providerId="LiveId" clId="{790BC904-56D0-478F-852C-938B4764EDC8}" dt="2024-10-08T13:15:41.538" v="947" actId="20577"/>
      <pc:docMkLst>
        <pc:docMk/>
      </pc:docMkLst>
      <pc:sldChg chg="modSp mod setBg">
        <pc:chgData name="David Christian" userId="8c521bb486a1af28" providerId="LiveId" clId="{790BC904-56D0-478F-852C-938B4764EDC8}" dt="2024-10-06T15:40:49.948" v="7"/>
        <pc:sldMkLst>
          <pc:docMk/>
          <pc:sldMk cId="3532155792" sldId="257"/>
        </pc:sldMkLst>
        <pc:spChg chg="mod">
          <ac:chgData name="David Christian" userId="8c521bb486a1af28" providerId="LiveId" clId="{790BC904-56D0-478F-852C-938B4764EDC8}" dt="2024-10-06T15:40:28.893" v="5" actId="207"/>
          <ac:spMkLst>
            <pc:docMk/>
            <pc:sldMk cId="3532155792" sldId="257"/>
            <ac:spMk id="3" creationId="{00000000-0000-0000-0000-000000000000}"/>
          </ac:spMkLst>
        </pc:spChg>
      </pc:sldChg>
      <pc:sldChg chg="modSp mod setBg">
        <pc:chgData name="David Christian" userId="8c521bb486a1af28" providerId="LiveId" clId="{790BC904-56D0-478F-852C-938B4764EDC8}" dt="2024-10-08T13:07:17.459" v="745" actId="20577"/>
        <pc:sldMkLst>
          <pc:docMk/>
          <pc:sldMk cId="1785845687" sldId="258"/>
        </pc:sldMkLst>
        <pc:spChg chg="mod">
          <ac:chgData name="David Christian" userId="8c521bb486a1af28" providerId="LiveId" clId="{790BC904-56D0-478F-852C-938B4764EDC8}" dt="2024-10-08T13:07:17.459" v="745" actId="20577"/>
          <ac:spMkLst>
            <pc:docMk/>
            <pc:sldMk cId="1785845687" sldId="258"/>
            <ac:spMk id="3" creationId="{00000000-0000-0000-0000-000000000000}"/>
          </ac:spMkLst>
        </pc:spChg>
      </pc:sldChg>
      <pc:sldChg chg="modSp mod">
        <pc:chgData name="David Christian" userId="8c521bb486a1af28" providerId="LiveId" clId="{790BC904-56D0-478F-852C-938B4764EDC8}" dt="2024-10-08T13:08:25.289" v="813" actId="20577"/>
        <pc:sldMkLst>
          <pc:docMk/>
          <pc:sldMk cId="906364988" sldId="259"/>
        </pc:sldMkLst>
        <pc:spChg chg="mod">
          <ac:chgData name="David Christian" userId="8c521bb486a1af28" providerId="LiveId" clId="{790BC904-56D0-478F-852C-938B4764EDC8}" dt="2024-10-08T13:08:25.289" v="813" actId="20577"/>
          <ac:spMkLst>
            <pc:docMk/>
            <pc:sldMk cId="906364988" sldId="259"/>
            <ac:spMk id="3" creationId="{00000000-0000-0000-0000-000000000000}"/>
          </ac:spMkLst>
        </pc:spChg>
      </pc:sldChg>
      <pc:sldChg chg="addSp modSp mod">
        <pc:chgData name="David Christian" userId="8c521bb486a1af28" providerId="LiveId" clId="{790BC904-56D0-478F-852C-938B4764EDC8}" dt="2024-10-08T13:12:22.399" v="874" actId="14100"/>
        <pc:sldMkLst>
          <pc:docMk/>
          <pc:sldMk cId="482873507" sldId="260"/>
        </pc:sldMkLst>
        <pc:spChg chg="mod">
          <ac:chgData name="David Christian" userId="8c521bb486a1af28" providerId="LiveId" clId="{790BC904-56D0-478F-852C-938B4764EDC8}" dt="2024-10-08T13:08:55.820" v="828" actId="20577"/>
          <ac:spMkLst>
            <pc:docMk/>
            <pc:sldMk cId="482873507" sldId="260"/>
            <ac:spMk id="582658" creationId="{00000000-0000-0000-0000-000000000000}"/>
          </ac:spMkLst>
        </pc:spChg>
        <pc:spChg chg="mod">
          <ac:chgData name="David Christian" userId="8c521bb486a1af28" providerId="LiveId" clId="{790BC904-56D0-478F-852C-938B4764EDC8}" dt="2024-10-08T13:09:50.545" v="871" actId="20577"/>
          <ac:spMkLst>
            <pc:docMk/>
            <pc:sldMk cId="482873507" sldId="260"/>
            <ac:spMk id="582659" creationId="{00000000-0000-0000-0000-000000000000}"/>
          </ac:spMkLst>
        </pc:spChg>
        <pc:picChg chg="add mod">
          <ac:chgData name="David Christian" userId="8c521bb486a1af28" providerId="LiveId" clId="{790BC904-56D0-478F-852C-938B4764EDC8}" dt="2024-10-08T13:12:22.399" v="874" actId="14100"/>
          <ac:picMkLst>
            <pc:docMk/>
            <pc:sldMk cId="482873507" sldId="260"/>
            <ac:picMk id="1026" creationId="{0066DACE-E840-7E2D-8942-62B684BB5DCB}"/>
          </ac:picMkLst>
        </pc:picChg>
      </pc:sldChg>
      <pc:sldChg chg="modSp mod">
        <pc:chgData name="David Christian" userId="8c521bb486a1af28" providerId="LiveId" clId="{790BC904-56D0-478F-852C-938B4764EDC8}" dt="2024-10-08T13:14:46.975" v="926" actId="27636"/>
        <pc:sldMkLst>
          <pc:docMk/>
          <pc:sldMk cId="3716064979" sldId="261"/>
        </pc:sldMkLst>
        <pc:spChg chg="mod">
          <ac:chgData name="David Christian" userId="8c521bb486a1af28" providerId="LiveId" clId="{790BC904-56D0-478F-852C-938B4764EDC8}" dt="2024-10-08T13:14:46.975" v="926" actId="27636"/>
          <ac:spMkLst>
            <pc:docMk/>
            <pc:sldMk cId="3716064979" sldId="261"/>
            <ac:spMk id="3" creationId="{00000000-0000-0000-0000-000000000000}"/>
          </ac:spMkLst>
        </pc:spChg>
      </pc:sldChg>
      <pc:sldChg chg="modSp mod">
        <pc:chgData name="David Christian" userId="8c521bb486a1af28" providerId="LiveId" clId="{790BC904-56D0-478F-852C-938B4764EDC8}" dt="2024-10-08T13:15:41.538" v="947" actId="20577"/>
        <pc:sldMkLst>
          <pc:docMk/>
          <pc:sldMk cId="3353620428" sldId="264"/>
        </pc:sldMkLst>
        <pc:spChg chg="mod">
          <ac:chgData name="David Christian" userId="8c521bb486a1af28" providerId="LiveId" clId="{790BC904-56D0-478F-852C-938B4764EDC8}" dt="2024-10-08T13:15:41.538" v="947" actId="20577"/>
          <ac:spMkLst>
            <pc:docMk/>
            <pc:sldMk cId="3353620428" sldId="264"/>
            <ac:spMk id="3" creationId="{00000000-0000-0000-0000-000000000000}"/>
          </ac:spMkLst>
        </pc:spChg>
      </pc:sldChg>
      <pc:sldChg chg="setBg">
        <pc:chgData name="David Christian" userId="8c521bb486a1af28" providerId="LiveId" clId="{790BC904-56D0-478F-852C-938B4764EDC8}" dt="2024-10-06T15:39:39.027" v="1"/>
        <pc:sldMkLst>
          <pc:docMk/>
          <pc:sldMk cId="3590564777" sldId="265"/>
        </pc:sldMkLst>
      </pc:sldChg>
      <pc:sldChg chg="modSp mod">
        <pc:chgData name="David Christian" userId="8c521bb486a1af28" providerId="LiveId" clId="{790BC904-56D0-478F-852C-938B4764EDC8}" dt="2024-10-08T13:06:04.969" v="737" actId="5793"/>
        <pc:sldMkLst>
          <pc:docMk/>
          <pc:sldMk cId="925100011" sldId="266"/>
        </pc:sldMkLst>
        <pc:spChg chg="mod">
          <ac:chgData name="David Christian" userId="8c521bb486a1af28" providerId="LiveId" clId="{790BC904-56D0-478F-852C-938B4764EDC8}" dt="2024-10-08T13:06:04.969" v="737" actId="5793"/>
          <ac:spMkLst>
            <pc:docMk/>
            <pc:sldMk cId="925100011" sldId="266"/>
            <ac:spMk id="2" creationId="{00000000-0000-0000-0000-000000000000}"/>
          </ac:spMkLst>
        </pc:spChg>
      </pc:sldChg>
      <pc:sldChg chg="modSp mod setBg">
        <pc:chgData name="David Christian" userId="8c521bb486a1af28" providerId="LiveId" clId="{790BC904-56D0-478F-852C-938B4764EDC8}" dt="2024-10-06T15:48:40.558" v="282"/>
        <pc:sldMkLst>
          <pc:docMk/>
          <pc:sldMk cId="809285732" sldId="910"/>
        </pc:sldMkLst>
        <pc:spChg chg="mod">
          <ac:chgData name="David Christian" userId="8c521bb486a1af28" providerId="LiveId" clId="{790BC904-56D0-478F-852C-938B4764EDC8}" dt="2024-10-06T15:46:31.022" v="51" actId="20577"/>
          <ac:spMkLst>
            <pc:docMk/>
            <pc:sldMk cId="809285732" sldId="910"/>
            <ac:spMk id="2" creationId="{EAA6E9A0-6408-FF44-D17C-604B88623958}"/>
          </ac:spMkLst>
        </pc:spChg>
        <pc:spChg chg="mod">
          <ac:chgData name="David Christian" userId="8c521bb486a1af28" providerId="LiveId" clId="{790BC904-56D0-478F-852C-938B4764EDC8}" dt="2024-10-06T15:48:18.548" v="281" actId="20577"/>
          <ac:spMkLst>
            <pc:docMk/>
            <pc:sldMk cId="809285732" sldId="910"/>
            <ac:spMk id="3" creationId="{E24BB8E9-A55A-8040-5A7B-E92271E3E4E9}"/>
          </ac:spMkLst>
        </pc:spChg>
      </pc:sldChg>
      <pc:sldChg chg="modSp new mod setBg">
        <pc:chgData name="David Christian" userId="8c521bb486a1af28" providerId="LiveId" clId="{790BC904-56D0-478F-852C-938B4764EDC8}" dt="2024-10-08T13:14:06.976" v="913" actId="1076"/>
        <pc:sldMkLst>
          <pc:docMk/>
          <pc:sldMk cId="2711504530" sldId="911"/>
        </pc:sldMkLst>
        <pc:spChg chg="mod">
          <ac:chgData name="David Christian" userId="8c521bb486a1af28" providerId="LiveId" clId="{790BC904-56D0-478F-852C-938B4764EDC8}" dt="2024-10-06T15:49:55.444" v="300" actId="20577"/>
          <ac:spMkLst>
            <pc:docMk/>
            <pc:sldMk cId="2711504530" sldId="911"/>
            <ac:spMk id="2" creationId="{E0C26ECD-C771-D780-E74F-291937C06B56}"/>
          </ac:spMkLst>
        </pc:spChg>
        <pc:spChg chg="mod">
          <ac:chgData name="David Christian" userId="8c521bb486a1af28" providerId="LiveId" clId="{790BC904-56D0-478F-852C-938B4764EDC8}" dt="2024-10-08T13:14:06.976" v="913" actId="1076"/>
          <ac:spMkLst>
            <pc:docMk/>
            <pc:sldMk cId="2711504530" sldId="911"/>
            <ac:spMk id="3" creationId="{5824AB31-8710-8321-5342-786949753A84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A0D63B-5CCA-45D7-B7C0-7B0FDFC31928}" type="doc">
      <dgm:prSet loTypeId="urn:microsoft.com/office/officeart/2005/8/layout/chevron1" loCatId="process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027CF1A-EE44-4383-A9AF-7876984CC01E}">
      <dgm:prSet/>
      <dgm:spPr/>
      <dgm:t>
        <a:bodyPr/>
        <a:lstStyle/>
        <a:p>
          <a:pPr>
            <a:defRPr b="1"/>
          </a:pPr>
          <a:endParaRPr lang="en-US" dirty="0"/>
        </a:p>
        <a:p>
          <a:pPr>
            <a:defRPr b="1"/>
          </a:pPr>
          <a:r>
            <a:rPr lang="en-US" dirty="0"/>
            <a:t>Spirit of MI</a:t>
          </a:r>
        </a:p>
        <a:p>
          <a:pPr>
            <a:defRPr b="1"/>
          </a:pPr>
          <a:endParaRPr lang="en-US" dirty="0"/>
        </a:p>
      </dgm:t>
    </dgm:pt>
    <dgm:pt modelId="{F1984DDD-B363-4D54-A81E-4D4EC451625D}" type="parTrans" cxnId="{F08DAF66-249C-44EA-9CB9-A14F91A9275A}">
      <dgm:prSet/>
      <dgm:spPr/>
      <dgm:t>
        <a:bodyPr/>
        <a:lstStyle/>
        <a:p>
          <a:endParaRPr lang="en-US" sz="2800"/>
        </a:p>
      </dgm:t>
    </dgm:pt>
    <dgm:pt modelId="{F03BBEE0-BAF0-4D05-AB0C-873CD5CDDEE7}" type="sibTrans" cxnId="{F08DAF66-249C-44EA-9CB9-A14F91A9275A}">
      <dgm:prSet/>
      <dgm:spPr/>
      <dgm:t>
        <a:bodyPr/>
        <a:lstStyle/>
        <a:p>
          <a:endParaRPr lang="en-US"/>
        </a:p>
      </dgm:t>
    </dgm:pt>
    <dgm:pt modelId="{25B5C76C-2E63-45A9-B122-D74DDEC40C40}">
      <dgm:prSet/>
      <dgm:spPr/>
      <dgm:t>
        <a:bodyPr/>
        <a:lstStyle/>
        <a:p>
          <a:r>
            <a:rPr lang="en-US"/>
            <a:t>Partnership</a:t>
          </a:r>
        </a:p>
      </dgm:t>
    </dgm:pt>
    <dgm:pt modelId="{DB3F1371-CF25-49CD-BDA1-52E78B8E35DC}" type="parTrans" cxnId="{AFF288C9-F811-4A06-8BCB-2F43314F7ECC}">
      <dgm:prSet/>
      <dgm:spPr/>
      <dgm:t>
        <a:bodyPr/>
        <a:lstStyle/>
        <a:p>
          <a:endParaRPr lang="en-US" sz="2800"/>
        </a:p>
      </dgm:t>
    </dgm:pt>
    <dgm:pt modelId="{7BB81472-0721-46AB-B966-483C4ABCFD9C}" type="sibTrans" cxnId="{AFF288C9-F811-4A06-8BCB-2F43314F7ECC}">
      <dgm:prSet/>
      <dgm:spPr/>
      <dgm:t>
        <a:bodyPr/>
        <a:lstStyle/>
        <a:p>
          <a:endParaRPr lang="en-US"/>
        </a:p>
      </dgm:t>
    </dgm:pt>
    <dgm:pt modelId="{61D1FAB5-D308-4524-82FF-59915178CCE8}">
      <dgm:prSet/>
      <dgm:spPr/>
      <dgm:t>
        <a:bodyPr/>
        <a:lstStyle/>
        <a:p>
          <a:r>
            <a:rPr lang="en-US"/>
            <a:t>Acceptance</a:t>
          </a:r>
        </a:p>
      </dgm:t>
    </dgm:pt>
    <dgm:pt modelId="{32A61F36-B56A-4C84-8DD7-5386F4CE8BBD}" type="parTrans" cxnId="{91B234E1-E910-41D3-9883-57AFC338CF2D}">
      <dgm:prSet/>
      <dgm:spPr/>
      <dgm:t>
        <a:bodyPr/>
        <a:lstStyle/>
        <a:p>
          <a:endParaRPr lang="en-US" sz="2800"/>
        </a:p>
      </dgm:t>
    </dgm:pt>
    <dgm:pt modelId="{F3BE4E8E-F232-488A-B3E0-3F3D62A074A5}" type="sibTrans" cxnId="{91B234E1-E910-41D3-9883-57AFC338CF2D}">
      <dgm:prSet/>
      <dgm:spPr/>
      <dgm:t>
        <a:bodyPr/>
        <a:lstStyle/>
        <a:p>
          <a:endParaRPr lang="en-US"/>
        </a:p>
      </dgm:t>
    </dgm:pt>
    <dgm:pt modelId="{47039995-4839-403D-A379-6009D4C83789}">
      <dgm:prSet/>
      <dgm:spPr/>
      <dgm:t>
        <a:bodyPr/>
        <a:lstStyle/>
        <a:p>
          <a:r>
            <a:rPr lang="en-US"/>
            <a:t>Compassion</a:t>
          </a:r>
        </a:p>
      </dgm:t>
    </dgm:pt>
    <dgm:pt modelId="{9FB4DA8A-F1E5-4441-9C53-D2880D7B55A0}" type="parTrans" cxnId="{B4E1EECF-F6DB-454A-8D84-D489BC7DCF44}">
      <dgm:prSet/>
      <dgm:spPr/>
      <dgm:t>
        <a:bodyPr/>
        <a:lstStyle/>
        <a:p>
          <a:endParaRPr lang="en-US" sz="2800"/>
        </a:p>
      </dgm:t>
    </dgm:pt>
    <dgm:pt modelId="{C80C937D-F944-45A1-87BE-6ABE7A867F46}" type="sibTrans" cxnId="{B4E1EECF-F6DB-454A-8D84-D489BC7DCF44}">
      <dgm:prSet/>
      <dgm:spPr/>
      <dgm:t>
        <a:bodyPr/>
        <a:lstStyle/>
        <a:p>
          <a:endParaRPr lang="en-US"/>
        </a:p>
      </dgm:t>
    </dgm:pt>
    <dgm:pt modelId="{77E15038-8D89-497F-A554-6CDD5C172EDF}">
      <dgm:prSet/>
      <dgm:spPr/>
      <dgm:t>
        <a:bodyPr/>
        <a:lstStyle/>
        <a:p>
          <a:r>
            <a:rPr lang="en-US"/>
            <a:t>Evocation</a:t>
          </a:r>
        </a:p>
      </dgm:t>
    </dgm:pt>
    <dgm:pt modelId="{E2FF3510-4704-4895-8EE8-3035A7AC9404}" type="parTrans" cxnId="{BA554FF4-8C2E-4FA1-BF7C-16E277FBC67E}">
      <dgm:prSet/>
      <dgm:spPr/>
      <dgm:t>
        <a:bodyPr/>
        <a:lstStyle/>
        <a:p>
          <a:endParaRPr lang="en-US" sz="2800"/>
        </a:p>
      </dgm:t>
    </dgm:pt>
    <dgm:pt modelId="{ABA8280E-0520-482A-83AC-7BB36A39BC82}" type="sibTrans" cxnId="{BA554FF4-8C2E-4FA1-BF7C-16E277FBC67E}">
      <dgm:prSet/>
      <dgm:spPr/>
      <dgm:t>
        <a:bodyPr/>
        <a:lstStyle/>
        <a:p>
          <a:endParaRPr lang="en-US"/>
        </a:p>
      </dgm:t>
    </dgm:pt>
    <dgm:pt modelId="{16F58589-D9F5-4B66-B89C-A37EA7D72BFC}">
      <dgm:prSet/>
      <dgm:spPr/>
      <dgm:t>
        <a:bodyPr/>
        <a:lstStyle/>
        <a:p>
          <a:pPr>
            <a:defRPr b="1"/>
          </a:pPr>
          <a:r>
            <a:rPr lang="en-US"/>
            <a:t>Four Processes</a:t>
          </a:r>
        </a:p>
      </dgm:t>
    </dgm:pt>
    <dgm:pt modelId="{7717F88F-246A-4F55-ACD9-E9627C122E67}" type="parTrans" cxnId="{98B8D37F-2D06-4819-AAA6-63640B0B57B1}">
      <dgm:prSet/>
      <dgm:spPr/>
      <dgm:t>
        <a:bodyPr/>
        <a:lstStyle/>
        <a:p>
          <a:endParaRPr lang="en-US" sz="2800"/>
        </a:p>
      </dgm:t>
    </dgm:pt>
    <dgm:pt modelId="{6A2EF23F-81AB-4D33-8DDF-D5EB8FC20327}" type="sibTrans" cxnId="{98B8D37F-2D06-4819-AAA6-63640B0B57B1}">
      <dgm:prSet/>
      <dgm:spPr/>
      <dgm:t>
        <a:bodyPr/>
        <a:lstStyle/>
        <a:p>
          <a:endParaRPr lang="en-US"/>
        </a:p>
      </dgm:t>
    </dgm:pt>
    <dgm:pt modelId="{47D031C3-7EBB-4646-9723-AAA9296F18FB}">
      <dgm:prSet/>
      <dgm:spPr/>
      <dgm:t>
        <a:bodyPr/>
        <a:lstStyle/>
        <a:p>
          <a:r>
            <a:rPr lang="en-US"/>
            <a:t>Engage</a:t>
          </a:r>
        </a:p>
      </dgm:t>
    </dgm:pt>
    <dgm:pt modelId="{67819D05-1C5B-4DAF-98D7-C6C40737C7FA}" type="parTrans" cxnId="{1FA66F72-ACEC-43C1-832C-5052B7942363}">
      <dgm:prSet/>
      <dgm:spPr/>
      <dgm:t>
        <a:bodyPr/>
        <a:lstStyle/>
        <a:p>
          <a:endParaRPr lang="en-US" sz="2800"/>
        </a:p>
      </dgm:t>
    </dgm:pt>
    <dgm:pt modelId="{039112FA-986A-47ED-A206-C266F54946D5}" type="sibTrans" cxnId="{1FA66F72-ACEC-43C1-832C-5052B7942363}">
      <dgm:prSet/>
      <dgm:spPr/>
      <dgm:t>
        <a:bodyPr/>
        <a:lstStyle/>
        <a:p>
          <a:endParaRPr lang="en-US"/>
        </a:p>
      </dgm:t>
    </dgm:pt>
    <dgm:pt modelId="{95601F76-E8A8-4D8C-AA63-AB3FD9453448}">
      <dgm:prSet/>
      <dgm:spPr/>
      <dgm:t>
        <a:bodyPr/>
        <a:lstStyle/>
        <a:p>
          <a:r>
            <a:rPr lang="en-US"/>
            <a:t>Focus</a:t>
          </a:r>
        </a:p>
      </dgm:t>
    </dgm:pt>
    <dgm:pt modelId="{11457B6A-348E-4941-A0C7-38218A29A462}" type="parTrans" cxnId="{7EA0CE05-5A95-4493-B774-63DD674C1D63}">
      <dgm:prSet/>
      <dgm:spPr/>
      <dgm:t>
        <a:bodyPr/>
        <a:lstStyle/>
        <a:p>
          <a:endParaRPr lang="en-US" sz="2800"/>
        </a:p>
      </dgm:t>
    </dgm:pt>
    <dgm:pt modelId="{C579D269-281C-42D2-B67E-67BB5B5BF3BE}" type="sibTrans" cxnId="{7EA0CE05-5A95-4493-B774-63DD674C1D63}">
      <dgm:prSet/>
      <dgm:spPr/>
      <dgm:t>
        <a:bodyPr/>
        <a:lstStyle/>
        <a:p>
          <a:endParaRPr lang="en-US"/>
        </a:p>
      </dgm:t>
    </dgm:pt>
    <dgm:pt modelId="{0DA9F750-6AA5-4082-9817-C10E6C959057}">
      <dgm:prSet/>
      <dgm:spPr/>
      <dgm:t>
        <a:bodyPr/>
        <a:lstStyle/>
        <a:p>
          <a:r>
            <a:rPr lang="en-US"/>
            <a:t>Evoke</a:t>
          </a:r>
        </a:p>
      </dgm:t>
    </dgm:pt>
    <dgm:pt modelId="{9CD7EDE0-333B-46C3-9BE8-56FC3912E7A3}" type="parTrans" cxnId="{D9544ECD-5A4F-4CE9-8236-EB50133072B6}">
      <dgm:prSet/>
      <dgm:spPr/>
      <dgm:t>
        <a:bodyPr/>
        <a:lstStyle/>
        <a:p>
          <a:endParaRPr lang="en-US" sz="2800"/>
        </a:p>
      </dgm:t>
    </dgm:pt>
    <dgm:pt modelId="{0C657FAF-1961-475E-AF2C-305AD64BF424}" type="sibTrans" cxnId="{D9544ECD-5A4F-4CE9-8236-EB50133072B6}">
      <dgm:prSet/>
      <dgm:spPr/>
      <dgm:t>
        <a:bodyPr/>
        <a:lstStyle/>
        <a:p>
          <a:endParaRPr lang="en-US"/>
        </a:p>
      </dgm:t>
    </dgm:pt>
    <dgm:pt modelId="{E933478E-A8F3-46EC-B9D1-7728C8A37108}">
      <dgm:prSet/>
      <dgm:spPr/>
      <dgm:t>
        <a:bodyPr/>
        <a:lstStyle/>
        <a:p>
          <a:r>
            <a:rPr lang="en-US"/>
            <a:t>Plan</a:t>
          </a:r>
        </a:p>
      </dgm:t>
    </dgm:pt>
    <dgm:pt modelId="{39988E9D-009E-4862-BB74-3801CACA2DE3}" type="parTrans" cxnId="{6069D737-7C06-4D9E-84F7-4A69A6D96798}">
      <dgm:prSet/>
      <dgm:spPr/>
      <dgm:t>
        <a:bodyPr/>
        <a:lstStyle/>
        <a:p>
          <a:endParaRPr lang="en-US" sz="2800"/>
        </a:p>
      </dgm:t>
    </dgm:pt>
    <dgm:pt modelId="{5E9F6732-1B1A-42C7-A280-8F4F8AF76BA6}" type="sibTrans" cxnId="{6069D737-7C06-4D9E-84F7-4A69A6D96798}">
      <dgm:prSet/>
      <dgm:spPr/>
      <dgm:t>
        <a:bodyPr/>
        <a:lstStyle/>
        <a:p>
          <a:endParaRPr lang="en-US"/>
        </a:p>
      </dgm:t>
    </dgm:pt>
    <dgm:pt modelId="{AB2B9C79-A717-4664-A207-4AE4EFE7A12C}" type="pres">
      <dgm:prSet presAssocID="{26A0D63B-5CCA-45D7-B7C0-7B0FDFC31928}" presName="Name0" presStyleCnt="0">
        <dgm:presLayoutVars>
          <dgm:dir/>
          <dgm:animLvl val="lvl"/>
          <dgm:resizeHandles val="exact"/>
        </dgm:presLayoutVars>
      </dgm:prSet>
      <dgm:spPr/>
    </dgm:pt>
    <dgm:pt modelId="{7F936E5A-0977-45F2-9C55-6776271E5DFD}" type="pres">
      <dgm:prSet presAssocID="{D027CF1A-EE44-4383-A9AF-7876984CC01E}" presName="composite" presStyleCnt="0"/>
      <dgm:spPr/>
    </dgm:pt>
    <dgm:pt modelId="{E6799C72-717A-4962-A47C-8C5016FB8164}" type="pres">
      <dgm:prSet presAssocID="{D027CF1A-EE44-4383-A9AF-7876984CC01E}" presName="parTx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C0E163F4-CBB3-4C16-BA2D-A7127104C8BF}" type="pres">
      <dgm:prSet presAssocID="{D027CF1A-EE44-4383-A9AF-7876984CC01E}" presName="desTx" presStyleLbl="revTx" presStyleIdx="0" presStyleCnt="2">
        <dgm:presLayoutVars>
          <dgm:bulletEnabled val="1"/>
        </dgm:presLayoutVars>
      </dgm:prSet>
      <dgm:spPr/>
    </dgm:pt>
    <dgm:pt modelId="{A959964D-F8AF-48B5-B325-159D6CFEE24B}" type="pres">
      <dgm:prSet presAssocID="{F03BBEE0-BAF0-4D05-AB0C-873CD5CDDEE7}" presName="space" presStyleCnt="0"/>
      <dgm:spPr/>
    </dgm:pt>
    <dgm:pt modelId="{6DAC4DAC-FBBB-4261-BDAC-44DD43B9029F}" type="pres">
      <dgm:prSet presAssocID="{16F58589-D9F5-4B66-B89C-A37EA7D72BFC}" presName="composite" presStyleCnt="0"/>
      <dgm:spPr/>
    </dgm:pt>
    <dgm:pt modelId="{3A9E66E0-6899-465F-B388-7284F950BE0B}" type="pres">
      <dgm:prSet presAssocID="{16F58589-D9F5-4B66-B89C-A37EA7D72BFC}" presName="parTx" presStyleLbl="node1" presStyleIdx="1" presStyleCnt="2">
        <dgm:presLayoutVars>
          <dgm:chMax val="0"/>
          <dgm:chPref val="0"/>
          <dgm:bulletEnabled val="1"/>
        </dgm:presLayoutVars>
      </dgm:prSet>
      <dgm:spPr/>
    </dgm:pt>
    <dgm:pt modelId="{7F7729F8-137C-41C3-B935-4B105FA589B3}" type="pres">
      <dgm:prSet presAssocID="{16F58589-D9F5-4B66-B89C-A37EA7D72BFC}" presName="desTx" presStyleLbl="revTx" presStyleIdx="1" presStyleCnt="2">
        <dgm:presLayoutVars>
          <dgm:bulletEnabled val="1"/>
        </dgm:presLayoutVars>
      </dgm:prSet>
      <dgm:spPr/>
    </dgm:pt>
  </dgm:ptLst>
  <dgm:cxnLst>
    <dgm:cxn modelId="{7EA0CE05-5A95-4493-B774-63DD674C1D63}" srcId="{16F58589-D9F5-4B66-B89C-A37EA7D72BFC}" destId="{95601F76-E8A8-4D8C-AA63-AB3FD9453448}" srcOrd="1" destOrd="0" parTransId="{11457B6A-348E-4941-A0C7-38218A29A462}" sibTransId="{C579D269-281C-42D2-B67E-67BB5B5BF3BE}"/>
    <dgm:cxn modelId="{AEEBEB1D-B210-4263-992D-6A682B8924AB}" type="presOf" srcId="{61D1FAB5-D308-4524-82FF-59915178CCE8}" destId="{C0E163F4-CBB3-4C16-BA2D-A7127104C8BF}" srcOrd="0" destOrd="1" presId="urn:microsoft.com/office/officeart/2005/8/layout/chevron1"/>
    <dgm:cxn modelId="{6069D737-7C06-4D9E-84F7-4A69A6D96798}" srcId="{16F58589-D9F5-4B66-B89C-A37EA7D72BFC}" destId="{E933478E-A8F3-46EC-B9D1-7728C8A37108}" srcOrd="3" destOrd="0" parTransId="{39988E9D-009E-4862-BB74-3801CACA2DE3}" sibTransId="{5E9F6732-1B1A-42C7-A280-8F4F8AF76BA6}"/>
    <dgm:cxn modelId="{662B8244-1711-4CFB-B0A8-CB6A5692A678}" type="presOf" srcId="{16F58589-D9F5-4B66-B89C-A37EA7D72BFC}" destId="{3A9E66E0-6899-465F-B388-7284F950BE0B}" srcOrd="0" destOrd="0" presId="urn:microsoft.com/office/officeart/2005/8/layout/chevron1"/>
    <dgm:cxn modelId="{F08DAF66-249C-44EA-9CB9-A14F91A9275A}" srcId="{26A0D63B-5CCA-45D7-B7C0-7B0FDFC31928}" destId="{D027CF1A-EE44-4383-A9AF-7876984CC01E}" srcOrd="0" destOrd="0" parTransId="{F1984DDD-B363-4D54-A81E-4D4EC451625D}" sibTransId="{F03BBEE0-BAF0-4D05-AB0C-873CD5CDDEE7}"/>
    <dgm:cxn modelId="{6453C74E-6BFB-43EF-9651-FA8ABD296F70}" type="presOf" srcId="{77E15038-8D89-497F-A554-6CDD5C172EDF}" destId="{C0E163F4-CBB3-4C16-BA2D-A7127104C8BF}" srcOrd="0" destOrd="3" presId="urn:microsoft.com/office/officeart/2005/8/layout/chevron1"/>
    <dgm:cxn modelId="{1FA66F72-ACEC-43C1-832C-5052B7942363}" srcId="{16F58589-D9F5-4B66-B89C-A37EA7D72BFC}" destId="{47D031C3-7EBB-4646-9723-AAA9296F18FB}" srcOrd="0" destOrd="0" parTransId="{67819D05-1C5B-4DAF-98D7-C6C40737C7FA}" sibTransId="{039112FA-986A-47ED-A206-C266F54946D5}"/>
    <dgm:cxn modelId="{DE74DC57-EFB7-45FD-9BA1-8735AACDA1F3}" type="presOf" srcId="{25B5C76C-2E63-45A9-B122-D74DDEC40C40}" destId="{C0E163F4-CBB3-4C16-BA2D-A7127104C8BF}" srcOrd="0" destOrd="0" presId="urn:microsoft.com/office/officeart/2005/8/layout/chevron1"/>
    <dgm:cxn modelId="{96F4EB7A-2B2B-471F-9296-C28F917CF0D8}" type="presOf" srcId="{47D031C3-7EBB-4646-9723-AAA9296F18FB}" destId="{7F7729F8-137C-41C3-B935-4B105FA589B3}" srcOrd="0" destOrd="0" presId="urn:microsoft.com/office/officeart/2005/8/layout/chevron1"/>
    <dgm:cxn modelId="{C4297B7D-4804-486A-A011-D4E3F68F7EE0}" type="presOf" srcId="{0DA9F750-6AA5-4082-9817-C10E6C959057}" destId="{7F7729F8-137C-41C3-B935-4B105FA589B3}" srcOrd="0" destOrd="2" presId="urn:microsoft.com/office/officeart/2005/8/layout/chevron1"/>
    <dgm:cxn modelId="{98B8D37F-2D06-4819-AAA6-63640B0B57B1}" srcId="{26A0D63B-5CCA-45D7-B7C0-7B0FDFC31928}" destId="{16F58589-D9F5-4B66-B89C-A37EA7D72BFC}" srcOrd="1" destOrd="0" parTransId="{7717F88F-246A-4F55-ACD9-E9627C122E67}" sibTransId="{6A2EF23F-81AB-4D33-8DDF-D5EB8FC20327}"/>
    <dgm:cxn modelId="{F4869884-6846-4F20-8F88-A8D0C1111A91}" type="presOf" srcId="{26A0D63B-5CCA-45D7-B7C0-7B0FDFC31928}" destId="{AB2B9C79-A717-4664-A207-4AE4EFE7A12C}" srcOrd="0" destOrd="0" presId="urn:microsoft.com/office/officeart/2005/8/layout/chevron1"/>
    <dgm:cxn modelId="{8F9BA7B1-DF9E-4053-9986-42E0C98E81C3}" type="presOf" srcId="{47039995-4839-403D-A379-6009D4C83789}" destId="{C0E163F4-CBB3-4C16-BA2D-A7127104C8BF}" srcOrd="0" destOrd="2" presId="urn:microsoft.com/office/officeart/2005/8/layout/chevron1"/>
    <dgm:cxn modelId="{9BB06DBC-2DC4-4F11-8CDF-8D67570ECEE9}" type="presOf" srcId="{E933478E-A8F3-46EC-B9D1-7728C8A37108}" destId="{7F7729F8-137C-41C3-B935-4B105FA589B3}" srcOrd="0" destOrd="3" presId="urn:microsoft.com/office/officeart/2005/8/layout/chevron1"/>
    <dgm:cxn modelId="{DD1870C0-7EAD-451A-9A01-EEAA6ED89EE5}" type="presOf" srcId="{D027CF1A-EE44-4383-A9AF-7876984CC01E}" destId="{E6799C72-717A-4962-A47C-8C5016FB8164}" srcOrd="0" destOrd="0" presId="urn:microsoft.com/office/officeart/2005/8/layout/chevron1"/>
    <dgm:cxn modelId="{AFF288C9-F811-4A06-8BCB-2F43314F7ECC}" srcId="{D027CF1A-EE44-4383-A9AF-7876984CC01E}" destId="{25B5C76C-2E63-45A9-B122-D74DDEC40C40}" srcOrd="0" destOrd="0" parTransId="{DB3F1371-CF25-49CD-BDA1-52E78B8E35DC}" sibTransId="{7BB81472-0721-46AB-B966-483C4ABCFD9C}"/>
    <dgm:cxn modelId="{D9544ECD-5A4F-4CE9-8236-EB50133072B6}" srcId="{16F58589-D9F5-4B66-B89C-A37EA7D72BFC}" destId="{0DA9F750-6AA5-4082-9817-C10E6C959057}" srcOrd="2" destOrd="0" parTransId="{9CD7EDE0-333B-46C3-9BE8-56FC3912E7A3}" sibTransId="{0C657FAF-1961-475E-AF2C-305AD64BF424}"/>
    <dgm:cxn modelId="{B4E1EECF-F6DB-454A-8D84-D489BC7DCF44}" srcId="{D027CF1A-EE44-4383-A9AF-7876984CC01E}" destId="{47039995-4839-403D-A379-6009D4C83789}" srcOrd="2" destOrd="0" parTransId="{9FB4DA8A-F1E5-4441-9C53-D2880D7B55A0}" sibTransId="{C80C937D-F944-45A1-87BE-6ABE7A867F46}"/>
    <dgm:cxn modelId="{91B234E1-E910-41D3-9883-57AFC338CF2D}" srcId="{D027CF1A-EE44-4383-A9AF-7876984CC01E}" destId="{61D1FAB5-D308-4524-82FF-59915178CCE8}" srcOrd="1" destOrd="0" parTransId="{32A61F36-B56A-4C84-8DD7-5386F4CE8BBD}" sibTransId="{F3BE4E8E-F232-488A-B3E0-3F3D62A074A5}"/>
    <dgm:cxn modelId="{BCE52BF0-DC8B-4FEB-BDEB-30D4982FC4AC}" type="presOf" srcId="{95601F76-E8A8-4D8C-AA63-AB3FD9453448}" destId="{7F7729F8-137C-41C3-B935-4B105FA589B3}" srcOrd="0" destOrd="1" presId="urn:microsoft.com/office/officeart/2005/8/layout/chevron1"/>
    <dgm:cxn modelId="{BA554FF4-8C2E-4FA1-BF7C-16E277FBC67E}" srcId="{D027CF1A-EE44-4383-A9AF-7876984CC01E}" destId="{77E15038-8D89-497F-A554-6CDD5C172EDF}" srcOrd="3" destOrd="0" parTransId="{E2FF3510-4704-4895-8EE8-3035A7AC9404}" sibTransId="{ABA8280E-0520-482A-83AC-7BB36A39BC82}"/>
    <dgm:cxn modelId="{82A47165-F71E-4035-9CCB-B4F8CE000772}" type="presParOf" srcId="{AB2B9C79-A717-4664-A207-4AE4EFE7A12C}" destId="{7F936E5A-0977-45F2-9C55-6776271E5DFD}" srcOrd="0" destOrd="0" presId="urn:microsoft.com/office/officeart/2005/8/layout/chevron1"/>
    <dgm:cxn modelId="{D0660C9B-2C0B-40EE-B1A6-9D7F0DBFA648}" type="presParOf" srcId="{7F936E5A-0977-45F2-9C55-6776271E5DFD}" destId="{E6799C72-717A-4962-A47C-8C5016FB8164}" srcOrd="0" destOrd="0" presId="urn:microsoft.com/office/officeart/2005/8/layout/chevron1"/>
    <dgm:cxn modelId="{D872677A-814C-4A1A-9ABF-9C1D1FABB4F1}" type="presParOf" srcId="{7F936E5A-0977-45F2-9C55-6776271E5DFD}" destId="{C0E163F4-CBB3-4C16-BA2D-A7127104C8BF}" srcOrd="1" destOrd="0" presId="urn:microsoft.com/office/officeart/2005/8/layout/chevron1"/>
    <dgm:cxn modelId="{A712BACB-A5C7-45CE-A1EB-2F4BA359AFA1}" type="presParOf" srcId="{AB2B9C79-A717-4664-A207-4AE4EFE7A12C}" destId="{A959964D-F8AF-48B5-B325-159D6CFEE24B}" srcOrd="1" destOrd="0" presId="urn:microsoft.com/office/officeart/2005/8/layout/chevron1"/>
    <dgm:cxn modelId="{8E58CD3E-F52B-4205-B627-7CD8DEE040FC}" type="presParOf" srcId="{AB2B9C79-A717-4664-A207-4AE4EFE7A12C}" destId="{6DAC4DAC-FBBB-4261-BDAC-44DD43B9029F}" srcOrd="2" destOrd="0" presId="urn:microsoft.com/office/officeart/2005/8/layout/chevron1"/>
    <dgm:cxn modelId="{EF89E83D-EE0F-4BBC-A67B-F225E64A6E3B}" type="presParOf" srcId="{6DAC4DAC-FBBB-4261-BDAC-44DD43B9029F}" destId="{3A9E66E0-6899-465F-B388-7284F950BE0B}" srcOrd="0" destOrd="0" presId="urn:microsoft.com/office/officeart/2005/8/layout/chevron1"/>
    <dgm:cxn modelId="{1F4E0DFA-7582-49F9-BE22-D73957AD7FE0}" type="presParOf" srcId="{6DAC4DAC-FBBB-4261-BDAC-44DD43B9029F}" destId="{7F7729F8-137C-41C3-B935-4B105FA589B3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747272-9126-4F4C-ABBA-8AA5FF1E5A5F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DB92B3F-34ED-411C-9E6A-EF9F1511E8B6}">
      <dgm:prSet/>
      <dgm:spPr/>
      <dgm:t>
        <a:bodyPr/>
        <a:lstStyle/>
        <a:p>
          <a:pPr>
            <a:defRPr cap="all"/>
          </a:pPr>
          <a:r>
            <a:rPr lang="en-US" dirty="0"/>
            <a:t>Define and Illustrate Oars</a:t>
          </a:r>
        </a:p>
      </dgm:t>
    </dgm:pt>
    <dgm:pt modelId="{BF95873F-506D-4F7A-A2F5-7BAF8E11F9E9}" type="parTrans" cxnId="{AA795D98-3C12-4F37-A02E-70FAD53089E9}">
      <dgm:prSet/>
      <dgm:spPr/>
      <dgm:t>
        <a:bodyPr/>
        <a:lstStyle/>
        <a:p>
          <a:endParaRPr lang="en-US"/>
        </a:p>
      </dgm:t>
    </dgm:pt>
    <dgm:pt modelId="{562D4831-E52F-432B-B31C-EC9C2480E79F}" type="sibTrans" cxnId="{AA795D98-3C12-4F37-A02E-70FAD53089E9}">
      <dgm:prSet/>
      <dgm:spPr/>
      <dgm:t>
        <a:bodyPr/>
        <a:lstStyle/>
        <a:p>
          <a:endParaRPr lang="en-US"/>
        </a:p>
      </dgm:t>
    </dgm:pt>
    <dgm:pt modelId="{E8D78C62-E122-4D02-B87A-4A221618342C}">
      <dgm:prSet/>
      <dgm:spPr/>
      <dgm:t>
        <a:bodyPr/>
        <a:lstStyle/>
        <a:p>
          <a:pPr>
            <a:defRPr cap="all"/>
          </a:pPr>
          <a:r>
            <a:rPr lang="en-US" dirty="0"/>
            <a:t>Demo: Role Play</a:t>
          </a:r>
        </a:p>
      </dgm:t>
    </dgm:pt>
    <dgm:pt modelId="{EAB72496-DEFA-414E-88A3-C782CF66D216}" type="parTrans" cxnId="{54AEE5FA-7EBB-453E-AEA4-ED2F0157154F}">
      <dgm:prSet/>
      <dgm:spPr/>
      <dgm:t>
        <a:bodyPr/>
        <a:lstStyle/>
        <a:p>
          <a:endParaRPr lang="en-US"/>
        </a:p>
      </dgm:t>
    </dgm:pt>
    <dgm:pt modelId="{35A2EEEF-4927-4250-BC17-ECE0F7EDA577}" type="sibTrans" cxnId="{54AEE5FA-7EBB-453E-AEA4-ED2F0157154F}">
      <dgm:prSet/>
      <dgm:spPr/>
      <dgm:t>
        <a:bodyPr/>
        <a:lstStyle/>
        <a:p>
          <a:endParaRPr lang="en-US"/>
        </a:p>
      </dgm:t>
    </dgm:pt>
    <dgm:pt modelId="{91EE8CED-2C69-4CBF-9708-E58005C89850}">
      <dgm:prSet/>
      <dgm:spPr/>
      <dgm:t>
        <a:bodyPr/>
        <a:lstStyle/>
        <a:p>
          <a:pPr>
            <a:defRPr cap="all"/>
          </a:pPr>
          <a:r>
            <a:rPr lang="en-US" dirty="0"/>
            <a:t>Breakout Triads- practice OARS</a:t>
          </a:r>
        </a:p>
      </dgm:t>
    </dgm:pt>
    <dgm:pt modelId="{4D061CEF-096D-400C-87D0-059D2351C101}" type="parTrans" cxnId="{D2F7215D-D700-4333-8639-D8A6B8EC17B3}">
      <dgm:prSet/>
      <dgm:spPr/>
      <dgm:t>
        <a:bodyPr/>
        <a:lstStyle/>
        <a:p>
          <a:endParaRPr lang="en-US"/>
        </a:p>
      </dgm:t>
    </dgm:pt>
    <dgm:pt modelId="{79AA5B89-FC9B-4841-B389-9D0C0F7B9275}" type="sibTrans" cxnId="{D2F7215D-D700-4333-8639-D8A6B8EC17B3}">
      <dgm:prSet/>
      <dgm:spPr/>
      <dgm:t>
        <a:bodyPr/>
        <a:lstStyle/>
        <a:p>
          <a:endParaRPr lang="en-US"/>
        </a:p>
      </dgm:t>
    </dgm:pt>
    <dgm:pt modelId="{75036D42-E7BB-4D2D-8A1D-69C02E4141AF}">
      <dgm:prSet/>
      <dgm:spPr/>
      <dgm:t>
        <a:bodyPr/>
        <a:lstStyle/>
        <a:p>
          <a:pPr>
            <a:defRPr cap="all"/>
          </a:pPr>
          <a:r>
            <a:rPr lang="en-US" dirty="0"/>
            <a:t>Group Discussion    </a:t>
          </a:r>
        </a:p>
      </dgm:t>
    </dgm:pt>
    <dgm:pt modelId="{721BAFA1-3603-48C9-B323-EAA9B8D9A3B6}" type="parTrans" cxnId="{01AC1B19-EA0D-4D39-B97E-9584A86FCA6C}">
      <dgm:prSet/>
      <dgm:spPr/>
      <dgm:t>
        <a:bodyPr/>
        <a:lstStyle/>
        <a:p>
          <a:endParaRPr lang="en-US"/>
        </a:p>
      </dgm:t>
    </dgm:pt>
    <dgm:pt modelId="{38ECE639-86CC-483D-AE8D-4790DE00028B}" type="sibTrans" cxnId="{01AC1B19-EA0D-4D39-B97E-9584A86FCA6C}">
      <dgm:prSet/>
      <dgm:spPr/>
      <dgm:t>
        <a:bodyPr/>
        <a:lstStyle/>
        <a:p>
          <a:endParaRPr lang="en-US"/>
        </a:p>
      </dgm:t>
    </dgm:pt>
    <dgm:pt modelId="{9EA45A1C-81A5-4F11-BDA8-5D0593CAFD5A}">
      <dgm:prSet/>
      <dgm:spPr/>
      <dgm:t>
        <a:bodyPr/>
        <a:lstStyle/>
        <a:p>
          <a:pPr>
            <a:defRPr cap="all"/>
          </a:pPr>
          <a:r>
            <a:rPr lang="en-US" dirty="0"/>
            <a:t>Practice suggestions</a:t>
          </a:r>
        </a:p>
      </dgm:t>
    </dgm:pt>
    <dgm:pt modelId="{870CAD21-DB48-427C-B6B3-9DAFABE22E9C}" type="parTrans" cxnId="{EACDDF63-DB7E-4E9A-B732-676CA51A0688}">
      <dgm:prSet/>
      <dgm:spPr/>
      <dgm:t>
        <a:bodyPr/>
        <a:lstStyle/>
        <a:p>
          <a:endParaRPr lang="en-US"/>
        </a:p>
      </dgm:t>
    </dgm:pt>
    <dgm:pt modelId="{CEB740FB-E060-42A7-AA4C-30D377CFB98B}" type="sibTrans" cxnId="{EACDDF63-DB7E-4E9A-B732-676CA51A0688}">
      <dgm:prSet/>
      <dgm:spPr/>
      <dgm:t>
        <a:bodyPr/>
        <a:lstStyle/>
        <a:p>
          <a:endParaRPr lang="en-US"/>
        </a:p>
      </dgm:t>
    </dgm:pt>
    <dgm:pt modelId="{0B1A1DD6-D87A-4CBB-8118-26B83138D443}" type="pres">
      <dgm:prSet presAssocID="{4C747272-9126-4F4C-ABBA-8AA5FF1E5A5F}" presName="linear" presStyleCnt="0">
        <dgm:presLayoutVars>
          <dgm:animLvl val="lvl"/>
          <dgm:resizeHandles val="exact"/>
        </dgm:presLayoutVars>
      </dgm:prSet>
      <dgm:spPr/>
    </dgm:pt>
    <dgm:pt modelId="{B5EC6461-66C5-4162-9D37-D18222C276D4}" type="pres">
      <dgm:prSet presAssocID="{DDB92B3F-34ED-411C-9E6A-EF9F1511E8B6}" presName="parentText" presStyleLbl="node1" presStyleIdx="0" presStyleCnt="5" custLinFactNeighborX="491">
        <dgm:presLayoutVars>
          <dgm:chMax val="0"/>
          <dgm:bulletEnabled val="1"/>
        </dgm:presLayoutVars>
      </dgm:prSet>
      <dgm:spPr/>
    </dgm:pt>
    <dgm:pt modelId="{26C51FB0-86B8-4B94-8C2D-543F1E87BF6C}" type="pres">
      <dgm:prSet presAssocID="{562D4831-E52F-432B-B31C-EC9C2480E79F}" presName="spacer" presStyleCnt="0"/>
      <dgm:spPr/>
    </dgm:pt>
    <dgm:pt modelId="{CD86D687-9ED9-4C80-B941-C4894D54D797}" type="pres">
      <dgm:prSet presAssocID="{E8D78C62-E122-4D02-B87A-4A221618342C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80A4EDC9-7972-4F7E-8227-5637FE2C1E0C}" type="pres">
      <dgm:prSet presAssocID="{35A2EEEF-4927-4250-BC17-ECE0F7EDA577}" presName="spacer" presStyleCnt="0"/>
      <dgm:spPr/>
    </dgm:pt>
    <dgm:pt modelId="{EA542846-869D-4469-992C-990E5271BDBE}" type="pres">
      <dgm:prSet presAssocID="{91EE8CED-2C69-4CBF-9708-E58005C89850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60573EDB-09A5-41FF-AF05-3A0DEE2A6957}" type="pres">
      <dgm:prSet presAssocID="{79AA5B89-FC9B-4841-B389-9D0C0F7B9275}" presName="spacer" presStyleCnt="0"/>
      <dgm:spPr/>
    </dgm:pt>
    <dgm:pt modelId="{665AB175-FFB7-4FE1-95F9-C0D6E04D3922}" type="pres">
      <dgm:prSet presAssocID="{75036D42-E7BB-4D2D-8A1D-69C02E4141AF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6D3A58BC-9556-4160-9F4A-1F89ADBF5CB7}" type="pres">
      <dgm:prSet presAssocID="{38ECE639-86CC-483D-AE8D-4790DE00028B}" presName="spacer" presStyleCnt="0"/>
      <dgm:spPr/>
    </dgm:pt>
    <dgm:pt modelId="{E4EE754B-8ACD-4483-9804-8D862249D922}" type="pres">
      <dgm:prSet presAssocID="{9EA45A1C-81A5-4F11-BDA8-5D0593CAFD5A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33F68607-825D-427F-BB64-44159CB1CF49}" type="presOf" srcId="{91EE8CED-2C69-4CBF-9708-E58005C89850}" destId="{EA542846-869D-4469-992C-990E5271BDBE}" srcOrd="0" destOrd="0" presId="urn:microsoft.com/office/officeart/2005/8/layout/vList2"/>
    <dgm:cxn modelId="{01AC1B19-EA0D-4D39-B97E-9584A86FCA6C}" srcId="{4C747272-9126-4F4C-ABBA-8AA5FF1E5A5F}" destId="{75036D42-E7BB-4D2D-8A1D-69C02E4141AF}" srcOrd="3" destOrd="0" parTransId="{721BAFA1-3603-48C9-B323-EAA9B8D9A3B6}" sibTransId="{38ECE639-86CC-483D-AE8D-4790DE00028B}"/>
    <dgm:cxn modelId="{B470C83F-4237-4D65-BD59-9F5ABA0784B8}" type="presOf" srcId="{E8D78C62-E122-4D02-B87A-4A221618342C}" destId="{CD86D687-9ED9-4C80-B941-C4894D54D797}" srcOrd="0" destOrd="0" presId="urn:microsoft.com/office/officeart/2005/8/layout/vList2"/>
    <dgm:cxn modelId="{D2F7215D-D700-4333-8639-D8A6B8EC17B3}" srcId="{4C747272-9126-4F4C-ABBA-8AA5FF1E5A5F}" destId="{91EE8CED-2C69-4CBF-9708-E58005C89850}" srcOrd="2" destOrd="0" parTransId="{4D061CEF-096D-400C-87D0-059D2351C101}" sibTransId="{79AA5B89-FC9B-4841-B389-9D0C0F7B9275}"/>
    <dgm:cxn modelId="{EACDDF63-DB7E-4E9A-B732-676CA51A0688}" srcId="{4C747272-9126-4F4C-ABBA-8AA5FF1E5A5F}" destId="{9EA45A1C-81A5-4F11-BDA8-5D0593CAFD5A}" srcOrd="4" destOrd="0" parTransId="{870CAD21-DB48-427C-B6B3-9DAFABE22E9C}" sibTransId="{CEB740FB-E060-42A7-AA4C-30D377CFB98B}"/>
    <dgm:cxn modelId="{C0E22747-1088-4485-8C9B-3E446743B2EB}" type="presOf" srcId="{DDB92B3F-34ED-411C-9E6A-EF9F1511E8B6}" destId="{B5EC6461-66C5-4162-9D37-D18222C276D4}" srcOrd="0" destOrd="0" presId="urn:microsoft.com/office/officeart/2005/8/layout/vList2"/>
    <dgm:cxn modelId="{2269FB6D-095B-43FB-A394-858B31DE8076}" type="presOf" srcId="{75036D42-E7BB-4D2D-8A1D-69C02E4141AF}" destId="{665AB175-FFB7-4FE1-95F9-C0D6E04D3922}" srcOrd="0" destOrd="0" presId="urn:microsoft.com/office/officeart/2005/8/layout/vList2"/>
    <dgm:cxn modelId="{AA795D98-3C12-4F37-A02E-70FAD53089E9}" srcId="{4C747272-9126-4F4C-ABBA-8AA5FF1E5A5F}" destId="{DDB92B3F-34ED-411C-9E6A-EF9F1511E8B6}" srcOrd="0" destOrd="0" parTransId="{BF95873F-506D-4F7A-A2F5-7BAF8E11F9E9}" sibTransId="{562D4831-E52F-432B-B31C-EC9C2480E79F}"/>
    <dgm:cxn modelId="{73F6DABD-E688-4D02-8693-5A92A5CDB5F9}" type="presOf" srcId="{9EA45A1C-81A5-4F11-BDA8-5D0593CAFD5A}" destId="{E4EE754B-8ACD-4483-9804-8D862249D922}" srcOrd="0" destOrd="0" presId="urn:microsoft.com/office/officeart/2005/8/layout/vList2"/>
    <dgm:cxn modelId="{B4A7C8C8-02D6-42B0-9ED7-D0DCA4FE24D6}" type="presOf" srcId="{4C747272-9126-4F4C-ABBA-8AA5FF1E5A5F}" destId="{0B1A1DD6-D87A-4CBB-8118-26B83138D443}" srcOrd="0" destOrd="0" presId="urn:microsoft.com/office/officeart/2005/8/layout/vList2"/>
    <dgm:cxn modelId="{54AEE5FA-7EBB-453E-AEA4-ED2F0157154F}" srcId="{4C747272-9126-4F4C-ABBA-8AA5FF1E5A5F}" destId="{E8D78C62-E122-4D02-B87A-4A221618342C}" srcOrd="1" destOrd="0" parTransId="{EAB72496-DEFA-414E-88A3-C782CF66D216}" sibTransId="{35A2EEEF-4927-4250-BC17-ECE0F7EDA577}"/>
    <dgm:cxn modelId="{3D015CB1-C748-444D-9867-E8F37DA07B56}" type="presParOf" srcId="{0B1A1DD6-D87A-4CBB-8118-26B83138D443}" destId="{B5EC6461-66C5-4162-9D37-D18222C276D4}" srcOrd="0" destOrd="0" presId="urn:microsoft.com/office/officeart/2005/8/layout/vList2"/>
    <dgm:cxn modelId="{04271212-B154-49B4-9049-DF0F1E130FDC}" type="presParOf" srcId="{0B1A1DD6-D87A-4CBB-8118-26B83138D443}" destId="{26C51FB0-86B8-4B94-8C2D-543F1E87BF6C}" srcOrd="1" destOrd="0" presId="urn:microsoft.com/office/officeart/2005/8/layout/vList2"/>
    <dgm:cxn modelId="{F33512AD-AC44-45A5-806F-D19A08709F50}" type="presParOf" srcId="{0B1A1DD6-D87A-4CBB-8118-26B83138D443}" destId="{CD86D687-9ED9-4C80-B941-C4894D54D797}" srcOrd="2" destOrd="0" presId="urn:microsoft.com/office/officeart/2005/8/layout/vList2"/>
    <dgm:cxn modelId="{9EBBC4D3-6B88-4358-909C-DD13C2AC2515}" type="presParOf" srcId="{0B1A1DD6-D87A-4CBB-8118-26B83138D443}" destId="{80A4EDC9-7972-4F7E-8227-5637FE2C1E0C}" srcOrd="3" destOrd="0" presId="urn:microsoft.com/office/officeart/2005/8/layout/vList2"/>
    <dgm:cxn modelId="{5BBA51BE-B9F3-4ECA-8C80-9EF287678103}" type="presParOf" srcId="{0B1A1DD6-D87A-4CBB-8118-26B83138D443}" destId="{EA542846-869D-4469-992C-990E5271BDBE}" srcOrd="4" destOrd="0" presId="urn:microsoft.com/office/officeart/2005/8/layout/vList2"/>
    <dgm:cxn modelId="{B1EF702D-E3A1-452E-8136-0CE89DA2475F}" type="presParOf" srcId="{0B1A1DD6-D87A-4CBB-8118-26B83138D443}" destId="{60573EDB-09A5-41FF-AF05-3A0DEE2A6957}" srcOrd="5" destOrd="0" presId="urn:microsoft.com/office/officeart/2005/8/layout/vList2"/>
    <dgm:cxn modelId="{B1892C2E-B035-4AC4-AC7E-81DC01C7EDC2}" type="presParOf" srcId="{0B1A1DD6-D87A-4CBB-8118-26B83138D443}" destId="{665AB175-FFB7-4FE1-95F9-C0D6E04D3922}" srcOrd="6" destOrd="0" presId="urn:microsoft.com/office/officeart/2005/8/layout/vList2"/>
    <dgm:cxn modelId="{CA89A6E5-958D-4D76-8975-8F7BCE13DDE3}" type="presParOf" srcId="{0B1A1DD6-D87A-4CBB-8118-26B83138D443}" destId="{6D3A58BC-9556-4160-9F4A-1F89ADBF5CB7}" srcOrd="7" destOrd="0" presId="urn:microsoft.com/office/officeart/2005/8/layout/vList2"/>
    <dgm:cxn modelId="{1001254F-97EB-4B03-B6DE-EDCA2E1D0039}" type="presParOf" srcId="{0B1A1DD6-D87A-4CBB-8118-26B83138D443}" destId="{E4EE754B-8ACD-4483-9804-8D862249D922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799C72-717A-4962-A47C-8C5016FB8164}">
      <dsp:nvSpPr>
        <dsp:cNvPr id="0" name=""/>
        <dsp:cNvSpPr/>
      </dsp:nvSpPr>
      <dsp:spPr>
        <a:xfrm>
          <a:off x="174" y="358314"/>
          <a:ext cx="4051175" cy="1606852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6015" tIns="38672" rIns="38672" bIns="38672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endParaRPr lang="en-US" sz="2900" kern="1200" dirty="0"/>
        </a:p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900" kern="1200" dirty="0"/>
            <a:t>Spirit of MI</a:t>
          </a:r>
        </a:p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endParaRPr lang="en-US" sz="2900" kern="1200" dirty="0"/>
        </a:p>
      </dsp:txBody>
      <dsp:txXfrm>
        <a:off x="803600" y="358314"/>
        <a:ext cx="2444323" cy="1606852"/>
      </dsp:txXfrm>
    </dsp:sp>
    <dsp:sp modelId="{C0E163F4-CBB3-4C16-BA2D-A7127104C8BF}">
      <dsp:nvSpPr>
        <dsp:cNvPr id="0" name=""/>
        <dsp:cNvSpPr/>
      </dsp:nvSpPr>
      <dsp:spPr>
        <a:xfrm>
          <a:off x="174" y="2166023"/>
          <a:ext cx="3240940" cy="182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/>
            <a:t>Partnership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/>
            <a:t>Acceptance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/>
            <a:t>Compassion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/>
            <a:t>Evocation</a:t>
          </a:r>
        </a:p>
      </dsp:txBody>
      <dsp:txXfrm>
        <a:off x="174" y="2166023"/>
        <a:ext cx="3240940" cy="1827000"/>
      </dsp:txXfrm>
    </dsp:sp>
    <dsp:sp modelId="{3A9E66E0-6899-465F-B388-7284F950BE0B}">
      <dsp:nvSpPr>
        <dsp:cNvPr id="0" name=""/>
        <dsp:cNvSpPr/>
      </dsp:nvSpPr>
      <dsp:spPr>
        <a:xfrm>
          <a:off x="3835350" y="358314"/>
          <a:ext cx="4051175" cy="1606852"/>
        </a:xfrm>
        <a:prstGeom prst="chevron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6015" tIns="38672" rIns="38672" bIns="38672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900" kern="1200"/>
            <a:t>Four Processes</a:t>
          </a:r>
        </a:p>
      </dsp:txBody>
      <dsp:txXfrm>
        <a:off x="4638776" y="358314"/>
        <a:ext cx="2444323" cy="1606852"/>
      </dsp:txXfrm>
    </dsp:sp>
    <dsp:sp modelId="{7F7729F8-137C-41C3-B935-4B105FA589B3}">
      <dsp:nvSpPr>
        <dsp:cNvPr id="0" name=""/>
        <dsp:cNvSpPr/>
      </dsp:nvSpPr>
      <dsp:spPr>
        <a:xfrm>
          <a:off x="3835350" y="2166023"/>
          <a:ext cx="3240940" cy="182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/>
            <a:t>Engage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/>
            <a:t>Focus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/>
            <a:t>Evoke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/>
            <a:t>Plan</a:t>
          </a:r>
        </a:p>
      </dsp:txBody>
      <dsp:txXfrm>
        <a:off x="3835350" y="2166023"/>
        <a:ext cx="3240940" cy="1827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EC6461-66C5-4162-9D37-D18222C276D4}">
      <dsp:nvSpPr>
        <dsp:cNvPr id="0" name=""/>
        <dsp:cNvSpPr/>
      </dsp:nvSpPr>
      <dsp:spPr>
        <a:xfrm>
          <a:off x="0" y="1059285"/>
          <a:ext cx="5175384" cy="62361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600" kern="1200" dirty="0"/>
            <a:t>Define and Illustrate Oars</a:t>
          </a:r>
        </a:p>
      </dsp:txBody>
      <dsp:txXfrm>
        <a:off x="30442" y="1089727"/>
        <a:ext cx="5114500" cy="562726"/>
      </dsp:txXfrm>
    </dsp:sp>
    <dsp:sp modelId="{CD86D687-9ED9-4C80-B941-C4894D54D797}">
      <dsp:nvSpPr>
        <dsp:cNvPr id="0" name=""/>
        <dsp:cNvSpPr/>
      </dsp:nvSpPr>
      <dsp:spPr>
        <a:xfrm>
          <a:off x="0" y="1757775"/>
          <a:ext cx="5175384" cy="623610"/>
        </a:xfrm>
        <a:prstGeom prst="roundRect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600" kern="1200" dirty="0"/>
            <a:t>Demo: Role Play</a:t>
          </a:r>
        </a:p>
      </dsp:txBody>
      <dsp:txXfrm>
        <a:off x="30442" y="1788217"/>
        <a:ext cx="5114500" cy="562726"/>
      </dsp:txXfrm>
    </dsp:sp>
    <dsp:sp modelId="{EA542846-869D-4469-992C-990E5271BDBE}">
      <dsp:nvSpPr>
        <dsp:cNvPr id="0" name=""/>
        <dsp:cNvSpPr/>
      </dsp:nvSpPr>
      <dsp:spPr>
        <a:xfrm>
          <a:off x="0" y="2456265"/>
          <a:ext cx="5175384" cy="623610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600" kern="1200" dirty="0"/>
            <a:t>Breakout Triads- practice OARS</a:t>
          </a:r>
        </a:p>
      </dsp:txBody>
      <dsp:txXfrm>
        <a:off x="30442" y="2486707"/>
        <a:ext cx="5114500" cy="562726"/>
      </dsp:txXfrm>
    </dsp:sp>
    <dsp:sp modelId="{665AB175-FFB7-4FE1-95F9-C0D6E04D3922}">
      <dsp:nvSpPr>
        <dsp:cNvPr id="0" name=""/>
        <dsp:cNvSpPr/>
      </dsp:nvSpPr>
      <dsp:spPr>
        <a:xfrm>
          <a:off x="0" y="3154755"/>
          <a:ext cx="5175384" cy="623610"/>
        </a:xfrm>
        <a:prstGeom prst="roundRect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600" kern="1200" dirty="0"/>
            <a:t>Group Discussion    </a:t>
          </a:r>
        </a:p>
      </dsp:txBody>
      <dsp:txXfrm>
        <a:off x="30442" y="3185197"/>
        <a:ext cx="5114500" cy="562726"/>
      </dsp:txXfrm>
    </dsp:sp>
    <dsp:sp modelId="{E4EE754B-8ACD-4483-9804-8D862249D922}">
      <dsp:nvSpPr>
        <dsp:cNvPr id="0" name=""/>
        <dsp:cNvSpPr/>
      </dsp:nvSpPr>
      <dsp:spPr>
        <a:xfrm>
          <a:off x="0" y="3853245"/>
          <a:ext cx="5175384" cy="62361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600" kern="1200" dirty="0"/>
            <a:t>Practice suggestions</a:t>
          </a:r>
        </a:p>
      </dsp:txBody>
      <dsp:txXfrm>
        <a:off x="30442" y="3883687"/>
        <a:ext cx="5114500" cy="5627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9111EB-5141-4A19-9B2F-E9785254A46E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790191-CF29-4EF6-BF37-82FCD2AF1D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684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68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709EE-E450-423E-8F72-DEF1C37697D4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2851C-F7D7-441F-866E-4FC639665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853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709EE-E450-423E-8F72-DEF1C37697D4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2851C-F7D7-441F-866E-4FC639665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011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709EE-E450-423E-8F72-DEF1C37697D4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2851C-F7D7-441F-866E-4FC639665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9120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 eaLnBrk="1" latinLnBrk="0" hangingPunct="1"/>
            <a:fld id="{23A271A1-F6D6-438B-A432-4747EE7ECD40}" type="datetimeFigureOut">
              <a:rPr lang="en-US" smtClean="0"/>
              <a:pPr algn="ctr" eaLnBrk="1" latinLnBrk="0" hangingPunct="1"/>
              <a:t>10/9/2024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7233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10/9/2024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5209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0273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430821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448024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7410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123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764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709EE-E450-423E-8F72-DEF1C37697D4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2851C-F7D7-441F-866E-4FC639665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734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800" dirty="0"/>
          </a:p>
        </p:txBody>
      </p:sp>
    </p:spTree>
    <p:extLst>
      <p:ext uri="{BB962C8B-B14F-4D97-AF65-F5344CB8AC3E}">
        <p14:creationId xmlns:p14="http://schemas.microsoft.com/office/powerpoint/2010/main" val="5510535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412995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10/9/2024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480786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709EE-E450-423E-8F72-DEF1C37697D4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2851C-F7D7-441F-866E-4FC639665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60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709EE-E450-423E-8F72-DEF1C37697D4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2851C-F7D7-441F-866E-4FC639665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053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709EE-E450-423E-8F72-DEF1C37697D4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2851C-F7D7-441F-866E-4FC639665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926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709EE-E450-423E-8F72-DEF1C37697D4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2851C-F7D7-441F-866E-4FC639665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421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709EE-E450-423E-8F72-DEF1C37697D4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2851C-F7D7-441F-866E-4FC639665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100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709EE-E450-423E-8F72-DEF1C37697D4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2851C-F7D7-441F-866E-4FC639665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020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709EE-E450-423E-8F72-DEF1C37697D4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2851C-F7D7-441F-866E-4FC639665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896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A709EE-E450-423E-8F72-DEF1C37697D4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F2851C-F7D7-441F-866E-4FC639665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766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A271A1-F6D6-438B-A432-4747EE7ECD40}" type="datetimeFigureOut">
              <a:rPr lang="en-US" smtClean="0"/>
              <a:pPr/>
              <a:t>10/9/2024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147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nference room table">
            <a:extLst>
              <a:ext uri="{FF2B5EF4-FFF2-40B4-BE49-F238E27FC236}">
                <a16:creationId xmlns:a16="http://schemas.microsoft.com/office/drawing/2014/main" id="{610E1982-BAC7-42A6-B7B9-1082473E7E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10806" b="516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3F9260-A5B9-46F2-95CA-1A4D40E018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3900" y="965200"/>
            <a:ext cx="7696200" cy="3564869"/>
          </a:xfrm>
        </p:spPr>
        <p:txBody>
          <a:bodyPr>
            <a:normAutofit/>
          </a:bodyPr>
          <a:lstStyle/>
          <a:p>
            <a:pPr algn="l"/>
            <a:r>
              <a:rPr lang="en-US" sz="10000" dirty="0">
                <a:ln w="22225">
                  <a:solidFill>
                    <a:schemeClr val="tx1"/>
                  </a:solidFill>
                  <a:miter lim="800000"/>
                </a:ln>
                <a:noFill/>
              </a:rPr>
              <a:t>Motivational Interviewing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D27F8E-33CF-4DC8-8B20-99FC572960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3900" y="4572002"/>
            <a:ext cx="7696200" cy="1202995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2200" dirty="0"/>
              <a:t>RESULTS Webinar Session 2</a:t>
            </a:r>
          </a:p>
          <a:p>
            <a:pPr algn="l">
              <a:lnSpc>
                <a:spcPct val="90000"/>
              </a:lnSpc>
            </a:pPr>
            <a:r>
              <a:rPr lang="en-US" sz="2200" dirty="0"/>
              <a:t>Presented 10-9-2024</a:t>
            </a:r>
          </a:p>
          <a:p>
            <a:pPr algn="l">
              <a:lnSpc>
                <a:spcPct val="90000"/>
              </a:lnSpc>
            </a:pPr>
            <a:r>
              <a:rPr lang="en-US" sz="2200" dirty="0"/>
              <a:t>By David Christian, Ph.D.</a:t>
            </a:r>
          </a:p>
        </p:txBody>
      </p:sp>
    </p:spTree>
    <p:extLst>
      <p:ext uri="{BB962C8B-B14F-4D97-AF65-F5344CB8AC3E}">
        <p14:creationId xmlns:p14="http://schemas.microsoft.com/office/powerpoint/2010/main" val="10001632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FF9B822F-893E-44C8-963C-64F50ACEC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79" y="347471"/>
            <a:ext cx="8325612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28650" y="58521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1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Reflectively Listen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1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(check your understanding)</a:t>
            </a:r>
            <a:endParaRPr lang="en-US" sz="41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8" name="Picture 4" descr="TWO MEN TALKING TOGETHER; PEOPLE IN BACKGROUND MINGLING - U.S. National  Archives &amp; DVIDS Public Domain Search">
            <a:extLst>
              <a:ext uri="{FF2B5EF4-FFF2-40B4-BE49-F238E27FC236}">
                <a16:creationId xmlns:a16="http://schemas.microsoft.com/office/drawing/2014/main" id="{1B64F206-DAB4-4BA1-A862-460E832129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342" b="1"/>
          <a:stretch/>
        </p:blipFill>
        <p:spPr bwMode="auto">
          <a:xfrm>
            <a:off x="630936" y="2516777"/>
            <a:ext cx="4677156" cy="366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660136" y="2516777"/>
            <a:ext cx="2852928" cy="36601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900" dirty="0"/>
              <a:t>Show nonjudgmental understanding of their: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/>
              <a:t>Thoughts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/>
              <a:t>Feelings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/>
              <a:t>Values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/>
              <a:t>Reasons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/>
              <a:t>Both stated (surface) and implied (deep)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61B79E62-FAC0-4B0A-9473-C8C71942A30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10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858456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4690872" cy="1828800"/>
          </a:xfrm>
        </p:spPr>
        <p:txBody>
          <a:bodyPr>
            <a:normAutofit/>
          </a:bodyPr>
          <a:lstStyle/>
          <a:p>
            <a:r>
              <a:rPr lang="en-US" dirty="0"/>
              <a:t>Reflection Guidelines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322576"/>
            <a:ext cx="4690872" cy="385876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100" dirty="0"/>
              <a:t>Simple reflection shows the exposed iceberg (what they said).</a:t>
            </a:r>
          </a:p>
          <a:p>
            <a:pPr>
              <a:lnSpc>
                <a:spcPct val="90000"/>
              </a:lnSpc>
            </a:pPr>
            <a:r>
              <a:rPr lang="en-US" sz="2100" dirty="0"/>
              <a:t>Deep reflection adds meaning, feeling or emphasis, showing the submerged iceberg  (what they are implying). </a:t>
            </a:r>
          </a:p>
          <a:p>
            <a:pPr>
              <a:lnSpc>
                <a:spcPct val="90000"/>
              </a:lnSpc>
            </a:pPr>
            <a:r>
              <a:rPr lang="en-US" sz="2100" dirty="0"/>
              <a:t>Make your best guess about what the person means by “Continuing the paragraph” to encourage them to go deeper.</a:t>
            </a:r>
          </a:p>
          <a:p>
            <a:pPr>
              <a:lnSpc>
                <a:spcPct val="90000"/>
              </a:lnSpc>
            </a:pPr>
            <a:r>
              <a:rPr lang="en-US" sz="2100" dirty="0"/>
              <a:t>Reflection stops dead horse beatings. </a:t>
            </a:r>
          </a:p>
          <a:p>
            <a:pPr>
              <a:lnSpc>
                <a:spcPct val="90000"/>
              </a:lnSpc>
            </a:pPr>
            <a:r>
              <a:rPr lang="en-US" sz="2100" dirty="0"/>
              <a:t>Keep reflections brief. </a:t>
            </a:r>
          </a:p>
          <a:p>
            <a:pPr>
              <a:lnSpc>
                <a:spcPct val="90000"/>
              </a:lnSpc>
            </a:pPr>
            <a:endParaRPr lang="en-US" sz="2100" dirty="0"/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id="{EB7E9AB5-BD94-4AD2-9857-9F6E3B3B42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37" r="3234" b="-1"/>
          <a:stretch/>
        </p:blipFill>
        <p:spPr bwMode="auto">
          <a:xfrm>
            <a:off x="5664199" y="10"/>
            <a:ext cx="34798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63649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658" name="Rectangle 2"/>
          <p:cNvSpPr>
            <a:spLocks noGrp="1"/>
          </p:cNvSpPr>
          <p:nvPr>
            <p:ph type="title"/>
          </p:nvPr>
        </p:nvSpPr>
        <p:spPr>
          <a:xfrm>
            <a:off x="628650" y="365125"/>
            <a:ext cx="4690872" cy="18288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Summarize Strategically</a:t>
            </a:r>
            <a:br>
              <a:rPr lang="en-US" b="1" dirty="0"/>
            </a:br>
            <a:r>
              <a:rPr lang="en-US" b="1" dirty="0"/>
              <a:t>(The Big View) </a:t>
            </a:r>
            <a:endParaRPr lang="en-US" dirty="0"/>
          </a:p>
        </p:txBody>
      </p:sp>
      <p:sp>
        <p:nvSpPr>
          <p:cNvPr id="582659" name="Rectangle 3"/>
          <p:cNvSpPr>
            <a:spLocks noGrp="1"/>
          </p:cNvSpPr>
          <p:nvPr>
            <p:ph idx="1"/>
          </p:nvPr>
        </p:nvSpPr>
        <p:spPr>
          <a:xfrm>
            <a:off x="628650" y="2322576"/>
            <a:ext cx="4690872" cy="3858768"/>
          </a:xfrm>
        </p:spPr>
        <p:txBody>
          <a:bodyPr>
            <a:normAutofit/>
          </a:bodyPr>
          <a:lstStyle/>
          <a:p>
            <a:endParaRPr lang="en-US" sz="2100" dirty="0"/>
          </a:p>
          <a:p>
            <a:pPr marL="0" indent="0">
              <a:buNone/>
            </a:pPr>
            <a:r>
              <a:rPr lang="en-US" sz="2100" b="1" dirty="0"/>
              <a:t>Summary Options</a:t>
            </a:r>
          </a:p>
          <a:p>
            <a:r>
              <a:rPr lang="en-US" sz="2100" dirty="0"/>
              <a:t>The situation as they see it. </a:t>
            </a:r>
          </a:p>
          <a:p>
            <a:r>
              <a:rPr lang="en-US" sz="2100" dirty="0"/>
              <a:t>Options discussed and agreements.</a:t>
            </a:r>
          </a:p>
          <a:p>
            <a:r>
              <a:rPr lang="en-US" sz="2100" dirty="0"/>
              <a:t>Why this is important.</a:t>
            </a:r>
          </a:p>
          <a:p>
            <a:r>
              <a:rPr lang="en-US" sz="2100" dirty="0"/>
              <a:t> The next steps or plan.  </a:t>
            </a:r>
          </a:p>
          <a:p>
            <a:pPr lvl="1"/>
            <a:r>
              <a:rPr lang="en-US" sz="1700" dirty="0"/>
              <a:t>TNT: The Next Thing </a:t>
            </a:r>
          </a:p>
          <a:p>
            <a:endParaRPr lang="en-US" sz="2100" dirty="0"/>
          </a:p>
        </p:txBody>
      </p:sp>
      <p:pic>
        <p:nvPicPr>
          <p:cNvPr id="2050" name="Picture 2" descr="Hiker, Standing, Woman, Top, Journey">
            <a:extLst>
              <a:ext uri="{FF2B5EF4-FFF2-40B4-BE49-F238E27FC236}">
                <a16:creationId xmlns:a16="http://schemas.microsoft.com/office/drawing/2014/main" id="{AB1207B7-8F3E-4CEC-B5C1-EE73DB283D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10" r="19699" b="2"/>
          <a:stretch/>
        </p:blipFill>
        <p:spPr bwMode="auto">
          <a:xfrm>
            <a:off x="5664199" y="10"/>
            <a:ext cx="34798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ree Vectors | TNT">
            <a:extLst>
              <a:ext uri="{FF2B5EF4-FFF2-40B4-BE49-F238E27FC236}">
                <a16:creationId xmlns:a16="http://schemas.microsoft.com/office/drawing/2014/main" id="{0066DACE-E840-7E2D-8942-62B684BB5D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284284"/>
            <a:ext cx="2743200" cy="1287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28735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26ECD-C771-D780-E74F-291937C06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 With Sarah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24AB31-8710-8321-5342-786949753A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910" y="2057400"/>
            <a:ext cx="8229600" cy="2743200"/>
          </a:xfrm>
        </p:spPr>
        <p:txBody>
          <a:bodyPr>
            <a:normAutofit/>
          </a:bodyPr>
          <a:lstStyle/>
          <a:p>
            <a:r>
              <a:rPr lang="en-US" dirty="0"/>
              <a:t>Sarah will be playing House Speaker Johnson</a:t>
            </a:r>
          </a:p>
          <a:p>
            <a:pPr lvl="1"/>
            <a:r>
              <a:rPr lang="en-US" dirty="0"/>
              <a:t>Goal: pass the End TB Now bill. </a:t>
            </a:r>
          </a:p>
          <a:p>
            <a:pPr lvl="1"/>
            <a:r>
              <a:rPr lang="en-US" dirty="0"/>
              <a:t>Specific goal: move him forward (stages of change)</a:t>
            </a:r>
          </a:p>
          <a:p>
            <a:pPr lvl="1"/>
            <a:r>
              <a:rPr lang="en-US" dirty="0"/>
              <a:t>Other background from Sarah 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5045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86200"/>
            <a:ext cx="2468166" cy="2452687"/>
          </a:xfrm>
        </p:spPr>
        <p:txBody>
          <a:bodyPr anchor="ctr">
            <a:normAutofit/>
          </a:bodyPr>
          <a:lstStyle/>
          <a:p>
            <a:r>
              <a:rPr lang="en-US" sz="4800" b="1" dirty="0"/>
              <a:t>Triad Role Play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DAB586C3-668A-46A1-BE07-82A383DBFF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77" b="30529"/>
          <a:stretch/>
        </p:blipFill>
        <p:spPr bwMode="auto">
          <a:xfrm>
            <a:off x="2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9386" y="3908461"/>
            <a:ext cx="5976014" cy="2720939"/>
          </a:xfrm>
        </p:spPr>
        <p:txBody>
          <a:bodyPr anchor="ctr"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b="1" dirty="0"/>
              <a:t>MOC</a:t>
            </a:r>
            <a:r>
              <a:rPr lang="en-US" dirty="0"/>
              <a:t>: Play Speaker Johnson</a:t>
            </a:r>
          </a:p>
          <a:p>
            <a:pPr>
              <a:lnSpc>
                <a:spcPct val="90000"/>
              </a:lnSpc>
            </a:pPr>
            <a:r>
              <a:rPr lang="en-US" b="1" dirty="0"/>
              <a:t>Advocate</a:t>
            </a:r>
            <a:r>
              <a:rPr lang="en-US" dirty="0"/>
              <a:t>: Use OARS </a:t>
            </a:r>
          </a:p>
          <a:p>
            <a:pPr>
              <a:lnSpc>
                <a:spcPct val="90000"/>
              </a:lnSpc>
            </a:pPr>
            <a:r>
              <a:rPr lang="en-US" b="1" dirty="0"/>
              <a:t>Observer</a:t>
            </a:r>
            <a:r>
              <a:rPr lang="en-US" dirty="0"/>
              <a:t>: Count OARS, keep time</a:t>
            </a:r>
          </a:p>
          <a:p>
            <a:pPr>
              <a:lnSpc>
                <a:spcPct val="90000"/>
              </a:lnSpc>
            </a:pPr>
            <a:r>
              <a:rPr lang="en-US" dirty="0"/>
              <a:t>Chat 5 mins, Feedback 2 mins</a:t>
            </a:r>
          </a:p>
          <a:p>
            <a:pPr>
              <a:lnSpc>
                <a:spcPct val="90000"/>
              </a:lnSpc>
            </a:pPr>
            <a:r>
              <a:rPr lang="en-US" dirty="0"/>
              <a:t>Make mistakes!</a:t>
            </a:r>
          </a:p>
        </p:txBody>
      </p:sp>
    </p:spTree>
    <p:extLst>
      <p:ext uri="{BB962C8B-B14F-4D97-AF65-F5344CB8AC3E}">
        <p14:creationId xmlns:p14="http://schemas.microsoft.com/office/powerpoint/2010/main" val="37160649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2455" y="365124"/>
            <a:ext cx="4629150" cy="1828800"/>
          </a:xfrm>
        </p:spPr>
        <p:txBody>
          <a:bodyPr>
            <a:normAutofit/>
          </a:bodyPr>
          <a:lstStyle/>
          <a:p>
            <a:r>
              <a:rPr lang="en-US" b="1" dirty="0"/>
              <a:t>Discuss</a:t>
            </a:r>
          </a:p>
        </p:txBody>
      </p:sp>
      <p:pic>
        <p:nvPicPr>
          <p:cNvPr id="3076" name="Picture 4" descr="people sitting on chair in front of table while holding pens during daytime">
            <a:extLst>
              <a:ext uri="{FF2B5EF4-FFF2-40B4-BE49-F238E27FC236}">
                <a16:creationId xmlns:a16="http://schemas.microsoft.com/office/drawing/2014/main" id="{C38D6463-55A8-4FB6-9ECE-09F15979F2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6" r="49464" b="-1"/>
          <a:stretch/>
        </p:blipFill>
        <p:spPr bwMode="auto">
          <a:xfrm>
            <a:off x="20" y="10"/>
            <a:ext cx="347977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2455" y="2322576"/>
            <a:ext cx="4629150" cy="38587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100" b="1" dirty="0"/>
              <a:t>Advocates- </a:t>
            </a:r>
            <a:r>
              <a:rPr lang="en-US" sz="2100" dirty="0"/>
              <a:t>Your experience? </a:t>
            </a:r>
          </a:p>
          <a:p>
            <a:pPr marL="0" indent="0">
              <a:buNone/>
            </a:pPr>
            <a:r>
              <a:rPr lang="en-US" sz="2100" b="1" dirty="0"/>
              <a:t>MOC’s</a:t>
            </a:r>
            <a:r>
              <a:rPr lang="en-US" sz="2100" dirty="0"/>
              <a:t>- Your experience? </a:t>
            </a:r>
          </a:p>
          <a:p>
            <a:pPr marL="0" indent="0">
              <a:buNone/>
            </a:pPr>
            <a:r>
              <a:rPr lang="en-US" sz="2100" b="1" dirty="0"/>
              <a:t>Observers-</a:t>
            </a:r>
            <a:r>
              <a:rPr lang="en-US" sz="2100" dirty="0"/>
              <a:t> what did you notice? </a:t>
            </a:r>
          </a:p>
          <a:p>
            <a:pPr marL="0" indent="0">
              <a:buNone/>
            </a:pPr>
            <a:r>
              <a:rPr lang="en-US" sz="2100" b="1" dirty="0"/>
              <a:t>Everyone-</a:t>
            </a:r>
            <a:r>
              <a:rPr lang="en-US" sz="2100" dirty="0"/>
              <a:t> </a:t>
            </a:r>
          </a:p>
          <a:p>
            <a:r>
              <a:rPr lang="en-US" sz="2100" dirty="0"/>
              <a:t>Observations</a:t>
            </a:r>
          </a:p>
          <a:p>
            <a:r>
              <a:rPr lang="en-US" sz="2100" dirty="0"/>
              <a:t>Questions</a:t>
            </a:r>
          </a:p>
          <a:p>
            <a:r>
              <a:rPr lang="en-US" sz="2100" dirty="0"/>
              <a:t>What if’s</a:t>
            </a:r>
          </a:p>
          <a:p>
            <a:endParaRPr lang="en-US" sz="2100" dirty="0"/>
          </a:p>
          <a:p>
            <a:r>
              <a:rPr lang="en-US" sz="2100" dirty="0"/>
              <a:t>Sarah- </a:t>
            </a:r>
            <a:r>
              <a:rPr lang="en-US" sz="2100"/>
              <a:t>final business items.</a:t>
            </a:r>
            <a:endParaRPr lang="en-US" sz="2100" dirty="0"/>
          </a:p>
          <a:p>
            <a:pPr marL="0" indent="0">
              <a:buNone/>
            </a:pP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33536204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6E9A0-6408-FF44-D17C-604B88623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4BB8E9-A55A-8040-5A7B-E92271E3E4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131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3E0BD-E391-267B-DA93-17388E3D6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D77D5B-35A7-0ACD-285D-517CB4D4DA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957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1714A7CC-3413-4D48-984B-44BE7D3315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9091" r="1909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en-US" b="1"/>
              <a:t>Review</a:t>
            </a:r>
            <a:endParaRPr lang="en-US"/>
          </a:p>
        </p:txBody>
      </p:sp>
      <p:graphicFrame>
        <p:nvGraphicFramePr>
          <p:cNvPr id="21" name="Content Placeholder 2">
            <a:extLst>
              <a:ext uri="{FF2B5EF4-FFF2-40B4-BE49-F238E27FC236}">
                <a16:creationId xmlns:a16="http://schemas.microsoft.com/office/drawing/2014/main" id="{CBDBC463-BA10-4C2A-947C-84BBD2F27D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4989772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64507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433752"/>
            <a:ext cx="3276451" cy="1956841"/>
          </a:xfrm>
        </p:spPr>
        <p:txBody>
          <a:bodyPr anchor="b">
            <a:normAutofit fontScale="90000"/>
          </a:bodyPr>
          <a:lstStyle/>
          <a:p>
            <a:r>
              <a:rPr lang="en-US" sz="4700" b="1" dirty="0"/>
              <a:t>Core Skills: OARS</a:t>
            </a:r>
            <a:br>
              <a:rPr lang="en-US" sz="4700" b="1" dirty="0"/>
            </a:br>
            <a:r>
              <a:rPr lang="en-US" sz="2700" b="1" dirty="0"/>
              <a:t>Creating Collaborative Relationship</a:t>
            </a:r>
          </a:p>
        </p:txBody>
      </p:sp>
      <p:sp>
        <p:nvSpPr>
          <p:cNvPr id="24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2586994"/>
            <a:ext cx="2606040" cy="18288"/>
          </a:xfrm>
          <a:custGeom>
            <a:avLst/>
            <a:gdLst>
              <a:gd name="connsiteX0" fmla="*/ 0 w 2606040"/>
              <a:gd name="connsiteY0" fmla="*/ 0 h 18288"/>
              <a:gd name="connsiteX1" fmla="*/ 625450 w 2606040"/>
              <a:gd name="connsiteY1" fmla="*/ 0 h 18288"/>
              <a:gd name="connsiteX2" fmla="*/ 1224839 w 2606040"/>
              <a:gd name="connsiteY2" fmla="*/ 0 h 18288"/>
              <a:gd name="connsiteX3" fmla="*/ 1824228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02409 w 2606040"/>
              <a:gd name="connsiteY6" fmla="*/ 18288 h 18288"/>
              <a:gd name="connsiteX7" fmla="*/ 1276960 w 2606040"/>
              <a:gd name="connsiteY7" fmla="*/ 18288 h 18288"/>
              <a:gd name="connsiteX8" fmla="*/ 67757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  <a:gd name="connsiteX0" fmla="*/ 0 w 2606040"/>
              <a:gd name="connsiteY0" fmla="*/ 0 h 18288"/>
              <a:gd name="connsiteX1" fmla="*/ 599389 w 2606040"/>
              <a:gd name="connsiteY1" fmla="*/ 0 h 18288"/>
              <a:gd name="connsiteX2" fmla="*/ 1303020 w 2606040"/>
              <a:gd name="connsiteY2" fmla="*/ 0 h 18288"/>
              <a:gd name="connsiteX3" fmla="*/ 1876349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80590 w 2606040"/>
              <a:gd name="connsiteY6" fmla="*/ 18288 h 18288"/>
              <a:gd name="connsiteX7" fmla="*/ 1276960 w 2606040"/>
              <a:gd name="connsiteY7" fmla="*/ 18288 h 18288"/>
              <a:gd name="connsiteX8" fmla="*/ 65151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6040" h="18288" fill="none" extrusionOk="0">
                <a:moveTo>
                  <a:pt x="0" y="0"/>
                </a:moveTo>
                <a:cubicBezTo>
                  <a:pt x="211079" y="-22080"/>
                  <a:pt x="479378" y="-26537"/>
                  <a:pt x="625450" y="0"/>
                </a:cubicBezTo>
                <a:cubicBezTo>
                  <a:pt x="925937" y="-4758"/>
                  <a:pt x="973176" y="15739"/>
                  <a:pt x="1224839" y="0"/>
                </a:cubicBezTo>
                <a:cubicBezTo>
                  <a:pt x="1479663" y="-11328"/>
                  <a:pt x="1566636" y="18697"/>
                  <a:pt x="1824228" y="0"/>
                </a:cubicBezTo>
                <a:cubicBezTo>
                  <a:pt x="2086799" y="-72665"/>
                  <a:pt x="2306223" y="-891"/>
                  <a:pt x="2606040" y="0"/>
                </a:cubicBezTo>
                <a:cubicBezTo>
                  <a:pt x="2606645" y="4461"/>
                  <a:pt x="2607031" y="13181"/>
                  <a:pt x="2606040" y="18288"/>
                </a:cubicBezTo>
                <a:cubicBezTo>
                  <a:pt x="2260204" y="29342"/>
                  <a:pt x="2175708" y="5614"/>
                  <a:pt x="1902409" y="18288"/>
                </a:cubicBezTo>
                <a:cubicBezTo>
                  <a:pt x="1638502" y="41064"/>
                  <a:pt x="1460923" y="-16269"/>
                  <a:pt x="1276960" y="18288"/>
                </a:cubicBezTo>
                <a:cubicBezTo>
                  <a:pt x="1057717" y="14361"/>
                  <a:pt x="867956" y="2320"/>
                  <a:pt x="677570" y="18288"/>
                </a:cubicBezTo>
                <a:cubicBezTo>
                  <a:pt x="457951" y="33373"/>
                  <a:pt x="189752" y="55388"/>
                  <a:pt x="0" y="18288"/>
                </a:cubicBezTo>
                <a:cubicBezTo>
                  <a:pt x="1586" y="13022"/>
                  <a:pt x="-95" y="4569"/>
                  <a:pt x="0" y="0"/>
                </a:cubicBezTo>
                <a:close/>
              </a:path>
              <a:path w="2606040" h="18288" stroke="0" extrusionOk="0">
                <a:moveTo>
                  <a:pt x="0" y="0"/>
                </a:moveTo>
                <a:cubicBezTo>
                  <a:pt x="172759" y="3236"/>
                  <a:pt x="361166" y="-13413"/>
                  <a:pt x="599389" y="0"/>
                </a:cubicBezTo>
                <a:cubicBezTo>
                  <a:pt x="841226" y="37042"/>
                  <a:pt x="968991" y="14587"/>
                  <a:pt x="1303020" y="0"/>
                </a:cubicBezTo>
                <a:cubicBezTo>
                  <a:pt x="1643101" y="-7120"/>
                  <a:pt x="1717813" y="7213"/>
                  <a:pt x="1876349" y="0"/>
                </a:cubicBezTo>
                <a:cubicBezTo>
                  <a:pt x="2036762" y="-14138"/>
                  <a:pt x="2426397" y="-4451"/>
                  <a:pt x="2606040" y="0"/>
                </a:cubicBezTo>
                <a:cubicBezTo>
                  <a:pt x="2606314" y="8448"/>
                  <a:pt x="2606550" y="14527"/>
                  <a:pt x="2606040" y="18288"/>
                </a:cubicBezTo>
                <a:cubicBezTo>
                  <a:pt x="2344840" y="2643"/>
                  <a:pt x="2192043" y="7399"/>
                  <a:pt x="1980590" y="18288"/>
                </a:cubicBezTo>
                <a:cubicBezTo>
                  <a:pt x="1783984" y="-9745"/>
                  <a:pt x="1487673" y="45908"/>
                  <a:pt x="1276960" y="18288"/>
                </a:cubicBezTo>
                <a:cubicBezTo>
                  <a:pt x="1088134" y="-41257"/>
                  <a:pt x="877974" y="49968"/>
                  <a:pt x="651510" y="18288"/>
                </a:cubicBezTo>
                <a:cubicBezTo>
                  <a:pt x="430798" y="-27764"/>
                  <a:pt x="132889" y="-33467"/>
                  <a:pt x="0" y="18288"/>
                </a:cubicBezTo>
                <a:cubicBezTo>
                  <a:pt x="212" y="10845"/>
                  <a:pt x="-833" y="6193"/>
                  <a:pt x="0" y="0"/>
                </a:cubicBezTo>
                <a:close/>
              </a:path>
              <a:path w="2606040" h="18288" fill="none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27712" y="6878"/>
                  <a:pt x="971143" y="7084"/>
                  <a:pt x="1224839" y="0"/>
                </a:cubicBezTo>
                <a:cubicBezTo>
                  <a:pt x="1477775" y="-16815"/>
                  <a:pt x="1569904" y="19146"/>
                  <a:pt x="1824228" y="0"/>
                </a:cubicBezTo>
                <a:cubicBezTo>
                  <a:pt x="2055206" y="24867"/>
                  <a:pt x="2317192" y="-62872"/>
                  <a:pt x="2606040" y="0"/>
                </a:cubicBezTo>
                <a:cubicBezTo>
                  <a:pt x="2606166" y="3680"/>
                  <a:pt x="2606905" y="11461"/>
                  <a:pt x="2606040" y="18288"/>
                </a:cubicBezTo>
                <a:cubicBezTo>
                  <a:pt x="2234648" y="26976"/>
                  <a:pt x="2180202" y="-10361"/>
                  <a:pt x="1902409" y="18288"/>
                </a:cubicBezTo>
                <a:cubicBezTo>
                  <a:pt x="1635562" y="47194"/>
                  <a:pt x="1477339" y="4794"/>
                  <a:pt x="1276960" y="18288"/>
                </a:cubicBezTo>
                <a:cubicBezTo>
                  <a:pt x="1058094" y="66922"/>
                  <a:pt x="904206" y="-20636"/>
                  <a:pt x="677570" y="18288"/>
                </a:cubicBezTo>
                <a:cubicBezTo>
                  <a:pt x="485746" y="14713"/>
                  <a:pt x="195925" y="33005"/>
                  <a:pt x="0" y="18288"/>
                </a:cubicBezTo>
                <a:cubicBezTo>
                  <a:pt x="1168" y="12774"/>
                  <a:pt x="-229" y="374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custGeom>
                    <a:avLst/>
                    <a:gdLst>
                      <a:gd name="connsiteX0" fmla="*/ 0 w 2606040"/>
                      <a:gd name="connsiteY0" fmla="*/ 0 h 18288"/>
                      <a:gd name="connsiteX1" fmla="*/ 625450 w 2606040"/>
                      <a:gd name="connsiteY1" fmla="*/ 0 h 18288"/>
                      <a:gd name="connsiteX2" fmla="*/ 1224839 w 2606040"/>
                      <a:gd name="connsiteY2" fmla="*/ 0 h 18288"/>
                      <a:gd name="connsiteX3" fmla="*/ 1824228 w 2606040"/>
                      <a:gd name="connsiteY3" fmla="*/ 0 h 18288"/>
                      <a:gd name="connsiteX4" fmla="*/ 2606040 w 2606040"/>
                      <a:gd name="connsiteY4" fmla="*/ 0 h 18288"/>
                      <a:gd name="connsiteX5" fmla="*/ 2606040 w 2606040"/>
                      <a:gd name="connsiteY5" fmla="*/ 18288 h 18288"/>
                      <a:gd name="connsiteX6" fmla="*/ 1902409 w 2606040"/>
                      <a:gd name="connsiteY6" fmla="*/ 18288 h 18288"/>
                      <a:gd name="connsiteX7" fmla="*/ 1276960 w 2606040"/>
                      <a:gd name="connsiteY7" fmla="*/ 18288 h 18288"/>
                      <a:gd name="connsiteX8" fmla="*/ 677570 w 2606040"/>
                      <a:gd name="connsiteY8" fmla="*/ 18288 h 18288"/>
                      <a:gd name="connsiteX9" fmla="*/ 0 w 2606040"/>
                      <a:gd name="connsiteY9" fmla="*/ 18288 h 18288"/>
                      <a:gd name="connsiteX10" fmla="*/ 0 w 2606040"/>
                      <a:gd name="connsiteY10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606040" h="18288" fill="none" extrusionOk="0">
                        <a:moveTo>
                          <a:pt x="0" y="0"/>
                        </a:moveTo>
                        <a:cubicBezTo>
                          <a:pt x="266776" y="-600"/>
                          <a:pt x="322756" y="3201"/>
                          <a:pt x="625450" y="0"/>
                        </a:cubicBezTo>
                        <a:cubicBezTo>
                          <a:pt x="928144" y="-3201"/>
                          <a:pt x="968141" y="9269"/>
                          <a:pt x="1224839" y="0"/>
                        </a:cubicBezTo>
                        <a:cubicBezTo>
                          <a:pt x="1481537" y="-9269"/>
                          <a:pt x="1569059" y="21947"/>
                          <a:pt x="1824228" y="0"/>
                        </a:cubicBezTo>
                        <a:cubicBezTo>
                          <a:pt x="2079397" y="-21947"/>
                          <a:pt x="2326053" y="-10194"/>
                          <a:pt x="2606040" y="0"/>
                        </a:cubicBezTo>
                        <a:cubicBezTo>
                          <a:pt x="2605462" y="4771"/>
                          <a:pt x="2606793" y="12323"/>
                          <a:pt x="2606040" y="18288"/>
                        </a:cubicBezTo>
                        <a:cubicBezTo>
                          <a:pt x="2256758" y="31410"/>
                          <a:pt x="2173673" y="-12878"/>
                          <a:pt x="1902409" y="18288"/>
                        </a:cubicBezTo>
                        <a:cubicBezTo>
                          <a:pt x="1631145" y="49454"/>
                          <a:pt x="1461378" y="5466"/>
                          <a:pt x="1276960" y="18288"/>
                        </a:cubicBezTo>
                        <a:cubicBezTo>
                          <a:pt x="1092542" y="31110"/>
                          <a:pt x="890442" y="13213"/>
                          <a:pt x="677570" y="18288"/>
                        </a:cubicBezTo>
                        <a:cubicBezTo>
                          <a:pt x="464698" y="23364"/>
                          <a:pt x="187648" y="35837"/>
                          <a:pt x="0" y="18288"/>
                        </a:cubicBezTo>
                        <a:cubicBezTo>
                          <a:pt x="841" y="12879"/>
                          <a:pt x="-726" y="3977"/>
                          <a:pt x="0" y="0"/>
                        </a:cubicBezTo>
                        <a:close/>
                      </a:path>
                      <a:path w="2606040" h="18288" stroke="0" extrusionOk="0">
                        <a:moveTo>
                          <a:pt x="0" y="0"/>
                        </a:moveTo>
                        <a:cubicBezTo>
                          <a:pt x="197231" y="3803"/>
                          <a:pt x="358914" y="-9291"/>
                          <a:pt x="599389" y="0"/>
                        </a:cubicBezTo>
                        <a:cubicBezTo>
                          <a:pt x="839864" y="9291"/>
                          <a:pt x="979371" y="8509"/>
                          <a:pt x="1303020" y="0"/>
                        </a:cubicBezTo>
                        <a:cubicBezTo>
                          <a:pt x="1626669" y="-8509"/>
                          <a:pt x="1726300" y="7440"/>
                          <a:pt x="1876349" y="0"/>
                        </a:cubicBezTo>
                        <a:cubicBezTo>
                          <a:pt x="2026398" y="-7440"/>
                          <a:pt x="2430712" y="17957"/>
                          <a:pt x="2606040" y="0"/>
                        </a:cubicBezTo>
                        <a:cubicBezTo>
                          <a:pt x="2605426" y="8857"/>
                          <a:pt x="2606544" y="13619"/>
                          <a:pt x="2606040" y="18288"/>
                        </a:cubicBezTo>
                        <a:cubicBezTo>
                          <a:pt x="2393024" y="2241"/>
                          <a:pt x="2191161" y="39259"/>
                          <a:pt x="1980590" y="18288"/>
                        </a:cubicBezTo>
                        <a:cubicBezTo>
                          <a:pt x="1770019" y="-2683"/>
                          <a:pt x="1476440" y="36114"/>
                          <a:pt x="1276960" y="18288"/>
                        </a:cubicBezTo>
                        <a:cubicBezTo>
                          <a:pt x="1077480" y="463"/>
                          <a:pt x="880988" y="42125"/>
                          <a:pt x="651510" y="18288"/>
                        </a:cubicBezTo>
                        <a:cubicBezTo>
                          <a:pt x="422032" y="-5549"/>
                          <a:pt x="130744" y="-1947"/>
                          <a:pt x="0" y="18288"/>
                        </a:cubicBezTo>
                        <a:cubicBezTo>
                          <a:pt x="-487" y="10816"/>
                          <a:pt x="-839" y="605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516" y="3275792"/>
            <a:ext cx="3182691" cy="3320668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/>
              <a:t>Open Questions</a:t>
            </a:r>
          </a:p>
          <a:p>
            <a:r>
              <a:rPr lang="en-US" dirty="0"/>
              <a:t>Affirmations</a:t>
            </a:r>
          </a:p>
          <a:p>
            <a:r>
              <a:rPr lang="en-US" dirty="0"/>
              <a:t>Reflections  </a:t>
            </a:r>
          </a:p>
          <a:p>
            <a:r>
              <a:rPr lang="en-US" dirty="0"/>
              <a:t>Summaries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5334A4-EDF2-4993-BEAD-F3627E36EA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368" r="36417" b="-1"/>
          <a:stretch/>
        </p:blipFill>
        <p:spPr>
          <a:xfrm>
            <a:off x="3983776" y="10"/>
            <a:ext cx="515908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32155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640823"/>
            <a:ext cx="2563994" cy="5583148"/>
          </a:xfrm>
        </p:spPr>
        <p:txBody>
          <a:bodyPr anchor="ctr">
            <a:normAutofit/>
          </a:bodyPr>
          <a:lstStyle/>
          <a:p>
            <a:r>
              <a:rPr lang="en-US" sz="4700" b="1"/>
              <a:t>Session Overview</a:t>
            </a:r>
          </a:p>
        </p:txBody>
      </p:sp>
      <p:sp>
        <p:nvSpPr>
          <p:cNvPr id="22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44313" y="3465005"/>
            <a:ext cx="5410200" cy="13716"/>
          </a:xfrm>
          <a:custGeom>
            <a:avLst/>
            <a:gdLst>
              <a:gd name="connsiteX0" fmla="*/ 0 w 5410200"/>
              <a:gd name="connsiteY0" fmla="*/ 0 h 13716"/>
              <a:gd name="connsiteX1" fmla="*/ 568071 w 5410200"/>
              <a:gd name="connsiteY1" fmla="*/ 0 h 13716"/>
              <a:gd name="connsiteX2" fmla="*/ 1298448 w 5410200"/>
              <a:gd name="connsiteY2" fmla="*/ 0 h 13716"/>
              <a:gd name="connsiteX3" fmla="*/ 1920621 w 5410200"/>
              <a:gd name="connsiteY3" fmla="*/ 0 h 13716"/>
              <a:gd name="connsiteX4" fmla="*/ 2488692 w 5410200"/>
              <a:gd name="connsiteY4" fmla="*/ 0 h 13716"/>
              <a:gd name="connsiteX5" fmla="*/ 3219069 w 5410200"/>
              <a:gd name="connsiteY5" fmla="*/ 0 h 13716"/>
              <a:gd name="connsiteX6" fmla="*/ 3895344 w 5410200"/>
              <a:gd name="connsiteY6" fmla="*/ 0 h 13716"/>
              <a:gd name="connsiteX7" fmla="*/ 4571619 w 5410200"/>
              <a:gd name="connsiteY7" fmla="*/ 0 h 13716"/>
              <a:gd name="connsiteX8" fmla="*/ 5410200 w 5410200"/>
              <a:gd name="connsiteY8" fmla="*/ 0 h 13716"/>
              <a:gd name="connsiteX9" fmla="*/ 5410200 w 5410200"/>
              <a:gd name="connsiteY9" fmla="*/ 13716 h 13716"/>
              <a:gd name="connsiteX10" fmla="*/ 4842129 w 5410200"/>
              <a:gd name="connsiteY10" fmla="*/ 13716 h 13716"/>
              <a:gd name="connsiteX11" fmla="*/ 4328160 w 5410200"/>
              <a:gd name="connsiteY11" fmla="*/ 13716 h 13716"/>
              <a:gd name="connsiteX12" fmla="*/ 3597783 w 5410200"/>
              <a:gd name="connsiteY12" fmla="*/ 13716 h 13716"/>
              <a:gd name="connsiteX13" fmla="*/ 3029712 w 5410200"/>
              <a:gd name="connsiteY13" fmla="*/ 13716 h 13716"/>
              <a:gd name="connsiteX14" fmla="*/ 2299335 w 5410200"/>
              <a:gd name="connsiteY14" fmla="*/ 13716 h 13716"/>
              <a:gd name="connsiteX15" fmla="*/ 1514856 w 5410200"/>
              <a:gd name="connsiteY15" fmla="*/ 13716 h 13716"/>
              <a:gd name="connsiteX16" fmla="*/ 892683 w 5410200"/>
              <a:gd name="connsiteY16" fmla="*/ 13716 h 13716"/>
              <a:gd name="connsiteX17" fmla="*/ 0 w 5410200"/>
              <a:gd name="connsiteY17" fmla="*/ 13716 h 13716"/>
              <a:gd name="connsiteX18" fmla="*/ 0 w 5410200"/>
              <a:gd name="connsiteY18" fmla="*/ 0 h 13716"/>
              <a:gd name="connsiteX0" fmla="*/ 0 w 5410200"/>
              <a:gd name="connsiteY0" fmla="*/ 0 h 13716"/>
              <a:gd name="connsiteX1" fmla="*/ 622173 w 5410200"/>
              <a:gd name="connsiteY1" fmla="*/ 0 h 13716"/>
              <a:gd name="connsiteX2" fmla="*/ 1136142 w 5410200"/>
              <a:gd name="connsiteY2" fmla="*/ 0 h 13716"/>
              <a:gd name="connsiteX3" fmla="*/ 1920621 w 5410200"/>
              <a:gd name="connsiteY3" fmla="*/ 0 h 13716"/>
              <a:gd name="connsiteX4" fmla="*/ 2542794 w 5410200"/>
              <a:gd name="connsiteY4" fmla="*/ 0 h 13716"/>
              <a:gd name="connsiteX5" fmla="*/ 3164967 w 5410200"/>
              <a:gd name="connsiteY5" fmla="*/ 0 h 13716"/>
              <a:gd name="connsiteX6" fmla="*/ 3949446 w 5410200"/>
              <a:gd name="connsiteY6" fmla="*/ 0 h 13716"/>
              <a:gd name="connsiteX7" fmla="*/ 4517517 w 5410200"/>
              <a:gd name="connsiteY7" fmla="*/ 0 h 13716"/>
              <a:gd name="connsiteX8" fmla="*/ 5410200 w 5410200"/>
              <a:gd name="connsiteY8" fmla="*/ 0 h 13716"/>
              <a:gd name="connsiteX9" fmla="*/ 5410200 w 5410200"/>
              <a:gd name="connsiteY9" fmla="*/ 13716 h 13716"/>
              <a:gd name="connsiteX10" fmla="*/ 4842129 w 5410200"/>
              <a:gd name="connsiteY10" fmla="*/ 13716 h 13716"/>
              <a:gd name="connsiteX11" fmla="*/ 4165854 w 5410200"/>
              <a:gd name="connsiteY11" fmla="*/ 13716 h 13716"/>
              <a:gd name="connsiteX12" fmla="*/ 3543681 w 5410200"/>
              <a:gd name="connsiteY12" fmla="*/ 13716 h 13716"/>
              <a:gd name="connsiteX13" fmla="*/ 2759202 w 5410200"/>
              <a:gd name="connsiteY13" fmla="*/ 13716 h 13716"/>
              <a:gd name="connsiteX14" fmla="*/ 1974723 w 5410200"/>
              <a:gd name="connsiteY14" fmla="*/ 13716 h 13716"/>
              <a:gd name="connsiteX15" fmla="*/ 1406652 w 5410200"/>
              <a:gd name="connsiteY15" fmla="*/ 13716 h 13716"/>
              <a:gd name="connsiteX16" fmla="*/ 730377 w 5410200"/>
              <a:gd name="connsiteY16" fmla="*/ 13716 h 13716"/>
              <a:gd name="connsiteX17" fmla="*/ 0 w 5410200"/>
              <a:gd name="connsiteY17" fmla="*/ 13716 h 13716"/>
              <a:gd name="connsiteX18" fmla="*/ 0 w 5410200"/>
              <a:gd name="connsiteY18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3716" fill="none" extrusionOk="0">
                <a:moveTo>
                  <a:pt x="0" y="0"/>
                </a:moveTo>
                <a:cubicBezTo>
                  <a:pt x="176940" y="8795"/>
                  <a:pt x="295530" y="-3818"/>
                  <a:pt x="568071" y="0"/>
                </a:cubicBezTo>
                <a:cubicBezTo>
                  <a:pt x="821049" y="-7814"/>
                  <a:pt x="977778" y="-9274"/>
                  <a:pt x="1298448" y="0"/>
                </a:cubicBezTo>
                <a:cubicBezTo>
                  <a:pt x="1590381" y="13044"/>
                  <a:pt x="1630605" y="-28"/>
                  <a:pt x="1920621" y="0"/>
                </a:cubicBezTo>
                <a:cubicBezTo>
                  <a:pt x="2206035" y="10386"/>
                  <a:pt x="2357755" y="-28028"/>
                  <a:pt x="2488692" y="0"/>
                </a:cubicBezTo>
                <a:cubicBezTo>
                  <a:pt x="2633521" y="25625"/>
                  <a:pt x="3022777" y="-45440"/>
                  <a:pt x="3219069" y="0"/>
                </a:cubicBezTo>
                <a:cubicBezTo>
                  <a:pt x="3460337" y="63290"/>
                  <a:pt x="3645640" y="26494"/>
                  <a:pt x="3895344" y="0"/>
                </a:cubicBezTo>
                <a:cubicBezTo>
                  <a:pt x="4126339" y="-535"/>
                  <a:pt x="4382665" y="-55222"/>
                  <a:pt x="4571619" y="0"/>
                </a:cubicBezTo>
                <a:cubicBezTo>
                  <a:pt x="4776405" y="-816"/>
                  <a:pt x="5201098" y="-43036"/>
                  <a:pt x="5410200" y="0"/>
                </a:cubicBezTo>
                <a:cubicBezTo>
                  <a:pt x="5409052" y="2649"/>
                  <a:pt x="5410186" y="9063"/>
                  <a:pt x="5410200" y="13716"/>
                </a:cubicBezTo>
                <a:cubicBezTo>
                  <a:pt x="5133704" y="5182"/>
                  <a:pt x="5123444" y="31477"/>
                  <a:pt x="4842129" y="13716"/>
                </a:cubicBezTo>
                <a:cubicBezTo>
                  <a:pt x="4568650" y="-219"/>
                  <a:pt x="4447390" y="8221"/>
                  <a:pt x="4328160" y="13716"/>
                </a:cubicBezTo>
                <a:cubicBezTo>
                  <a:pt x="4227436" y="28078"/>
                  <a:pt x="3754725" y="-2253"/>
                  <a:pt x="3597783" y="13716"/>
                </a:cubicBezTo>
                <a:cubicBezTo>
                  <a:pt x="3459353" y="10223"/>
                  <a:pt x="3317740" y="47315"/>
                  <a:pt x="3029712" y="13716"/>
                </a:cubicBezTo>
                <a:cubicBezTo>
                  <a:pt x="2766446" y="5245"/>
                  <a:pt x="2645518" y="35922"/>
                  <a:pt x="2299335" y="13716"/>
                </a:cubicBezTo>
                <a:cubicBezTo>
                  <a:pt x="1977844" y="23735"/>
                  <a:pt x="1781583" y="-1801"/>
                  <a:pt x="1514856" y="13716"/>
                </a:cubicBezTo>
                <a:cubicBezTo>
                  <a:pt x="1212648" y="18781"/>
                  <a:pt x="1087880" y="-4407"/>
                  <a:pt x="892683" y="13716"/>
                </a:cubicBezTo>
                <a:cubicBezTo>
                  <a:pt x="745769" y="11772"/>
                  <a:pt x="183254" y="-32062"/>
                  <a:pt x="0" y="13716"/>
                </a:cubicBezTo>
                <a:cubicBezTo>
                  <a:pt x="-907" y="9799"/>
                  <a:pt x="-75" y="7151"/>
                  <a:pt x="0" y="0"/>
                </a:cubicBezTo>
                <a:close/>
              </a:path>
              <a:path w="5410200" h="13716" stroke="0" extrusionOk="0">
                <a:moveTo>
                  <a:pt x="0" y="0"/>
                </a:moveTo>
                <a:cubicBezTo>
                  <a:pt x="269468" y="-22806"/>
                  <a:pt x="392563" y="4840"/>
                  <a:pt x="622173" y="0"/>
                </a:cubicBezTo>
                <a:cubicBezTo>
                  <a:pt x="884216" y="-2196"/>
                  <a:pt x="1034637" y="7784"/>
                  <a:pt x="1136142" y="0"/>
                </a:cubicBezTo>
                <a:cubicBezTo>
                  <a:pt x="1204956" y="5920"/>
                  <a:pt x="1559779" y="-61408"/>
                  <a:pt x="1920621" y="0"/>
                </a:cubicBezTo>
                <a:cubicBezTo>
                  <a:pt x="2280250" y="-18581"/>
                  <a:pt x="2372470" y="4128"/>
                  <a:pt x="2542794" y="0"/>
                </a:cubicBezTo>
                <a:cubicBezTo>
                  <a:pt x="2688150" y="-17189"/>
                  <a:pt x="2885478" y="-51412"/>
                  <a:pt x="3164967" y="0"/>
                </a:cubicBezTo>
                <a:cubicBezTo>
                  <a:pt x="3470933" y="16143"/>
                  <a:pt x="3588003" y="-4313"/>
                  <a:pt x="3949446" y="0"/>
                </a:cubicBezTo>
                <a:cubicBezTo>
                  <a:pt x="4331172" y="1470"/>
                  <a:pt x="4289286" y="5331"/>
                  <a:pt x="4517517" y="0"/>
                </a:cubicBezTo>
                <a:cubicBezTo>
                  <a:pt x="4736577" y="41911"/>
                  <a:pt x="5141868" y="443"/>
                  <a:pt x="5410200" y="0"/>
                </a:cubicBezTo>
                <a:cubicBezTo>
                  <a:pt x="5410845" y="2936"/>
                  <a:pt x="5409877" y="9829"/>
                  <a:pt x="5410200" y="13716"/>
                </a:cubicBezTo>
                <a:cubicBezTo>
                  <a:pt x="5130880" y="48304"/>
                  <a:pt x="5008082" y="-27188"/>
                  <a:pt x="4842129" y="13716"/>
                </a:cubicBezTo>
                <a:cubicBezTo>
                  <a:pt x="4629232" y="38478"/>
                  <a:pt x="4430159" y="43872"/>
                  <a:pt x="4165854" y="13716"/>
                </a:cubicBezTo>
                <a:cubicBezTo>
                  <a:pt x="3880517" y="17026"/>
                  <a:pt x="3820863" y="-12209"/>
                  <a:pt x="3543681" y="13716"/>
                </a:cubicBezTo>
                <a:cubicBezTo>
                  <a:pt x="3267577" y="39687"/>
                  <a:pt x="3047131" y="-8774"/>
                  <a:pt x="2759202" y="13716"/>
                </a:cubicBezTo>
                <a:cubicBezTo>
                  <a:pt x="2418778" y="17929"/>
                  <a:pt x="2206820" y="-35095"/>
                  <a:pt x="1974723" y="13716"/>
                </a:cubicBezTo>
                <a:cubicBezTo>
                  <a:pt x="1740429" y="35710"/>
                  <a:pt x="1599301" y="34493"/>
                  <a:pt x="1406652" y="13716"/>
                </a:cubicBezTo>
                <a:cubicBezTo>
                  <a:pt x="1196601" y="3966"/>
                  <a:pt x="938578" y="38717"/>
                  <a:pt x="730377" y="13716"/>
                </a:cubicBezTo>
                <a:cubicBezTo>
                  <a:pt x="524173" y="26651"/>
                  <a:pt x="336004" y="-17469"/>
                  <a:pt x="0" y="13716"/>
                </a:cubicBezTo>
                <a:cubicBezTo>
                  <a:pt x="-377" y="9245"/>
                  <a:pt x="1157" y="3819"/>
                  <a:pt x="0" y="0"/>
                </a:cubicBezTo>
                <a:close/>
              </a:path>
              <a:path w="5410200" h="13716" fill="none" stroke="0" extrusionOk="0">
                <a:moveTo>
                  <a:pt x="0" y="0"/>
                </a:moveTo>
                <a:cubicBezTo>
                  <a:pt x="148438" y="-27720"/>
                  <a:pt x="315263" y="-14841"/>
                  <a:pt x="568071" y="0"/>
                </a:cubicBezTo>
                <a:cubicBezTo>
                  <a:pt x="840209" y="21288"/>
                  <a:pt x="982180" y="-6281"/>
                  <a:pt x="1298448" y="0"/>
                </a:cubicBezTo>
                <a:cubicBezTo>
                  <a:pt x="1577021" y="13763"/>
                  <a:pt x="1630910" y="1060"/>
                  <a:pt x="1920621" y="0"/>
                </a:cubicBezTo>
                <a:cubicBezTo>
                  <a:pt x="2200928" y="-1340"/>
                  <a:pt x="2382869" y="-10369"/>
                  <a:pt x="2488692" y="0"/>
                </a:cubicBezTo>
                <a:cubicBezTo>
                  <a:pt x="2620356" y="20061"/>
                  <a:pt x="3042766" y="-74691"/>
                  <a:pt x="3219069" y="0"/>
                </a:cubicBezTo>
                <a:cubicBezTo>
                  <a:pt x="3395755" y="31704"/>
                  <a:pt x="3646717" y="33546"/>
                  <a:pt x="3895344" y="0"/>
                </a:cubicBezTo>
                <a:cubicBezTo>
                  <a:pt x="4131847" y="-43416"/>
                  <a:pt x="4371681" y="11418"/>
                  <a:pt x="4571619" y="0"/>
                </a:cubicBezTo>
                <a:cubicBezTo>
                  <a:pt x="4799447" y="47677"/>
                  <a:pt x="5212547" y="1562"/>
                  <a:pt x="5410200" y="0"/>
                </a:cubicBezTo>
                <a:cubicBezTo>
                  <a:pt x="5408905" y="2744"/>
                  <a:pt x="5410401" y="9950"/>
                  <a:pt x="5410200" y="13716"/>
                </a:cubicBezTo>
                <a:cubicBezTo>
                  <a:pt x="5139576" y="2947"/>
                  <a:pt x="5122299" y="33775"/>
                  <a:pt x="4842129" y="13716"/>
                </a:cubicBezTo>
                <a:cubicBezTo>
                  <a:pt x="4566356" y="6655"/>
                  <a:pt x="4456854" y="15426"/>
                  <a:pt x="4328160" y="13716"/>
                </a:cubicBezTo>
                <a:cubicBezTo>
                  <a:pt x="4234703" y="-822"/>
                  <a:pt x="3768176" y="-16062"/>
                  <a:pt x="3597783" y="13716"/>
                </a:cubicBezTo>
                <a:cubicBezTo>
                  <a:pt x="3430303" y="10148"/>
                  <a:pt x="3287506" y="20215"/>
                  <a:pt x="3029712" y="13716"/>
                </a:cubicBezTo>
                <a:cubicBezTo>
                  <a:pt x="2742636" y="-2421"/>
                  <a:pt x="2637847" y="18109"/>
                  <a:pt x="2299335" y="13716"/>
                </a:cubicBezTo>
                <a:cubicBezTo>
                  <a:pt x="1959433" y="-7861"/>
                  <a:pt x="1779456" y="37101"/>
                  <a:pt x="1514856" y="13716"/>
                </a:cubicBezTo>
                <a:cubicBezTo>
                  <a:pt x="1212431" y="31797"/>
                  <a:pt x="1086601" y="7282"/>
                  <a:pt x="892683" y="13716"/>
                </a:cubicBezTo>
                <a:cubicBezTo>
                  <a:pt x="721500" y="45800"/>
                  <a:pt x="194249" y="-29802"/>
                  <a:pt x="0" y="13716"/>
                </a:cubicBezTo>
                <a:cubicBezTo>
                  <a:pt x="-508" y="9800"/>
                  <a:pt x="-280" y="682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410200"/>
                      <a:gd name="connsiteY0" fmla="*/ 0 h 13716"/>
                      <a:gd name="connsiteX1" fmla="*/ 568071 w 5410200"/>
                      <a:gd name="connsiteY1" fmla="*/ 0 h 13716"/>
                      <a:gd name="connsiteX2" fmla="*/ 1298448 w 5410200"/>
                      <a:gd name="connsiteY2" fmla="*/ 0 h 13716"/>
                      <a:gd name="connsiteX3" fmla="*/ 1920621 w 5410200"/>
                      <a:gd name="connsiteY3" fmla="*/ 0 h 13716"/>
                      <a:gd name="connsiteX4" fmla="*/ 2488692 w 5410200"/>
                      <a:gd name="connsiteY4" fmla="*/ 0 h 13716"/>
                      <a:gd name="connsiteX5" fmla="*/ 3219069 w 5410200"/>
                      <a:gd name="connsiteY5" fmla="*/ 0 h 13716"/>
                      <a:gd name="connsiteX6" fmla="*/ 3895344 w 5410200"/>
                      <a:gd name="connsiteY6" fmla="*/ 0 h 13716"/>
                      <a:gd name="connsiteX7" fmla="*/ 4571619 w 5410200"/>
                      <a:gd name="connsiteY7" fmla="*/ 0 h 13716"/>
                      <a:gd name="connsiteX8" fmla="*/ 5410200 w 5410200"/>
                      <a:gd name="connsiteY8" fmla="*/ 0 h 13716"/>
                      <a:gd name="connsiteX9" fmla="*/ 5410200 w 5410200"/>
                      <a:gd name="connsiteY9" fmla="*/ 13716 h 13716"/>
                      <a:gd name="connsiteX10" fmla="*/ 4842129 w 5410200"/>
                      <a:gd name="connsiteY10" fmla="*/ 13716 h 13716"/>
                      <a:gd name="connsiteX11" fmla="*/ 4328160 w 5410200"/>
                      <a:gd name="connsiteY11" fmla="*/ 13716 h 13716"/>
                      <a:gd name="connsiteX12" fmla="*/ 3597783 w 5410200"/>
                      <a:gd name="connsiteY12" fmla="*/ 13716 h 13716"/>
                      <a:gd name="connsiteX13" fmla="*/ 3029712 w 5410200"/>
                      <a:gd name="connsiteY13" fmla="*/ 13716 h 13716"/>
                      <a:gd name="connsiteX14" fmla="*/ 2299335 w 5410200"/>
                      <a:gd name="connsiteY14" fmla="*/ 13716 h 13716"/>
                      <a:gd name="connsiteX15" fmla="*/ 1514856 w 5410200"/>
                      <a:gd name="connsiteY15" fmla="*/ 13716 h 13716"/>
                      <a:gd name="connsiteX16" fmla="*/ 892683 w 5410200"/>
                      <a:gd name="connsiteY16" fmla="*/ 13716 h 13716"/>
                      <a:gd name="connsiteX17" fmla="*/ 0 w 5410200"/>
                      <a:gd name="connsiteY17" fmla="*/ 13716 h 13716"/>
                      <a:gd name="connsiteX18" fmla="*/ 0 w 5410200"/>
                      <a:gd name="connsiteY18" fmla="*/ 0 h 13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5410200" h="13716" fill="none" extrusionOk="0">
                        <a:moveTo>
                          <a:pt x="0" y="0"/>
                        </a:moveTo>
                        <a:cubicBezTo>
                          <a:pt x="163050" y="-18707"/>
                          <a:pt x="319321" y="-16364"/>
                          <a:pt x="568071" y="0"/>
                        </a:cubicBezTo>
                        <a:cubicBezTo>
                          <a:pt x="816821" y="16364"/>
                          <a:pt x="1013224" y="-7268"/>
                          <a:pt x="1298448" y="0"/>
                        </a:cubicBezTo>
                        <a:cubicBezTo>
                          <a:pt x="1583672" y="7268"/>
                          <a:pt x="1631711" y="-3367"/>
                          <a:pt x="1920621" y="0"/>
                        </a:cubicBezTo>
                        <a:cubicBezTo>
                          <a:pt x="2209531" y="3367"/>
                          <a:pt x="2364420" y="-19184"/>
                          <a:pt x="2488692" y="0"/>
                        </a:cubicBezTo>
                        <a:cubicBezTo>
                          <a:pt x="2612964" y="19184"/>
                          <a:pt x="3023298" y="-34627"/>
                          <a:pt x="3219069" y="0"/>
                        </a:cubicBezTo>
                        <a:cubicBezTo>
                          <a:pt x="3414840" y="34627"/>
                          <a:pt x="3656810" y="24043"/>
                          <a:pt x="3895344" y="0"/>
                        </a:cubicBezTo>
                        <a:cubicBezTo>
                          <a:pt x="4133879" y="-24043"/>
                          <a:pt x="4393984" y="-19577"/>
                          <a:pt x="4571619" y="0"/>
                        </a:cubicBezTo>
                        <a:cubicBezTo>
                          <a:pt x="4749255" y="19577"/>
                          <a:pt x="5179928" y="-6281"/>
                          <a:pt x="5410200" y="0"/>
                        </a:cubicBezTo>
                        <a:cubicBezTo>
                          <a:pt x="5409587" y="2854"/>
                          <a:pt x="5409791" y="9451"/>
                          <a:pt x="5410200" y="13716"/>
                        </a:cubicBezTo>
                        <a:cubicBezTo>
                          <a:pt x="5139060" y="2179"/>
                          <a:pt x="5121593" y="26463"/>
                          <a:pt x="4842129" y="13716"/>
                        </a:cubicBezTo>
                        <a:cubicBezTo>
                          <a:pt x="4562665" y="969"/>
                          <a:pt x="4448273" y="4915"/>
                          <a:pt x="4328160" y="13716"/>
                        </a:cubicBezTo>
                        <a:cubicBezTo>
                          <a:pt x="4208047" y="22517"/>
                          <a:pt x="3760936" y="17995"/>
                          <a:pt x="3597783" y="13716"/>
                        </a:cubicBezTo>
                        <a:cubicBezTo>
                          <a:pt x="3434630" y="9437"/>
                          <a:pt x="3299718" y="28641"/>
                          <a:pt x="3029712" y="13716"/>
                        </a:cubicBezTo>
                        <a:cubicBezTo>
                          <a:pt x="2759706" y="-1209"/>
                          <a:pt x="2640159" y="22822"/>
                          <a:pt x="2299335" y="13716"/>
                        </a:cubicBezTo>
                        <a:cubicBezTo>
                          <a:pt x="1958511" y="4610"/>
                          <a:pt x="1801186" y="24413"/>
                          <a:pt x="1514856" y="13716"/>
                        </a:cubicBezTo>
                        <a:cubicBezTo>
                          <a:pt x="1228526" y="3019"/>
                          <a:pt x="1063509" y="-9877"/>
                          <a:pt x="892683" y="13716"/>
                        </a:cubicBezTo>
                        <a:cubicBezTo>
                          <a:pt x="721857" y="37309"/>
                          <a:pt x="186945" y="-25469"/>
                          <a:pt x="0" y="13716"/>
                        </a:cubicBezTo>
                        <a:cubicBezTo>
                          <a:pt x="-342" y="9537"/>
                          <a:pt x="-97" y="6817"/>
                          <a:pt x="0" y="0"/>
                        </a:cubicBezTo>
                        <a:close/>
                      </a:path>
                      <a:path w="5410200" h="13716" stroke="0" extrusionOk="0">
                        <a:moveTo>
                          <a:pt x="0" y="0"/>
                        </a:moveTo>
                        <a:cubicBezTo>
                          <a:pt x="285096" y="-4925"/>
                          <a:pt x="376456" y="22268"/>
                          <a:pt x="622173" y="0"/>
                        </a:cubicBezTo>
                        <a:cubicBezTo>
                          <a:pt x="867890" y="-22268"/>
                          <a:pt x="1031392" y="7228"/>
                          <a:pt x="1136142" y="0"/>
                        </a:cubicBezTo>
                        <a:cubicBezTo>
                          <a:pt x="1240892" y="-7228"/>
                          <a:pt x="1561853" y="9877"/>
                          <a:pt x="1920621" y="0"/>
                        </a:cubicBezTo>
                        <a:cubicBezTo>
                          <a:pt x="2279389" y="-9877"/>
                          <a:pt x="2367255" y="19546"/>
                          <a:pt x="2542794" y="0"/>
                        </a:cubicBezTo>
                        <a:cubicBezTo>
                          <a:pt x="2718333" y="-19546"/>
                          <a:pt x="2866732" y="-22226"/>
                          <a:pt x="3164967" y="0"/>
                        </a:cubicBezTo>
                        <a:cubicBezTo>
                          <a:pt x="3463202" y="22226"/>
                          <a:pt x="3568055" y="-2765"/>
                          <a:pt x="3949446" y="0"/>
                        </a:cubicBezTo>
                        <a:cubicBezTo>
                          <a:pt x="4330837" y="2765"/>
                          <a:pt x="4287895" y="10557"/>
                          <a:pt x="4517517" y="0"/>
                        </a:cubicBezTo>
                        <a:cubicBezTo>
                          <a:pt x="4747139" y="-10557"/>
                          <a:pt x="5149588" y="8716"/>
                          <a:pt x="5410200" y="0"/>
                        </a:cubicBezTo>
                        <a:cubicBezTo>
                          <a:pt x="5410660" y="2787"/>
                          <a:pt x="5410166" y="9748"/>
                          <a:pt x="5410200" y="13716"/>
                        </a:cubicBezTo>
                        <a:cubicBezTo>
                          <a:pt x="5163327" y="36922"/>
                          <a:pt x="5008749" y="6121"/>
                          <a:pt x="4842129" y="13716"/>
                        </a:cubicBezTo>
                        <a:cubicBezTo>
                          <a:pt x="4675509" y="21311"/>
                          <a:pt x="4433401" y="-5187"/>
                          <a:pt x="4165854" y="13716"/>
                        </a:cubicBezTo>
                        <a:cubicBezTo>
                          <a:pt x="3898308" y="32619"/>
                          <a:pt x="3809032" y="-13282"/>
                          <a:pt x="3543681" y="13716"/>
                        </a:cubicBezTo>
                        <a:cubicBezTo>
                          <a:pt x="3278330" y="40714"/>
                          <a:pt x="3073876" y="-20489"/>
                          <a:pt x="2759202" y="13716"/>
                        </a:cubicBezTo>
                        <a:cubicBezTo>
                          <a:pt x="2444528" y="47921"/>
                          <a:pt x="2204144" y="-1200"/>
                          <a:pt x="1974723" y="13716"/>
                        </a:cubicBezTo>
                        <a:cubicBezTo>
                          <a:pt x="1745302" y="28632"/>
                          <a:pt x="1602335" y="26918"/>
                          <a:pt x="1406652" y="13716"/>
                        </a:cubicBezTo>
                        <a:cubicBezTo>
                          <a:pt x="1210969" y="514"/>
                          <a:pt x="923948" y="-1411"/>
                          <a:pt x="730377" y="13716"/>
                        </a:cubicBezTo>
                        <a:cubicBezTo>
                          <a:pt x="536806" y="28843"/>
                          <a:pt x="336496" y="-4713"/>
                          <a:pt x="0" y="13716"/>
                        </a:cubicBezTo>
                        <a:cubicBezTo>
                          <a:pt x="-535" y="9547"/>
                          <a:pt x="488" y="451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703D975-AC3E-4460-B20F-1501364C0F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1861912"/>
              </p:ext>
            </p:extLst>
          </p:nvPr>
        </p:nvGraphicFramePr>
        <p:xfrm>
          <a:off x="3486013" y="640822"/>
          <a:ext cx="5175384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90564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Question Mark, Question, Mark, Symbol">
            <a:extLst>
              <a:ext uri="{FF2B5EF4-FFF2-40B4-BE49-F238E27FC236}">
                <a16:creationId xmlns:a16="http://schemas.microsoft.com/office/drawing/2014/main" id="{A1C6AF1A-F116-4C6A-862A-6FED0FE09C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55" r="32037"/>
          <a:stretch/>
        </p:blipFill>
        <p:spPr bwMode="auto">
          <a:xfrm>
            <a:off x="1" y="1587"/>
            <a:ext cx="4571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60759" y="6356350"/>
            <a:ext cx="51435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fld id="{61B79E62-FAC0-4B0A-9473-C8C71942A303}" type="slidenum">
              <a:rPr lang="en-US" sz="1000">
                <a:solidFill>
                  <a:srgbClr val="FFFFFF"/>
                </a:solidFill>
                <a:latin typeface="Calibri" panose="020F0502020204030204"/>
              </a:rPr>
              <a:pPr algn="l">
                <a:spcAft>
                  <a:spcPts val="600"/>
                </a:spcAft>
                <a:defRPr/>
              </a:pPr>
              <a:t>7</a:t>
            </a:fld>
            <a:endParaRPr lang="en-US" sz="100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13300" y="457200"/>
            <a:ext cx="3968747" cy="59102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/>
              <a:t>Open the Dialogue with Open Questions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8001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Closed</a:t>
            </a:r>
            <a:r>
              <a:rPr lang="en-US" sz="2400" dirty="0"/>
              <a:t>:  Would you support our proposal?</a:t>
            </a:r>
            <a:endParaRPr lang="en-US" sz="2400" b="1" dirty="0"/>
          </a:p>
          <a:p>
            <a:pPr marL="8001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Open</a:t>
            </a:r>
            <a:r>
              <a:rPr lang="en-US" sz="2400" dirty="0"/>
              <a:t>:  How much do you know about our proposal?</a:t>
            </a:r>
          </a:p>
          <a:p>
            <a:pPr marL="571500" lvl="1">
              <a:lnSpc>
                <a:spcPct val="90000"/>
              </a:lnSpc>
              <a:spcAft>
                <a:spcPts val="600"/>
              </a:spcAft>
            </a:pPr>
            <a:endParaRPr lang="en-US" sz="2400" dirty="0"/>
          </a:p>
          <a:p>
            <a:pPr marL="8001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Try the 6 W’s: </a:t>
            </a:r>
            <a:r>
              <a:rPr lang="en-US" sz="2400" dirty="0"/>
              <a:t>Who, What, When, Where, Why, and How</a:t>
            </a:r>
          </a:p>
          <a:p>
            <a:pPr marL="8001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Why open vs. closed</a:t>
            </a:r>
            <a:r>
              <a:rPr lang="en-US" sz="2400" dirty="0"/>
              <a:t>?</a:t>
            </a:r>
          </a:p>
          <a:p>
            <a:pPr marL="8001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Open toward action.  </a:t>
            </a:r>
          </a:p>
          <a:p>
            <a:pPr marL="8001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8001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8001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8001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25100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3AFE8227-C443-417B-BA91-520EB1EF4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9144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3622" y="1282647"/>
            <a:ext cx="2318706" cy="1110693"/>
          </a:xfrm>
        </p:spPr>
        <p:txBody>
          <a:bodyPr anchor="b">
            <a:noAutofit/>
          </a:bodyPr>
          <a:lstStyle/>
          <a:p>
            <a:r>
              <a:rPr lang="en-US" sz="4800" b="1" dirty="0"/>
              <a:t>Affirm Them</a:t>
            </a:r>
          </a:p>
        </p:txBody>
      </p:sp>
      <p:pic>
        <p:nvPicPr>
          <p:cNvPr id="2050" name="Picture 2" descr="man performing on stage">
            <a:extLst>
              <a:ext uri="{FF2B5EF4-FFF2-40B4-BE49-F238E27FC236}">
                <a16:creationId xmlns:a16="http://schemas.microsoft.com/office/drawing/2014/main" id="{A791723F-5BDC-4B31-8AB0-8BEA31FE4A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24" b="1"/>
          <a:stretch/>
        </p:blipFill>
        <p:spPr bwMode="auto">
          <a:xfrm>
            <a:off x="20" y="431"/>
            <a:ext cx="6086455" cy="640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2394" y="2418408"/>
            <a:ext cx="2207110" cy="3540265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0" indent="0">
              <a:buNone/>
            </a:pPr>
            <a:r>
              <a:rPr lang="en-US" dirty="0"/>
              <a:t>Spotlight: </a:t>
            </a:r>
          </a:p>
          <a:p>
            <a:r>
              <a:rPr lang="en-US" dirty="0"/>
              <a:t>Strengths</a:t>
            </a:r>
          </a:p>
          <a:p>
            <a:r>
              <a:rPr lang="en-US" dirty="0"/>
              <a:t>Efforts</a:t>
            </a:r>
          </a:p>
          <a:p>
            <a:r>
              <a:rPr lang="en-US" dirty="0"/>
              <a:t>Values </a:t>
            </a:r>
          </a:p>
          <a:p>
            <a:r>
              <a:rPr lang="en-US" dirty="0"/>
              <a:t>Intentions</a:t>
            </a:r>
          </a:p>
          <a:p>
            <a:endParaRPr lang="en-US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8741"/>
            <a:ext cx="9143997" cy="45720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6408742"/>
            <a:ext cx="6086475" cy="4492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414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6E9A0-6408-FF44-D17C-604B88623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to Get Affirmation Ideas?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4BB8E9-A55A-8040-5A7B-E92271E3E4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Newspaper articles</a:t>
            </a:r>
          </a:p>
          <a:p>
            <a:r>
              <a:rPr lang="en-US" dirty="0"/>
              <a:t>Their website</a:t>
            </a:r>
          </a:p>
          <a:p>
            <a:r>
              <a:rPr lang="en-US" dirty="0"/>
              <a:t>Team notes from previous visits</a:t>
            </a:r>
          </a:p>
          <a:p>
            <a:r>
              <a:rPr lang="en-US" dirty="0"/>
              <a:t>Web-based information about them. </a:t>
            </a:r>
          </a:p>
          <a:p>
            <a:r>
              <a:rPr lang="en-US" dirty="0"/>
              <a:t>Their statements in the current meeting.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2857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17544</TotalTime>
  <Words>368</Words>
  <Application>Microsoft Office PowerPoint</Application>
  <PresentationFormat>On-screen Show (4:3)</PresentationFormat>
  <Paragraphs>95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Office Theme</vt:lpstr>
      <vt:lpstr>1_Office Theme</vt:lpstr>
      <vt:lpstr>Motivational Interviewing</vt:lpstr>
      <vt:lpstr>PowerPoint Presentation</vt:lpstr>
      <vt:lpstr>PowerPoint Presentation</vt:lpstr>
      <vt:lpstr>Review</vt:lpstr>
      <vt:lpstr>Core Skills: OARS Creating Collaborative Relationship</vt:lpstr>
      <vt:lpstr>Session Overview</vt:lpstr>
      <vt:lpstr>PowerPoint Presentation</vt:lpstr>
      <vt:lpstr>Affirm Them</vt:lpstr>
      <vt:lpstr>Where to Get Affirmation Ideas? </vt:lpstr>
      <vt:lpstr>PowerPoint Presentation</vt:lpstr>
      <vt:lpstr>Reflection Guidelines</vt:lpstr>
      <vt:lpstr>Summarize Strategically (The Big View) </vt:lpstr>
      <vt:lpstr>Demo With Sarah</vt:lpstr>
      <vt:lpstr>Triad Role Play</vt:lpstr>
      <vt:lpstr>Discuss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David Christian</cp:lastModifiedBy>
  <cp:revision>9</cp:revision>
  <dcterms:created xsi:type="dcterms:W3CDTF">2021-10-05T14:11:47Z</dcterms:created>
  <dcterms:modified xsi:type="dcterms:W3CDTF">2024-10-09T17:19:04Z</dcterms:modified>
</cp:coreProperties>
</file>