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8" r:id="rId2"/>
    <p:sldMasterId id="2147483792" r:id="rId3"/>
  </p:sldMasterIdLst>
  <p:notesMasterIdLst>
    <p:notesMasterId r:id="rId48"/>
  </p:notesMasterIdLst>
  <p:handoutMasterIdLst>
    <p:handoutMasterId r:id="rId49"/>
  </p:handoutMasterIdLst>
  <p:sldIdLst>
    <p:sldId id="907" r:id="rId4"/>
    <p:sldId id="734" r:id="rId5"/>
    <p:sldId id="871" r:id="rId6"/>
    <p:sldId id="925" r:id="rId7"/>
    <p:sldId id="930" r:id="rId8"/>
    <p:sldId id="942" r:id="rId9"/>
    <p:sldId id="937" r:id="rId10"/>
    <p:sldId id="938" r:id="rId11"/>
    <p:sldId id="914" r:id="rId12"/>
    <p:sldId id="931" r:id="rId13"/>
    <p:sldId id="940" r:id="rId14"/>
    <p:sldId id="941" r:id="rId15"/>
    <p:sldId id="934" r:id="rId16"/>
    <p:sldId id="896" r:id="rId17"/>
    <p:sldId id="906" r:id="rId18"/>
    <p:sldId id="800" r:id="rId19"/>
    <p:sldId id="899" r:id="rId20"/>
    <p:sldId id="924" r:id="rId21"/>
    <p:sldId id="923" r:id="rId22"/>
    <p:sldId id="262" r:id="rId23"/>
    <p:sldId id="261" r:id="rId24"/>
    <p:sldId id="927" r:id="rId25"/>
    <p:sldId id="908" r:id="rId26"/>
    <p:sldId id="922" r:id="rId27"/>
    <p:sldId id="833" r:id="rId28"/>
    <p:sldId id="901" r:id="rId29"/>
    <p:sldId id="740" r:id="rId30"/>
    <p:sldId id="741" r:id="rId31"/>
    <p:sldId id="742" r:id="rId32"/>
    <p:sldId id="928" r:id="rId33"/>
    <p:sldId id="926" r:id="rId34"/>
    <p:sldId id="750" r:id="rId35"/>
    <p:sldId id="909" r:id="rId36"/>
    <p:sldId id="894" r:id="rId37"/>
    <p:sldId id="929" r:id="rId38"/>
    <p:sldId id="878" r:id="rId39"/>
    <p:sldId id="910" r:id="rId40"/>
    <p:sldId id="932" r:id="rId41"/>
    <p:sldId id="295" r:id="rId42"/>
    <p:sldId id="918" r:id="rId43"/>
    <p:sldId id="919" r:id="rId44"/>
    <p:sldId id="921" r:id="rId45"/>
    <p:sldId id="943" r:id="rId46"/>
    <p:sldId id="92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C008B-E7CB-4FF5-AB57-E4060BDF75CA}" v="138" dt="2024-09-11T03:50:04.670"/>
    <p1510:client id="{8C16B779-3785-488D-B85C-F58AAAD46979}" v="41" dt="2024-09-11T14:28:50.798"/>
    <p1510:client id="{B22CBEAD-86C8-4D55-A3BF-4C030B5CDA17}" v="77" dt="2024-09-11T14:34:43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ristian" userId="8c521bb486a1af28" providerId="LiveId" clId="{8C16B779-3785-488D-B85C-F58AAAD46979}"/>
    <pc:docChg chg="undo custSel addSld delSld modSld sldOrd">
      <pc:chgData name="David Christian" userId="8c521bb486a1af28" providerId="LiveId" clId="{8C16B779-3785-488D-B85C-F58AAAD46979}" dt="2024-09-11T14:29:49.558" v="879" actId="113"/>
      <pc:docMkLst>
        <pc:docMk/>
      </pc:docMkLst>
      <pc:sldChg chg="ord">
        <pc:chgData name="David Christian" userId="8c521bb486a1af28" providerId="LiveId" clId="{8C16B779-3785-488D-B85C-F58AAAD46979}" dt="2024-09-11T12:41:08.235" v="218"/>
        <pc:sldMkLst>
          <pc:docMk/>
          <pc:sldMk cId="2885130380" sldId="261"/>
        </pc:sldMkLst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1562943465" sldId="262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562943465" sldId="262"/>
            <ac:spMk id="136" creationId="{EE1FC7B4-E4A7-4452-B413-1A623E3A7230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562943465" sldId="262"/>
            <ac:spMk id="138" creationId="{E0709AF0-24F0-4486-B189-BE6386BDB198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562943465" sldId="262"/>
            <ac:spMk id="140" creationId="{FBE3B62F-5853-4A3C-B050-6186351A7176}"/>
          </ac:spMkLst>
        </pc:spChg>
        <pc:spChg chg="mod">
          <ac:chgData name="David Christian" userId="8c521bb486a1af28" providerId="LiveId" clId="{8C16B779-3785-488D-B85C-F58AAAD46979}" dt="2024-09-11T13:58:19.334" v="815"/>
          <ac:spMkLst>
            <pc:docMk/>
            <pc:sldMk cId="1562943465" sldId="262"/>
            <ac:spMk id="877570" creationId="{00000000-0000-0000-0000-000000000000}"/>
          </ac:spMkLst>
        </pc:spChg>
        <pc:spChg chg="mod">
          <ac:chgData name="David Christian" userId="8c521bb486a1af28" providerId="LiveId" clId="{8C16B779-3785-488D-B85C-F58AAAD46979}" dt="2024-09-11T12:38:59.631" v="201" actId="1076"/>
          <ac:spMkLst>
            <pc:docMk/>
            <pc:sldMk cId="1562943465" sldId="262"/>
            <ac:spMk id="877571" creationId="{00000000-0000-0000-0000-000000000000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1024320125" sldId="734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024320125" sldId="734"/>
            <ac:spMk id="71" creationId="{CF62D2A7-8207-488C-9F46-316BA81A16C8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3690405538" sldId="740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690405538" sldId="740"/>
            <ac:spMk id="192" creationId="{EE1FC7B4-E4A7-4452-B413-1A623E3A7230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690405538" sldId="740"/>
            <ac:spMk id="193" creationId="{E0709AF0-24F0-4486-B189-BE6386BDB198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690405538" sldId="740"/>
            <ac:spMk id="194" creationId="{FBE3B62F-5853-4A3C-B050-6186351A7176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777620667" sldId="741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777620667" sldId="741"/>
            <ac:spMk id="203" creationId="{55D4142C-5077-457F-A6AD-3FECFDB39685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777620667" sldId="741"/>
            <ac:spMk id="205" creationId="{7A5F0580-5EE9-419F-96EE-B6529EF6E7D0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777620667" sldId="741"/>
            <ac:spMk id="5124" creationId="{9AA72BD9-2C5A-4EDC-931F-5AA08EACA0F3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777620667" sldId="741"/>
            <ac:spMk id="5125" creationId="{DD3981AC-7B61-4947-BCF3-F7AA7FA385B9}"/>
          </ac:spMkLst>
        </pc:s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76622877" sldId="742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76622877" sldId="742"/>
            <ac:spMk id="5" creationId="{00000000-0000-0000-0000-000000000000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76622877" sldId="742"/>
            <ac:spMk id="76" creationId="{305265DC-CF6B-4AE8-B3F3-2A7A16374D31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376622877" sldId="742"/>
            <ac:grpSpMk id="78" creationId="{37EA779C-87BF-454F-919D-A3DA98FD8A79}"/>
          </ac:grpSpMkLst>
        </pc:grpChg>
      </pc:sldChg>
      <pc:sldChg chg="modSp mod">
        <pc:chgData name="David Christian" userId="8c521bb486a1af28" providerId="LiveId" clId="{8C16B779-3785-488D-B85C-F58AAAD46979}" dt="2024-09-11T13:58:26.994" v="856"/>
        <pc:sldMkLst>
          <pc:docMk/>
          <pc:sldMk cId="3889571092" sldId="750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889571092" sldId="750"/>
            <ac:spMk id="2" creationId="{00000000-0000-0000-0000-000000000000}"/>
          </ac:spMkLst>
        </pc:spChg>
      </pc:sldChg>
      <pc:sldChg chg="modSp mod">
        <pc:chgData name="David Christian" userId="8c521bb486a1af28" providerId="LiveId" clId="{8C16B779-3785-488D-B85C-F58AAAD46979}" dt="2024-09-11T12:18:18.278" v="25" actId="1038"/>
        <pc:sldMkLst>
          <pc:docMk/>
          <pc:sldMk cId="439429719" sldId="871"/>
        </pc:sldMkLst>
        <pc:spChg chg="mod">
          <ac:chgData name="David Christian" userId="8c521bb486a1af28" providerId="LiveId" clId="{8C16B779-3785-488D-B85C-F58AAAD46979}" dt="2024-09-11T12:17:57.618" v="23" actId="20577"/>
          <ac:spMkLst>
            <pc:docMk/>
            <pc:sldMk cId="439429719" sldId="871"/>
            <ac:spMk id="3" creationId="{00000000-0000-0000-0000-000000000000}"/>
          </ac:spMkLst>
        </pc:spChg>
        <pc:picChg chg="mod">
          <ac:chgData name="David Christian" userId="8c521bb486a1af28" providerId="LiveId" clId="{8C16B779-3785-488D-B85C-F58AAAD46979}" dt="2024-09-11T12:18:18.278" v="25" actId="1038"/>
          <ac:picMkLst>
            <pc:docMk/>
            <pc:sldMk cId="439429719" sldId="871"/>
            <ac:picMk id="7175" creationId="{00000000-0000-0000-0000-000000000000}"/>
          </ac:picMkLst>
        </pc:picChg>
      </pc:sldChg>
      <pc:sldChg chg="addSp delSp ord delDesignElem">
        <pc:chgData name="David Christian" userId="8c521bb486a1af28" providerId="LiveId" clId="{8C16B779-3785-488D-B85C-F58AAAD46979}" dt="2024-09-11T13:58:26.994" v="856"/>
        <pc:sldMkLst>
          <pc:docMk/>
          <pc:sldMk cId="1673573773" sldId="896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673573773" sldId="896"/>
            <ac:spMk id="77" creationId="{152F8994-E6D4-4311-9548-C3607BC43645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673573773" sldId="896"/>
            <ac:spMk id="5124" creationId="{68A4132F-DEC6-4332-A00C-A11AD4519B6C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673573773" sldId="896"/>
            <ac:spMk id="5125" creationId="{64965EAE-E41A-435F-B993-07E824B6C977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3164507235" sldId="899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164507235" sldId="899"/>
            <ac:spMk id="26" creationId="{9228552E-C8B1-4A80-8448-0787CE0FC704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3014916764" sldId="901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014916764" sldId="901"/>
            <ac:spMk id="7" creationId="{DA3C47C2-33A2-44B2-BEAB-FEB679075C24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014916764" sldId="901"/>
            <ac:spMk id="9" creationId="{AD182BA8-54AD-4D9F-8264-B0FA8BB47D7C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014916764" sldId="901"/>
            <ac:spMk id="11" creationId="{4ED83379-0499-45E1-AB78-6AA230F96442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4259389396" sldId="906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4259389396" sldId="906"/>
            <ac:spMk id="71" creationId="{135FA909-3F24-448C-A8BC-7CF77F62F84F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4259389396" sldId="906"/>
            <ac:grpSpMk id="73" creationId="{8B60959F-9B69-4520-A16E-EA6BECC747D6}"/>
          </ac:grpSpMkLst>
        </pc:grpChg>
      </pc:sldChg>
      <pc:sldChg chg="modSp mod setBg">
        <pc:chgData name="David Christian" userId="8c521bb486a1af28" providerId="LiveId" clId="{8C16B779-3785-488D-B85C-F58AAAD46979}" dt="2024-09-11T13:58:51.790" v="858"/>
        <pc:sldMkLst>
          <pc:docMk/>
          <pc:sldMk cId="1000163206" sldId="907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1000163206" sldId="907"/>
            <ac:spMk id="2" creationId="{6A3F9260-A5B9-46F2-95CA-1A4D40E0181A}"/>
          </ac:spMkLst>
        </pc:spChg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1000163206" sldId="907"/>
            <ac:spMk id="3" creationId="{E6D27F8E-33CF-4DC8-8B20-99FC572960A8}"/>
          </ac:spMkLst>
        </pc:s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1497641354" sldId="908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1497641354" sldId="908"/>
            <ac:spMk id="2" creationId="{B5B87110-8CC7-454A-8F5D-A4FB223A19B8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497641354" sldId="908"/>
            <ac:spMk id="18" creationId="{71B2258F-86CA-4D4D-8270-BC05FCDEBFB3}"/>
          </ac:spMkLst>
        </pc:s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154000355" sldId="909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154000355" sldId="909"/>
            <ac:spMk id="2" creationId="{B5B87110-8CC7-454A-8F5D-A4FB223A19B8}"/>
          </ac:spMkLst>
        </pc:spChg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154000355" sldId="909"/>
            <ac:spMk id="3" creationId="{46C4F39F-1D75-4939-ABE9-1C9D95A37D55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154000355" sldId="909"/>
            <ac:spMk id="18" creationId="{71B2258F-86CA-4D4D-8270-BC05FCDEBFB3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2924669488" sldId="910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924669488" sldId="910"/>
            <ac:spMk id="11" creationId="{EE1FC7B4-E4A7-4452-B413-1A623E3A7230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924669488" sldId="910"/>
            <ac:spMk id="13" creationId="{E0709AF0-24F0-4486-B189-BE6386BDB198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924669488" sldId="910"/>
            <ac:spMk id="15" creationId="{FBE3B62F-5853-4A3C-B050-6186351A7176}"/>
          </ac:spMkLst>
        </pc:spChg>
      </pc:sldChg>
      <pc:sldChg chg="modSp mod ord">
        <pc:chgData name="David Christian" userId="8c521bb486a1af28" providerId="LiveId" clId="{8C16B779-3785-488D-B85C-F58AAAD46979}" dt="2024-09-11T13:58:19.334" v="815"/>
        <pc:sldMkLst>
          <pc:docMk/>
          <pc:sldMk cId="2796820009" sldId="914"/>
        </pc:sldMkLst>
        <pc:spChg chg="mod">
          <ac:chgData name="David Christian" userId="8c521bb486a1af28" providerId="LiveId" clId="{8C16B779-3785-488D-B85C-F58AAAD46979}" dt="2024-09-11T13:58:19.334" v="815"/>
          <ac:spMkLst>
            <pc:docMk/>
            <pc:sldMk cId="2796820009" sldId="914"/>
            <ac:spMk id="4" creationId="{58DA4494-40CC-47AF-B0AA-91DF488486BE}"/>
          </ac:spMkLst>
        </pc:spChg>
        <pc:spChg chg="mod">
          <ac:chgData name="David Christian" userId="8c521bb486a1af28" providerId="LiveId" clId="{8C16B779-3785-488D-B85C-F58AAAD46979}" dt="2024-09-11T13:58:19.334" v="815"/>
          <ac:spMkLst>
            <pc:docMk/>
            <pc:sldMk cId="2796820009" sldId="914"/>
            <ac:spMk id="6" creationId="{4D8206E5-88E1-48D6-80EF-C5E4461D3FAD}"/>
          </ac:spMkLst>
        </pc:spChg>
      </pc:sldChg>
      <pc:sldChg chg="del">
        <pc:chgData name="David Christian" userId="8c521bb486a1af28" providerId="LiveId" clId="{8C16B779-3785-488D-B85C-F58AAAD46979}" dt="2024-09-11T13:56:07.886" v="742" actId="47"/>
        <pc:sldMkLst>
          <pc:docMk/>
          <pc:sldMk cId="752072417" sldId="915"/>
        </pc:sldMkLst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838862535" sldId="918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838862535" sldId="918"/>
            <ac:spMk id="3" creationId="{DAC9315C-4BAB-4B3C-92B3-494A033F3A05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38862535" sldId="918"/>
            <ac:spMk id="17" creationId="{56C20283-73E0-40EC-8AD8-057F581F64C2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38862535" sldId="918"/>
            <ac:spMk id="19" creationId="{3FCC729B-E528-40C3-82D3-BA4375575E87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38862535" sldId="918"/>
            <ac:spMk id="21" creationId="{58F1FB8D-1842-4A04-998D-6CF047AB2790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969064971" sldId="919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969064971" sldId="919"/>
            <ac:spMk id="10" creationId="{CF62D2A7-8207-488C-9F46-316BA81A16C8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969064971" sldId="919"/>
            <ac:spMk id="12" creationId="{52AC6D7F-F068-4E11-BB06-F601D89BB980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55831424" sldId="920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55831424" sldId="920"/>
            <ac:spMk id="9" creationId="{325166D1-1B21-4128-AC42-61745528E4D6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55831424" sldId="920"/>
            <ac:grpSpMk id="11" creationId="{E6517BAC-C80F-4065-90D8-703493E0B353}"/>
          </ac:grpSpMkLst>
        </pc:gr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2731987484" sldId="921"/>
        </pc:sldMkLst>
        <pc:spChg chg="mod">
          <ac:chgData name="David Christian" userId="8c521bb486a1af28" providerId="LiveId" clId="{8C16B779-3785-488D-B85C-F58AAAD46979}" dt="2024-09-11T13:56:29.621" v="780" actId="20577"/>
          <ac:spMkLst>
            <pc:docMk/>
            <pc:sldMk cId="2731987484" sldId="921"/>
            <ac:spMk id="2" creationId="{B69D782F-1A3A-45E0-A009-D819581010D2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731987484" sldId="921"/>
            <ac:spMk id="9" creationId="{CDA1A2E9-63FE-408D-A803-8E306ECAB4B3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731987484" sldId="921"/>
            <ac:spMk id="11" creationId="{927CAFC9-A675-4314-84EF-236FFA58A3F2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731987484" sldId="921"/>
            <ac:spMk id="13" creationId="{FBE9F90C-C163-435B-9A68-D15C92D1CF2B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731987484" sldId="921"/>
            <ac:spMk id="15" creationId="{1A882A9F-F4E9-4E23-8F0B-20B5DF42EAA9}"/>
          </ac:spMkLst>
        </pc:s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892139028" sldId="922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892139028" sldId="922"/>
            <ac:spMk id="2" creationId="{F1BC3561-3C1D-46F9-842F-EB20A1B25363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92139028" sldId="922"/>
            <ac:spMk id="2052" creationId="{305265DC-CF6B-4AE8-B3F3-2A7A16374D31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3892139028" sldId="922"/>
            <ac:grpSpMk id="2053" creationId="{37EA779C-87BF-454F-919D-A3DA98FD8A79}"/>
          </ac:grpSpMkLst>
        </pc:grp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15908538" sldId="923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15908538" sldId="923"/>
            <ac:spMk id="2" creationId="{5C4E3A90-E195-4382-AF5F-7B05B61799F2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15908538" sldId="923"/>
            <ac:spMk id="71" creationId="{823AC064-BC96-4F32-8AE1-B2FD38754823}"/>
          </ac:spMkLst>
        </pc:spChg>
        <pc:cxnChg chg="add del">
          <ac:chgData name="David Christian" userId="8c521bb486a1af28" providerId="LiveId" clId="{8C16B779-3785-488D-B85C-F58AAAD46979}" dt="2024-09-11T13:58:26.994" v="856"/>
          <ac:cxnSpMkLst>
            <pc:docMk/>
            <pc:sldMk cId="315908538" sldId="923"/>
            <ac:cxnSpMk id="73" creationId="{7E7C77BC-7138-40B1-A15B-20F57A494629}"/>
          </ac:cxnSpMkLst>
        </pc:cxn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2268886733" sldId="924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268886733" sldId="924"/>
            <ac:spMk id="137" creationId="{E49CC64F-7275-4E33-961B-0C5CDC439875}"/>
          </ac:spMkLst>
        </pc:spChg>
      </pc:sldChg>
      <pc:sldChg chg="addSp delSp modSp delDesignElem">
        <pc:chgData name="David Christian" userId="8c521bb486a1af28" providerId="LiveId" clId="{8C16B779-3785-488D-B85C-F58AAAD46979}" dt="2024-09-11T13:58:26.994" v="856"/>
        <pc:sldMkLst>
          <pc:docMk/>
          <pc:sldMk cId="1879136341" sldId="925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879136341" sldId="925"/>
            <ac:spMk id="135" creationId="{A81E7530-396C-45F0-92F4-A885648D1631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879136341" sldId="925"/>
            <ac:spMk id="139" creationId="{A5271697-90F1-4A23-8EF2-0179F2EAFACB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879136341" sldId="925"/>
            <ac:spMk id="163" creationId="{D9F5512A-48E1-4C07-B75E-3CCC517B6804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1879136341" sldId="925"/>
            <ac:spMk id="3076" creationId="{7316481C-0A49-4796-812B-0D64F063B720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1879136341" sldId="925"/>
            <ac:grpSpMk id="141" creationId="{81DE8B58-F373-409E-A253-4380A66091D4}"/>
          </ac:grpSpMkLst>
        </pc:grpChg>
        <pc:picChg chg="mod">
          <ac:chgData name="David Christian" userId="8c521bb486a1af28" providerId="LiveId" clId="{8C16B779-3785-488D-B85C-F58AAAD46979}" dt="2024-09-11T12:35:57.105" v="79" actId="14100"/>
          <ac:picMkLst>
            <pc:docMk/>
            <pc:sldMk cId="1879136341" sldId="925"/>
            <ac:picMk id="3074" creationId="{0FFE902D-F92C-4DFF-A5DE-A26465848F3B}"/>
          </ac:picMkLst>
        </pc:picChg>
      </pc:sldChg>
      <pc:sldChg chg="addSp delSp modSp mod delDesignElem">
        <pc:chgData name="David Christian" userId="8c521bb486a1af28" providerId="LiveId" clId="{8C16B779-3785-488D-B85C-F58AAAD46979}" dt="2024-09-11T13:58:26.994" v="856"/>
        <pc:sldMkLst>
          <pc:docMk/>
          <pc:sldMk cId="3887703809" sldId="926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887703809" sldId="926"/>
            <ac:spMk id="2" creationId="{73EBBE56-CF07-4A4C-BAE9-1F49DCABEF06}"/>
          </ac:spMkLst>
        </pc:spChg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887703809" sldId="926"/>
            <ac:spMk id="3" creationId="{1D8CE8FC-C750-4EB3-9139-273628FA706B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87703809" sldId="926"/>
            <ac:spMk id="71" creationId="{D776D29F-0A2C-4F75-8582-7C7DFCBD11D5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87703809" sldId="926"/>
            <ac:spMk id="73" creationId="{C4D41903-2C9D-4F9E-AA1F-6161F8A6FC01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87703809" sldId="926"/>
            <ac:spMk id="75" creationId="{9E4574B5-C90E-412D-BAB0-B9F483290C67}"/>
          </ac:spMkLst>
        </pc:spChg>
      </pc:sldChg>
      <pc:sldChg chg="modSp mod">
        <pc:chgData name="David Christian" userId="8c521bb486a1af28" providerId="LiveId" clId="{8C16B779-3785-488D-B85C-F58AAAD46979}" dt="2024-09-11T13:58:19.334" v="815"/>
        <pc:sldMkLst>
          <pc:docMk/>
          <pc:sldMk cId="52449873" sldId="927"/>
        </pc:sldMkLst>
        <pc:spChg chg="mod">
          <ac:chgData name="David Christian" userId="8c521bb486a1af28" providerId="LiveId" clId="{8C16B779-3785-488D-B85C-F58AAAD46979}" dt="2024-09-11T12:39:10.011" v="213" actId="20577"/>
          <ac:spMkLst>
            <pc:docMk/>
            <pc:sldMk cId="52449873" sldId="927"/>
            <ac:spMk id="2" creationId="{360F54F2-A468-4860-9026-57D51EE0328D}"/>
          </ac:spMkLst>
        </pc:spChg>
        <pc:spChg chg="mod">
          <ac:chgData name="David Christian" userId="8c521bb486a1af28" providerId="LiveId" clId="{8C16B779-3785-488D-B85C-F58AAAD46979}" dt="2024-09-11T13:58:19.334" v="815"/>
          <ac:spMkLst>
            <pc:docMk/>
            <pc:sldMk cId="52449873" sldId="927"/>
            <ac:spMk id="4" creationId="{58DA4494-40CC-47AF-B0AA-91DF488486BE}"/>
          </ac:spMkLst>
        </pc:spChg>
        <pc:spChg chg="mod">
          <ac:chgData name="David Christian" userId="8c521bb486a1af28" providerId="LiveId" clId="{8C16B779-3785-488D-B85C-F58AAAD46979}" dt="2024-09-11T13:58:19.334" v="815"/>
          <ac:spMkLst>
            <pc:docMk/>
            <pc:sldMk cId="52449873" sldId="927"/>
            <ac:spMk id="6" creationId="{4D8206E5-88E1-48D6-80EF-C5E4461D3FAD}"/>
          </ac:spMkLst>
        </pc:s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2286448072" sldId="928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2286448072" sldId="928"/>
            <ac:spMk id="71" creationId="{135FA909-3F24-448C-A8BC-7CF77F62F84F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2286448072" sldId="928"/>
            <ac:grpSpMk id="73" creationId="{8B60959F-9B69-4520-A16E-EA6BECC747D6}"/>
          </ac:grpSpMkLst>
        </pc:grpChg>
      </pc:sldChg>
      <pc:sldChg chg="addSp delSp delDesignElem">
        <pc:chgData name="David Christian" userId="8c521bb486a1af28" providerId="LiveId" clId="{8C16B779-3785-488D-B85C-F58AAAD46979}" dt="2024-09-11T13:58:26.994" v="856"/>
        <pc:sldMkLst>
          <pc:docMk/>
          <pc:sldMk cId="384980464" sldId="929"/>
        </pc:sldMkLst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84980464" sldId="929"/>
            <ac:spMk id="71" creationId="{E49CC64F-7275-4E33-961B-0C5CDC439875}"/>
          </ac:spMkLst>
        </pc:spChg>
      </pc:sldChg>
      <pc:sldChg chg="addSp delSp modSp mod ord delDesignElem">
        <pc:chgData name="David Christian" userId="8c521bb486a1af28" providerId="LiveId" clId="{8C16B779-3785-488D-B85C-F58AAAD46979}" dt="2024-09-11T13:58:26.994" v="856"/>
        <pc:sldMkLst>
          <pc:docMk/>
          <pc:sldMk cId="3615533173" sldId="930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3615533173" sldId="930"/>
            <ac:spMk id="2" creationId="{0122A8D2-899A-4A99-A4E7-60D0EC665D8E}"/>
          </ac:spMkLst>
        </pc:spChg>
        <pc:spChg chg="add del">
          <ac:chgData name="David Christian" userId="8c521bb486a1af28" providerId="LiveId" clId="{8C16B779-3785-488D-B85C-F58AAAD46979}" dt="2024-09-11T13:58:26.994" v="856"/>
          <ac:spMkLst>
            <pc:docMk/>
            <pc:sldMk cId="3615533173" sldId="930"/>
            <ac:spMk id="139" creationId="{79D730AC-06E5-4840-86DF-F67855B1DB35}"/>
          </ac:spMkLst>
        </pc:spChg>
        <pc:grpChg chg="add del">
          <ac:chgData name="David Christian" userId="8c521bb486a1af28" providerId="LiveId" clId="{8C16B779-3785-488D-B85C-F58AAAD46979}" dt="2024-09-11T13:58:26.994" v="856"/>
          <ac:grpSpMkLst>
            <pc:docMk/>
            <pc:sldMk cId="3615533173" sldId="930"/>
            <ac:grpSpMk id="135" creationId="{0A18D471-708A-40E6-B998-65CD717785B2}"/>
          </ac:grpSpMkLst>
        </pc:grpChg>
      </pc:sldChg>
      <pc:sldChg chg="modSp mod ord">
        <pc:chgData name="David Christian" userId="8c521bb486a1af28" providerId="LiveId" clId="{8C16B779-3785-488D-B85C-F58AAAD46979}" dt="2024-09-11T14:28:26.801" v="876" actId="1076"/>
        <pc:sldMkLst>
          <pc:docMk/>
          <pc:sldMk cId="2558266707" sldId="931"/>
        </pc:sldMkLst>
        <pc:spChg chg="mod">
          <ac:chgData name="David Christian" userId="8c521bb486a1af28" providerId="LiveId" clId="{8C16B779-3785-488D-B85C-F58AAAD46979}" dt="2024-09-11T14:28:26.801" v="876" actId="1076"/>
          <ac:spMkLst>
            <pc:docMk/>
            <pc:sldMk cId="2558266707" sldId="931"/>
            <ac:spMk id="6" creationId="{AEF88567-E54C-0735-C27F-F97296688C47}"/>
          </ac:spMkLst>
        </pc:spChg>
      </pc:sldChg>
      <pc:sldChg chg="modSp mod setBg">
        <pc:chgData name="David Christian" userId="8c521bb486a1af28" providerId="LiveId" clId="{8C16B779-3785-488D-B85C-F58AAAD46979}" dt="2024-09-11T14:29:23.977" v="878" actId="113"/>
        <pc:sldMkLst>
          <pc:docMk/>
          <pc:sldMk cId="668006300" sldId="937"/>
        </pc:sldMkLst>
        <pc:spChg chg="mod">
          <ac:chgData name="David Christian" userId="8c521bb486a1af28" providerId="LiveId" clId="{8C16B779-3785-488D-B85C-F58AAAD46979}" dt="2024-09-11T14:29:23.977" v="878" actId="113"/>
          <ac:spMkLst>
            <pc:docMk/>
            <pc:sldMk cId="668006300" sldId="937"/>
            <ac:spMk id="2" creationId="{54A1091A-BDD1-A7AB-61A1-E7AD92A0A515}"/>
          </ac:spMkLst>
        </pc:spChg>
      </pc:sldChg>
      <pc:sldChg chg="modSp mod setBg">
        <pc:chgData name="David Christian" userId="8c521bb486a1af28" providerId="LiveId" clId="{8C16B779-3785-488D-B85C-F58AAAD46979}" dt="2024-09-11T14:29:49.558" v="879" actId="113"/>
        <pc:sldMkLst>
          <pc:docMk/>
          <pc:sldMk cId="1345828933" sldId="938"/>
        </pc:sldMkLst>
        <pc:spChg chg="mod">
          <ac:chgData name="David Christian" userId="8c521bb486a1af28" providerId="LiveId" clId="{8C16B779-3785-488D-B85C-F58AAAD46979}" dt="2024-09-11T14:29:49.558" v="879" actId="113"/>
          <ac:spMkLst>
            <pc:docMk/>
            <pc:sldMk cId="1345828933" sldId="938"/>
            <ac:spMk id="2" creationId="{54A1091A-BDD1-A7AB-61A1-E7AD92A0A515}"/>
          </ac:spMkLst>
        </pc:spChg>
      </pc:sldChg>
      <pc:sldChg chg="setBg">
        <pc:chgData name="David Christian" userId="8c521bb486a1af28" providerId="LiveId" clId="{8C16B779-3785-488D-B85C-F58AAAD46979}" dt="2024-09-11T14:26:50.208" v="871"/>
        <pc:sldMkLst>
          <pc:docMk/>
          <pc:sldMk cId="3136824397" sldId="940"/>
        </pc:sldMkLst>
      </pc:sldChg>
      <pc:sldChg chg="modSp setBg">
        <pc:chgData name="David Christian" userId="8c521bb486a1af28" providerId="LiveId" clId="{8C16B779-3785-488D-B85C-F58AAAD46979}" dt="2024-09-11T14:27:25.728" v="873"/>
        <pc:sldMkLst>
          <pc:docMk/>
          <pc:sldMk cId="2862567723" sldId="941"/>
        </pc:sldMkLst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2862567723" sldId="941"/>
            <ac:spMk id="2" creationId="{1140C501-58C8-8E55-C44F-EB3C0CB589C8}"/>
          </ac:spMkLst>
        </pc:spChg>
        <pc:picChg chg="mod">
          <ac:chgData name="David Christian" userId="8c521bb486a1af28" providerId="LiveId" clId="{8C16B779-3785-488D-B85C-F58AAAD46979}" dt="2024-09-11T14:00:45.526" v="861" actId="1076"/>
          <ac:picMkLst>
            <pc:docMk/>
            <pc:sldMk cId="2862567723" sldId="941"/>
            <ac:picMk id="4" creationId="{D15A4CD6-58D3-83BA-C996-54AF77A9C4FD}"/>
          </ac:picMkLst>
        </pc:picChg>
        <pc:picChg chg="mod">
          <ac:chgData name="David Christian" userId="8c521bb486a1af28" providerId="LiveId" clId="{8C16B779-3785-488D-B85C-F58AAAD46979}" dt="2024-09-11T14:00:52.890" v="864" actId="1076"/>
          <ac:picMkLst>
            <pc:docMk/>
            <pc:sldMk cId="2862567723" sldId="941"/>
            <ac:picMk id="1028" creationId="{6EF6C25E-F3EF-C047-68D6-41F382FC1ACE}"/>
          </ac:picMkLst>
        </pc:picChg>
        <pc:picChg chg="mod">
          <ac:chgData name="David Christian" userId="8c521bb486a1af28" providerId="LiveId" clId="{8C16B779-3785-488D-B85C-F58AAAD46979}" dt="2024-09-11T14:00:47.630" v="862" actId="1076"/>
          <ac:picMkLst>
            <pc:docMk/>
            <pc:sldMk cId="2862567723" sldId="941"/>
            <ac:picMk id="2050" creationId="{7C9A9C73-554D-1B21-F3EA-FEA6D549A21E}"/>
          </ac:picMkLst>
        </pc:picChg>
      </pc:sldChg>
      <pc:sldChg chg="addSp delSp modSp new mod setBg">
        <pc:chgData name="David Christian" userId="8c521bb486a1af28" providerId="LiveId" clId="{8C16B779-3785-488D-B85C-F58AAAD46979}" dt="2024-09-11T14:27:53.914" v="875"/>
        <pc:sldMkLst>
          <pc:docMk/>
          <pc:sldMk cId="1070366216" sldId="942"/>
        </pc:sldMkLst>
        <pc:spChg chg="mod">
          <ac:chgData name="David Christian" userId="8c521bb486a1af28" providerId="LiveId" clId="{8C16B779-3785-488D-B85C-F58AAAD46979}" dt="2024-09-11T12:30:46.759" v="70" actId="1076"/>
          <ac:spMkLst>
            <pc:docMk/>
            <pc:sldMk cId="1070366216" sldId="942"/>
            <ac:spMk id="2" creationId="{8A052916-5ECC-5FD2-B027-F4834307FB86}"/>
          </ac:spMkLst>
        </pc:spChg>
        <pc:picChg chg="add del mod">
          <ac:chgData name="David Christian" userId="8c521bb486a1af28" providerId="LiveId" clId="{8C16B779-3785-488D-B85C-F58AAAD46979}" dt="2024-09-11T12:30:27.823" v="65" actId="478"/>
          <ac:picMkLst>
            <pc:docMk/>
            <pc:sldMk cId="1070366216" sldId="942"/>
            <ac:picMk id="1026" creationId="{923DB248-A579-E311-C9C9-2E881EEAF805}"/>
          </ac:picMkLst>
        </pc:picChg>
        <pc:picChg chg="add mod">
          <ac:chgData name="David Christian" userId="8c521bb486a1af28" providerId="LiveId" clId="{8C16B779-3785-488D-B85C-F58AAAD46979}" dt="2024-09-11T12:31:33.349" v="73" actId="1076"/>
          <ac:picMkLst>
            <pc:docMk/>
            <pc:sldMk cId="1070366216" sldId="942"/>
            <ac:picMk id="1028" creationId="{F9FB97E4-8593-C743-2EFB-7C0A06097339}"/>
          </ac:picMkLst>
        </pc:picChg>
      </pc:sldChg>
      <pc:sldChg chg="modSp new mod setBg">
        <pc:chgData name="David Christian" userId="8c521bb486a1af28" providerId="LiveId" clId="{8C16B779-3785-488D-B85C-F58AAAD46979}" dt="2024-09-11T14:28:50.798" v="877"/>
        <pc:sldMkLst>
          <pc:docMk/>
          <pc:sldMk cId="2531949845" sldId="943"/>
        </pc:sldMkLst>
        <pc:spChg chg="mod">
          <ac:chgData name="David Christian" userId="8c521bb486a1af28" providerId="LiveId" clId="{8C16B779-3785-488D-B85C-F58AAAD46979}" dt="2024-09-11T14:24:28.329" v="867" actId="113"/>
          <ac:spMkLst>
            <pc:docMk/>
            <pc:sldMk cId="2531949845" sldId="943"/>
            <ac:spMk id="2" creationId="{15346B98-DDDF-B243-3395-3E70C19AFAD9}"/>
          </ac:spMkLst>
        </pc:spChg>
        <pc:spChg chg="mod">
          <ac:chgData name="David Christian" userId="8c521bb486a1af28" providerId="LiveId" clId="{8C16B779-3785-488D-B85C-F58AAAD46979}" dt="2024-09-11T13:58:26.994" v="856"/>
          <ac:spMkLst>
            <pc:docMk/>
            <pc:sldMk cId="2531949845" sldId="943"/>
            <ac:spMk id="3" creationId="{A57A6AE5-10D6-CDF8-9196-E384603E7CCD}"/>
          </ac:spMkLst>
        </pc:spChg>
      </pc:sldChg>
    </pc:docChg>
  </pc:docChgLst>
  <pc:docChgLst>
    <pc:chgData name="David Christian" userId="8c521bb486a1af28" providerId="LiveId" clId="{B22CBEAD-86C8-4D55-A3BF-4C030B5CDA17}"/>
    <pc:docChg chg="custSel modSld">
      <pc:chgData name="David Christian" userId="8c521bb486a1af28" providerId="LiveId" clId="{B22CBEAD-86C8-4D55-A3BF-4C030B5CDA17}" dt="2024-09-11T14:34:43.084" v="76" actId="1076"/>
      <pc:docMkLst>
        <pc:docMk/>
      </pc:docMkLst>
      <pc:sldChg chg="modSp mod">
        <pc:chgData name="David Christian" userId="8c521bb486a1af28" providerId="LiveId" clId="{B22CBEAD-86C8-4D55-A3BF-4C030B5CDA17}" dt="2024-09-11T14:34:05.201" v="65" actId="21"/>
        <pc:sldMkLst>
          <pc:docMk/>
          <pc:sldMk cId="668006300" sldId="937"/>
        </pc:sldMkLst>
        <pc:spChg chg="mod">
          <ac:chgData name="David Christian" userId="8c521bb486a1af28" providerId="LiveId" clId="{B22CBEAD-86C8-4D55-A3BF-4C030B5CDA17}" dt="2024-09-11T14:34:05.201" v="65" actId="21"/>
          <ac:spMkLst>
            <pc:docMk/>
            <pc:sldMk cId="668006300" sldId="937"/>
            <ac:spMk id="3" creationId="{10BC15F5-259D-C2DA-6E50-2E67AF8DF8C9}"/>
          </ac:spMkLst>
        </pc:spChg>
      </pc:sldChg>
      <pc:sldChg chg="modSp mod">
        <pc:chgData name="David Christian" userId="8c521bb486a1af28" providerId="LiveId" clId="{B22CBEAD-86C8-4D55-A3BF-4C030B5CDA17}" dt="2024-09-11T14:34:43.084" v="76" actId="1076"/>
        <pc:sldMkLst>
          <pc:docMk/>
          <pc:sldMk cId="1345828933" sldId="938"/>
        </pc:sldMkLst>
        <pc:spChg chg="mod">
          <ac:chgData name="David Christian" userId="8c521bb486a1af28" providerId="LiveId" clId="{B22CBEAD-86C8-4D55-A3BF-4C030B5CDA17}" dt="2024-09-11T14:34:38.178" v="75" actId="1076"/>
          <ac:spMkLst>
            <pc:docMk/>
            <pc:sldMk cId="1345828933" sldId="938"/>
            <ac:spMk id="2" creationId="{54A1091A-BDD1-A7AB-61A1-E7AD92A0A515}"/>
          </ac:spMkLst>
        </pc:spChg>
        <pc:spChg chg="mod">
          <ac:chgData name="David Christian" userId="8c521bb486a1af28" providerId="LiveId" clId="{B22CBEAD-86C8-4D55-A3BF-4C030B5CDA17}" dt="2024-09-11T14:34:43.084" v="76" actId="1076"/>
          <ac:spMkLst>
            <pc:docMk/>
            <pc:sldMk cId="1345828933" sldId="938"/>
            <ac:spMk id="3" creationId="{10BC15F5-259D-C2DA-6E50-2E67AF8DF8C9}"/>
          </ac:spMkLst>
        </pc:spChg>
      </pc:sldChg>
      <pc:sldChg chg="modSp mod">
        <pc:chgData name="David Christian" userId="8c521bb486a1af28" providerId="LiveId" clId="{B22CBEAD-86C8-4D55-A3BF-4C030B5CDA17}" dt="2024-09-11T14:32:22.181" v="0" actId="113"/>
        <pc:sldMkLst>
          <pc:docMk/>
          <pc:sldMk cId="1070366216" sldId="942"/>
        </pc:sldMkLst>
        <pc:spChg chg="mod">
          <ac:chgData name="David Christian" userId="8c521bb486a1af28" providerId="LiveId" clId="{B22CBEAD-86C8-4D55-A3BF-4C030B5CDA17}" dt="2024-09-11T14:32:22.181" v="0" actId="113"/>
          <ac:spMkLst>
            <pc:docMk/>
            <pc:sldMk cId="1070366216" sldId="942"/>
            <ac:spMk id="2" creationId="{8A052916-5ECC-5FD2-B027-F4834307FB86}"/>
          </ac:spMkLst>
        </pc:spChg>
      </pc:sldChg>
    </pc:docChg>
  </pc:docChgLst>
  <pc:docChgLst>
    <pc:chgData name="David Christian" userId="8c521bb486a1af28" providerId="LiveId" clId="{84CC008B-E7CB-4FF5-AB57-E4060BDF75CA}"/>
    <pc:docChg chg="undo custSel addSld delSld modSld sldOrd">
      <pc:chgData name="David Christian" userId="8c521bb486a1af28" providerId="LiveId" clId="{84CC008B-E7CB-4FF5-AB57-E4060BDF75CA}" dt="2024-09-11T03:54:13.874" v="1461" actId="20577"/>
      <pc:docMkLst>
        <pc:docMk/>
      </pc:docMkLst>
      <pc:sldChg chg="modSp mod">
        <pc:chgData name="David Christian" userId="8c521bb486a1af28" providerId="LiveId" clId="{84CC008B-E7CB-4FF5-AB57-E4060BDF75CA}" dt="2024-09-11T00:50:21.683" v="962" actId="20577"/>
        <pc:sldMkLst>
          <pc:docMk/>
          <pc:sldMk cId="1562943465" sldId="262"/>
        </pc:sldMkLst>
        <pc:spChg chg="mod">
          <ac:chgData name="David Christian" userId="8c521bb486a1af28" providerId="LiveId" clId="{84CC008B-E7CB-4FF5-AB57-E4060BDF75CA}" dt="2024-09-11T00:50:21.683" v="962" actId="20577"/>
          <ac:spMkLst>
            <pc:docMk/>
            <pc:sldMk cId="1562943465" sldId="262"/>
            <ac:spMk id="877571" creationId="{00000000-0000-0000-0000-000000000000}"/>
          </ac:spMkLst>
        </pc:spChg>
      </pc:sldChg>
      <pc:sldChg chg="modSp mod">
        <pc:chgData name="David Christian" userId="8c521bb486a1af28" providerId="LiveId" clId="{84CC008B-E7CB-4FF5-AB57-E4060BDF75CA}" dt="2024-09-11T03:43:43.315" v="1331" actId="1076"/>
        <pc:sldMkLst>
          <pc:docMk/>
          <pc:sldMk cId="376622877" sldId="742"/>
        </pc:sldMkLst>
        <pc:spChg chg="mod">
          <ac:chgData name="David Christian" userId="8c521bb486a1af28" providerId="LiveId" clId="{84CC008B-E7CB-4FF5-AB57-E4060BDF75CA}" dt="2024-09-11T03:43:43.315" v="1331" actId="1076"/>
          <ac:spMkLst>
            <pc:docMk/>
            <pc:sldMk cId="376622877" sldId="742"/>
            <ac:spMk id="3" creationId="{00000000-0000-0000-0000-000000000000}"/>
          </ac:spMkLst>
        </pc:spChg>
        <pc:spChg chg="mod">
          <ac:chgData name="David Christian" userId="8c521bb486a1af28" providerId="LiveId" clId="{84CC008B-E7CB-4FF5-AB57-E4060BDF75CA}" dt="2024-09-11T03:43:38.729" v="1330" actId="1076"/>
          <ac:spMkLst>
            <pc:docMk/>
            <pc:sldMk cId="376622877" sldId="742"/>
            <ac:spMk id="5" creationId="{00000000-0000-0000-0000-000000000000}"/>
          </ac:spMkLst>
        </pc:spChg>
      </pc:sldChg>
      <pc:sldChg chg="modSp mod">
        <pc:chgData name="David Christian" userId="8c521bb486a1af28" providerId="LiveId" clId="{84CC008B-E7CB-4FF5-AB57-E4060BDF75CA}" dt="2024-09-11T03:53:15.573" v="1420" actId="20577"/>
        <pc:sldMkLst>
          <pc:docMk/>
          <pc:sldMk cId="3889571092" sldId="750"/>
        </pc:sldMkLst>
        <pc:spChg chg="mod">
          <ac:chgData name="David Christian" userId="8c521bb486a1af28" providerId="LiveId" clId="{84CC008B-E7CB-4FF5-AB57-E4060BDF75CA}" dt="2024-09-11T03:53:15.573" v="1420" actId="20577"/>
          <ac:spMkLst>
            <pc:docMk/>
            <pc:sldMk cId="3889571092" sldId="750"/>
            <ac:spMk id="3" creationId="{00000000-0000-0000-0000-000000000000}"/>
          </ac:spMkLst>
        </pc:spChg>
      </pc:sldChg>
      <pc:sldChg chg="delSp modSp mod">
        <pc:chgData name="David Christian" userId="8c521bb486a1af28" providerId="LiveId" clId="{84CC008B-E7CB-4FF5-AB57-E4060BDF75CA}" dt="2024-09-11T03:48:25.615" v="1357" actId="255"/>
        <pc:sldMkLst>
          <pc:docMk/>
          <pc:sldMk cId="1604818938" sldId="800"/>
        </pc:sldMkLst>
        <pc:spChg chg="mod">
          <ac:chgData name="David Christian" userId="8c521bb486a1af28" providerId="LiveId" clId="{84CC008B-E7CB-4FF5-AB57-E4060BDF75CA}" dt="2024-09-11T03:48:25.615" v="1357" actId="255"/>
          <ac:spMkLst>
            <pc:docMk/>
            <pc:sldMk cId="1604818938" sldId="800"/>
            <ac:spMk id="2" creationId="{00000000-0000-0000-0000-000000000000}"/>
          </ac:spMkLst>
        </pc:spChg>
        <pc:picChg chg="del">
          <ac:chgData name="David Christian" userId="8c521bb486a1af28" providerId="LiveId" clId="{84CC008B-E7CB-4FF5-AB57-E4060BDF75CA}" dt="2024-09-11T03:47:18.130" v="1349" actId="478"/>
          <ac:picMkLst>
            <pc:docMk/>
            <pc:sldMk cId="1604818938" sldId="800"/>
            <ac:picMk id="10242" creationId="{255B82BB-34FE-423A-82C6-C5FB48B58BC3}"/>
          </ac:picMkLst>
        </pc:picChg>
        <pc:picChg chg="mod">
          <ac:chgData name="David Christian" userId="8c521bb486a1af28" providerId="LiveId" clId="{84CC008B-E7CB-4FF5-AB57-E4060BDF75CA}" dt="2024-09-11T03:48:12.946" v="1356" actId="1076"/>
          <ac:picMkLst>
            <pc:docMk/>
            <pc:sldMk cId="1604818938" sldId="800"/>
            <ac:picMk id="10244" creationId="{49FF7262-9228-4136-A8C5-9A79F8B10440}"/>
          </ac:picMkLst>
        </pc:picChg>
        <pc:picChg chg="del">
          <ac:chgData name="David Christian" userId="8c521bb486a1af28" providerId="LiveId" clId="{84CC008B-E7CB-4FF5-AB57-E4060BDF75CA}" dt="2024-09-11T00:45:19.473" v="933" actId="21"/>
          <ac:picMkLst>
            <pc:docMk/>
            <pc:sldMk cId="1604818938" sldId="800"/>
            <ac:picMk id="10246" creationId="{F2FD6409-82F9-466D-BFF6-22F9D929136E}"/>
          </ac:picMkLst>
        </pc:picChg>
      </pc:sldChg>
      <pc:sldChg chg="modSp mod ord">
        <pc:chgData name="David Christian" userId="8c521bb486a1af28" providerId="LiveId" clId="{84CC008B-E7CB-4FF5-AB57-E4060BDF75CA}" dt="2024-09-11T00:44:42.440" v="932" actId="1076"/>
        <pc:sldMkLst>
          <pc:docMk/>
          <pc:sldMk cId="1673573773" sldId="896"/>
        </pc:sldMkLst>
        <pc:spChg chg="mod">
          <ac:chgData name="David Christian" userId="8c521bb486a1af28" providerId="LiveId" clId="{84CC008B-E7CB-4FF5-AB57-E4060BDF75CA}" dt="2024-09-11T00:44:02.551" v="929" actId="14100"/>
          <ac:spMkLst>
            <pc:docMk/>
            <pc:sldMk cId="1673573773" sldId="896"/>
            <ac:spMk id="5" creationId="{00000000-0000-0000-0000-000000000000}"/>
          </ac:spMkLst>
        </pc:spChg>
        <pc:picChg chg="mod">
          <ac:chgData name="David Christian" userId="8c521bb486a1af28" providerId="LiveId" clId="{84CC008B-E7CB-4FF5-AB57-E4060BDF75CA}" dt="2024-09-11T00:44:42.440" v="932" actId="1076"/>
          <ac:picMkLst>
            <pc:docMk/>
            <pc:sldMk cId="1673573773" sldId="896"/>
            <ac:picMk id="7" creationId="{00000000-0000-0000-0000-000000000000}"/>
          </ac:picMkLst>
        </pc:picChg>
      </pc:sldChg>
      <pc:sldChg chg="addSp delSp modSp mod">
        <pc:chgData name="David Christian" userId="8c521bb486a1af28" providerId="LiveId" clId="{84CC008B-E7CB-4FF5-AB57-E4060BDF75CA}" dt="2024-09-11T03:50:04.670" v="1407" actId="20577"/>
        <pc:sldMkLst>
          <pc:docMk/>
          <pc:sldMk cId="3164507235" sldId="899"/>
        </pc:sldMkLst>
        <pc:spChg chg="add del mod">
          <ac:chgData name="David Christian" userId="8c521bb486a1af28" providerId="LiveId" clId="{84CC008B-E7CB-4FF5-AB57-E4060BDF75CA}" dt="2024-09-11T03:49:13.620" v="1359" actId="478"/>
          <ac:spMkLst>
            <pc:docMk/>
            <pc:sldMk cId="3164507235" sldId="899"/>
            <ac:spMk id="4" creationId="{FEA052B3-30D8-9F28-E18D-4BC55BA5560C}"/>
          </ac:spMkLst>
        </pc:spChg>
        <pc:graphicFrameChg chg="add del mod">
          <ac:chgData name="David Christian" userId="8c521bb486a1af28" providerId="LiveId" clId="{84CC008B-E7CB-4FF5-AB57-E4060BDF75CA}" dt="2024-09-11T03:50:04.670" v="1407" actId="20577"/>
          <ac:graphicFrameMkLst>
            <pc:docMk/>
            <pc:sldMk cId="3164507235" sldId="899"/>
            <ac:graphicFrameMk id="21" creationId="{CBDBC463-BA10-4C2A-947C-84BBD2F27D02}"/>
          </ac:graphicFrameMkLst>
        </pc:graphicFrameChg>
      </pc:sldChg>
      <pc:sldChg chg="ord">
        <pc:chgData name="David Christian" userId="8c521bb486a1af28" providerId="LiveId" clId="{84CC008B-E7CB-4FF5-AB57-E4060BDF75CA}" dt="2024-09-11T03:51:23.192" v="1409"/>
        <pc:sldMkLst>
          <pc:docMk/>
          <pc:sldMk cId="1497641354" sldId="908"/>
        </pc:sldMkLst>
      </pc:sldChg>
      <pc:sldChg chg="modSp mod">
        <pc:chgData name="David Christian" userId="8c521bb486a1af28" providerId="LiveId" clId="{84CC008B-E7CB-4FF5-AB57-E4060BDF75CA}" dt="2024-09-11T03:54:13.874" v="1461" actId="20577"/>
        <pc:sldMkLst>
          <pc:docMk/>
          <pc:sldMk cId="3154000355" sldId="909"/>
        </pc:sldMkLst>
        <pc:spChg chg="mod">
          <ac:chgData name="David Christian" userId="8c521bb486a1af28" providerId="LiveId" clId="{84CC008B-E7CB-4FF5-AB57-E4060BDF75CA}" dt="2024-09-11T03:54:13.874" v="1461" actId="20577"/>
          <ac:spMkLst>
            <pc:docMk/>
            <pc:sldMk cId="3154000355" sldId="909"/>
            <ac:spMk id="3" creationId="{46C4F39F-1D75-4939-ABE9-1C9D95A37D55}"/>
          </ac:spMkLst>
        </pc:spChg>
      </pc:sldChg>
      <pc:sldChg chg="modSp mod ord">
        <pc:chgData name="David Christian" userId="8c521bb486a1af28" providerId="LiveId" clId="{84CC008B-E7CB-4FF5-AB57-E4060BDF75CA}" dt="2024-09-11T03:17:40.774" v="1051" actId="1076"/>
        <pc:sldMkLst>
          <pc:docMk/>
          <pc:sldMk cId="2796820009" sldId="914"/>
        </pc:sldMkLst>
        <pc:spChg chg="mod">
          <ac:chgData name="David Christian" userId="8c521bb486a1af28" providerId="LiveId" clId="{84CC008B-E7CB-4FF5-AB57-E4060BDF75CA}" dt="2024-09-11T03:17:40.774" v="1051" actId="1076"/>
          <ac:spMkLst>
            <pc:docMk/>
            <pc:sldMk cId="2796820009" sldId="914"/>
            <ac:spMk id="2" creationId="{360F54F2-A468-4860-9026-57D51EE0328D}"/>
          </ac:spMkLst>
        </pc:spChg>
      </pc:sldChg>
      <pc:sldChg chg="modSp mod">
        <pc:chgData name="David Christian" userId="8c521bb486a1af28" providerId="LiveId" clId="{84CC008B-E7CB-4FF5-AB57-E4060BDF75CA}" dt="2024-09-11T03:46:20.459" v="1348" actId="20577"/>
        <pc:sldMkLst>
          <pc:docMk/>
          <pc:sldMk cId="55831424" sldId="920"/>
        </pc:sldMkLst>
        <pc:spChg chg="mod">
          <ac:chgData name="David Christian" userId="8c521bb486a1af28" providerId="LiveId" clId="{84CC008B-E7CB-4FF5-AB57-E4060BDF75CA}" dt="2024-09-11T03:46:20.459" v="1348" actId="20577"/>
          <ac:spMkLst>
            <pc:docMk/>
            <pc:sldMk cId="55831424" sldId="920"/>
            <ac:spMk id="3" creationId="{15253C56-7EF2-4972-B1E9-BAB1085D7BF1}"/>
          </ac:spMkLst>
        </pc:spChg>
      </pc:sldChg>
      <pc:sldChg chg="ord">
        <pc:chgData name="David Christian" userId="8c521bb486a1af28" providerId="LiveId" clId="{84CC008B-E7CB-4FF5-AB57-E4060BDF75CA}" dt="2024-09-10T14:33:25.902" v="49"/>
        <pc:sldMkLst>
          <pc:docMk/>
          <pc:sldMk cId="1879136341" sldId="925"/>
        </pc:sldMkLst>
      </pc:sldChg>
      <pc:sldChg chg="modSp mod ord">
        <pc:chgData name="David Christian" userId="8c521bb486a1af28" providerId="LiveId" clId="{84CC008B-E7CB-4FF5-AB57-E4060BDF75CA}" dt="2024-09-11T00:51:58.154" v="992"/>
        <pc:sldMkLst>
          <pc:docMk/>
          <pc:sldMk cId="52449873" sldId="927"/>
        </pc:sldMkLst>
        <pc:spChg chg="mod">
          <ac:chgData name="David Christian" userId="8c521bb486a1af28" providerId="LiveId" clId="{84CC008B-E7CB-4FF5-AB57-E4060BDF75CA}" dt="2024-09-11T00:51:20.889" v="990" actId="20577"/>
          <ac:spMkLst>
            <pc:docMk/>
            <pc:sldMk cId="52449873" sldId="927"/>
            <ac:spMk id="2" creationId="{360F54F2-A468-4860-9026-57D51EE0328D}"/>
          </ac:spMkLst>
        </pc:spChg>
      </pc:sldChg>
      <pc:sldChg chg="addSp delSp modSp mod ord">
        <pc:chgData name="David Christian" userId="8c521bb486a1af28" providerId="LiveId" clId="{84CC008B-E7CB-4FF5-AB57-E4060BDF75CA}" dt="2024-09-11T03:15:28.318" v="1001"/>
        <pc:sldMkLst>
          <pc:docMk/>
          <pc:sldMk cId="2558266707" sldId="931"/>
        </pc:sldMkLst>
        <pc:spChg chg="del mod">
          <ac:chgData name="David Christian" userId="8c521bb486a1af28" providerId="LiveId" clId="{84CC008B-E7CB-4FF5-AB57-E4060BDF75CA}" dt="2024-09-10T14:34:06.825" v="52" actId="21"/>
          <ac:spMkLst>
            <pc:docMk/>
            <pc:sldMk cId="2558266707" sldId="931"/>
            <ac:spMk id="2" creationId="{D60FD4CB-ED45-4065-B953-43E950F64F06}"/>
          </ac:spMkLst>
        </pc:spChg>
        <pc:spChg chg="add del mod">
          <ac:chgData name="David Christian" userId="8c521bb486a1af28" providerId="LiveId" clId="{84CC008B-E7CB-4FF5-AB57-E4060BDF75CA}" dt="2024-09-10T14:34:20.387" v="54" actId="478"/>
          <ac:spMkLst>
            <pc:docMk/>
            <pc:sldMk cId="2558266707" sldId="931"/>
            <ac:spMk id="4" creationId="{975EB31A-3E16-A1B6-2656-20D0A068FD68}"/>
          </ac:spMkLst>
        </pc:spChg>
        <pc:spChg chg="add del mod">
          <ac:chgData name="David Christian" userId="8c521bb486a1af28" providerId="LiveId" clId="{84CC008B-E7CB-4FF5-AB57-E4060BDF75CA}" dt="2024-09-11T00:35:11.326" v="389" actId="478"/>
          <ac:spMkLst>
            <pc:docMk/>
            <pc:sldMk cId="2558266707" sldId="931"/>
            <ac:spMk id="5" creationId="{C15AAF2A-FD66-4905-5329-3C4D183DC09C}"/>
          </ac:spMkLst>
        </pc:spChg>
        <pc:spChg chg="add mod">
          <ac:chgData name="David Christian" userId="8c521bb486a1af28" providerId="LiveId" clId="{84CC008B-E7CB-4FF5-AB57-E4060BDF75CA}" dt="2024-09-11T03:14:59.896" v="999" actId="20577"/>
          <ac:spMkLst>
            <pc:docMk/>
            <pc:sldMk cId="2558266707" sldId="931"/>
            <ac:spMk id="6" creationId="{AEF88567-E54C-0735-C27F-F97296688C47}"/>
          </ac:spMkLst>
        </pc:spChg>
        <pc:picChg chg="mod">
          <ac:chgData name="David Christian" userId="8c521bb486a1af28" providerId="LiveId" clId="{84CC008B-E7CB-4FF5-AB57-E4060BDF75CA}" dt="2024-09-11T00:35:21.613" v="391" actId="1076"/>
          <ac:picMkLst>
            <pc:docMk/>
            <pc:sldMk cId="2558266707" sldId="931"/>
            <ac:picMk id="2050" creationId="{6AB0DCFE-1CF0-4E1D-B502-62FD7B356961}"/>
          </ac:picMkLst>
        </pc:picChg>
      </pc:sldChg>
      <pc:sldChg chg="addSp delSp modSp del mod">
        <pc:chgData name="David Christian" userId="8c521bb486a1af28" providerId="LiveId" clId="{84CC008B-E7CB-4FF5-AB57-E4060BDF75CA}" dt="2024-09-10T21:14:14.354" v="80" actId="47"/>
        <pc:sldMkLst>
          <pc:docMk/>
          <pc:sldMk cId="3730049883" sldId="933"/>
        </pc:sldMkLst>
        <pc:spChg chg="mod">
          <ac:chgData name="David Christian" userId="8c521bb486a1af28" providerId="LiveId" clId="{84CC008B-E7CB-4FF5-AB57-E4060BDF75CA}" dt="2024-09-10T14:28:27.782" v="1" actId="27636"/>
          <ac:spMkLst>
            <pc:docMk/>
            <pc:sldMk cId="3730049883" sldId="933"/>
            <ac:spMk id="2" creationId="{BD238945-7EA8-4373-83A2-5DE9B8A62889}"/>
          </ac:spMkLst>
        </pc:spChg>
        <pc:picChg chg="add del mod">
          <ac:chgData name="David Christian" userId="8c521bb486a1af28" providerId="LiveId" clId="{84CC008B-E7CB-4FF5-AB57-E4060BDF75CA}" dt="2024-09-10T14:45:23.497" v="71" actId="21"/>
          <ac:picMkLst>
            <pc:docMk/>
            <pc:sldMk cId="3730049883" sldId="933"/>
            <ac:picMk id="1026" creationId="{41339828-DEBA-5D5D-93EB-303BBEEB6036}"/>
          </ac:picMkLst>
        </pc:picChg>
        <pc:picChg chg="del">
          <ac:chgData name="David Christian" userId="8c521bb486a1af28" providerId="LiveId" clId="{84CC008B-E7CB-4FF5-AB57-E4060BDF75CA}" dt="2024-09-10T14:42:19.700" v="58" actId="478"/>
          <ac:picMkLst>
            <pc:docMk/>
            <pc:sldMk cId="3730049883" sldId="933"/>
            <ac:picMk id="6146" creationId="{70EA559E-FB9F-46D2-A8A5-12A1FC178F72}"/>
          </ac:picMkLst>
        </pc:picChg>
        <pc:picChg chg="del mod">
          <ac:chgData name="David Christian" userId="8c521bb486a1af28" providerId="LiveId" clId="{84CC008B-E7CB-4FF5-AB57-E4060BDF75CA}" dt="2024-09-10T14:45:08.906" v="69" actId="21"/>
          <ac:picMkLst>
            <pc:docMk/>
            <pc:sldMk cId="3730049883" sldId="933"/>
            <ac:picMk id="6148" creationId="{29C76C90-EC75-4F90-A7DA-90C7D3EE6316}"/>
          </ac:picMkLst>
        </pc:picChg>
      </pc:sldChg>
      <pc:sldChg chg="addSp delSp modSp new del">
        <pc:chgData name="David Christian" userId="8c521bb486a1af28" providerId="LiveId" clId="{84CC008B-E7CB-4FF5-AB57-E4060BDF75CA}" dt="2024-09-10T21:14:17.797" v="81" actId="47"/>
        <pc:sldMkLst>
          <pc:docMk/>
          <pc:sldMk cId="2461878091" sldId="935"/>
        </pc:sldMkLst>
        <pc:picChg chg="add del mod">
          <ac:chgData name="David Christian" userId="8c521bb486a1af28" providerId="LiveId" clId="{84CC008B-E7CB-4FF5-AB57-E4060BDF75CA}" dt="2024-09-10T14:49:48.910" v="77" actId="478"/>
          <ac:picMkLst>
            <pc:docMk/>
            <pc:sldMk cId="2461878091" sldId="935"/>
            <ac:picMk id="2" creationId="{629B5CE0-67EE-8694-FBB2-D82D3DEC424B}"/>
          </ac:picMkLst>
        </pc:picChg>
        <pc:picChg chg="add mod">
          <ac:chgData name="David Christian" userId="8c521bb486a1af28" providerId="LiveId" clId="{84CC008B-E7CB-4FF5-AB57-E4060BDF75CA}" dt="2024-09-10T14:45:28.909" v="72"/>
          <ac:picMkLst>
            <pc:docMk/>
            <pc:sldMk cId="2461878091" sldId="935"/>
            <ac:picMk id="3" creationId="{13F1576E-217F-264A-401E-D92FABB10DC4}"/>
          </ac:picMkLst>
        </pc:picChg>
        <pc:picChg chg="add del">
          <ac:chgData name="David Christian" userId="8c521bb486a1af28" providerId="LiveId" clId="{84CC008B-E7CB-4FF5-AB57-E4060BDF75CA}" dt="2024-09-10T14:46:58.146" v="74" actId="478"/>
          <ac:picMkLst>
            <pc:docMk/>
            <pc:sldMk cId="2461878091" sldId="935"/>
            <ac:picMk id="2050" creationId="{C5DF62A4-C748-FBDC-6C90-57F2D9D17E88}"/>
          </ac:picMkLst>
        </pc:picChg>
      </pc:sldChg>
      <pc:sldChg chg="addSp del delDesignElem">
        <pc:chgData name="David Christian" userId="8c521bb486a1af28" providerId="LiveId" clId="{84CC008B-E7CB-4FF5-AB57-E4060BDF75CA}" dt="2024-09-10T21:13:47.125" v="79"/>
        <pc:sldMkLst>
          <pc:docMk/>
          <pc:sldMk cId="3452205829" sldId="936"/>
        </pc:sldMkLst>
        <pc:spChg chg="add">
          <ac:chgData name="David Christian" userId="8c521bb486a1af28" providerId="LiveId" clId="{84CC008B-E7CB-4FF5-AB57-E4060BDF75CA}" dt="2024-09-10T21:13:47.125" v="79"/>
          <ac:spMkLst>
            <pc:docMk/>
            <pc:sldMk cId="3452205829" sldId="936"/>
            <ac:spMk id="137" creationId="{2BA89D80-A205-4952-A46F-A135B693B8CA}"/>
          </ac:spMkLst>
        </pc:spChg>
        <pc:spChg chg="add">
          <ac:chgData name="David Christian" userId="8c521bb486a1af28" providerId="LiveId" clId="{84CC008B-E7CB-4FF5-AB57-E4060BDF75CA}" dt="2024-09-10T21:13:47.125" v="79"/>
          <ac:spMkLst>
            <pc:docMk/>
            <pc:sldMk cId="3452205829" sldId="936"/>
            <ac:spMk id="139" creationId="{FFF73490-1CDC-4DA0-A5DC-3F4139460B04}"/>
          </ac:spMkLst>
        </pc:spChg>
        <pc:spChg chg="add">
          <ac:chgData name="David Christian" userId="8c521bb486a1af28" providerId="LiveId" clId="{84CC008B-E7CB-4FF5-AB57-E4060BDF75CA}" dt="2024-09-10T21:13:47.125" v="79"/>
          <ac:spMkLst>
            <pc:docMk/>
            <pc:sldMk cId="3452205829" sldId="936"/>
            <ac:spMk id="141" creationId="{79D730AC-06E5-4840-86DF-F67855B1DB35}"/>
          </ac:spMkLst>
        </pc:spChg>
      </pc:sldChg>
      <pc:sldChg chg="addSp delSp modSp del mod ord">
        <pc:chgData name="David Christian" userId="8c521bb486a1af28" providerId="LiveId" clId="{84CC008B-E7CB-4FF5-AB57-E4060BDF75CA}" dt="2024-09-11T03:41:13.850" v="1327" actId="2696"/>
        <pc:sldMkLst>
          <pc:docMk/>
          <pc:sldMk cId="3556728247" sldId="936"/>
        </pc:sldMkLst>
        <pc:spChg chg="del mod">
          <ac:chgData name="David Christian" userId="8c521bb486a1af28" providerId="LiveId" clId="{84CC008B-E7CB-4FF5-AB57-E4060BDF75CA}" dt="2024-09-11T03:19:32.582" v="1052" actId="21"/>
          <ac:spMkLst>
            <pc:docMk/>
            <pc:sldMk cId="3556728247" sldId="936"/>
            <ac:spMk id="2" creationId="{BD238945-7EA8-4373-83A2-5DE9B8A62889}"/>
          </ac:spMkLst>
        </pc:spChg>
        <pc:spChg chg="add mod">
          <ac:chgData name="David Christian" userId="8c521bb486a1af28" providerId="LiveId" clId="{84CC008B-E7CB-4FF5-AB57-E4060BDF75CA}" dt="2024-09-11T03:19:32.582" v="1052" actId="21"/>
          <ac:spMkLst>
            <pc:docMk/>
            <pc:sldMk cId="3556728247" sldId="936"/>
            <ac:spMk id="4" creationId="{38CBDBED-E934-680E-100B-3128A6E44ED0}"/>
          </ac:spMkLst>
        </pc:spChg>
        <pc:picChg chg="add del mod">
          <ac:chgData name="David Christian" userId="8c521bb486a1af28" providerId="LiveId" clId="{84CC008B-E7CB-4FF5-AB57-E4060BDF75CA}" dt="2024-09-11T00:48:17.442" v="937" actId="21"/>
          <ac:picMkLst>
            <pc:docMk/>
            <pc:sldMk cId="3556728247" sldId="936"/>
            <ac:picMk id="3" creationId="{EAB1FD5C-BA05-24FD-B67A-2F430BFFA9D0}"/>
          </ac:picMkLst>
        </pc:picChg>
        <pc:picChg chg="add del mod">
          <ac:chgData name="David Christian" userId="8c521bb486a1af28" providerId="LiveId" clId="{84CC008B-E7CB-4FF5-AB57-E4060BDF75CA}" dt="2024-09-11T03:32:17.570" v="1265" actId="478"/>
          <ac:picMkLst>
            <pc:docMk/>
            <pc:sldMk cId="3556728247" sldId="936"/>
            <ac:picMk id="1026" creationId="{F916411A-B84A-3897-EBC2-24B90B5B5263}"/>
          </ac:picMkLst>
        </pc:picChg>
        <pc:picChg chg="add del mod">
          <ac:chgData name="David Christian" userId="8c521bb486a1af28" providerId="LiveId" clId="{84CC008B-E7CB-4FF5-AB57-E4060BDF75CA}" dt="2024-09-11T03:37:37.128" v="1307" actId="21"/>
          <ac:picMkLst>
            <pc:docMk/>
            <pc:sldMk cId="3556728247" sldId="936"/>
            <ac:picMk id="1028" creationId="{6EF6C25E-F3EF-C047-68D6-41F382FC1ACE}"/>
          </ac:picMkLst>
        </pc:picChg>
        <pc:picChg chg="add">
          <ac:chgData name="David Christian" userId="8c521bb486a1af28" providerId="LiveId" clId="{84CC008B-E7CB-4FF5-AB57-E4060BDF75CA}" dt="2024-09-11T03:35:28.105" v="1267"/>
          <ac:picMkLst>
            <pc:docMk/>
            <pc:sldMk cId="3556728247" sldId="936"/>
            <ac:picMk id="1030" creationId="{8239AC26-D5C2-A14A-4CFE-EB86059003BC}"/>
          </ac:picMkLst>
        </pc:picChg>
        <pc:picChg chg="del">
          <ac:chgData name="David Christian" userId="8c521bb486a1af28" providerId="LiveId" clId="{84CC008B-E7CB-4FF5-AB57-E4060BDF75CA}" dt="2024-09-11T03:39:17.584" v="1315" actId="21"/>
          <ac:picMkLst>
            <pc:docMk/>
            <pc:sldMk cId="3556728247" sldId="936"/>
            <ac:picMk id="6146" creationId="{70EA559E-FB9F-46D2-A8A5-12A1FC178F72}"/>
          </ac:picMkLst>
        </pc:picChg>
        <pc:picChg chg="del">
          <ac:chgData name="David Christian" userId="8c521bb486a1af28" providerId="LiveId" clId="{84CC008B-E7CB-4FF5-AB57-E4060BDF75CA}" dt="2024-09-11T03:37:18.668" v="1304" actId="21"/>
          <ac:picMkLst>
            <pc:docMk/>
            <pc:sldMk cId="3556728247" sldId="936"/>
            <ac:picMk id="6148" creationId="{29C76C90-EC75-4F90-A7DA-90C7D3EE6316}"/>
          </ac:picMkLst>
        </pc:picChg>
      </pc:sldChg>
      <pc:sldChg chg="modSp new mod setBg">
        <pc:chgData name="David Christian" userId="8c521bb486a1af28" providerId="LiveId" clId="{84CC008B-E7CB-4FF5-AB57-E4060BDF75CA}" dt="2024-09-11T03:11:31.665" v="996" actId="20577"/>
        <pc:sldMkLst>
          <pc:docMk/>
          <pc:sldMk cId="668006300" sldId="937"/>
        </pc:sldMkLst>
        <pc:spChg chg="mod">
          <ac:chgData name="David Christian" userId="8c521bb486a1af28" providerId="LiveId" clId="{84CC008B-E7CB-4FF5-AB57-E4060BDF75CA}" dt="2024-09-11T03:11:20.069" v="994" actId="1076"/>
          <ac:spMkLst>
            <pc:docMk/>
            <pc:sldMk cId="668006300" sldId="937"/>
            <ac:spMk id="2" creationId="{54A1091A-BDD1-A7AB-61A1-E7AD92A0A515}"/>
          </ac:spMkLst>
        </pc:spChg>
        <pc:spChg chg="mod">
          <ac:chgData name="David Christian" userId="8c521bb486a1af28" providerId="LiveId" clId="{84CC008B-E7CB-4FF5-AB57-E4060BDF75CA}" dt="2024-09-11T03:11:31.665" v="996" actId="20577"/>
          <ac:spMkLst>
            <pc:docMk/>
            <pc:sldMk cId="668006300" sldId="937"/>
            <ac:spMk id="3" creationId="{10BC15F5-259D-C2DA-6E50-2E67AF8DF8C9}"/>
          </ac:spMkLst>
        </pc:spChg>
      </pc:sldChg>
      <pc:sldChg chg="modSp add mod setBg">
        <pc:chgData name="David Christian" userId="8c521bb486a1af28" providerId="LiveId" clId="{84CC008B-E7CB-4FF5-AB57-E4060BDF75CA}" dt="2024-09-11T03:12:59.860" v="998" actId="1076"/>
        <pc:sldMkLst>
          <pc:docMk/>
          <pc:sldMk cId="1345828933" sldId="938"/>
        </pc:sldMkLst>
        <pc:spChg chg="mod">
          <ac:chgData name="David Christian" userId="8c521bb486a1af28" providerId="LiveId" clId="{84CC008B-E7CB-4FF5-AB57-E4060BDF75CA}" dt="2024-09-11T03:12:59.860" v="998" actId="1076"/>
          <ac:spMkLst>
            <pc:docMk/>
            <pc:sldMk cId="1345828933" sldId="938"/>
            <ac:spMk id="2" creationId="{54A1091A-BDD1-A7AB-61A1-E7AD92A0A515}"/>
          </ac:spMkLst>
        </pc:spChg>
        <pc:spChg chg="mod">
          <ac:chgData name="David Christian" userId="8c521bb486a1af28" providerId="LiveId" clId="{84CC008B-E7CB-4FF5-AB57-E4060BDF75CA}" dt="2024-09-11T03:12:53.987" v="997" actId="1076"/>
          <ac:spMkLst>
            <pc:docMk/>
            <pc:sldMk cId="1345828933" sldId="938"/>
            <ac:spMk id="3" creationId="{10BC15F5-259D-C2DA-6E50-2E67AF8DF8C9}"/>
          </ac:spMkLst>
        </pc:spChg>
      </pc:sldChg>
      <pc:sldChg chg="addSp delSp modSp new del mod setBg">
        <pc:chgData name="David Christian" userId="8c521bb486a1af28" providerId="LiveId" clId="{84CC008B-E7CB-4FF5-AB57-E4060BDF75CA}" dt="2024-09-11T03:28:17.156" v="1256" actId="2696"/>
        <pc:sldMkLst>
          <pc:docMk/>
          <pc:sldMk cId="525534723" sldId="939"/>
        </pc:sldMkLst>
        <pc:spChg chg="del">
          <ac:chgData name="David Christian" userId="8c521bb486a1af28" providerId="LiveId" clId="{84CC008B-E7CB-4FF5-AB57-E4060BDF75CA}" dt="2024-09-11T03:20:01.860" v="1055" actId="478"/>
          <ac:spMkLst>
            <pc:docMk/>
            <pc:sldMk cId="525534723" sldId="939"/>
            <ac:spMk id="2" creationId="{ABD2FB9D-8A23-3808-4C1A-706D20E6D0A5}"/>
          </ac:spMkLst>
        </pc:spChg>
        <pc:spChg chg="add mod">
          <ac:chgData name="David Christian" userId="8c521bb486a1af28" providerId="LiveId" clId="{84CC008B-E7CB-4FF5-AB57-E4060BDF75CA}" dt="2024-09-11T03:20:34.180" v="1058" actId="1076"/>
          <ac:spMkLst>
            <pc:docMk/>
            <pc:sldMk cId="525534723" sldId="939"/>
            <ac:spMk id="4" creationId="{5C81E2CE-9EE8-49E0-5521-2E00A128113C}"/>
          </ac:spMkLst>
        </pc:spChg>
        <pc:picChg chg="add mod">
          <ac:chgData name="David Christian" userId="8c521bb486a1af28" providerId="LiveId" clId="{84CC008B-E7CB-4FF5-AB57-E4060BDF75CA}" dt="2024-09-11T03:22:17.437" v="1060" actId="1076"/>
          <ac:picMkLst>
            <pc:docMk/>
            <pc:sldMk cId="525534723" sldId="939"/>
            <ac:picMk id="3" creationId="{F345A923-8DA9-E613-C2D1-8EECACAF6F32}"/>
          </ac:picMkLst>
        </pc:picChg>
      </pc:sldChg>
      <pc:sldChg chg="add del setBg">
        <pc:chgData name="David Christian" userId="8c521bb486a1af28" providerId="LiveId" clId="{84CC008B-E7CB-4FF5-AB57-E4060BDF75CA}" dt="2024-09-11T03:28:26.590" v="1258"/>
        <pc:sldMkLst>
          <pc:docMk/>
          <pc:sldMk cId="1579841908" sldId="939"/>
        </pc:sldMkLst>
      </pc:sldChg>
      <pc:sldChg chg="addSp delSp modSp new mod setBg">
        <pc:chgData name="David Christian" userId="8c521bb486a1af28" providerId="LiveId" clId="{84CC008B-E7CB-4FF5-AB57-E4060BDF75CA}" dt="2024-09-11T03:29:01.549" v="1260" actId="1076"/>
        <pc:sldMkLst>
          <pc:docMk/>
          <pc:sldMk cId="3136824397" sldId="940"/>
        </pc:sldMkLst>
        <pc:spChg chg="add del mod">
          <ac:chgData name="David Christian" userId="8c521bb486a1af28" providerId="LiveId" clId="{84CC008B-E7CB-4FF5-AB57-E4060BDF75CA}" dt="2024-09-11T03:23:46.815" v="1079"/>
          <ac:spMkLst>
            <pc:docMk/>
            <pc:sldMk cId="3136824397" sldId="940"/>
            <ac:spMk id="2" creationId="{DD28AA3C-B6F4-1C2C-33D1-A1C424159069}"/>
          </ac:spMkLst>
        </pc:spChg>
        <pc:spChg chg="add del mod">
          <ac:chgData name="David Christian" userId="8c521bb486a1af28" providerId="LiveId" clId="{84CC008B-E7CB-4FF5-AB57-E4060BDF75CA}" dt="2024-09-11T03:24:09.203" v="1092"/>
          <ac:spMkLst>
            <pc:docMk/>
            <pc:sldMk cId="3136824397" sldId="940"/>
            <ac:spMk id="3" creationId="{9585C96B-A89A-7FB7-D974-FA104BF65BEC}"/>
          </ac:spMkLst>
        </pc:spChg>
        <pc:spChg chg="add mod">
          <ac:chgData name="David Christian" userId="8c521bb486a1af28" providerId="LiveId" clId="{84CC008B-E7CB-4FF5-AB57-E4060BDF75CA}" dt="2024-09-11T03:29:01.549" v="1260" actId="1076"/>
          <ac:spMkLst>
            <pc:docMk/>
            <pc:sldMk cId="3136824397" sldId="940"/>
            <ac:spMk id="4" creationId="{573596D9-DAA0-0717-7641-1D294743F29E}"/>
          </ac:spMkLst>
        </pc:spChg>
      </pc:sldChg>
      <pc:sldChg chg="addSp delSp modSp new mod setBg">
        <pc:chgData name="David Christian" userId="8c521bb486a1af28" providerId="LiveId" clId="{84CC008B-E7CB-4FF5-AB57-E4060BDF75CA}" dt="2024-09-11T03:40:12.059" v="1326" actId="1076"/>
        <pc:sldMkLst>
          <pc:docMk/>
          <pc:sldMk cId="2862567723" sldId="941"/>
        </pc:sldMkLst>
        <pc:spChg chg="mod">
          <ac:chgData name="David Christian" userId="8c521bb486a1af28" providerId="LiveId" clId="{84CC008B-E7CB-4FF5-AB57-E4060BDF75CA}" dt="2024-09-11T03:37:07.179" v="1302" actId="20577"/>
          <ac:spMkLst>
            <pc:docMk/>
            <pc:sldMk cId="2862567723" sldId="941"/>
            <ac:spMk id="2" creationId="{1140C501-58C8-8E55-C44F-EB3C0CB589C8}"/>
          </ac:spMkLst>
        </pc:spChg>
        <pc:picChg chg="add del mod">
          <ac:chgData name="David Christian" userId="8c521bb486a1af28" providerId="LiveId" clId="{84CC008B-E7CB-4FF5-AB57-E4060BDF75CA}" dt="2024-09-11T03:39:34.029" v="1318" actId="478"/>
          <ac:picMkLst>
            <pc:docMk/>
            <pc:sldMk cId="2862567723" sldId="941"/>
            <ac:picMk id="3" creationId="{0650C689-966F-3241-BD7E-B8B522435DEA}"/>
          </ac:picMkLst>
        </pc:picChg>
        <pc:picChg chg="add mod">
          <ac:chgData name="David Christian" userId="8c521bb486a1af28" providerId="LiveId" clId="{84CC008B-E7CB-4FF5-AB57-E4060BDF75CA}" dt="2024-09-11T03:40:10.141" v="1325" actId="1076"/>
          <ac:picMkLst>
            <pc:docMk/>
            <pc:sldMk cId="2862567723" sldId="941"/>
            <ac:picMk id="4" creationId="{D15A4CD6-58D3-83BA-C996-54AF77A9C4FD}"/>
          </ac:picMkLst>
        </pc:picChg>
        <pc:picChg chg="add mod">
          <ac:chgData name="David Christian" userId="8c521bb486a1af28" providerId="LiveId" clId="{84CC008B-E7CB-4FF5-AB57-E4060BDF75CA}" dt="2024-09-11T03:40:12.059" v="1326" actId="1076"/>
          <ac:picMkLst>
            <pc:docMk/>
            <pc:sldMk cId="2862567723" sldId="941"/>
            <ac:picMk id="1028" creationId="{6EF6C25E-F3EF-C047-68D6-41F382FC1ACE}"/>
          </ac:picMkLst>
        </pc:picChg>
        <pc:picChg chg="add mod">
          <ac:chgData name="David Christian" userId="8c521bb486a1af28" providerId="LiveId" clId="{84CC008B-E7CB-4FF5-AB57-E4060BDF75CA}" dt="2024-09-11T03:40:06.286" v="1324" actId="1076"/>
          <ac:picMkLst>
            <pc:docMk/>
            <pc:sldMk cId="2862567723" sldId="941"/>
            <ac:picMk id="2050" creationId="{7C9A9C73-554D-1B21-F3EA-FEA6D549A21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0D63B-5CCA-45D7-B7C0-7B0FDFC3192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323207-CD15-47CE-BEC2-98F466473CC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/>
            <a:t>Definition, History </a:t>
          </a:r>
        </a:p>
      </dgm:t>
    </dgm:pt>
    <dgm:pt modelId="{9D889BF1-6C4E-4FC2-87E5-B124E88A5C88}" type="parTrans" cxnId="{EB8C65FC-8411-4778-AF0C-BC8D0C68D2E0}">
      <dgm:prSet/>
      <dgm:spPr/>
      <dgm:t>
        <a:bodyPr/>
        <a:lstStyle/>
        <a:p>
          <a:endParaRPr lang="en-US" sz="2800"/>
        </a:p>
      </dgm:t>
    </dgm:pt>
    <dgm:pt modelId="{3F537D50-E45C-4354-ADC0-1374C7E566EC}" type="sibTrans" cxnId="{EB8C65FC-8411-4778-AF0C-BC8D0C68D2E0}">
      <dgm:prSet/>
      <dgm:spPr/>
      <dgm:t>
        <a:bodyPr/>
        <a:lstStyle/>
        <a:p>
          <a:endParaRPr lang="en-US" sz="2800"/>
        </a:p>
      </dgm:t>
    </dgm:pt>
    <dgm:pt modelId="{D027CF1A-EE44-4383-A9AF-7876984CC01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/>
            <a:t>Spirit of MI</a:t>
          </a:r>
        </a:p>
        <a:p>
          <a:pPr>
            <a:defRPr b="1"/>
          </a:pPr>
          <a:endParaRPr lang="en-US" sz="2800"/>
        </a:p>
      </dgm:t>
    </dgm:pt>
    <dgm:pt modelId="{F1984DDD-B363-4D54-A81E-4D4EC451625D}" type="parTrans" cxnId="{F08DAF66-249C-44EA-9CB9-A14F91A9275A}">
      <dgm:prSet/>
      <dgm:spPr/>
      <dgm:t>
        <a:bodyPr/>
        <a:lstStyle/>
        <a:p>
          <a:endParaRPr lang="en-US" sz="2800"/>
        </a:p>
      </dgm:t>
    </dgm:pt>
    <dgm:pt modelId="{F03BBEE0-BAF0-4D05-AB0C-873CD5CDDEE7}" type="sibTrans" cxnId="{F08DAF66-249C-44EA-9CB9-A14F91A9275A}">
      <dgm:prSet/>
      <dgm:spPr/>
      <dgm:t>
        <a:bodyPr/>
        <a:lstStyle/>
        <a:p>
          <a:endParaRPr lang="en-US" sz="2800"/>
        </a:p>
      </dgm:t>
    </dgm:pt>
    <dgm:pt modelId="{16F58589-D9F5-4B66-B89C-A37EA7D72BF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/>
            <a:t>Four Processes</a:t>
          </a:r>
        </a:p>
      </dgm:t>
    </dgm:pt>
    <dgm:pt modelId="{7717F88F-246A-4F55-ACD9-E9627C122E67}" type="parTrans" cxnId="{98B8D37F-2D06-4819-AAA6-63640B0B57B1}">
      <dgm:prSet/>
      <dgm:spPr/>
      <dgm:t>
        <a:bodyPr/>
        <a:lstStyle/>
        <a:p>
          <a:endParaRPr lang="en-US" sz="2800"/>
        </a:p>
      </dgm:t>
    </dgm:pt>
    <dgm:pt modelId="{6A2EF23F-81AB-4D33-8DDF-D5EB8FC20327}" type="sibTrans" cxnId="{98B8D37F-2D06-4819-AAA6-63640B0B57B1}">
      <dgm:prSet/>
      <dgm:spPr/>
      <dgm:t>
        <a:bodyPr/>
        <a:lstStyle/>
        <a:p>
          <a:endParaRPr lang="en-US" sz="2800"/>
        </a:p>
      </dgm:t>
    </dgm:pt>
    <dgm:pt modelId="{6FDF280C-EBED-4C41-9726-7CE2F30A7BD4}" type="pres">
      <dgm:prSet presAssocID="{26A0D63B-5CCA-45D7-B7C0-7B0FDFC31928}" presName="root" presStyleCnt="0">
        <dgm:presLayoutVars>
          <dgm:dir/>
          <dgm:resizeHandles val="exact"/>
        </dgm:presLayoutVars>
      </dgm:prSet>
      <dgm:spPr/>
    </dgm:pt>
    <dgm:pt modelId="{D5FC97AF-663A-4EFF-9350-A8C175E12DEE}" type="pres">
      <dgm:prSet presAssocID="{96323207-CD15-47CE-BEC2-98F466473CC0}" presName="compNode" presStyleCnt="0"/>
      <dgm:spPr/>
    </dgm:pt>
    <dgm:pt modelId="{D00E234D-EC23-45F0-88A8-580DBAD968ED}" type="pres">
      <dgm:prSet presAssocID="{96323207-CD15-47CE-BEC2-98F466473C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C48522-C3B1-412C-B0B4-704E1E2312E6}" type="pres">
      <dgm:prSet presAssocID="{96323207-CD15-47CE-BEC2-98F466473CC0}" presName="iconSpace" presStyleCnt="0"/>
      <dgm:spPr/>
    </dgm:pt>
    <dgm:pt modelId="{E61E6067-C548-4A61-AB07-DC6D4CB4326D}" type="pres">
      <dgm:prSet presAssocID="{96323207-CD15-47CE-BEC2-98F466473CC0}" presName="parTx" presStyleLbl="revTx" presStyleIdx="0" presStyleCnt="6">
        <dgm:presLayoutVars>
          <dgm:chMax val="0"/>
          <dgm:chPref val="0"/>
        </dgm:presLayoutVars>
      </dgm:prSet>
      <dgm:spPr/>
    </dgm:pt>
    <dgm:pt modelId="{4620F992-FAEC-4226-97C8-D63F590A8656}" type="pres">
      <dgm:prSet presAssocID="{96323207-CD15-47CE-BEC2-98F466473CC0}" presName="txSpace" presStyleCnt="0"/>
      <dgm:spPr/>
    </dgm:pt>
    <dgm:pt modelId="{7FBABEA2-35D8-4267-A113-D522B7A2A90B}" type="pres">
      <dgm:prSet presAssocID="{96323207-CD15-47CE-BEC2-98F466473CC0}" presName="desTx" presStyleLbl="revTx" presStyleIdx="1" presStyleCnt="6">
        <dgm:presLayoutVars/>
      </dgm:prSet>
      <dgm:spPr/>
    </dgm:pt>
    <dgm:pt modelId="{3350F8C2-3828-4BDD-8B7F-45A7504A6296}" type="pres">
      <dgm:prSet presAssocID="{3F537D50-E45C-4354-ADC0-1374C7E566EC}" presName="sibTrans" presStyleCnt="0"/>
      <dgm:spPr/>
    </dgm:pt>
    <dgm:pt modelId="{C525CF66-3130-410D-A72B-4CCDBF6D9794}" type="pres">
      <dgm:prSet presAssocID="{D027CF1A-EE44-4383-A9AF-7876984CC01E}" presName="compNode" presStyleCnt="0"/>
      <dgm:spPr/>
    </dgm:pt>
    <dgm:pt modelId="{FAAAFD29-0BDD-4AA6-BF88-CAE481950AE8}" type="pres">
      <dgm:prSet presAssocID="{D027CF1A-EE44-4383-A9AF-7876984CC0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CF5D8B6F-2311-414D-8BA2-116B26D8CE83}" type="pres">
      <dgm:prSet presAssocID="{D027CF1A-EE44-4383-A9AF-7876984CC01E}" presName="iconSpace" presStyleCnt="0"/>
      <dgm:spPr/>
    </dgm:pt>
    <dgm:pt modelId="{F3636917-A284-43BA-B497-D3A7BFB2C244}" type="pres">
      <dgm:prSet presAssocID="{D027CF1A-EE44-4383-A9AF-7876984CC01E}" presName="parTx" presStyleLbl="revTx" presStyleIdx="2" presStyleCnt="6">
        <dgm:presLayoutVars>
          <dgm:chMax val="0"/>
          <dgm:chPref val="0"/>
        </dgm:presLayoutVars>
      </dgm:prSet>
      <dgm:spPr/>
    </dgm:pt>
    <dgm:pt modelId="{EE43F995-FA01-413F-8AB7-CAAB4959AEA2}" type="pres">
      <dgm:prSet presAssocID="{D027CF1A-EE44-4383-A9AF-7876984CC01E}" presName="txSpace" presStyleCnt="0"/>
      <dgm:spPr/>
    </dgm:pt>
    <dgm:pt modelId="{DE75ECD8-0CDF-4E13-8391-F7266AE2CAC7}" type="pres">
      <dgm:prSet presAssocID="{D027CF1A-EE44-4383-A9AF-7876984CC01E}" presName="desTx" presStyleLbl="revTx" presStyleIdx="3" presStyleCnt="6">
        <dgm:presLayoutVars/>
      </dgm:prSet>
      <dgm:spPr/>
    </dgm:pt>
    <dgm:pt modelId="{74E57BDE-AF12-48D2-ABF3-E2AB23F878B9}" type="pres">
      <dgm:prSet presAssocID="{F03BBEE0-BAF0-4D05-AB0C-873CD5CDDEE7}" presName="sibTrans" presStyleCnt="0"/>
      <dgm:spPr/>
    </dgm:pt>
    <dgm:pt modelId="{F830363C-1A6E-4FE4-8DF6-675FAEB7AA55}" type="pres">
      <dgm:prSet presAssocID="{16F58589-D9F5-4B66-B89C-A37EA7D72BFC}" presName="compNode" presStyleCnt="0"/>
      <dgm:spPr/>
    </dgm:pt>
    <dgm:pt modelId="{F8A22D66-DEEB-4AF9-B6AF-A12EF6D356D7}" type="pres">
      <dgm:prSet presAssocID="{16F58589-D9F5-4B66-B89C-A37EA7D72B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D862EBD-C61C-4C9E-8BB9-52B28296AAB5}" type="pres">
      <dgm:prSet presAssocID="{16F58589-D9F5-4B66-B89C-A37EA7D72BFC}" presName="iconSpace" presStyleCnt="0"/>
      <dgm:spPr/>
    </dgm:pt>
    <dgm:pt modelId="{69027D9D-64E8-4DDE-92AE-186491B002D1}" type="pres">
      <dgm:prSet presAssocID="{16F58589-D9F5-4B66-B89C-A37EA7D72BFC}" presName="parTx" presStyleLbl="revTx" presStyleIdx="4" presStyleCnt="6">
        <dgm:presLayoutVars>
          <dgm:chMax val="0"/>
          <dgm:chPref val="0"/>
        </dgm:presLayoutVars>
      </dgm:prSet>
      <dgm:spPr/>
    </dgm:pt>
    <dgm:pt modelId="{D53868C1-E908-4FF9-91F5-6144F316EBF0}" type="pres">
      <dgm:prSet presAssocID="{16F58589-D9F5-4B66-B89C-A37EA7D72BFC}" presName="txSpace" presStyleCnt="0"/>
      <dgm:spPr/>
    </dgm:pt>
    <dgm:pt modelId="{9113638F-0621-4518-95CD-1D8D0F75649B}" type="pres">
      <dgm:prSet presAssocID="{16F58589-D9F5-4B66-B89C-A37EA7D72BFC}" presName="desTx" presStyleLbl="revTx" presStyleIdx="5" presStyleCnt="6">
        <dgm:presLayoutVars/>
      </dgm:prSet>
      <dgm:spPr/>
    </dgm:pt>
  </dgm:ptLst>
  <dgm:cxnLst>
    <dgm:cxn modelId="{22265D06-1DCC-4E23-B720-C02D6380A8A7}" type="presOf" srcId="{26A0D63B-5CCA-45D7-B7C0-7B0FDFC31928}" destId="{6FDF280C-EBED-4C41-9726-7CE2F30A7BD4}" srcOrd="0" destOrd="0" presId="urn:microsoft.com/office/officeart/2018/5/layout/CenteredIconLabelDescriptionList"/>
    <dgm:cxn modelId="{4E401B2E-02BF-4EEB-85B2-AD2FE23C398A}" type="presOf" srcId="{16F58589-D9F5-4B66-B89C-A37EA7D72BFC}" destId="{69027D9D-64E8-4DDE-92AE-186491B002D1}" srcOrd="0" destOrd="0" presId="urn:microsoft.com/office/officeart/2018/5/layout/CenteredIconLabelDescriptionList"/>
    <dgm:cxn modelId="{F08DAF66-249C-44EA-9CB9-A14F91A9275A}" srcId="{26A0D63B-5CCA-45D7-B7C0-7B0FDFC31928}" destId="{D027CF1A-EE44-4383-A9AF-7876984CC01E}" srcOrd="1" destOrd="0" parTransId="{F1984DDD-B363-4D54-A81E-4D4EC451625D}" sibTransId="{F03BBEE0-BAF0-4D05-AB0C-873CD5CDDEE7}"/>
    <dgm:cxn modelId="{BDF0D66C-4A3E-45D4-9638-824C1FEFB657}" type="presOf" srcId="{96323207-CD15-47CE-BEC2-98F466473CC0}" destId="{E61E6067-C548-4A61-AB07-DC6D4CB4326D}" srcOrd="0" destOrd="0" presId="urn:microsoft.com/office/officeart/2018/5/layout/CenteredIconLabelDescriptionList"/>
    <dgm:cxn modelId="{98B8D37F-2D06-4819-AAA6-63640B0B57B1}" srcId="{26A0D63B-5CCA-45D7-B7C0-7B0FDFC31928}" destId="{16F58589-D9F5-4B66-B89C-A37EA7D72BFC}" srcOrd="2" destOrd="0" parTransId="{7717F88F-246A-4F55-ACD9-E9627C122E67}" sibTransId="{6A2EF23F-81AB-4D33-8DDF-D5EB8FC20327}"/>
    <dgm:cxn modelId="{6A2D30DB-C0A7-4E9C-BF86-CEE812B2940C}" type="presOf" srcId="{D027CF1A-EE44-4383-A9AF-7876984CC01E}" destId="{F3636917-A284-43BA-B497-D3A7BFB2C244}" srcOrd="0" destOrd="0" presId="urn:microsoft.com/office/officeart/2018/5/layout/CenteredIconLabelDescriptionList"/>
    <dgm:cxn modelId="{EB8C65FC-8411-4778-AF0C-BC8D0C68D2E0}" srcId="{26A0D63B-5CCA-45D7-B7C0-7B0FDFC31928}" destId="{96323207-CD15-47CE-BEC2-98F466473CC0}" srcOrd="0" destOrd="0" parTransId="{9D889BF1-6C4E-4FC2-87E5-B124E88A5C88}" sibTransId="{3F537D50-E45C-4354-ADC0-1374C7E566EC}"/>
    <dgm:cxn modelId="{ADF60123-A302-4504-B0B3-11C5B5C90A72}" type="presParOf" srcId="{6FDF280C-EBED-4C41-9726-7CE2F30A7BD4}" destId="{D5FC97AF-663A-4EFF-9350-A8C175E12DEE}" srcOrd="0" destOrd="0" presId="urn:microsoft.com/office/officeart/2018/5/layout/CenteredIconLabelDescriptionList"/>
    <dgm:cxn modelId="{9D8EF80F-CD6B-4AE0-A4CF-E31209C7B535}" type="presParOf" srcId="{D5FC97AF-663A-4EFF-9350-A8C175E12DEE}" destId="{D00E234D-EC23-45F0-88A8-580DBAD968ED}" srcOrd="0" destOrd="0" presId="urn:microsoft.com/office/officeart/2018/5/layout/CenteredIconLabelDescriptionList"/>
    <dgm:cxn modelId="{B4B52721-2A5D-4DC4-8B78-5144BDB7E6CF}" type="presParOf" srcId="{D5FC97AF-663A-4EFF-9350-A8C175E12DEE}" destId="{2AC48522-C3B1-412C-B0B4-704E1E2312E6}" srcOrd="1" destOrd="0" presId="urn:microsoft.com/office/officeart/2018/5/layout/CenteredIconLabelDescriptionList"/>
    <dgm:cxn modelId="{B0258D41-278E-4604-954D-010CEF82D914}" type="presParOf" srcId="{D5FC97AF-663A-4EFF-9350-A8C175E12DEE}" destId="{E61E6067-C548-4A61-AB07-DC6D4CB4326D}" srcOrd="2" destOrd="0" presId="urn:microsoft.com/office/officeart/2018/5/layout/CenteredIconLabelDescriptionList"/>
    <dgm:cxn modelId="{DA44462F-98EE-4ED0-9B6A-BAA0BFFFCC51}" type="presParOf" srcId="{D5FC97AF-663A-4EFF-9350-A8C175E12DEE}" destId="{4620F992-FAEC-4226-97C8-D63F590A8656}" srcOrd="3" destOrd="0" presId="urn:microsoft.com/office/officeart/2018/5/layout/CenteredIconLabelDescriptionList"/>
    <dgm:cxn modelId="{04F91B8F-B9B9-4339-B136-48F9EBD0E37A}" type="presParOf" srcId="{D5FC97AF-663A-4EFF-9350-A8C175E12DEE}" destId="{7FBABEA2-35D8-4267-A113-D522B7A2A90B}" srcOrd="4" destOrd="0" presId="urn:microsoft.com/office/officeart/2018/5/layout/CenteredIconLabelDescriptionList"/>
    <dgm:cxn modelId="{22EB78BC-CC1C-48EC-AA9D-98B3086CD322}" type="presParOf" srcId="{6FDF280C-EBED-4C41-9726-7CE2F30A7BD4}" destId="{3350F8C2-3828-4BDD-8B7F-45A7504A6296}" srcOrd="1" destOrd="0" presId="urn:microsoft.com/office/officeart/2018/5/layout/CenteredIconLabelDescriptionList"/>
    <dgm:cxn modelId="{1C502F4A-A18F-4624-989A-B15AEAC06767}" type="presParOf" srcId="{6FDF280C-EBED-4C41-9726-7CE2F30A7BD4}" destId="{C525CF66-3130-410D-A72B-4CCDBF6D9794}" srcOrd="2" destOrd="0" presId="urn:microsoft.com/office/officeart/2018/5/layout/CenteredIconLabelDescriptionList"/>
    <dgm:cxn modelId="{CCE6E155-D717-4341-AC99-936DD9082155}" type="presParOf" srcId="{C525CF66-3130-410D-A72B-4CCDBF6D9794}" destId="{FAAAFD29-0BDD-4AA6-BF88-CAE481950AE8}" srcOrd="0" destOrd="0" presId="urn:microsoft.com/office/officeart/2018/5/layout/CenteredIconLabelDescriptionList"/>
    <dgm:cxn modelId="{BA7BEFAF-A3A4-4994-9D56-069C3FDBF51A}" type="presParOf" srcId="{C525CF66-3130-410D-A72B-4CCDBF6D9794}" destId="{CF5D8B6F-2311-414D-8BA2-116B26D8CE83}" srcOrd="1" destOrd="0" presId="urn:microsoft.com/office/officeart/2018/5/layout/CenteredIconLabelDescriptionList"/>
    <dgm:cxn modelId="{5692D01F-7781-4930-B122-F27E644254D7}" type="presParOf" srcId="{C525CF66-3130-410D-A72B-4CCDBF6D9794}" destId="{F3636917-A284-43BA-B497-D3A7BFB2C244}" srcOrd="2" destOrd="0" presId="urn:microsoft.com/office/officeart/2018/5/layout/CenteredIconLabelDescriptionList"/>
    <dgm:cxn modelId="{A42A93BD-C5D7-4C39-83D9-5A0C3E8E95F5}" type="presParOf" srcId="{C525CF66-3130-410D-A72B-4CCDBF6D9794}" destId="{EE43F995-FA01-413F-8AB7-CAAB4959AEA2}" srcOrd="3" destOrd="0" presId="urn:microsoft.com/office/officeart/2018/5/layout/CenteredIconLabelDescriptionList"/>
    <dgm:cxn modelId="{EEC81BE7-A224-4F15-BB19-22F51A05E23C}" type="presParOf" srcId="{C525CF66-3130-410D-A72B-4CCDBF6D9794}" destId="{DE75ECD8-0CDF-4E13-8391-F7266AE2CAC7}" srcOrd="4" destOrd="0" presId="urn:microsoft.com/office/officeart/2018/5/layout/CenteredIconLabelDescriptionList"/>
    <dgm:cxn modelId="{B86976E4-3A95-4297-AD2E-B3C3750CAA72}" type="presParOf" srcId="{6FDF280C-EBED-4C41-9726-7CE2F30A7BD4}" destId="{74E57BDE-AF12-48D2-ABF3-E2AB23F878B9}" srcOrd="3" destOrd="0" presId="urn:microsoft.com/office/officeart/2018/5/layout/CenteredIconLabelDescriptionList"/>
    <dgm:cxn modelId="{EC74D2BA-B2FF-4887-86AC-9E3239AF796D}" type="presParOf" srcId="{6FDF280C-EBED-4C41-9726-7CE2F30A7BD4}" destId="{F830363C-1A6E-4FE4-8DF6-675FAEB7AA55}" srcOrd="4" destOrd="0" presId="urn:microsoft.com/office/officeart/2018/5/layout/CenteredIconLabelDescriptionList"/>
    <dgm:cxn modelId="{5F6485BD-1971-4C6A-8BE1-098C5CBB2A9C}" type="presParOf" srcId="{F830363C-1A6E-4FE4-8DF6-675FAEB7AA55}" destId="{F8A22D66-DEEB-4AF9-B6AF-A12EF6D356D7}" srcOrd="0" destOrd="0" presId="urn:microsoft.com/office/officeart/2018/5/layout/CenteredIconLabelDescriptionList"/>
    <dgm:cxn modelId="{5349EA29-72FA-481A-A098-56891267A18F}" type="presParOf" srcId="{F830363C-1A6E-4FE4-8DF6-675FAEB7AA55}" destId="{1D862EBD-C61C-4C9E-8BB9-52B28296AAB5}" srcOrd="1" destOrd="0" presId="urn:microsoft.com/office/officeart/2018/5/layout/CenteredIconLabelDescriptionList"/>
    <dgm:cxn modelId="{F775B0D7-890F-4B3E-9F73-5D95810503FB}" type="presParOf" srcId="{F830363C-1A6E-4FE4-8DF6-675FAEB7AA55}" destId="{69027D9D-64E8-4DDE-92AE-186491B002D1}" srcOrd="2" destOrd="0" presId="urn:microsoft.com/office/officeart/2018/5/layout/CenteredIconLabelDescriptionList"/>
    <dgm:cxn modelId="{F8B25962-CA3B-4667-9FAF-DD42E119E305}" type="presParOf" srcId="{F830363C-1A6E-4FE4-8DF6-675FAEB7AA55}" destId="{D53868C1-E908-4FF9-91F5-6144F316EBF0}" srcOrd="3" destOrd="0" presId="urn:microsoft.com/office/officeart/2018/5/layout/CenteredIconLabelDescriptionList"/>
    <dgm:cxn modelId="{CB3560DF-BB3B-462E-B74D-B2A59ADE861D}" type="presParOf" srcId="{F830363C-1A6E-4FE4-8DF6-675FAEB7AA55}" destId="{9113638F-0621-4518-95CD-1D8D0F75649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E234D-EC23-45F0-88A8-580DBAD968ED}">
      <dsp:nvSpPr>
        <dsp:cNvPr id="0" name=""/>
        <dsp:cNvSpPr/>
      </dsp:nvSpPr>
      <dsp:spPr>
        <a:xfrm>
          <a:off x="765365" y="1182276"/>
          <a:ext cx="823921" cy="823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E6067-C548-4A61-AB07-DC6D4CB4326D}">
      <dsp:nvSpPr>
        <dsp:cNvPr id="0" name=""/>
        <dsp:cNvSpPr/>
      </dsp:nvSpPr>
      <dsp:spPr>
        <a:xfrm>
          <a:off x="295" y="2091630"/>
          <a:ext cx="2354062" cy="1023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Definition, History </a:t>
          </a:r>
        </a:p>
      </dsp:txBody>
      <dsp:txXfrm>
        <a:off x="295" y="2091630"/>
        <a:ext cx="2354062" cy="1023376"/>
      </dsp:txXfrm>
    </dsp:sp>
    <dsp:sp modelId="{7FBABEA2-35D8-4267-A113-D522B7A2A90B}">
      <dsp:nvSpPr>
        <dsp:cNvPr id="0" name=""/>
        <dsp:cNvSpPr/>
      </dsp:nvSpPr>
      <dsp:spPr>
        <a:xfrm>
          <a:off x="295" y="3154742"/>
          <a:ext cx="2354062" cy="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AFD29-0BDD-4AA6-BF88-CAE481950AE8}">
      <dsp:nvSpPr>
        <dsp:cNvPr id="0" name=""/>
        <dsp:cNvSpPr/>
      </dsp:nvSpPr>
      <dsp:spPr>
        <a:xfrm>
          <a:off x="3531389" y="1182276"/>
          <a:ext cx="823921" cy="8239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36917-A284-43BA-B497-D3A7BFB2C244}">
      <dsp:nvSpPr>
        <dsp:cNvPr id="0" name=""/>
        <dsp:cNvSpPr/>
      </dsp:nvSpPr>
      <dsp:spPr>
        <a:xfrm>
          <a:off x="2766318" y="2091630"/>
          <a:ext cx="2354062" cy="1023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Spirit of MI</a:t>
          </a:r>
        </a:p>
        <a:p>
          <a:pPr marL="0" lvl="0" indent="0" algn="ctr" defTabSz="1244600"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2800" kern="1200"/>
        </a:p>
      </dsp:txBody>
      <dsp:txXfrm>
        <a:off x="2766318" y="2091630"/>
        <a:ext cx="2354062" cy="1023376"/>
      </dsp:txXfrm>
    </dsp:sp>
    <dsp:sp modelId="{DE75ECD8-0CDF-4E13-8391-F7266AE2CAC7}">
      <dsp:nvSpPr>
        <dsp:cNvPr id="0" name=""/>
        <dsp:cNvSpPr/>
      </dsp:nvSpPr>
      <dsp:spPr>
        <a:xfrm>
          <a:off x="2766318" y="3154742"/>
          <a:ext cx="2354062" cy="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22D66-DEEB-4AF9-B6AF-A12EF6D356D7}">
      <dsp:nvSpPr>
        <dsp:cNvPr id="0" name=""/>
        <dsp:cNvSpPr/>
      </dsp:nvSpPr>
      <dsp:spPr>
        <a:xfrm>
          <a:off x="6297412" y="1182276"/>
          <a:ext cx="823921" cy="8239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27D9D-64E8-4DDE-92AE-186491B002D1}">
      <dsp:nvSpPr>
        <dsp:cNvPr id="0" name=""/>
        <dsp:cNvSpPr/>
      </dsp:nvSpPr>
      <dsp:spPr>
        <a:xfrm>
          <a:off x="5532342" y="2091630"/>
          <a:ext cx="2354062" cy="1023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Four Processes</a:t>
          </a:r>
        </a:p>
      </dsp:txBody>
      <dsp:txXfrm>
        <a:off x="5532342" y="2091630"/>
        <a:ext cx="2354062" cy="1023376"/>
      </dsp:txXfrm>
    </dsp:sp>
    <dsp:sp modelId="{9113638F-0621-4518-95CD-1D8D0F75649B}">
      <dsp:nvSpPr>
        <dsp:cNvPr id="0" name=""/>
        <dsp:cNvSpPr/>
      </dsp:nvSpPr>
      <dsp:spPr>
        <a:xfrm>
          <a:off x="5532342" y="3154742"/>
          <a:ext cx="2354062" cy="14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E8126-94F0-4377-B6C9-3494940E19E1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55B7-93C1-49BE-A62C-7B6C9FEA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7:3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4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7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7:37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38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4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5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0T02:56:4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18A1-6709-4161-85E7-6788A67DCF2C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AD9A-1722-46B0-BDEE-5AC8E720F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DAD9A-1722-46B0-BDEE-5AC8E720F1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6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8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To demonstrate how this ambivalence can play out in our interactions with others we are going to do an exercise.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[Exercise: Instruct participants to: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Find a partner.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Each of you write down something you are interested in doing but have mixed feelings about (e.g., buying a new car, quitting smoking, exercising, etc.).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Select who will speak first.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 speaker presents what it is that you would like to do (but haven’t done yet).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 listener then argues strongly in favor of one of the options or sides.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Speaker, your job is to listen and note what you are thinking and feeling.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Switch roles.]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9/11/2024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9/11/2024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5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3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5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2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26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6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8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98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60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28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88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04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6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56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3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96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9/11/2024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 sz="140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40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F0C94032-CD4C-4C25-B0C2-CEC720522D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E703-105F-47EE-BCCA-1B7198354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28FA-5199-4F3D-AD82-58652AA90D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customXml" Target="../ink/ink23.xml"/><Relationship Id="rId3" Type="http://schemas.openxmlformats.org/officeDocument/2006/relationships/image" Target="../media/image8.png"/><Relationship Id="rId7" Type="http://schemas.openxmlformats.org/officeDocument/2006/relationships/customXml" Target="../ink/ink17.xml"/><Relationship Id="rId12" Type="http://schemas.openxmlformats.org/officeDocument/2006/relationships/customXml" Target="../ink/ink22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6.xml"/><Relationship Id="rId11" Type="http://schemas.openxmlformats.org/officeDocument/2006/relationships/customXml" Target="../ink/ink21.xml"/><Relationship Id="rId5" Type="http://schemas.openxmlformats.org/officeDocument/2006/relationships/customXml" Target="../ink/ink15.xml"/><Relationship Id="rId10" Type="http://schemas.openxmlformats.org/officeDocument/2006/relationships/customXml" Target="../ink/ink20.xml"/><Relationship Id="rId4" Type="http://schemas.openxmlformats.org/officeDocument/2006/relationships/customXml" Target="../ink/ink14.xml"/><Relationship Id="rId9" Type="http://schemas.openxmlformats.org/officeDocument/2006/relationships/customXml" Target="../ink/ink19.xml"/><Relationship Id="rId1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8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0E1982-BAC7-42A6-B7B9-1082473E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806" b="516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F9260-A5B9-46F2-95CA-1A4D40E01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965200"/>
            <a:ext cx="7696200" cy="3564869"/>
          </a:xfrm>
        </p:spPr>
        <p:txBody>
          <a:bodyPr>
            <a:normAutofit/>
          </a:bodyPr>
          <a:lstStyle/>
          <a:p>
            <a:pPr algn="l"/>
            <a:r>
              <a:rPr lang="en-US" sz="100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Motivational Interviewing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7F8E-33CF-4DC8-8B20-99FC57296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572002"/>
            <a:ext cx="7696200" cy="120299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/>
              <a:t>RESULTS Webinar Session 1</a:t>
            </a:r>
          </a:p>
          <a:p>
            <a:pPr algn="l">
              <a:lnSpc>
                <a:spcPct val="90000"/>
              </a:lnSpc>
            </a:pPr>
            <a:r>
              <a:rPr lang="en-US" sz="2200"/>
              <a:t>Presented by </a:t>
            </a:r>
          </a:p>
          <a:p>
            <a:pPr algn="l">
              <a:lnSpc>
                <a:spcPct val="90000"/>
              </a:lnSpc>
            </a:pPr>
            <a:r>
              <a:rPr lang="en-US" sz="2200"/>
              <a:t>David Christian, Ph.D.</a:t>
            </a:r>
          </a:p>
        </p:txBody>
      </p:sp>
    </p:spTree>
    <p:extLst>
      <p:ext uri="{BB962C8B-B14F-4D97-AF65-F5344CB8AC3E}">
        <p14:creationId xmlns:p14="http://schemas.microsoft.com/office/powerpoint/2010/main" val="1000163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an Environmental Action Force - Home | Facebook">
            <a:extLst>
              <a:ext uri="{FF2B5EF4-FFF2-40B4-BE49-F238E27FC236}">
                <a16:creationId xmlns:a16="http://schemas.microsoft.com/office/drawing/2014/main" id="{6AB0DCFE-1CF0-4E1D-B502-62FD7B356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"/>
          <a:stretch/>
        </p:blipFill>
        <p:spPr bwMode="auto">
          <a:xfrm>
            <a:off x="762000" y="838200"/>
            <a:ext cx="7411640" cy="457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88567-E54C-0735-C27F-F97296688C47}"/>
              </a:ext>
            </a:extLst>
          </p:cNvPr>
          <p:cNvSpPr txBox="1"/>
          <p:nvPr/>
        </p:nvSpPr>
        <p:spPr>
          <a:xfrm>
            <a:off x="3673371" y="571500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55826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596D9-DAA0-0717-7641-1D294743F29E}"/>
              </a:ext>
            </a:extLst>
          </p:cNvPr>
          <p:cNvSpPr txBox="1"/>
          <p:nvPr/>
        </p:nvSpPr>
        <p:spPr>
          <a:xfrm>
            <a:off x="1600200" y="227483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2017 Utah Legislature: </a:t>
            </a:r>
          </a:p>
          <a:p>
            <a:pPr algn="ctr"/>
            <a:r>
              <a:rPr lang="en-US" sz="4800"/>
              <a:t>Failed to pass. </a:t>
            </a:r>
          </a:p>
          <a:p>
            <a:pPr algn="ctr"/>
            <a:r>
              <a:rPr lang="en-US" sz="4800"/>
              <a:t>(86% Republican)</a:t>
            </a:r>
          </a:p>
        </p:txBody>
      </p:sp>
    </p:spTree>
    <p:extLst>
      <p:ext uri="{BB962C8B-B14F-4D97-AF65-F5344CB8AC3E}">
        <p14:creationId xmlns:p14="http://schemas.microsoft.com/office/powerpoint/2010/main" val="313682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C501-58C8-8E55-C44F-EB3C0CB5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2018: An Expanded Approach</a:t>
            </a:r>
          </a:p>
        </p:txBody>
      </p:sp>
      <p:pic>
        <p:nvPicPr>
          <p:cNvPr id="2050" name="Picture 2" descr="The Benefits of Workforce Exposure and ...">
            <a:extLst>
              <a:ext uri="{FF2B5EF4-FFF2-40B4-BE49-F238E27FC236}">
                <a16:creationId xmlns:a16="http://schemas.microsoft.com/office/drawing/2014/main" id="{7C9A9C73-554D-1B21-F3EA-FEA6D549A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4" y="1600200"/>
            <a:ext cx="3862873" cy="20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tah State Capitol | SAH ARCHIPEDIA">
            <a:extLst>
              <a:ext uri="{FF2B5EF4-FFF2-40B4-BE49-F238E27FC236}">
                <a16:creationId xmlns:a16="http://schemas.microsoft.com/office/drawing/2014/main" id="{6EF6C25E-F3EF-C047-68D6-41F382FC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64" y="2743200"/>
            <a:ext cx="3405672" cy="318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ellow school bus on road during daytime">
            <a:extLst>
              <a:ext uri="{FF2B5EF4-FFF2-40B4-BE49-F238E27FC236}">
                <a16:creationId xmlns:a16="http://schemas.microsoft.com/office/drawing/2014/main" id="{D15A4CD6-58D3-83BA-C996-54AF77A9C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16139"/>
          <a:stretch/>
        </p:blipFill>
        <p:spPr bwMode="auto">
          <a:xfrm>
            <a:off x="1378909" y="4114800"/>
            <a:ext cx="3057428" cy="2646192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6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08FA-AE69-EC94-ECBF-0E3A9BAA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791200"/>
            <a:ext cx="8183880" cy="6400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>
                <a:effectLst/>
                <a:latin typeface="Montserrat" panose="00000500000000000000" pitchFamily="2" charset="0"/>
              </a:rPr>
              <a:t>PRESS RELEASE: Utah’s Legislature is First in Conservative State to Officially Recognize Climate Change</a:t>
            </a:r>
            <a:br>
              <a:rPr lang="en-US" sz="2000" b="1">
                <a:effectLst/>
                <a:latin typeface="Montserrat" panose="00000500000000000000" pitchFamily="2" charset="0"/>
              </a:rPr>
            </a:br>
            <a:r>
              <a:rPr lang="en-US" sz="2000" b="0" i="1">
                <a:effectLst/>
                <a:latin typeface="inherit"/>
              </a:rPr>
              <a:t>Governor leads ceremonial signing of resolution</a:t>
            </a:r>
            <a:br>
              <a:rPr lang="en-US" sz="2000" b="1" i="0">
                <a:effectLst/>
                <a:latin typeface="Montserrat" panose="00000500000000000000" pitchFamily="2" charset="0"/>
              </a:rPr>
            </a:b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14B10-8938-4771-D017-84A7129B8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676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eeform: Shape 7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-76200"/>
            <a:ext cx="47244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“How a Group of teenagers</a:t>
            </a: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convinced the Utah legislature to recognize </a:t>
            </a: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climate </a:t>
            </a: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change”</a:t>
            </a:r>
            <a:br>
              <a:rPr kumimoji="0" lang="en-US" sz="48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4800" b="1" i="1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By Isabella Gomez and </a:t>
            </a: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Saeed Ahmed, CNN</a:t>
            </a:r>
            <a:b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Updated 7:36 PM ET, </a:t>
            </a:r>
          </a:p>
          <a:p>
            <a:pPr marR="0" lvl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Tue May 22, 2018</a:t>
            </a:r>
            <a:br>
              <a:rPr kumimoji="0" lang="en-US" sz="16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600" b="1" i="1" u="none" strike="noStrike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r="9014" b="2"/>
          <a:stretch/>
        </p:blipFill>
        <p:spPr bwMode="auto">
          <a:xfrm>
            <a:off x="4876800" y="3337185"/>
            <a:ext cx="390502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73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52600"/>
            <a:ext cx="4605336" cy="286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4000" b="1">
                <a:solidFill>
                  <a:schemeClr val="bg1">
                    <a:alpha val="80000"/>
                  </a:schemeClr>
                </a:solidFill>
              </a:rPr>
              <a:t>The 4 D’s: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>
                <a:solidFill>
                  <a:schemeClr val="bg1">
                    <a:alpha val="80000"/>
                  </a:schemeClr>
                </a:solidFill>
              </a:rPr>
              <a:t>Describe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>
                <a:solidFill>
                  <a:schemeClr val="bg1">
                    <a:alpha val="80000"/>
                  </a:schemeClr>
                </a:solidFill>
              </a:rPr>
              <a:t>Demo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>
                <a:solidFill>
                  <a:schemeClr val="bg1">
                    <a:alpha val="80000"/>
                  </a:schemeClr>
                </a:solidFill>
              </a:rPr>
              <a:t>Do  </a:t>
            </a:r>
          </a:p>
          <a:p>
            <a:pPr marL="1028700" indent="-228600">
              <a:lnSpc>
                <a:spcPct val="90000"/>
              </a:lnSpc>
            </a:pPr>
            <a:r>
              <a:rPr lang="en-US" sz="4000" b="1">
                <a:solidFill>
                  <a:schemeClr val="bg1">
                    <a:alpha val="80000"/>
                  </a:schemeClr>
                </a:solidFill>
              </a:rPr>
              <a:t>Discuss  </a:t>
            </a:r>
          </a:p>
          <a:p>
            <a:pPr marL="0" indent="-228600">
              <a:lnSpc>
                <a:spcPct val="90000"/>
              </a:lnSpc>
            </a:pPr>
            <a:endParaRPr lang="en-US" sz="4000" b="1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218" name="Picture 2" descr="macbook pro displaying group of people">
            <a:extLst>
              <a:ext uri="{FF2B5EF4-FFF2-40B4-BE49-F238E27FC236}">
                <a16:creationId xmlns:a16="http://schemas.microsoft.com/office/drawing/2014/main" id="{A4E5E39D-C86B-4084-A23F-144BF249B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r="21573"/>
          <a:stretch/>
        </p:blipFill>
        <p:spPr bwMode="auto">
          <a:xfrm>
            <a:off x="5751621" y="-1"/>
            <a:ext cx="3407965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938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26" y="4876800"/>
            <a:ext cx="7359547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>
                <a:ln w="22225">
                  <a:solidFill>
                    <a:schemeClr val="tx1"/>
                  </a:solidFill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RESULTS staff and volunteers, what kind of collaboration problems are you facing?</a:t>
            </a:r>
          </a:p>
        </p:txBody>
      </p:sp>
      <p:pic>
        <p:nvPicPr>
          <p:cNvPr id="10244" name="Picture 4" descr="Shot of a team of colleagues having a meeting in a office">
            <a:extLst>
              <a:ext uri="{FF2B5EF4-FFF2-40B4-BE49-F238E27FC236}">
                <a16:creationId xmlns:a16="http://schemas.microsoft.com/office/drawing/2014/main" id="{49FF7262-9228-4136-A8C5-9A79F8B10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r="1648" b="1"/>
          <a:stretch/>
        </p:blipFill>
        <p:spPr bwMode="auto">
          <a:xfrm>
            <a:off x="2152030" y="381000"/>
            <a:ext cx="4839940" cy="38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1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714A7CC-3413-4D48-984B-44BE7D331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248" r="575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Agenda: Session 1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BDBC463-BA10-4C2A-947C-84BBD2F27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068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4507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D4C5-06BA-4C02-9505-3D83F4AE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MI’s Origin: Bill Miller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294A-BA16-43BD-8792-8377F313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502" y="4876800"/>
            <a:ext cx="3065478" cy="11478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/>
              <a:t>1983: The Milwaukee Problem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00" name="Picture 4" descr="Close-up of therapist's hands explaining a problem to his patients">
            <a:extLst>
              <a:ext uri="{FF2B5EF4-FFF2-40B4-BE49-F238E27FC236}">
                <a16:creationId xmlns:a16="http://schemas.microsoft.com/office/drawing/2014/main" id="{F33F2409-00AF-4EC2-8A87-65CD27CF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r="14178" b="-1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8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E3A90-E195-4382-AF5F-7B05B617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 1400 published MI studies. </a:t>
            </a:r>
          </a:p>
        </p:txBody>
      </p:sp>
      <p:pic>
        <p:nvPicPr>
          <p:cNvPr id="3074" name="Picture 2" descr="Library, Books, Shelves, Bookshelf, Read, Stack">
            <a:extLst>
              <a:ext uri="{FF2B5EF4-FFF2-40B4-BE49-F238E27FC236}">
                <a16:creationId xmlns:a16="http://schemas.microsoft.com/office/drawing/2014/main" id="{D2D34E2E-B7E5-46FA-BEA6-91555C725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882" y="307731"/>
            <a:ext cx="710691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CL DC | Citizens' Climate Lobby on the front steps of the C… | Flickr">
            <a:extLst>
              <a:ext uri="{FF2B5EF4-FFF2-40B4-BE49-F238E27FC236}">
                <a16:creationId xmlns:a16="http://schemas.microsoft.com/office/drawing/2014/main" id="{194023A1-5B02-4A56-9EE9-792D44CC5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6" r="20145" b="-1"/>
          <a:stretch/>
        </p:blipFill>
        <p:spPr bwMode="auto">
          <a:xfrm>
            <a:off x="1" y="-51373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0836" y="731094"/>
            <a:ext cx="3946485" cy="437407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800" b="1"/>
          </a:p>
          <a:p>
            <a:r>
              <a:rPr lang="en-US" sz="2800"/>
              <a:t>Ph.D. Utah State University</a:t>
            </a:r>
          </a:p>
          <a:p>
            <a:r>
              <a:rPr lang="en-US" sz="2800"/>
              <a:t>1992- Psychology Faculty, University of Idaho  </a:t>
            </a:r>
          </a:p>
          <a:p>
            <a:r>
              <a:rPr lang="en-US" sz="2800"/>
              <a:t>1998- Clinical Practice, Logan, UT</a:t>
            </a:r>
          </a:p>
          <a:p>
            <a:r>
              <a:rPr lang="en-US" sz="2800"/>
              <a:t>MI Trainings since 1992</a:t>
            </a:r>
          </a:p>
          <a:p>
            <a:r>
              <a:rPr lang="en-US" sz="2800"/>
              <a:t>Leader, CCL’s Effective Communication Team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243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7570" name="Rectangle 2"/>
          <p:cNvSpPr>
            <a:spLocks noGrp="1"/>
          </p:cNvSpPr>
          <p:nvPr>
            <p:ph type="title"/>
          </p:nvPr>
        </p:nvSpPr>
        <p:spPr>
          <a:xfrm>
            <a:off x="381000" y="448253"/>
            <a:ext cx="8305799" cy="1837747"/>
          </a:xfrm>
        </p:spPr>
        <p:txBody>
          <a:bodyPr>
            <a:normAutofit fontScale="90000"/>
          </a:bodyPr>
          <a:lstStyle/>
          <a:p>
            <a:r>
              <a:rPr lang="en-US"/>
              <a:t>Demo: Recruiting My </a:t>
            </a:r>
            <a:r>
              <a:rPr lang="en-US" b="1">
                <a:solidFill>
                  <a:srgbClr val="C00000"/>
                </a:solidFill>
              </a:rPr>
              <a:t>Ambivalent</a:t>
            </a:r>
            <a:br>
              <a:rPr lang="en-US"/>
            </a:br>
            <a:r>
              <a:rPr lang="en-US"/>
              <a:t>Neighbor to Join Citizens Climate Lobby</a:t>
            </a:r>
          </a:p>
        </p:txBody>
      </p:sp>
      <p:sp>
        <p:nvSpPr>
          <p:cNvPr id="877571" name="Rectangle 3"/>
          <p:cNvSpPr>
            <a:spLocks noGrp="1"/>
          </p:cNvSpPr>
          <p:nvPr>
            <p:ph idx="1"/>
          </p:nvPr>
        </p:nvSpPr>
        <p:spPr>
          <a:xfrm>
            <a:off x="1149468" y="3352800"/>
            <a:ext cx="7677150" cy="206818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/>
              <a:t>Using traditional methods. </a:t>
            </a:r>
          </a:p>
          <a:p>
            <a:pPr marL="514350" indent="-514350">
              <a:buAutoNum type="arabicPeriod"/>
            </a:pPr>
            <a:r>
              <a:rPr lang="en-US" sz="4000"/>
              <a:t>Using MI. </a:t>
            </a:r>
          </a:p>
        </p:txBody>
      </p:sp>
    </p:spTree>
    <p:extLst>
      <p:ext uri="{BB962C8B-B14F-4D97-AF65-F5344CB8AC3E}">
        <p14:creationId xmlns:p14="http://schemas.microsoft.com/office/powerpoint/2010/main" val="1562943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758" y="5823876"/>
            <a:ext cx="26856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Precontemplation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Angry, In Denial, Defensive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9655" y="5177545"/>
            <a:ext cx="222028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Contemplation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Maybe, Ambivalent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8260" y="4531214"/>
            <a:ext cx="2607893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Open, Looking, Interested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9521" y="3886200"/>
            <a:ext cx="258039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Moving, Engaged, Acting.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6153" y="3229035"/>
            <a:ext cx="2612101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Consistent,  Zealous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3966"/>
            <a:ext cx="7496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 moves them through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Stages of Change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" y="4274800"/>
            <a:ext cx="1494404" cy="149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smiley fac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66" y="1660121"/>
            <a:ext cx="1512842" cy="151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874967">
            <a:off x="2660704" y="3232529"/>
            <a:ext cx="2111438" cy="609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130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54F2-A468-4860-9026-57D51EE0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1" y="990600"/>
            <a:ext cx="8229600" cy="1143000"/>
          </a:xfrm>
        </p:spPr>
        <p:txBody>
          <a:bodyPr/>
          <a:lstStyle/>
          <a:p>
            <a:r>
              <a:rPr lang="en-US" b="1"/>
              <a:t>Two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94E4-5E01-43A9-8ABC-F4F83118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63" y="2484438"/>
            <a:ext cx="4040188" cy="639762"/>
          </a:xfrm>
        </p:spPr>
        <p:txBody>
          <a:bodyPr/>
          <a:lstStyle/>
          <a:p>
            <a:r>
              <a:rPr lang="en-US"/>
              <a:t>Traditional (Confrontational)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A4494-40CC-47AF-B0AA-91DF48848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3" y="3124200"/>
            <a:ext cx="4040188" cy="3429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Provide reasons to change. </a:t>
            </a:r>
          </a:p>
          <a:p>
            <a:r>
              <a:rPr lang="en-US"/>
              <a:t>Focus on their failings. </a:t>
            </a:r>
          </a:p>
          <a:p>
            <a:r>
              <a:rPr lang="en-US"/>
              <a:t>Challenge their values. </a:t>
            </a:r>
          </a:p>
          <a:p>
            <a:r>
              <a:rPr lang="en-US"/>
              <a:t>Warn of bad consequences.</a:t>
            </a:r>
          </a:p>
          <a:p>
            <a:r>
              <a:rPr lang="en-US"/>
              <a:t>Problem is personalized. </a:t>
            </a:r>
          </a:p>
          <a:p>
            <a:r>
              <a:rPr lang="en-US"/>
              <a:t>Educate, lecture, instruct.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F399-69D2-4591-8D45-5E9F968A2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8088" y="2484438"/>
            <a:ext cx="4041775" cy="639762"/>
          </a:xfrm>
        </p:spPr>
        <p:txBody>
          <a:bodyPr/>
          <a:lstStyle/>
          <a:p>
            <a:r>
              <a:rPr lang="en-US"/>
              <a:t>Collaborative  (MI)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6E5-88E1-48D6-80EF-C5E4461D3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8088" y="3124200"/>
            <a:ext cx="4041775" cy="25495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Evoke their reasons to change. </a:t>
            </a:r>
          </a:p>
          <a:p>
            <a:r>
              <a:rPr lang="en-US"/>
              <a:t>Affirm their abilities. </a:t>
            </a:r>
          </a:p>
          <a:p>
            <a:r>
              <a:rPr lang="en-US"/>
              <a:t>Utilize their values. </a:t>
            </a:r>
          </a:p>
          <a:p>
            <a:r>
              <a:rPr lang="en-US"/>
              <a:t>Focus on desired outcomes.</a:t>
            </a:r>
          </a:p>
          <a:p>
            <a:r>
              <a:rPr lang="en-US"/>
              <a:t>Problem is externalized. </a:t>
            </a:r>
          </a:p>
          <a:p>
            <a:r>
              <a:rPr lang="en-US"/>
              <a:t>Inquire, listen, invite. </a:t>
            </a:r>
          </a:p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B9048C-8635-46F8-ACC7-2E9A0E6D69FE}"/>
              </a:ext>
            </a:extLst>
          </p:cNvPr>
          <p:cNvGrpSpPr/>
          <p:nvPr/>
        </p:nvGrpSpPr>
        <p:grpSpPr>
          <a:xfrm>
            <a:off x="3914142" y="4478922"/>
            <a:ext cx="360" cy="360"/>
            <a:chOff x="3914142" y="447892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14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14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A5EB0-AA72-4B48-B911-192A9E650276}"/>
              </a:ext>
            </a:extLst>
          </p:cNvPr>
          <p:cNvGrpSpPr/>
          <p:nvPr/>
        </p:nvGrpSpPr>
        <p:grpSpPr>
          <a:xfrm>
            <a:off x="3893982" y="4427442"/>
            <a:ext cx="360" cy="360"/>
            <a:chOff x="3893982" y="442744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4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4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9C8147-F3BF-46AA-9A53-D2AAFA6D2E98}"/>
              </a:ext>
            </a:extLst>
          </p:cNvPr>
          <p:cNvGrpSpPr/>
          <p:nvPr/>
        </p:nvGrpSpPr>
        <p:grpSpPr>
          <a:xfrm>
            <a:off x="6102582" y="4725882"/>
            <a:ext cx="360" cy="360"/>
            <a:chOff x="6102582" y="472588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5D8E9-9E0B-45B8-AC03-22D420E0D949}"/>
              </a:ext>
            </a:extLst>
          </p:cNvPr>
          <p:cNvGrpSpPr/>
          <p:nvPr/>
        </p:nvGrpSpPr>
        <p:grpSpPr>
          <a:xfrm>
            <a:off x="5599302" y="3688002"/>
            <a:ext cx="360" cy="360"/>
            <a:chOff x="5599302" y="368800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14:cNvPr>
              <p14:cNvContentPartPr/>
              <p14:nvPr/>
            </p14:nvContentPartPr>
            <p14:xfrm>
              <a:off x="-2517618" y="3369402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6618" y="33604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4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gnifying glass on clear background">
            <a:extLst>
              <a:ext uri="{FF2B5EF4-FFF2-40B4-BE49-F238E27FC236}">
                <a16:creationId xmlns:a16="http://schemas.microsoft.com/office/drawing/2014/main" id="{9FA6475F-3049-4A02-95AA-9A09016F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87110-8CC7-454A-8F5D-A4FB223A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664540"/>
            <a:ext cx="3657600" cy="152891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Let’s Discuss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F39F-1D75-4939-ABE9-1C9D95A3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48200"/>
            <a:ext cx="6858000" cy="109839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did you notice? </a:t>
            </a:r>
          </a:p>
        </p:txBody>
      </p:sp>
    </p:spTree>
    <p:extLst>
      <p:ext uri="{BB962C8B-B14F-4D97-AF65-F5344CB8AC3E}">
        <p14:creationId xmlns:p14="http://schemas.microsoft.com/office/powerpoint/2010/main" val="1497641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C3561-3C1D-46F9-842F-EB20A1B2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922"/>
            <a:ext cx="3293268" cy="1907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Backfire Effect:</a:t>
            </a:r>
          </a:p>
        </p:txBody>
      </p:sp>
      <p:pic>
        <p:nvPicPr>
          <p:cNvPr id="2050" name="Picture 2" descr="Index Finger, Big, Small, Interpret, Dominance">
            <a:extLst>
              <a:ext uri="{FF2B5EF4-FFF2-40B4-BE49-F238E27FC236}">
                <a16:creationId xmlns:a16="http://schemas.microsoft.com/office/drawing/2014/main" id="{3FE9E275-D308-4183-9A03-AC1E0C833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3070"/>
          <a:stretch/>
        </p:blipFill>
        <p:spPr bwMode="auto">
          <a:xfrm>
            <a:off x="20" y="-18313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136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3115F-28F6-46CE-B6C6-7D21EBD0C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568" y="4704116"/>
            <a:ext cx="4269581" cy="16488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3600" kern="120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Well reasoned arguments can cause push back. </a:t>
            </a:r>
          </a:p>
        </p:txBody>
      </p:sp>
    </p:spTree>
    <p:extLst>
      <p:ext uri="{BB962C8B-B14F-4D97-AF65-F5344CB8AC3E}">
        <p14:creationId xmlns:p14="http://schemas.microsoft.com/office/powerpoint/2010/main" val="38921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530" r="51179"/>
          <a:stretch/>
        </p:blipFill>
        <p:spPr>
          <a:xfrm>
            <a:off x="2616410" y="1331965"/>
            <a:ext cx="966484" cy="1947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530" r="51179"/>
          <a:stretch/>
        </p:blipFill>
        <p:spPr>
          <a:xfrm flipH="1">
            <a:off x="3572667" y="1342271"/>
            <a:ext cx="956257" cy="19271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9832" y="4404129"/>
            <a:ext cx="2106775" cy="20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365841"/>
            <a:ext cx="8208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u="none">
                <a:solidFill>
                  <a:srgbClr val="FF0000"/>
                </a:solidFill>
                <a:latin typeface="Calibri"/>
              </a:rPr>
              <a:t>Don’t Personalize the Problem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6115" y="1830270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522493"/>
            <a:ext cx="3014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are the problem.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7360" y="5098963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8188" y="4810694"/>
            <a:ext cx="3029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</a:rPr>
              <a:t>The Issue is the Problem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F836CA-6D1A-49DD-8974-4469C783283F}"/>
              </a:ext>
            </a:extLst>
          </p:cNvPr>
          <p:cNvSpPr txBox="1"/>
          <p:nvPr/>
        </p:nvSpPr>
        <p:spPr>
          <a:xfrm>
            <a:off x="1371600" y="3460737"/>
            <a:ext cx="7269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Externalize the Problem </a:t>
            </a:r>
          </a:p>
        </p:txBody>
      </p:sp>
    </p:spTree>
    <p:extLst>
      <p:ext uri="{BB962C8B-B14F-4D97-AF65-F5344CB8AC3E}">
        <p14:creationId xmlns:p14="http://schemas.microsoft.com/office/powerpoint/2010/main" val="179290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9144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962246"/>
            <a:ext cx="6390228" cy="4295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Spirit of MI: PACE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Partnership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Acceptance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Compassion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Evocation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91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587" y="1392676"/>
            <a:ext cx="7890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Partnership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964" y="4375144"/>
            <a:ext cx="7677150" cy="168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Collaborative vs. adversarial.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Partnering vs. </a:t>
            </a:r>
            <a:r>
              <a:rPr lang="en-US" sz="4000"/>
              <a:t>p</a:t>
            </a:r>
            <a:r>
              <a:rPr kumimoji="0" lang="en-US" sz="4000" b="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</a:rPr>
              <a:t>ersonalizing</a:t>
            </a:r>
            <a:r>
              <a:rPr kumimoji="0" lang="en-US" sz="4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pic>
        <p:nvPicPr>
          <p:cNvPr id="6146" name="Picture 2" descr="People, Crowded, Steps, Walking, Stairs">
            <a:extLst>
              <a:ext uri="{FF2B5EF4-FFF2-40B4-BE49-F238E27FC236}">
                <a16:creationId xmlns:a16="http://schemas.microsoft.com/office/drawing/2014/main" id="{0ED8E06A-984F-414C-850D-082E823C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50566"/>
            <a:ext cx="4196193" cy="2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0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19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wo person handshaking">
            <a:extLst>
              <a:ext uri="{FF2B5EF4-FFF2-40B4-BE49-F238E27FC236}">
                <a16:creationId xmlns:a16="http://schemas.microsoft.com/office/drawing/2014/main" id="{D254FEC3-092B-4C4F-A590-896A99A9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98" r="17736" b="-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20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8320" y="908304"/>
            <a:ext cx="3531680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Acceptance</a:t>
            </a:r>
            <a:endParaRPr kumimoji="0" lang="en-US" sz="48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20" y="2728976"/>
            <a:ext cx="5817680" cy="319633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/>
              <a:t>Show unconditional caring.</a:t>
            </a:r>
          </a:p>
          <a:p>
            <a:pPr indent="-228600">
              <a:lnSpc>
                <a:spcPct val="90000"/>
              </a:lnSpc>
            </a:pPr>
            <a:r>
              <a:rPr lang="en-US"/>
              <a:t>Be empathic.</a:t>
            </a:r>
          </a:p>
          <a:p>
            <a:pPr lvl="1" indent="-228600">
              <a:lnSpc>
                <a:spcPct val="90000"/>
              </a:lnSpc>
            </a:pPr>
            <a:r>
              <a:rPr lang="en-US" sz="3200"/>
              <a:t>Understand vs. agree.</a:t>
            </a:r>
          </a:p>
          <a:p>
            <a:pPr indent="-228600">
              <a:lnSpc>
                <a:spcPct val="90000"/>
              </a:lnSpc>
            </a:pPr>
            <a:r>
              <a:rPr lang="en-US"/>
              <a:t>Respect their autonomy. </a:t>
            </a:r>
          </a:p>
          <a:p>
            <a:pPr indent="-228600">
              <a:lnSpc>
                <a:spcPct val="90000"/>
              </a:lnSpc>
            </a:pPr>
            <a:r>
              <a:rPr lang="en-US"/>
              <a:t>Affirm the good in them.</a:t>
            </a:r>
          </a:p>
          <a:p>
            <a:pPr lvl="1" indent="-228600">
              <a:lnSpc>
                <a:spcPct val="90000"/>
              </a:lnSpc>
            </a:pPr>
            <a:r>
              <a:rPr lang="en-US" sz="3200"/>
              <a:t>The appreciator</a:t>
            </a:r>
          </a:p>
        </p:txBody>
      </p:sp>
    </p:spTree>
    <p:extLst>
      <p:ext uri="{BB962C8B-B14F-4D97-AF65-F5344CB8AC3E}">
        <p14:creationId xmlns:p14="http://schemas.microsoft.com/office/powerpoint/2010/main" val="77762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4332" y="5071984"/>
            <a:ext cx="3293268" cy="877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fontAlgn="auto">
              <a:lnSpc>
                <a:spcPct val="9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Compassion</a:t>
            </a:r>
          </a:p>
        </p:txBody>
      </p:sp>
      <p:pic>
        <p:nvPicPr>
          <p:cNvPr id="2" name="Picture 2" descr="Two retired elderly men sitting on a park bench and having fun">
            <a:extLst>
              <a:ext uri="{FF2B5EF4-FFF2-40B4-BE49-F238E27FC236}">
                <a16:creationId xmlns:a16="http://schemas.microsoft.com/office/drawing/2014/main" id="{BAFFFEE1-2CF9-4F82-AAD9-1FBEAF125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b="38617"/>
          <a:stretch/>
        </p:blipFill>
        <p:spPr bwMode="auto">
          <a:xfrm>
            <a:off x="20" y="-102740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300160"/>
            <a:ext cx="4269581" cy="16488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Show respectful understanding of their: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Thoughts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Feelings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Values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Circumstances</a:t>
            </a:r>
          </a:p>
        </p:txBody>
      </p:sp>
    </p:spTree>
    <p:extLst>
      <p:ext uri="{BB962C8B-B14F-4D97-AF65-F5344CB8AC3E}">
        <p14:creationId xmlns:p14="http://schemas.microsoft.com/office/powerpoint/2010/main" val="37662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7" y="762000"/>
            <a:ext cx="4591806" cy="4773168"/>
          </a:xfrm>
        </p:spPr>
        <p:txBody>
          <a:bodyPr>
            <a:normAutofit/>
          </a:bodyPr>
          <a:lstStyle/>
          <a:p>
            <a:r>
              <a:rPr lang="en-US" sz="3600" b="1"/>
              <a:t>MI is a set of communication skills that foster collaboration.</a:t>
            </a:r>
          </a:p>
          <a:p>
            <a:pPr marL="0" indent="0">
              <a:buNone/>
            </a:pPr>
            <a:r>
              <a:rPr lang="en-US" sz="3600" b="1"/>
              <a:t> </a:t>
            </a:r>
          </a:p>
          <a:p>
            <a:r>
              <a:rPr lang="en-US" sz="3600" b="1"/>
              <a:t>What’s your level of experience with MI?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16971"/>
          <a:stretch/>
        </p:blipFill>
        <p:spPr bwMode="auto">
          <a:xfrm>
            <a:off x="5638801" y="1237585"/>
            <a:ext cx="3124199" cy="468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00100" y="4343400"/>
            <a:ext cx="8015078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4" name="Picture 6" descr="Free Photos and Imag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4" y="6400800"/>
            <a:ext cx="1295400" cy="4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29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E6C33-1D6E-424E-8F7E-214EC96C5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61241"/>
            <a:ext cx="4605336" cy="1323439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21BA-16C6-4D5F-810E-8961E41B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46400"/>
            <a:ext cx="4605336" cy="28622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>
                    <a:alpha val="80000"/>
                  </a:schemeClr>
                </a:solidFill>
              </a:rPr>
              <a:t>Draw out their ideas.</a:t>
            </a:r>
          </a:p>
          <a:p>
            <a:r>
              <a:rPr lang="en-US">
                <a:solidFill>
                  <a:schemeClr val="bg1">
                    <a:alpha val="80000"/>
                  </a:schemeClr>
                </a:solidFill>
              </a:rPr>
              <a:t>Help them find their reasons to cooperate.</a:t>
            </a:r>
          </a:p>
          <a:p>
            <a:r>
              <a:rPr lang="en-US">
                <a:solidFill>
                  <a:schemeClr val="bg1">
                    <a:alpha val="80000"/>
                  </a:schemeClr>
                </a:solidFill>
              </a:rPr>
              <a:t>Help them see how it serves their values. </a:t>
            </a:r>
          </a:p>
          <a:p>
            <a:endParaRPr lang="en-US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11266" name="Picture 2" descr="man holding incandescent bulb">
            <a:extLst>
              <a:ext uri="{FF2B5EF4-FFF2-40B4-BE49-F238E27FC236}">
                <a16:creationId xmlns:a16="http://schemas.microsoft.com/office/drawing/2014/main" id="{ABBB1818-323F-42AD-9089-26E8DAB28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7" r="27023" b="-2"/>
          <a:stretch/>
        </p:blipFill>
        <p:spPr bwMode="auto">
          <a:xfrm>
            <a:off x="5751621" y="-1"/>
            <a:ext cx="3407965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15000" y="-1"/>
            <a:ext cx="656037" cy="6858001"/>
            <a:chOff x="7620000" y="-1"/>
            <a:chExt cx="874716" cy="6858001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448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BBE56-CF07-4A4C-BAE9-1F49DCAB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4819"/>
            <a:ext cx="3281363" cy="1034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800">
                <a:solidFill>
                  <a:schemeClr val="bg1"/>
                </a:solidFill>
              </a:rPr>
              <a:t>Evocation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CE8FC-C750-4EB3-9139-273628FA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43200"/>
            <a:ext cx="3283344" cy="32654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>
                <a:solidFill>
                  <a:schemeClr val="bg1"/>
                </a:solidFill>
              </a:rPr>
              <a:t>People are more persuaded by the ideas you draw from them  than ones offered directly. </a:t>
            </a:r>
          </a:p>
        </p:txBody>
      </p:sp>
      <p:pic>
        <p:nvPicPr>
          <p:cNvPr id="7170" name="Picture 2" descr="People, Talking, Gesturing, Conversation, Meeting">
            <a:extLst>
              <a:ext uri="{FF2B5EF4-FFF2-40B4-BE49-F238E27FC236}">
                <a16:creationId xmlns:a16="http://schemas.microsoft.com/office/drawing/2014/main" id="{EBE496F1-E308-4541-8731-D5378817B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r="16980"/>
          <a:stretch/>
        </p:blipFill>
        <p:spPr bwMode="auto"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3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>
            <a:normAutofit/>
          </a:bodyPr>
          <a:lstStyle/>
          <a:p>
            <a:r>
              <a:rPr lang="en-US"/>
              <a:t>Let’s Practice The Spirit of MI: 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2576"/>
            <a:ext cx="5543550" cy="385876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b="1"/>
              <a:t>Identify someone you’d like to influence .</a:t>
            </a:r>
          </a:p>
          <a:p>
            <a:pPr marL="514350" indent="-514350">
              <a:buAutoNum type="arabicPeriod"/>
            </a:pPr>
            <a:r>
              <a:rPr lang="en-US" sz="2400" b="1"/>
              <a:t>Write any negative attitudes of them. </a:t>
            </a:r>
          </a:p>
          <a:p>
            <a:pPr marL="514350" indent="-514350">
              <a:buAutoNum type="arabicPeriod"/>
            </a:pPr>
            <a:r>
              <a:rPr lang="en-US" sz="2400" b="1"/>
              <a:t>Write a more compassionate view:</a:t>
            </a:r>
          </a:p>
          <a:p>
            <a:pPr lvl="1"/>
            <a:r>
              <a:rPr lang="en-US" sz="2400" b="1"/>
              <a:t>Affirm something about them. </a:t>
            </a:r>
          </a:p>
          <a:p>
            <a:pPr lvl="1"/>
            <a:r>
              <a:rPr lang="en-US" sz="2400" b="1"/>
              <a:t>Identify values you share. </a:t>
            </a:r>
          </a:p>
          <a:p>
            <a:pPr lvl="1"/>
            <a:r>
              <a:rPr lang="en-US" sz="2400" b="1"/>
              <a:t>Empathize with their perspective.</a:t>
            </a:r>
          </a:p>
        </p:txBody>
      </p:sp>
      <p:pic>
        <p:nvPicPr>
          <p:cNvPr id="6" name="Picture 4" descr="One in a crowd">
            <a:extLst>
              <a:ext uri="{FF2B5EF4-FFF2-40B4-BE49-F238E27FC236}">
                <a16:creationId xmlns:a16="http://schemas.microsoft.com/office/drawing/2014/main" id="{F079B76C-5726-4331-8BD3-BB70FF96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7" r="26877"/>
          <a:stretch/>
        </p:blipFill>
        <p:spPr>
          <a:xfrm>
            <a:off x="6324599" y="10"/>
            <a:ext cx="28193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Magnifying glass on clear background">
            <a:extLst>
              <a:ext uri="{FF2B5EF4-FFF2-40B4-BE49-F238E27FC236}">
                <a16:creationId xmlns:a16="http://schemas.microsoft.com/office/drawing/2014/main" id="{9FA6475F-3049-4A02-95AA-9A09016F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r="-2" b="-2"/>
          <a:stretch/>
        </p:blipFill>
        <p:spPr>
          <a:xfrm>
            <a:off x="0" y="-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B87110-8CC7-454A-8F5D-A4FB223A1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0218"/>
            <a:ext cx="2133600" cy="2971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Let’s Discuss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4F39F-1D75-4939-ABE9-1C9D95A3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472018"/>
            <a:ext cx="4419600" cy="2584295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eriod"/>
            </a:pPr>
            <a:r>
              <a:rPr lang="en-US">
                <a:solidFill>
                  <a:srgbClr val="FFFFFF"/>
                </a:solidFill>
              </a:rPr>
              <a:t>Person (relationship)</a:t>
            </a:r>
          </a:p>
          <a:p>
            <a:pPr marL="514350" indent="-514350" algn="l">
              <a:buAutoNum type="arabicPeriod"/>
            </a:pPr>
            <a:r>
              <a:rPr lang="en-US">
                <a:solidFill>
                  <a:srgbClr val="FFFFFF"/>
                </a:solidFill>
              </a:rPr>
              <a:t>Your negative attitude. </a:t>
            </a:r>
          </a:p>
          <a:p>
            <a:pPr marL="514350" indent="-514350" algn="l">
              <a:buAutoNum type="arabicPeriod"/>
            </a:pPr>
            <a:r>
              <a:rPr lang="en-US">
                <a:solidFill>
                  <a:srgbClr val="FFFFFF"/>
                </a:solidFill>
              </a:rPr>
              <a:t>Affirmation, Shared Values, Empathize with their Perspective</a:t>
            </a:r>
          </a:p>
        </p:txBody>
      </p:sp>
    </p:spTree>
    <p:extLst>
      <p:ext uri="{BB962C8B-B14F-4D97-AF65-F5344CB8AC3E}">
        <p14:creationId xmlns:p14="http://schemas.microsoft.com/office/powerpoint/2010/main" val="315400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person wearing green pants">
            <a:extLst>
              <a:ext uri="{FF2B5EF4-FFF2-40B4-BE49-F238E27FC236}">
                <a16:creationId xmlns:a16="http://schemas.microsoft.com/office/drawing/2014/main" id="{6502B574-A46E-4A9F-B1FD-4A20B5D1B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r="2193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65200"/>
            <a:ext cx="76962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Four Processes: 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1. Engage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2. Focus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3. Evoke</a:t>
            </a:r>
            <a:b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4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4. Plan</a:t>
            </a:r>
          </a:p>
        </p:txBody>
      </p:sp>
    </p:spTree>
    <p:extLst>
      <p:ext uri="{BB962C8B-B14F-4D97-AF65-F5344CB8AC3E}">
        <p14:creationId xmlns:p14="http://schemas.microsoft.com/office/powerpoint/2010/main" val="405545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A18A-74E1-4ECE-909D-EBCCC8FF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200400"/>
            <a:ext cx="3065480" cy="9592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/>
              <a:t>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359F0-571C-4D10-98A0-1858ABBD8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459" y="4750893"/>
            <a:ext cx="3065478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/>
              <a:t>Find common goals and values.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3C6A904-6B3F-4B41-83D5-25CF06741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18259" b="2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33BA1-C04E-49FD-85BE-3D568FCAC43A}"/>
              </a:ext>
            </a:extLst>
          </p:cNvPr>
          <p:cNvSpPr txBox="1"/>
          <p:nvPr/>
        </p:nvSpPr>
        <p:spPr>
          <a:xfrm>
            <a:off x="636998" y="3051425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6C805-9D53-4BF6-BBE1-5CE6D77AC80C}"/>
              </a:ext>
            </a:extLst>
          </p:cNvPr>
          <p:cNvSpPr txBox="1"/>
          <p:nvPr/>
        </p:nvSpPr>
        <p:spPr>
          <a:xfrm>
            <a:off x="3505200" y="3049713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E4D29-2777-4ED8-ACC2-68B01A653071}"/>
              </a:ext>
            </a:extLst>
          </p:cNvPr>
          <p:cNvSpPr txBox="1"/>
          <p:nvPr/>
        </p:nvSpPr>
        <p:spPr>
          <a:xfrm>
            <a:off x="2129684" y="3095245"/>
            <a:ext cx="164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8498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Conservative Values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985" y="2608378"/>
            <a:ext cx="7677150" cy="382799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Individual liberty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Energy freedom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Economic security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Business/Job growth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National Security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Market-based solutions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Individual responsibility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Fairness based on effort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Treating people equally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Respect for innocent life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Patriotism/Nationalism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Deference to tradition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Avoiding radical changes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Eliminating subsidies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American ingenuity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Improving infrastructure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Privatization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Reduced regulations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Sustainability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Supporting families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Protect taxpayers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Revenue neutrality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Reducing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Conservative leadership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Avoid big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Smaller government</a:t>
            </a:r>
          </a:p>
        </p:txBody>
      </p:sp>
      <p:pic>
        <p:nvPicPr>
          <p:cNvPr id="4098" name="Picture 2" descr="United States Republican Party Clip art Westlake Village Republican Women  2016 Republican National Convention - united states png download -  2400*2110 - Free Transparent United States png Download. - Clip Art Library">
            <a:extLst>
              <a:ext uri="{FF2B5EF4-FFF2-40B4-BE49-F238E27FC236}">
                <a16:creationId xmlns:a16="http://schemas.microsoft.com/office/drawing/2014/main" id="{1FCD7286-4BC1-47E0-BEBB-C7C26EC8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010" y="346747"/>
            <a:ext cx="1739662" cy="15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1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32" y="1089818"/>
            <a:ext cx="4935864" cy="1325563"/>
          </a:xfrm>
        </p:spPr>
        <p:txBody>
          <a:bodyPr>
            <a:normAutofit/>
          </a:bodyPr>
          <a:lstStyle/>
          <a:p>
            <a:r>
              <a:rPr lang="en-US"/>
              <a:t>Let’s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3" y="2819400"/>
            <a:ext cx="5811824" cy="260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Identify one or more ways you can promote RESULTS’ agenda using conservative values. </a:t>
            </a:r>
          </a:p>
        </p:txBody>
      </p:sp>
      <p:pic>
        <p:nvPicPr>
          <p:cNvPr id="6" name="Picture 4" descr="One in a crowd">
            <a:extLst>
              <a:ext uri="{FF2B5EF4-FFF2-40B4-BE49-F238E27FC236}">
                <a16:creationId xmlns:a16="http://schemas.microsoft.com/office/drawing/2014/main" id="{F079B76C-5726-4331-8BD3-BB70FF96A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67" r="26877"/>
          <a:stretch/>
        </p:blipFill>
        <p:spPr>
          <a:xfrm>
            <a:off x="6803389" y="1752600"/>
            <a:ext cx="2022121" cy="39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6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05DF0-06B7-4B7B-9E3D-D0D48812B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54516"/>
            <a:ext cx="8382000" cy="6151084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/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Individual liberty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Energy freedom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Economic security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Business/Job growth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National Security 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Market-based solutions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Individual responsibility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Fairness based on effort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Treating people equally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Respect for innocent life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Patriotism/Nationalism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Deference to tradition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Avoiding radical changes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Eliminating subsidies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American ingenuity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Improving infrastructure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Privatization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Reduced regulations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Sustainability 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Supporting families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Protect taxpayers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Revenue neutrality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Reducing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Conservative leadership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Avoid big spending</a:t>
            </a:r>
          </a:p>
          <a:p>
            <a:pPr marL="4572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Smaller government</a:t>
            </a:r>
          </a:p>
        </p:txBody>
      </p:sp>
    </p:spTree>
    <p:extLst>
      <p:ext uri="{BB962C8B-B14F-4D97-AF65-F5344CB8AC3E}">
        <p14:creationId xmlns:p14="http://schemas.microsoft.com/office/powerpoint/2010/main" val="90565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91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9" y="5016211"/>
            <a:ext cx="1828800" cy="757169"/>
          </a:xfrm>
        </p:spPr>
        <p:txBody>
          <a:bodyPr anchor="t">
            <a:normAutofit/>
          </a:bodyPr>
          <a:lstStyle/>
          <a:p>
            <a:r>
              <a:rPr lang="en-US" sz="3500" b="1">
                <a:solidFill>
                  <a:schemeClr val="bg1"/>
                </a:solidFill>
              </a:rPr>
              <a:t>FOCUS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3" r="33779"/>
          <a:stretch/>
        </p:blipFill>
        <p:spPr bwMode="auto">
          <a:xfrm>
            <a:off x="20" y="10"/>
            <a:ext cx="3000355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065"/>
          <a:stretch/>
        </p:blipFill>
        <p:spPr bwMode="auto">
          <a:xfrm>
            <a:off x="3143251" y="10"/>
            <a:ext cx="2857499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25127" b="2"/>
          <a:stretch/>
        </p:blipFill>
        <p:spPr bwMode="auto">
          <a:xfrm>
            <a:off x="6143625" y="-1"/>
            <a:ext cx="3000375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013" y="4809774"/>
            <a:ext cx="6549628" cy="18201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>
                    <a:alpha val="80000"/>
                  </a:schemeClr>
                </a:solidFill>
              </a:rPr>
              <a:t>If they’re hostile- explore their values.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>
                    <a:alpha val="80000"/>
                  </a:schemeClr>
                </a:solidFill>
              </a:rPr>
              <a:t>If they’re supportive- plan your action.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>
                    <a:alpha val="80000"/>
                  </a:schemeClr>
                </a:solidFill>
              </a:rPr>
              <a:t>If they’re ambivalent- foster change talk.</a:t>
            </a:r>
            <a:endParaRPr lang="en-US" sz="28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elective focus photography of people sitting on chairs while writing on notebooks">
            <a:extLst>
              <a:ext uri="{FF2B5EF4-FFF2-40B4-BE49-F238E27FC236}">
                <a16:creationId xmlns:a16="http://schemas.microsoft.com/office/drawing/2014/main" id="{0FFE902D-F92C-4DFF-A5DE-A2646584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r="-2" b="-2"/>
          <a:stretch/>
        </p:blipFill>
        <p:spPr bwMode="auto">
          <a:xfrm>
            <a:off x="-304800" y="-7884"/>
            <a:ext cx="94465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4755-04AF-4B80-B00C-5054A0DD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420625"/>
            <a:ext cx="2782614" cy="614571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Lobbyists</a:t>
            </a:r>
          </a:p>
          <a:p>
            <a:r>
              <a:rPr lang="en-US" sz="2400">
                <a:solidFill>
                  <a:schemeClr val="bg1"/>
                </a:solidFill>
              </a:rPr>
              <a:t>Financial Counselors </a:t>
            </a:r>
          </a:p>
          <a:p>
            <a:r>
              <a:rPr lang="en-US" sz="2400">
                <a:solidFill>
                  <a:schemeClr val="bg1"/>
                </a:solidFill>
              </a:rPr>
              <a:t>Nurses</a:t>
            </a:r>
          </a:p>
          <a:p>
            <a:r>
              <a:rPr lang="en-US" sz="2400">
                <a:solidFill>
                  <a:schemeClr val="bg1"/>
                </a:solidFill>
              </a:rPr>
              <a:t>Physicians</a:t>
            </a:r>
          </a:p>
          <a:p>
            <a:r>
              <a:rPr lang="en-US" sz="2400">
                <a:solidFill>
                  <a:schemeClr val="bg1"/>
                </a:solidFill>
              </a:rPr>
              <a:t>Dieticians</a:t>
            </a:r>
          </a:p>
          <a:p>
            <a:r>
              <a:rPr lang="en-US" sz="2400">
                <a:solidFill>
                  <a:schemeClr val="bg1"/>
                </a:solidFill>
              </a:rPr>
              <a:t>CIO’s</a:t>
            </a:r>
          </a:p>
          <a:p>
            <a:r>
              <a:rPr lang="en-US" sz="2400">
                <a:solidFill>
                  <a:schemeClr val="bg1"/>
                </a:solidFill>
              </a:rPr>
              <a:t>Social Workers</a:t>
            </a:r>
          </a:p>
          <a:p>
            <a:r>
              <a:rPr lang="en-US" sz="2400">
                <a:solidFill>
                  <a:schemeClr val="bg1"/>
                </a:solidFill>
              </a:rPr>
              <a:t>Psychologists</a:t>
            </a:r>
          </a:p>
          <a:p>
            <a:r>
              <a:rPr lang="en-US" sz="2400">
                <a:solidFill>
                  <a:schemeClr val="bg1"/>
                </a:solidFill>
              </a:rPr>
              <a:t>Business Leaders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6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00E15-EB2C-44D1-93AF-5A1BB672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94" y="605738"/>
            <a:ext cx="537337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Evoke Change Talk: DARN CAT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31BE3B77-48E5-4313-A3F1-06945AD1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45" y="2144026"/>
            <a:ext cx="2569467" cy="2569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15C-4BAB-4B3C-92B3-494A033F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981200"/>
            <a:ext cx="3262564" cy="4154361"/>
          </a:xfrm>
        </p:spPr>
        <p:txBody>
          <a:bodyPr>
            <a:normAutofit/>
          </a:bodyPr>
          <a:lstStyle/>
          <a:p>
            <a:r>
              <a:rPr lang="en-US" sz="2800"/>
              <a:t>Desires</a:t>
            </a:r>
          </a:p>
          <a:p>
            <a:r>
              <a:rPr lang="en-US" sz="2800"/>
              <a:t>Abilities</a:t>
            </a:r>
          </a:p>
          <a:p>
            <a:r>
              <a:rPr lang="en-US" sz="2800"/>
              <a:t>Reasons</a:t>
            </a:r>
          </a:p>
          <a:p>
            <a:r>
              <a:rPr lang="en-US" sz="2800"/>
              <a:t>Needs</a:t>
            </a:r>
          </a:p>
          <a:p>
            <a:endParaRPr lang="en-US" sz="2800"/>
          </a:p>
          <a:p>
            <a:r>
              <a:rPr lang="en-US" sz="2800"/>
              <a:t>Commitment</a:t>
            </a:r>
          </a:p>
          <a:p>
            <a:r>
              <a:rPr lang="en-US" sz="2800"/>
              <a:t>Activation</a:t>
            </a:r>
          </a:p>
          <a:p>
            <a:r>
              <a:rPr lang="en-US" sz="2800"/>
              <a:t>Taking Steps</a:t>
            </a:r>
          </a:p>
        </p:txBody>
      </p:sp>
    </p:spTree>
    <p:extLst>
      <p:ext uri="{BB962C8B-B14F-4D97-AF65-F5344CB8AC3E}">
        <p14:creationId xmlns:p14="http://schemas.microsoft.com/office/powerpoint/2010/main" val="383886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33E6C-549F-4046-878E-F372B170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03325"/>
            <a:ext cx="3985902" cy="1325563"/>
          </a:xfrm>
        </p:spPr>
        <p:txBody>
          <a:bodyPr>
            <a:normAutofit/>
          </a:bodyPr>
          <a:lstStyle/>
          <a:p>
            <a:r>
              <a:rPr lang="en-US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258E2-6B70-42F0-8635-22784819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93" y="2678755"/>
            <a:ext cx="4206915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/>
              <a:t>Link every interaction to the next. </a:t>
            </a:r>
          </a:p>
          <a:p>
            <a:r>
              <a:rPr lang="en-US" sz="3600"/>
              <a:t>Make strategic summaries.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605" y="-2"/>
            <a:ext cx="4081395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ink">
            <a:extLst>
              <a:ext uri="{FF2B5EF4-FFF2-40B4-BE49-F238E27FC236}">
                <a16:creationId xmlns:a16="http://schemas.microsoft.com/office/drawing/2014/main" id="{EA5D9AF2-3E90-4C6B-8DD8-3E425DA51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3042" y="1117601"/>
            <a:ext cx="2847593" cy="2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674827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82F-1A3A-45E0-A009-D8195810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1111086"/>
            <a:ext cx="5767578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  <a:r>
              <a:rPr lang="en-US" sz="5700">
                <a:solidFill>
                  <a:srgbClr val="FFFFFF"/>
                </a:solidFill>
              </a:rPr>
              <a:t>, Thoughts</a:t>
            </a:r>
            <a:endParaRPr lang="en-US" sz="5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CAFC9-A675-4314-84EF-236FFA58A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2490532"/>
            <a:ext cx="1582948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84582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0221"/>
            <a:ext cx="1586592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2D30EE09-9EE9-415D-81B6-0584D069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3249" y="2746712"/>
            <a:ext cx="1364575" cy="13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7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6B98-DDDF-B243-3395-3E70C19AF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Practice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6AE5-10D6-CDF8-9196-E384603E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6000"/>
            <a:ext cx="67818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Identify a relationship to improve. </a:t>
            </a:r>
          </a:p>
          <a:p>
            <a:r>
              <a:rPr lang="en-US"/>
              <a:t>Identify values important to them. </a:t>
            </a:r>
          </a:p>
          <a:p>
            <a:r>
              <a:rPr lang="en-US"/>
              <a:t>Consider how you can use PACE to collaborate: </a:t>
            </a:r>
          </a:p>
          <a:p>
            <a:pPr lvl="1"/>
            <a:r>
              <a:rPr lang="en-US"/>
              <a:t>Partnership</a:t>
            </a:r>
          </a:p>
          <a:p>
            <a:pPr lvl="1"/>
            <a:r>
              <a:rPr lang="en-US"/>
              <a:t>Acceptance</a:t>
            </a:r>
          </a:p>
          <a:p>
            <a:pPr lvl="1"/>
            <a:r>
              <a:rPr lang="en-US"/>
              <a:t>Compassion</a:t>
            </a:r>
          </a:p>
          <a:p>
            <a:pPr lvl="1"/>
            <a:r>
              <a:rPr lang="en-US"/>
              <a:t>Evocation</a:t>
            </a:r>
          </a:p>
        </p:txBody>
      </p:sp>
    </p:spTree>
    <p:extLst>
      <p:ext uri="{BB962C8B-B14F-4D97-AF65-F5344CB8AC3E}">
        <p14:creationId xmlns:p14="http://schemas.microsoft.com/office/powerpoint/2010/main" val="2531949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AFE88-592B-43E6-86FB-BA7065D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8" y="1641752"/>
            <a:ext cx="3293268" cy="1323439"/>
          </a:xfrm>
        </p:spPr>
        <p:txBody>
          <a:bodyPr anchor="t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Next Session: Oct. 9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93468EA4-625A-4C03-BC55-A53DCE9D1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1" r="40253" b="-1"/>
          <a:stretch/>
        </p:blipFill>
        <p:spPr>
          <a:xfrm>
            <a:off x="20" y="2"/>
            <a:ext cx="4640239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46533" y="0"/>
            <a:ext cx="656039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3C56-7EF2-4972-B1E9-BAB1085D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9" y="3146400"/>
            <a:ext cx="3293268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The Core Skills: OARS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Open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Affirmations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Reflective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>
                <a:solidFill>
                  <a:schemeClr val="bg1">
                    <a:alpha val="80000"/>
                  </a:schemeClr>
                </a:solidFill>
              </a:rPr>
              <a:t>Summaries</a:t>
            </a:r>
          </a:p>
        </p:txBody>
      </p:sp>
    </p:spTree>
    <p:extLst>
      <p:ext uri="{BB962C8B-B14F-4D97-AF65-F5344CB8AC3E}">
        <p14:creationId xmlns:p14="http://schemas.microsoft.com/office/powerpoint/2010/main" val="5583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A18D471-708A-40E6-B998-65CD7177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3997" cy="6858000"/>
            <a:chOff x="1" y="0"/>
            <a:chExt cx="12191996" cy="6858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BA89D80-A205-4952-A46F-A135B69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FF73490-1CDC-4DA0-A5DC-3F4139460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22A8D2-899A-4A99-A4E7-60D0EC66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4153455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Never doubt that a small group of thoughtful, committed citizens can change the world; indeed, it's the only thing that ever has.</a:t>
            </a:r>
            <a:br>
              <a:rPr lang="en-US" sz="3100">
                <a:solidFill>
                  <a:schemeClr val="bg1"/>
                </a:solidFill>
              </a:rPr>
            </a:b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- Margaret Mead</a:t>
            </a:r>
            <a:br>
              <a:rPr lang="en-US" sz="3100">
                <a:solidFill>
                  <a:schemeClr val="bg1"/>
                </a:solidFill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4630" y="0"/>
            <a:ext cx="396188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lanet earth close-up photography">
            <a:extLst>
              <a:ext uri="{FF2B5EF4-FFF2-40B4-BE49-F238E27FC236}">
                <a16:creationId xmlns:a16="http://schemas.microsoft.com/office/drawing/2014/main" id="{08B19656-F2A2-48EB-A050-1E5932791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r="18575" b="2"/>
          <a:stretch/>
        </p:blipFill>
        <p:spPr bwMode="auto">
          <a:xfrm>
            <a:off x="5128368" y="0"/>
            <a:ext cx="3961890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2916-5ECC-5FD2-B027-F4834307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90800"/>
            <a:ext cx="2667000" cy="1173162"/>
          </a:xfrm>
        </p:spPr>
        <p:txBody>
          <a:bodyPr/>
          <a:lstStyle/>
          <a:p>
            <a:r>
              <a:rPr lang="en-US" b="1"/>
              <a:t>2017</a:t>
            </a:r>
          </a:p>
        </p:txBody>
      </p:sp>
      <p:pic>
        <p:nvPicPr>
          <p:cNvPr id="1028" name="Picture 4" descr="Piper Christian | Citizens' Climate Lobby">
            <a:extLst>
              <a:ext uri="{FF2B5EF4-FFF2-40B4-BE49-F238E27FC236}">
                <a16:creationId xmlns:a16="http://schemas.microsoft.com/office/drawing/2014/main" id="{F9FB97E4-8593-C743-2EFB-7C0A0609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45" y="990600"/>
            <a:ext cx="4057314" cy="52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6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091A-BDD1-A7AB-61A1-E7AD92A0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57" y="914400"/>
            <a:ext cx="8229600" cy="1143000"/>
          </a:xfrm>
        </p:spPr>
        <p:txBody>
          <a:bodyPr/>
          <a:lstStyle/>
          <a:p>
            <a:r>
              <a:rPr lang="en-US" b="1"/>
              <a:t>2016: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15F5-259D-C2DA-6E50-2E67AF8D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7924800" cy="396239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2010 the Utah State Legislature passed a joint resolution denying climate change and asking the EPA to cease its climate change regulations and policies.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0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091A-BDD1-A7AB-61A1-E7AD92A0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8200"/>
            <a:ext cx="8229600" cy="1143000"/>
          </a:xfrm>
        </p:spPr>
        <p:txBody>
          <a:bodyPr/>
          <a:lstStyle/>
          <a:p>
            <a:r>
              <a:rPr lang="en-US" b="1"/>
              <a:t>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15F5-259D-C2DA-6E50-2E67AF8DF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79248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Have the Utah State Legislature pass a joint resolution recognizing climate change and allowing it to inform state-related decision making.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(The Utah legislature is 86% Republican.)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2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54F2-A468-4860-9026-57D51EE0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99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MI:  Collaboration vs. Confrontation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694E4-5E01-43A9-8ABC-F4F83118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63" y="2484438"/>
            <a:ext cx="4040188" cy="639762"/>
          </a:xfrm>
        </p:spPr>
        <p:txBody>
          <a:bodyPr/>
          <a:lstStyle/>
          <a:p>
            <a:r>
              <a:rPr lang="en-US"/>
              <a:t>Traditional (Confrontational)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A4494-40CC-47AF-B0AA-91DF48848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3" y="3124200"/>
            <a:ext cx="4040188" cy="3429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Provide reasons to change. </a:t>
            </a:r>
          </a:p>
          <a:p>
            <a:r>
              <a:rPr lang="en-US"/>
              <a:t>Focus on their failings. </a:t>
            </a:r>
          </a:p>
          <a:p>
            <a:r>
              <a:rPr lang="en-US"/>
              <a:t>Challenge their values. </a:t>
            </a:r>
          </a:p>
          <a:p>
            <a:r>
              <a:rPr lang="en-US"/>
              <a:t>Warn of bad consequences.</a:t>
            </a:r>
          </a:p>
          <a:p>
            <a:r>
              <a:rPr lang="en-US"/>
              <a:t>Problem is personalized. </a:t>
            </a:r>
          </a:p>
          <a:p>
            <a:r>
              <a:rPr lang="en-US"/>
              <a:t>Educate, lecture, instruct.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6F399-69D2-4591-8D45-5E9F968A2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6400" y="2484438"/>
            <a:ext cx="2199912" cy="639762"/>
          </a:xfrm>
        </p:spPr>
        <p:txBody>
          <a:bodyPr/>
          <a:lstStyle/>
          <a:p>
            <a:r>
              <a:rPr lang="en-US"/>
              <a:t>Collaborative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206E5-88E1-48D6-80EF-C5E4461D3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8088" y="3124200"/>
            <a:ext cx="4041775" cy="254952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Evoke their reasons to change. </a:t>
            </a:r>
          </a:p>
          <a:p>
            <a:r>
              <a:rPr lang="en-US"/>
              <a:t>Affirm their abilities. </a:t>
            </a:r>
          </a:p>
          <a:p>
            <a:r>
              <a:rPr lang="en-US"/>
              <a:t>Utilize their values. </a:t>
            </a:r>
          </a:p>
          <a:p>
            <a:r>
              <a:rPr lang="en-US"/>
              <a:t>Focus on desired outcomes.</a:t>
            </a:r>
          </a:p>
          <a:p>
            <a:r>
              <a:rPr lang="en-US"/>
              <a:t>Problem is externalized. </a:t>
            </a:r>
          </a:p>
          <a:p>
            <a:r>
              <a:rPr lang="en-US"/>
              <a:t>Inquire, listen, invite. </a:t>
            </a:r>
          </a:p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B9048C-8635-46F8-ACC7-2E9A0E6D69FE}"/>
              </a:ext>
            </a:extLst>
          </p:cNvPr>
          <p:cNvGrpSpPr/>
          <p:nvPr/>
        </p:nvGrpSpPr>
        <p:grpSpPr>
          <a:xfrm>
            <a:off x="3914142" y="4478922"/>
            <a:ext cx="360" cy="360"/>
            <a:chOff x="3914142" y="447892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744CC13-6189-46C7-B9E9-19DE30A920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14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14:cNvPr>
                <p14:cNvContentPartPr/>
                <p14:nvPr/>
              </p14:nvContentPartPr>
              <p14:xfrm>
                <a:off x="3914142" y="4478922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F38AB0-8EB4-42D9-846B-E28FE09CE7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05142" y="44699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DA5EB0-AA72-4B48-B911-192A9E650276}"/>
              </a:ext>
            </a:extLst>
          </p:cNvPr>
          <p:cNvGrpSpPr/>
          <p:nvPr/>
        </p:nvGrpSpPr>
        <p:grpSpPr>
          <a:xfrm>
            <a:off x="3893982" y="4427442"/>
            <a:ext cx="360" cy="360"/>
            <a:chOff x="3893982" y="442744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C48C1A-10EE-43B6-AF6E-997955B9942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4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14:cNvPr>
                <p14:cNvContentPartPr/>
                <p14:nvPr/>
              </p14:nvContentPartPr>
              <p14:xfrm>
                <a:off x="3893982" y="4427442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DF3B33-B9D9-4E9B-B5DC-21F2C51DC0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4982" y="44184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9C8147-F3BF-46AA-9A53-D2AAFA6D2E98}"/>
              </a:ext>
            </a:extLst>
          </p:cNvPr>
          <p:cNvGrpSpPr/>
          <p:nvPr/>
        </p:nvGrpSpPr>
        <p:grpSpPr>
          <a:xfrm>
            <a:off x="6102582" y="4725882"/>
            <a:ext cx="360" cy="360"/>
            <a:chOff x="6102582" y="472588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5B1EC4-F903-4A97-9ACE-8E2506778D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87073A-D96A-4DA7-9B30-0712106D95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021E24-C799-4181-A24E-1FA34C9B55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14:cNvPr>
                <p14:cNvContentPartPr/>
                <p14:nvPr/>
              </p14:nvContentPartPr>
              <p14:xfrm>
                <a:off x="6102582" y="4725882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342350-D918-4E38-80E2-E20107C4E9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3582" y="47168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E5D8E9-9E0B-45B8-AC03-22D420E0D949}"/>
              </a:ext>
            </a:extLst>
          </p:cNvPr>
          <p:cNvGrpSpPr/>
          <p:nvPr/>
        </p:nvGrpSpPr>
        <p:grpSpPr>
          <a:xfrm>
            <a:off x="5599302" y="3688002"/>
            <a:ext cx="360" cy="360"/>
            <a:chOff x="5599302" y="3688002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6C1064-C0DB-46D5-832C-064988409D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ED977-F43E-4F2A-8E8D-A0AAB62632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14:cNvPr>
                <p14:cNvContentPartPr/>
                <p14:nvPr/>
              </p14:nvContentPartPr>
              <p14:xfrm>
                <a:off x="5599302" y="3688002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FAC142-C197-4575-AB79-7F8741A904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90302" y="36790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14:cNvPr>
              <p14:cNvContentPartPr/>
              <p14:nvPr/>
            </p14:nvContentPartPr>
            <p14:xfrm>
              <a:off x="-2517618" y="3369402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D2CB95-8AFB-4C62-935D-F8CCEBD04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526618" y="336040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6820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44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3_Office Theme</vt:lpstr>
      <vt:lpstr>2_Office Theme</vt:lpstr>
      <vt:lpstr>Motivational Interviewing</vt:lpstr>
      <vt:lpstr>PowerPoint Presentation</vt:lpstr>
      <vt:lpstr>PowerPoint Presentation</vt:lpstr>
      <vt:lpstr>PowerPoint Presentation</vt:lpstr>
      <vt:lpstr>Never doubt that a small group of thoughtful, committed citizens can change the world; indeed, it's the only thing that ever has.  - Margaret Mead </vt:lpstr>
      <vt:lpstr>2017</vt:lpstr>
      <vt:lpstr>2016: The Problem</vt:lpstr>
      <vt:lpstr>The Goal</vt:lpstr>
      <vt:lpstr>MI:  Collaboration vs. Confrontation</vt:lpstr>
      <vt:lpstr>PowerPoint Presentation</vt:lpstr>
      <vt:lpstr>PowerPoint Presentation</vt:lpstr>
      <vt:lpstr>2018: An Expanded Approach</vt:lpstr>
      <vt:lpstr>PRESS RELEASE: Utah’s Legislature is First in Conservative State to Officially Recognize Climate Change Governor leads ceremonial signing of resolution </vt:lpstr>
      <vt:lpstr>PowerPoint Presentation</vt:lpstr>
      <vt:lpstr>PowerPoint Presentation</vt:lpstr>
      <vt:lpstr>As RESULTS staff and volunteers, what kind of collaboration problems are you facing?</vt:lpstr>
      <vt:lpstr>Agenda: Session 1</vt:lpstr>
      <vt:lpstr>MI’s Origin: Bill Miller</vt:lpstr>
      <vt:lpstr>Over 1400 published MI studies. </vt:lpstr>
      <vt:lpstr>Demo: Recruiting My Ambivalent Neighbor to Join Citizens Climate Lobby</vt:lpstr>
      <vt:lpstr>PowerPoint Presentation</vt:lpstr>
      <vt:lpstr>Two Approaches</vt:lpstr>
      <vt:lpstr>Let’s Discuss</vt:lpstr>
      <vt:lpstr>The Backfire Effect:</vt:lpstr>
      <vt:lpstr>PowerPoint Presentation</vt:lpstr>
      <vt:lpstr>The Spirit of MI: PACE  Partnership Acceptance Compassion Evocation </vt:lpstr>
      <vt:lpstr>PowerPoint Presentation</vt:lpstr>
      <vt:lpstr>PowerPoint Presentation</vt:lpstr>
      <vt:lpstr>PowerPoint Presentation</vt:lpstr>
      <vt:lpstr>Evocation</vt:lpstr>
      <vt:lpstr>Evocation</vt:lpstr>
      <vt:lpstr>Let’s Practice The Spirit of MI: PACE</vt:lpstr>
      <vt:lpstr>Let’s Discuss</vt:lpstr>
      <vt:lpstr>The Four Processes:  1. Engage 2. Focus 3. Evoke 4. Plan</vt:lpstr>
      <vt:lpstr>Engage</vt:lpstr>
      <vt:lpstr>Conservative Values</vt:lpstr>
      <vt:lpstr>Let’s Practice </vt:lpstr>
      <vt:lpstr>PowerPoint Presentation</vt:lpstr>
      <vt:lpstr>FOCUS </vt:lpstr>
      <vt:lpstr>Evoke Change Talk: DARN CAT</vt:lpstr>
      <vt:lpstr>Plan</vt:lpstr>
      <vt:lpstr>Questions, Thoughts</vt:lpstr>
      <vt:lpstr>Practice Suggestions</vt:lpstr>
      <vt:lpstr>Next Session: Oct.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revision>1</cp:revision>
  <dcterms:created xsi:type="dcterms:W3CDTF">2013-03-02T05:46:11Z</dcterms:created>
  <dcterms:modified xsi:type="dcterms:W3CDTF">2024-09-11T14:39:08Z</dcterms:modified>
</cp:coreProperties>
</file>