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0" r:id="rId3"/>
  </p:sldMasterIdLst>
  <p:sldIdLst>
    <p:sldId id="259" r:id="rId4"/>
    <p:sldId id="257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F2C"/>
    <a:srgbClr val="58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2"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466989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58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Results_Reception_web-48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b="11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87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Results_Capitol_web-184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13404"/>
          <a:stretch/>
        </p:blipFill>
        <p:spPr>
          <a:xfrm>
            <a:off x="0" y="-153725"/>
            <a:ext cx="9158598" cy="4851450"/>
          </a:xfrm>
        </p:spPr>
      </p:pic>
    </p:spTree>
    <p:extLst>
      <p:ext uri="{BB962C8B-B14F-4D97-AF65-F5344CB8AC3E}">
        <p14:creationId xmlns:p14="http://schemas.microsoft.com/office/powerpoint/2010/main" val="242242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Results_Capitol_web-70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4937"/>
          <a:stretch/>
        </p:blipFill>
        <p:spPr>
          <a:xfrm>
            <a:off x="0" y="-7476"/>
            <a:ext cx="9158598" cy="4690601"/>
          </a:xfrm>
        </p:spPr>
      </p:pic>
    </p:spTree>
    <p:extLst>
      <p:ext uri="{BB962C8B-B14F-4D97-AF65-F5344CB8AC3E}">
        <p14:creationId xmlns:p14="http://schemas.microsoft.com/office/powerpoint/2010/main" val="87732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1D465B8E88F4FAF5AAC80E25144D0" ma:contentTypeVersion="13" ma:contentTypeDescription="Create a new document." ma:contentTypeScope="" ma:versionID="7155e776605577e94b223e15308e2089">
  <xsd:schema xmlns:xsd="http://www.w3.org/2001/XMLSchema" xmlns:xs="http://www.w3.org/2001/XMLSchema" xmlns:p="http://schemas.microsoft.com/office/2006/metadata/properties" xmlns:ns2="8ee30887-f2a8-4008-a2f9-85531acb3cd7" xmlns:ns3="876372d7-2542-4065-ad3b-22612840f7b4" targetNamespace="http://schemas.microsoft.com/office/2006/metadata/properties" ma:root="true" ma:fieldsID="ce157ae0a32ab256e208de15966d13d6" ns2:_="" ns3:_="">
    <xsd:import namespace="8ee30887-f2a8-4008-a2f9-85531acb3cd7"/>
    <xsd:import namespace="876372d7-2542-4065-ad3b-22612840f7b4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3:SharedWithUsers" minOccurs="0"/>
                <xsd:element ref="ns3:SharingHintHash" minOccurs="0"/>
                <xsd:element ref="ns3:SharedWithDetails" minOccurs="0"/>
                <xsd:element ref="ns2:Presented_x0020_on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30887-f2a8-4008-a2f9-85531acb3cd7" elementFormDefault="qualified">
    <xsd:import namespace="http://schemas.microsoft.com/office/2006/documentManagement/types"/>
    <xsd:import namespace="http://schemas.microsoft.com/office/infopath/2007/PartnerControls"/>
    <xsd:element name="Department" ma:index="8" nillable="true" ma:displayName="Department" ma:default="Accounting" ma:internalName="Departmen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ing"/>
                    <xsd:enumeration value="Development"/>
                    <xsd:enumeration value="Domestic"/>
                    <xsd:enumeration value="Global"/>
                    <xsd:enumeration value="Human Resources"/>
                    <xsd:enumeration value="MCS"/>
                    <xsd:enumeration value="Operations"/>
                  </xsd:restriction>
                </xsd:simpleType>
              </xsd:element>
            </xsd:sequence>
          </xsd:extension>
        </xsd:complexContent>
      </xsd:complexType>
    </xsd:element>
    <xsd:element name="Presented_x0020_on" ma:index="12" nillable="true" ma:displayName="Presented on" ma:format="DateOnly" ma:internalName="Presented_x0020_on">
      <xsd:simpleType>
        <xsd:restriction base="dms:DateTime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d_x0020_on xmlns="8ee30887-f2a8-4008-a2f9-85531acb3cd7" xsi:nil="true"/>
    <Department xmlns="8ee30887-f2a8-4008-a2f9-85531acb3cd7">
      <Value>Domestic</Value>
      <Value>Global</Value>
    </Department>
  </documentManagement>
</p:properties>
</file>

<file path=customXml/itemProps1.xml><?xml version="1.0" encoding="utf-8"?>
<ds:datastoreItem xmlns:ds="http://schemas.openxmlformats.org/officeDocument/2006/customXml" ds:itemID="{E16B8B64-F607-4FFB-9AA9-1852F10C88A0}"/>
</file>

<file path=customXml/itemProps2.xml><?xml version="1.0" encoding="utf-8"?>
<ds:datastoreItem xmlns:ds="http://schemas.openxmlformats.org/officeDocument/2006/customXml" ds:itemID="{2126F2BE-ACED-48AE-8639-623C9ABF5712}"/>
</file>

<file path=customXml/itemProps3.xml><?xml version="1.0" encoding="utf-8"?>
<ds:datastoreItem xmlns:ds="http://schemas.openxmlformats.org/officeDocument/2006/customXml" ds:itemID="{A3E503D4-7F04-49E2-80A2-1CEE3922757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Helvetica</vt:lpstr>
      <vt:lpstr>Office Theme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 Artman</dc:creator>
  <cp:lastModifiedBy>Cynthia Stancil</cp:lastModifiedBy>
  <cp:revision>7</cp:revision>
  <dcterms:created xsi:type="dcterms:W3CDTF">2014-08-28T20:50:18Z</dcterms:created>
  <dcterms:modified xsi:type="dcterms:W3CDTF">2015-02-04T21:20:16Z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0x01010035F1D465B8E88F4FAF5AAC80E25144D0</vt:lpwstr>
  </property>
</Properties>
</file>