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3.xml" ContentType="application/vnd.openxmlformats-officedocument.theme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4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03" r:id="rId1"/>
    <p:sldMasterId id="2147483764" r:id="rId2"/>
    <p:sldMasterId id="2147483734" r:id="rId3"/>
    <p:sldMasterId id="2147483648" r:id="rId4"/>
    <p:sldMasterId id="2147483660" r:id="rId5"/>
  </p:sldMasterIdLst>
  <p:notesMasterIdLst>
    <p:notesMasterId r:id="rId35"/>
  </p:notesMasterIdLst>
  <p:sldIdLst>
    <p:sldId id="257" r:id="rId6"/>
    <p:sldId id="286" r:id="rId7"/>
    <p:sldId id="258" r:id="rId8"/>
    <p:sldId id="287" r:id="rId9"/>
    <p:sldId id="263" r:id="rId10"/>
    <p:sldId id="288" r:id="rId11"/>
    <p:sldId id="259" r:id="rId12"/>
    <p:sldId id="265" r:id="rId13"/>
    <p:sldId id="272" r:id="rId14"/>
    <p:sldId id="283" r:id="rId15"/>
    <p:sldId id="271" r:id="rId16"/>
    <p:sldId id="261" r:id="rId17"/>
    <p:sldId id="260" r:id="rId18"/>
    <p:sldId id="262" r:id="rId19"/>
    <p:sldId id="290" r:id="rId20"/>
    <p:sldId id="273" r:id="rId21"/>
    <p:sldId id="266" r:id="rId22"/>
    <p:sldId id="285" r:id="rId23"/>
    <p:sldId id="281" r:id="rId24"/>
    <p:sldId id="276" r:id="rId25"/>
    <p:sldId id="282" r:id="rId26"/>
    <p:sldId id="278" r:id="rId27"/>
    <p:sldId id="275" r:id="rId28"/>
    <p:sldId id="279" r:id="rId29"/>
    <p:sldId id="274" r:id="rId30"/>
    <p:sldId id="289" r:id="rId31"/>
    <p:sldId id="291" r:id="rId32"/>
    <p:sldId id="292" r:id="rId33"/>
    <p:sldId id="284" r:id="rId3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0BCCAC7-A468-D9FD-6121-83DEA57040E4}" v="1459" dt="2023-08-09T23:24:42.507"/>
    <p1510:client id="{97C307EF-0C09-05EA-C1F8-4206F95F4980}" v="655" dt="2023-08-09T20:18:27.264"/>
    <p1510:client id="{EB2E1FF3-6D84-4C06-97B9-F93CD51041FB}" v="1335" dt="2023-08-09T19:39:52.306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72" autoAdjust="0"/>
    <p:restoredTop sz="94660"/>
  </p:normalViewPr>
  <p:slideViewPr>
    <p:cSldViewPr snapToGrid="0">
      <p:cViewPr varScale="1">
        <p:scale>
          <a:sx n="86" d="100"/>
          <a:sy n="86" d="100"/>
        </p:scale>
        <p:origin x="96" y="88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9" Type="http://schemas.openxmlformats.org/officeDocument/2006/relationships/tableStyles" Target="tableStyles.xml"/><Relationship Id="rId21" Type="http://schemas.openxmlformats.org/officeDocument/2006/relationships/slide" Target="slides/slide16.xml"/><Relationship Id="rId34" Type="http://schemas.openxmlformats.org/officeDocument/2006/relationships/slide" Target="slides/slide29.xml"/><Relationship Id="rId7" Type="http://schemas.openxmlformats.org/officeDocument/2006/relationships/slide" Target="slides/slide2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slide" Target="slides/slide24.xml"/><Relationship Id="rId41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viewProps" Target="viewProps.xml"/><Relationship Id="rId40" Type="http://schemas.microsoft.com/office/2016/11/relationships/changesInfo" Target="changesInfos/changesInfo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presProps" Target="presProp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notesMaster" Target="notesMasters/notesMaster1.xml"/><Relationship Id="rId8" Type="http://schemas.openxmlformats.org/officeDocument/2006/relationships/slide" Target="slides/slide3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arah Leone" userId="S::sleone@results.org::6fd6b9b4-7dd9-4ff6-962d-65e3b34e859e" providerId="AD" clId="Web-{97C307EF-0C09-05EA-C1F8-4206F95F4980}"/>
    <pc:docChg chg="addSld delSld modSld sldOrd addMainMaster modMainMaster">
      <pc:chgData name="Sarah Leone" userId="S::sleone@results.org::6fd6b9b4-7dd9-4ff6-962d-65e3b34e859e" providerId="AD" clId="Web-{97C307EF-0C09-05EA-C1F8-4206F95F4980}" dt="2023-08-09T20:18:27.264" v="581" actId="20577"/>
      <pc:docMkLst>
        <pc:docMk/>
      </pc:docMkLst>
      <pc:sldChg chg="modSp">
        <pc:chgData name="Sarah Leone" userId="S::sleone@results.org::6fd6b9b4-7dd9-4ff6-962d-65e3b34e859e" providerId="AD" clId="Web-{97C307EF-0C09-05EA-C1F8-4206F95F4980}" dt="2023-08-09T20:14:33.442" v="464" actId="20577"/>
        <pc:sldMkLst>
          <pc:docMk/>
          <pc:sldMk cId="2885612436" sldId="258"/>
        </pc:sldMkLst>
        <pc:spChg chg="mod">
          <ac:chgData name="Sarah Leone" userId="S::sleone@results.org::6fd6b9b4-7dd9-4ff6-962d-65e3b34e859e" providerId="AD" clId="Web-{97C307EF-0C09-05EA-C1F8-4206F95F4980}" dt="2023-08-09T20:14:33.442" v="464" actId="20577"/>
          <ac:spMkLst>
            <pc:docMk/>
            <pc:sldMk cId="2885612436" sldId="258"/>
            <ac:spMk id="194" creationId="{00000000-0000-0000-0000-000000000000}"/>
          </ac:spMkLst>
        </pc:spChg>
      </pc:sldChg>
      <pc:sldChg chg="modSp">
        <pc:chgData name="Sarah Leone" userId="S::sleone@results.org::6fd6b9b4-7dd9-4ff6-962d-65e3b34e859e" providerId="AD" clId="Web-{97C307EF-0C09-05EA-C1F8-4206F95F4980}" dt="2023-08-09T20:18:27.264" v="581" actId="20577"/>
        <pc:sldMkLst>
          <pc:docMk/>
          <pc:sldMk cId="3359458582" sldId="260"/>
        </pc:sldMkLst>
        <pc:spChg chg="mod">
          <ac:chgData name="Sarah Leone" userId="S::sleone@results.org::6fd6b9b4-7dd9-4ff6-962d-65e3b34e859e" providerId="AD" clId="Web-{97C307EF-0C09-05EA-C1F8-4206F95F4980}" dt="2023-08-09T20:18:27.264" v="581" actId="20577"/>
          <ac:spMkLst>
            <pc:docMk/>
            <pc:sldMk cId="3359458582" sldId="260"/>
            <ac:spMk id="195" creationId="{00000000-0000-0000-0000-000000000000}"/>
          </ac:spMkLst>
        </pc:spChg>
      </pc:sldChg>
      <pc:sldChg chg="modSp">
        <pc:chgData name="Sarah Leone" userId="S::sleone@results.org::6fd6b9b4-7dd9-4ff6-962d-65e3b34e859e" providerId="AD" clId="Web-{97C307EF-0C09-05EA-C1F8-4206F95F4980}" dt="2023-08-09T20:05:28.545" v="309" actId="1076"/>
        <pc:sldMkLst>
          <pc:docMk/>
          <pc:sldMk cId="399145947" sldId="263"/>
        </pc:sldMkLst>
        <pc:spChg chg="mod">
          <ac:chgData name="Sarah Leone" userId="S::sleone@results.org::6fd6b9b4-7dd9-4ff6-962d-65e3b34e859e" providerId="AD" clId="Web-{97C307EF-0C09-05EA-C1F8-4206F95F4980}" dt="2023-08-09T20:05:28.545" v="309" actId="1076"/>
          <ac:spMkLst>
            <pc:docMk/>
            <pc:sldMk cId="399145947" sldId="263"/>
            <ac:spMk id="2" creationId="{3E1C4B74-16AE-1475-7355-DD34CCBBD637}"/>
          </ac:spMkLst>
        </pc:spChg>
        <pc:spChg chg="mod">
          <ac:chgData name="Sarah Leone" userId="S::sleone@results.org::6fd6b9b4-7dd9-4ff6-962d-65e3b34e859e" providerId="AD" clId="Web-{97C307EF-0C09-05EA-C1F8-4206F95F4980}" dt="2023-08-09T20:05:21.451" v="308" actId="1076"/>
          <ac:spMkLst>
            <pc:docMk/>
            <pc:sldMk cId="399145947" sldId="263"/>
            <ac:spMk id="3" creationId="{044B1FC8-1386-6C1B-1416-7C1DC4E57E9C}"/>
          </ac:spMkLst>
        </pc:spChg>
      </pc:sldChg>
      <pc:sldChg chg="del">
        <pc:chgData name="Sarah Leone" userId="S::sleone@results.org::6fd6b9b4-7dd9-4ff6-962d-65e3b34e859e" providerId="AD" clId="Web-{97C307EF-0C09-05EA-C1F8-4206F95F4980}" dt="2023-08-09T20:16:01.461" v="487"/>
        <pc:sldMkLst>
          <pc:docMk/>
          <pc:sldMk cId="3700093336" sldId="264"/>
        </pc:sldMkLst>
      </pc:sldChg>
      <pc:sldChg chg="modSp">
        <pc:chgData name="Sarah Leone" userId="S::sleone@results.org::6fd6b9b4-7dd9-4ff6-962d-65e3b34e859e" providerId="AD" clId="Web-{97C307EF-0C09-05EA-C1F8-4206F95F4980}" dt="2023-08-09T20:07:25.565" v="331" actId="20577"/>
        <pc:sldMkLst>
          <pc:docMk/>
          <pc:sldMk cId="2883190722" sldId="266"/>
        </pc:sldMkLst>
        <pc:spChg chg="mod">
          <ac:chgData name="Sarah Leone" userId="S::sleone@results.org::6fd6b9b4-7dd9-4ff6-962d-65e3b34e859e" providerId="AD" clId="Web-{97C307EF-0C09-05EA-C1F8-4206F95F4980}" dt="2023-08-09T20:07:08.971" v="328" actId="20577"/>
          <ac:spMkLst>
            <pc:docMk/>
            <pc:sldMk cId="2883190722" sldId="266"/>
            <ac:spMk id="2" creationId="{B26CA71C-3320-DD0F-EE82-C6E13AC227E7}"/>
          </ac:spMkLst>
        </pc:spChg>
        <pc:spChg chg="mod">
          <ac:chgData name="Sarah Leone" userId="S::sleone@results.org::6fd6b9b4-7dd9-4ff6-962d-65e3b34e859e" providerId="AD" clId="Web-{97C307EF-0C09-05EA-C1F8-4206F95F4980}" dt="2023-08-09T20:07:25.565" v="331" actId="20577"/>
          <ac:spMkLst>
            <pc:docMk/>
            <pc:sldMk cId="2883190722" sldId="266"/>
            <ac:spMk id="3" creationId="{C838800E-9DD6-760F-5207-6797661EF5F4}"/>
          </ac:spMkLst>
        </pc:spChg>
      </pc:sldChg>
      <pc:sldChg chg="del">
        <pc:chgData name="Sarah Leone" userId="S::sleone@results.org::6fd6b9b4-7dd9-4ff6-962d-65e3b34e859e" providerId="AD" clId="Web-{97C307EF-0C09-05EA-C1F8-4206F95F4980}" dt="2023-08-09T19:40:37.297" v="0"/>
        <pc:sldMkLst>
          <pc:docMk/>
          <pc:sldMk cId="82580725" sldId="267"/>
        </pc:sldMkLst>
      </pc:sldChg>
      <pc:sldChg chg="del">
        <pc:chgData name="Sarah Leone" userId="S::sleone@results.org::6fd6b9b4-7dd9-4ff6-962d-65e3b34e859e" providerId="AD" clId="Web-{97C307EF-0C09-05EA-C1F8-4206F95F4980}" dt="2023-08-09T20:16:00.070" v="486"/>
        <pc:sldMkLst>
          <pc:docMk/>
          <pc:sldMk cId="184076062" sldId="269"/>
        </pc:sldMkLst>
      </pc:sldChg>
      <pc:sldChg chg="del">
        <pc:chgData name="Sarah Leone" userId="S::sleone@results.org::6fd6b9b4-7dd9-4ff6-962d-65e3b34e859e" providerId="AD" clId="Web-{97C307EF-0C09-05EA-C1F8-4206F95F4980}" dt="2023-08-09T20:16:02.680" v="488"/>
        <pc:sldMkLst>
          <pc:docMk/>
          <pc:sldMk cId="3814601006" sldId="270"/>
        </pc:sldMkLst>
      </pc:sldChg>
      <pc:sldChg chg="modSp">
        <pc:chgData name="Sarah Leone" userId="S::sleone@results.org::6fd6b9b4-7dd9-4ff6-962d-65e3b34e859e" providerId="AD" clId="Web-{97C307EF-0C09-05EA-C1F8-4206F95F4980}" dt="2023-08-09T19:59:05.060" v="272" actId="1076"/>
        <pc:sldMkLst>
          <pc:docMk/>
          <pc:sldMk cId="1372732758" sldId="271"/>
        </pc:sldMkLst>
        <pc:spChg chg="mod">
          <ac:chgData name="Sarah Leone" userId="S::sleone@results.org::6fd6b9b4-7dd9-4ff6-962d-65e3b34e859e" providerId="AD" clId="Web-{97C307EF-0C09-05EA-C1F8-4206F95F4980}" dt="2023-08-09T19:59:05.060" v="272" actId="1076"/>
          <ac:spMkLst>
            <pc:docMk/>
            <pc:sldMk cId="1372732758" sldId="271"/>
            <ac:spMk id="3" creationId="{C46C22F4-878D-0DE5-79F6-4CC10EF60336}"/>
          </ac:spMkLst>
        </pc:spChg>
      </pc:sldChg>
      <pc:sldChg chg="addAnim delAnim modAnim">
        <pc:chgData name="Sarah Leone" userId="S::sleone@results.org::6fd6b9b4-7dd9-4ff6-962d-65e3b34e859e" providerId="AD" clId="Web-{97C307EF-0C09-05EA-C1F8-4206F95F4980}" dt="2023-08-09T19:57:59.933" v="232"/>
        <pc:sldMkLst>
          <pc:docMk/>
          <pc:sldMk cId="2621444660" sldId="272"/>
        </pc:sldMkLst>
      </pc:sldChg>
      <pc:sldChg chg="addSp delSp modSp new ord">
        <pc:chgData name="Sarah Leone" userId="S::sleone@results.org::6fd6b9b4-7dd9-4ff6-962d-65e3b34e859e" providerId="AD" clId="Web-{97C307EF-0C09-05EA-C1F8-4206F95F4980}" dt="2023-08-09T20:06:38.891" v="323" actId="20577"/>
        <pc:sldMkLst>
          <pc:docMk/>
          <pc:sldMk cId="2467051350" sldId="274"/>
        </pc:sldMkLst>
        <pc:spChg chg="mod">
          <ac:chgData name="Sarah Leone" userId="S::sleone@results.org::6fd6b9b4-7dd9-4ff6-962d-65e3b34e859e" providerId="AD" clId="Web-{97C307EF-0C09-05EA-C1F8-4206F95F4980}" dt="2023-08-09T20:06:38.891" v="323" actId="20577"/>
          <ac:spMkLst>
            <pc:docMk/>
            <pc:sldMk cId="2467051350" sldId="274"/>
            <ac:spMk id="2" creationId="{4A2533C1-AC3C-1DDA-0506-230E966E2897}"/>
          </ac:spMkLst>
        </pc:spChg>
        <pc:spChg chg="del mod">
          <ac:chgData name="Sarah Leone" userId="S::sleone@results.org::6fd6b9b4-7dd9-4ff6-962d-65e3b34e859e" providerId="AD" clId="Web-{97C307EF-0C09-05EA-C1F8-4206F95F4980}" dt="2023-08-09T19:46:44.936" v="63"/>
          <ac:spMkLst>
            <pc:docMk/>
            <pc:sldMk cId="2467051350" sldId="274"/>
            <ac:spMk id="3" creationId="{1EA21C7F-8D8A-1A21-E6CC-C2A8C0746BD4}"/>
          </ac:spMkLst>
        </pc:spChg>
        <pc:spChg chg="mod">
          <ac:chgData name="Sarah Leone" userId="S::sleone@results.org::6fd6b9b4-7dd9-4ff6-962d-65e3b34e859e" providerId="AD" clId="Web-{97C307EF-0C09-05EA-C1F8-4206F95F4980}" dt="2023-08-09T19:46:44.936" v="63"/>
          <ac:spMkLst>
            <pc:docMk/>
            <pc:sldMk cId="2467051350" sldId="274"/>
            <ac:spMk id="4" creationId="{8B1361D7-F241-27C9-9DFD-22950177F3CE}"/>
          </ac:spMkLst>
        </pc:spChg>
        <pc:spChg chg="add del mod">
          <ac:chgData name="Sarah Leone" userId="S::sleone@results.org::6fd6b9b4-7dd9-4ff6-962d-65e3b34e859e" providerId="AD" clId="Web-{97C307EF-0C09-05EA-C1F8-4206F95F4980}" dt="2023-08-09T19:46:12.669" v="56"/>
          <ac:spMkLst>
            <pc:docMk/>
            <pc:sldMk cId="2467051350" sldId="274"/>
            <ac:spMk id="7" creationId="{66B8EEF3-2D8B-30B6-FB69-F56BA17A14DD}"/>
          </ac:spMkLst>
        </pc:spChg>
        <pc:graphicFrameChg chg="add del mod">
          <ac:chgData name="Sarah Leone" userId="S::sleone@results.org::6fd6b9b4-7dd9-4ff6-962d-65e3b34e859e" providerId="AD" clId="Web-{97C307EF-0C09-05EA-C1F8-4206F95F4980}" dt="2023-08-09T19:46:12.669" v="57"/>
          <ac:graphicFrameMkLst>
            <pc:docMk/>
            <pc:sldMk cId="2467051350" sldId="274"/>
            <ac:graphicFrameMk id="6" creationId="{1DC188EF-521E-A36F-0D5F-0A872708212C}"/>
          </ac:graphicFrameMkLst>
        </pc:graphicFrameChg>
        <pc:graphicFrameChg chg="add mod">
          <ac:chgData name="Sarah Leone" userId="S::sleone@results.org::6fd6b9b4-7dd9-4ff6-962d-65e3b34e859e" providerId="AD" clId="Web-{97C307EF-0C09-05EA-C1F8-4206F95F4980}" dt="2023-08-09T19:46:55.906" v="64" actId="14100"/>
          <ac:graphicFrameMkLst>
            <pc:docMk/>
            <pc:sldMk cId="2467051350" sldId="274"/>
            <ac:graphicFrameMk id="8" creationId="{EDDDEA83-640A-AE33-AB6A-C84FD57C2595}"/>
          </ac:graphicFrameMkLst>
        </pc:graphicFrameChg>
      </pc:sldChg>
      <pc:sldChg chg="addSp delSp modSp new">
        <pc:chgData name="Sarah Leone" userId="S::sleone@results.org::6fd6b9b4-7dd9-4ff6-962d-65e3b34e859e" providerId="AD" clId="Web-{97C307EF-0C09-05EA-C1F8-4206F95F4980}" dt="2023-08-09T20:06:47.157" v="324" actId="20577"/>
        <pc:sldMkLst>
          <pc:docMk/>
          <pc:sldMk cId="2419488330" sldId="275"/>
        </pc:sldMkLst>
        <pc:spChg chg="mod">
          <ac:chgData name="Sarah Leone" userId="S::sleone@results.org::6fd6b9b4-7dd9-4ff6-962d-65e3b34e859e" providerId="AD" clId="Web-{97C307EF-0C09-05EA-C1F8-4206F95F4980}" dt="2023-08-09T20:06:47.157" v="324" actId="20577"/>
          <ac:spMkLst>
            <pc:docMk/>
            <pc:sldMk cId="2419488330" sldId="275"/>
            <ac:spMk id="2" creationId="{4B38049A-175A-482F-4363-75C6F643776F}"/>
          </ac:spMkLst>
        </pc:spChg>
        <pc:spChg chg="del mod">
          <ac:chgData name="Sarah Leone" userId="S::sleone@results.org::6fd6b9b4-7dd9-4ff6-962d-65e3b34e859e" providerId="AD" clId="Web-{97C307EF-0C09-05EA-C1F8-4206F95F4980}" dt="2023-08-09T19:47:14.688" v="65"/>
          <ac:spMkLst>
            <pc:docMk/>
            <pc:sldMk cId="2419488330" sldId="275"/>
            <ac:spMk id="3" creationId="{8D90EAAE-D05F-9938-A5A6-A177A52E2DE1}"/>
          </ac:spMkLst>
        </pc:spChg>
        <pc:spChg chg="mod">
          <ac:chgData name="Sarah Leone" userId="S::sleone@results.org::6fd6b9b4-7dd9-4ff6-962d-65e3b34e859e" providerId="AD" clId="Web-{97C307EF-0C09-05EA-C1F8-4206F95F4980}" dt="2023-08-09T19:47:14.688" v="65"/>
          <ac:spMkLst>
            <pc:docMk/>
            <pc:sldMk cId="2419488330" sldId="275"/>
            <ac:spMk id="4" creationId="{354D9ED5-A8F5-86FC-0A7C-1C080F093576}"/>
          </ac:spMkLst>
        </pc:spChg>
        <pc:graphicFrameChg chg="add">
          <ac:chgData name="Sarah Leone" userId="S::sleone@results.org::6fd6b9b4-7dd9-4ff6-962d-65e3b34e859e" providerId="AD" clId="Web-{97C307EF-0C09-05EA-C1F8-4206F95F4980}" dt="2023-08-09T19:47:14.688" v="65"/>
          <ac:graphicFrameMkLst>
            <pc:docMk/>
            <pc:sldMk cId="2419488330" sldId="275"/>
            <ac:graphicFrameMk id="6" creationId="{29D75C70-4693-D0BD-E1F2-FA33C0474F5C}"/>
          </ac:graphicFrameMkLst>
        </pc:graphicFrameChg>
      </pc:sldChg>
      <pc:sldChg chg="addSp delSp modSp new">
        <pc:chgData name="Sarah Leone" userId="S::sleone@results.org::6fd6b9b4-7dd9-4ff6-962d-65e3b34e859e" providerId="AD" clId="Web-{97C307EF-0C09-05EA-C1F8-4206F95F4980}" dt="2023-08-09T19:48:04.627" v="86" actId="14100"/>
        <pc:sldMkLst>
          <pc:docMk/>
          <pc:sldMk cId="2587766667" sldId="276"/>
        </pc:sldMkLst>
        <pc:spChg chg="mod">
          <ac:chgData name="Sarah Leone" userId="S::sleone@results.org::6fd6b9b4-7dd9-4ff6-962d-65e3b34e859e" providerId="AD" clId="Web-{97C307EF-0C09-05EA-C1F8-4206F95F4980}" dt="2023-08-09T19:47:28.126" v="67"/>
          <ac:spMkLst>
            <pc:docMk/>
            <pc:sldMk cId="2587766667" sldId="276"/>
            <ac:spMk id="2" creationId="{35AAA4E7-8961-30E7-EFAC-945FACCC9539}"/>
          </ac:spMkLst>
        </pc:spChg>
        <pc:spChg chg="del mod">
          <ac:chgData name="Sarah Leone" userId="S::sleone@results.org::6fd6b9b4-7dd9-4ff6-962d-65e3b34e859e" providerId="AD" clId="Web-{97C307EF-0C09-05EA-C1F8-4206F95F4980}" dt="2023-08-09T19:47:28.126" v="67"/>
          <ac:spMkLst>
            <pc:docMk/>
            <pc:sldMk cId="2587766667" sldId="276"/>
            <ac:spMk id="3" creationId="{7CA46230-622A-8D5D-B5AE-FE2C2D524BD0}"/>
          </ac:spMkLst>
        </pc:spChg>
        <pc:spChg chg="mod">
          <ac:chgData name="Sarah Leone" userId="S::sleone@results.org::6fd6b9b4-7dd9-4ff6-962d-65e3b34e859e" providerId="AD" clId="Web-{97C307EF-0C09-05EA-C1F8-4206F95F4980}" dt="2023-08-09T19:47:28.126" v="67"/>
          <ac:spMkLst>
            <pc:docMk/>
            <pc:sldMk cId="2587766667" sldId="276"/>
            <ac:spMk id="4" creationId="{B6A9EF90-8A3C-3CFB-C4A7-05E0C9081D92}"/>
          </ac:spMkLst>
        </pc:spChg>
        <pc:graphicFrameChg chg="add mod modGraphic">
          <ac:chgData name="Sarah Leone" userId="S::sleone@results.org::6fd6b9b4-7dd9-4ff6-962d-65e3b34e859e" providerId="AD" clId="Web-{97C307EF-0C09-05EA-C1F8-4206F95F4980}" dt="2023-08-09T19:48:04.627" v="86" actId="14100"/>
          <ac:graphicFrameMkLst>
            <pc:docMk/>
            <pc:sldMk cId="2587766667" sldId="276"/>
            <ac:graphicFrameMk id="6" creationId="{45F0C267-5F64-3971-ACC8-4A3F1E77840E}"/>
          </ac:graphicFrameMkLst>
        </pc:graphicFrameChg>
      </pc:sldChg>
      <pc:sldChg chg="modSp new del">
        <pc:chgData name="Sarah Leone" userId="S::sleone@results.org::6fd6b9b4-7dd9-4ff6-962d-65e3b34e859e" providerId="AD" clId="Web-{97C307EF-0C09-05EA-C1F8-4206F95F4980}" dt="2023-08-09T19:48:47.285" v="96"/>
        <pc:sldMkLst>
          <pc:docMk/>
          <pc:sldMk cId="566903339" sldId="277"/>
        </pc:sldMkLst>
        <pc:spChg chg="mod">
          <ac:chgData name="Sarah Leone" userId="S::sleone@results.org::6fd6b9b4-7dd9-4ff6-962d-65e3b34e859e" providerId="AD" clId="Web-{97C307EF-0C09-05EA-C1F8-4206F95F4980}" dt="2023-08-09T19:48:34.800" v="93" actId="20577"/>
          <ac:spMkLst>
            <pc:docMk/>
            <pc:sldMk cId="566903339" sldId="277"/>
            <ac:spMk id="2" creationId="{0FDC7EAB-9F2D-87BB-2B82-CFCF0F5E84C8}"/>
          </ac:spMkLst>
        </pc:spChg>
      </pc:sldChg>
      <pc:sldChg chg="modSp add ord replId">
        <pc:chgData name="Sarah Leone" userId="S::sleone@results.org::6fd6b9b4-7dd9-4ff6-962d-65e3b34e859e" providerId="AD" clId="Web-{97C307EF-0C09-05EA-C1F8-4206F95F4980}" dt="2023-08-09T19:50:04.585" v="112" actId="20577"/>
        <pc:sldMkLst>
          <pc:docMk/>
          <pc:sldMk cId="883372652" sldId="278"/>
        </pc:sldMkLst>
        <pc:spChg chg="mod">
          <ac:chgData name="Sarah Leone" userId="S::sleone@results.org::6fd6b9b4-7dd9-4ff6-962d-65e3b34e859e" providerId="AD" clId="Web-{97C307EF-0C09-05EA-C1F8-4206F95F4980}" dt="2023-08-09T19:50:04.585" v="112" actId="20577"/>
          <ac:spMkLst>
            <pc:docMk/>
            <pc:sldMk cId="883372652" sldId="278"/>
            <ac:spMk id="2" creationId="{0FDC7EAB-9F2D-87BB-2B82-CFCF0F5E84C8}"/>
          </ac:spMkLst>
        </pc:spChg>
      </pc:sldChg>
      <pc:sldChg chg="modSp add ord replId addAnim delAnim">
        <pc:chgData name="Sarah Leone" userId="S::sleone@results.org::6fd6b9b4-7dd9-4ff6-962d-65e3b34e859e" providerId="AD" clId="Web-{97C307EF-0C09-05EA-C1F8-4206F95F4980}" dt="2023-08-09T20:09:41.196" v="433"/>
        <pc:sldMkLst>
          <pc:docMk/>
          <pc:sldMk cId="3475365013" sldId="279"/>
        </pc:sldMkLst>
        <pc:spChg chg="mod">
          <ac:chgData name="Sarah Leone" userId="S::sleone@results.org::6fd6b9b4-7dd9-4ff6-962d-65e3b34e859e" providerId="AD" clId="Web-{97C307EF-0C09-05EA-C1F8-4206F95F4980}" dt="2023-08-09T19:49:43.553" v="106" actId="20577"/>
          <ac:spMkLst>
            <pc:docMk/>
            <pc:sldMk cId="3475365013" sldId="279"/>
            <ac:spMk id="2" creationId="{0FDC7EAB-9F2D-87BB-2B82-CFCF0F5E84C8}"/>
          </ac:spMkLst>
        </pc:spChg>
        <pc:spChg chg="mod">
          <ac:chgData name="Sarah Leone" userId="S::sleone@results.org::6fd6b9b4-7dd9-4ff6-962d-65e3b34e859e" providerId="AD" clId="Web-{97C307EF-0C09-05EA-C1F8-4206F95F4980}" dt="2023-08-09T20:09:22.554" v="430" actId="20577"/>
          <ac:spMkLst>
            <pc:docMk/>
            <pc:sldMk cId="3475365013" sldId="279"/>
            <ac:spMk id="3" creationId="{04717B9A-38D2-E3B5-6178-A448968E9119}"/>
          </ac:spMkLst>
        </pc:spChg>
      </pc:sldChg>
      <pc:sldChg chg="modSp add ord replId">
        <pc:chgData name="Sarah Leone" userId="S::sleone@results.org::6fd6b9b4-7dd9-4ff6-962d-65e3b34e859e" providerId="AD" clId="Web-{97C307EF-0C09-05EA-C1F8-4206F95F4980}" dt="2023-08-09T19:50:15.257" v="115" actId="20577"/>
        <pc:sldMkLst>
          <pc:docMk/>
          <pc:sldMk cId="1099875058" sldId="280"/>
        </pc:sldMkLst>
        <pc:spChg chg="mod">
          <ac:chgData name="Sarah Leone" userId="S::sleone@results.org::6fd6b9b4-7dd9-4ff6-962d-65e3b34e859e" providerId="AD" clId="Web-{97C307EF-0C09-05EA-C1F8-4206F95F4980}" dt="2023-08-09T19:50:15.257" v="115" actId="20577"/>
          <ac:spMkLst>
            <pc:docMk/>
            <pc:sldMk cId="1099875058" sldId="280"/>
            <ac:spMk id="2" creationId="{0FDC7EAB-9F2D-87BB-2B82-CFCF0F5E84C8}"/>
          </ac:spMkLst>
        </pc:spChg>
      </pc:sldChg>
      <pc:sldChg chg="modSp add ord replId">
        <pc:chgData name="Sarah Leone" userId="S::sleone@results.org::6fd6b9b4-7dd9-4ff6-962d-65e3b34e859e" providerId="AD" clId="Web-{97C307EF-0C09-05EA-C1F8-4206F95F4980}" dt="2023-08-09T19:49:54.866" v="109" actId="20577"/>
        <pc:sldMkLst>
          <pc:docMk/>
          <pc:sldMk cId="3524342407" sldId="281"/>
        </pc:sldMkLst>
        <pc:spChg chg="mod">
          <ac:chgData name="Sarah Leone" userId="S::sleone@results.org::6fd6b9b4-7dd9-4ff6-962d-65e3b34e859e" providerId="AD" clId="Web-{97C307EF-0C09-05EA-C1F8-4206F95F4980}" dt="2023-08-09T19:49:54.866" v="109" actId="20577"/>
          <ac:spMkLst>
            <pc:docMk/>
            <pc:sldMk cId="3524342407" sldId="281"/>
            <ac:spMk id="2" creationId="{0FDC7EAB-9F2D-87BB-2B82-CFCF0F5E84C8}"/>
          </ac:spMkLst>
        </pc:spChg>
      </pc:sldChg>
      <pc:sldChg chg="modSp add">
        <pc:chgData name="Sarah Leone" userId="S::sleone@results.org::6fd6b9b4-7dd9-4ff6-962d-65e3b34e859e" providerId="AD" clId="Web-{97C307EF-0C09-05EA-C1F8-4206F95F4980}" dt="2023-08-09T20:06:56.361" v="325" actId="1076"/>
        <pc:sldMkLst>
          <pc:docMk/>
          <pc:sldMk cId="1475904288" sldId="282"/>
        </pc:sldMkLst>
        <pc:spChg chg="mod">
          <ac:chgData name="Sarah Leone" userId="S::sleone@results.org::6fd6b9b4-7dd9-4ff6-962d-65e3b34e859e" providerId="AD" clId="Web-{97C307EF-0C09-05EA-C1F8-4206F95F4980}" dt="2023-08-09T20:06:56.361" v="325" actId="1076"/>
          <ac:spMkLst>
            <pc:docMk/>
            <pc:sldMk cId="1475904288" sldId="282"/>
            <ac:spMk id="2" creationId="{E512965C-61DA-48B5-80BB-BBD764D4B0D3}"/>
          </ac:spMkLst>
        </pc:spChg>
        <pc:spChg chg="mod">
          <ac:chgData name="Sarah Leone" userId="S::sleone@results.org::6fd6b9b4-7dd9-4ff6-962d-65e3b34e859e" providerId="AD" clId="Web-{97C307EF-0C09-05EA-C1F8-4206F95F4980}" dt="2023-08-09T20:02:48.304" v="277" actId="20577"/>
          <ac:spMkLst>
            <pc:docMk/>
            <pc:sldMk cId="1475904288" sldId="282"/>
            <ac:spMk id="3" creationId="{2C0E9ED3-4CC5-4F3C-ACDC-78359F25017A}"/>
          </ac:spMkLst>
        </pc:spChg>
      </pc:sldChg>
      <pc:sldChg chg="modSp new del">
        <pc:chgData name="Sarah Leone" userId="S::sleone@results.org::6fd6b9b4-7dd9-4ff6-962d-65e3b34e859e" providerId="AD" clId="Web-{97C307EF-0C09-05EA-C1F8-4206F95F4980}" dt="2023-08-09T19:53:16.890" v="149"/>
        <pc:sldMkLst>
          <pc:docMk/>
          <pc:sldMk cId="1804620085" sldId="282"/>
        </pc:sldMkLst>
        <pc:spChg chg="mod">
          <ac:chgData name="Sarah Leone" userId="S::sleone@results.org::6fd6b9b4-7dd9-4ff6-962d-65e3b34e859e" providerId="AD" clId="Web-{97C307EF-0C09-05EA-C1F8-4206F95F4980}" dt="2023-08-09T19:52:02.449" v="135" actId="1076"/>
          <ac:spMkLst>
            <pc:docMk/>
            <pc:sldMk cId="1804620085" sldId="282"/>
            <ac:spMk id="2" creationId="{486C0A58-9E42-0989-FE95-487ADA19EFD4}"/>
          </ac:spMkLst>
        </pc:spChg>
        <pc:spChg chg="mod">
          <ac:chgData name="Sarah Leone" userId="S::sleone@results.org::6fd6b9b4-7dd9-4ff6-962d-65e3b34e859e" providerId="AD" clId="Web-{97C307EF-0C09-05EA-C1F8-4206F95F4980}" dt="2023-08-09T19:52:53.655" v="143" actId="20577"/>
          <ac:spMkLst>
            <pc:docMk/>
            <pc:sldMk cId="1804620085" sldId="282"/>
            <ac:spMk id="3" creationId="{115803CC-89E7-25AF-F9F2-80D375FE4B6C}"/>
          </ac:spMkLst>
        </pc:spChg>
      </pc:sldChg>
      <pc:sldChg chg="modSp add ord">
        <pc:chgData name="Sarah Leone" userId="S::sleone@results.org::6fd6b9b4-7dd9-4ff6-962d-65e3b34e859e" providerId="AD" clId="Web-{97C307EF-0C09-05EA-C1F8-4206F95F4980}" dt="2023-08-09T20:15:36.335" v="485"/>
        <pc:sldMkLst>
          <pc:docMk/>
          <pc:sldMk cId="369982390" sldId="283"/>
        </pc:sldMkLst>
        <pc:spChg chg="mod">
          <ac:chgData name="Sarah Leone" userId="S::sleone@results.org::6fd6b9b4-7dd9-4ff6-962d-65e3b34e859e" providerId="AD" clId="Web-{97C307EF-0C09-05EA-C1F8-4206F95F4980}" dt="2023-08-09T20:04:19.933" v="290" actId="20577"/>
          <ac:spMkLst>
            <pc:docMk/>
            <pc:sldMk cId="369982390" sldId="283"/>
            <ac:spMk id="2" creationId="{00000000-0000-0000-0000-000000000000}"/>
          </ac:spMkLst>
        </pc:spChg>
        <pc:spChg chg="mod">
          <ac:chgData name="Sarah Leone" userId="S::sleone@results.org::6fd6b9b4-7dd9-4ff6-962d-65e3b34e859e" providerId="AD" clId="Web-{97C307EF-0C09-05EA-C1F8-4206F95F4980}" dt="2023-08-09T20:03:56.291" v="282"/>
          <ac:spMkLst>
            <pc:docMk/>
            <pc:sldMk cId="369982390" sldId="283"/>
            <ac:spMk id="3" creationId="{00000000-0000-0000-0000-000000000000}"/>
          </ac:spMkLst>
        </pc:spChg>
        <pc:spChg chg="mod">
          <ac:chgData name="Sarah Leone" userId="S::sleone@results.org::6fd6b9b4-7dd9-4ff6-962d-65e3b34e859e" providerId="AD" clId="Web-{97C307EF-0C09-05EA-C1F8-4206F95F4980}" dt="2023-08-09T20:04:14.526" v="288" actId="20577"/>
          <ac:spMkLst>
            <pc:docMk/>
            <pc:sldMk cId="369982390" sldId="283"/>
            <ac:spMk id="5" creationId="{00000000-0000-0000-0000-000000000000}"/>
          </ac:spMkLst>
        </pc:spChg>
        <pc:spChg chg="mod">
          <ac:chgData name="Sarah Leone" userId="S::sleone@results.org::6fd6b9b4-7dd9-4ff6-962d-65e3b34e859e" providerId="AD" clId="Web-{97C307EF-0C09-05EA-C1F8-4206F95F4980}" dt="2023-08-09T20:04:30.089" v="294" actId="20577"/>
          <ac:spMkLst>
            <pc:docMk/>
            <pc:sldMk cId="369982390" sldId="283"/>
            <ac:spMk id="6" creationId="{00000000-0000-0000-0000-000000000000}"/>
          </ac:spMkLst>
        </pc:spChg>
        <pc:spChg chg="mod">
          <ac:chgData name="Sarah Leone" userId="S::sleone@results.org::6fd6b9b4-7dd9-4ff6-962d-65e3b34e859e" providerId="AD" clId="Web-{97C307EF-0C09-05EA-C1F8-4206F95F4980}" dt="2023-08-09T20:04:40.121" v="297" actId="20577"/>
          <ac:spMkLst>
            <pc:docMk/>
            <pc:sldMk cId="369982390" sldId="283"/>
            <ac:spMk id="7" creationId="{00000000-0000-0000-0000-000000000000}"/>
          </ac:spMkLst>
        </pc:spChg>
        <pc:spChg chg="mod">
          <ac:chgData name="Sarah Leone" userId="S::sleone@results.org::6fd6b9b4-7dd9-4ff6-962d-65e3b34e859e" providerId="AD" clId="Web-{97C307EF-0C09-05EA-C1F8-4206F95F4980}" dt="2023-08-09T20:04:49.668" v="300" actId="20577"/>
          <ac:spMkLst>
            <pc:docMk/>
            <pc:sldMk cId="369982390" sldId="283"/>
            <ac:spMk id="8" creationId="{00000000-0000-0000-0000-000000000000}"/>
          </ac:spMkLst>
        </pc:spChg>
        <pc:spChg chg="mod">
          <ac:chgData name="Sarah Leone" userId="S::sleone@results.org::6fd6b9b4-7dd9-4ff6-962d-65e3b34e859e" providerId="AD" clId="Web-{97C307EF-0C09-05EA-C1F8-4206F95F4980}" dt="2023-08-09T20:04:54.918" v="301" actId="14100"/>
          <ac:spMkLst>
            <pc:docMk/>
            <pc:sldMk cId="369982390" sldId="283"/>
            <ac:spMk id="11" creationId="{00000000-0000-0000-0000-000000000000}"/>
          </ac:spMkLst>
        </pc:spChg>
      </pc:sldChg>
      <pc:sldChg chg="new ord">
        <pc:chgData name="Sarah Leone" userId="S::sleone@results.org::6fd6b9b4-7dd9-4ff6-962d-65e3b34e859e" providerId="AD" clId="Web-{97C307EF-0C09-05EA-C1F8-4206F95F4980}" dt="2023-08-09T20:06:19.250" v="322"/>
        <pc:sldMkLst>
          <pc:docMk/>
          <pc:sldMk cId="997006056" sldId="284"/>
        </pc:sldMkLst>
      </pc:sldChg>
      <pc:sldChg chg="modSp add">
        <pc:chgData name="Sarah Leone" userId="S::sleone@results.org::6fd6b9b4-7dd9-4ff6-962d-65e3b34e859e" providerId="AD" clId="Web-{97C307EF-0C09-05EA-C1F8-4206F95F4980}" dt="2023-08-09T20:12:05.076" v="461" actId="20577"/>
        <pc:sldMkLst>
          <pc:docMk/>
          <pc:sldMk cId="154236565" sldId="285"/>
        </pc:sldMkLst>
        <pc:spChg chg="mod">
          <ac:chgData name="Sarah Leone" userId="S::sleone@results.org::6fd6b9b4-7dd9-4ff6-962d-65e3b34e859e" providerId="AD" clId="Web-{97C307EF-0C09-05EA-C1F8-4206F95F4980}" dt="2023-08-09T20:12:05.076" v="461" actId="20577"/>
          <ac:spMkLst>
            <pc:docMk/>
            <pc:sldMk cId="154236565" sldId="285"/>
            <ac:spMk id="2" creationId="{00000000-0000-0000-0000-000000000000}"/>
          </ac:spMkLst>
        </pc:spChg>
        <pc:picChg chg="mod">
          <ac:chgData name="Sarah Leone" userId="S::sleone@results.org::6fd6b9b4-7dd9-4ff6-962d-65e3b34e859e" providerId="AD" clId="Web-{97C307EF-0C09-05EA-C1F8-4206F95F4980}" dt="2023-08-09T20:11:27.700" v="439" actId="1076"/>
          <ac:picMkLst>
            <pc:docMk/>
            <pc:sldMk cId="154236565" sldId="285"/>
            <ac:picMk id="1026" creationId="{A1C6AF1A-F116-4C6A-862A-6FED0FE09C52}"/>
          </ac:picMkLst>
        </pc:picChg>
      </pc:sldChg>
      <pc:sldChg chg="delSp modSp new">
        <pc:chgData name="Sarah Leone" userId="S::sleone@results.org::6fd6b9b4-7dd9-4ff6-962d-65e3b34e859e" providerId="AD" clId="Web-{97C307EF-0C09-05EA-C1F8-4206F95F4980}" dt="2023-08-09T20:15:09.256" v="484" actId="1076"/>
        <pc:sldMkLst>
          <pc:docMk/>
          <pc:sldMk cId="2270251213" sldId="286"/>
        </pc:sldMkLst>
        <pc:spChg chg="mod">
          <ac:chgData name="Sarah Leone" userId="S::sleone@results.org::6fd6b9b4-7dd9-4ff6-962d-65e3b34e859e" providerId="AD" clId="Web-{97C307EF-0C09-05EA-C1F8-4206F95F4980}" dt="2023-08-09T20:15:09.256" v="484" actId="1076"/>
          <ac:spMkLst>
            <pc:docMk/>
            <pc:sldMk cId="2270251213" sldId="286"/>
            <ac:spMk id="2" creationId="{9B41B221-5D32-72F4-195A-D1C187096584}"/>
          </ac:spMkLst>
        </pc:spChg>
        <pc:spChg chg="del">
          <ac:chgData name="Sarah Leone" userId="S::sleone@results.org::6fd6b9b4-7dd9-4ff6-962d-65e3b34e859e" providerId="AD" clId="Web-{97C307EF-0C09-05EA-C1F8-4206F95F4980}" dt="2023-08-09T20:14:53.849" v="480"/>
          <ac:spMkLst>
            <pc:docMk/>
            <pc:sldMk cId="2270251213" sldId="286"/>
            <ac:spMk id="3" creationId="{76AA023E-D3FF-3189-3524-F520C3042BFF}"/>
          </ac:spMkLst>
        </pc:spChg>
      </pc:sldChg>
      <pc:sldMasterChg chg="add addSldLayout">
        <pc:chgData name="Sarah Leone" userId="S::sleone@results.org::6fd6b9b4-7dd9-4ff6-962d-65e3b34e859e" providerId="AD" clId="Web-{97C307EF-0C09-05EA-C1F8-4206F95F4980}" dt="2023-08-09T20:03:41.478" v="278"/>
        <pc:sldMasterMkLst>
          <pc:docMk/>
          <pc:sldMasterMk cId="3861147069" sldId="2147483660"/>
        </pc:sldMasterMkLst>
        <pc:sldLayoutChg chg="add">
          <pc:chgData name="Sarah Leone" userId="S::sleone@results.org::6fd6b9b4-7dd9-4ff6-962d-65e3b34e859e" providerId="AD" clId="Web-{97C307EF-0C09-05EA-C1F8-4206F95F4980}" dt="2023-08-09T20:03:41.478" v="278"/>
          <pc:sldLayoutMkLst>
            <pc:docMk/>
            <pc:sldMasterMk cId="3861147069" sldId="2147483660"/>
            <pc:sldLayoutMk cId="2103723362" sldId="2147483661"/>
          </pc:sldLayoutMkLst>
        </pc:sldLayoutChg>
        <pc:sldLayoutChg chg="add">
          <pc:chgData name="Sarah Leone" userId="S::sleone@results.org::6fd6b9b4-7dd9-4ff6-962d-65e3b34e859e" providerId="AD" clId="Web-{97C307EF-0C09-05EA-C1F8-4206F95F4980}" dt="2023-08-09T20:03:41.478" v="278"/>
          <pc:sldLayoutMkLst>
            <pc:docMk/>
            <pc:sldMasterMk cId="3861147069" sldId="2147483660"/>
            <pc:sldLayoutMk cId="4097520976" sldId="2147483662"/>
          </pc:sldLayoutMkLst>
        </pc:sldLayoutChg>
        <pc:sldLayoutChg chg="add">
          <pc:chgData name="Sarah Leone" userId="S::sleone@results.org::6fd6b9b4-7dd9-4ff6-962d-65e3b34e859e" providerId="AD" clId="Web-{97C307EF-0C09-05EA-C1F8-4206F95F4980}" dt="2023-08-09T20:03:41.478" v="278"/>
          <pc:sldLayoutMkLst>
            <pc:docMk/>
            <pc:sldMasterMk cId="3861147069" sldId="2147483660"/>
            <pc:sldLayoutMk cId="2823027362" sldId="2147483663"/>
          </pc:sldLayoutMkLst>
        </pc:sldLayoutChg>
        <pc:sldLayoutChg chg="add">
          <pc:chgData name="Sarah Leone" userId="S::sleone@results.org::6fd6b9b4-7dd9-4ff6-962d-65e3b34e859e" providerId="AD" clId="Web-{97C307EF-0C09-05EA-C1F8-4206F95F4980}" dt="2023-08-09T20:03:41.478" v="278"/>
          <pc:sldLayoutMkLst>
            <pc:docMk/>
            <pc:sldMasterMk cId="3861147069" sldId="2147483660"/>
            <pc:sldLayoutMk cId="2843082136" sldId="2147483664"/>
          </pc:sldLayoutMkLst>
        </pc:sldLayoutChg>
        <pc:sldLayoutChg chg="add">
          <pc:chgData name="Sarah Leone" userId="S::sleone@results.org::6fd6b9b4-7dd9-4ff6-962d-65e3b34e859e" providerId="AD" clId="Web-{97C307EF-0C09-05EA-C1F8-4206F95F4980}" dt="2023-08-09T20:03:41.478" v="278"/>
          <pc:sldLayoutMkLst>
            <pc:docMk/>
            <pc:sldMasterMk cId="3861147069" sldId="2147483660"/>
            <pc:sldLayoutMk cId="3444802423" sldId="2147483665"/>
          </pc:sldLayoutMkLst>
        </pc:sldLayoutChg>
        <pc:sldLayoutChg chg="add">
          <pc:chgData name="Sarah Leone" userId="S::sleone@results.org::6fd6b9b4-7dd9-4ff6-962d-65e3b34e859e" providerId="AD" clId="Web-{97C307EF-0C09-05EA-C1F8-4206F95F4980}" dt="2023-08-09T20:03:41.478" v="278"/>
          <pc:sldLayoutMkLst>
            <pc:docMk/>
            <pc:sldMasterMk cId="3861147069" sldId="2147483660"/>
            <pc:sldLayoutMk cId="1895741093" sldId="2147483666"/>
          </pc:sldLayoutMkLst>
        </pc:sldLayoutChg>
        <pc:sldLayoutChg chg="add">
          <pc:chgData name="Sarah Leone" userId="S::sleone@results.org::6fd6b9b4-7dd9-4ff6-962d-65e3b34e859e" providerId="AD" clId="Web-{97C307EF-0C09-05EA-C1F8-4206F95F4980}" dt="2023-08-09T20:03:41.478" v="278"/>
          <pc:sldLayoutMkLst>
            <pc:docMk/>
            <pc:sldMasterMk cId="3861147069" sldId="2147483660"/>
            <pc:sldLayoutMk cId="291312316" sldId="2147483667"/>
          </pc:sldLayoutMkLst>
        </pc:sldLayoutChg>
        <pc:sldLayoutChg chg="add">
          <pc:chgData name="Sarah Leone" userId="S::sleone@results.org::6fd6b9b4-7dd9-4ff6-962d-65e3b34e859e" providerId="AD" clId="Web-{97C307EF-0C09-05EA-C1F8-4206F95F4980}" dt="2023-08-09T20:03:41.478" v="278"/>
          <pc:sldLayoutMkLst>
            <pc:docMk/>
            <pc:sldMasterMk cId="3861147069" sldId="2147483660"/>
            <pc:sldLayoutMk cId="3307764513" sldId="2147483668"/>
          </pc:sldLayoutMkLst>
        </pc:sldLayoutChg>
        <pc:sldLayoutChg chg="add">
          <pc:chgData name="Sarah Leone" userId="S::sleone@results.org::6fd6b9b4-7dd9-4ff6-962d-65e3b34e859e" providerId="AD" clId="Web-{97C307EF-0C09-05EA-C1F8-4206F95F4980}" dt="2023-08-09T20:03:41.478" v="278"/>
          <pc:sldLayoutMkLst>
            <pc:docMk/>
            <pc:sldMasterMk cId="3861147069" sldId="2147483660"/>
            <pc:sldLayoutMk cId="551053516" sldId="2147483669"/>
          </pc:sldLayoutMkLst>
        </pc:sldLayoutChg>
        <pc:sldLayoutChg chg="add">
          <pc:chgData name="Sarah Leone" userId="S::sleone@results.org::6fd6b9b4-7dd9-4ff6-962d-65e3b34e859e" providerId="AD" clId="Web-{97C307EF-0C09-05EA-C1F8-4206F95F4980}" dt="2023-08-09T20:03:41.478" v="278"/>
          <pc:sldLayoutMkLst>
            <pc:docMk/>
            <pc:sldMasterMk cId="3861147069" sldId="2147483660"/>
            <pc:sldLayoutMk cId="541299545" sldId="2147483670"/>
          </pc:sldLayoutMkLst>
        </pc:sldLayoutChg>
        <pc:sldLayoutChg chg="add">
          <pc:chgData name="Sarah Leone" userId="S::sleone@results.org::6fd6b9b4-7dd9-4ff6-962d-65e3b34e859e" providerId="AD" clId="Web-{97C307EF-0C09-05EA-C1F8-4206F95F4980}" dt="2023-08-09T20:03:41.478" v="278"/>
          <pc:sldLayoutMkLst>
            <pc:docMk/>
            <pc:sldMasterMk cId="3861147069" sldId="2147483660"/>
            <pc:sldLayoutMk cId="480786134" sldId="2147483671"/>
          </pc:sldLayoutMkLst>
        </pc:sldLayoutChg>
      </pc:sldMasterChg>
      <pc:sldMasterChg chg="replId modSldLayout">
        <pc:chgData name="Sarah Leone" userId="S::sleone@results.org::6fd6b9b4-7dd9-4ff6-962d-65e3b34e859e" providerId="AD" clId="Web-{97C307EF-0C09-05EA-C1F8-4206F95F4980}" dt="2023-08-09T20:03:41.478" v="278"/>
        <pc:sldMasterMkLst>
          <pc:docMk/>
          <pc:sldMasterMk cId="2460954070" sldId="2147483803"/>
        </pc:sldMasterMkLst>
        <pc:sldLayoutChg chg="replId">
          <pc:chgData name="Sarah Leone" userId="S::sleone@results.org::6fd6b9b4-7dd9-4ff6-962d-65e3b34e859e" providerId="AD" clId="Web-{97C307EF-0C09-05EA-C1F8-4206F95F4980}" dt="2023-08-09T20:03:41.478" v="278"/>
          <pc:sldLayoutMkLst>
            <pc:docMk/>
            <pc:sldMasterMk cId="2460954070" sldId="2147483803"/>
            <pc:sldLayoutMk cId="2385387890" sldId="2147483804"/>
          </pc:sldLayoutMkLst>
        </pc:sldLayoutChg>
        <pc:sldLayoutChg chg="replId">
          <pc:chgData name="Sarah Leone" userId="S::sleone@results.org::6fd6b9b4-7dd9-4ff6-962d-65e3b34e859e" providerId="AD" clId="Web-{97C307EF-0C09-05EA-C1F8-4206F95F4980}" dt="2023-08-09T20:03:41.478" v="278"/>
          <pc:sldLayoutMkLst>
            <pc:docMk/>
            <pc:sldMasterMk cId="2460954070" sldId="2147483803"/>
            <pc:sldLayoutMk cId="949138452" sldId="2147483805"/>
          </pc:sldLayoutMkLst>
        </pc:sldLayoutChg>
        <pc:sldLayoutChg chg="replId">
          <pc:chgData name="Sarah Leone" userId="S::sleone@results.org::6fd6b9b4-7dd9-4ff6-962d-65e3b34e859e" providerId="AD" clId="Web-{97C307EF-0C09-05EA-C1F8-4206F95F4980}" dt="2023-08-09T20:03:41.478" v="278"/>
          <pc:sldLayoutMkLst>
            <pc:docMk/>
            <pc:sldMasterMk cId="2460954070" sldId="2147483803"/>
            <pc:sldLayoutMk cId="2591524520" sldId="2147483806"/>
          </pc:sldLayoutMkLst>
        </pc:sldLayoutChg>
        <pc:sldLayoutChg chg="replId">
          <pc:chgData name="Sarah Leone" userId="S::sleone@results.org::6fd6b9b4-7dd9-4ff6-962d-65e3b34e859e" providerId="AD" clId="Web-{97C307EF-0C09-05EA-C1F8-4206F95F4980}" dt="2023-08-09T20:03:41.478" v="278"/>
          <pc:sldLayoutMkLst>
            <pc:docMk/>
            <pc:sldMasterMk cId="2460954070" sldId="2147483803"/>
            <pc:sldLayoutMk cId="1203092039" sldId="2147483807"/>
          </pc:sldLayoutMkLst>
        </pc:sldLayoutChg>
        <pc:sldLayoutChg chg="replId">
          <pc:chgData name="Sarah Leone" userId="S::sleone@results.org::6fd6b9b4-7dd9-4ff6-962d-65e3b34e859e" providerId="AD" clId="Web-{97C307EF-0C09-05EA-C1F8-4206F95F4980}" dt="2023-08-09T20:03:41.478" v="278"/>
          <pc:sldLayoutMkLst>
            <pc:docMk/>
            <pc:sldMasterMk cId="2460954070" sldId="2147483803"/>
            <pc:sldLayoutMk cId="3733172339" sldId="2147483808"/>
          </pc:sldLayoutMkLst>
        </pc:sldLayoutChg>
        <pc:sldLayoutChg chg="replId">
          <pc:chgData name="Sarah Leone" userId="S::sleone@results.org::6fd6b9b4-7dd9-4ff6-962d-65e3b34e859e" providerId="AD" clId="Web-{97C307EF-0C09-05EA-C1F8-4206F95F4980}" dt="2023-08-09T20:03:41.478" v="278"/>
          <pc:sldLayoutMkLst>
            <pc:docMk/>
            <pc:sldMasterMk cId="2460954070" sldId="2147483803"/>
            <pc:sldLayoutMk cId="3210312558" sldId="2147483809"/>
          </pc:sldLayoutMkLst>
        </pc:sldLayoutChg>
        <pc:sldLayoutChg chg="replId">
          <pc:chgData name="Sarah Leone" userId="S::sleone@results.org::6fd6b9b4-7dd9-4ff6-962d-65e3b34e859e" providerId="AD" clId="Web-{97C307EF-0C09-05EA-C1F8-4206F95F4980}" dt="2023-08-09T20:03:41.478" v="278"/>
          <pc:sldLayoutMkLst>
            <pc:docMk/>
            <pc:sldMasterMk cId="2460954070" sldId="2147483803"/>
            <pc:sldLayoutMk cId="3146388984" sldId="2147483810"/>
          </pc:sldLayoutMkLst>
        </pc:sldLayoutChg>
        <pc:sldLayoutChg chg="replId">
          <pc:chgData name="Sarah Leone" userId="S::sleone@results.org::6fd6b9b4-7dd9-4ff6-962d-65e3b34e859e" providerId="AD" clId="Web-{97C307EF-0C09-05EA-C1F8-4206F95F4980}" dt="2023-08-09T20:03:41.478" v="278"/>
          <pc:sldLayoutMkLst>
            <pc:docMk/>
            <pc:sldMasterMk cId="2460954070" sldId="2147483803"/>
            <pc:sldLayoutMk cId="3171841454" sldId="2147483811"/>
          </pc:sldLayoutMkLst>
        </pc:sldLayoutChg>
        <pc:sldLayoutChg chg="replId">
          <pc:chgData name="Sarah Leone" userId="S::sleone@results.org::6fd6b9b4-7dd9-4ff6-962d-65e3b34e859e" providerId="AD" clId="Web-{97C307EF-0C09-05EA-C1F8-4206F95F4980}" dt="2023-08-09T20:03:41.478" v="278"/>
          <pc:sldLayoutMkLst>
            <pc:docMk/>
            <pc:sldMasterMk cId="2460954070" sldId="2147483803"/>
            <pc:sldLayoutMk cId="1718958274" sldId="2147483812"/>
          </pc:sldLayoutMkLst>
        </pc:sldLayoutChg>
        <pc:sldLayoutChg chg="replId">
          <pc:chgData name="Sarah Leone" userId="S::sleone@results.org::6fd6b9b4-7dd9-4ff6-962d-65e3b34e859e" providerId="AD" clId="Web-{97C307EF-0C09-05EA-C1F8-4206F95F4980}" dt="2023-08-09T20:03:41.478" v="278"/>
          <pc:sldLayoutMkLst>
            <pc:docMk/>
            <pc:sldMasterMk cId="2460954070" sldId="2147483803"/>
            <pc:sldLayoutMk cId="2202905451" sldId="2147483813"/>
          </pc:sldLayoutMkLst>
        </pc:sldLayoutChg>
        <pc:sldLayoutChg chg="replId">
          <pc:chgData name="Sarah Leone" userId="S::sleone@results.org::6fd6b9b4-7dd9-4ff6-962d-65e3b34e859e" providerId="AD" clId="Web-{97C307EF-0C09-05EA-C1F8-4206F95F4980}" dt="2023-08-09T20:03:41.478" v="278"/>
          <pc:sldLayoutMkLst>
            <pc:docMk/>
            <pc:sldMasterMk cId="2460954070" sldId="2147483803"/>
            <pc:sldLayoutMk cId="3479445657" sldId="2147483814"/>
          </pc:sldLayoutMkLst>
        </pc:sldLayoutChg>
      </pc:sldMasterChg>
    </pc:docChg>
  </pc:docChgLst>
  <pc:docChgLst>
    <pc:chgData name="Sarah Leone" userId="S::sleone@results.org::6fd6b9b4-7dd9-4ff6-962d-65e3b34e859e" providerId="AD" clId="Web-{EB2E1FF3-6D84-4C06-97B9-F93CD51041FB}"/>
    <pc:docChg chg="addSld delSld modSld sldOrd addMainMaster">
      <pc:chgData name="Sarah Leone" userId="S::sleone@results.org::6fd6b9b4-7dd9-4ff6-962d-65e3b34e859e" providerId="AD" clId="Web-{EB2E1FF3-6D84-4C06-97B9-F93CD51041FB}" dt="2023-08-09T19:39:52.478" v="1084"/>
      <pc:docMkLst>
        <pc:docMk/>
      </pc:docMkLst>
      <pc:sldChg chg="del">
        <pc:chgData name="Sarah Leone" userId="S::sleone@results.org::6fd6b9b4-7dd9-4ff6-962d-65e3b34e859e" providerId="AD" clId="Web-{EB2E1FF3-6D84-4C06-97B9-F93CD51041FB}" dt="2023-08-09T18:37:05.763" v="2"/>
        <pc:sldMkLst>
          <pc:docMk/>
          <pc:sldMk cId="109857222" sldId="256"/>
        </pc:sldMkLst>
      </pc:sldChg>
      <pc:sldChg chg="modSp add">
        <pc:chgData name="Sarah Leone" userId="S::sleone@results.org::6fd6b9b4-7dd9-4ff6-962d-65e3b34e859e" providerId="AD" clId="Web-{EB2E1FF3-6D84-4C06-97B9-F93CD51041FB}" dt="2023-08-09T18:37:42.311" v="40" actId="20577"/>
        <pc:sldMkLst>
          <pc:docMk/>
          <pc:sldMk cId="1483688600" sldId="257"/>
        </pc:sldMkLst>
        <pc:spChg chg="mod">
          <ac:chgData name="Sarah Leone" userId="S::sleone@results.org::6fd6b9b4-7dd9-4ff6-962d-65e3b34e859e" providerId="AD" clId="Web-{EB2E1FF3-6D84-4C06-97B9-F93CD51041FB}" dt="2023-08-09T18:37:42.311" v="40" actId="20577"/>
          <ac:spMkLst>
            <pc:docMk/>
            <pc:sldMk cId="1483688600" sldId="257"/>
            <ac:spMk id="3" creationId="{D6A12654-F1BE-427F-95A1-3FF78C7F75D0}"/>
          </ac:spMkLst>
        </pc:spChg>
      </pc:sldChg>
      <pc:sldChg chg="modSp add">
        <pc:chgData name="Sarah Leone" userId="S::sleone@results.org::6fd6b9b4-7dd9-4ff6-962d-65e3b34e859e" providerId="AD" clId="Web-{EB2E1FF3-6D84-4C06-97B9-F93CD51041FB}" dt="2023-08-09T18:55:29.930" v="330" actId="1076"/>
        <pc:sldMkLst>
          <pc:docMk/>
          <pc:sldMk cId="2885612436" sldId="258"/>
        </pc:sldMkLst>
        <pc:spChg chg="mod">
          <ac:chgData name="Sarah Leone" userId="S::sleone@results.org::6fd6b9b4-7dd9-4ff6-962d-65e3b34e859e" providerId="AD" clId="Web-{EB2E1FF3-6D84-4C06-97B9-F93CD51041FB}" dt="2023-08-09T18:49:24.343" v="189" actId="20577"/>
          <ac:spMkLst>
            <pc:docMk/>
            <pc:sldMk cId="2885612436" sldId="258"/>
            <ac:spMk id="194" creationId="{00000000-0000-0000-0000-000000000000}"/>
          </ac:spMkLst>
        </pc:spChg>
        <pc:spChg chg="mod">
          <ac:chgData name="Sarah Leone" userId="S::sleone@results.org::6fd6b9b4-7dd9-4ff6-962d-65e3b34e859e" providerId="AD" clId="Web-{EB2E1FF3-6D84-4C06-97B9-F93CD51041FB}" dt="2023-08-09T18:55:29.930" v="330" actId="1076"/>
          <ac:spMkLst>
            <pc:docMk/>
            <pc:sldMk cId="2885612436" sldId="258"/>
            <ac:spMk id="195" creationId="{00000000-0000-0000-0000-000000000000}"/>
          </ac:spMkLst>
        </pc:spChg>
      </pc:sldChg>
      <pc:sldChg chg="modSp add ord replId">
        <pc:chgData name="Sarah Leone" userId="S::sleone@results.org::6fd6b9b4-7dd9-4ff6-962d-65e3b34e859e" providerId="AD" clId="Web-{EB2E1FF3-6D84-4C06-97B9-F93CD51041FB}" dt="2023-08-09T19:27:19.382" v="910" actId="20577"/>
        <pc:sldMkLst>
          <pc:docMk/>
          <pc:sldMk cId="766026739" sldId="259"/>
        </pc:sldMkLst>
        <pc:spChg chg="mod">
          <ac:chgData name="Sarah Leone" userId="S::sleone@results.org::6fd6b9b4-7dd9-4ff6-962d-65e3b34e859e" providerId="AD" clId="Web-{EB2E1FF3-6D84-4C06-97B9-F93CD51041FB}" dt="2023-08-09T18:43:35.085" v="70" actId="1076"/>
          <ac:spMkLst>
            <pc:docMk/>
            <pc:sldMk cId="766026739" sldId="259"/>
            <ac:spMk id="194" creationId="{00000000-0000-0000-0000-000000000000}"/>
          </ac:spMkLst>
        </pc:spChg>
        <pc:spChg chg="mod">
          <ac:chgData name="Sarah Leone" userId="S::sleone@results.org::6fd6b9b4-7dd9-4ff6-962d-65e3b34e859e" providerId="AD" clId="Web-{EB2E1FF3-6D84-4C06-97B9-F93CD51041FB}" dt="2023-08-09T19:27:19.382" v="910" actId="20577"/>
          <ac:spMkLst>
            <pc:docMk/>
            <pc:sldMk cId="766026739" sldId="259"/>
            <ac:spMk id="195" creationId="{00000000-0000-0000-0000-000000000000}"/>
          </ac:spMkLst>
        </pc:spChg>
      </pc:sldChg>
      <pc:sldChg chg="modSp add ord replId">
        <pc:chgData name="Sarah Leone" userId="S::sleone@results.org::6fd6b9b4-7dd9-4ff6-962d-65e3b34e859e" providerId="AD" clId="Web-{EB2E1FF3-6D84-4C06-97B9-F93CD51041FB}" dt="2023-08-09T19:09:49.857" v="680"/>
        <pc:sldMkLst>
          <pc:docMk/>
          <pc:sldMk cId="3359458582" sldId="260"/>
        </pc:sldMkLst>
        <pc:spChg chg="mod">
          <ac:chgData name="Sarah Leone" userId="S::sleone@results.org::6fd6b9b4-7dd9-4ff6-962d-65e3b34e859e" providerId="AD" clId="Web-{EB2E1FF3-6D84-4C06-97B9-F93CD51041FB}" dt="2023-08-09T19:02:56.550" v="500" actId="1076"/>
          <ac:spMkLst>
            <pc:docMk/>
            <pc:sldMk cId="3359458582" sldId="260"/>
            <ac:spMk id="194" creationId="{00000000-0000-0000-0000-000000000000}"/>
          </ac:spMkLst>
        </pc:spChg>
        <pc:spChg chg="mod">
          <ac:chgData name="Sarah Leone" userId="S::sleone@results.org::6fd6b9b4-7dd9-4ff6-962d-65e3b34e859e" providerId="AD" clId="Web-{EB2E1FF3-6D84-4C06-97B9-F93CD51041FB}" dt="2023-08-09T19:03:22.129" v="510" actId="20577"/>
          <ac:spMkLst>
            <pc:docMk/>
            <pc:sldMk cId="3359458582" sldId="260"/>
            <ac:spMk id="195" creationId="{00000000-0000-0000-0000-000000000000}"/>
          </ac:spMkLst>
        </pc:spChg>
      </pc:sldChg>
      <pc:sldChg chg="addSp delSp modSp add ord replId">
        <pc:chgData name="Sarah Leone" userId="S::sleone@results.org::6fd6b9b4-7dd9-4ff6-962d-65e3b34e859e" providerId="AD" clId="Web-{EB2E1FF3-6D84-4C06-97B9-F93CD51041FB}" dt="2023-08-09T18:58:03.637" v="416"/>
        <pc:sldMkLst>
          <pc:docMk/>
          <pc:sldMk cId="27504836" sldId="261"/>
        </pc:sldMkLst>
        <pc:picChg chg="add del mod modCrop">
          <ac:chgData name="Sarah Leone" userId="S::sleone@results.org::6fd6b9b4-7dd9-4ff6-962d-65e3b34e859e" providerId="AD" clId="Web-{EB2E1FF3-6D84-4C06-97B9-F93CD51041FB}" dt="2023-08-09T18:42:41.630" v="57"/>
          <ac:picMkLst>
            <pc:docMk/>
            <pc:sldMk cId="27504836" sldId="261"/>
            <ac:picMk id="3" creationId="{C2D076A1-4270-1065-BE16-9CF493B65709}"/>
          </ac:picMkLst>
        </pc:picChg>
      </pc:sldChg>
      <pc:sldChg chg="delSp modSp new mod modClrScheme chgLayout">
        <pc:chgData name="Sarah Leone" userId="S::sleone@results.org::6fd6b9b4-7dd9-4ff6-962d-65e3b34e859e" providerId="AD" clId="Web-{EB2E1FF3-6D84-4C06-97B9-F93CD51041FB}" dt="2023-08-09T18:57:54.762" v="415" actId="20577"/>
        <pc:sldMkLst>
          <pc:docMk/>
          <pc:sldMk cId="708352170" sldId="262"/>
        </pc:sldMkLst>
        <pc:spChg chg="mod ord">
          <ac:chgData name="Sarah Leone" userId="S::sleone@results.org::6fd6b9b4-7dd9-4ff6-962d-65e3b34e859e" providerId="AD" clId="Web-{EB2E1FF3-6D84-4C06-97B9-F93CD51041FB}" dt="2023-08-09T18:57:54.762" v="415" actId="20577"/>
          <ac:spMkLst>
            <pc:docMk/>
            <pc:sldMk cId="708352170" sldId="262"/>
            <ac:spMk id="2" creationId="{1C58BEDC-D6B1-7178-439D-B9AB241A9568}"/>
          </ac:spMkLst>
        </pc:spChg>
        <pc:spChg chg="del mod ord">
          <ac:chgData name="Sarah Leone" userId="S::sleone@results.org::6fd6b9b4-7dd9-4ff6-962d-65e3b34e859e" providerId="AD" clId="Web-{EB2E1FF3-6D84-4C06-97B9-F93CD51041FB}" dt="2023-08-09T18:56:32.728" v="392"/>
          <ac:spMkLst>
            <pc:docMk/>
            <pc:sldMk cId="708352170" sldId="262"/>
            <ac:spMk id="3" creationId="{BDF46260-54CB-2962-094D-BACC1D8691CD}"/>
          </ac:spMkLst>
        </pc:spChg>
        <pc:spChg chg="mod ord">
          <ac:chgData name="Sarah Leone" userId="S::sleone@results.org::6fd6b9b4-7dd9-4ff6-962d-65e3b34e859e" providerId="AD" clId="Web-{EB2E1FF3-6D84-4C06-97B9-F93CD51041FB}" dt="2023-08-09T18:55:47.446" v="332"/>
          <ac:spMkLst>
            <pc:docMk/>
            <pc:sldMk cId="708352170" sldId="262"/>
            <ac:spMk id="4" creationId="{66162CEF-BC5E-FA05-BF35-23165111087F}"/>
          </ac:spMkLst>
        </pc:spChg>
      </pc:sldChg>
      <pc:sldChg chg="modSp new mod modClrScheme chgLayout">
        <pc:chgData name="Sarah Leone" userId="S::sleone@results.org::6fd6b9b4-7dd9-4ff6-962d-65e3b34e859e" providerId="AD" clId="Web-{EB2E1FF3-6D84-4C06-97B9-F93CD51041FB}" dt="2023-08-09T19:26:59.632" v="906" actId="20577"/>
        <pc:sldMkLst>
          <pc:docMk/>
          <pc:sldMk cId="399145947" sldId="263"/>
        </pc:sldMkLst>
        <pc:spChg chg="mod ord">
          <ac:chgData name="Sarah Leone" userId="S::sleone@results.org::6fd6b9b4-7dd9-4ff6-962d-65e3b34e859e" providerId="AD" clId="Web-{EB2E1FF3-6D84-4C06-97B9-F93CD51041FB}" dt="2023-08-09T19:05:53.804" v="550" actId="20577"/>
          <ac:spMkLst>
            <pc:docMk/>
            <pc:sldMk cId="399145947" sldId="263"/>
            <ac:spMk id="2" creationId="{3E1C4B74-16AE-1475-7355-DD34CCBBD637}"/>
          </ac:spMkLst>
        </pc:spChg>
        <pc:spChg chg="mod ord">
          <ac:chgData name="Sarah Leone" userId="S::sleone@results.org::6fd6b9b4-7dd9-4ff6-962d-65e3b34e859e" providerId="AD" clId="Web-{EB2E1FF3-6D84-4C06-97B9-F93CD51041FB}" dt="2023-08-09T19:26:59.632" v="906" actId="20577"/>
          <ac:spMkLst>
            <pc:docMk/>
            <pc:sldMk cId="399145947" sldId="263"/>
            <ac:spMk id="3" creationId="{044B1FC8-1386-6C1B-1416-7C1DC4E57E9C}"/>
          </ac:spMkLst>
        </pc:spChg>
        <pc:spChg chg="mod ord">
          <ac:chgData name="Sarah Leone" userId="S::sleone@results.org::6fd6b9b4-7dd9-4ff6-962d-65e3b34e859e" providerId="AD" clId="Web-{EB2E1FF3-6D84-4C06-97B9-F93CD51041FB}" dt="2023-08-09T18:58:16.387" v="418"/>
          <ac:spMkLst>
            <pc:docMk/>
            <pc:sldMk cId="399145947" sldId="263"/>
            <ac:spMk id="4" creationId="{3A8CD281-C587-41B1-8F6B-69F48ADAC407}"/>
          </ac:spMkLst>
        </pc:spChg>
      </pc:sldChg>
      <pc:sldChg chg="delSp modSp new ord">
        <pc:chgData name="Sarah Leone" userId="S::sleone@results.org::6fd6b9b4-7dd9-4ff6-962d-65e3b34e859e" providerId="AD" clId="Web-{EB2E1FF3-6D84-4C06-97B9-F93CD51041FB}" dt="2023-08-09T19:14:57.911" v="706"/>
        <pc:sldMkLst>
          <pc:docMk/>
          <pc:sldMk cId="3700093336" sldId="264"/>
        </pc:sldMkLst>
        <pc:spChg chg="mod">
          <ac:chgData name="Sarah Leone" userId="S::sleone@results.org::6fd6b9b4-7dd9-4ff6-962d-65e3b34e859e" providerId="AD" clId="Web-{EB2E1FF3-6D84-4C06-97B9-F93CD51041FB}" dt="2023-08-09T19:08:33.621" v="677" actId="1076"/>
          <ac:spMkLst>
            <pc:docMk/>
            <pc:sldMk cId="3700093336" sldId="264"/>
            <ac:spMk id="2" creationId="{CE77F42F-4D6C-5E12-28FB-ED2BCB53F626}"/>
          </ac:spMkLst>
        </pc:spChg>
        <pc:spChg chg="del">
          <ac:chgData name="Sarah Leone" userId="S::sleone@results.org::6fd6b9b4-7dd9-4ff6-962d-65e3b34e859e" providerId="AD" clId="Web-{EB2E1FF3-6D84-4C06-97B9-F93CD51041FB}" dt="2023-08-09T19:08:20.261" v="672"/>
          <ac:spMkLst>
            <pc:docMk/>
            <pc:sldMk cId="3700093336" sldId="264"/>
            <ac:spMk id="3" creationId="{DB8EF881-853D-7608-108A-6E9C48640D3D}"/>
          </ac:spMkLst>
        </pc:spChg>
      </pc:sldChg>
      <pc:sldChg chg="add del replId">
        <pc:chgData name="Sarah Leone" userId="S::sleone@results.org::6fd6b9b4-7dd9-4ff6-962d-65e3b34e859e" providerId="AD" clId="Web-{EB2E1FF3-6D84-4C06-97B9-F93CD51041FB}" dt="2023-08-09T19:09:56.513" v="682"/>
        <pc:sldMkLst>
          <pc:docMk/>
          <pc:sldMk cId="543479151" sldId="265"/>
        </pc:sldMkLst>
      </pc:sldChg>
      <pc:sldChg chg="addSp delSp modSp new ord">
        <pc:chgData name="Sarah Leone" userId="S::sleone@results.org::6fd6b9b4-7dd9-4ff6-962d-65e3b34e859e" providerId="AD" clId="Web-{EB2E1FF3-6D84-4C06-97B9-F93CD51041FB}" dt="2023-08-09T19:36:36.739" v="1054"/>
        <pc:sldMkLst>
          <pc:docMk/>
          <pc:sldMk cId="2757140517" sldId="265"/>
        </pc:sldMkLst>
        <pc:spChg chg="del">
          <ac:chgData name="Sarah Leone" userId="S::sleone@results.org::6fd6b9b4-7dd9-4ff6-962d-65e3b34e859e" providerId="AD" clId="Web-{EB2E1FF3-6D84-4C06-97B9-F93CD51041FB}" dt="2023-08-09T19:35:51.894" v="1045"/>
          <ac:spMkLst>
            <pc:docMk/>
            <pc:sldMk cId="2757140517" sldId="265"/>
            <ac:spMk id="2" creationId="{5D5AC166-33E3-EBD6-019D-896C871DB844}"/>
          </ac:spMkLst>
        </pc:spChg>
        <pc:spChg chg="del">
          <ac:chgData name="Sarah Leone" userId="S::sleone@results.org::6fd6b9b4-7dd9-4ff6-962d-65e3b34e859e" providerId="AD" clId="Web-{EB2E1FF3-6D84-4C06-97B9-F93CD51041FB}" dt="2023-08-09T19:35:23.863" v="1038"/>
          <ac:spMkLst>
            <pc:docMk/>
            <pc:sldMk cId="2757140517" sldId="265"/>
            <ac:spMk id="3" creationId="{E1E5D052-F534-ED77-59D0-63F35DFD1D2D}"/>
          </ac:spMkLst>
        </pc:spChg>
        <pc:picChg chg="add mod ord">
          <ac:chgData name="Sarah Leone" userId="S::sleone@results.org::6fd6b9b4-7dd9-4ff6-962d-65e3b34e859e" providerId="AD" clId="Web-{EB2E1FF3-6D84-4C06-97B9-F93CD51041FB}" dt="2023-08-09T19:36:21.192" v="1050" actId="14100"/>
          <ac:picMkLst>
            <pc:docMk/>
            <pc:sldMk cId="2757140517" sldId="265"/>
            <ac:picMk id="5" creationId="{36D6E5DC-4CF8-85CD-A15D-28F572FF9A0E}"/>
          </ac:picMkLst>
        </pc:picChg>
      </pc:sldChg>
      <pc:sldChg chg="modSp new">
        <pc:chgData name="Sarah Leone" userId="S::sleone@results.org::6fd6b9b4-7dd9-4ff6-962d-65e3b34e859e" providerId="AD" clId="Web-{EB2E1FF3-6D84-4C06-97B9-F93CD51041FB}" dt="2023-08-09T19:39:29.431" v="1075" actId="1076"/>
        <pc:sldMkLst>
          <pc:docMk/>
          <pc:sldMk cId="2883190722" sldId="266"/>
        </pc:sldMkLst>
        <pc:spChg chg="mod">
          <ac:chgData name="Sarah Leone" userId="S::sleone@results.org::6fd6b9b4-7dd9-4ff6-962d-65e3b34e859e" providerId="AD" clId="Web-{EB2E1FF3-6D84-4C06-97B9-F93CD51041FB}" dt="2023-08-09T19:39:15.806" v="1073" actId="20577"/>
          <ac:spMkLst>
            <pc:docMk/>
            <pc:sldMk cId="2883190722" sldId="266"/>
            <ac:spMk id="2" creationId="{B26CA71C-3320-DD0F-EE82-C6E13AC227E7}"/>
          </ac:spMkLst>
        </pc:spChg>
        <pc:spChg chg="mod">
          <ac:chgData name="Sarah Leone" userId="S::sleone@results.org::6fd6b9b4-7dd9-4ff6-962d-65e3b34e859e" providerId="AD" clId="Web-{EB2E1FF3-6D84-4C06-97B9-F93CD51041FB}" dt="2023-08-09T19:39:29.431" v="1075" actId="1076"/>
          <ac:spMkLst>
            <pc:docMk/>
            <pc:sldMk cId="2883190722" sldId="266"/>
            <ac:spMk id="3" creationId="{C838800E-9DD6-760F-5207-6797661EF5F4}"/>
          </ac:spMkLst>
        </pc:spChg>
      </pc:sldChg>
      <pc:sldChg chg="addSp delSp modSp new">
        <pc:chgData name="Sarah Leone" userId="S::sleone@results.org::6fd6b9b4-7dd9-4ff6-962d-65e3b34e859e" providerId="AD" clId="Web-{EB2E1FF3-6D84-4C06-97B9-F93CD51041FB}" dt="2023-08-09T19:39:52.478" v="1084"/>
        <pc:sldMkLst>
          <pc:docMk/>
          <pc:sldMk cId="82580725" sldId="267"/>
        </pc:sldMkLst>
        <pc:spChg chg="del mod">
          <ac:chgData name="Sarah Leone" userId="S::sleone@results.org::6fd6b9b4-7dd9-4ff6-962d-65e3b34e859e" providerId="AD" clId="Web-{EB2E1FF3-6D84-4C06-97B9-F93CD51041FB}" dt="2023-08-09T19:39:52.478" v="1084"/>
          <ac:spMkLst>
            <pc:docMk/>
            <pc:sldMk cId="82580725" sldId="267"/>
            <ac:spMk id="2" creationId="{DED27BAB-7DCD-2782-3C6A-11D392FED94E}"/>
          </ac:spMkLst>
        </pc:spChg>
        <pc:spChg chg="del mod">
          <ac:chgData name="Sarah Leone" userId="S::sleone@results.org::6fd6b9b4-7dd9-4ff6-962d-65e3b34e859e" providerId="AD" clId="Web-{EB2E1FF3-6D84-4C06-97B9-F93CD51041FB}" dt="2023-08-09T19:39:52.478" v="1084"/>
          <ac:spMkLst>
            <pc:docMk/>
            <pc:sldMk cId="82580725" sldId="267"/>
            <ac:spMk id="3" creationId="{E734A14A-8CCD-5BAE-903A-139E5388B542}"/>
          </ac:spMkLst>
        </pc:spChg>
        <pc:spChg chg="mod">
          <ac:chgData name="Sarah Leone" userId="S::sleone@results.org::6fd6b9b4-7dd9-4ff6-962d-65e3b34e859e" providerId="AD" clId="Web-{EB2E1FF3-6D84-4C06-97B9-F93CD51041FB}" dt="2023-08-09T19:39:52.478" v="1084"/>
          <ac:spMkLst>
            <pc:docMk/>
            <pc:sldMk cId="82580725" sldId="267"/>
            <ac:spMk id="4" creationId="{2FC254E5-D984-9F2D-BE47-6F029A9F22AB}"/>
          </ac:spMkLst>
        </pc:spChg>
        <pc:spChg chg="add">
          <ac:chgData name="Sarah Leone" userId="S::sleone@results.org::6fd6b9b4-7dd9-4ff6-962d-65e3b34e859e" providerId="AD" clId="Web-{EB2E1FF3-6D84-4C06-97B9-F93CD51041FB}" dt="2023-08-09T19:39:52.478" v="1084"/>
          <ac:spMkLst>
            <pc:docMk/>
            <pc:sldMk cId="82580725" sldId="267"/>
            <ac:spMk id="10" creationId="{6B2E0237-E8B5-FEAB-F281-0B76A5EEFCBC}"/>
          </ac:spMkLst>
        </pc:spChg>
        <pc:graphicFrameChg chg="add">
          <ac:chgData name="Sarah Leone" userId="S::sleone@results.org::6fd6b9b4-7dd9-4ff6-962d-65e3b34e859e" providerId="AD" clId="Web-{EB2E1FF3-6D84-4C06-97B9-F93CD51041FB}" dt="2023-08-09T19:39:52.478" v="1084"/>
          <ac:graphicFrameMkLst>
            <pc:docMk/>
            <pc:sldMk cId="82580725" sldId="267"/>
            <ac:graphicFrameMk id="6" creationId="{7DA1E6CC-D522-64E5-B289-55F3CBE8804C}"/>
          </ac:graphicFrameMkLst>
        </pc:graphicFrameChg>
      </pc:sldChg>
      <pc:sldChg chg="new del">
        <pc:chgData name="Sarah Leone" userId="S::sleone@results.org::6fd6b9b4-7dd9-4ff6-962d-65e3b34e859e" providerId="AD" clId="Web-{EB2E1FF3-6D84-4C06-97B9-F93CD51041FB}" dt="2023-08-09T19:37:54.663" v="1057"/>
        <pc:sldMkLst>
          <pc:docMk/>
          <pc:sldMk cId="2109654396" sldId="268"/>
        </pc:sldMkLst>
      </pc:sldChg>
      <pc:sldChg chg="addSp delSp modSp new ord">
        <pc:chgData name="Sarah Leone" userId="S::sleone@results.org::6fd6b9b4-7dd9-4ff6-962d-65e3b34e859e" providerId="AD" clId="Web-{EB2E1FF3-6D84-4C06-97B9-F93CD51041FB}" dt="2023-08-09T19:15:04.568" v="707"/>
        <pc:sldMkLst>
          <pc:docMk/>
          <pc:sldMk cId="184076062" sldId="269"/>
        </pc:sldMkLst>
        <pc:spChg chg="del">
          <ac:chgData name="Sarah Leone" userId="S::sleone@results.org::6fd6b9b4-7dd9-4ff6-962d-65e3b34e859e" providerId="AD" clId="Web-{EB2E1FF3-6D84-4C06-97B9-F93CD51041FB}" dt="2023-08-09T19:10:46.436" v="689"/>
          <ac:spMkLst>
            <pc:docMk/>
            <pc:sldMk cId="184076062" sldId="269"/>
            <ac:spMk id="2" creationId="{E4C91905-0E24-3E6F-0106-53A7BC039D61}"/>
          </ac:spMkLst>
        </pc:spChg>
        <pc:spChg chg="del">
          <ac:chgData name="Sarah Leone" userId="S::sleone@results.org::6fd6b9b4-7dd9-4ff6-962d-65e3b34e859e" providerId="AD" clId="Web-{EB2E1FF3-6D84-4C06-97B9-F93CD51041FB}" dt="2023-08-09T19:10:40.311" v="688"/>
          <ac:spMkLst>
            <pc:docMk/>
            <pc:sldMk cId="184076062" sldId="269"/>
            <ac:spMk id="3" creationId="{33914092-5B41-24A1-976C-1976C61DC503}"/>
          </ac:spMkLst>
        </pc:spChg>
        <pc:picChg chg="add mod ord">
          <ac:chgData name="Sarah Leone" userId="S::sleone@results.org::6fd6b9b4-7dd9-4ff6-962d-65e3b34e859e" providerId="AD" clId="Web-{EB2E1FF3-6D84-4C06-97B9-F93CD51041FB}" dt="2023-08-09T19:11:19.703" v="695" actId="1076"/>
          <ac:picMkLst>
            <pc:docMk/>
            <pc:sldMk cId="184076062" sldId="269"/>
            <ac:picMk id="5" creationId="{F9EF92A7-6807-2BD2-3D5E-99762332AF42}"/>
          </ac:picMkLst>
        </pc:picChg>
      </pc:sldChg>
      <pc:sldChg chg="addSp delSp modSp new ord">
        <pc:chgData name="Sarah Leone" userId="S::sleone@results.org::6fd6b9b4-7dd9-4ff6-962d-65e3b34e859e" providerId="AD" clId="Web-{EB2E1FF3-6D84-4C06-97B9-F93CD51041FB}" dt="2023-08-09T19:15:14.958" v="708"/>
        <pc:sldMkLst>
          <pc:docMk/>
          <pc:sldMk cId="3814601006" sldId="270"/>
        </pc:sldMkLst>
        <pc:spChg chg="del">
          <ac:chgData name="Sarah Leone" userId="S::sleone@results.org::6fd6b9b4-7dd9-4ff6-962d-65e3b34e859e" providerId="AD" clId="Web-{EB2E1FF3-6D84-4C06-97B9-F93CD51041FB}" dt="2023-08-09T19:14:02.410" v="699"/>
          <ac:spMkLst>
            <pc:docMk/>
            <pc:sldMk cId="3814601006" sldId="270"/>
            <ac:spMk id="2" creationId="{FAF2F840-E1F8-10EE-DAD3-120E6BF64CA1}"/>
          </ac:spMkLst>
        </pc:spChg>
        <pc:spChg chg="del">
          <ac:chgData name="Sarah Leone" userId="S::sleone@results.org::6fd6b9b4-7dd9-4ff6-962d-65e3b34e859e" providerId="AD" clId="Web-{EB2E1FF3-6D84-4C06-97B9-F93CD51041FB}" dt="2023-08-09T19:13:44.113" v="698"/>
          <ac:spMkLst>
            <pc:docMk/>
            <pc:sldMk cId="3814601006" sldId="270"/>
            <ac:spMk id="3" creationId="{49923BE2-DB13-DFFF-A2E2-C94B600896F6}"/>
          </ac:spMkLst>
        </pc:spChg>
        <pc:picChg chg="add mod ord">
          <ac:chgData name="Sarah Leone" userId="S::sleone@results.org::6fd6b9b4-7dd9-4ff6-962d-65e3b34e859e" providerId="AD" clId="Web-{EB2E1FF3-6D84-4C06-97B9-F93CD51041FB}" dt="2023-08-09T19:14:18.207" v="703" actId="14100"/>
          <ac:picMkLst>
            <pc:docMk/>
            <pc:sldMk cId="3814601006" sldId="270"/>
            <ac:picMk id="5" creationId="{B98AC70F-3347-7D41-49E7-D9D9461E630E}"/>
          </ac:picMkLst>
        </pc:picChg>
      </pc:sldChg>
      <pc:sldChg chg="modSp new mod modClrScheme chgLayout">
        <pc:chgData name="Sarah Leone" userId="S::sleone@results.org::6fd6b9b4-7dd9-4ff6-962d-65e3b34e859e" providerId="AD" clId="Web-{EB2E1FF3-6D84-4C06-97B9-F93CD51041FB}" dt="2023-08-09T19:28:07.586" v="960" actId="20577"/>
        <pc:sldMkLst>
          <pc:docMk/>
          <pc:sldMk cId="1372732758" sldId="271"/>
        </pc:sldMkLst>
        <pc:spChg chg="mod ord">
          <ac:chgData name="Sarah Leone" userId="S::sleone@results.org::6fd6b9b4-7dd9-4ff6-962d-65e3b34e859e" providerId="AD" clId="Web-{EB2E1FF3-6D84-4C06-97B9-F93CD51041FB}" dt="2023-08-09T19:27:37.554" v="943" actId="20577"/>
          <ac:spMkLst>
            <pc:docMk/>
            <pc:sldMk cId="1372732758" sldId="271"/>
            <ac:spMk id="2" creationId="{84212972-E9D2-2937-D693-DFFE3A14BA3E}"/>
          </ac:spMkLst>
        </pc:spChg>
        <pc:spChg chg="mod ord">
          <ac:chgData name="Sarah Leone" userId="S::sleone@results.org::6fd6b9b4-7dd9-4ff6-962d-65e3b34e859e" providerId="AD" clId="Web-{EB2E1FF3-6D84-4C06-97B9-F93CD51041FB}" dt="2023-08-09T19:28:07.586" v="960" actId="20577"/>
          <ac:spMkLst>
            <pc:docMk/>
            <pc:sldMk cId="1372732758" sldId="271"/>
            <ac:spMk id="3" creationId="{C46C22F4-878D-0DE5-79F6-4CC10EF60336}"/>
          </ac:spMkLst>
        </pc:spChg>
        <pc:spChg chg="mod ord">
          <ac:chgData name="Sarah Leone" userId="S::sleone@results.org::6fd6b9b4-7dd9-4ff6-962d-65e3b34e859e" providerId="AD" clId="Web-{EB2E1FF3-6D84-4C06-97B9-F93CD51041FB}" dt="2023-08-09T19:17:29.602" v="721"/>
          <ac:spMkLst>
            <pc:docMk/>
            <pc:sldMk cId="1372732758" sldId="271"/>
            <ac:spMk id="4" creationId="{41D7FC03-3475-3D6E-AAA0-97B5971798F0}"/>
          </ac:spMkLst>
        </pc:spChg>
      </pc:sldChg>
      <pc:sldChg chg="addSp delSp modSp new ord">
        <pc:chgData name="Sarah Leone" userId="S::sleone@results.org::6fd6b9b4-7dd9-4ff6-962d-65e3b34e859e" providerId="AD" clId="Web-{EB2E1FF3-6D84-4C06-97B9-F93CD51041FB}" dt="2023-08-09T19:34:46.315" v="1037"/>
        <pc:sldMkLst>
          <pc:docMk/>
          <pc:sldMk cId="2621444660" sldId="272"/>
        </pc:sldMkLst>
        <pc:spChg chg="del">
          <ac:chgData name="Sarah Leone" userId="S::sleone@results.org::6fd6b9b4-7dd9-4ff6-962d-65e3b34e859e" providerId="AD" clId="Web-{EB2E1FF3-6D84-4C06-97B9-F93CD51041FB}" dt="2023-08-09T19:29:23.088" v="964"/>
          <ac:spMkLst>
            <pc:docMk/>
            <pc:sldMk cId="2621444660" sldId="272"/>
            <ac:spMk id="2" creationId="{11155FFB-498B-A5BC-9291-B257C7C3CCBF}"/>
          </ac:spMkLst>
        </pc:spChg>
        <pc:spChg chg="del">
          <ac:chgData name="Sarah Leone" userId="S::sleone@results.org::6fd6b9b4-7dd9-4ff6-962d-65e3b34e859e" providerId="AD" clId="Web-{EB2E1FF3-6D84-4C06-97B9-F93CD51041FB}" dt="2023-08-09T19:29:24.432" v="965"/>
          <ac:spMkLst>
            <pc:docMk/>
            <pc:sldMk cId="2621444660" sldId="272"/>
            <ac:spMk id="3" creationId="{8AF36B4D-2B3E-CCB3-DCA2-94413491B664}"/>
          </ac:spMkLst>
        </pc:spChg>
        <pc:picChg chg="add del mod">
          <ac:chgData name="Sarah Leone" userId="S::sleone@results.org::6fd6b9b4-7dd9-4ff6-962d-65e3b34e859e" providerId="AD" clId="Web-{EB2E1FF3-6D84-4C06-97B9-F93CD51041FB}" dt="2023-08-09T19:29:21.354" v="963"/>
          <ac:picMkLst>
            <pc:docMk/>
            <pc:sldMk cId="2621444660" sldId="272"/>
            <ac:picMk id="5" creationId="{42529855-EC6C-4386-6965-4B9079B60175}"/>
          </ac:picMkLst>
        </pc:picChg>
        <pc:picChg chg="add del mod">
          <ac:chgData name="Sarah Leone" userId="S::sleone@results.org::6fd6b9b4-7dd9-4ff6-962d-65e3b34e859e" providerId="AD" clId="Web-{EB2E1FF3-6D84-4C06-97B9-F93CD51041FB}" dt="2023-08-09T19:31:18.825" v="983"/>
          <ac:picMkLst>
            <pc:docMk/>
            <pc:sldMk cId="2621444660" sldId="272"/>
            <ac:picMk id="6" creationId="{C060C7A7-9108-8799-9A7D-380CF1D606B2}"/>
          </ac:picMkLst>
        </pc:picChg>
        <pc:picChg chg="add del mod">
          <ac:chgData name="Sarah Leone" userId="S::sleone@results.org::6fd6b9b4-7dd9-4ff6-962d-65e3b34e859e" providerId="AD" clId="Web-{EB2E1FF3-6D84-4C06-97B9-F93CD51041FB}" dt="2023-08-09T19:31:15.857" v="980"/>
          <ac:picMkLst>
            <pc:docMk/>
            <pc:sldMk cId="2621444660" sldId="272"/>
            <ac:picMk id="7" creationId="{62D129DB-0AE4-8151-4626-8C3EF4E3011D}"/>
          </ac:picMkLst>
        </pc:picChg>
        <pc:picChg chg="add del mod">
          <ac:chgData name="Sarah Leone" userId="S::sleone@results.org::6fd6b9b4-7dd9-4ff6-962d-65e3b34e859e" providerId="AD" clId="Web-{EB2E1FF3-6D84-4C06-97B9-F93CD51041FB}" dt="2023-08-09T19:31:15.013" v="979"/>
          <ac:picMkLst>
            <pc:docMk/>
            <pc:sldMk cId="2621444660" sldId="272"/>
            <ac:picMk id="8" creationId="{4612F797-9515-E28B-AB1C-9F03C658A160}"/>
          </ac:picMkLst>
        </pc:picChg>
        <pc:picChg chg="add del mod">
          <ac:chgData name="Sarah Leone" userId="S::sleone@results.org::6fd6b9b4-7dd9-4ff6-962d-65e3b34e859e" providerId="AD" clId="Web-{EB2E1FF3-6D84-4C06-97B9-F93CD51041FB}" dt="2023-08-09T19:31:16.653" v="981"/>
          <ac:picMkLst>
            <pc:docMk/>
            <pc:sldMk cId="2621444660" sldId="272"/>
            <ac:picMk id="9" creationId="{F2A2FBEB-DA83-AAAB-AAD0-06EF6E131ED0}"/>
          </ac:picMkLst>
        </pc:picChg>
        <pc:picChg chg="add del mod">
          <ac:chgData name="Sarah Leone" userId="S::sleone@results.org::6fd6b9b4-7dd9-4ff6-962d-65e3b34e859e" providerId="AD" clId="Web-{EB2E1FF3-6D84-4C06-97B9-F93CD51041FB}" dt="2023-08-09T19:31:17.653" v="982"/>
          <ac:picMkLst>
            <pc:docMk/>
            <pc:sldMk cId="2621444660" sldId="272"/>
            <ac:picMk id="10" creationId="{90BC8C27-2E06-D4DC-7244-7ECD121E2B87}"/>
          </ac:picMkLst>
        </pc:picChg>
        <pc:picChg chg="add mod">
          <ac:chgData name="Sarah Leone" userId="S::sleone@results.org::6fd6b9b4-7dd9-4ff6-962d-65e3b34e859e" providerId="AD" clId="Web-{EB2E1FF3-6D84-4C06-97B9-F93CD51041FB}" dt="2023-08-09T19:34:27.314" v="1032" actId="1076"/>
          <ac:picMkLst>
            <pc:docMk/>
            <pc:sldMk cId="2621444660" sldId="272"/>
            <ac:picMk id="11" creationId="{E2891412-D81C-6C03-2744-E588719F4CA1}"/>
          </ac:picMkLst>
        </pc:picChg>
        <pc:picChg chg="add mod">
          <ac:chgData name="Sarah Leone" userId="S::sleone@results.org::6fd6b9b4-7dd9-4ff6-962d-65e3b34e859e" providerId="AD" clId="Web-{EB2E1FF3-6D84-4C06-97B9-F93CD51041FB}" dt="2023-08-09T19:34:32.221" v="1033" actId="1076"/>
          <ac:picMkLst>
            <pc:docMk/>
            <pc:sldMk cId="2621444660" sldId="272"/>
            <ac:picMk id="12" creationId="{E7389C3A-053E-CF34-D9C1-870EACD5CE28}"/>
          </ac:picMkLst>
        </pc:picChg>
        <pc:picChg chg="add mod">
          <ac:chgData name="Sarah Leone" userId="S::sleone@results.org::6fd6b9b4-7dd9-4ff6-962d-65e3b34e859e" providerId="AD" clId="Web-{EB2E1FF3-6D84-4C06-97B9-F93CD51041FB}" dt="2023-08-09T19:34:38.471" v="1036" actId="1076"/>
          <ac:picMkLst>
            <pc:docMk/>
            <pc:sldMk cId="2621444660" sldId="272"/>
            <ac:picMk id="13" creationId="{75DC806A-1B22-A4AA-8C89-E05AE1D13887}"/>
          </ac:picMkLst>
        </pc:picChg>
        <pc:picChg chg="add del mod">
          <ac:chgData name="Sarah Leone" userId="S::sleone@results.org::6fd6b9b4-7dd9-4ff6-962d-65e3b34e859e" providerId="AD" clId="Web-{EB2E1FF3-6D84-4C06-97B9-F93CD51041FB}" dt="2023-08-09T19:33:27.907" v="1018"/>
          <ac:picMkLst>
            <pc:docMk/>
            <pc:sldMk cId="2621444660" sldId="272"/>
            <ac:picMk id="14" creationId="{40FD7874-3EFD-4205-3DF6-F366489690CB}"/>
          </ac:picMkLst>
        </pc:picChg>
        <pc:picChg chg="add del mod">
          <ac:chgData name="Sarah Leone" userId="S::sleone@results.org::6fd6b9b4-7dd9-4ff6-962d-65e3b34e859e" providerId="AD" clId="Web-{EB2E1FF3-6D84-4C06-97B9-F93CD51041FB}" dt="2023-08-09T19:32:18.796" v="995"/>
          <ac:picMkLst>
            <pc:docMk/>
            <pc:sldMk cId="2621444660" sldId="272"/>
            <ac:picMk id="15" creationId="{B16D1465-2589-029E-41C8-08EC4EAFCEFA}"/>
          </ac:picMkLst>
        </pc:picChg>
        <pc:picChg chg="add mod">
          <ac:chgData name="Sarah Leone" userId="S::sleone@results.org::6fd6b9b4-7dd9-4ff6-962d-65e3b34e859e" providerId="AD" clId="Web-{EB2E1FF3-6D84-4C06-97B9-F93CD51041FB}" dt="2023-08-09T19:34:34.080" v="1034" actId="1076"/>
          <ac:picMkLst>
            <pc:docMk/>
            <pc:sldMk cId="2621444660" sldId="272"/>
            <ac:picMk id="16" creationId="{7F6BE974-8D34-F94E-F055-F5B55D4697F2}"/>
          </ac:picMkLst>
        </pc:picChg>
        <pc:picChg chg="add del mod">
          <ac:chgData name="Sarah Leone" userId="S::sleone@results.org::6fd6b9b4-7dd9-4ff6-962d-65e3b34e859e" providerId="AD" clId="Web-{EB2E1FF3-6D84-4C06-97B9-F93CD51041FB}" dt="2023-08-09T19:33:37.454" v="1020"/>
          <ac:picMkLst>
            <pc:docMk/>
            <pc:sldMk cId="2621444660" sldId="272"/>
            <ac:picMk id="17" creationId="{6127F11C-9E0B-F966-8E8D-7C21028625A9}"/>
          </ac:picMkLst>
        </pc:picChg>
        <pc:picChg chg="add mod">
          <ac:chgData name="Sarah Leone" userId="S::sleone@results.org::6fd6b9b4-7dd9-4ff6-962d-65e3b34e859e" providerId="AD" clId="Web-{EB2E1FF3-6D84-4C06-97B9-F93CD51041FB}" dt="2023-08-09T19:34:35.736" v="1035" actId="1076"/>
          <ac:picMkLst>
            <pc:docMk/>
            <pc:sldMk cId="2621444660" sldId="272"/>
            <ac:picMk id="18" creationId="{A51FAD88-3611-1D4C-3822-CFE3D4873191}"/>
          </ac:picMkLst>
        </pc:picChg>
      </pc:sldChg>
      <pc:sldChg chg="modSp add">
        <pc:chgData name="Sarah Leone" userId="S::sleone@results.org::6fd6b9b4-7dd9-4ff6-962d-65e3b34e859e" providerId="AD" clId="Web-{EB2E1FF3-6D84-4C06-97B9-F93CD51041FB}" dt="2023-08-09T19:37:52.960" v="1056" actId="14100"/>
        <pc:sldMkLst>
          <pc:docMk/>
          <pc:sldMk cId="2458857843" sldId="273"/>
        </pc:sldMkLst>
        <pc:picChg chg="mod">
          <ac:chgData name="Sarah Leone" userId="S::sleone@results.org::6fd6b9b4-7dd9-4ff6-962d-65e3b34e859e" providerId="AD" clId="Web-{EB2E1FF3-6D84-4C06-97B9-F93CD51041FB}" dt="2023-08-09T19:37:52.960" v="1056" actId="14100"/>
          <ac:picMkLst>
            <pc:docMk/>
            <pc:sldMk cId="2458857843" sldId="273"/>
            <ac:picMk id="5" creationId="{1F5334A4-EDF2-4993-BEAD-F3627E36EACD}"/>
          </ac:picMkLst>
        </pc:picChg>
      </pc:sldChg>
      <pc:sldMasterChg chg="add addSldLayout">
        <pc:chgData name="Sarah Leone" userId="S::sleone@results.org::6fd6b9b4-7dd9-4ff6-962d-65e3b34e859e" providerId="AD" clId="Web-{EB2E1FF3-6D84-4C06-97B9-F93CD51041FB}" dt="2023-08-09T19:37:46.569" v="1055"/>
        <pc:sldMasterMkLst>
          <pc:docMk/>
          <pc:sldMasterMk cId="645766545" sldId="2147483648"/>
        </pc:sldMasterMkLst>
        <pc:sldLayoutChg chg="add">
          <pc:chgData name="Sarah Leone" userId="S::sleone@results.org::6fd6b9b4-7dd9-4ff6-962d-65e3b34e859e" providerId="AD" clId="Web-{EB2E1FF3-6D84-4C06-97B9-F93CD51041FB}" dt="2023-08-09T19:37:46.569" v="1055"/>
          <pc:sldLayoutMkLst>
            <pc:docMk/>
            <pc:sldMasterMk cId="645766545" sldId="2147483648"/>
            <pc:sldLayoutMk cId="3835853899" sldId="2147483649"/>
          </pc:sldLayoutMkLst>
        </pc:sldLayoutChg>
        <pc:sldLayoutChg chg="add">
          <pc:chgData name="Sarah Leone" userId="S::sleone@results.org::6fd6b9b4-7dd9-4ff6-962d-65e3b34e859e" providerId="AD" clId="Web-{EB2E1FF3-6D84-4C06-97B9-F93CD51041FB}" dt="2023-08-09T19:37:46.569" v="1055"/>
          <pc:sldLayoutMkLst>
            <pc:docMk/>
            <pc:sldMasterMk cId="645766545" sldId="2147483648"/>
            <pc:sldLayoutMk cId="166073409" sldId="2147483650"/>
          </pc:sldLayoutMkLst>
        </pc:sldLayoutChg>
        <pc:sldLayoutChg chg="add">
          <pc:chgData name="Sarah Leone" userId="S::sleone@results.org::6fd6b9b4-7dd9-4ff6-962d-65e3b34e859e" providerId="AD" clId="Web-{EB2E1FF3-6D84-4C06-97B9-F93CD51041FB}" dt="2023-08-09T19:37:46.569" v="1055"/>
          <pc:sldLayoutMkLst>
            <pc:docMk/>
            <pc:sldMasterMk cId="645766545" sldId="2147483648"/>
            <pc:sldLayoutMk cId="90160982" sldId="2147483651"/>
          </pc:sldLayoutMkLst>
        </pc:sldLayoutChg>
        <pc:sldLayoutChg chg="add">
          <pc:chgData name="Sarah Leone" userId="S::sleone@results.org::6fd6b9b4-7dd9-4ff6-962d-65e3b34e859e" providerId="AD" clId="Web-{EB2E1FF3-6D84-4C06-97B9-F93CD51041FB}" dt="2023-08-09T19:37:46.569" v="1055"/>
          <pc:sldLayoutMkLst>
            <pc:docMk/>
            <pc:sldMasterMk cId="645766545" sldId="2147483648"/>
            <pc:sldLayoutMk cId="435053629" sldId="2147483652"/>
          </pc:sldLayoutMkLst>
        </pc:sldLayoutChg>
        <pc:sldLayoutChg chg="add">
          <pc:chgData name="Sarah Leone" userId="S::sleone@results.org::6fd6b9b4-7dd9-4ff6-962d-65e3b34e859e" providerId="AD" clId="Web-{EB2E1FF3-6D84-4C06-97B9-F93CD51041FB}" dt="2023-08-09T19:37:46.569" v="1055"/>
          <pc:sldLayoutMkLst>
            <pc:docMk/>
            <pc:sldMasterMk cId="645766545" sldId="2147483648"/>
            <pc:sldLayoutMk cId="3960926616" sldId="2147483653"/>
          </pc:sldLayoutMkLst>
        </pc:sldLayoutChg>
        <pc:sldLayoutChg chg="add">
          <pc:chgData name="Sarah Leone" userId="S::sleone@results.org::6fd6b9b4-7dd9-4ff6-962d-65e3b34e859e" providerId="AD" clId="Web-{EB2E1FF3-6D84-4C06-97B9-F93CD51041FB}" dt="2023-08-09T19:37:46.569" v="1055"/>
          <pc:sldLayoutMkLst>
            <pc:docMk/>
            <pc:sldMasterMk cId="645766545" sldId="2147483648"/>
            <pc:sldLayoutMk cId="3246421633" sldId="2147483654"/>
          </pc:sldLayoutMkLst>
        </pc:sldLayoutChg>
        <pc:sldLayoutChg chg="add">
          <pc:chgData name="Sarah Leone" userId="S::sleone@results.org::6fd6b9b4-7dd9-4ff6-962d-65e3b34e859e" providerId="AD" clId="Web-{EB2E1FF3-6D84-4C06-97B9-F93CD51041FB}" dt="2023-08-09T19:37:46.569" v="1055"/>
          <pc:sldLayoutMkLst>
            <pc:docMk/>
            <pc:sldMasterMk cId="645766545" sldId="2147483648"/>
            <pc:sldLayoutMk cId="2972100841" sldId="2147483655"/>
          </pc:sldLayoutMkLst>
        </pc:sldLayoutChg>
        <pc:sldLayoutChg chg="add">
          <pc:chgData name="Sarah Leone" userId="S::sleone@results.org::6fd6b9b4-7dd9-4ff6-962d-65e3b34e859e" providerId="AD" clId="Web-{EB2E1FF3-6D84-4C06-97B9-F93CD51041FB}" dt="2023-08-09T19:37:46.569" v="1055"/>
          <pc:sldLayoutMkLst>
            <pc:docMk/>
            <pc:sldMasterMk cId="645766545" sldId="2147483648"/>
            <pc:sldLayoutMk cId="938020309" sldId="2147483656"/>
          </pc:sldLayoutMkLst>
        </pc:sldLayoutChg>
        <pc:sldLayoutChg chg="add">
          <pc:chgData name="Sarah Leone" userId="S::sleone@results.org::6fd6b9b4-7dd9-4ff6-962d-65e3b34e859e" providerId="AD" clId="Web-{EB2E1FF3-6D84-4C06-97B9-F93CD51041FB}" dt="2023-08-09T19:37:46.569" v="1055"/>
          <pc:sldLayoutMkLst>
            <pc:docMk/>
            <pc:sldMasterMk cId="645766545" sldId="2147483648"/>
            <pc:sldLayoutMk cId="1447896626" sldId="2147483657"/>
          </pc:sldLayoutMkLst>
        </pc:sldLayoutChg>
        <pc:sldLayoutChg chg="add">
          <pc:chgData name="Sarah Leone" userId="S::sleone@results.org::6fd6b9b4-7dd9-4ff6-962d-65e3b34e859e" providerId="AD" clId="Web-{EB2E1FF3-6D84-4C06-97B9-F93CD51041FB}" dt="2023-08-09T19:37:46.569" v="1055"/>
          <pc:sldLayoutMkLst>
            <pc:docMk/>
            <pc:sldMasterMk cId="645766545" sldId="2147483648"/>
            <pc:sldLayoutMk cId="2223011053" sldId="2147483658"/>
          </pc:sldLayoutMkLst>
        </pc:sldLayoutChg>
        <pc:sldLayoutChg chg="add">
          <pc:chgData name="Sarah Leone" userId="S::sleone@results.org::6fd6b9b4-7dd9-4ff6-962d-65e3b34e859e" providerId="AD" clId="Web-{EB2E1FF3-6D84-4C06-97B9-F93CD51041FB}" dt="2023-08-09T19:37:46.569" v="1055"/>
          <pc:sldLayoutMkLst>
            <pc:docMk/>
            <pc:sldMasterMk cId="645766545" sldId="2147483648"/>
            <pc:sldLayoutMk cId="2278912045" sldId="2147483659"/>
          </pc:sldLayoutMkLst>
        </pc:sldLayoutChg>
      </pc:sldMasterChg>
      <pc:sldMasterChg chg="add addSldLayout">
        <pc:chgData name="Sarah Leone" userId="S::sleone@results.org::6fd6b9b4-7dd9-4ff6-962d-65e3b34e859e" providerId="AD" clId="Web-{EB2E1FF3-6D84-4C06-97B9-F93CD51041FB}" dt="2023-08-09T18:37:04.310" v="1"/>
        <pc:sldMasterMkLst>
          <pc:docMk/>
          <pc:sldMasterMk cId="3035491392" sldId="2147483734"/>
        </pc:sldMasterMkLst>
        <pc:sldLayoutChg chg="add">
          <pc:chgData name="Sarah Leone" userId="S::sleone@results.org::6fd6b9b4-7dd9-4ff6-962d-65e3b34e859e" providerId="AD" clId="Web-{EB2E1FF3-6D84-4C06-97B9-F93CD51041FB}" dt="2023-08-09T18:37:04.310" v="1"/>
          <pc:sldLayoutMkLst>
            <pc:docMk/>
            <pc:sldMasterMk cId="3035491392" sldId="2147483734"/>
            <pc:sldLayoutMk cId="3610373599" sldId="2147483716"/>
          </pc:sldLayoutMkLst>
        </pc:sldLayoutChg>
        <pc:sldLayoutChg chg="add">
          <pc:chgData name="Sarah Leone" userId="S::sleone@results.org::6fd6b9b4-7dd9-4ff6-962d-65e3b34e859e" providerId="AD" clId="Web-{EB2E1FF3-6D84-4C06-97B9-F93CD51041FB}" dt="2023-08-09T18:37:04.310" v="1"/>
          <pc:sldLayoutMkLst>
            <pc:docMk/>
            <pc:sldMasterMk cId="3035491392" sldId="2147483734"/>
            <pc:sldLayoutMk cId="2673297577" sldId="2147483736"/>
          </pc:sldLayoutMkLst>
        </pc:sldLayoutChg>
        <pc:sldLayoutChg chg="add">
          <pc:chgData name="Sarah Leone" userId="S::sleone@results.org::6fd6b9b4-7dd9-4ff6-962d-65e3b34e859e" providerId="AD" clId="Web-{EB2E1FF3-6D84-4C06-97B9-F93CD51041FB}" dt="2023-08-09T18:37:04.310" v="1"/>
          <pc:sldLayoutMkLst>
            <pc:docMk/>
            <pc:sldMasterMk cId="3035491392" sldId="2147483734"/>
            <pc:sldLayoutMk cId="791043861" sldId="2147483768"/>
          </pc:sldLayoutMkLst>
        </pc:sldLayoutChg>
        <pc:sldLayoutChg chg="add">
          <pc:chgData name="Sarah Leone" userId="S::sleone@results.org::6fd6b9b4-7dd9-4ff6-962d-65e3b34e859e" providerId="AD" clId="Web-{EB2E1FF3-6D84-4C06-97B9-F93CD51041FB}" dt="2023-08-09T18:37:04.310" v="1"/>
          <pc:sldLayoutMkLst>
            <pc:docMk/>
            <pc:sldMasterMk cId="3035491392" sldId="2147483734"/>
            <pc:sldLayoutMk cId="2077961761" sldId="2147483772"/>
          </pc:sldLayoutMkLst>
        </pc:sldLayoutChg>
        <pc:sldLayoutChg chg="add">
          <pc:chgData name="Sarah Leone" userId="S::sleone@results.org::6fd6b9b4-7dd9-4ff6-962d-65e3b34e859e" providerId="AD" clId="Web-{EB2E1FF3-6D84-4C06-97B9-F93CD51041FB}" dt="2023-08-09T18:37:04.310" v="1"/>
          <pc:sldLayoutMkLst>
            <pc:docMk/>
            <pc:sldMasterMk cId="3035491392" sldId="2147483734"/>
            <pc:sldLayoutMk cId="1808537174" sldId="2147483794"/>
          </pc:sldLayoutMkLst>
        </pc:sldLayoutChg>
        <pc:sldLayoutChg chg="add">
          <pc:chgData name="Sarah Leone" userId="S::sleone@results.org::6fd6b9b4-7dd9-4ff6-962d-65e3b34e859e" providerId="AD" clId="Web-{EB2E1FF3-6D84-4C06-97B9-F93CD51041FB}" dt="2023-08-09T18:37:04.310" v="1"/>
          <pc:sldLayoutMkLst>
            <pc:docMk/>
            <pc:sldMasterMk cId="3035491392" sldId="2147483734"/>
            <pc:sldLayoutMk cId="3448367336" sldId="2147483796"/>
          </pc:sldLayoutMkLst>
        </pc:sldLayoutChg>
        <pc:sldLayoutChg chg="add">
          <pc:chgData name="Sarah Leone" userId="S::sleone@results.org::6fd6b9b4-7dd9-4ff6-962d-65e3b34e859e" providerId="AD" clId="Web-{EB2E1FF3-6D84-4C06-97B9-F93CD51041FB}" dt="2023-08-09T18:37:04.310" v="1"/>
          <pc:sldLayoutMkLst>
            <pc:docMk/>
            <pc:sldMasterMk cId="3035491392" sldId="2147483734"/>
            <pc:sldLayoutMk cId="2995034714" sldId="2147483797"/>
          </pc:sldLayoutMkLst>
        </pc:sldLayoutChg>
        <pc:sldLayoutChg chg="add">
          <pc:chgData name="Sarah Leone" userId="S::sleone@results.org::6fd6b9b4-7dd9-4ff6-962d-65e3b34e859e" providerId="AD" clId="Web-{EB2E1FF3-6D84-4C06-97B9-F93CD51041FB}" dt="2023-08-09T18:37:04.310" v="1"/>
          <pc:sldLayoutMkLst>
            <pc:docMk/>
            <pc:sldMasterMk cId="3035491392" sldId="2147483734"/>
            <pc:sldLayoutMk cId="511260636" sldId="2147483798"/>
          </pc:sldLayoutMkLst>
        </pc:sldLayoutChg>
        <pc:sldLayoutChg chg="add">
          <pc:chgData name="Sarah Leone" userId="S::sleone@results.org::6fd6b9b4-7dd9-4ff6-962d-65e3b34e859e" providerId="AD" clId="Web-{EB2E1FF3-6D84-4C06-97B9-F93CD51041FB}" dt="2023-08-09T18:37:04.310" v="1"/>
          <pc:sldLayoutMkLst>
            <pc:docMk/>
            <pc:sldMasterMk cId="3035491392" sldId="2147483734"/>
            <pc:sldLayoutMk cId="1455581835" sldId="2147483799"/>
          </pc:sldLayoutMkLst>
        </pc:sldLayoutChg>
        <pc:sldLayoutChg chg="add">
          <pc:chgData name="Sarah Leone" userId="S::sleone@results.org::6fd6b9b4-7dd9-4ff6-962d-65e3b34e859e" providerId="AD" clId="Web-{EB2E1FF3-6D84-4C06-97B9-F93CD51041FB}" dt="2023-08-09T18:37:04.310" v="1"/>
          <pc:sldLayoutMkLst>
            <pc:docMk/>
            <pc:sldMasterMk cId="3035491392" sldId="2147483734"/>
            <pc:sldLayoutMk cId="23039587" sldId="2147483800"/>
          </pc:sldLayoutMkLst>
        </pc:sldLayoutChg>
        <pc:sldLayoutChg chg="add">
          <pc:chgData name="Sarah Leone" userId="S::sleone@results.org::6fd6b9b4-7dd9-4ff6-962d-65e3b34e859e" providerId="AD" clId="Web-{EB2E1FF3-6D84-4C06-97B9-F93CD51041FB}" dt="2023-08-09T18:37:04.310" v="1"/>
          <pc:sldLayoutMkLst>
            <pc:docMk/>
            <pc:sldMasterMk cId="3035491392" sldId="2147483734"/>
            <pc:sldLayoutMk cId="910963983" sldId="2147483801"/>
          </pc:sldLayoutMkLst>
        </pc:sldLayoutChg>
        <pc:sldLayoutChg chg="add">
          <pc:chgData name="Sarah Leone" userId="S::sleone@results.org::6fd6b9b4-7dd9-4ff6-962d-65e3b34e859e" providerId="AD" clId="Web-{EB2E1FF3-6D84-4C06-97B9-F93CD51041FB}" dt="2023-08-09T18:37:04.310" v="1"/>
          <pc:sldLayoutMkLst>
            <pc:docMk/>
            <pc:sldMasterMk cId="3035491392" sldId="2147483734"/>
            <pc:sldLayoutMk cId="1698332758" sldId="2147483802"/>
          </pc:sldLayoutMkLst>
        </pc:sldLayoutChg>
      </pc:sldMasterChg>
      <pc:sldMasterChg chg="add addSldLayout">
        <pc:chgData name="Sarah Leone" userId="S::sleone@results.org::6fd6b9b4-7dd9-4ff6-962d-65e3b34e859e" providerId="AD" clId="Web-{EB2E1FF3-6D84-4C06-97B9-F93CD51041FB}" dt="2023-08-09T18:36:53.372" v="0"/>
        <pc:sldMasterMkLst>
          <pc:docMk/>
          <pc:sldMasterMk cId="1247377454" sldId="2147483764"/>
        </pc:sldMasterMkLst>
        <pc:sldLayoutChg chg="add">
          <pc:chgData name="Sarah Leone" userId="S::sleone@results.org::6fd6b9b4-7dd9-4ff6-962d-65e3b34e859e" providerId="AD" clId="Web-{EB2E1FF3-6D84-4C06-97B9-F93CD51041FB}" dt="2023-08-09T18:36:53.372" v="0"/>
          <pc:sldLayoutMkLst>
            <pc:docMk/>
            <pc:sldMasterMk cId="1247377454" sldId="2147483764"/>
            <pc:sldLayoutMk cId="3182944261" sldId="2147483763"/>
          </pc:sldLayoutMkLst>
        </pc:sldLayoutChg>
        <pc:sldLayoutChg chg="add">
          <pc:chgData name="Sarah Leone" userId="S::sleone@results.org::6fd6b9b4-7dd9-4ff6-962d-65e3b34e859e" providerId="AD" clId="Web-{EB2E1FF3-6D84-4C06-97B9-F93CD51041FB}" dt="2023-08-09T18:36:53.372" v="0"/>
          <pc:sldLayoutMkLst>
            <pc:docMk/>
            <pc:sldMasterMk cId="1247377454" sldId="2147483764"/>
            <pc:sldLayoutMk cId="4099950281" sldId="2147483765"/>
          </pc:sldLayoutMkLst>
        </pc:sldLayoutChg>
      </pc:sldMasterChg>
    </pc:docChg>
  </pc:docChgLst>
  <pc:docChgLst>
    <pc:chgData name="Sarah Leone" userId="S::sleone@results.org::6fd6b9b4-7dd9-4ff6-962d-65e3b34e859e" providerId="AD" clId="Web-{70BCCAC7-A468-D9FD-6121-83DEA57040E4}"/>
    <pc:docChg chg="addSld delSld modSld sldOrd">
      <pc:chgData name="Sarah Leone" userId="S::sleone@results.org::6fd6b9b4-7dd9-4ff6-962d-65e3b34e859e" providerId="AD" clId="Web-{70BCCAC7-A468-D9FD-6121-83DEA57040E4}" dt="2023-08-09T23:24:42.507" v="1417"/>
      <pc:docMkLst>
        <pc:docMk/>
      </pc:docMkLst>
      <pc:sldChg chg="modSp addAnim delAnim modAnim">
        <pc:chgData name="Sarah Leone" userId="S::sleone@results.org::6fd6b9b4-7dd9-4ff6-962d-65e3b34e859e" providerId="AD" clId="Web-{70BCCAC7-A468-D9FD-6121-83DEA57040E4}" dt="2023-08-09T22:56:10.886" v="943" actId="20577"/>
        <pc:sldMkLst>
          <pc:docMk/>
          <pc:sldMk cId="2885612436" sldId="258"/>
        </pc:sldMkLst>
        <pc:spChg chg="mod">
          <ac:chgData name="Sarah Leone" userId="S::sleone@results.org::6fd6b9b4-7dd9-4ff6-962d-65e3b34e859e" providerId="AD" clId="Web-{70BCCAC7-A468-D9FD-6121-83DEA57040E4}" dt="2023-08-09T22:56:10.886" v="943" actId="20577"/>
          <ac:spMkLst>
            <pc:docMk/>
            <pc:sldMk cId="2885612436" sldId="258"/>
            <ac:spMk id="195" creationId="{00000000-0000-0000-0000-000000000000}"/>
          </ac:spMkLst>
        </pc:spChg>
      </pc:sldChg>
      <pc:sldChg chg="modSp">
        <pc:chgData name="Sarah Leone" userId="S::sleone@results.org::6fd6b9b4-7dd9-4ff6-962d-65e3b34e859e" providerId="AD" clId="Web-{70BCCAC7-A468-D9FD-6121-83DEA57040E4}" dt="2023-08-09T23:01:42.926" v="1019" actId="20577"/>
        <pc:sldMkLst>
          <pc:docMk/>
          <pc:sldMk cId="766026739" sldId="259"/>
        </pc:sldMkLst>
        <pc:spChg chg="mod">
          <ac:chgData name="Sarah Leone" userId="S::sleone@results.org::6fd6b9b4-7dd9-4ff6-962d-65e3b34e859e" providerId="AD" clId="Web-{70BCCAC7-A468-D9FD-6121-83DEA57040E4}" dt="2023-08-09T23:01:42.926" v="1019" actId="20577"/>
          <ac:spMkLst>
            <pc:docMk/>
            <pc:sldMk cId="766026739" sldId="259"/>
            <ac:spMk id="195" creationId="{00000000-0000-0000-0000-000000000000}"/>
          </ac:spMkLst>
        </pc:spChg>
      </pc:sldChg>
      <pc:sldChg chg="modSp addAnim modAnim">
        <pc:chgData name="Sarah Leone" userId="S::sleone@results.org::6fd6b9b4-7dd9-4ff6-962d-65e3b34e859e" providerId="AD" clId="Web-{70BCCAC7-A468-D9FD-6121-83DEA57040E4}" dt="2023-08-09T23:08:06.936" v="1050" actId="20577"/>
        <pc:sldMkLst>
          <pc:docMk/>
          <pc:sldMk cId="3359458582" sldId="260"/>
        </pc:sldMkLst>
        <pc:spChg chg="mod">
          <ac:chgData name="Sarah Leone" userId="S::sleone@results.org::6fd6b9b4-7dd9-4ff6-962d-65e3b34e859e" providerId="AD" clId="Web-{70BCCAC7-A468-D9FD-6121-83DEA57040E4}" dt="2023-08-09T23:08:06.936" v="1050" actId="20577"/>
          <ac:spMkLst>
            <pc:docMk/>
            <pc:sldMk cId="3359458582" sldId="260"/>
            <ac:spMk id="195" creationId="{00000000-0000-0000-0000-000000000000}"/>
          </ac:spMkLst>
        </pc:spChg>
      </pc:sldChg>
      <pc:sldChg chg="addAnim">
        <pc:chgData name="Sarah Leone" userId="S::sleone@results.org::6fd6b9b4-7dd9-4ff6-962d-65e3b34e859e" providerId="AD" clId="Web-{70BCCAC7-A468-D9FD-6121-83DEA57040E4}" dt="2023-08-09T22:30:06.239" v="370"/>
        <pc:sldMkLst>
          <pc:docMk/>
          <pc:sldMk cId="2883190722" sldId="266"/>
        </pc:sldMkLst>
      </pc:sldChg>
      <pc:sldChg chg="modSp addAnim">
        <pc:chgData name="Sarah Leone" userId="S::sleone@results.org::6fd6b9b4-7dd9-4ff6-962d-65e3b34e859e" providerId="AD" clId="Web-{70BCCAC7-A468-D9FD-6121-83DEA57040E4}" dt="2023-08-09T23:04:37.274" v="1030" actId="20577"/>
        <pc:sldMkLst>
          <pc:docMk/>
          <pc:sldMk cId="1372732758" sldId="271"/>
        </pc:sldMkLst>
        <pc:spChg chg="mod">
          <ac:chgData name="Sarah Leone" userId="S::sleone@results.org::6fd6b9b4-7dd9-4ff6-962d-65e3b34e859e" providerId="AD" clId="Web-{70BCCAC7-A468-D9FD-6121-83DEA57040E4}" dt="2023-08-09T23:04:37.274" v="1030" actId="20577"/>
          <ac:spMkLst>
            <pc:docMk/>
            <pc:sldMk cId="1372732758" sldId="271"/>
            <ac:spMk id="2" creationId="{84212972-E9D2-2937-D693-DFFE3A14BA3E}"/>
          </ac:spMkLst>
        </pc:spChg>
        <pc:spChg chg="mod">
          <ac:chgData name="Sarah Leone" userId="S::sleone@results.org::6fd6b9b4-7dd9-4ff6-962d-65e3b34e859e" providerId="AD" clId="Web-{70BCCAC7-A468-D9FD-6121-83DEA57040E4}" dt="2023-08-09T23:03:58.836" v="1020" actId="20577"/>
          <ac:spMkLst>
            <pc:docMk/>
            <pc:sldMk cId="1372732758" sldId="271"/>
            <ac:spMk id="3" creationId="{C46C22F4-878D-0DE5-79F6-4CC10EF60336}"/>
          </ac:spMkLst>
        </pc:spChg>
      </pc:sldChg>
      <pc:sldChg chg="modSp addAnim">
        <pc:chgData name="Sarah Leone" userId="S::sleone@results.org::6fd6b9b4-7dd9-4ff6-962d-65e3b34e859e" providerId="AD" clId="Web-{70BCCAC7-A468-D9FD-6121-83DEA57040E4}" dt="2023-08-09T22:58:36.500" v="995" actId="20577"/>
        <pc:sldMkLst>
          <pc:docMk/>
          <pc:sldMk cId="2458857843" sldId="273"/>
        </pc:sldMkLst>
        <pc:spChg chg="mod">
          <ac:chgData name="Sarah Leone" userId="S::sleone@results.org::6fd6b9b4-7dd9-4ff6-962d-65e3b34e859e" providerId="AD" clId="Web-{70BCCAC7-A468-D9FD-6121-83DEA57040E4}" dt="2023-08-09T22:58:24.797" v="992" actId="1076"/>
          <ac:spMkLst>
            <pc:docMk/>
            <pc:sldMk cId="2458857843" sldId="273"/>
            <ac:spMk id="2" creationId="{00000000-0000-0000-0000-000000000000}"/>
          </ac:spMkLst>
        </pc:spChg>
        <pc:spChg chg="mod">
          <ac:chgData name="Sarah Leone" userId="S::sleone@results.org::6fd6b9b4-7dd9-4ff6-962d-65e3b34e859e" providerId="AD" clId="Web-{70BCCAC7-A468-D9FD-6121-83DEA57040E4}" dt="2023-08-09T22:58:36.500" v="995" actId="20577"/>
          <ac:spMkLst>
            <pc:docMk/>
            <pc:sldMk cId="2458857843" sldId="273"/>
            <ac:spMk id="3" creationId="{00000000-0000-0000-0000-000000000000}"/>
          </ac:spMkLst>
        </pc:spChg>
      </pc:sldChg>
      <pc:sldChg chg="modSp ord addAnim">
        <pc:chgData name="Sarah Leone" userId="S::sleone@results.org::6fd6b9b4-7dd9-4ff6-962d-65e3b34e859e" providerId="AD" clId="Web-{70BCCAC7-A468-D9FD-6121-83DEA57040E4}" dt="2023-08-09T23:12:35.489" v="1150"/>
        <pc:sldMkLst>
          <pc:docMk/>
          <pc:sldMk cId="2467051350" sldId="274"/>
        </pc:sldMkLst>
        <pc:spChg chg="mod">
          <ac:chgData name="Sarah Leone" userId="S::sleone@results.org::6fd6b9b4-7dd9-4ff6-962d-65e3b34e859e" providerId="AD" clId="Web-{70BCCAC7-A468-D9FD-6121-83DEA57040E4}" dt="2023-08-09T22:44:24.557" v="650" actId="20577"/>
          <ac:spMkLst>
            <pc:docMk/>
            <pc:sldMk cId="2467051350" sldId="274"/>
            <ac:spMk id="2" creationId="{4A2533C1-AC3C-1DDA-0506-230E966E2897}"/>
          </ac:spMkLst>
        </pc:spChg>
      </pc:sldChg>
      <pc:sldChg chg="modSp addAnim">
        <pc:chgData name="Sarah Leone" userId="S::sleone@results.org::6fd6b9b4-7dd9-4ff6-962d-65e3b34e859e" providerId="AD" clId="Web-{70BCCAC7-A468-D9FD-6121-83DEA57040E4}" dt="2023-08-09T23:12:27.005" v="1148"/>
        <pc:sldMkLst>
          <pc:docMk/>
          <pc:sldMk cId="2419488330" sldId="275"/>
        </pc:sldMkLst>
        <pc:spChg chg="mod">
          <ac:chgData name="Sarah Leone" userId="S::sleone@results.org::6fd6b9b4-7dd9-4ff6-962d-65e3b34e859e" providerId="AD" clId="Web-{70BCCAC7-A468-D9FD-6121-83DEA57040E4}" dt="2023-08-09T22:44:19.088" v="649" actId="20577"/>
          <ac:spMkLst>
            <pc:docMk/>
            <pc:sldMk cId="2419488330" sldId="275"/>
            <ac:spMk id="2" creationId="{4B38049A-175A-482F-4363-75C6F643776F}"/>
          </ac:spMkLst>
        </pc:spChg>
        <pc:graphicFrameChg chg="modGraphic">
          <ac:chgData name="Sarah Leone" userId="S::sleone@results.org::6fd6b9b4-7dd9-4ff6-962d-65e3b34e859e" providerId="AD" clId="Web-{70BCCAC7-A468-D9FD-6121-83DEA57040E4}" dt="2023-08-09T22:41:55.678" v="576" actId="20577"/>
          <ac:graphicFrameMkLst>
            <pc:docMk/>
            <pc:sldMk cId="2419488330" sldId="275"/>
            <ac:graphicFrameMk id="6" creationId="{29D75C70-4693-D0BD-E1F2-FA33C0474F5C}"/>
          </ac:graphicFrameMkLst>
        </pc:graphicFrameChg>
      </pc:sldChg>
      <pc:sldChg chg="modSp addAnim">
        <pc:chgData name="Sarah Leone" userId="S::sleone@results.org::6fd6b9b4-7dd9-4ff6-962d-65e3b34e859e" providerId="AD" clId="Web-{70BCCAC7-A468-D9FD-6121-83DEA57040E4}" dt="2023-08-09T22:44:13.150" v="648" actId="20577"/>
        <pc:sldMkLst>
          <pc:docMk/>
          <pc:sldMk cId="2587766667" sldId="276"/>
        </pc:sldMkLst>
        <pc:spChg chg="mod">
          <ac:chgData name="Sarah Leone" userId="S::sleone@results.org::6fd6b9b4-7dd9-4ff6-962d-65e3b34e859e" providerId="AD" clId="Web-{70BCCAC7-A468-D9FD-6121-83DEA57040E4}" dt="2023-08-09T22:44:13.150" v="648" actId="20577"/>
          <ac:spMkLst>
            <pc:docMk/>
            <pc:sldMk cId="2587766667" sldId="276"/>
            <ac:spMk id="2" creationId="{35AAA4E7-8961-30E7-EFAC-945FACCC9539}"/>
          </ac:spMkLst>
        </pc:spChg>
        <pc:graphicFrameChg chg="modGraphic">
          <ac:chgData name="Sarah Leone" userId="S::sleone@results.org::6fd6b9b4-7dd9-4ff6-962d-65e3b34e859e" providerId="AD" clId="Web-{70BCCAC7-A468-D9FD-6121-83DEA57040E4}" dt="2023-08-09T22:41:39.928" v="574" actId="20577"/>
          <ac:graphicFrameMkLst>
            <pc:docMk/>
            <pc:sldMk cId="2587766667" sldId="276"/>
            <ac:graphicFrameMk id="6" creationId="{45F0C267-5F64-3971-ACC8-4A3F1E77840E}"/>
          </ac:graphicFrameMkLst>
        </pc:graphicFrameChg>
      </pc:sldChg>
      <pc:sldChg chg="modSp ord addAnim">
        <pc:chgData name="Sarah Leone" userId="S::sleone@results.org::6fd6b9b4-7dd9-4ff6-962d-65e3b34e859e" providerId="AD" clId="Web-{70BCCAC7-A468-D9FD-6121-83DEA57040E4}" dt="2023-08-09T23:16:37.276" v="1190" actId="20577"/>
        <pc:sldMkLst>
          <pc:docMk/>
          <pc:sldMk cId="883372652" sldId="278"/>
        </pc:sldMkLst>
        <pc:spChg chg="mod">
          <ac:chgData name="Sarah Leone" userId="S::sleone@results.org::6fd6b9b4-7dd9-4ff6-962d-65e3b34e859e" providerId="AD" clId="Web-{70BCCAC7-A468-D9FD-6121-83DEA57040E4}" dt="2023-08-09T23:16:37.276" v="1190" actId="20577"/>
          <ac:spMkLst>
            <pc:docMk/>
            <pc:sldMk cId="883372652" sldId="278"/>
            <ac:spMk id="3" creationId="{04717B9A-38D2-E3B5-6178-A448968E9119}"/>
          </ac:spMkLst>
        </pc:spChg>
      </pc:sldChg>
      <pc:sldChg chg="del">
        <pc:chgData name="Sarah Leone" userId="S::sleone@results.org::6fd6b9b4-7dd9-4ff6-962d-65e3b34e859e" providerId="AD" clId="Web-{70BCCAC7-A468-D9FD-6121-83DEA57040E4}" dt="2023-08-09T22:42:06.944" v="578"/>
        <pc:sldMkLst>
          <pc:docMk/>
          <pc:sldMk cId="1099875058" sldId="280"/>
        </pc:sldMkLst>
      </pc:sldChg>
      <pc:sldChg chg="addSp delSp modSp ord addAnim">
        <pc:chgData name="Sarah Leone" userId="S::sleone@results.org::6fd6b9b4-7dd9-4ff6-962d-65e3b34e859e" providerId="AD" clId="Web-{70BCCAC7-A468-D9FD-6121-83DEA57040E4}" dt="2023-08-09T23:13:21.225" v="1157" actId="20577"/>
        <pc:sldMkLst>
          <pc:docMk/>
          <pc:sldMk cId="3524342407" sldId="281"/>
        </pc:sldMkLst>
        <pc:spChg chg="add del mod">
          <ac:chgData name="Sarah Leone" userId="S::sleone@results.org::6fd6b9b4-7dd9-4ff6-962d-65e3b34e859e" providerId="AD" clId="Web-{70BCCAC7-A468-D9FD-6121-83DEA57040E4}" dt="2023-08-09T23:13:21.225" v="1157" actId="20577"/>
          <ac:spMkLst>
            <pc:docMk/>
            <pc:sldMk cId="3524342407" sldId="281"/>
            <ac:spMk id="3" creationId="{04717B9A-38D2-E3B5-6178-A448968E9119}"/>
          </ac:spMkLst>
        </pc:spChg>
        <pc:spChg chg="add del mod">
          <ac:chgData name="Sarah Leone" userId="S::sleone@results.org::6fd6b9b4-7dd9-4ff6-962d-65e3b34e859e" providerId="AD" clId="Web-{70BCCAC7-A468-D9FD-6121-83DEA57040E4}" dt="2023-08-09T22:41:11.583" v="570"/>
          <ac:spMkLst>
            <pc:docMk/>
            <pc:sldMk cId="3524342407" sldId="281"/>
            <ac:spMk id="6" creationId="{BD4A9726-32EF-34DA-1D90-2C8EFC7BC3B7}"/>
          </ac:spMkLst>
        </pc:spChg>
      </pc:sldChg>
      <pc:sldChg chg="modSp addAnim">
        <pc:chgData name="Sarah Leone" userId="S::sleone@results.org::6fd6b9b4-7dd9-4ff6-962d-65e3b34e859e" providerId="AD" clId="Web-{70BCCAC7-A468-D9FD-6121-83DEA57040E4}" dt="2023-08-09T23:16:01.650" v="1188" actId="20577"/>
        <pc:sldMkLst>
          <pc:docMk/>
          <pc:sldMk cId="1475904288" sldId="282"/>
        </pc:sldMkLst>
        <pc:spChg chg="mod">
          <ac:chgData name="Sarah Leone" userId="S::sleone@results.org::6fd6b9b4-7dd9-4ff6-962d-65e3b34e859e" providerId="AD" clId="Web-{70BCCAC7-A468-D9FD-6121-83DEA57040E4}" dt="2023-08-09T23:16:01.650" v="1188" actId="20577"/>
          <ac:spMkLst>
            <pc:docMk/>
            <pc:sldMk cId="1475904288" sldId="282"/>
            <ac:spMk id="3" creationId="{2C0E9ED3-4CC5-4F3C-ACDC-78359F25017A}"/>
          </ac:spMkLst>
        </pc:spChg>
      </pc:sldChg>
      <pc:sldChg chg="modSp">
        <pc:chgData name="Sarah Leone" userId="S::sleone@results.org::6fd6b9b4-7dd9-4ff6-962d-65e3b34e859e" providerId="AD" clId="Web-{70BCCAC7-A468-D9FD-6121-83DEA57040E4}" dt="2023-08-09T23:11:23.737" v="1141" actId="20577"/>
        <pc:sldMkLst>
          <pc:docMk/>
          <pc:sldMk cId="154236565" sldId="285"/>
        </pc:sldMkLst>
        <pc:spChg chg="mod">
          <ac:chgData name="Sarah Leone" userId="S::sleone@results.org::6fd6b9b4-7dd9-4ff6-962d-65e3b34e859e" providerId="AD" clId="Web-{70BCCAC7-A468-D9FD-6121-83DEA57040E4}" dt="2023-08-09T23:11:23.737" v="1141" actId="20577"/>
          <ac:spMkLst>
            <pc:docMk/>
            <pc:sldMk cId="154236565" sldId="285"/>
            <ac:spMk id="2" creationId="{00000000-0000-0000-0000-000000000000}"/>
          </ac:spMkLst>
        </pc:spChg>
      </pc:sldChg>
      <pc:sldChg chg="modSp ord">
        <pc:chgData name="Sarah Leone" userId="S::sleone@results.org::6fd6b9b4-7dd9-4ff6-962d-65e3b34e859e" providerId="AD" clId="Web-{70BCCAC7-A468-D9FD-6121-83DEA57040E4}" dt="2023-08-09T23:24:42.507" v="1417"/>
        <pc:sldMkLst>
          <pc:docMk/>
          <pc:sldMk cId="2270251213" sldId="286"/>
        </pc:sldMkLst>
        <pc:spChg chg="mod">
          <ac:chgData name="Sarah Leone" userId="S::sleone@results.org::6fd6b9b4-7dd9-4ff6-962d-65e3b34e859e" providerId="AD" clId="Web-{70BCCAC7-A468-D9FD-6121-83DEA57040E4}" dt="2023-08-09T23:24:40.054" v="1416" actId="1076"/>
          <ac:spMkLst>
            <pc:docMk/>
            <pc:sldMk cId="2270251213" sldId="286"/>
            <ac:spMk id="2" creationId="{9B41B221-5D32-72F4-195A-D1C187096584}"/>
          </ac:spMkLst>
        </pc:spChg>
      </pc:sldChg>
      <pc:sldChg chg="modSp new del">
        <pc:chgData name="Sarah Leone" userId="S::sleone@results.org::6fd6b9b4-7dd9-4ff6-962d-65e3b34e859e" providerId="AD" clId="Web-{70BCCAC7-A468-D9FD-6121-83DEA57040E4}" dt="2023-08-09T22:24:28.621" v="77"/>
        <pc:sldMkLst>
          <pc:docMk/>
          <pc:sldMk cId="700766434" sldId="287"/>
        </pc:sldMkLst>
        <pc:spChg chg="mod">
          <ac:chgData name="Sarah Leone" userId="S::sleone@results.org::6fd6b9b4-7dd9-4ff6-962d-65e3b34e859e" providerId="AD" clId="Web-{70BCCAC7-A468-D9FD-6121-83DEA57040E4}" dt="2023-08-09T22:24:27.293" v="76" actId="20577"/>
          <ac:spMkLst>
            <pc:docMk/>
            <pc:sldMk cId="700766434" sldId="287"/>
            <ac:spMk id="2" creationId="{3C719C92-BBDB-FC33-4092-544437C59FA8}"/>
          </ac:spMkLst>
        </pc:spChg>
      </pc:sldChg>
      <pc:sldChg chg="modSp new mod modClrScheme addAnim chgLayout">
        <pc:chgData name="Sarah Leone" userId="S::sleone@results.org::6fd6b9b4-7dd9-4ff6-962d-65e3b34e859e" providerId="AD" clId="Web-{70BCCAC7-A468-D9FD-6121-83DEA57040E4}" dt="2023-08-09T22:43:51.415" v="647" actId="20577"/>
        <pc:sldMkLst>
          <pc:docMk/>
          <pc:sldMk cId="2029562023" sldId="287"/>
        </pc:sldMkLst>
        <pc:spChg chg="mod ord">
          <ac:chgData name="Sarah Leone" userId="S::sleone@results.org::6fd6b9b4-7dd9-4ff6-962d-65e3b34e859e" providerId="AD" clId="Web-{70BCCAC7-A468-D9FD-6121-83DEA57040E4}" dt="2023-08-09T22:25:36.810" v="96" actId="20577"/>
          <ac:spMkLst>
            <pc:docMk/>
            <pc:sldMk cId="2029562023" sldId="287"/>
            <ac:spMk id="2" creationId="{086DF007-DB07-E8BD-1FED-1F1A5E921983}"/>
          </ac:spMkLst>
        </pc:spChg>
        <pc:spChg chg="mod ord">
          <ac:chgData name="Sarah Leone" userId="S::sleone@results.org::6fd6b9b4-7dd9-4ff6-962d-65e3b34e859e" providerId="AD" clId="Web-{70BCCAC7-A468-D9FD-6121-83DEA57040E4}" dt="2023-08-09T22:43:51.415" v="647" actId="20577"/>
          <ac:spMkLst>
            <pc:docMk/>
            <pc:sldMk cId="2029562023" sldId="287"/>
            <ac:spMk id="3" creationId="{149CFDE9-B320-A93D-0369-0A38DC65F002}"/>
          </ac:spMkLst>
        </pc:spChg>
        <pc:spChg chg="mod ord">
          <ac:chgData name="Sarah Leone" userId="S::sleone@results.org::6fd6b9b4-7dd9-4ff6-962d-65e3b34e859e" providerId="AD" clId="Web-{70BCCAC7-A468-D9FD-6121-83DEA57040E4}" dt="2023-08-09T22:24:36.965" v="79"/>
          <ac:spMkLst>
            <pc:docMk/>
            <pc:sldMk cId="2029562023" sldId="287"/>
            <ac:spMk id="4" creationId="{AF8A800C-0B20-075F-83BD-1BC3C238A8CE}"/>
          </ac:spMkLst>
        </pc:spChg>
      </pc:sldChg>
      <pc:sldChg chg="addSp delSp modSp new">
        <pc:chgData name="Sarah Leone" userId="S::sleone@results.org::6fd6b9b4-7dd9-4ff6-962d-65e3b34e859e" providerId="AD" clId="Web-{70BCCAC7-A468-D9FD-6121-83DEA57040E4}" dt="2023-08-09T23:00:11.784" v="1010" actId="1076"/>
        <pc:sldMkLst>
          <pc:docMk/>
          <pc:sldMk cId="1872689344" sldId="288"/>
        </pc:sldMkLst>
        <pc:spChg chg="add del mod">
          <ac:chgData name="Sarah Leone" userId="S::sleone@results.org::6fd6b9b4-7dd9-4ff6-962d-65e3b34e859e" providerId="AD" clId="Web-{70BCCAC7-A468-D9FD-6121-83DEA57040E4}" dt="2023-08-09T23:00:11.784" v="1010" actId="1076"/>
          <ac:spMkLst>
            <pc:docMk/>
            <pc:sldMk cId="1872689344" sldId="288"/>
            <ac:spMk id="2" creationId="{53076A0C-D5BC-7205-BA7F-393CE2E6E04A}"/>
          </ac:spMkLst>
        </pc:spChg>
        <pc:spChg chg="add del mod">
          <ac:chgData name="Sarah Leone" userId="S::sleone@results.org::6fd6b9b4-7dd9-4ff6-962d-65e3b34e859e" providerId="AD" clId="Web-{70BCCAC7-A468-D9FD-6121-83DEA57040E4}" dt="2023-08-09T22:36:48.749" v="501" actId="20577"/>
          <ac:spMkLst>
            <pc:docMk/>
            <pc:sldMk cId="1872689344" sldId="288"/>
            <ac:spMk id="3" creationId="{756E8FC9-9CED-3C90-B5DF-8954CA9905C8}"/>
          </ac:spMkLst>
        </pc:spChg>
        <pc:spChg chg="add del mod">
          <ac:chgData name="Sarah Leone" userId="S::sleone@results.org::6fd6b9b4-7dd9-4ff6-962d-65e3b34e859e" providerId="AD" clId="Web-{70BCCAC7-A468-D9FD-6121-83DEA57040E4}" dt="2023-08-09T22:36:36.905" v="493"/>
          <ac:spMkLst>
            <pc:docMk/>
            <pc:sldMk cId="1872689344" sldId="288"/>
            <ac:spMk id="6" creationId="{048C78C0-CB0C-AF78-6D2C-4FDFFB96D1F0}"/>
          </ac:spMkLst>
        </pc:spChg>
        <pc:spChg chg="add del mod">
          <ac:chgData name="Sarah Leone" userId="S::sleone@results.org::6fd6b9b4-7dd9-4ff6-962d-65e3b34e859e" providerId="AD" clId="Web-{70BCCAC7-A468-D9FD-6121-83DEA57040E4}" dt="2023-08-09T22:59:53.377" v="998"/>
          <ac:spMkLst>
            <pc:docMk/>
            <pc:sldMk cId="1872689344" sldId="288"/>
            <ac:spMk id="8" creationId="{3B880557-50BE-66BE-0EF3-384ACC604C5E}"/>
          </ac:spMkLst>
        </pc:spChg>
      </pc:sldChg>
      <pc:sldChg chg="modSp add replId addAnim">
        <pc:chgData name="Sarah Leone" userId="S::sleone@results.org::6fd6b9b4-7dd9-4ff6-962d-65e3b34e859e" providerId="AD" clId="Web-{70BCCAC7-A468-D9FD-6121-83DEA57040E4}" dt="2023-08-09T23:13:49.163" v="1161" actId="20577"/>
        <pc:sldMkLst>
          <pc:docMk/>
          <pc:sldMk cId="1191291041" sldId="289"/>
        </pc:sldMkLst>
        <pc:spChg chg="mod">
          <ac:chgData name="Sarah Leone" userId="S::sleone@results.org::6fd6b9b4-7dd9-4ff6-962d-65e3b34e859e" providerId="AD" clId="Web-{70BCCAC7-A468-D9FD-6121-83DEA57040E4}" dt="2023-08-09T23:13:49.163" v="1161" actId="20577"/>
          <ac:spMkLst>
            <pc:docMk/>
            <pc:sldMk cId="1191291041" sldId="289"/>
            <ac:spMk id="3" creationId="{04717B9A-38D2-E3B5-6178-A448968E9119}"/>
          </ac:spMkLst>
        </pc:spChg>
      </pc:sldChg>
      <pc:sldChg chg="new del">
        <pc:chgData name="Sarah Leone" userId="S::sleone@results.org::6fd6b9b4-7dd9-4ff6-962d-65e3b34e859e" providerId="AD" clId="Web-{70BCCAC7-A468-D9FD-6121-83DEA57040E4}" dt="2023-08-09T22:48:06.828" v="770"/>
        <pc:sldMkLst>
          <pc:docMk/>
          <pc:sldMk cId="1838758692" sldId="289"/>
        </pc:sldMkLst>
      </pc:sldChg>
      <pc:sldChg chg="delSp modSp new mod modClrScheme chgLayout">
        <pc:chgData name="Sarah Leone" userId="S::sleone@results.org::6fd6b9b4-7dd9-4ff6-962d-65e3b34e859e" providerId="AD" clId="Web-{70BCCAC7-A468-D9FD-6121-83DEA57040E4}" dt="2023-08-09T22:57:25.341" v="982" actId="20577"/>
        <pc:sldMkLst>
          <pc:docMk/>
          <pc:sldMk cId="1880952910" sldId="290"/>
        </pc:sldMkLst>
        <pc:spChg chg="mod ord">
          <ac:chgData name="Sarah Leone" userId="S::sleone@results.org::6fd6b9b4-7dd9-4ff6-962d-65e3b34e859e" providerId="AD" clId="Web-{70BCCAC7-A468-D9FD-6121-83DEA57040E4}" dt="2023-08-09T22:57:25.341" v="982" actId="20577"/>
          <ac:spMkLst>
            <pc:docMk/>
            <pc:sldMk cId="1880952910" sldId="290"/>
            <ac:spMk id="2" creationId="{939C4F78-8543-8E50-F5E7-1220A5CD1884}"/>
          </ac:spMkLst>
        </pc:spChg>
        <pc:spChg chg="del mod ord">
          <ac:chgData name="Sarah Leone" userId="S::sleone@results.org::6fd6b9b4-7dd9-4ff6-962d-65e3b34e859e" providerId="AD" clId="Web-{70BCCAC7-A468-D9FD-6121-83DEA57040E4}" dt="2023-08-09T22:57:07.403" v="976"/>
          <ac:spMkLst>
            <pc:docMk/>
            <pc:sldMk cId="1880952910" sldId="290"/>
            <ac:spMk id="3" creationId="{9AED5A13-8B03-5FDC-7FE4-E1224F857CB3}"/>
          </ac:spMkLst>
        </pc:spChg>
        <pc:spChg chg="mod ord">
          <ac:chgData name="Sarah Leone" userId="S::sleone@results.org::6fd6b9b4-7dd9-4ff6-962d-65e3b34e859e" providerId="AD" clId="Web-{70BCCAC7-A468-D9FD-6121-83DEA57040E4}" dt="2023-08-09T22:56:53.075" v="948"/>
          <ac:spMkLst>
            <pc:docMk/>
            <pc:sldMk cId="1880952910" sldId="290"/>
            <ac:spMk id="4" creationId="{94B4BEFE-FF53-F43D-A6AA-882EE6F11D78}"/>
          </ac:spMkLst>
        </pc:spChg>
      </pc:sldChg>
      <pc:sldChg chg="delSp modSp new">
        <pc:chgData name="Sarah Leone" userId="S::sleone@results.org::6fd6b9b4-7dd9-4ff6-962d-65e3b34e859e" providerId="AD" clId="Web-{70BCCAC7-A468-D9FD-6121-83DEA57040E4}" dt="2023-08-09T23:21:31.893" v="1246" actId="20577"/>
        <pc:sldMkLst>
          <pc:docMk/>
          <pc:sldMk cId="3897926561" sldId="291"/>
        </pc:sldMkLst>
        <pc:spChg chg="mod">
          <ac:chgData name="Sarah Leone" userId="S::sleone@results.org::6fd6b9b4-7dd9-4ff6-962d-65e3b34e859e" providerId="AD" clId="Web-{70BCCAC7-A468-D9FD-6121-83DEA57040E4}" dt="2023-08-09T23:21:31.893" v="1246" actId="20577"/>
          <ac:spMkLst>
            <pc:docMk/>
            <pc:sldMk cId="3897926561" sldId="291"/>
            <ac:spMk id="2" creationId="{4321435B-5A84-8A84-5716-56D47B89C622}"/>
          </ac:spMkLst>
        </pc:spChg>
        <pc:spChg chg="del">
          <ac:chgData name="Sarah Leone" userId="S::sleone@results.org::6fd6b9b4-7dd9-4ff6-962d-65e3b34e859e" providerId="AD" clId="Web-{70BCCAC7-A468-D9FD-6121-83DEA57040E4}" dt="2023-08-09T23:20:51.829" v="1234"/>
          <ac:spMkLst>
            <pc:docMk/>
            <pc:sldMk cId="3897926561" sldId="291"/>
            <ac:spMk id="3" creationId="{C2ADF1FD-ED94-71E8-FC29-905B005D2F24}"/>
          </ac:spMkLst>
        </pc:spChg>
      </pc:sldChg>
      <pc:sldChg chg="delSp modSp new">
        <pc:chgData name="Sarah Leone" userId="S::sleone@results.org::6fd6b9b4-7dd9-4ff6-962d-65e3b34e859e" providerId="AD" clId="Web-{70BCCAC7-A468-D9FD-6121-83DEA57040E4}" dt="2023-08-09T23:23:42.021" v="1380" actId="20577"/>
        <pc:sldMkLst>
          <pc:docMk/>
          <pc:sldMk cId="876973189" sldId="292"/>
        </pc:sldMkLst>
        <pc:spChg chg="mod">
          <ac:chgData name="Sarah Leone" userId="S::sleone@results.org::6fd6b9b4-7dd9-4ff6-962d-65e3b34e859e" providerId="AD" clId="Web-{70BCCAC7-A468-D9FD-6121-83DEA57040E4}" dt="2023-08-09T23:23:42.021" v="1380" actId="20577"/>
          <ac:spMkLst>
            <pc:docMk/>
            <pc:sldMk cId="876973189" sldId="292"/>
            <ac:spMk id="2" creationId="{C176E7C0-3045-7B66-77D3-0C2C47348A83}"/>
          </ac:spMkLst>
        </pc:spChg>
        <pc:spChg chg="del">
          <ac:chgData name="Sarah Leone" userId="S::sleone@results.org::6fd6b9b4-7dd9-4ff6-962d-65e3b34e859e" providerId="AD" clId="Web-{70BCCAC7-A468-D9FD-6121-83DEA57040E4}" dt="2023-08-09T23:22:17.722" v="1340"/>
          <ac:spMkLst>
            <pc:docMk/>
            <pc:sldMk cId="876973189" sldId="292"/>
            <ac:spMk id="3" creationId="{41D581F1-A392-8042-CA09-34313F987AAA}"/>
          </ac:spMkLst>
        </pc:spChg>
      </pc:sldChg>
    </pc:docChg>
  </pc:docChgLst>
</pc:chgInfo>
</file>

<file path=ppt/diagrams/_rels/data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svg"/><Relationship Id="rId13" Type="http://schemas.openxmlformats.org/officeDocument/2006/relationships/image" Target="../media/image30.png"/><Relationship Id="rId3" Type="http://schemas.openxmlformats.org/officeDocument/2006/relationships/image" Target="../media/image20.png"/><Relationship Id="rId7" Type="http://schemas.openxmlformats.org/officeDocument/2006/relationships/image" Target="../media/image24.png"/><Relationship Id="rId12" Type="http://schemas.openxmlformats.org/officeDocument/2006/relationships/image" Target="../media/image29.svg"/><Relationship Id="rId2" Type="http://schemas.openxmlformats.org/officeDocument/2006/relationships/image" Target="../media/image19.svg"/><Relationship Id="rId1" Type="http://schemas.openxmlformats.org/officeDocument/2006/relationships/image" Target="../media/image18.png"/><Relationship Id="rId6" Type="http://schemas.openxmlformats.org/officeDocument/2006/relationships/image" Target="../media/image23.svg"/><Relationship Id="rId11" Type="http://schemas.openxmlformats.org/officeDocument/2006/relationships/image" Target="../media/image28.png"/><Relationship Id="rId5" Type="http://schemas.openxmlformats.org/officeDocument/2006/relationships/image" Target="../media/image22.png"/><Relationship Id="rId10" Type="http://schemas.openxmlformats.org/officeDocument/2006/relationships/image" Target="../media/image27.svg"/><Relationship Id="rId4" Type="http://schemas.openxmlformats.org/officeDocument/2006/relationships/image" Target="../media/image21.svg"/><Relationship Id="rId9" Type="http://schemas.openxmlformats.org/officeDocument/2006/relationships/image" Target="../media/image26.png"/><Relationship Id="rId14" Type="http://schemas.openxmlformats.org/officeDocument/2006/relationships/image" Target="../media/image31.svg"/></Relationships>
</file>

<file path=ppt/diagrams/_rels/data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svg"/><Relationship Id="rId3" Type="http://schemas.openxmlformats.org/officeDocument/2006/relationships/image" Target="../media/image35.png"/><Relationship Id="rId7" Type="http://schemas.openxmlformats.org/officeDocument/2006/relationships/image" Target="../media/image39.png"/><Relationship Id="rId2" Type="http://schemas.openxmlformats.org/officeDocument/2006/relationships/image" Target="../media/image34.svg"/><Relationship Id="rId1" Type="http://schemas.openxmlformats.org/officeDocument/2006/relationships/image" Target="../media/image33.png"/><Relationship Id="rId6" Type="http://schemas.openxmlformats.org/officeDocument/2006/relationships/image" Target="../media/image38.svg"/><Relationship Id="rId5" Type="http://schemas.openxmlformats.org/officeDocument/2006/relationships/image" Target="../media/image37.png"/><Relationship Id="rId10" Type="http://schemas.openxmlformats.org/officeDocument/2006/relationships/image" Target="../media/image42.svg"/><Relationship Id="rId4" Type="http://schemas.openxmlformats.org/officeDocument/2006/relationships/image" Target="../media/image36.svg"/><Relationship Id="rId9" Type="http://schemas.openxmlformats.org/officeDocument/2006/relationships/image" Target="../media/image41.png"/></Relationships>
</file>

<file path=ppt/diagrams/_rels/data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svg"/><Relationship Id="rId3" Type="http://schemas.openxmlformats.org/officeDocument/2006/relationships/image" Target="../media/image45.png"/><Relationship Id="rId7" Type="http://schemas.openxmlformats.org/officeDocument/2006/relationships/image" Target="../media/image39.png"/><Relationship Id="rId12" Type="http://schemas.openxmlformats.org/officeDocument/2006/relationships/image" Target="../media/image36.svg"/><Relationship Id="rId2" Type="http://schemas.openxmlformats.org/officeDocument/2006/relationships/image" Target="../media/image44.svg"/><Relationship Id="rId1" Type="http://schemas.openxmlformats.org/officeDocument/2006/relationships/image" Target="../media/image43.png"/><Relationship Id="rId6" Type="http://schemas.openxmlformats.org/officeDocument/2006/relationships/image" Target="../media/image38.svg"/><Relationship Id="rId11" Type="http://schemas.openxmlformats.org/officeDocument/2006/relationships/image" Target="../media/image35.png"/><Relationship Id="rId5" Type="http://schemas.openxmlformats.org/officeDocument/2006/relationships/image" Target="../media/image37.png"/><Relationship Id="rId10" Type="http://schemas.openxmlformats.org/officeDocument/2006/relationships/image" Target="../media/image48.svg"/><Relationship Id="rId4" Type="http://schemas.openxmlformats.org/officeDocument/2006/relationships/image" Target="../media/image46.svg"/><Relationship Id="rId9" Type="http://schemas.openxmlformats.org/officeDocument/2006/relationships/image" Target="../media/image47.png"/></Relationships>
</file>

<file path=ppt/diagrams/_rels/drawing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svg"/><Relationship Id="rId13" Type="http://schemas.openxmlformats.org/officeDocument/2006/relationships/image" Target="../media/image30.png"/><Relationship Id="rId3" Type="http://schemas.openxmlformats.org/officeDocument/2006/relationships/image" Target="../media/image20.png"/><Relationship Id="rId7" Type="http://schemas.openxmlformats.org/officeDocument/2006/relationships/image" Target="../media/image24.png"/><Relationship Id="rId12" Type="http://schemas.openxmlformats.org/officeDocument/2006/relationships/image" Target="../media/image29.svg"/><Relationship Id="rId2" Type="http://schemas.openxmlformats.org/officeDocument/2006/relationships/image" Target="../media/image19.svg"/><Relationship Id="rId1" Type="http://schemas.openxmlformats.org/officeDocument/2006/relationships/image" Target="../media/image18.png"/><Relationship Id="rId6" Type="http://schemas.openxmlformats.org/officeDocument/2006/relationships/image" Target="../media/image23.svg"/><Relationship Id="rId11" Type="http://schemas.openxmlformats.org/officeDocument/2006/relationships/image" Target="../media/image28.png"/><Relationship Id="rId5" Type="http://schemas.openxmlformats.org/officeDocument/2006/relationships/image" Target="../media/image22.png"/><Relationship Id="rId10" Type="http://schemas.openxmlformats.org/officeDocument/2006/relationships/image" Target="../media/image27.svg"/><Relationship Id="rId4" Type="http://schemas.openxmlformats.org/officeDocument/2006/relationships/image" Target="../media/image21.svg"/><Relationship Id="rId9" Type="http://schemas.openxmlformats.org/officeDocument/2006/relationships/image" Target="../media/image26.png"/><Relationship Id="rId14" Type="http://schemas.openxmlformats.org/officeDocument/2006/relationships/image" Target="../media/image31.svg"/></Relationships>
</file>

<file path=ppt/diagrams/_rels/drawing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svg"/><Relationship Id="rId3" Type="http://schemas.openxmlformats.org/officeDocument/2006/relationships/image" Target="../media/image35.png"/><Relationship Id="rId7" Type="http://schemas.openxmlformats.org/officeDocument/2006/relationships/image" Target="../media/image39.png"/><Relationship Id="rId2" Type="http://schemas.openxmlformats.org/officeDocument/2006/relationships/image" Target="../media/image34.svg"/><Relationship Id="rId1" Type="http://schemas.openxmlformats.org/officeDocument/2006/relationships/image" Target="../media/image33.png"/><Relationship Id="rId6" Type="http://schemas.openxmlformats.org/officeDocument/2006/relationships/image" Target="../media/image38.svg"/><Relationship Id="rId5" Type="http://schemas.openxmlformats.org/officeDocument/2006/relationships/image" Target="../media/image37.png"/><Relationship Id="rId10" Type="http://schemas.openxmlformats.org/officeDocument/2006/relationships/image" Target="../media/image42.svg"/><Relationship Id="rId4" Type="http://schemas.openxmlformats.org/officeDocument/2006/relationships/image" Target="../media/image36.svg"/><Relationship Id="rId9" Type="http://schemas.openxmlformats.org/officeDocument/2006/relationships/image" Target="../media/image41.png"/></Relationships>
</file>

<file path=ppt/diagrams/_rels/drawing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svg"/><Relationship Id="rId3" Type="http://schemas.openxmlformats.org/officeDocument/2006/relationships/image" Target="../media/image45.png"/><Relationship Id="rId7" Type="http://schemas.openxmlformats.org/officeDocument/2006/relationships/image" Target="../media/image39.png"/><Relationship Id="rId12" Type="http://schemas.openxmlformats.org/officeDocument/2006/relationships/image" Target="../media/image36.svg"/><Relationship Id="rId2" Type="http://schemas.openxmlformats.org/officeDocument/2006/relationships/image" Target="../media/image44.svg"/><Relationship Id="rId1" Type="http://schemas.openxmlformats.org/officeDocument/2006/relationships/image" Target="../media/image43.png"/><Relationship Id="rId6" Type="http://schemas.openxmlformats.org/officeDocument/2006/relationships/image" Target="../media/image38.svg"/><Relationship Id="rId11" Type="http://schemas.openxmlformats.org/officeDocument/2006/relationships/image" Target="../media/image35.png"/><Relationship Id="rId5" Type="http://schemas.openxmlformats.org/officeDocument/2006/relationships/image" Target="../media/image37.png"/><Relationship Id="rId10" Type="http://schemas.openxmlformats.org/officeDocument/2006/relationships/image" Target="../media/image48.svg"/><Relationship Id="rId4" Type="http://schemas.openxmlformats.org/officeDocument/2006/relationships/image" Target="../media/image46.svg"/><Relationship Id="rId9" Type="http://schemas.openxmlformats.org/officeDocument/2006/relationships/image" Target="../media/image47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FA0311E-DBD1-4731-B5F5-F6565F0D9838}" type="doc">
      <dgm:prSet loTypeId="urn:microsoft.com/office/officeart/2018/2/layout/IconVerticalSolidList" loCatId="icon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FBC469E7-82A8-4B03-A418-366B0409D856}">
      <dgm:prSet/>
      <dgm:spPr/>
      <dgm:t>
        <a:bodyPr/>
        <a:lstStyle/>
        <a:p>
          <a:r>
            <a:rPr lang="en-US" dirty="0">
              <a:latin typeface="Open Sans"/>
              <a:ea typeface="Open Sans"/>
              <a:cs typeface="Open Sans"/>
            </a:rPr>
            <a:t>Recognize and reinforce </a:t>
          </a:r>
          <a:r>
            <a:rPr lang="en-US" u="none" dirty="0">
              <a:latin typeface="Open Sans"/>
              <a:ea typeface="Open Sans"/>
              <a:cs typeface="Open Sans"/>
            </a:rPr>
            <a:t>success, but b</a:t>
          </a:r>
          <a:r>
            <a:rPr lang="en-US" u="sng" dirty="0">
              <a:latin typeface="Open Sans"/>
              <a:ea typeface="Open Sans"/>
              <a:cs typeface="Open Sans"/>
            </a:rPr>
            <a:t>e genuine</a:t>
          </a:r>
          <a:r>
            <a:rPr lang="en-US" dirty="0">
              <a:latin typeface="Open Sans"/>
              <a:ea typeface="Open Sans"/>
              <a:cs typeface="Open Sans"/>
            </a:rPr>
            <a:t>!</a:t>
          </a:r>
        </a:p>
      </dgm:t>
    </dgm:pt>
    <dgm:pt modelId="{E0452ADC-2BB1-4EE3-ABFE-E2C6E061FCC6}" type="parTrans" cxnId="{800EA86B-609A-4626-A62B-55590C4F8BDB}">
      <dgm:prSet/>
      <dgm:spPr/>
      <dgm:t>
        <a:bodyPr/>
        <a:lstStyle/>
        <a:p>
          <a:endParaRPr lang="en-US"/>
        </a:p>
      </dgm:t>
    </dgm:pt>
    <dgm:pt modelId="{968AD1AF-00A4-4EFC-8A22-89373F3F0D6A}" type="sibTrans" cxnId="{800EA86B-609A-4626-A62B-55590C4F8BDB}">
      <dgm:prSet/>
      <dgm:spPr/>
      <dgm:t>
        <a:bodyPr/>
        <a:lstStyle/>
        <a:p>
          <a:endParaRPr lang="en-US"/>
        </a:p>
      </dgm:t>
    </dgm:pt>
    <dgm:pt modelId="{B7D9D32A-26AC-4582-AF74-04A59423AD1D}">
      <dgm:prSet/>
      <dgm:spPr/>
      <dgm:t>
        <a:bodyPr/>
        <a:lstStyle/>
        <a:p>
          <a:r>
            <a:rPr lang="en-US" dirty="0">
              <a:latin typeface="Open Sans"/>
              <a:ea typeface="Open Sans"/>
              <a:cs typeface="Open Sans"/>
            </a:rPr>
            <a:t>Partner</a:t>
          </a:r>
        </a:p>
      </dgm:t>
    </dgm:pt>
    <dgm:pt modelId="{4E0C1204-BDCC-4D56-8DFA-4A2DDF3907E1}" type="parTrans" cxnId="{04154C0F-2771-4F29-AC16-7EEF8E6C466F}">
      <dgm:prSet/>
      <dgm:spPr/>
      <dgm:t>
        <a:bodyPr/>
        <a:lstStyle/>
        <a:p>
          <a:endParaRPr lang="en-US"/>
        </a:p>
      </dgm:t>
    </dgm:pt>
    <dgm:pt modelId="{0773E884-F86A-4CC0-BCFF-F1EF89E39F7A}" type="sibTrans" cxnId="{04154C0F-2771-4F29-AC16-7EEF8E6C466F}">
      <dgm:prSet/>
      <dgm:spPr/>
      <dgm:t>
        <a:bodyPr/>
        <a:lstStyle/>
        <a:p>
          <a:endParaRPr lang="en-US"/>
        </a:p>
      </dgm:t>
    </dgm:pt>
    <dgm:pt modelId="{FDBC9EA4-2286-4777-8745-B5262D6C8F31}">
      <dgm:prSet/>
      <dgm:spPr/>
      <dgm:t>
        <a:bodyPr/>
        <a:lstStyle/>
        <a:p>
          <a:r>
            <a:rPr lang="en-US" dirty="0">
              <a:latin typeface="Open Sans"/>
              <a:ea typeface="Open Sans"/>
              <a:cs typeface="Open Sans"/>
            </a:rPr>
            <a:t>Offer perspective in face of difficulties</a:t>
          </a:r>
        </a:p>
      </dgm:t>
    </dgm:pt>
    <dgm:pt modelId="{B704258D-9D2B-4754-B5C4-8FDAD8C89476}" type="parTrans" cxnId="{DCDD7FB9-4E71-459E-A96B-5E5E72E83C8E}">
      <dgm:prSet/>
      <dgm:spPr/>
      <dgm:t>
        <a:bodyPr/>
        <a:lstStyle/>
        <a:p>
          <a:endParaRPr lang="en-US"/>
        </a:p>
      </dgm:t>
    </dgm:pt>
    <dgm:pt modelId="{37CC692D-928E-4B08-A2FC-069DBA8430FF}" type="sibTrans" cxnId="{DCDD7FB9-4E71-459E-A96B-5E5E72E83C8E}">
      <dgm:prSet/>
      <dgm:spPr/>
      <dgm:t>
        <a:bodyPr/>
        <a:lstStyle/>
        <a:p>
          <a:endParaRPr lang="en-US"/>
        </a:p>
      </dgm:t>
    </dgm:pt>
    <dgm:pt modelId="{CD7CECA2-2DE5-49ED-BB5D-A55A360F1933}">
      <dgm:prSet/>
      <dgm:spPr/>
      <dgm:t>
        <a:bodyPr/>
        <a:lstStyle/>
        <a:p>
          <a:r>
            <a:rPr lang="en-US" dirty="0">
              <a:latin typeface="Open Sans"/>
              <a:ea typeface="Open Sans"/>
              <a:cs typeface="Open Sans"/>
            </a:rPr>
            <a:t>Express optimism</a:t>
          </a:r>
        </a:p>
      </dgm:t>
    </dgm:pt>
    <dgm:pt modelId="{13970E2D-DCBD-42A3-A343-DE0940989D0F}" type="parTrans" cxnId="{E5758C67-D28A-4162-B79B-CCF17D727CB3}">
      <dgm:prSet/>
      <dgm:spPr/>
      <dgm:t>
        <a:bodyPr/>
        <a:lstStyle/>
        <a:p>
          <a:endParaRPr lang="en-US"/>
        </a:p>
      </dgm:t>
    </dgm:pt>
    <dgm:pt modelId="{CADF86B2-5DA5-4B98-8969-3664143279A9}" type="sibTrans" cxnId="{E5758C67-D28A-4162-B79B-CCF17D727CB3}">
      <dgm:prSet/>
      <dgm:spPr/>
      <dgm:t>
        <a:bodyPr/>
        <a:lstStyle/>
        <a:p>
          <a:endParaRPr lang="en-US"/>
        </a:p>
      </dgm:t>
    </dgm:pt>
    <dgm:pt modelId="{823AEE4F-DD38-4350-A38E-DED99372A188}">
      <dgm:prSet/>
      <dgm:spPr/>
      <dgm:t>
        <a:bodyPr/>
        <a:lstStyle/>
        <a:p>
          <a:pPr rtl="0"/>
          <a:r>
            <a:rPr lang="en-US" dirty="0">
              <a:latin typeface="Open Sans"/>
              <a:ea typeface="Open Sans"/>
              <a:cs typeface="Open Sans"/>
            </a:rPr>
            <a:t>See any progress as progress, use the Ladder of engagement!</a:t>
          </a:r>
        </a:p>
      </dgm:t>
    </dgm:pt>
    <dgm:pt modelId="{995DE9C6-E360-4B5B-9200-F2A4F95F0D90}" type="parTrans" cxnId="{E2073A83-505B-465C-89C4-E2F99CD2F62F}">
      <dgm:prSet/>
      <dgm:spPr/>
      <dgm:t>
        <a:bodyPr/>
        <a:lstStyle/>
        <a:p>
          <a:endParaRPr lang="en-US"/>
        </a:p>
      </dgm:t>
    </dgm:pt>
    <dgm:pt modelId="{CD3E5A72-9330-42E3-BCE3-86519A1CF083}" type="sibTrans" cxnId="{E2073A83-505B-465C-89C4-E2F99CD2F62F}">
      <dgm:prSet/>
      <dgm:spPr/>
      <dgm:t>
        <a:bodyPr/>
        <a:lstStyle/>
        <a:p>
          <a:endParaRPr lang="en-US"/>
        </a:p>
      </dgm:t>
    </dgm:pt>
    <dgm:pt modelId="{FE7A8260-0E03-49D0-AA8F-B0995605DE3A}">
      <dgm:prSet/>
      <dgm:spPr/>
      <dgm:t>
        <a:bodyPr/>
        <a:lstStyle/>
        <a:p>
          <a:r>
            <a:rPr lang="en-US" dirty="0">
              <a:latin typeface="Open Sans"/>
              <a:ea typeface="Open Sans"/>
              <a:cs typeface="Open Sans"/>
            </a:rPr>
            <a:t>“It is a challenging issue.”</a:t>
          </a:r>
        </a:p>
      </dgm:t>
    </dgm:pt>
    <dgm:pt modelId="{8C456A66-07C8-4132-BAD7-3EF6E70C4EAD}" type="parTrans" cxnId="{C64CED56-402A-4955-93DC-6EACD91A033E}">
      <dgm:prSet/>
      <dgm:spPr/>
      <dgm:t>
        <a:bodyPr/>
        <a:lstStyle/>
        <a:p>
          <a:endParaRPr lang="en-US"/>
        </a:p>
      </dgm:t>
    </dgm:pt>
    <dgm:pt modelId="{32356954-066C-4C36-8BE2-76896108FCD7}" type="sibTrans" cxnId="{C64CED56-402A-4955-93DC-6EACD91A033E}">
      <dgm:prSet/>
      <dgm:spPr/>
      <dgm:t>
        <a:bodyPr/>
        <a:lstStyle/>
        <a:p>
          <a:endParaRPr lang="en-US"/>
        </a:p>
      </dgm:t>
    </dgm:pt>
    <dgm:pt modelId="{3AC1C241-8C74-49D2-AAF2-569FA07B979C}">
      <dgm:prSet/>
      <dgm:spPr/>
      <dgm:t>
        <a:bodyPr/>
        <a:lstStyle/>
        <a:p>
          <a:r>
            <a:rPr lang="en-US" dirty="0">
              <a:latin typeface="Open Sans"/>
              <a:ea typeface="Open Sans"/>
              <a:cs typeface="Open Sans"/>
            </a:rPr>
            <a:t>“I can see that you are trying to weigh what will work best for your constituents.” </a:t>
          </a:r>
        </a:p>
      </dgm:t>
    </dgm:pt>
    <dgm:pt modelId="{64205E44-9EA7-4B53-9B08-8B5BB308B00D}" type="parTrans" cxnId="{94010E68-8631-46F1-9BDD-995CF228BF9A}">
      <dgm:prSet/>
      <dgm:spPr/>
      <dgm:t>
        <a:bodyPr/>
        <a:lstStyle/>
        <a:p>
          <a:endParaRPr lang="en-US"/>
        </a:p>
      </dgm:t>
    </dgm:pt>
    <dgm:pt modelId="{B8864946-900E-43F6-A1AE-4F036923A586}" type="sibTrans" cxnId="{94010E68-8631-46F1-9BDD-995CF228BF9A}">
      <dgm:prSet/>
      <dgm:spPr/>
      <dgm:t>
        <a:bodyPr/>
        <a:lstStyle/>
        <a:p>
          <a:endParaRPr lang="en-US"/>
        </a:p>
      </dgm:t>
    </dgm:pt>
    <dgm:pt modelId="{2B5D107F-167F-4F4D-A3D6-2F1D8326DD89}" type="pres">
      <dgm:prSet presAssocID="{EFA0311E-DBD1-4731-B5F5-F6565F0D9838}" presName="root" presStyleCnt="0">
        <dgm:presLayoutVars>
          <dgm:dir/>
          <dgm:resizeHandles val="exact"/>
        </dgm:presLayoutVars>
      </dgm:prSet>
      <dgm:spPr/>
    </dgm:pt>
    <dgm:pt modelId="{8F8E8B2B-7278-4D65-88E0-93445E04C129}" type="pres">
      <dgm:prSet presAssocID="{FBC469E7-82A8-4B03-A418-366B0409D856}" presName="compNode" presStyleCnt="0"/>
      <dgm:spPr/>
    </dgm:pt>
    <dgm:pt modelId="{5B434A0B-7ACD-41CA-8F1F-980820CBE189}" type="pres">
      <dgm:prSet presAssocID="{FBC469E7-82A8-4B03-A418-366B0409D856}" presName="bgRect" presStyleLbl="bgShp" presStyleIdx="0" presStyleCnt="7"/>
      <dgm:spPr/>
    </dgm:pt>
    <dgm:pt modelId="{ED5EC501-19E8-4B1E-8A82-109C8CFD7FB5}" type="pres">
      <dgm:prSet presAssocID="{FBC469E7-82A8-4B03-A418-366B0409D856}" presName="iconRect" presStyleLbl="node1" presStyleIdx="0" presStyleCnt="7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Marketing"/>
        </a:ext>
      </dgm:extLst>
    </dgm:pt>
    <dgm:pt modelId="{379FB9DB-115D-4BED-91BA-A4121AD8B518}" type="pres">
      <dgm:prSet presAssocID="{FBC469E7-82A8-4B03-A418-366B0409D856}" presName="spaceRect" presStyleCnt="0"/>
      <dgm:spPr/>
    </dgm:pt>
    <dgm:pt modelId="{AB643C26-AA19-4939-96E0-E61174435BAC}" type="pres">
      <dgm:prSet presAssocID="{FBC469E7-82A8-4B03-A418-366B0409D856}" presName="parTx" presStyleLbl="revTx" presStyleIdx="0" presStyleCnt="7">
        <dgm:presLayoutVars>
          <dgm:chMax val="0"/>
          <dgm:chPref val="0"/>
        </dgm:presLayoutVars>
      </dgm:prSet>
      <dgm:spPr/>
    </dgm:pt>
    <dgm:pt modelId="{C9E12A4B-D52A-4DB8-B642-B7CBF72E1322}" type="pres">
      <dgm:prSet presAssocID="{968AD1AF-00A4-4EFC-8A22-89373F3F0D6A}" presName="sibTrans" presStyleCnt="0"/>
      <dgm:spPr/>
    </dgm:pt>
    <dgm:pt modelId="{F58AF584-2DE4-42AD-9108-B877365F83C0}" type="pres">
      <dgm:prSet presAssocID="{B7D9D32A-26AC-4582-AF74-04A59423AD1D}" presName="compNode" presStyleCnt="0"/>
      <dgm:spPr/>
    </dgm:pt>
    <dgm:pt modelId="{092E3D14-9FEB-4325-BB75-011C14BA9671}" type="pres">
      <dgm:prSet presAssocID="{B7D9D32A-26AC-4582-AF74-04A59423AD1D}" presName="bgRect" presStyleLbl="bgShp" presStyleIdx="1" presStyleCnt="7"/>
      <dgm:spPr/>
    </dgm:pt>
    <dgm:pt modelId="{15DD678F-BB23-45B3-97C6-0B6AB1C2B5B3}" type="pres">
      <dgm:prSet presAssocID="{B7D9D32A-26AC-4582-AF74-04A59423AD1D}" presName="iconRect" presStyleLbl="node1" presStyleIdx="1" presStyleCnt="7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Dance"/>
        </a:ext>
      </dgm:extLst>
    </dgm:pt>
    <dgm:pt modelId="{40D836FF-3469-4D54-AAD4-20DFD78EEFEC}" type="pres">
      <dgm:prSet presAssocID="{B7D9D32A-26AC-4582-AF74-04A59423AD1D}" presName="spaceRect" presStyleCnt="0"/>
      <dgm:spPr/>
    </dgm:pt>
    <dgm:pt modelId="{82277AB9-4F22-4E61-9F89-88CF99E65BA3}" type="pres">
      <dgm:prSet presAssocID="{B7D9D32A-26AC-4582-AF74-04A59423AD1D}" presName="parTx" presStyleLbl="revTx" presStyleIdx="1" presStyleCnt="7">
        <dgm:presLayoutVars>
          <dgm:chMax val="0"/>
          <dgm:chPref val="0"/>
        </dgm:presLayoutVars>
      </dgm:prSet>
      <dgm:spPr/>
    </dgm:pt>
    <dgm:pt modelId="{694ABB2B-1895-44AD-B12F-3A9A96B3AE89}" type="pres">
      <dgm:prSet presAssocID="{0773E884-F86A-4CC0-BCFF-F1EF89E39F7A}" presName="sibTrans" presStyleCnt="0"/>
      <dgm:spPr/>
    </dgm:pt>
    <dgm:pt modelId="{A518B358-3531-49E4-95A0-06AFC254C329}" type="pres">
      <dgm:prSet presAssocID="{FDBC9EA4-2286-4777-8745-B5262D6C8F31}" presName="compNode" presStyleCnt="0"/>
      <dgm:spPr/>
    </dgm:pt>
    <dgm:pt modelId="{1BF52715-7D3D-49AB-880C-EA7D8CF568FA}" type="pres">
      <dgm:prSet presAssocID="{FDBC9EA4-2286-4777-8745-B5262D6C8F31}" presName="bgRect" presStyleLbl="bgShp" presStyleIdx="2" presStyleCnt="7"/>
      <dgm:spPr/>
    </dgm:pt>
    <dgm:pt modelId="{1699789F-DED4-4AAD-8DE0-C35932ECB8C7}" type="pres">
      <dgm:prSet presAssocID="{FDBC9EA4-2286-4777-8745-B5262D6C8F31}" presName="iconRect" presStyleLbl="node1" presStyleIdx="2" presStyleCnt="7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Head with Gears"/>
        </a:ext>
      </dgm:extLst>
    </dgm:pt>
    <dgm:pt modelId="{EB208661-22B7-4559-9D03-416A460B1FF8}" type="pres">
      <dgm:prSet presAssocID="{FDBC9EA4-2286-4777-8745-B5262D6C8F31}" presName="spaceRect" presStyleCnt="0"/>
      <dgm:spPr/>
    </dgm:pt>
    <dgm:pt modelId="{7FBC8620-5F99-4BD8-B9B0-9C12C6DA6AED}" type="pres">
      <dgm:prSet presAssocID="{FDBC9EA4-2286-4777-8745-B5262D6C8F31}" presName="parTx" presStyleLbl="revTx" presStyleIdx="2" presStyleCnt="7">
        <dgm:presLayoutVars>
          <dgm:chMax val="0"/>
          <dgm:chPref val="0"/>
        </dgm:presLayoutVars>
      </dgm:prSet>
      <dgm:spPr/>
    </dgm:pt>
    <dgm:pt modelId="{FF16E456-3FBA-4213-84DF-8A44B4376C5F}" type="pres">
      <dgm:prSet presAssocID="{37CC692D-928E-4B08-A2FC-069DBA8430FF}" presName="sibTrans" presStyleCnt="0"/>
      <dgm:spPr/>
    </dgm:pt>
    <dgm:pt modelId="{931AADCC-6545-4EF2-A880-9ACC7F7C46E8}" type="pres">
      <dgm:prSet presAssocID="{CD7CECA2-2DE5-49ED-BB5D-A55A360F1933}" presName="compNode" presStyleCnt="0"/>
      <dgm:spPr/>
    </dgm:pt>
    <dgm:pt modelId="{27917D5A-C484-4FC4-AF94-EC11625E5D57}" type="pres">
      <dgm:prSet presAssocID="{CD7CECA2-2DE5-49ED-BB5D-A55A360F1933}" presName="bgRect" presStyleLbl="bgShp" presStyleIdx="3" presStyleCnt="7"/>
      <dgm:spPr/>
    </dgm:pt>
    <dgm:pt modelId="{D626A481-1587-444A-84FF-F959C5791D02}" type="pres">
      <dgm:prSet presAssocID="{CD7CECA2-2DE5-49ED-BB5D-A55A360F1933}" presName="iconRect" presStyleLbl="node1" presStyleIdx="3" presStyleCnt="7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Smiling Face with No Fill"/>
        </a:ext>
      </dgm:extLst>
    </dgm:pt>
    <dgm:pt modelId="{22347A9D-01CD-45B7-BC49-94102CE24E46}" type="pres">
      <dgm:prSet presAssocID="{CD7CECA2-2DE5-49ED-BB5D-A55A360F1933}" presName="spaceRect" presStyleCnt="0"/>
      <dgm:spPr/>
    </dgm:pt>
    <dgm:pt modelId="{CB2FC64B-ACD2-4E78-B631-1AB14EA76421}" type="pres">
      <dgm:prSet presAssocID="{CD7CECA2-2DE5-49ED-BB5D-A55A360F1933}" presName="parTx" presStyleLbl="revTx" presStyleIdx="3" presStyleCnt="7">
        <dgm:presLayoutVars>
          <dgm:chMax val="0"/>
          <dgm:chPref val="0"/>
        </dgm:presLayoutVars>
      </dgm:prSet>
      <dgm:spPr/>
    </dgm:pt>
    <dgm:pt modelId="{8DC30DF5-3EA4-499A-8CCC-9EC4A84F8317}" type="pres">
      <dgm:prSet presAssocID="{CADF86B2-5DA5-4B98-8969-3664143279A9}" presName="sibTrans" presStyleCnt="0"/>
      <dgm:spPr/>
    </dgm:pt>
    <dgm:pt modelId="{ACEBA313-734E-43E7-BB68-C119302CA669}" type="pres">
      <dgm:prSet presAssocID="{823AEE4F-DD38-4350-A38E-DED99372A188}" presName="compNode" presStyleCnt="0"/>
      <dgm:spPr/>
    </dgm:pt>
    <dgm:pt modelId="{BDD6F70D-29AC-4C81-B131-02ED8A0B3ED9}" type="pres">
      <dgm:prSet presAssocID="{823AEE4F-DD38-4350-A38E-DED99372A188}" presName="bgRect" presStyleLbl="bgShp" presStyleIdx="4" presStyleCnt="7"/>
      <dgm:spPr/>
    </dgm:pt>
    <dgm:pt modelId="{D4A2250D-06D0-47AC-A27A-049F0B6DEFC3}" type="pres">
      <dgm:prSet presAssocID="{823AEE4F-DD38-4350-A38E-DED99372A188}" presName="iconRect" presStyleLbl="node1" presStyleIdx="4" presStyleCnt="7"/>
      <dgm:spPr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Silo"/>
        </a:ext>
      </dgm:extLst>
    </dgm:pt>
    <dgm:pt modelId="{4CB120B1-57C9-459C-A937-408F25486D9A}" type="pres">
      <dgm:prSet presAssocID="{823AEE4F-DD38-4350-A38E-DED99372A188}" presName="spaceRect" presStyleCnt="0"/>
      <dgm:spPr/>
    </dgm:pt>
    <dgm:pt modelId="{CC4A5B88-4764-4FE0-B83D-A278A5505416}" type="pres">
      <dgm:prSet presAssocID="{823AEE4F-DD38-4350-A38E-DED99372A188}" presName="parTx" presStyleLbl="revTx" presStyleIdx="4" presStyleCnt="7">
        <dgm:presLayoutVars>
          <dgm:chMax val="0"/>
          <dgm:chPref val="0"/>
        </dgm:presLayoutVars>
      </dgm:prSet>
      <dgm:spPr/>
    </dgm:pt>
    <dgm:pt modelId="{6288FEB6-DC12-4829-938C-0625BA94528C}" type="pres">
      <dgm:prSet presAssocID="{CD3E5A72-9330-42E3-BCE3-86519A1CF083}" presName="sibTrans" presStyleCnt="0"/>
      <dgm:spPr/>
    </dgm:pt>
    <dgm:pt modelId="{389FF305-2D31-4EFA-8D12-EA6A8E845922}" type="pres">
      <dgm:prSet presAssocID="{FE7A8260-0E03-49D0-AA8F-B0995605DE3A}" presName="compNode" presStyleCnt="0"/>
      <dgm:spPr/>
    </dgm:pt>
    <dgm:pt modelId="{018C63F1-AA31-4EBC-8129-560D03A53C0C}" type="pres">
      <dgm:prSet presAssocID="{FE7A8260-0E03-49D0-AA8F-B0995605DE3A}" presName="bgRect" presStyleLbl="bgShp" presStyleIdx="5" presStyleCnt="7"/>
      <dgm:spPr/>
    </dgm:pt>
    <dgm:pt modelId="{5AA13049-3BA1-4588-899A-7FA872532476}" type="pres">
      <dgm:prSet presAssocID="{FE7A8260-0E03-49D0-AA8F-B0995605DE3A}" presName="iconRect" presStyleLbl="node1" presStyleIdx="5" presStyleCnt="7"/>
      <dgm:spPr>
        <a:blipFill>
          <a:blip xmlns:r="http://schemas.openxmlformats.org/officeDocument/2006/relationships"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Question mark"/>
        </a:ext>
      </dgm:extLst>
    </dgm:pt>
    <dgm:pt modelId="{2B78FC4B-08C4-472F-919D-AA6DFE0D7DCC}" type="pres">
      <dgm:prSet presAssocID="{FE7A8260-0E03-49D0-AA8F-B0995605DE3A}" presName="spaceRect" presStyleCnt="0"/>
      <dgm:spPr/>
    </dgm:pt>
    <dgm:pt modelId="{7FC41A68-1F03-4B9A-B9C7-125097946CB7}" type="pres">
      <dgm:prSet presAssocID="{FE7A8260-0E03-49D0-AA8F-B0995605DE3A}" presName="parTx" presStyleLbl="revTx" presStyleIdx="5" presStyleCnt="7">
        <dgm:presLayoutVars>
          <dgm:chMax val="0"/>
          <dgm:chPref val="0"/>
        </dgm:presLayoutVars>
      </dgm:prSet>
      <dgm:spPr/>
    </dgm:pt>
    <dgm:pt modelId="{892FFBFA-36BB-44F6-9D39-F7CDD3B1B6B8}" type="pres">
      <dgm:prSet presAssocID="{32356954-066C-4C36-8BE2-76896108FCD7}" presName="sibTrans" presStyleCnt="0"/>
      <dgm:spPr/>
    </dgm:pt>
    <dgm:pt modelId="{0BFA770C-C84D-4B43-AC8F-2637B4C4D57D}" type="pres">
      <dgm:prSet presAssocID="{3AC1C241-8C74-49D2-AAF2-569FA07B979C}" presName="compNode" presStyleCnt="0"/>
      <dgm:spPr/>
    </dgm:pt>
    <dgm:pt modelId="{8B4558B5-672D-48B0-B00E-A9802AFC0DDA}" type="pres">
      <dgm:prSet presAssocID="{3AC1C241-8C74-49D2-AAF2-569FA07B979C}" presName="bgRect" presStyleLbl="bgShp" presStyleIdx="6" presStyleCnt="7"/>
      <dgm:spPr/>
    </dgm:pt>
    <dgm:pt modelId="{7E3CF903-552D-49EA-BCAC-46CD20AD313A}" type="pres">
      <dgm:prSet presAssocID="{3AC1C241-8C74-49D2-AAF2-569FA07B979C}" presName="iconRect" presStyleLbl="node1" presStyleIdx="6" presStyleCnt="7"/>
      <dgm:spPr>
        <a:blipFill>
          <a:blip xmlns:r="http://schemas.openxmlformats.org/officeDocument/2006/relationships"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Arrow Circle"/>
        </a:ext>
      </dgm:extLst>
    </dgm:pt>
    <dgm:pt modelId="{D2AAC380-F3D0-4151-939E-C28C94955DD4}" type="pres">
      <dgm:prSet presAssocID="{3AC1C241-8C74-49D2-AAF2-569FA07B979C}" presName="spaceRect" presStyleCnt="0"/>
      <dgm:spPr/>
    </dgm:pt>
    <dgm:pt modelId="{3C686DB2-6E52-490C-AFFC-F6772E2D4C9B}" type="pres">
      <dgm:prSet presAssocID="{3AC1C241-8C74-49D2-AAF2-569FA07B979C}" presName="parTx" presStyleLbl="revTx" presStyleIdx="6" presStyleCnt="7">
        <dgm:presLayoutVars>
          <dgm:chMax val="0"/>
          <dgm:chPref val="0"/>
        </dgm:presLayoutVars>
      </dgm:prSet>
      <dgm:spPr/>
    </dgm:pt>
  </dgm:ptLst>
  <dgm:cxnLst>
    <dgm:cxn modelId="{04154C0F-2771-4F29-AC16-7EEF8E6C466F}" srcId="{EFA0311E-DBD1-4731-B5F5-F6565F0D9838}" destId="{B7D9D32A-26AC-4582-AF74-04A59423AD1D}" srcOrd="1" destOrd="0" parTransId="{4E0C1204-BDCC-4D56-8DFA-4A2DDF3907E1}" sibTransId="{0773E884-F86A-4CC0-BCFF-F1EF89E39F7A}"/>
    <dgm:cxn modelId="{9CEE1C17-DFD6-4E68-BEED-1A276AA8AD69}" type="presOf" srcId="{823AEE4F-DD38-4350-A38E-DED99372A188}" destId="{CC4A5B88-4764-4FE0-B83D-A278A5505416}" srcOrd="0" destOrd="0" presId="urn:microsoft.com/office/officeart/2018/2/layout/IconVerticalSolidList"/>
    <dgm:cxn modelId="{E5758C67-D28A-4162-B79B-CCF17D727CB3}" srcId="{EFA0311E-DBD1-4731-B5F5-F6565F0D9838}" destId="{CD7CECA2-2DE5-49ED-BB5D-A55A360F1933}" srcOrd="3" destOrd="0" parTransId="{13970E2D-DCBD-42A3-A343-DE0940989D0F}" sibTransId="{CADF86B2-5DA5-4B98-8969-3664143279A9}"/>
    <dgm:cxn modelId="{94010E68-8631-46F1-9BDD-995CF228BF9A}" srcId="{EFA0311E-DBD1-4731-B5F5-F6565F0D9838}" destId="{3AC1C241-8C74-49D2-AAF2-569FA07B979C}" srcOrd="6" destOrd="0" parTransId="{64205E44-9EA7-4B53-9B08-8B5BB308B00D}" sibTransId="{B8864946-900E-43F6-A1AE-4F036923A586}"/>
    <dgm:cxn modelId="{800EA86B-609A-4626-A62B-55590C4F8BDB}" srcId="{EFA0311E-DBD1-4731-B5F5-F6565F0D9838}" destId="{FBC469E7-82A8-4B03-A418-366B0409D856}" srcOrd="0" destOrd="0" parTransId="{E0452ADC-2BB1-4EE3-ABFE-E2C6E061FCC6}" sibTransId="{968AD1AF-00A4-4EFC-8A22-89373F3F0D6A}"/>
    <dgm:cxn modelId="{C64CED56-402A-4955-93DC-6EACD91A033E}" srcId="{EFA0311E-DBD1-4731-B5F5-F6565F0D9838}" destId="{FE7A8260-0E03-49D0-AA8F-B0995605DE3A}" srcOrd="5" destOrd="0" parTransId="{8C456A66-07C8-4132-BAD7-3EF6E70C4EAD}" sibTransId="{32356954-066C-4C36-8BE2-76896108FCD7}"/>
    <dgm:cxn modelId="{C90DB657-8D35-4EC5-BFEF-1ADBF29D722D}" type="presOf" srcId="{CD7CECA2-2DE5-49ED-BB5D-A55A360F1933}" destId="{CB2FC64B-ACD2-4E78-B631-1AB14EA76421}" srcOrd="0" destOrd="0" presId="urn:microsoft.com/office/officeart/2018/2/layout/IconVerticalSolidList"/>
    <dgm:cxn modelId="{E2073A83-505B-465C-89C4-E2F99CD2F62F}" srcId="{EFA0311E-DBD1-4731-B5F5-F6565F0D9838}" destId="{823AEE4F-DD38-4350-A38E-DED99372A188}" srcOrd="4" destOrd="0" parTransId="{995DE9C6-E360-4B5B-9200-F2A4F95F0D90}" sibTransId="{CD3E5A72-9330-42E3-BCE3-86519A1CF083}"/>
    <dgm:cxn modelId="{1D8C3CAC-3C88-4C13-BB5C-62AE61A152A0}" type="presOf" srcId="{FDBC9EA4-2286-4777-8745-B5262D6C8F31}" destId="{7FBC8620-5F99-4BD8-B9B0-9C12C6DA6AED}" srcOrd="0" destOrd="0" presId="urn:microsoft.com/office/officeart/2018/2/layout/IconVerticalSolidList"/>
    <dgm:cxn modelId="{DCDD7FB9-4E71-459E-A96B-5E5E72E83C8E}" srcId="{EFA0311E-DBD1-4731-B5F5-F6565F0D9838}" destId="{FDBC9EA4-2286-4777-8745-B5262D6C8F31}" srcOrd="2" destOrd="0" parTransId="{B704258D-9D2B-4754-B5C4-8FDAD8C89476}" sibTransId="{37CC692D-928E-4B08-A2FC-069DBA8430FF}"/>
    <dgm:cxn modelId="{408C2DC7-E5EE-4B1D-A8AC-D69F01ED8FFF}" type="presOf" srcId="{3AC1C241-8C74-49D2-AAF2-569FA07B979C}" destId="{3C686DB2-6E52-490C-AFFC-F6772E2D4C9B}" srcOrd="0" destOrd="0" presId="urn:microsoft.com/office/officeart/2018/2/layout/IconVerticalSolidList"/>
    <dgm:cxn modelId="{C2542ED2-21CC-4EAA-96AD-D261E65C8531}" type="presOf" srcId="{B7D9D32A-26AC-4582-AF74-04A59423AD1D}" destId="{82277AB9-4F22-4E61-9F89-88CF99E65BA3}" srcOrd="0" destOrd="0" presId="urn:microsoft.com/office/officeart/2018/2/layout/IconVerticalSolidList"/>
    <dgm:cxn modelId="{DB44BFD7-DBA5-40BA-88C3-3F97BF29FDD4}" type="presOf" srcId="{FE7A8260-0E03-49D0-AA8F-B0995605DE3A}" destId="{7FC41A68-1F03-4B9A-B9C7-125097946CB7}" srcOrd="0" destOrd="0" presId="urn:microsoft.com/office/officeart/2018/2/layout/IconVerticalSolidList"/>
    <dgm:cxn modelId="{D578E9E3-661D-44B8-9BB1-FF188EFABDA1}" type="presOf" srcId="{FBC469E7-82A8-4B03-A418-366B0409D856}" destId="{AB643C26-AA19-4939-96E0-E61174435BAC}" srcOrd="0" destOrd="0" presId="urn:microsoft.com/office/officeart/2018/2/layout/IconVerticalSolidList"/>
    <dgm:cxn modelId="{E786C9E6-56AC-4E20-B6FE-45F72C342BEF}" type="presOf" srcId="{EFA0311E-DBD1-4731-B5F5-F6565F0D9838}" destId="{2B5D107F-167F-4F4D-A3D6-2F1D8326DD89}" srcOrd="0" destOrd="0" presId="urn:microsoft.com/office/officeart/2018/2/layout/IconVerticalSolidList"/>
    <dgm:cxn modelId="{4AA2B192-E442-457C-8C8C-9F0139C70749}" type="presParOf" srcId="{2B5D107F-167F-4F4D-A3D6-2F1D8326DD89}" destId="{8F8E8B2B-7278-4D65-88E0-93445E04C129}" srcOrd="0" destOrd="0" presId="urn:microsoft.com/office/officeart/2018/2/layout/IconVerticalSolidList"/>
    <dgm:cxn modelId="{D5603471-EF36-4B35-9325-11364D78BB6B}" type="presParOf" srcId="{8F8E8B2B-7278-4D65-88E0-93445E04C129}" destId="{5B434A0B-7ACD-41CA-8F1F-980820CBE189}" srcOrd="0" destOrd="0" presId="urn:microsoft.com/office/officeart/2018/2/layout/IconVerticalSolidList"/>
    <dgm:cxn modelId="{27B40CC9-DF99-46CD-A4AE-A1C281D08183}" type="presParOf" srcId="{8F8E8B2B-7278-4D65-88E0-93445E04C129}" destId="{ED5EC501-19E8-4B1E-8A82-109C8CFD7FB5}" srcOrd="1" destOrd="0" presId="urn:microsoft.com/office/officeart/2018/2/layout/IconVerticalSolidList"/>
    <dgm:cxn modelId="{4D5EAAEE-FF7E-4036-8741-16CB66641E54}" type="presParOf" srcId="{8F8E8B2B-7278-4D65-88E0-93445E04C129}" destId="{379FB9DB-115D-4BED-91BA-A4121AD8B518}" srcOrd="2" destOrd="0" presId="urn:microsoft.com/office/officeart/2018/2/layout/IconVerticalSolidList"/>
    <dgm:cxn modelId="{7B4DB24B-5AD2-434E-ABCB-6670516DE906}" type="presParOf" srcId="{8F8E8B2B-7278-4D65-88E0-93445E04C129}" destId="{AB643C26-AA19-4939-96E0-E61174435BAC}" srcOrd="3" destOrd="0" presId="urn:microsoft.com/office/officeart/2018/2/layout/IconVerticalSolidList"/>
    <dgm:cxn modelId="{665608A4-E48F-458E-9FB0-BB3CD421A000}" type="presParOf" srcId="{2B5D107F-167F-4F4D-A3D6-2F1D8326DD89}" destId="{C9E12A4B-D52A-4DB8-B642-B7CBF72E1322}" srcOrd="1" destOrd="0" presId="urn:microsoft.com/office/officeart/2018/2/layout/IconVerticalSolidList"/>
    <dgm:cxn modelId="{491AA072-A0FA-4754-94AB-1BB3E7F179FB}" type="presParOf" srcId="{2B5D107F-167F-4F4D-A3D6-2F1D8326DD89}" destId="{F58AF584-2DE4-42AD-9108-B877365F83C0}" srcOrd="2" destOrd="0" presId="urn:microsoft.com/office/officeart/2018/2/layout/IconVerticalSolidList"/>
    <dgm:cxn modelId="{4B5460F1-636F-46D1-8EFD-5C19175DDC73}" type="presParOf" srcId="{F58AF584-2DE4-42AD-9108-B877365F83C0}" destId="{092E3D14-9FEB-4325-BB75-011C14BA9671}" srcOrd="0" destOrd="0" presId="urn:microsoft.com/office/officeart/2018/2/layout/IconVerticalSolidList"/>
    <dgm:cxn modelId="{8518E1A6-9A51-4CA8-B5EB-EE2174C03256}" type="presParOf" srcId="{F58AF584-2DE4-42AD-9108-B877365F83C0}" destId="{15DD678F-BB23-45B3-97C6-0B6AB1C2B5B3}" srcOrd="1" destOrd="0" presId="urn:microsoft.com/office/officeart/2018/2/layout/IconVerticalSolidList"/>
    <dgm:cxn modelId="{3D0AA125-6FBD-4094-A6DE-73BF6B34EFED}" type="presParOf" srcId="{F58AF584-2DE4-42AD-9108-B877365F83C0}" destId="{40D836FF-3469-4D54-AAD4-20DFD78EEFEC}" srcOrd="2" destOrd="0" presId="urn:microsoft.com/office/officeart/2018/2/layout/IconVerticalSolidList"/>
    <dgm:cxn modelId="{C15B9B04-0A0D-41F1-B931-1F721EC5045A}" type="presParOf" srcId="{F58AF584-2DE4-42AD-9108-B877365F83C0}" destId="{82277AB9-4F22-4E61-9F89-88CF99E65BA3}" srcOrd="3" destOrd="0" presId="urn:microsoft.com/office/officeart/2018/2/layout/IconVerticalSolidList"/>
    <dgm:cxn modelId="{268D7EAA-673A-4E42-9FCC-D66CE9E042FE}" type="presParOf" srcId="{2B5D107F-167F-4F4D-A3D6-2F1D8326DD89}" destId="{694ABB2B-1895-44AD-B12F-3A9A96B3AE89}" srcOrd="3" destOrd="0" presId="urn:microsoft.com/office/officeart/2018/2/layout/IconVerticalSolidList"/>
    <dgm:cxn modelId="{B2E8882E-7839-4267-A894-5C34F43D1A2B}" type="presParOf" srcId="{2B5D107F-167F-4F4D-A3D6-2F1D8326DD89}" destId="{A518B358-3531-49E4-95A0-06AFC254C329}" srcOrd="4" destOrd="0" presId="urn:microsoft.com/office/officeart/2018/2/layout/IconVerticalSolidList"/>
    <dgm:cxn modelId="{4A2C31B4-BFA0-4988-AD88-9C0E1CF66CA4}" type="presParOf" srcId="{A518B358-3531-49E4-95A0-06AFC254C329}" destId="{1BF52715-7D3D-49AB-880C-EA7D8CF568FA}" srcOrd="0" destOrd="0" presId="urn:microsoft.com/office/officeart/2018/2/layout/IconVerticalSolidList"/>
    <dgm:cxn modelId="{F54F740B-EE74-4951-8DEE-9114090F385C}" type="presParOf" srcId="{A518B358-3531-49E4-95A0-06AFC254C329}" destId="{1699789F-DED4-4AAD-8DE0-C35932ECB8C7}" srcOrd="1" destOrd="0" presId="urn:microsoft.com/office/officeart/2018/2/layout/IconVerticalSolidList"/>
    <dgm:cxn modelId="{72E12A23-D650-4DBA-867C-4C10E88C76C8}" type="presParOf" srcId="{A518B358-3531-49E4-95A0-06AFC254C329}" destId="{EB208661-22B7-4559-9D03-416A460B1FF8}" srcOrd="2" destOrd="0" presId="urn:microsoft.com/office/officeart/2018/2/layout/IconVerticalSolidList"/>
    <dgm:cxn modelId="{C66EFE36-BBDB-48D7-AFAB-CC1E582C173A}" type="presParOf" srcId="{A518B358-3531-49E4-95A0-06AFC254C329}" destId="{7FBC8620-5F99-4BD8-B9B0-9C12C6DA6AED}" srcOrd="3" destOrd="0" presId="urn:microsoft.com/office/officeart/2018/2/layout/IconVerticalSolidList"/>
    <dgm:cxn modelId="{4778FE5F-BFE6-4794-8F12-F9C53744908C}" type="presParOf" srcId="{2B5D107F-167F-4F4D-A3D6-2F1D8326DD89}" destId="{FF16E456-3FBA-4213-84DF-8A44B4376C5F}" srcOrd="5" destOrd="0" presId="urn:microsoft.com/office/officeart/2018/2/layout/IconVerticalSolidList"/>
    <dgm:cxn modelId="{743D9D6F-946B-4E80-B0F2-047252F9B4E7}" type="presParOf" srcId="{2B5D107F-167F-4F4D-A3D6-2F1D8326DD89}" destId="{931AADCC-6545-4EF2-A880-9ACC7F7C46E8}" srcOrd="6" destOrd="0" presId="urn:microsoft.com/office/officeart/2018/2/layout/IconVerticalSolidList"/>
    <dgm:cxn modelId="{AF55C874-1D1B-40FD-AB90-AF25F9116904}" type="presParOf" srcId="{931AADCC-6545-4EF2-A880-9ACC7F7C46E8}" destId="{27917D5A-C484-4FC4-AF94-EC11625E5D57}" srcOrd="0" destOrd="0" presId="urn:microsoft.com/office/officeart/2018/2/layout/IconVerticalSolidList"/>
    <dgm:cxn modelId="{71C03602-6960-4C6C-8F5E-F72A07478EFE}" type="presParOf" srcId="{931AADCC-6545-4EF2-A880-9ACC7F7C46E8}" destId="{D626A481-1587-444A-84FF-F959C5791D02}" srcOrd="1" destOrd="0" presId="urn:microsoft.com/office/officeart/2018/2/layout/IconVerticalSolidList"/>
    <dgm:cxn modelId="{F23AD128-43DE-41DF-B1B0-03AD16908C8F}" type="presParOf" srcId="{931AADCC-6545-4EF2-A880-9ACC7F7C46E8}" destId="{22347A9D-01CD-45B7-BC49-94102CE24E46}" srcOrd="2" destOrd="0" presId="urn:microsoft.com/office/officeart/2018/2/layout/IconVerticalSolidList"/>
    <dgm:cxn modelId="{10759C38-363D-4C64-95E5-9F404793A2EF}" type="presParOf" srcId="{931AADCC-6545-4EF2-A880-9ACC7F7C46E8}" destId="{CB2FC64B-ACD2-4E78-B631-1AB14EA76421}" srcOrd="3" destOrd="0" presId="urn:microsoft.com/office/officeart/2018/2/layout/IconVerticalSolidList"/>
    <dgm:cxn modelId="{080AADEB-E29B-4D3C-A49C-8D56C919BE9D}" type="presParOf" srcId="{2B5D107F-167F-4F4D-A3D6-2F1D8326DD89}" destId="{8DC30DF5-3EA4-499A-8CCC-9EC4A84F8317}" srcOrd="7" destOrd="0" presId="urn:microsoft.com/office/officeart/2018/2/layout/IconVerticalSolidList"/>
    <dgm:cxn modelId="{B91E86DC-8A7D-4EA8-AA89-E220E8C6B6A1}" type="presParOf" srcId="{2B5D107F-167F-4F4D-A3D6-2F1D8326DD89}" destId="{ACEBA313-734E-43E7-BB68-C119302CA669}" srcOrd="8" destOrd="0" presId="urn:microsoft.com/office/officeart/2018/2/layout/IconVerticalSolidList"/>
    <dgm:cxn modelId="{56161A70-35EF-41D9-8A90-9FB787EB65D8}" type="presParOf" srcId="{ACEBA313-734E-43E7-BB68-C119302CA669}" destId="{BDD6F70D-29AC-4C81-B131-02ED8A0B3ED9}" srcOrd="0" destOrd="0" presId="urn:microsoft.com/office/officeart/2018/2/layout/IconVerticalSolidList"/>
    <dgm:cxn modelId="{B06469BF-B410-43C5-BD1F-8BF05595DA11}" type="presParOf" srcId="{ACEBA313-734E-43E7-BB68-C119302CA669}" destId="{D4A2250D-06D0-47AC-A27A-049F0B6DEFC3}" srcOrd="1" destOrd="0" presId="urn:microsoft.com/office/officeart/2018/2/layout/IconVerticalSolidList"/>
    <dgm:cxn modelId="{2FB98B82-675C-4DC0-B650-3B4420084435}" type="presParOf" srcId="{ACEBA313-734E-43E7-BB68-C119302CA669}" destId="{4CB120B1-57C9-459C-A937-408F25486D9A}" srcOrd="2" destOrd="0" presId="urn:microsoft.com/office/officeart/2018/2/layout/IconVerticalSolidList"/>
    <dgm:cxn modelId="{EF4B302F-AB42-43CD-9B30-56C573F70216}" type="presParOf" srcId="{ACEBA313-734E-43E7-BB68-C119302CA669}" destId="{CC4A5B88-4764-4FE0-B83D-A278A5505416}" srcOrd="3" destOrd="0" presId="urn:microsoft.com/office/officeart/2018/2/layout/IconVerticalSolidList"/>
    <dgm:cxn modelId="{782619D5-7EAF-4306-989E-48CB40A37AA5}" type="presParOf" srcId="{2B5D107F-167F-4F4D-A3D6-2F1D8326DD89}" destId="{6288FEB6-DC12-4829-938C-0625BA94528C}" srcOrd="9" destOrd="0" presId="urn:microsoft.com/office/officeart/2018/2/layout/IconVerticalSolidList"/>
    <dgm:cxn modelId="{DD5DDE2B-A326-4977-92AD-24C3F7ADCA2E}" type="presParOf" srcId="{2B5D107F-167F-4F4D-A3D6-2F1D8326DD89}" destId="{389FF305-2D31-4EFA-8D12-EA6A8E845922}" srcOrd="10" destOrd="0" presId="urn:microsoft.com/office/officeart/2018/2/layout/IconVerticalSolidList"/>
    <dgm:cxn modelId="{326D7FDE-C3CB-48CE-9298-A9A7346FFB89}" type="presParOf" srcId="{389FF305-2D31-4EFA-8D12-EA6A8E845922}" destId="{018C63F1-AA31-4EBC-8129-560D03A53C0C}" srcOrd="0" destOrd="0" presId="urn:microsoft.com/office/officeart/2018/2/layout/IconVerticalSolidList"/>
    <dgm:cxn modelId="{29F4FE06-A0A5-4073-8A81-BE591654EADA}" type="presParOf" srcId="{389FF305-2D31-4EFA-8D12-EA6A8E845922}" destId="{5AA13049-3BA1-4588-899A-7FA872532476}" srcOrd="1" destOrd="0" presId="urn:microsoft.com/office/officeart/2018/2/layout/IconVerticalSolidList"/>
    <dgm:cxn modelId="{7FF2A709-F7F3-4AA4-998C-329DFC25207D}" type="presParOf" srcId="{389FF305-2D31-4EFA-8D12-EA6A8E845922}" destId="{2B78FC4B-08C4-472F-919D-AA6DFE0D7DCC}" srcOrd="2" destOrd="0" presId="urn:microsoft.com/office/officeart/2018/2/layout/IconVerticalSolidList"/>
    <dgm:cxn modelId="{850958A1-DAD5-4279-8438-08F2BB162D80}" type="presParOf" srcId="{389FF305-2D31-4EFA-8D12-EA6A8E845922}" destId="{7FC41A68-1F03-4B9A-B9C7-125097946CB7}" srcOrd="3" destOrd="0" presId="urn:microsoft.com/office/officeart/2018/2/layout/IconVerticalSolidList"/>
    <dgm:cxn modelId="{A24F805A-5403-41CA-8FE6-4014540B6D11}" type="presParOf" srcId="{2B5D107F-167F-4F4D-A3D6-2F1D8326DD89}" destId="{892FFBFA-36BB-44F6-9D39-F7CDD3B1B6B8}" srcOrd="11" destOrd="0" presId="urn:microsoft.com/office/officeart/2018/2/layout/IconVerticalSolidList"/>
    <dgm:cxn modelId="{9D0610BB-FACA-48E3-8DEC-8D680F7E7B49}" type="presParOf" srcId="{2B5D107F-167F-4F4D-A3D6-2F1D8326DD89}" destId="{0BFA770C-C84D-4B43-AC8F-2637B4C4D57D}" srcOrd="12" destOrd="0" presId="urn:microsoft.com/office/officeart/2018/2/layout/IconVerticalSolidList"/>
    <dgm:cxn modelId="{BCAA36DA-16B9-4417-B53B-A06602F8C1E7}" type="presParOf" srcId="{0BFA770C-C84D-4B43-AC8F-2637B4C4D57D}" destId="{8B4558B5-672D-48B0-B00E-A9802AFC0DDA}" srcOrd="0" destOrd="0" presId="urn:microsoft.com/office/officeart/2018/2/layout/IconVerticalSolidList"/>
    <dgm:cxn modelId="{817119C2-66F9-48E6-B59D-29A9636469A7}" type="presParOf" srcId="{0BFA770C-C84D-4B43-AC8F-2637B4C4D57D}" destId="{7E3CF903-552D-49EA-BCAC-46CD20AD313A}" srcOrd="1" destOrd="0" presId="urn:microsoft.com/office/officeart/2018/2/layout/IconVerticalSolidList"/>
    <dgm:cxn modelId="{20D626B6-2511-4191-A5FB-E30570C0D1C9}" type="presParOf" srcId="{0BFA770C-C84D-4B43-AC8F-2637B4C4D57D}" destId="{D2AAC380-F3D0-4151-939E-C28C94955DD4}" srcOrd="2" destOrd="0" presId="urn:microsoft.com/office/officeart/2018/2/layout/IconVerticalSolidList"/>
    <dgm:cxn modelId="{067F8AFE-BDBD-4AA6-A261-37FA6908007D}" type="presParOf" srcId="{0BFA770C-C84D-4B43-AC8F-2637B4C4D57D}" destId="{3C686DB2-6E52-490C-AFFC-F6772E2D4C9B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70BF922-A5D2-4E31-A423-EE0A101AAE75}" type="doc">
      <dgm:prSet loTypeId="urn:microsoft.com/office/officeart/2018/2/layout/IconVerticalSolidList" loCatId="icon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F0C7797C-C3D5-4904-A008-6AB54DD6F8C3}">
      <dgm:prSet/>
      <dgm:spPr/>
      <dgm:t>
        <a:bodyPr/>
        <a:lstStyle/>
        <a:p>
          <a:r>
            <a:rPr lang="en-US" dirty="0">
              <a:latin typeface="Open Sans"/>
              <a:ea typeface="Open Sans"/>
              <a:cs typeface="Open Sans"/>
            </a:rPr>
            <a:t>Mirror what the policymaker is saying</a:t>
          </a:r>
        </a:p>
      </dgm:t>
    </dgm:pt>
    <dgm:pt modelId="{6C1F57EB-2E6B-495D-A2B2-8FE475ABF1FB}" type="parTrans" cxnId="{7949EC3E-8829-4DD4-931E-311F6776EB00}">
      <dgm:prSet/>
      <dgm:spPr/>
      <dgm:t>
        <a:bodyPr/>
        <a:lstStyle/>
        <a:p>
          <a:endParaRPr lang="en-US"/>
        </a:p>
      </dgm:t>
    </dgm:pt>
    <dgm:pt modelId="{96BECD0B-B38D-4D3F-9AF0-A5CD4AEE2ABC}" type="sibTrans" cxnId="{7949EC3E-8829-4DD4-931E-311F6776EB00}">
      <dgm:prSet/>
      <dgm:spPr/>
      <dgm:t>
        <a:bodyPr/>
        <a:lstStyle/>
        <a:p>
          <a:endParaRPr lang="en-US"/>
        </a:p>
      </dgm:t>
    </dgm:pt>
    <dgm:pt modelId="{EC5AE934-1895-42AE-9C5B-67153CF59FC7}">
      <dgm:prSet/>
      <dgm:spPr/>
      <dgm:t>
        <a:bodyPr/>
        <a:lstStyle/>
        <a:p>
          <a:r>
            <a:rPr lang="en-US" dirty="0">
              <a:latin typeface="Open Sans"/>
              <a:ea typeface="Open Sans"/>
              <a:cs typeface="Open Sans"/>
            </a:rPr>
            <a:t>Demonstrate that you are partnering with the policymaker and understand what the policymaker is trying to communicate to you</a:t>
          </a:r>
        </a:p>
      </dgm:t>
    </dgm:pt>
    <dgm:pt modelId="{BF7F5E3A-D208-4127-8E04-EFF1A89B85E9}" type="parTrans" cxnId="{1243C86E-3899-4551-B013-49DB95196FD0}">
      <dgm:prSet/>
      <dgm:spPr/>
      <dgm:t>
        <a:bodyPr/>
        <a:lstStyle/>
        <a:p>
          <a:endParaRPr lang="en-US"/>
        </a:p>
      </dgm:t>
    </dgm:pt>
    <dgm:pt modelId="{399EDB5A-F140-48C9-ADB4-B8407EC820C3}" type="sibTrans" cxnId="{1243C86E-3899-4551-B013-49DB95196FD0}">
      <dgm:prSet/>
      <dgm:spPr/>
      <dgm:t>
        <a:bodyPr/>
        <a:lstStyle/>
        <a:p>
          <a:endParaRPr lang="en-US"/>
        </a:p>
      </dgm:t>
    </dgm:pt>
    <dgm:pt modelId="{47665FA2-4D48-405F-8190-174E5AA162A0}">
      <dgm:prSet/>
      <dgm:spPr/>
      <dgm:t>
        <a:bodyPr/>
        <a:lstStyle/>
        <a:p>
          <a:r>
            <a:rPr lang="en-US" dirty="0">
              <a:latin typeface="Open Sans"/>
              <a:ea typeface="Open Sans"/>
              <a:cs typeface="Open Sans"/>
            </a:rPr>
            <a:t>Clarify the policymaker’s train of thought</a:t>
          </a:r>
        </a:p>
      </dgm:t>
    </dgm:pt>
    <dgm:pt modelId="{8C8304D7-BC8B-42C3-86D4-BC8962EC2622}" type="parTrans" cxnId="{4E17F089-983E-48E9-BC7C-86CC917E45CF}">
      <dgm:prSet/>
      <dgm:spPr/>
      <dgm:t>
        <a:bodyPr/>
        <a:lstStyle/>
        <a:p>
          <a:endParaRPr lang="en-US"/>
        </a:p>
      </dgm:t>
    </dgm:pt>
    <dgm:pt modelId="{4A7B132D-E73E-40B4-8CC7-2ACE8F603942}" type="sibTrans" cxnId="{4E17F089-983E-48E9-BC7C-86CC917E45CF}">
      <dgm:prSet/>
      <dgm:spPr/>
      <dgm:t>
        <a:bodyPr/>
        <a:lstStyle/>
        <a:p>
          <a:endParaRPr lang="en-US"/>
        </a:p>
      </dgm:t>
    </dgm:pt>
    <dgm:pt modelId="{0CB4D1C1-D332-40CC-9E66-57C2DBF8797C}">
      <dgm:prSet/>
      <dgm:spPr/>
      <dgm:t>
        <a:bodyPr/>
        <a:lstStyle/>
        <a:p>
          <a:r>
            <a:rPr lang="en-US" dirty="0">
              <a:latin typeface="Open Sans"/>
              <a:ea typeface="Open Sans"/>
              <a:cs typeface="Open Sans"/>
            </a:rPr>
            <a:t>State what the policymaker means</a:t>
          </a:r>
        </a:p>
      </dgm:t>
    </dgm:pt>
    <dgm:pt modelId="{0F450EE0-4E12-4203-83CE-56744B62DEA3}" type="parTrans" cxnId="{03EC1167-CDB7-42C9-8221-7AEFAF2EA23F}">
      <dgm:prSet/>
      <dgm:spPr/>
      <dgm:t>
        <a:bodyPr/>
        <a:lstStyle/>
        <a:p>
          <a:endParaRPr lang="en-US"/>
        </a:p>
      </dgm:t>
    </dgm:pt>
    <dgm:pt modelId="{0442CE8D-F31C-4F02-B8EC-8B2C3A7CCA20}" type="sibTrans" cxnId="{03EC1167-CDB7-42C9-8221-7AEFAF2EA23F}">
      <dgm:prSet/>
      <dgm:spPr/>
      <dgm:t>
        <a:bodyPr/>
        <a:lstStyle/>
        <a:p>
          <a:endParaRPr lang="en-US"/>
        </a:p>
      </dgm:t>
    </dgm:pt>
    <dgm:pt modelId="{43F5E03E-9473-460B-B8B9-9323E6DD1F93}">
      <dgm:prSet/>
      <dgm:spPr/>
      <dgm:t>
        <a:bodyPr/>
        <a:lstStyle/>
        <a:p>
          <a:r>
            <a:rPr lang="en-US" dirty="0">
              <a:latin typeface="Open Sans"/>
              <a:ea typeface="Open Sans"/>
              <a:cs typeface="Open Sans"/>
            </a:rPr>
            <a:t>Show collaboration</a:t>
          </a:r>
        </a:p>
      </dgm:t>
    </dgm:pt>
    <dgm:pt modelId="{3F41B4FD-35BD-4AE5-9F01-1E66728FD402}" type="parTrans" cxnId="{94F7144B-5DA1-4290-A66A-64E96E42C9B3}">
      <dgm:prSet/>
      <dgm:spPr/>
      <dgm:t>
        <a:bodyPr/>
        <a:lstStyle/>
        <a:p>
          <a:endParaRPr lang="en-US"/>
        </a:p>
      </dgm:t>
    </dgm:pt>
    <dgm:pt modelId="{FABA8C4E-67BF-4EDE-9AC1-ECA73199FD5C}" type="sibTrans" cxnId="{94F7144B-5DA1-4290-A66A-64E96E42C9B3}">
      <dgm:prSet/>
      <dgm:spPr/>
      <dgm:t>
        <a:bodyPr/>
        <a:lstStyle/>
        <a:p>
          <a:endParaRPr lang="en-US"/>
        </a:p>
      </dgm:t>
    </dgm:pt>
    <dgm:pt modelId="{C8193D2E-9898-407B-9EBA-E41C8AE59ECD}" type="pres">
      <dgm:prSet presAssocID="{470BF922-A5D2-4E31-A423-EE0A101AAE75}" presName="root" presStyleCnt="0">
        <dgm:presLayoutVars>
          <dgm:dir/>
          <dgm:resizeHandles val="exact"/>
        </dgm:presLayoutVars>
      </dgm:prSet>
      <dgm:spPr/>
    </dgm:pt>
    <dgm:pt modelId="{C101CAD3-4EFF-4E0A-823D-338787C68370}" type="pres">
      <dgm:prSet presAssocID="{F0C7797C-C3D5-4904-A008-6AB54DD6F8C3}" presName="compNode" presStyleCnt="0"/>
      <dgm:spPr/>
    </dgm:pt>
    <dgm:pt modelId="{61E408B2-6504-4CFE-B190-12AEECE6AE00}" type="pres">
      <dgm:prSet presAssocID="{F0C7797C-C3D5-4904-A008-6AB54DD6F8C3}" presName="bgRect" presStyleLbl="bgShp" presStyleIdx="0" presStyleCnt="5"/>
      <dgm:spPr/>
    </dgm:pt>
    <dgm:pt modelId="{2C5855D3-5BC6-477A-85EF-0D49E0817327}" type="pres">
      <dgm:prSet presAssocID="{F0C7797C-C3D5-4904-A008-6AB54DD6F8C3}" presName="iconRect" presStyleLbl="node1" presStyleIdx="0" presStyleCnt="5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Thought bubble"/>
        </a:ext>
      </dgm:extLst>
    </dgm:pt>
    <dgm:pt modelId="{8540AF7E-4DA7-43A0-A498-6E3E3F737765}" type="pres">
      <dgm:prSet presAssocID="{F0C7797C-C3D5-4904-A008-6AB54DD6F8C3}" presName="spaceRect" presStyleCnt="0"/>
      <dgm:spPr/>
    </dgm:pt>
    <dgm:pt modelId="{D0F69E11-4A42-42E1-A749-41473A90B1A8}" type="pres">
      <dgm:prSet presAssocID="{F0C7797C-C3D5-4904-A008-6AB54DD6F8C3}" presName="parTx" presStyleLbl="revTx" presStyleIdx="0" presStyleCnt="5">
        <dgm:presLayoutVars>
          <dgm:chMax val="0"/>
          <dgm:chPref val="0"/>
        </dgm:presLayoutVars>
      </dgm:prSet>
      <dgm:spPr/>
    </dgm:pt>
    <dgm:pt modelId="{F06C13EA-511F-4A44-9E04-ADF3A870A6E9}" type="pres">
      <dgm:prSet presAssocID="{96BECD0B-B38D-4D3F-9AF0-A5CD4AEE2ABC}" presName="sibTrans" presStyleCnt="0"/>
      <dgm:spPr/>
    </dgm:pt>
    <dgm:pt modelId="{9248D709-B3E3-48F4-BC9E-AA7EE4C937CA}" type="pres">
      <dgm:prSet presAssocID="{EC5AE934-1895-42AE-9C5B-67153CF59FC7}" presName="compNode" presStyleCnt="0"/>
      <dgm:spPr/>
    </dgm:pt>
    <dgm:pt modelId="{877FA6BA-D4A1-42E2-80A6-2FD8BFEFE346}" type="pres">
      <dgm:prSet presAssocID="{EC5AE934-1895-42AE-9C5B-67153CF59FC7}" presName="bgRect" presStyleLbl="bgShp" presStyleIdx="1" presStyleCnt="5"/>
      <dgm:spPr/>
    </dgm:pt>
    <dgm:pt modelId="{15194250-0BDC-4A94-9BB0-6836B7433DA5}" type="pres">
      <dgm:prSet presAssocID="{EC5AE934-1895-42AE-9C5B-67153CF59FC7}" presName="iconRect" presStyleLbl="node1" presStyleIdx="1" presStyleCnt="5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hat"/>
        </a:ext>
      </dgm:extLst>
    </dgm:pt>
    <dgm:pt modelId="{F4D03148-18CC-4473-8F6C-620D5484A919}" type="pres">
      <dgm:prSet presAssocID="{EC5AE934-1895-42AE-9C5B-67153CF59FC7}" presName="spaceRect" presStyleCnt="0"/>
      <dgm:spPr/>
    </dgm:pt>
    <dgm:pt modelId="{BCCE44BB-A485-4154-8C03-9563043A0E7E}" type="pres">
      <dgm:prSet presAssocID="{EC5AE934-1895-42AE-9C5B-67153CF59FC7}" presName="parTx" presStyleLbl="revTx" presStyleIdx="1" presStyleCnt="5">
        <dgm:presLayoutVars>
          <dgm:chMax val="0"/>
          <dgm:chPref val="0"/>
        </dgm:presLayoutVars>
      </dgm:prSet>
      <dgm:spPr/>
    </dgm:pt>
    <dgm:pt modelId="{565F3DBB-515E-40A2-A883-BCC98DE74FB7}" type="pres">
      <dgm:prSet presAssocID="{399EDB5A-F140-48C9-ADB4-B8407EC820C3}" presName="sibTrans" presStyleCnt="0"/>
      <dgm:spPr/>
    </dgm:pt>
    <dgm:pt modelId="{4DC02F32-39E2-4397-9338-C8F242B02A46}" type="pres">
      <dgm:prSet presAssocID="{47665FA2-4D48-405F-8190-174E5AA162A0}" presName="compNode" presStyleCnt="0"/>
      <dgm:spPr/>
    </dgm:pt>
    <dgm:pt modelId="{F1B6DC57-34AC-4E75-9090-3C8356FAA540}" type="pres">
      <dgm:prSet presAssocID="{47665FA2-4D48-405F-8190-174E5AA162A0}" presName="bgRect" presStyleLbl="bgShp" presStyleIdx="2" presStyleCnt="5"/>
      <dgm:spPr/>
    </dgm:pt>
    <dgm:pt modelId="{C4F9ECD8-2C06-44D1-8C43-7859B637615C}" type="pres">
      <dgm:prSet presAssocID="{47665FA2-4D48-405F-8190-174E5AA162A0}" presName="iconRect" presStyleLbl="node1" presStyleIdx="2" presStyleCnt="5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Head with Gears"/>
        </a:ext>
      </dgm:extLst>
    </dgm:pt>
    <dgm:pt modelId="{C5454C0E-E04B-4FB6-B28D-EF238C4E2CC8}" type="pres">
      <dgm:prSet presAssocID="{47665FA2-4D48-405F-8190-174E5AA162A0}" presName="spaceRect" presStyleCnt="0"/>
      <dgm:spPr/>
    </dgm:pt>
    <dgm:pt modelId="{C18F1967-C360-4F8F-B1C4-3B8F3E1A07C8}" type="pres">
      <dgm:prSet presAssocID="{47665FA2-4D48-405F-8190-174E5AA162A0}" presName="parTx" presStyleLbl="revTx" presStyleIdx="2" presStyleCnt="5">
        <dgm:presLayoutVars>
          <dgm:chMax val="0"/>
          <dgm:chPref val="0"/>
        </dgm:presLayoutVars>
      </dgm:prSet>
      <dgm:spPr/>
    </dgm:pt>
    <dgm:pt modelId="{401E5AFC-D4D3-4DD8-B161-3F3F6F7BE600}" type="pres">
      <dgm:prSet presAssocID="{4A7B132D-E73E-40B4-8CC7-2ACE8F603942}" presName="sibTrans" presStyleCnt="0"/>
      <dgm:spPr/>
    </dgm:pt>
    <dgm:pt modelId="{7A2B3B40-CF58-4CD0-8DA2-CD8CF78E3160}" type="pres">
      <dgm:prSet presAssocID="{0CB4D1C1-D332-40CC-9E66-57C2DBF8797C}" presName="compNode" presStyleCnt="0"/>
      <dgm:spPr/>
    </dgm:pt>
    <dgm:pt modelId="{38992933-7E56-4BB4-986A-6F3C500A3690}" type="pres">
      <dgm:prSet presAssocID="{0CB4D1C1-D332-40CC-9E66-57C2DBF8797C}" presName="bgRect" presStyleLbl="bgShp" presStyleIdx="3" presStyleCnt="5"/>
      <dgm:spPr/>
    </dgm:pt>
    <dgm:pt modelId="{E9CB5C20-B6A4-4FEB-A225-29A2168C2FF1}" type="pres">
      <dgm:prSet presAssocID="{0CB4D1C1-D332-40CC-9E66-57C2DBF8797C}" presName="iconRect" presStyleLbl="node1" presStyleIdx="3" presStyleCnt="5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heckmark"/>
        </a:ext>
      </dgm:extLst>
    </dgm:pt>
    <dgm:pt modelId="{39263457-7325-46E5-9F1B-DCB70F73DA5E}" type="pres">
      <dgm:prSet presAssocID="{0CB4D1C1-D332-40CC-9E66-57C2DBF8797C}" presName="spaceRect" presStyleCnt="0"/>
      <dgm:spPr/>
    </dgm:pt>
    <dgm:pt modelId="{F51996CD-FDA0-45B2-8D5F-B52B820C96ED}" type="pres">
      <dgm:prSet presAssocID="{0CB4D1C1-D332-40CC-9E66-57C2DBF8797C}" presName="parTx" presStyleLbl="revTx" presStyleIdx="3" presStyleCnt="5">
        <dgm:presLayoutVars>
          <dgm:chMax val="0"/>
          <dgm:chPref val="0"/>
        </dgm:presLayoutVars>
      </dgm:prSet>
      <dgm:spPr/>
    </dgm:pt>
    <dgm:pt modelId="{AF0B689A-B77B-4434-907A-E056E265211A}" type="pres">
      <dgm:prSet presAssocID="{0442CE8D-F31C-4F02-B8EC-8B2C3A7CCA20}" presName="sibTrans" presStyleCnt="0"/>
      <dgm:spPr/>
    </dgm:pt>
    <dgm:pt modelId="{4E22BADB-C597-43CF-A0E5-E6AE38B39ABF}" type="pres">
      <dgm:prSet presAssocID="{43F5E03E-9473-460B-B8B9-9323E6DD1F93}" presName="compNode" presStyleCnt="0"/>
      <dgm:spPr/>
    </dgm:pt>
    <dgm:pt modelId="{20D42F97-F126-4EF4-8015-866E20F319FF}" type="pres">
      <dgm:prSet presAssocID="{43F5E03E-9473-460B-B8B9-9323E6DD1F93}" presName="bgRect" presStyleLbl="bgShp" presStyleIdx="4" presStyleCnt="5"/>
      <dgm:spPr/>
    </dgm:pt>
    <dgm:pt modelId="{EDCB3E70-AAB6-460D-B73B-91F9102FA0E3}" type="pres">
      <dgm:prSet presAssocID="{43F5E03E-9473-460B-B8B9-9323E6DD1F93}" presName="iconRect" presStyleLbl="node1" presStyleIdx="4" presStyleCnt="5"/>
      <dgm:spPr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Handshake"/>
        </a:ext>
      </dgm:extLst>
    </dgm:pt>
    <dgm:pt modelId="{5464E15E-51E9-44CE-A77D-147C331B66E1}" type="pres">
      <dgm:prSet presAssocID="{43F5E03E-9473-460B-B8B9-9323E6DD1F93}" presName="spaceRect" presStyleCnt="0"/>
      <dgm:spPr/>
    </dgm:pt>
    <dgm:pt modelId="{59E6029F-EA67-4C15-B98D-61AF0050D77C}" type="pres">
      <dgm:prSet presAssocID="{43F5E03E-9473-460B-B8B9-9323E6DD1F93}" presName="parTx" presStyleLbl="revTx" presStyleIdx="4" presStyleCnt="5">
        <dgm:presLayoutVars>
          <dgm:chMax val="0"/>
          <dgm:chPref val="0"/>
        </dgm:presLayoutVars>
      </dgm:prSet>
      <dgm:spPr/>
    </dgm:pt>
  </dgm:ptLst>
  <dgm:cxnLst>
    <dgm:cxn modelId="{96613F05-A4F5-4D9F-AE71-8CF0B444991C}" type="presOf" srcId="{47665FA2-4D48-405F-8190-174E5AA162A0}" destId="{C18F1967-C360-4F8F-B1C4-3B8F3E1A07C8}" srcOrd="0" destOrd="0" presId="urn:microsoft.com/office/officeart/2018/2/layout/IconVerticalSolidList"/>
    <dgm:cxn modelId="{EFACD517-EFB2-4E2B-830C-3546EF647A09}" type="presOf" srcId="{EC5AE934-1895-42AE-9C5B-67153CF59FC7}" destId="{BCCE44BB-A485-4154-8C03-9563043A0E7E}" srcOrd="0" destOrd="0" presId="urn:microsoft.com/office/officeart/2018/2/layout/IconVerticalSolidList"/>
    <dgm:cxn modelId="{7949EC3E-8829-4DD4-931E-311F6776EB00}" srcId="{470BF922-A5D2-4E31-A423-EE0A101AAE75}" destId="{F0C7797C-C3D5-4904-A008-6AB54DD6F8C3}" srcOrd="0" destOrd="0" parTransId="{6C1F57EB-2E6B-495D-A2B2-8FE475ABF1FB}" sibTransId="{96BECD0B-B38D-4D3F-9AF0-A5CD4AEE2ABC}"/>
    <dgm:cxn modelId="{36BFA444-D7AD-4B05-B8F8-20F66D084218}" type="presOf" srcId="{470BF922-A5D2-4E31-A423-EE0A101AAE75}" destId="{C8193D2E-9898-407B-9EBA-E41C8AE59ECD}" srcOrd="0" destOrd="0" presId="urn:microsoft.com/office/officeart/2018/2/layout/IconVerticalSolidList"/>
    <dgm:cxn modelId="{03EC1167-CDB7-42C9-8221-7AEFAF2EA23F}" srcId="{470BF922-A5D2-4E31-A423-EE0A101AAE75}" destId="{0CB4D1C1-D332-40CC-9E66-57C2DBF8797C}" srcOrd="3" destOrd="0" parTransId="{0F450EE0-4E12-4203-83CE-56744B62DEA3}" sibTransId="{0442CE8D-F31C-4F02-B8EC-8B2C3A7CCA20}"/>
    <dgm:cxn modelId="{94F7144B-5DA1-4290-A66A-64E96E42C9B3}" srcId="{470BF922-A5D2-4E31-A423-EE0A101AAE75}" destId="{43F5E03E-9473-460B-B8B9-9323E6DD1F93}" srcOrd="4" destOrd="0" parTransId="{3F41B4FD-35BD-4AE5-9F01-1E66728FD402}" sibTransId="{FABA8C4E-67BF-4EDE-9AC1-ECA73199FD5C}"/>
    <dgm:cxn modelId="{15EF6E4D-01C1-4B51-A9E8-B84059C9380E}" type="presOf" srcId="{0CB4D1C1-D332-40CC-9E66-57C2DBF8797C}" destId="{F51996CD-FDA0-45B2-8D5F-B52B820C96ED}" srcOrd="0" destOrd="0" presId="urn:microsoft.com/office/officeart/2018/2/layout/IconVerticalSolidList"/>
    <dgm:cxn modelId="{1243C86E-3899-4551-B013-49DB95196FD0}" srcId="{470BF922-A5D2-4E31-A423-EE0A101AAE75}" destId="{EC5AE934-1895-42AE-9C5B-67153CF59FC7}" srcOrd="1" destOrd="0" parTransId="{BF7F5E3A-D208-4127-8E04-EFF1A89B85E9}" sibTransId="{399EDB5A-F140-48C9-ADB4-B8407EC820C3}"/>
    <dgm:cxn modelId="{4E17F089-983E-48E9-BC7C-86CC917E45CF}" srcId="{470BF922-A5D2-4E31-A423-EE0A101AAE75}" destId="{47665FA2-4D48-405F-8190-174E5AA162A0}" srcOrd="2" destOrd="0" parTransId="{8C8304D7-BC8B-42C3-86D4-BC8962EC2622}" sibTransId="{4A7B132D-E73E-40B4-8CC7-2ACE8F603942}"/>
    <dgm:cxn modelId="{7A1F1EA0-8B65-48CF-974C-EE10227468F8}" type="presOf" srcId="{43F5E03E-9473-460B-B8B9-9323E6DD1F93}" destId="{59E6029F-EA67-4C15-B98D-61AF0050D77C}" srcOrd="0" destOrd="0" presId="urn:microsoft.com/office/officeart/2018/2/layout/IconVerticalSolidList"/>
    <dgm:cxn modelId="{EABA3BC2-9B09-4F36-A128-B16D01565AFE}" type="presOf" srcId="{F0C7797C-C3D5-4904-A008-6AB54DD6F8C3}" destId="{D0F69E11-4A42-42E1-A749-41473A90B1A8}" srcOrd="0" destOrd="0" presId="urn:microsoft.com/office/officeart/2018/2/layout/IconVerticalSolidList"/>
    <dgm:cxn modelId="{FF2C93F8-2CB1-4E69-B477-FC2AAA7D63F9}" type="presParOf" srcId="{C8193D2E-9898-407B-9EBA-E41C8AE59ECD}" destId="{C101CAD3-4EFF-4E0A-823D-338787C68370}" srcOrd="0" destOrd="0" presId="urn:microsoft.com/office/officeart/2018/2/layout/IconVerticalSolidList"/>
    <dgm:cxn modelId="{EA6F1FB8-1662-4632-AE2A-8614319959C7}" type="presParOf" srcId="{C101CAD3-4EFF-4E0A-823D-338787C68370}" destId="{61E408B2-6504-4CFE-B190-12AEECE6AE00}" srcOrd="0" destOrd="0" presId="urn:microsoft.com/office/officeart/2018/2/layout/IconVerticalSolidList"/>
    <dgm:cxn modelId="{6FD18E26-DAB5-4446-8495-A59E81A9FF73}" type="presParOf" srcId="{C101CAD3-4EFF-4E0A-823D-338787C68370}" destId="{2C5855D3-5BC6-477A-85EF-0D49E0817327}" srcOrd="1" destOrd="0" presId="urn:microsoft.com/office/officeart/2018/2/layout/IconVerticalSolidList"/>
    <dgm:cxn modelId="{5F543C65-AF8C-4548-B5A3-898BD42A5E08}" type="presParOf" srcId="{C101CAD3-4EFF-4E0A-823D-338787C68370}" destId="{8540AF7E-4DA7-43A0-A498-6E3E3F737765}" srcOrd="2" destOrd="0" presId="urn:microsoft.com/office/officeart/2018/2/layout/IconVerticalSolidList"/>
    <dgm:cxn modelId="{E03344F5-C571-4867-B694-F38D53401DC5}" type="presParOf" srcId="{C101CAD3-4EFF-4E0A-823D-338787C68370}" destId="{D0F69E11-4A42-42E1-A749-41473A90B1A8}" srcOrd="3" destOrd="0" presId="urn:microsoft.com/office/officeart/2018/2/layout/IconVerticalSolidList"/>
    <dgm:cxn modelId="{BA9303FA-B569-40FA-9637-5D5C89F89364}" type="presParOf" srcId="{C8193D2E-9898-407B-9EBA-E41C8AE59ECD}" destId="{F06C13EA-511F-4A44-9E04-ADF3A870A6E9}" srcOrd="1" destOrd="0" presId="urn:microsoft.com/office/officeart/2018/2/layout/IconVerticalSolidList"/>
    <dgm:cxn modelId="{EEFC984C-73D1-45B6-B4DF-485E6D9282C8}" type="presParOf" srcId="{C8193D2E-9898-407B-9EBA-E41C8AE59ECD}" destId="{9248D709-B3E3-48F4-BC9E-AA7EE4C937CA}" srcOrd="2" destOrd="0" presId="urn:microsoft.com/office/officeart/2018/2/layout/IconVerticalSolidList"/>
    <dgm:cxn modelId="{C53F1027-D6EE-401C-A293-3F99143B84F1}" type="presParOf" srcId="{9248D709-B3E3-48F4-BC9E-AA7EE4C937CA}" destId="{877FA6BA-D4A1-42E2-80A6-2FD8BFEFE346}" srcOrd="0" destOrd="0" presId="urn:microsoft.com/office/officeart/2018/2/layout/IconVerticalSolidList"/>
    <dgm:cxn modelId="{5AA2559B-3465-4FE9-B62F-B0EC12062FC5}" type="presParOf" srcId="{9248D709-B3E3-48F4-BC9E-AA7EE4C937CA}" destId="{15194250-0BDC-4A94-9BB0-6836B7433DA5}" srcOrd="1" destOrd="0" presId="urn:microsoft.com/office/officeart/2018/2/layout/IconVerticalSolidList"/>
    <dgm:cxn modelId="{12A229FF-385A-4735-8DC1-0E3E032228C6}" type="presParOf" srcId="{9248D709-B3E3-48F4-BC9E-AA7EE4C937CA}" destId="{F4D03148-18CC-4473-8F6C-620D5484A919}" srcOrd="2" destOrd="0" presId="urn:microsoft.com/office/officeart/2018/2/layout/IconVerticalSolidList"/>
    <dgm:cxn modelId="{F15549D2-A239-4589-A807-E59CBBE6C921}" type="presParOf" srcId="{9248D709-B3E3-48F4-BC9E-AA7EE4C937CA}" destId="{BCCE44BB-A485-4154-8C03-9563043A0E7E}" srcOrd="3" destOrd="0" presId="urn:microsoft.com/office/officeart/2018/2/layout/IconVerticalSolidList"/>
    <dgm:cxn modelId="{C03A501C-56C9-47FF-A1CF-55513FB6692F}" type="presParOf" srcId="{C8193D2E-9898-407B-9EBA-E41C8AE59ECD}" destId="{565F3DBB-515E-40A2-A883-BCC98DE74FB7}" srcOrd="3" destOrd="0" presId="urn:microsoft.com/office/officeart/2018/2/layout/IconVerticalSolidList"/>
    <dgm:cxn modelId="{A0804947-768A-4D42-A58B-88C9E7437ABF}" type="presParOf" srcId="{C8193D2E-9898-407B-9EBA-E41C8AE59ECD}" destId="{4DC02F32-39E2-4397-9338-C8F242B02A46}" srcOrd="4" destOrd="0" presId="urn:microsoft.com/office/officeart/2018/2/layout/IconVerticalSolidList"/>
    <dgm:cxn modelId="{8AD4B600-4BDD-439B-93E8-4A8806FB57E5}" type="presParOf" srcId="{4DC02F32-39E2-4397-9338-C8F242B02A46}" destId="{F1B6DC57-34AC-4E75-9090-3C8356FAA540}" srcOrd="0" destOrd="0" presId="urn:microsoft.com/office/officeart/2018/2/layout/IconVerticalSolidList"/>
    <dgm:cxn modelId="{E313CE17-34AE-4E4A-A5AF-D23EAA296327}" type="presParOf" srcId="{4DC02F32-39E2-4397-9338-C8F242B02A46}" destId="{C4F9ECD8-2C06-44D1-8C43-7859B637615C}" srcOrd="1" destOrd="0" presId="urn:microsoft.com/office/officeart/2018/2/layout/IconVerticalSolidList"/>
    <dgm:cxn modelId="{5B8AA80A-FAEC-4241-B32F-524AEB89E4A8}" type="presParOf" srcId="{4DC02F32-39E2-4397-9338-C8F242B02A46}" destId="{C5454C0E-E04B-4FB6-B28D-EF238C4E2CC8}" srcOrd="2" destOrd="0" presId="urn:microsoft.com/office/officeart/2018/2/layout/IconVerticalSolidList"/>
    <dgm:cxn modelId="{801CEB30-4C22-497C-AB85-793A14A934D0}" type="presParOf" srcId="{4DC02F32-39E2-4397-9338-C8F242B02A46}" destId="{C18F1967-C360-4F8F-B1C4-3B8F3E1A07C8}" srcOrd="3" destOrd="0" presId="urn:microsoft.com/office/officeart/2018/2/layout/IconVerticalSolidList"/>
    <dgm:cxn modelId="{D619FA1C-369F-4049-9FF3-664E13CECAEB}" type="presParOf" srcId="{C8193D2E-9898-407B-9EBA-E41C8AE59ECD}" destId="{401E5AFC-D4D3-4DD8-B161-3F3F6F7BE600}" srcOrd="5" destOrd="0" presId="urn:microsoft.com/office/officeart/2018/2/layout/IconVerticalSolidList"/>
    <dgm:cxn modelId="{47C47578-45E2-45B1-9B64-B20383DE9888}" type="presParOf" srcId="{C8193D2E-9898-407B-9EBA-E41C8AE59ECD}" destId="{7A2B3B40-CF58-4CD0-8DA2-CD8CF78E3160}" srcOrd="6" destOrd="0" presId="urn:microsoft.com/office/officeart/2018/2/layout/IconVerticalSolidList"/>
    <dgm:cxn modelId="{A84D2B9C-FB85-4B74-9616-3BBE7324443A}" type="presParOf" srcId="{7A2B3B40-CF58-4CD0-8DA2-CD8CF78E3160}" destId="{38992933-7E56-4BB4-986A-6F3C500A3690}" srcOrd="0" destOrd="0" presId="urn:microsoft.com/office/officeart/2018/2/layout/IconVerticalSolidList"/>
    <dgm:cxn modelId="{5B39B29F-DC7A-4FB1-89AC-14C74B03C736}" type="presParOf" srcId="{7A2B3B40-CF58-4CD0-8DA2-CD8CF78E3160}" destId="{E9CB5C20-B6A4-4FEB-A225-29A2168C2FF1}" srcOrd="1" destOrd="0" presId="urn:microsoft.com/office/officeart/2018/2/layout/IconVerticalSolidList"/>
    <dgm:cxn modelId="{BAC4FD34-333C-4314-B0F4-F384C8F99040}" type="presParOf" srcId="{7A2B3B40-CF58-4CD0-8DA2-CD8CF78E3160}" destId="{39263457-7325-46E5-9F1B-DCB70F73DA5E}" srcOrd="2" destOrd="0" presId="urn:microsoft.com/office/officeart/2018/2/layout/IconVerticalSolidList"/>
    <dgm:cxn modelId="{B9575CBE-03E4-4C74-9AED-40AD89989B45}" type="presParOf" srcId="{7A2B3B40-CF58-4CD0-8DA2-CD8CF78E3160}" destId="{F51996CD-FDA0-45B2-8D5F-B52B820C96ED}" srcOrd="3" destOrd="0" presId="urn:microsoft.com/office/officeart/2018/2/layout/IconVerticalSolidList"/>
    <dgm:cxn modelId="{E41F6506-8402-42B9-897A-BD724479C894}" type="presParOf" srcId="{C8193D2E-9898-407B-9EBA-E41C8AE59ECD}" destId="{AF0B689A-B77B-4434-907A-E056E265211A}" srcOrd="7" destOrd="0" presId="urn:microsoft.com/office/officeart/2018/2/layout/IconVerticalSolidList"/>
    <dgm:cxn modelId="{2E61EDC9-54DA-4719-BA8E-FB97A1215E7D}" type="presParOf" srcId="{C8193D2E-9898-407B-9EBA-E41C8AE59ECD}" destId="{4E22BADB-C597-43CF-A0E5-E6AE38B39ABF}" srcOrd="8" destOrd="0" presId="urn:microsoft.com/office/officeart/2018/2/layout/IconVerticalSolidList"/>
    <dgm:cxn modelId="{9377338E-89E9-4DCF-9B81-E7EA52557542}" type="presParOf" srcId="{4E22BADB-C597-43CF-A0E5-E6AE38B39ABF}" destId="{20D42F97-F126-4EF4-8015-866E20F319FF}" srcOrd="0" destOrd="0" presId="urn:microsoft.com/office/officeart/2018/2/layout/IconVerticalSolidList"/>
    <dgm:cxn modelId="{46D2B652-D30F-450D-A00A-3C9FF08E9D5C}" type="presParOf" srcId="{4E22BADB-C597-43CF-A0E5-E6AE38B39ABF}" destId="{EDCB3E70-AAB6-460D-B73B-91F9102FA0E3}" srcOrd="1" destOrd="0" presId="urn:microsoft.com/office/officeart/2018/2/layout/IconVerticalSolidList"/>
    <dgm:cxn modelId="{C5919141-143F-4226-97D8-CE009ED0031B}" type="presParOf" srcId="{4E22BADB-C597-43CF-A0E5-E6AE38B39ABF}" destId="{5464E15E-51E9-44CE-A77D-147C331B66E1}" srcOrd="2" destOrd="0" presId="urn:microsoft.com/office/officeart/2018/2/layout/IconVerticalSolidList"/>
    <dgm:cxn modelId="{0C857ACE-6C31-4C32-B2AA-B924FD150553}" type="presParOf" srcId="{4E22BADB-C597-43CF-A0E5-E6AE38B39ABF}" destId="{59E6029F-EA67-4C15-B98D-61AF0050D77C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5BE6CD02-94AB-441B-A924-9C6F434C535B}" type="doc">
      <dgm:prSet loTypeId="urn:microsoft.com/office/officeart/2018/5/layout/IconCircleLabelList" loCatId="icon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D37069D9-F2F3-4DC5-A6AF-0CFDBB251E9C}">
      <dgm:prSet/>
      <dgm:spPr/>
      <dgm:t>
        <a:bodyPr/>
        <a:lstStyle/>
        <a:p>
          <a:pPr>
            <a:defRPr cap="all"/>
          </a:pPr>
          <a:r>
            <a:rPr lang="en-US"/>
            <a:t>Let the policymaker know you’re listening and understanding</a:t>
          </a:r>
        </a:p>
      </dgm:t>
    </dgm:pt>
    <dgm:pt modelId="{4AE00EDE-0D15-4EC6-B271-59FB9CD0CEE0}" type="parTrans" cxnId="{BA199F0D-16AA-41F6-9C8E-F549843F04E4}">
      <dgm:prSet/>
      <dgm:spPr/>
      <dgm:t>
        <a:bodyPr/>
        <a:lstStyle/>
        <a:p>
          <a:endParaRPr lang="en-US"/>
        </a:p>
      </dgm:t>
    </dgm:pt>
    <dgm:pt modelId="{2BF3E3DC-E790-4E61-8354-947E3F66B3A6}" type="sibTrans" cxnId="{BA199F0D-16AA-41F6-9C8E-F549843F04E4}">
      <dgm:prSet/>
      <dgm:spPr/>
      <dgm:t>
        <a:bodyPr/>
        <a:lstStyle/>
        <a:p>
          <a:endParaRPr lang="en-US"/>
        </a:p>
      </dgm:t>
    </dgm:pt>
    <dgm:pt modelId="{2AA121E3-EA14-40D9-BFB3-350028012AF3}">
      <dgm:prSet/>
      <dgm:spPr/>
      <dgm:t>
        <a:bodyPr/>
        <a:lstStyle/>
        <a:p>
          <a:pPr>
            <a:defRPr cap="all"/>
          </a:pPr>
          <a:r>
            <a:rPr lang="en-US"/>
            <a:t>Link relevant information</a:t>
          </a:r>
        </a:p>
      </dgm:t>
    </dgm:pt>
    <dgm:pt modelId="{7C13514D-DDF8-422D-AEA1-0BD68336873F}" type="parTrans" cxnId="{2C9BDE28-F549-4488-8987-3990AF7FAD5B}">
      <dgm:prSet/>
      <dgm:spPr/>
      <dgm:t>
        <a:bodyPr/>
        <a:lstStyle/>
        <a:p>
          <a:endParaRPr lang="en-US"/>
        </a:p>
      </dgm:t>
    </dgm:pt>
    <dgm:pt modelId="{C93A8810-2FC1-4C81-BCDC-73D0A4F7F473}" type="sibTrans" cxnId="{2C9BDE28-F549-4488-8987-3990AF7FAD5B}">
      <dgm:prSet/>
      <dgm:spPr/>
      <dgm:t>
        <a:bodyPr/>
        <a:lstStyle/>
        <a:p>
          <a:endParaRPr lang="en-US"/>
        </a:p>
      </dgm:t>
    </dgm:pt>
    <dgm:pt modelId="{C47841BF-24DE-42E8-9C77-E0A4EBAEEBDF}">
      <dgm:prSet/>
      <dgm:spPr/>
      <dgm:t>
        <a:bodyPr/>
        <a:lstStyle/>
        <a:p>
          <a:pPr>
            <a:defRPr cap="all"/>
          </a:pPr>
          <a:r>
            <a:rPr lang="en-US"/>
            <a:t>Allow the policymaker to hear their own motivations and ambivalence</a:t>
          </a:r>
        </a:p>
      </dgm:t>
    </dgm:pt>
    <dgm:pt modelId="{FB6A16F7-4ACB-4957-AA02-44BFD6C47476}" type="parTrans" cxnId="{A02BF727-9F5C-4232-98FD-52F7D2489E13}">
      <dgm:prSet/>
      <dgm:spPr/>
      <dgm:t>
        <a:bodyPr/>
        <a:lstStyle/>
        <a:p>
          <a:endParaRPr lang="en-US"/>
        </a:p>
      </dgm:t>
    </dgm:pt>
    <dgm:pt modelId="{69F048AA-69AF-4632-AD3B-85ECA14FD0E4}" type="sibTrans" cxnId="{A02BF727-9F5C-4232-98FD-52F7D2489E13}">
      <dgm:prSet/>
      <dgm:spPr/>
      <dgm:t>
        <a:bodyPr/>
        <a:lstStyle/>
        <a:p>
          <a:endParaRPr lang="en-US"/>
        </a:p>
      </dgm:t>
    </dgm:pt>
    <dgm:pt modelId="{19164254-EB18-432F-BC1E-AD545099E800}">
      <dgm:prSet/>
      <dgm:spPr/>
      <dgm:t>
        <a:bodyPr/>
        <a:lstStyle/>
        <a:p>
          <a:pPr>
            <a:defRPr cap="all"/>
          </a:pPr>
          <a:r>
            <a:rPr lang="en-US"/>
            <a:t>Help to clarify the policymaker’s stances and planned actions</a:t>
          </a:r>
        </a:p>
      </dgm:t>
    </dgm:pt>
    <dgm:pt modelId="{BEAD3EC4-266A-425D-8730-32F7E5CADFDA}" type="parTrans" cxnId="{CA06CAFA-FB36-4ECA-B1EE-3B4278B759CB}">
      <dgm:prSet/>
      <dgm:spPr/>
      <dgm:t>
        <a:bodyPr/>
        <a:lstStyle/>
        <a:p>
          <a:endParaRPr lang="en-US"/>
        </a:p>
      </dgm:t>
    </dgm:pt>
    <dgm:pt modelId="{EE072E0B-03A4-4765-B5B4-B0E449790520}" type="sibTrans" cxnId="{CA06CAFA-FB36-4ECA-B1EE-3B4278B759CB}">
      <dgm:prSet/>
      <dgm:spPr/>
      <dgm:t>
        <a:bodyPr/>
        <a:lstStyle/>
        <a:p>
          <a:endParaRPr lang="en-US"/>
        </a:p>
      </dgm:t>
    </dgm:pt>
    <dgm:pt modelId="{ADF197C8-73AD-4242-90AB-70201E82621A}">
      <dgm:prSet/>
      <dgm:spPr/>
      <dgm:t>
        <a:bodyPr/>
        <a:lstStyle/>
        <a:p>
          <a:pPr>
            <a:defRPr cap="all"/>
          </a:pPr>
          <a:r>
            <a:rPr lang="en-US"/>
            <a:t>Help to bridge/transition between topics</a:t>
          </a:r>
        </a:p>
      </dgm:t>
    </dgm:pt>
    <dgm:pt modelId="{74A8C23E-7B12-444D-AB5D-0B789B5F5268}" type="parTrans" cxnId="{FAC10EE7-5DC3-425D-8D9B-90BAB4624E91}">
      <dgm:prSet/>
      <dgm:spPr/>
      <dgm:t>
        <a:bodyPr/>
        <a:lstStyle/>
        <a:p>
          <a:endParaRPr lang="en-US"/>
        </a:p>
      </dgm:t>
    </dgm:pt>
    <dgm:pt modelId="{90A54034-19A4-4FE9-823D-CF9A18D96A67}" type="sibTrans" cxnId="{FAC10EE7-5DC3-425D-8D9B-90BAB4624E91}">
      <dgm:prSet/>
      <dgm:spPr/>
      <dgm:t>
        <a:bodyPr/>
        <a:lstStyle/>
        <a:p>
          <a:endParaRPr lang="en-US"/>
        </a:p>
      </dgm:t>
    </dgm:pt>
    <dgm:pt modelId="{011BA334-F858-492D-99D6-51069672FE68}">
      <dgm:prSet/>
      <dgm:spPr/>
      <dgm:t>
        <a:bodyPr/>
        <a:lstStyle/>
        <a:p>
          <a:pPr>
            <a:defRPr cap="all"/>
          </a:pPr>
          <a:r>
            <a:rPr lang="en-US"/>
            <a:t>Focus on the most important aspects of your conversation</a:t>
          </a:r>
        </a:p>
      </dgm:t>
    </dgm:pt>
    <dgm:pt modelId="{4D4A0FF5-72E2-4431-BC35-3762DAA359E8}" type="parTrans" cxnId="{CDF67C96-A707-4714-8500-45CD78B98518}">
      <dgm:prSet/>
      <dgm:spPr/>
      <dgm:t>
        <a:bodyPr/>
        <a:lstStyle/>
        <a:p>
          <a:endParaRPr lang="en-US"/>
        </a:p>
      </dgm:t>
    </dgm:pt>
    <dgm:pt modelId="{7D850751-781A-4689-BBDF-E52B7270A930}" type="sibTrans" cxnId="{CDF67C96-A707-4714-8500-45CD78B98518}">
      <dgm:prSet/>
      <dgm:spPr/>
      <dgm:t>
        <a:bodyPr/>
        <a:lstStyle/>
        <a:p>
          <a:endParaRPr lang="en-US"/>
        </a:p>
      </dgm:t>
    </dgm:pt>
    <dgm:pt modelId="{3C4C5C85-64EA-428D-8F74-492C32288BB0}" type="pres">
      <dgm:prSet presAssocID="{5BE6CD02-94AB-441B-A924-9C6F434C535B}" presName="root" presStyleCnt="0">
        <dgm:presLayoutVars>
          <dgm:dir/>
          <dgm:resizeHandles val="exact"/>
        </dgm:presLayoutVars>
      </dgm:prSet>
      <dgm:spPr/>
    </dgm:pt>
    <dgm:pt modelId="{9290CF8D-162C-4E53-908E-6F3A4504EE5E}" type="pres">
      <dgm:prSet presAssocID="{D37069D9-F2F3-4DC5-A6AF-0CFDBB251E9C}" presName="compNode" presStyleCnt="0"/>
      <dgm:spPr/>
    </dgm:pt>
    <dgm:pt modelId="{0B724A05-9B52-4C28-991D-7A84762EDC27}" type="pres">
      <dgm:prSet presAssocID="{D37069D9-F2F3-4DC5-A6AF-0CFDBB251E9C}" presName="iconBgRect" presStyleLbl="bgShp" presStyleIdx="0" presStyleCnt="6"/>
      <dgm:spPr/>
    </dgm:pt>
    <dgm:pt modelId="{4483FF18-5569-4E30-81EA-0B9F67C4C95E}" type="pres">
      <dgm:prSet presAssocID="{D37069D9-F2F3-4DC5-A6AF-0CFDBB251E9C}" presName="iconRect" presStyleLbl="node1" presStyleIdx="0" presStyleCnt="6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Headphones"/>
        </a:ext>
      </dgm:extLst>
    </dgm:pt>
    <dgm:pt modelId="{21D2A6BE-B055-4F16-AF8B-BBFCCD32B2D5}" type="pres">
      <dgm:prSet presAssocID="{D37069D9-F2F3-4DC5-A6AF-0CFDBB251E9C}" presName="spaceRect" presStyleCnt="0"/>
      <dgm:spPr/>
    </dgm:pt>
    <dgm:pt modelId="{C33C0307-1408-4D94-9D5C-A0F85B8D9B70}" type="pres">
      <dgm:prSet presAssocID="{D37069D9-F2F3-4DC5-A6AF-0CFDBB251E9C}" presName="textRect" presStyleLbl="revTx" presStyleIdx="0" presStyleCnt="6">
        <dgm:presLayoutVars>
          <dgm:chMax val="1"/>
          <dgm:chPref val="1"/>
        </dgm:presLayoutVars>
      </dgm:prSet>
      <dgm:spPr/>
    </dgm:pt>
    <dgm:pt modelId="{BA3B44EC-AC24-4442-B8C1-1C3F7A8EE54B}" type="pres">
      <dgm:prSet presAssocID="{2BF3E3DC-E790-4E61-8354-947E3F66B3A6}" presName="sibTrans" presStyleCnt="0"/>
      <dgm:spPr/>
    </dgm:pt>
    <dgm:pt modelId="{61CD47D1-1178-42D7-AB4A-68FE63011FDC}" type="pres">
      <dgm:prSet presAssocID="{2AA121E3-EA14-40D9-BFB3-350028012AF3}" presName="compNode" presStyleCnt="0"/>
      <dgm:spPr/>
    </dgm:pt>
    <dgm:pt modelId="{FEE49C36-A32C-4D16-9C8F-0DD73B357A11}" type="pres">
      <dgm:prSet presAssocID="{2AA121E3-EA14-40D9-BFB3-350028012AF3}" presName="iconBgRect" presStyleLbl="bgShp" presStyleIdx="1" presStyleCnt="6"/>
      <dgm:spPr/>
    </dgm:pt>
    <dgm:pt modelId="{2E4BB3CC-E7B0-4CD4-ACCA-180E17B91D24}" type="pres">
      <dgm:prSet presAssocID="{2AA121E3-EA14-40D9-BFB3-350028012AF3}" presName="iconRect" presStyleLbl="node1" presStyleIdx="1" presStyleCnt="6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Link"/>
        </a:ext>
      </dgm:extLst>
    </dgm:pt>
    <dgm:pt modelId="{1DBAA10E-BDF7-4049-9AE2-A82AFAB47FDE}" type="pres">
      <dgm:prSet presAssocID="{2AA121E3-EA14-40D9-BFB3-350028012AF3}" presName="spaceRect" presStyleCnt="0"/>
      <dgm:spPr/>
    </dgm:pt>
    <dgm:pt modelId="{254A6043-D05E-493D-9CC3-997C7F9F974F}" type="pres">
      <dgm:prSet presAssocID="{2AA121E3-EA14-40D9-BFB3-350028012AF3}" presName="textRect" presStyleLbl="revTx" presStyleIdx="1" presStyleCnt="6">
        <dgm:presLayoutVars>
          <dgm:chMax val="1"/>
          <dgm:chPref val="1"/>
        </dgm:presLayoutVars>
      </dgm:prSet>
      <dgm:spPr/>
    </dgm:pt>
    <dgm:pt modelId="{EA39E6EE-41FC-4A4C-97A2-7AAEEDD1BE6E}" type="pres">
      <dgm:prSet presAssocID="{C93A8810-2FC1-4C81-BCDC-73D0A4F7F473}" presName="sibTrans" presStyleCnt="0"/>
      <dgm:spPr/>
    </dgm:pt>
    <dgm:pt modelId="{14F0A2A7-F55D-4C25-9F5E-ACC75380635C}" type="pres">
      <dgm:prSet presAssocID="{C47841BF-24DE-42E8-9C77-E0A4EBAEEBDF}" presName="compNode" presStyleCnt="0"/>
      <dgm:spPr/>
    </dgm:pt>
    <dgm:pt modelId="{7A10CB6F-401B-4A74-B0C2-00F75E2E29E6}" type="pres">
      <dgm:prSet presAssocID="{C47841BF-24DE-42E8-9C77-E0A4EBAEEBDF}" presName="iconBgRect" presStyleLbl="bgShp" presStyleIdx="2" presStyleCnt="6"/>
      <dgm:spPr/>
    </dgm:pt>
    <dgm:pt modelId="{E968B736-C7F7-4090-A1FB-CD968D8B6C45}" type="pres">
      <dgm:prSet presAssocID="{C47841BF-24DE-42E8-9C77-E0A4EBAEEBDF}" presName="iconRect" presStyleLbl="node1" presStyleIdx="2" presStyleCnt="6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Head with Gears"/>
        </a:ext>
      </dgm:extLst>
    </dgm:pt>
    <dgm:pt modelId="{72211122-7B05-4FC4-9A47-4C9906F10B7B}" type="pres">
      <dgm:prSet presAssocID="{C47841BF-24DE-42E8-9C77-E0A4EBAEEBDF}" presName="spaceRect" presStyleCnt="0"/>
      <dgm:spPr/>
    </dgm:pt>
    <dgm:pt modelId="{2C6A34BB-6F36-49EC-9B7E-A1637386FEEE}" type="pres">
      <dgm:prSet presAssocID="{C47841BF-24DE-42E8-9C77-E0A4EBAEEBDF}" presName="textRect" presStyleLbl="revTx" presStyleIdx="2" presStyleCnt="6">
        <dgm:presLayoutVars>
          <dgm:chMax val="1"/>
          <dgm:chPref val="1"/>
        </dgm:presLayoutVars>
      </dgm:prSet>
      <dgm:spPr/>
    </dgm:pt>
    <dgm:pt modelId="{478C3657-5F21-49F2-8F0A-8470771C059C}" type="pres">
      <dgm:prSet presAssocID="{69F048AA-69AF-4632-AD3B-85ECA14FD0E4}" presName="sibTrans" presStyleCnt="0"/>
      <dgm:spPr/>
    </dgm:pt>
    <dgm:pt modelId="{17CD29EE-FC76-4011-AE8A-6F88623BEA27}" type="pres">
      <dgm:prSet presAssocID="{19164254-EB18-432F-BC1E-AD545099E800}" presName="compNode" presStyleCnt="0"/>
      <dgm:spPr/>
    </dgm:pt>
    <dgm:pt modelId="{7213FB93-7E6D-4D71-97EA-65925776127C}" type="pres">
      <dgm:prSet presAssocID="{19164254-EB18-432F-BC1E-AD545099E800}" presName="iconBgRect" presStyleLbl="bgShp" presStyleIdx="3" presStyleCnt="6"/>
      <dgm:spPr/>
    </dgm:pt>
    <dgm:pt modelId="{5E6AFCC8-858A-4EEB-A827-4A6254DD5B18}" type="pres">
      <dgm:prSet presAssocID="{19164254-EB18-432F-BC1E-AD545099E800}" presName="iconRect" presStyleLbl="node1" presStyleIdx="3" presStyleCnt="6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heckmark"/>
        </a:ext>
      </dgm:extLst>
    </dgm:pt>
    <dgm:pt modelId="{1C281EBB-4C60-4618-8450-365E61E7E6CB}" type="pres">
      <dgm:prSet presAssocID="{19164254-EB18-432F-BC1E-AD545099E800}" presName="spaceRect" presStyleCnt="0"/>
      <dgm:spPr/>
    </dgm:pt>
    <dgm:pt modelId="{6F827BD2-D56F-484B-BBA4-469B30B395A2}" type="pres">
      <dgm:prSet presAssocID="{19164254-EB18-432F-BC1E-AD545099E800}" presName="textRect" presStyleLbl="revTx" presStyleIdx="3" presStyleCnt="6">
        <dgm:presLayoutVars>
          <dgm:chMax val="1"/>
          <dgm:chPref val="1"/>
        </dgm:presLayoutVars>
      </dgm:prSet>
      <dgm:spPr/>
    </dgm:pt>
    <dgm:pt modelId="{5367118F-2660-42AA-A720-B270646AD9D9}" type="pres">
      <dgm:prSet presAssocID="{EE072E0B-03A4-4765-B5B4-B0E449790520}" presName="sibTrans" presStyleCnt="0"/>
      <dgm:spPr/>
    </dgm:pt>
    <dgm:pt modelId="{C900D0E0-ABAB-4936-AA8E-F39AD4FF73BD}" type="pres">
      <dgm:prSet presAssocID="{ADF197C8-73AD-4242-90AB-70201E82621A}" presName="compNode" presStyleCnt="0"/>
      <dgm:spPr/>
    </dgm:pt>
    <dgm:pt modelId="{1884EE33-98A3-40C2-B4F9-6DFB9B6DB880}" type="pres">
      <dgm:prSet presAssocID="{ADF197C8-73AD-4242-90AB-70201E82621A}" presName="iconBgRect" presStyleLbl="bgShp" presStyleIdx="4" presStyleCnt="6"/>
      <dgm:spPr/>
    </dgm:pt>
    <dgm:pt modelId="{DC29942A-46C0-4474-A3BF-4C66F33A6C21}" type="pres">
      <dgm:prSet presAssocID="{ADF197C8-73AD-4242-90AB-70201E82621A}" presName="iconRect" presStyleLbl="node1" presStyleIdx="4" presStyleCnt="6"/>
      <dgm:spPr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Bridge scene"/>
        </a:ext>
      </dgm:extLst>
    </dgm:pt>
    <dgm:pt modelId="{27EDCAB8-53B5-4EFD-AF97-7859055D6401}" type="pres">
      <dgm:prSet presAssocID="{ADF197C8-73AD-4242-90AB-70201E82621A}" presName="spaceRect" presStyleCnt="0"/>
      <dgm:spPr/>
    </dgm:pt>
    <dgm:pt modelId="{57AC208B-95B3-4706-A036-BF7B223E6BB4}" type="pres">
      <dgm:prSet presAssocID="{ADF197C8-73AD-4242-90AB-70201E82621A}" presName="textRect" presStyleLbl="revTx" presStyleIdx="4" presStyleCnt="6">
        <dgm:presLayoutVars>
          <dgm:chMax val="1"/>
          <dgm:chPref val="1"/>
        </dgm:presLayoutVars>
      </dgm:prSet>
      <dgm:spPr/>
    </dgm:pt>
    <dgm:pt modelId="{522BA1DE-0617-450A-B309-22CFC1715104}" type="pres">
      <dgm:prSet presAssocID="{90A54034-19A4-4FE9-823D-CF9A18D96A67}" presName="sibTrans" presStyleCnt="0"/>
      <dgm:spPr/>
    </dgm:pt>
    <dgm:pt modelId="{B347A14D-DC04-4452-9A81-3815FD4753D9}" type="pres">
      <dgm:prSet presAssocID="{011BA334-F858-492D-99D6-51069672FE68}" presName="compNode" presStyleCnt="0"/>
      <dgm:spPr/>
    </dgm:pt>
    <dgm:pt modelId="{40721E67-6E3D-4903-B6B6-DB421C0D8794}" type="pres">
      <dgm:prSet presAssocID="{011BA334-F858-492D-99D6-51069672FE68}" presName="iconBgRect" presStyleLbl="bgShp" presStyleIdx="5" presStyleCnt="6"/>
      <dgm:spPr/>
    </dgm:pt>
    <dgm:pt modelId="{54128F96-9B09-417C-ACB8-69B9409CBA80}" type="pres">
      <dgm:prSet presAssocID="{011BA334-F858-492D-99D6-51069672FE68}" presName="iconRect" presStyleLbl="node1" presStyleIdx="5" presStyleCnt="6"/>
      <dgm:spPr>
        <a:blipFill>
          <a:blip xmlns:r="http://schemas.openxmlformats.org/officeDocument/2006/relationships"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hat"/>
        </a:ext>
      </dgm:extLst>
    </dgm:pt>
    <dgm:pt modelId="{46032D8D-32F7-403D-AE46-38808B3550B8}" type="pres">
      <dgm:prSet presAssocID="{011BA334-F858-492D-99D6-51069672FE68}" presName="spaceRect" presStyleCnt="0"/>
      <dgm:spPr/>
    </dgm:pt>
    <dgm:pt modelId="{F797767C-BD38-438B-A56D-0F8A502AED09}" type="pres">
      <dgm:prSet presAssocID="{011BA334-F858-492D-99D6-51069672FE68}" presName="textRect" presStyleLbl="revTx" presStyleIdx="5" presStyleCnt="6">
        <dgm:presLayoutVars>
          <dgm:chMax val="1"/>
          <dgm:chPref val="1"/>
        </dgm:presLayoutVars>
      </dgm:prSet>
      <dgm:spPr/>
    </dgm:pt>
  </dgm:ptLst>
  <dgm:cxnLst>
    <dgm:cxn modelId="{BA199F0D-16AA-41F6-9C8E-F549843F04E4}" srcId="{5BE6CD02-94AB-441B-A924-9C6F434C535B}" destId="{D37069D9-F2F3-4DC5-A6AF-0CFDBB251E9C}" srcOrd="0" destOrd="0" parTransId="{4AE00EDE-0D15-4EC6-B271-59FB9CD0CEE0}" sibTransId="{2BF3E3DC-E790-4E61-8354-947E3F66B3A6}"/>
    <dgm:cxn modelId="{A02BF727-9F5C-4232-98FD-52F7D2489E13}" srcId="{5BE6CD02-94AB-441B-A924-9C6F434C535B}" destId="{C47841BF-24DE-42E8-9C77-E0A4EBAEEBDF}" srcOrd="2" destOrd="0" parTransId="{FB6A16F7-4ACB-4957-AA02-44BFD6C47476}" sibTransId="{69F048AA-69AF-4632-AD3B-85ECA14FD0E4}"/>
    <dgm:cxn modelId="{2C9BDE28-F549-4488-8987-3990AF7FAD5B}" srcId="{5BE6CD02-94AB-441B-A924-9C6F434C535B}" destId="{2AA121E3-EA14-40D9-BFB3-350028012AF3}" srcOrd="1" destOrd="0" parTransId="{7C13514D-DDF8-422D-AEA1-0BD68336873F}" sibTransId="{C93A8810-2FC1-4C81-BCDC-73D0A4F7F473}"/>
    <dgm:cxn modelId="{EBCC983B-D350-4FD8-AEF8-1662A1A2FA26}" type="presOf" srcId="{ADF197C8-73AD-4242-90AB-70201E82621A}" destId="{57AC208B-95B3-4706-A036-BF7B223E6BB4}" srcOrd="0" destOrd="0" presId="urn:microsoft.com/office/officeart/2018/5/layout/IconCircleLabelList"/>
    <dgm:cxn modelId="{F370D48A-46E0-46B0-8CA1-2C0BA40149ED}" type="presOf" srcId="{2AA121E3-EA14-40D9-BFB3-350028012AF3}" destId="{254A6043-D05E-493D-9CC3-997C7F9F974F}" srcOrd="0" destOrd="0" presId="urn:microsoft.com/office/officeart/2018/5/layout/IconCircleLabelList"/>
    <dgm:cxn modelId="{CDF67C96-A707-4714-8500-45CD78B98518}" srcId="{5BE6CD02-94AB-441B-A924-9C6F434C535B}" destId="{011BA334-F858-492D-99D6-51069672FE68}" srcOrd="5" destOrd="0" parTransId="{4D4A0FF5-72E2-4431-BC35-3762DAA359E8}" sibTransId="{7D850751-781A-4689-BBDF-E52B7270A930}"/>
    <dgm:cxn modelId="{7C8E6A9F-F595-49BC-9A60-369A04A69D13}" type="presOf" srcId="{5BE6CD02-94AB-441B-A924-9C6F434C535B}" destId="{3C4C5C85-64EA-428D-8F74-492C32288BB0}" srcOrd="0" destOrd="0" presId="urn:microsoft.com/office/officeart/2018/5/layout/IconCircleLabelList"/>
    <dgm:cxn modelId="{F945F6B2-340C-46C4-80A4-BED364DC88A0}" type="presOf" srcId="{C47841BF-24DE-42E8-9C77-E0A4EBAEEBDF}" destId="{2C6A34BB-6F36-49EC-9B7E-A1637386FEEE}" srcOrd="0" destOrd="0" presId="urn:microsoft.com/office/officeart/2018/5/layout/IconCircleLabelList"/>
    <dgm:cxn modelId="{F2B816DD-681A-4531-A640-4C2386A1E9A1}" type="presOf" srcId="{D37069D9-F2F3-4DC5-A6AF-0CFDBB251E9C}" destId="{C33C0307-1408-4D94-9D5C-A0F85B8D9B70}" srcOrd="0" destOrd="0" presId="urn:microsoft.com/office/officeart/2018/5/layout/IconCircleLabelList"/>
    <dgm:cxn modelId="{093271E3-AAD0-4BAE-AB57-CFB41D44C438}" type="presOf" srcId="{19164254-EB18-432F-BC1E-AD545099E800}" destId="{6F827BD2-D56F-484B-BBA4-469B30B395A2}" srcOrd="0" destOrd="0" presId="urn:microsoft.com/office/officeart/2018/5/layout/IconCircleLabelList"/>
    <dgm:cxn modelId="{FAC10EE7-5DC3-425D-8D9B-90BAB4624E91}" srcId="{5BE6CD02-94AB-441B-A924-9C6F434C535B}" destId="{ADF197C8-73AD-4242-90AB-70201E82621A}" srcOrd="4" destOrd="0" parTransId="{74A8C23E-7B12-444D-AB5D-0B789B5F5268}" sibTransId="{90A54034-19A4-4FE9-823D-CF9A18D96A67}"/>
    <dgm:cxn modelId="{6E9C96F9-1B98-40BB-BB2B-96E9ED125D01}" type="presOf" srcId="{011BA334-F858-492D-99D6-51069672FE68}" destId="{F797767C-BD38-438B-A56D-0F8A502AED09}" srcOrd="0" destOrd="0" presId="urn:microsoft.com/office/officeart/2018/5/layout/IconCircleLabelList"/>
    <dgm:cxn modelId="{CA06CAFA-FB36-4ECA-B1EE-3B4278B759CB}" srcId="{5BE6CD02-94AB-441B-A924-9C6F434C535B}" destId="{19164254-EB18-432F-BC1E-AD545099E800}" srcOrd="3" destOrd="0" parTransId="{BEAD3EC4-266A-425D-8730-32F7E5CADFDA}" sibTransId="{EE072E0B-03A4-4765-B5B4-B0E449790520}"/>
    <dgm:cxn modelId="{A01C6980-74BE-40AB-9D28-4B31AE501E59}" type="presParOf" srcId="{3C4C5C85-64EA-428D-8F74-492C32288BB0}" destId="{9290CF8D-162C-4E53-908E-6F3A4504EE5E}" srcOrd="0" destOrd="0" presId="urn:microsoft.com/office/officeart/2018/5/layout/IconCircleLabelList"/>
    <dgm:cxn modelId="{1CF9805B-66BB-4360-8D50-305A7215C65D}" type="presParOf" srcId="{9290CF8D-162C-4E53-908E-6F3A4504EE5E}" destId="{0B724A05-9B52-4C28-991D-7A84762EDC27}" srcOrd="0" destOrd="0" presId="urn:microsoft.com/office/officeart/2018/5/layout/IconCircleLabelList"/>
    <dgm:cxn modelId="{0D042FB4-2033-4307-952E-AD03FAE3C6CC}" type="presParOf" srcId="{9290CF8D-162C-4E53-908E-6F3A4504EE5E}" destId="{4483FF18-5569-4E30-81EA-0B9F67C4C95E}" srcOrd="1" destOrd="0" presId="urn:microsoft.com/office/officeart/2018/5/layout/IconCircleLabelList"/>
    <dgm:cxn modelId="{D8681240-4DA5-4CE9-9D93-5FBCF333585B}" type="presParOf" srcId="{9290CF8D-162C-4E53-908E-6F3A4504EE5E}" destId="{21D2A6BE-B055-4F16-AF8B-BBFCCD32B2D5}" srcOrd="2" destOrd="0" presId="urn:microsoft.com/office/officeart/2018/5/layout/IconCircleLabelList"/>
    <dgm:cxn modelId="{4BFC9AAB-E537-4C66-99CA-C11FCE68063D}" type="presParOf" srcId="{9290CF8D-162C-4E53-908E-6F3A4504EE5E}" destId="{C33C0307-1408-4D94-9D5C-A0F85B8D9B70}" srcOrd="3" destOrd="0" presId="urn:microsoft.com/office/officeart/2018/5/layout/IconCircleLabelList"/>
    <dgm:cxn modelId="{8C887C0F-05D2-4DBA-A196-0B24D82C9053}" type="presParOf" srcId="{3C4C5C85-64EA-428D-8F74-492C32288BB0}" destId="{BA3B44EC-AC24-4442-B8C1-1C3F7A8EE54B}" srcOrd="1" destOrd="0" presId="urn:microsoft.com/office/officeart/2018/5/layout/IconCircleLabelList"/>
    <dgm:cxn modelId="{8B195D7E-E80C-47B2-945E-767D31B510CA}" type="presParOf" srcId="{3C4C5C85-64EA-428D-8F74-492C32288BB0}" destId="{61CD47D1-1178-42D7-AB4A-68FE63011FDC}" srcOrd="2" destOrd="0" presId="urn:microsoft.com/office/officeart/2018/5/layout/IconCircleLabelList"/>
    <dgm:cxn modelId="{D1F0234C-4806-44D1-AF78-178EB1268A11}" type="presParOf" srcId="{61CD47D1-1178-42D7-AB4A-68FE63011FDC}" destId="{FEE49C36-A32C-4D16-9C8F-0DD73B357A11}" srcOrd="0" destOrd="0" presId="urn:microsoft.com/office/officeart/2018/5/layout/IconCircleLabelList"/>
    <dgm:cxn modelId="{F0652929-6E8C-401A-A0C5-4DAD30D9EB22}" type="presParOf" srcId="{61CD47D1-1178-42D7-AB4A-68FE63011FDC}" destId="{2E4BB3CC-E7B0-4CD4-ACCA-180E17B91D24}" srcOrd="1" destOrd="0" presId="urn:microsoft.com/office/officeart/2018/5/layout/IconCircleLabelList"/>
    <dgm:cxn modelId="{AF9E3AC5-0D1E-457B-9A3F-1080786E4A32}" type="presParOf" srcId="{61CD47D1-1178-42D7-AB4A-68FE63011FDC}" destId="{1DBAA10E-BDF7-4049-9AE2-A82AFAB47FDE}" srcOrd="2" destOrd="0" presId="urn:microsoft.com/office/officeart/2018/5/layout/IconCircleLabelList"/>
    <dgm:cxn modelId="{16BA6B03-7630-4743-833C-19E9BEFCB18D}" type="presParOf" srcId="{61CD47D1-1178-42D7-AB4A-68FE63011FDC}" destId="{254A6043-D05E-493D-9CC3-997C7F9F974F}" srcOrd="3" destOrd="0" presId="urn:microsoft.com/office/officeart/2018/5/layout/IconCircleLabelList"/>
    <dgm:cxn modelId="{1EF72148-A730-47B1-A38F-A8FF08915E91}" type="presParOf" srcId="{3C4C5C85-64EA-428D-8F74-492C32288BB0}" destId="{EA39E6EE-41FC-4A4C-97A2-7AAEEDD1BE6E}" srcOrd="3" destOrd="0" presId="urn:microsoft.com/office/officeart/2018/5/layout/IconCircleLabelList"/>
    <dgm:cxn modelId="{1BDB49F2-E007-4926-9018-4E5C79151FC1}" type="presParOf" srcId="{3C4C5C85-64EA-428D-8F74-492C32288BB0}" destId="{14F0A2A7-F55D-4C25-9F5E-ACC75380635C}" srcOrd="4" destOrd="0" presId="urn:microsoft.com/office/officeart/2018/5/layout/IconCircleLabelList"/>
    <dgm:cxn modelId="{27ADFB3D-7279-4130-A0C6-0DD9C1F78AAF}" type="presParOf" srcId="{14F0A2A7-F55D-4C25-9F5E-ACC75380635C}" destId="{7A10CB6F-401B-4A74-B0C2-00F75E2E29E6}" srcOrd="0" destOrd="0" presId="urn:microsoft.com/office/officeart/2018/5/layout/IconCircleLabelList"/>
    <dgm:cxn modelId="{8599795D-E876-456B-AD3D-0852BF64C8B3}" type="presParOf" srcId="{14F0A2A7-F55D-4C25-9F5E-ACC75380635C}" destId="{E968B736-C7F7-4090-A1FB-CD968D8B6C45}" srcOrd="1" destOrd="0" presId="urn:microsoft.com/office/officeart/2018/5/layout/IconCircleLabelList"/>
    <dgm:cxn modelId="{C56CE1AC-A910-4229-882F-FECD5A93A8C5}" type="presParOf" srcId="{14F0A2A7-F55D-4C25-9F5E-ACC75380635C}" destId="{72211122-7B05-4FC4-9A47-4C9906F10B7B}" srcOrd="2" destOrd="0" presId="urn:microsoft.com/office/officeart/2018/5/layout/IconCircleLabelList"/>
    <dgm:cxn modelId="{03464379-34F5-46AB-95A1-45F9F24CD965}" type="presParOf" srcId="{14F0A2A7-F55D-4C25-9F5E-ACC75380635C}" destId="{2C6A34BB-6F36-49EC-9B7E-A1637386FEEE}" srcOrd="3" destOrd="0" presId="urn:microsoft.com/office/officeart/2018/5/layout/IconCircleLabelList"/>
    <dgm:cxn modelId="{331E90A5-7857-4EE8-89EF-E4CF5E9C86EC}" type="presParOf" srcId="{3C4C5C85-64EA-428D-8F74-492C32288BB0}" destId="{478C3657-5F21-49F2-8F0A-8470771C059C}" srcOrd="5" destOrd="0" presId="urn:microsoft.com/office/officeart/2018/5/layout/IconCircleLabelList"/>
    <dgm:cxn modelId="{C50D6181-D362-427B-8337-70F67CCB8D13}" type="presParOf" srcId="{3C4C5C85-64EA-428D-8F74-492C32288BB0}" destId="{17CD29EE-FC76-4011-AE8A-6F88623BEA27}" srcOrd="6" destOrd="0" presId="urn:microsoft.com/office/officeart/2018/5/layout/IconCircleLabelList"/>
    <dgm:cxn modelId="{EC1EEFB6-453A-4247-B640-95375846369B}" type="presParOf" srcId="{17CD29EE-FC76-4011-AE8A-6F88623BEA27}" destId="{7213FB93-7E6D-4D71-97EA-65925776127C}" srcOrd="0" destOrd="0" presId="urn:microsoft.com/office/officeart/2018/5/layout/IconCircleLabelList"/>
    <dgm:cxn modelId="{F8A97473-C825-4B1D-9906-7F71529620D2}" type="presParOf" srcId="{17CD29EE-FC76-4011-AE8A-6F88623BEA27}" destId="{5E6AFCC8-858A-4EEB-A827-4A6254DD5B18}" srcOrd="1" destOrd="0" presId="urn:microsoft.com/office/officeart/2018/5/layout/IconCircleLabelList"/>
    <dgm:cxn modelId="{4B43F405-AE35-4DCB-B00A-7D794B686E3A}" type="presParOf" srcId="{17CD29EE-FC76-4011-AE8A-6F88623BEA27}" destId="{1C281EBB-4C60-4618-8450-365E61E7E6CB}" srcOrd="2" destOrd="0" presId="urn:microsoft.com/office/officeart/2018/5/layout/IconCircleLabelList"/>
    <dgm:cxn modelId="{AD606580-9FCD-43EA-BA2B-CD05BF1F8BA5}" type="presParOf" srcId="{17CD29EE-FC76-4011-AE8A-6F88623BEA27}" destId="{6F827BD2-D56F-484B-BBA4-469B30B395A2}" srcOrd="3" destOrd="0" presId="urn:microsoft.com/office/officeart/2018/5/layout/IconCircleLabelList"/>
    <dgm:cxn modelId="{22629AC9-23A0-4322-800B-8E7FE32CAA5B}" type="presParOf" srcId="{3C4C5C85-64EA-428D-8F74-492C32288BB0}" destId="{5367118F-2660-42AA-A720-B270646AD9D9}" srcOrd="7" destOrd="0" presId="urn:microsoft.com/office/officeart/2018/5/layout/IconCircleLabelList"/>
    <dgm:cxn modelId="{DDC1DA0B-78FE-487C-B085-6AA658AB1CFE}" type="presParOf" srcId="{3C4C5C85-64EA-428D-8F74-492C32288BB0}" destId="{C900D0E0-ABAB-4936-AA8E-F39AD4FF73BD}" srcOrd="8" destOrd="0" presId="urn:microsoft.com/office/officeart/2018/5/layout/IconCircleLabelList"/>
    <dgm:cxn modelId="{AB8FFB32-D4AE-41F3-B514-2CD79279282E}" type="presParOf" srcId="{C900D0E0-ABAB-4936-AA8E-F39AD4FF73BD}" destId="{1884EE33-98A3-40C2-B4F9-6DFB9B6DB880}" srcOrd="0" destOrd="0" presId="urn:microsoft.com/office/officeart/2018/5/layout/IconCircleLabelList"/>
    <dgm:cxn modelId="{364CFC47-8627-43BD-AC1A-B47380996B19}" type="presParOf" srcId="{C900D0E0-ABAB-4936-AA8E-F39AD4FF73BD}" destId="{DC29942A-46C0-4474-A3BF-4C66F33A6C21}" srcOrd="1" destOrd="0" presId="urn:microsoft.com/office/officeart/2018/5/layout/IconCircleLabelList"/>
    <dgm:cxn modelId="{990CD6FC-6CC6-4DCD-AD68-E806A0EE2D07}" type="presParOf" srcId="{C900D0E0-ABAB-4936-AA8E-F39AD4FF73BD}" destId="{27EDCAB8-53B5-4EFD-AF97-7859055D6401}" srcOrd="2" destOrd="0" presId="urn:microsoft.com/office/officeart/2018/5/layout/IconCircleLabelList"/>
    <dgm:cxn modelId="{2451E777-9E9C-443A-AC52-27F7779D73F6}" type="presParOf" srcId="{C900D0E0-ABAB-4936-AA8E-F39AD4FF73BD}" destId="{57AC208B-95B3-4706-A036-BF7B223E6BB4}" srcOrd="3" destOrd="0" presId="urn:microsoft.com/office/officeart/2018/5/layout/IconCircleLabelList"/>
    <dgm:cxn modelId="{6996A086-B350-43C7-908B-C6D6D950AD7D}" type="presParOf" srcId="{3C4C5C85-64EA-428D-8F74-492C32288BB0}" destId="{522BA1DE-0617-450A-B309-22CFC1715104}" srcOrd="9" destOrd="0" presId="urn:microsoft.com/office/officeart/2018/5/layout/IconCircleLabelList"/>
    <dgm:cxn modelId="{97992558-FB9E-475B-9273-3C76761DEE1D}" type="presParOf" srcId="{3C4C5C85-64EA-428D-8F74-492C32288BB0}" destId="{B347A14D-DC04-4452-9A81-3815FD4753D9}" srcOrd="10" destOrd="0" presId="urn:microsoft.com/office/officeart/2018/5/layout/IconCircleLabelList"/>
    <dgm:cxn modelId="{DCA40199-DF0E-4CF4-8E9D-B0057CDD3BE3}" type="presParOf" srcId="{B347A14D-DC04-4452-9A81-3815FD4753D9}" destId="{40721E67-6E3D-4903-B6B6-DB421C0D8794}" srcOrd="0" destOrd="0" presId="urn:microsoft.com/office/officeart/2018/5/layout/IconCircleLabelList"/>
    <dgm:cxn modelId="{A3B8A7FD-FF65-43D2-B4C5-85483E886283}" type="presParOf" srcId="{B347A14D-DC04-4452-9A81-3815FD4753D9}" destId="{54128F96-9B09-417C-ACB8-69B9409CBA80}" srcOrd="1" destOrd="0" presId="urn:microsoft.com/office/officeart/2018/5/layout/IconCircleLabelList"/>
    <dgm:cxn modelId="{FEE3D563-A6F4-4970-B882-D76540C1B96B}" type="presParOf" srcId="{B347A14D-DC04-4452-9A81-3815FD4753D9}" destId="{46032D8D-32F7-403D-AE46-38808B3550B8}" srcOrd="2" destOrd="0" presId="urn:microsoft.com/office/officeart/2018/5/layout/IconCircleLabelList"/>
    <dgm:cxn modelId="{622FF39B-929C-48AF-B696-0615BB939429}" type="presParOf" srcId="{B347A14D-DC04-4452-9A81-3815FD4753D9}" destId="{F797767C-BD38-438B-A56D-0F8A502AED09}" srcOrd="3" destOrd="0" presId="urn:microsoft.com/office/officeart/2018/5/layout/IconCircleLabel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B434A0B-7ACD-41CA-8F1F-980820CBE189}">
      <dsp:nvSpPr>
        <dsp:cNvPr id="0" name=""/>
        <dsp:cNvSpPr/>
      </dsp:nvSpPr>
      <dsp:spPr>
        <a:xfrm>
          <a:off x="0" y="440"/>
          <a:ext cx="11006917" cy="605953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D5EC501-19E8-4B1E-8A82-109C8CFD7FB5}">
      <dsp:nvSpPr>
        <dsp:cNvPr id="0" name=""/>
        <dsp:cNvSpPr/>
      </dsp:nvSpPr>
      <dsp:spPr>
        <a:xfrm>
          <a:off x="183300" y="136779"/>
          <a:ext cx="333274" cy="333274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B643C26-AA19-4939-96E0-E61174435BAC}">
      <dsp:nvSpPr>
        <dsp:cNvPr id="0" name=""/>
        <dsp:cNvSpPr/>
      </dsp:nvSpPr>
      <dsp:spPr>
        <a:xfrm>
          <a:off x="699876" y="440"/>
          <a:ext cx="10307041" cy="60595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130" tIns="64130" rIns="64130" bIns="6413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>
              <a:latin typeface="Open Sans"/>
              <a:ea typeface="Open Sans"/>
              <a:cs typeface="Open Sans"/>
            </a:rPr>
            <a:t>Recognize and reinforce </a:t>
          </a:r>
          <a:r>
            <a:rPr lang="en-US" sz="1600" u="none" kern="1200" dirty="0">
              <a:latin typeface="Open Sans"/>
              <a:ea typeface="Open Sans"/>
              <a:cs typeface="Open Sans"/>
            </a:rPr>
            <a:t>success, but b</a:t>
          </a:r>
          <a:r>
            <a:rPr lang="en-US" sz="1600" u="sng" kern="1200" dirty="0">
              <a:latin typeface="Open Sans"/>
              <a:ea typeface="Open Sans"/>
              <a:cs typeface="Open Sans"/>
            </a:rPr>
            <a:t>e genuine</a:t>
          </a:r>
          <a:r>
            <a:rPr lang="en-US" sz="1600" kern="1200" dirty="0">
              <a:latin typeface="Open Sans"/>
              <a:ea typeface="Open Sans"/>
              <a:cs typeface="Open Sans"/>
            </a:rPr>
            <a:t>!</a:t>
          </a:r>
        </a:p>
      </dsp:txBody>
      <dsp:txXfrm>
        <a:off x="699876" y="440"/>
        <a:ext cx="10307041" cy="605953"/>
      </dsp:txXfrm>
    </dsp:sp>
    <dsp:sp modelId="{092E3D14-9FEB-4325-BB75-011C14BA9671}">
      <dsp:nvSpPr>
        <dsp:cNvPr id="0" name=""/>
        <dsp:cNvSpPr/>
      </dsp:nvSpPr>
      <dsp:spPr>
        <a:xfrm>
          <a:off x="0" y="757882"/>
          <a:ext cx="11006917" cy="605953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5DD678F-BB23-45B3-97C6-0B6AB1C2B5B3}">
      <dsp:nvSpPr>
        <dsp:cNvPr id="0" name=""/>
        <dsp:cNvSpPr/>
      </dsp:nvSpPr>
      <dsp:spPr>
        <a:xfrm>
          <a:off x="183300" y="894221"/>
          <a:ext cx="333274" cy="333274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2277AB9-4F22-4E61-9F89-88CF99E65BA3}">
      <dsp:nvSpPr>
        <dsp:cNvPr id="0" name=""/>
        <dsp:cNvSpPr/>
      </dsp:nvSpPr>
      <dsp:spPr>
        <a:xfrm>
          <a:off x="699876" y="757882"/>
          <a:ext cx="10307041" cy="60595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130" tIns="64130" rIns="64130" bIns="6413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>
              <a:latin typeface="Open Sans"/>
              <a:ea typeface="Open Sans"/>
              <a:cs typeface="Open Sans"/>
            </a:rPr>
            <a:t>Partner</a:t>
          </a:r>
        </a:p>
      </dsp:txBody>
      <dsp:txXfrm>
        <a:off x="699876" y="757882"/>
        <a:ext cx="10307041" cy="605953"/>
      </dsp:txXfrm>
    </dsp:sp>
    <dsp:sp modelId="{1BF52715-7D3D-49AB-880C-EA7D8CF568FA}">
      <dsp:nvSpPr>
        <dsp:cNvPr id="0" name=""/>
        <dsp:cNvSpPr/>
      </dsp:nvSpPr>
      <dsp:spPr>
        <a:xfrm>
          <a:off x="0" y="1515323"/>
          <a:ext cx="11006917" cy="605953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699789F-DED4-4AAD-8DE0-C35932ECB8C7}">
      <dsp:nvSpPr>
        <dsp:cNvPr id="0" name=""/>
        <dsp:cNvSpPr/>
      </dsp:nvSpPr>
      <dsp:spPr>
        <a:xfrm>
          <a:off x="183300" y="1651663"/>
          <a:ext cx="333274" cy="333274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FBC8620-5F99-4BD8-B9B0-9C12C6DA6AED}">
      <dsp:nvSpPr>
        <dsp:cNvPr id="0" name=""/>
        <dsp:cNvSpPr/>
      </dsp:nvSpPr>
      <dsp:spPr>
        <a:xfrm>
          <a:off x="699876" y="1515323"/>
          <a:ext cx="10307041" cy="60595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130" tIns="64130" rIns="64130" bIns="6413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>
              <a:latin typeface="Open Sans"/>
              <a:ea typeface="Open Sans"/>
              <a:cs typeface="Open Sans"/>
            </a:rPr>
            <a:t>Offer perspective in face of difficulties</a:t>
          </a:r>
        </a:p>
      </dsp:txBody>
      <dsp:txXfrm>
        <a:off x="699876" y="1515323"/>
        <a:ext cx="10307041" cy="605953"/>
      </dsp:txXfrm>
    </dsp:sp>
    <dsp:sp modelId="{27917D5A-C484-4FC4-AF94-EC11625E5D57}">
      <dsp:nvSpPr>
        <dsp:cNvPr id="0" name=""/>
        <dsp:cNvSpPr/>
      </dsp:nvSpPr>
      <dsp:spPr>
        <a:xfrm>
          <a:off x="0" y="2272765"/>
          <a:ext cx="11006917" cy="605953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626A481-1587-444A-84FF-F959C5791D02}">
      <dsp:nvSpPr>
        <dsp:cNvPr id="0" name=""/>
        <dsp:cNvSpPr/>
      </dsp:nvSpPr>
      <dsp:spPr>
        <a:xfrm>
          <a:off x="183300" y="2409105"/>
          <a:ext cx="333274" cy="333274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B2FC64B-ACD2-4E78-B631-1AB14EA76421}">
      <dsp:nvSpPr>
        <dsp:cNvPr id="0" name=""/>
        <dsp:cNvSpPr/>
      </dsp:nvSpPr>
      <dsp:spPr>
        <a:xfrm>
          <a:off x="699876" y="2272765"/>
          <a:ext cx="10307041" cy="60595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130" tIns="64130" rIns="64130" bIns="6413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>
              <a:latin typeface="Open Sans"/>
              <a:ea typeface="Open Sans"/>
              <a:cs typeface="Open Sans"/>
            </a:rPr>
            <a:t>Express optimism</a:t>
          </a:r>
        </a:p>
      </dsp:txBody>
      <dsp:txXfrm>
        <a:off x="699876" y="2272765"/>
        <a:ext cx="10307041" cy="605953"/>
      </dsp:txXfrm>
    </dsp:sp>
    <dsp:sp modelId="{BDD6F70D-29AC-4C81-B131-02ED8A0B3ED9}">
      <dsp:nvSpPr>
        <dsp:cNvPr id="0" name=""/>
        <dsp:cNvSpPr/>
      </dsp:nvSpPr>
      <dsp:spPr>
        <a:xfrm>
          <a:off x="0" y="3030207"/>
          <a:ext cx="11006917" cy="605953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4A2250D-06D0-47AC-A27A-049F0B6DEFC3}">
      <dsp:nvSpPr>
        <dsp:cNvPr id="0" name=""/>
        <dsp:cNvSpPr/>
      </dsp:nvSpPr>
      <dsp:spPr>
        <a:xfrm>
          <a:off x="183300" y="3166547"/>
          <a:ext cx="333274" cy="333274"/>
        </a:xfrm>
        <a:prstGeom prst="rect">
          <a:avLst/>
        </a:prstGeom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C4A5B88-4764-4FE0-B83D-A278A5505416}">
      <dsp:nvSpPr>
        <dsp:cNvPr id="0" name=""/>
        <dsp:cNvSpPr/>
      </dsp:nvSpPr>
      <dsp:spPr>
        <a:xfrm>
          <a:off x="699876" y="3030207"/>
          <a:ext cx="10307041" cy="60595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130" tIns="64130" rIns="64130" bIns="64130" numCol="1" spcCol="1270" anchor="ctr" anchorCtr="0">
          <a:noAutofit/>
        </a:bodyPr>
        <a:lstStyle/>
        <a:p>
          <a:pPr marL="0" lvl="0" indent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>
              <a:latin typeface="Open Sans"/>
              <a:ea typeface="Open Sans"/>
              <a:cs typeface="Open Sans"/>
            </a:rPr>
            <a:t>See any progress as progress, use the Ladder of engagement!</a:t>
          </a:r>
        </a:p>
      </dsp:txBody>
      <dsp:txXfrm>
        <a:off x="699876" y="3030207"/>
        <a:ext cx="10307041" cy="605953"/>
      </dsp:txXfrm>
    </dsp:sp>
    <dsp:sp modelId="{018C63F1-AA31-4EBC-8129-560D03A53C0C}">
      <dsp:nvSpPr>
        <dsp:cNvPr id="0" name=""/>
        <dsp:cNvSpPr/>
      </dsp:nvSpPr>
      <dsp:spPr>
        <a:xfrm>
          <a:off x="0" y="3787649"/>
          <a:ext cx="11006917" cy="605953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AA13049-3BA1-4588-899A-7FA872532476}">
      <dsp:nvSpPr>
        <dsp:cNvPr id="0" name=""/>
        <dsp:cNvSpPr/>
      </dsp:nvSpPr>
      <dsp:spPr>
        <a:xfrm>
          <a:off x="183300" y="3923989"/>
          <a:ext cx="333274" cy="333274"/>
        </a:xfrm>
        <a:prstGeom prst="rect">
          <a:avLst/>
        </a:prstGeom>
        <a:blipFill>
          <a:blip xmlns:r="http://schemas.openxmlformats.org/officeDocument/2006/relationships"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FC41A68-1F03-4B9A-B9C7-125097946CB7}">
      <dsp:nvSpPr>
        <dsp:cNvPr id="0" name=""/>
        <dsp:cNvSpPr/>
      </dsp:nvSpPr>
      <dsp:spPr>
        <a:xfrm>
          <a:off x="699876" y="3787649"/>
          <a:ext cx="10307041" cy="60595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130" tIns="64130" rIns="64130" bIns="6413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>
              <a:latin typeface="Open Sans"/>
              <a:ea typeface="Open Sans"/>
              <a:cs typeface="Open Sans"/>
            </a:rPr>
            <a:t>“It is a challenging issue.”</a:t>
          </a:r>
        </a:p>
      </dsp:txBody>
      <dsp:txXfrm>
        <a:off x="699876" y="3787649"/>
        <a:ext cx="10307041" cy="605953"/>
      </dsp:txXfrm>
    </dsp:sp>
    <dsp:sp modelId="{8B4558B5-672D-48B0-B00E-A9802AFC0DDA}">
      <dsp:nvSpPr>
        <dsp:cNvPr id="0" name=""/>
        <dsp:cNvSpPr/>
      </dsp:nvSpPr>
      <dsp:spPr>
        <a:xfrm>
          <a:off x="0" y="4545091"/>
          <a:ext cx="11006917" cy="605953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E3CF903-552D-49EA-BCAC-46CD20AD313A}">
      <dsp:nvSpPr>
        <dsp:cNvPr id="0" name=""/>
        <dsp:cNvSpPr/>
      </dsp:nvSpPr>
      <dsp:spPr>
        <a:xfrm>
          <a:off x="183300" y="4681430"/>
          <a:ext cx="333274" cy="333274"/>
        </a:xfrm>
        <a:prstGeom prst="rect">
          <a:avLst/>
        </a:prstGeom>
        <a:blipFill>
          <a:blip xmlns:r="http://schemas.openxmlformats.org/officeDocument/2006/relationships"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C686DB2-6E52-490C-AFFC-F6772E2D4C9B}">
      <dsp:nvSpPr>
        <dsp:cNvPr id="0" name=""/>
        <dsp:cNvSpPr/>
      </dsp:nvSpPr>
      <dsp:spPr>
        <a:xfrm>
          <a:off x="699876" y="4545091"/>
          <a:ext cx="10307041" cy="60595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130" tIns="64130" rIns="64130" bIns="6413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>
              <a:latin typeface="Open Sans"/>
              <a:ea typeface="Open Sans"/>
              <a:cs typeface="Open Sans"/>
            </a:rPr>
            <a:t>“I can see that you are trying to weigh what will work best for your constituents.” </a:t>
          </a:r>
        </a:p>
      </dsp:txBody>
      <dsp:txXfrm>
        <a:off x="699876" y="4545091"/>
        <a:ext cx="10307041" cy="60595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1E408B2-6504-4CFE-B190-12AEECE6AE00}">
      <dsp:nvSpPr>
        <dsp:cNvPr id="0" name=""/>
        <dsp:cNvSpPr/>
      </dsp:nvSpPr>
      <dsp:spPr>
        <a:xfrm>
          <a:off x="0" y="3535"/>
          <a:ext cx="10972800" cy="753148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C5855D3-5BC6-477A-85EF-0D49E0817327}">
      <dsp:nvSpPr>
        <dsp:cNvPr id="0" name=""/>
        <dsp:cNvSpPr/>
      </dsp:nvSpPr>
      <dsp:spPr>
        <a:xfrm>
          <a:off x="227827" y="172994"/>
          <a:ext cx="414231" cy="414231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0F69E11-4A42-42E1-A749-41473A90B1A8}">
      <dsp:nvSpPr>
        <dsp:cNvPr id="0" name=""/>
        <dsp:cNvSpPr/>
      </dsp:nvSpPr>
      <dsp:spPr>
        <a:xfrm>
          <a:off x="869886" y="3535"/>
          <a:ext cx="10102913" cy="75314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9708" tIns="79708" rIns="79708" bIns="79708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>
              <a:latin typeface="Open Sans"/>
              <a:ea typeface="Open Sans"/>
              <a:cs typeface="Open Sans"/>
            </a:rPr>
            <a:t>Mirror what the policymaker is saying</a:t>
          </a:r>
        </a:p>
      </dsp:txBody>
      <dsp:txXfrm>
        <a:off x="869886" y="3535"/>
        <a:ext cx="10102913" cy="753148"/>
      </dsp:txXfrm>
    </dsp:sp>
    <dsp:sp modelId="{877FA6BA-D4A1-42E2-80A6-2FD8BFEFE346}">
      <dsp:nvSpPr>
        <dsp:cNvPr id="0" name=""/>
        <dsp:cNvSpPr/>
      </dsp:nvSpPr>
      <dsp:spPr>
        <a:xfrm>
          <a:off x="0" y="944971"/>
          <a:ext cx="10972800" cy="753148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5194250-0BDC-4A94-9BB0-6836B7433DA5}">
      <dsp:nvSpPr>
        <dsp:cNvPr id="0" name=""/>
        <dsp:cNvSpPr/>
      </dsp:nvSpPr>
      <dsp:spPr>
        <a:xfrm>
          <a:off x="227827" y="1114429"/>
          <a:ext cx="414231" cy="414231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CCE44BB-A485-4154-8C03-9563043A0E7E}">
      <dsp:nvSpPr>
        <dsp:cNvPr id="0" name=""/>
        <dsp:cNvSpPr/>
      </dsp:nvSpPr>
      <dsp:spPr>
        <a:xfrm>
          <a:off x="869886" y="944971"/>
          <a:ext cx="10102913" cy="75314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9708" tIns="79708" rIns="79708" bIns="79708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>
              <a:latin typeface="Open Sans"/>
              <a:ea typeface="Open Sans"/>
              <a:cs typeface="Open Sans"/>
            </a:rPr>
            <a:t>Demonstrate that you are partnering with the policymaker and understand what the policymaker is trying to communicate to you</a:t>
          </a:r>
        </a:p>
      </dsp:txBody>
      <dsp:txXfrm>
        <a:off x="869886" y="944971"/>
        <a:ext cx="10102913" cy="753148"/>
      </dsp:txXfrm>
    </dsp:sp>
    <dsp:sp modelId="{F1B6DC57-34AC-4E75-9090-3C8356FAA540}">
      <dsp:nvSpPr>
        <dsp:cNvPr id="0" name=""/>
        <dsp:cNvSpPr/>
      </dsp:nvSpPr>
      <dsp:spPr>
        <a:xfrm>
          <a:off x="0" y="1886407"/>
          <a:ext cx="10972800" cy="753148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4F9ECD8-2C06-44D1-8C43-7859B637615C}">
      <dsp:nvSpPr>
        <dsp:cNvPr id="0" name=""/>
        <dsp:cNvSpPr/>
      </dsp:nvSpPr>
      <dsp:spPr>
        <a:xfrm>
          <a:off x="227827" y="2055865"/>
          <a:ext cx="414231" cy="414231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18F1967-C360-4F8F-B1C4-3B8F3E1A07C8}">
      <dsp:nvSpPr>
        <dsp:cNvPr id="0" name=""/>
        <dsp:cNvSpPr/>
      </dsp:nvSpPr>
      <dsp:spPr>
        <a:xfrm>
          <a:off x="869886" y="1886407"/>
          <a:ext cx="10102913" cy="75314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9708" tIns="79708" rIns="79708" bIns="79708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>
              <a:latin typeface="Open Sans"/>
              <a:ea typeface="Open Sans"/>
              <a:cs typeface="Open Sans"/>
            </a:rPr>
            <a:t>Clarify the policymaker’s train of thought</a:t>
          </a:r>
        </a:p>
      </dsp:txBody>
      <dsp:txXfrm>
        <a:off x="869886" y="1886407"/>
        <a:ext cx="10102913" cy="753148"/>
      </dsp:txXfrm>
    </dsp:sp>
    <dsp:sp modelId="{38992933-7E56-4BB4-986A-6F3C500A3690}">
      <dsp:nvSpPr>
        <dsp:cNvPr id="0" name=""/>
        <dsp:cNvSpPr/>
      </dsp:nvSpPr>
      <dsp:spPr>
        <a:xfrm>
          <a:off x="0" y="2827842"/>
          <a:ext cx="10972800" cy="753148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9CB5C20-B6A4-4FEB-A225-29A2168C2FF1}">
      <dsp:nvSpPr>
        <dsp:cNvPr id="0" name=""/>
        <dsp:cNvSpPr/>
      </dsp:nvSpPr>
      <dsp:spPr>
        <a:xfrm>
          <a:off x="227827" y="2997301"/>
          <a:ext cx="414231" cy="414231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51996CD-FDA0-45B2-8D5F-B52B820C96ED}">
      <dsp:nvSpPr>
        <dsp:cNvPr id="0" name=""/>
        <dsp:cNvSpPr/>
      </dsp:nvSpPr>
      <dsp:spPr>
        <a:xfrm>
          <a:off x="869886" y="2827842"/>
          <a:ext cx="10102913" cy="75314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9708" tIns="79708" rIns="79708" bIns="79708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>
              <a:latin typeface="Open Sans"/>
              <a:ea typeface="Open Sans"/>
              <a:cs typeface="Open Sans"/>
            </a:rPr>
            <a:t>State what the policymaker means</a:t>
          </a:r>
        </a:p>
      </dsp:txBody>
      <dsp:txXfrm>
        <a:off x="869886" y="2827842"/>
        <a:ext cx="10102913" cy="753148"/>
      </dsp:txXfrm>
    </dsp:sp>
    <dsp:sp modelId="{20D42F97-F126-4EF4-8015-866E20F319FF}">
      <dsp:nvSpPr>
        <dsp:cNvPr id="0" name=""/>
        <dsp:cNvSpPr/>
      </dsp:nvSpPr>
      <dsp:spPr>
        <a:xfrm>
          <a:off x="0" y="3769278"/>
          <a:ext cx="10972800" cy="753148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DCB3E70-AAB6-460D-B73B-91F9102FA0E3}">
      <dsp:nvSpPr>
        <dsp:cNvPr id="0" name=""/>
        <dsp:cNvSpPr/>
      </dsp:nvSpPr>
      <dsp:spPr>
        <a:xfrm>
          <a:off x="227827" y="3938736"/>
          <a:ext cx="414231" cy="414231"/>
        </a:xfrm>
        <a:prstGeom prst="rect">
          <a:avLst/>
        </a:prstGeom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9E6029F-EA67-4C15-B98D-61AF0050D77C}">
      <dsp:nvSpPr>
        <dsp:cNvPr id="0" name=""/>
        <dsp:cNvSpPr/>
      </dsp:nvSpPr>
      <dsp:spPr>
        <a:xfrm>
          <a:off x="869886" y="3769278"/>
          <a:ext cx="10102913" cy="75314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9708" tIns="79708" rIns="79708" bIns="79708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>
              <a:latin typeface="Open Sans"/>
              <a:ea typeface="Open Sans"/>
              <a:cs typeface="Open Sans"/>
            </a:rPr>
            <a:t>Show collaboration</a:t>
          </a:r>
        </a:p>
      </dsp:txBody>
      <dsp:txXfrm>
        <a:off x="869886" y="3769278"/>
        <a:ext cx="10102913" cy="753148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B724A05-9B52-4C28-991D-7A84762EDC27}">
      <dsp:nvSpPr>
        <dsp:cNvPr id="0" name=""/>
        <dsp:cNvSpPr/>
      </dsp:nvSpPr>
      <dsp:spPr>
        <a:xfrm>
          <a:off x="713086" y="179369"/>
          <a:ext cx="1098000" cy="1098000"/>
        </a:xfrm>
        <a:prstGeom prst="ellipse">
          <a:avLst/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483FF18-5569-4E30-81EA-0B9F67C4C95E}">
      <dsp:nvSpPr>
        <dsp:cNvPr id="0" name=""/>
        <dsp:cNvSpPr/>
      </dsp:nvSpPr>
      <dsp:spPr>
        <a:xfrm>
          <a:off x="947086" y="413369"/>
          <a:ext cx="630000" cy="630000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33C0307-1408-4D94-9D5C-A0F85B8D9B70}">
      <dsp:nvSpPr>
        <dsp:cNvPr id="0" name=""/>
        <dsp:cNvSpPr/>
      </dsp:nvSpPr>
      <dsp:spPr>
        <a:xfrm>
          <a:off x="362086" y="1619369"/>
          <a:ext cx="180000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1200" kern="1200"/>
            <a:t>Let the policymaker know you’re listening and understanding</a:t>
          </a:r>
        </a:p>
      </dsp:txBody>
      <dsp:txXfrm>
        <a:off x="362086" y="1619369"/>
        <a:ext cx="1800000" cy="720000"/>
      </dsp:txXfrm>
    </dsp:sp>
    <dsp:sp modelId="{FEE49C36-A32C-4D16-9C8F-0DD73B357A11}">
      <dsp:nvSpPr>
        <dsp:cNvPr id="0" name=""/>
        <dsp:cNvSpPr/>
      </dsp:nvSpPr>
      <dsp:spPr>
        <a:xfrm>
          <a:off x="2828086" y="179369"/>
          <a:ext cx="1098000" cy="1098000"/>
        </a:xfrm>
        <a:prstGeom prst="ellipse">
          <a:avLst/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E4BB3CC-E7B0-4CD4-ACCA-180E17B91D24}">
      <dsp:nvSpPr>
        <dsp:cNvPr id="0" name=""/>
        <dsp:cNvSpPr/>
      </dsp:nvSpPr>
      <dsp:spPr>
        <a:xfrm>
          <a:off x="3062086" y="413369"/>
          <a:ext cx="630000" cy="630000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54A6043-D05E-493D-9CC3-997C7F9F974F}">
      <dsp:nvSpPr>
        <dsp:cNvPr id="0" name=""/>
        <dsp:cNvSpPr/>
      </dsp:nvSpPr>
      <dsp:spPr>
        <a:xfrm>
          <a:off x="2477086" y="1619369"/>
          <a:ext cx="180000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1200" kern="1200"/>
            <a:t>Link relevant information</a:t>
          </a:r>
        </a:p>
      </dsp:txBody>
      <dsp:txXfrm>
        <a:off x="2477086" y="1619369"/>
        <a:ext cx="1800000" cy="720000"/>
      </dsp:txXfrm>
    </dsp:sp>
    <dsp:sp modelId="{7A10CB6F-401B-4A74-B0C2-00F75E2E29E6}">
      <dsp:nvSpPr>
        <dsp:cNvPr id="0" name=""/>
        <dsp:cNvSpPr/>
      </dsp:nvSpPr>
      <dsp:spPr>
        <a:xfrm>
          <a:off x="4943086" y="179369"/>
          <a:ext cx="1098000" cy="1098000"/>
        </a:xfrm>
        <a:prstGeom prst="ellipse">
          <a:avLst/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968B736-C7F7-4090-A1FB-CD968D8B6C45}">
      <dsp:nvSpPr>
        <dsp:cNvPr id="0" name=""/>
        <dsp:cNvSpPr/>
      </dsp:nvSpPr>
      <dsp:spPr>
        <a:xfrm>
          <a:off x="5177086" y="413369"/>
          <a:ext cx="630000" cy="630000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C6A34BB-6F36-49EC-9B7E-A1637386FEEE}">
      <dsp:nvSpPr>
        <dsp:cNvPr id="0" name=""/>
        <dsp:cNvSpPr/>
      </dsp:nvSpPr>
      <dsp:spPr>
        <a:xfrm>
          <a:off x="4592086" y="1619369"/>
          <a:ext cx="180000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1200" kern="1200"/>
            <a:t>Allow the policymaker to hear their own motivations and ambivalence</a:t>
          </a:r>
        </a:p>
      </dsp:txBody>
      <dsp:txXfrm>
        <a:off x="4592086" y="1619369"/>
        <a:ext cx="1800000" cy="720000"/>
      </dsp:txXfrm>
    </dsp:sp>
    <dsp:sp modelId="{7213FB93-7E6D-4D71-97EA-65925776127C}">
      <dsp:nvSpPr>
        <dsp:cNvPr id="0" name=""/>
        <dsp:cNvSpPr/>
      </dsp:nvSpPr>
      <dsp:spPr>
        <a:xfrm>
          <a:off x="7058086" y="179369"/>
          <a:ext cx="1098000" cy="1098000"/>
        </a:xfrm>
        <a:prstGeom prst="ellipse">
          <a:avLst/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E6AFCC8-858A-4EEB-A827-4A6254DD5B18}">
      <dsp:nvSpPr>
        <dsp:cNvPr id="0" name=""/>
        <dsp:cNvSpPr/>
      </dsp:nvSpPr>
      <dsp:spPr>
        <a:xfrm>
          <a:off x="7292086" y="413369"/>
          <a:ext cx="630000" cy="630000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F827BD2-D56F-484B-BBA4-469B30B395A2}">
      <dsp:nvSpPr>
        <dsp:cNvPr id="0" name=""/>
        <dsp:cNvSpPr/>
      </dsp:nvSpPr>
      <dsp:spPr>
        <a:xfrm>
          <a:off x="6707086" y="1619369"/>
          <a:ext cx="180000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1200" kern="1200"/>
            <a:t>Help to clarify the policymaker’s stances and planned actions</a:t>
          </a:r>
        </a:p>
      </dsp:txBody>
      <dsp:txXfrm>
        <a:off x="6707086" y="1619369"/>
        <a:ext cx="1800000" cy="720000"/>
      </dsp:txXfrm>
    </dsp:sp>
    <dsp:sp modelId="{1884EE33-98A3-40C2-B4F9-6DFB9B6DB880}">
      <dsp:nvSpPr>
        <dsp:cNvPr id="0" name=""/>
        <dsp:cNvSpPr/>
      </dsp:nvSpPr>
      <dsp:spPr>
        <a:xfrm>
          <a:off x="9173086" y="179369"/>
          <a:ext cx="1098000" cy="1098000"/>
        </a:xfrm>
        <a:prstGeom prst="ellipse">
          <a:avLst/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C29942A-46C0-4474-A3BF-4C66F33A6C21}">
      <dsp:nvSpPr>
        <dsp:cNvPr id="0" name=""/>
        <dsp:cNvSpPr/>
      </dsp:nvSpPr>
      <dsp:spPr>
        <a:xfrm>
          <a:off x="9407086" y="413369"/>
          <a:ext cx="630000" cy="630000"/>
        </a:xfrm>
        <a:prstGeom prst="rect">
          <a:avLst/>
        </a:prstGeom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7AC208B-95B3-4706-A036-BF7B223E6BB4}">
      <dsp:nvSpPr>
        <dsp:cNvPr id="0" name=""/>
        <dsp:cNvSpPr/>
      </dsp:nvSpPr>
      <dsp:spPr>
        <a:xfrm>
          <a:off x="8822086" y="1619369"/>
          <a:ext cx="180000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1200" kern="1200"/>
            <a:t>Help to bridge/transition between topics</a:t>
          </a:r>
        </a:p>
      </dsp:txBody>
      <dsp:txXfrm>
        <a:off x="8822086" y="1619369"/>
        <a:ext cx="1800000" cy="720000"/>
      </dsp:txXfrm>
    </dsp:sp>
    <dsp:sp modelId="{40721E67-6E3D-4903-B6B6-DB421C0D8794}">
      <dsp:nvSpPr>
        <dsp:cNvPr id="0" name=""/>
        <dsp:cNvSpPr/>
      </dsp:nvSpPr>
      <dsp:spPr>
        <a:xfrm>
          <a:off x="4943086" y="2789369"/>
          <a:ext cx="1098000" cy="1098000"/>
        </a:xfrm>
        <a:prstGeom prst="ellipse">
          <a:avLst/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4128F96-9B09-417C-ACB8-69B9409CBA80}">
      <dsp:nvSpPr>
        <dsp:cNvPr id="0" name=""/>
        <dsp:cNvSpPr/>
      </dsp:nvSpPr>
      <dsp:spPr>
        <a:xfrm>
          <a:off x="5177086" y="3023369"/>
          <a:ext cx="630000" cy="630000"/>
        </a:xfrm>
        <a:prstGeom prst="rect">
          <a:avLst/>
        </a:prstGeom>
        <a:blipFill>
          <a:blip xmlns:r="http://schemas.openxmlformats.org/officeDocument/2006/relationships"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797767C-BD38-438B-A56D-0F8A502AED09}">
      <dsp:nvSpPr>
        <dsp:cNvPr id="0" name=""/>
        <dsp:cNvSpPr/>
      </dsp:nvSpPr>
      <dsp:spPr>
        <a:xfrm>
          <a:off x="4592086" y="4229369"/>
          <a:ext cx="180000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1200" kern="1200"/>
            <a:t>Focus on the most important aspects of your conversation</a:t>
          </a:r>
        </a:p>
      </dsp:txBody>
      <dsp:txXfrm>
        <a:off x="4592086" y="4229369"/>
        <a:ext cx="1800000" cy="72000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18/5/layout/IconCircleLabelList">
  <dgm:title val="Icon Circle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4"/>
          <dgm:constr type="h" for="des" forName="compNode" op="equ"/>
          <dgm:constr type="h" for="des" forName="textRect" op="equ"/>
        </dgm:constrLst>
      </dgm:if>
      <dgm:if name="Name5" axis="ch" ptType="node" func="cnt" op="lte" val="3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0"/>
          <dgm:constr type="h" for="des" forName="compNode" op="equ"/>
          <dgm:constr type="h" for="des" forName="textRect" op="equ"/>
        </dgm:constrLst>
      </dgm:if>
      <dgm:if name="Name6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2"/>
          <dgm:constr type="h" for="des" forName="compNode" op="equ"/>
          <dgm:constr type="h" for="des" forName="textRect" op="equ"/>
        </dgm:constrLst>
      </dgm:if>
      <dgm:else name="Name7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BgRect" refType="w" fact="0.61"/>
          <dgm:constr type="h" for="ch" forName="iconBgRect" refType="w" refFor="ch" refForName="iconBgRect"/>
          <dgm:constr type="t" for="ch" forName="iconBgRect"/>
          <dgm:constr type="ctrX" for="ch" forName="iconBgRect" refType="w" fact="0.5"/>
          <dgm:constr type="w" for="ch" forName="iconRect" refType="w" fact="0.35"/>
          <dgm:constr type="h" for="ch" forName="iconRect" refType="w" refFor="ch" refForName="iconRect"/>
          <dgm:constr type="ctrX" for="ch" forName="iconRect" refType="ctrX" refFor="ch" refForName="iconBgRect"/>
          <dgm:constr type="ctrY" for="ch" forName="iconRect" refType="ctrY" refFor="ch" refForName="iconBgRect"/>
          <dgm:constr type="h" for="ch" forName="spaceRect" refType="w" fact="0.19"/>
          <dgm:constr type="w" for="ch" forName="spaceRect" refType="w"/>
          <dgm:constr type="l" for="ch" forName="spaceRect"/>
          <dgm:constr type="t" for="ch" forName="spaceRect" refType="b" refFor="ch" refForName="iconBg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BgRect" styleLbl="bgShp">
          <dgm:alg type="sp"/>
          <dgm:shape xmlns:r="http://schemas.openxmlformats.org/officeDocument/2006/relationships" type="ellipse" r:blip="">
            <dgm:adjLst/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9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  <a:defRPr cap="all"/>
        </a:lvl1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1606EF2-D3E3-4CA7-9BF6-B4DBAD38CDDF}" type="datetimeFigureOut">
              <a:t>8/9/2023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878CA14-E6E0-4A6A-BC17-A39550096D9F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6918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5EB412F-BD62-4D23-A74D-7CDB5EF1780C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513926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g1dd29ec108d_0_9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91" name="Google Shape;191;g1dd29ec108d_0_9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Updated AO slide (2/22)</a:t>
            </a:r>
            <a:endParaRPr dirty="0"/>
          </a:p>
        </p:txBody>
      </p:sp>
      <p:sp>
        <p:nvSpPr>
          <p:cNvPr id="192" name="Google Shape;192;g1dd29ec108d_0_9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2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82667836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g1dd29ec108d_0_9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91" name="Google Shape;191;g1dd29ec108d_0_9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Updated AO slide (2/22)</a:t>
            </a:r>
            <a:endParaRPr dirty="0"/>
          </a:p>
        </p:txBody>
      </p:sp>
      <p:sp>
        <p:nvSpPr>
          <p:cNvPr id="192" name="Google Shape;192;g1dd29ec108d_0_9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5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26153983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g1dd29ec108d_0_9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91" name="Google Shape;191;g1dd29ec108d_0_9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Updated AO slide (2/22)</a:t>
            </a:r>
            <a:endParaRPr/>
          </a:p>
        </p:txBody>
      </p:sp>
      <p:sp>
        <p:nvSpPr>
          <p:cNvPr id="192" name="Google Shape;192;g1dd29ec108d_0_9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10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54269602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g1dd29ec108d_0_9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91" name="Google Shape;191;g1dd29ec108d_0_9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Updated AO slide (2/22)</a:t>
            </a:r>
            <a:endParaRPr/>
          </a:p>
        </p:txBody>
      </p:sp>
      <p:sp>
        <p:nvSpPr>
          <p:cNvPr id="192" name="Google Shape;192;g1dd29ec108d_0_9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11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6537939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4.png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8/9/2023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53878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8/9/2023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29054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8/9/2023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944565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9995028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 userDrawn="1"/>
        </p:nvSpPr>
        <p:spPr>
          <a:xfrm>
            <a:off x="1113352" y="5171108"/>
            <a:ext cx="34229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aseline="0">
                <a:solidFill>
                  <a:schemeClr val="bg1"/>
                </a:solidFill>
              </a:rPr>
              <a:t>/</a:t>
            </a:r>
            <a:r>
              <a:rPr lang="en-US" sz="3200" b="1" baseline="0">
                <a:solidFill>
                  <a:schemeClr val="bg1"/>
                </a:solidFill>
              </a:rPr>
              <a:t>RESULTSEdFund</a:t>
            </a:r>
          </a:p>
        </p:txBody>
      </p:sp>
      <p:pic>
        <p:nvPicPr>
          <p:cNvPr id="6" name="Picture 5" descr="instagram-icon.pn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3467" y="5852588"/>
            <a:ext cx="462037" cy="462037"/>
          </a:xfrm>
          <a:prstGeom prst="rect">
            <a:avLst/>
          </a:prstGeom>
        </p:spPr>
      </p:pic>
      <p:pic>
        <p:nvPicPr>
          <p:cNvPr id="7" name="Picture 6" descr="facebook_circle.png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3467" y="5195298"/>
            <a:ext cx="462037" cy="462037"/>
          </a:xfrm>
          <a:prstGeom prst="rect">
            <a:avLst/>
          </a:prstGeom>
        </p:spPr>
      </p:pic>
      <p:pic>
        <p:nvPicPr>
          <p:cNvPr id="8" name="Picture 7" descr="twitter_circle.png"/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3468" y="4536796"/>
            <a:ext cx="462037" cy="462037"/>
          </a:xfrm>
          <a:prstGeom prst="rect">
            <a:avLst/>
          </a:prstGeom>
        </p:spPr>
      </p:pic>
      <p:sp>
        <p:nvSpPr>
          <p:cNvPr id="9" name="Rectangle 8"/>
          <p:cNvSpPr/>
          <p:nvPr userDrawn="1"/>
        </p:nvSpPr>
        <p:spPr>
          <a:xfrm>
            <a:off x="1113347" y="4521594"/>
            <a:ext cx="339580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/>
            <a:r>
              <a:rPr lang="en-US" sz="3200" baseline="0">
                <a:solidFill>
                  <a:schemeClr val="bg1"/>
                </a:solidFill>
              </a:rPr>
              <a:t>@</a:t>
            </a:r>
            <a:r>
              <a:rPr lang="en-US" sz="3200" b="1" baseline="0">
                <a:solidFill>
                  <a:schemeClr val="bg1"/>
                </a:solidFill>
              </a:rPr>
              <a:t>RESULTS_Tweets</a:t>
            </a:r>
          </a:p>
        </p:txBody>
      </p:sp>
      <p:sp>
        <p:nvSpPr>
          <p:cNvPr id="10" name="Rectangle 9"/>
          <p:cNvSpPr/>
          <p:nvPr userDrawn="1"/>
        </p:nvSpPr>
        <p:spPr>
          <a:xfrm>
            <a:off x="1105505" y="5838762"/>
            <a:ext cx="295266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aseline="0">
                <a:solidFill>
                  <a:schemeClr val="bg1"/>
                </a:solidFill>
              </a:rPr>
              <a:t>@</a:t>
            </a:r>
            <a:r>
              <a:rPr lang="en-US" sz="3200" b="1" baseline="0">
                <a:solidFill>
                  <a:schemeClr val="bg1"/>
                </a:solidFill>
              </a:rPr>
              <a:t>voices4results</a:t>
            </a:r>
            <a:endParaRPr lang="en-US" sz="3200" b="1">
              <a:solidFill>
                <a:schemeClr val="bg1"/>
              </a:solidFill>
            </a:endParaRPr>
          </a:p>
        </p:txBody>
      </p:sp>
      <p:sp>
        <p:nvSpPr>
          <p:cNvPr id="11" name="TextBox 10"/>
          <p:cNvSpPr txBox="1"/>
          <p:nvPr userDrawn="1"/>
        </p:nvSpPr>
        <p:spPr>
          <a:xfrm>
            <a:off x="7027333" y="5571419"/>
            <a:ext cx="4559907" cy="748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4267" b="1">
                <a:solidFill>
                  <a:schemeClr val="bg1"/>
                </a:solidFill>
              </a:rPr>
              <a:t>www.results.org</a:t>
            </a:r>
          </a:p>
        </p:txBody>
      </p:sp>
    </p:spTree>
    <p:extLst>
      <p:ext uri="{BB962C8B-B14F-4D97-AF65-F5344CB8AC3E}">
        <p14:creationId xmlns:p14="http://schemas.microsoft.com/office/powerpoint/2010/main" val="318294426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5087940"/>
            <a:ext cx="10363200" cy="1362075"/>
          </a:xfrm>
        </p:spPr>
        <p:txBody>
          <a:bodyPr anchor="t"/>
          <a:lstStyle>
            <a:lvl1pPr algn="l">
              <a:defRPr sz="5333" b="0" cap="all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9" name="Title 1"/>
          <p:cNvSpPr txBox="1">
            <a:spLocks/>
          </p:cNvSpPr>
          <p:nvPr userDrawn="1"/>
        </p:nvSpPr>
        <p:spPr>
          <a:xfrm>
            <a:off x="963084" y="3725865"/>
            <a:ext cx="10363200" cy="1362075"/>
          </a:xfrm>
          <a:prstGeom prst="rect">
            <a:avLst/>
          </a:prstGeom>
        </p:spPr>
        <p:txBody>
          <a:bodyPr vert="horz" lIns="121920" tIns="60960" rIns="121920" bIns="6096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000" b="1" kern="1200" cap="all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5333" b="1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80853717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8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5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2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84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41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69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55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F07EF0-EC59-4189-9572-B7B83B61D54B}" type="datetime1">
              <a:rPr lang="en-US" smtClean="0"/>
              <a:t>8/9/2023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0" y="0"/>
            <a:ext cx="609600" cy="365125"/>
          </a:xfrm>
        </p:spPr>
        <p:txBody>
          <a:bodyPr/>
          <a:lstStyle/>
          <a:p>
            <a:fld id="{307E6868-079E-1649-B8D1-459B42CE4D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329757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DC477D-58A2-4113-BF73-BC0AB14880B3}" type="datetime1">
              <a:rPr lang="en-US" smtClean="0"/>
              <a:t>8/9/2023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0" y="13112"/>
            <a:ext cx="609600" cy="365125"/>
          </a:xfrm>
        </p:spPr>
        <p:txBody>
          <a:bodyPr/>
          <a:lstStyle/>
          <a:p>
            <a:fld id="{307E6868-079E-1649-B8D1-459B42CE4D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104386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9FA7FB-9C61-4F84-9688-F121FD8A3F8D}" type="datetime1">
              <a:rPr lang="en-US" smtClean="0"/>
              <a:t>8/9/2023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0" y="2791"/>
            <a:ext cx="609600" cy="365125"/>
          </a:xfrm>
        </p:spPr>
        <p:txBody>
          <a:bodyPr/>
          <a:lstStyle/>
          <a:p>
            <a:fld id="{307E6868-079E-1649-B8D1-459B42CE4D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037359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70" indent="0">
              <a:buNone/>
              <a:defRPr sz="2667" b="1"/>
            </a:lvl2pPr>
            <a:lvl3pPr marL="1219140" indent="0">
              <a:buNone/>
              <a:defRPr sz="2400" b="1"/>
            </a:lvl3pPr>
            <a:lvl4pPr marL="1828709" indent="0">
              <a:buNone/>
              <a:defRPr sz="2133" b="1"/>
            </a:lvl4pPr>
            <a:lvl5pPr marL="2438278" indent="0">
              <a:buNone/>
              <a:defRPr sz="2133" b="1"/>
            </a:lvl5pPr>
            <a:lvl6pPr marL="3047848" indent="0">
              <a:buNone/>
              <a:defRPr sz="2133" b="1"/>
            </a:lvl6pPr>
            <a:lvl7pPr marL="3657418" indent="0">
              <a:buNone/>
              <a:defRPr sz="2133" b="1"/>
            </a:lvl7pPr>
            <a:lvl8pPr marL="4266987" indent="0">
              <a:buNone/>
              <a:defRPr sz="2133" b="1"/>
            </a:lvl8pPr>
            <a:lvl9pPr marL="4876557" indent="0">
              <a:buNone/>
              <a:defRPr sz="21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70" y="1535113"/>
            <a:ext cx="5389033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70" indent="0">
              <a:buNone/>
              <a:defRPr sz="2667" b="1"/>
            </a:lvl2pPr>
            <a:lvl3pPr marL="1219140" indent="0">
              <a:buNone/>
              <a:defRPr sz="2400" b="1"/>
            </a:lvl3pPr>
            <a:lvl4pPr marL="1828709" indent="0">
              <a:buNone/>
              <a:defRPr sz="2133" b="1"/>
            </a:lvl4pPr>
            <a:lvl5pPr marL="2438278" indent="0">
              <a:buNone/>
              <a:defRPr sz="2133" b="1"/>
            </a:lvl5pPr>
            <a:lvl6pPr marL="3047848" indent="0">
              <a:buNone/>
              <a:defRPr sz="2133" b="1"/>
            </a:lvl6pPr>
            <a:lvl7pPr marL="3657418" indent="0">
              <a:buNone/>
              <a:defRPr sz="2133" b="1"/>
            </a:lvl7pPr>
            <a:lvl8pPr marL="4266987" indent="0">
              <a:buNone/>
              <a:defRPr sz="2133" b="1"/>
            </a:lvl8pPr>
            <a:lvl9pPr marL="4876557" indent="0">
              <a:buNone/>
              <a:defRPr sz="21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70" y="2174875"/>
            <a:ext cx="5389033" cy="3951288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231665-E90A-4238-B130-A43D92022056}" type="datetime1">
              <a:rPr lang="en-US" smtClean="0"/>
              <a:t>8/9/2023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0" y="2791"/>
            <a:ext cx="609600" cy="365125"/>
          </a:xfrm>
        </p:spPr>
        <p:txBody>
          <a:bodyPr/>
          <a:lstStyle/>
          <a:p>
            <a:fld id="{307E6868-079E-1649-B8D1-459B42CE4D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836733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AE079-6187-4F33-8EBD-9EFC16937369}" type="datetime1">
              <a:rPr lang="en-US" smtClean="0"/>
              <a:t>8/9/2023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0" y="2791"/>
            <a:ext cx="609600" cy="365125"/>
          </a:xfrm>
        </p:spPr>
        <p:txBody>
          <a:bodyPr/>
          <a:lstStyle/>
          <a:p>
            <a:fld id="{307E6868-079E-1649-B8D1-459B42CE4D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50347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8/9/2023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913845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296D3E-6D9D-45CD-9472-BDD6FA740015}" type="datetime1">
              <a:rPr lang="en-US" smtClean="0"/>
              <a:t>8/9/2023</a:t>
            </a:fld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0" y="2791"/>
            <a:ext cx="609600" cy="365125"/>
          </a:xfrm>
        </p:spPr>
        <p:txBody>
          <a:bodyPr/>
          <a:lstStyle/>
          <a:p>
            <a:fld id="{307E6868-079E-1649-B8D1-459B42CE4D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126063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7796176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273049"/>
            <a:ext cx="4011084" cy="1162051"/>
          </a:xfr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3"/>
            <a:ext cx="5647267" cy="5853113"/>
          </a:xfrm>
        </p:spPr>
        <p:txBody>
          <a:bodyPr/>
          <a:lstStyle>
            <a:lvl1pPr>
              <a:defRPr sz="4267"/>
            </a:lvl1pPr>
            <a:lvl2pPr>
              <a:defRPr sz="3733"/>
            </a:lvl2pPr>
            <a:lvl3pPr>
              <a:defRPr sz="3200"/>
            </a:lvl3pPr>
            <a:lvl4pPr>
              <a:defRPr sz="2667"/>
            </a:lvl4pPr>
            <a:lvl5pPr>
              <a:defRPr sz="2667"/>
            </a:lvl5pPr>
            <a:lvl6pPr>
              <a:defRPr sz="2667"/>
            </a:lvl6pPr>
            <a:lvl7pPr>
              <a:defRPr sz="2667"/>
            </a:lvl7pPr>
            <a:lvl8pPr>
              <a:defRPr sz="2667"/>
            </a:lvl8pPr>
            <a:lvl9pPr>
              <a:defRPr sz="26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3" y="1435103"/>
            <a:ext cx="4011084" cy="4691063"/>
          </a:xfrm>
        </p:spPr>
        <p:txBody>
          <a:bodyPr/>
          <a:lstStyle>
            <a:lvl1pPr marL="0" indent="0">
              <a:buNone/>
              <a:defRPr sz="1867"/>
            </a:lvl1pPr>
            <a:lvl2pPr marL="609570" indent="0">
              <a:buNone/>
              <a:defRPr sz="1600"/>
            </a:lvl2pPr>
            <a:lvl3pPr marL="1219140" indent="0">
              <a:buNone/>
              <a:defRPr sz="1333"/>
            </a:lvl3pPr>
            <a:lvl4pPr marL="1828709" indent="0">
              <a:buNone/>
              <a:defRPr sz="1200"/>
            </a:lvl4pPr>
            <a:lvl5pPr marL="2438278" indent="0">
              <a:buNone/>
              <a:defRPr sz="1200"/>
            </a:lvl5pPr>
            <a:lvl6pPr marL="3047848" indent="0">
              <a:buNone/>
              <a:defRPr sz="1200"/>
            </a:lvl6pPr>
            <a:lvl7pPr marL="3657418" indent="0">
              <a:buNone/>
              <a:defRPr sz="1200"/>
            </a:lvl7pPr>
            <a:lvl8pPr marL="4266987" indent="0">
              <a:buNone/>
              <a:defRPr sz="1200"/>
            </a:lvl8pPr>
            <a:lvl9pPr marL="4876557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43D8E9-EA14-4CC3-9901-F44DA42BF986}" type="datetime1">
              <a:rPr lang="en-US" smtClean="0"/>
              <a:t>8/9/2023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0" y="2791"/>
            <a:ext cx="609600" cy="365125"/>
          </a:xfrm>
        </p:spPr>
        <p:txBody>
          <a:bodyPr/>
          <a:lstStyle/>
          <a:p>
            <a:fld id="{307E6868-079E-1649-B8D1-459B42CE4D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558183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1"/>
            <a:ext cx="7315200" cy="566739"/>
          </a:xfr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4267"/>
            </a:lvl1pPr>
            <a:lvl2pPr marL="609570" indent="0">
              <a:buNone/>
              <a:defRPr sz="3733"/>
            </a:lvl2pPr>
            <a:lvl3pPr marL="1219140" indent="0">
              <a:buNone/>
              <a:defRPr sz="3200"/>
            </a:lvl3pPr>
            <a:lvl4pPr marL="1828709" indent="0">
              <a:buNone/>
              <a:defRPr sz="2667"/>
            </a:lvl4pPr>
            <a:lvl5pPr marL="2438278" indent="0">
              <a:buNone/>
              <a:defRPr sz="2667"/>
            </a:lvl5pPr>
            <a:lvl6pPr marL="3047848" indent="0">
              <a:buNone/>
              <a:defRPr sz="2667"/>
            </a:lvl6pPr>
            <a:lvl7pPr marL="3657418" indent="0">
              <a:buNone/>
              <a:defRPr sz="2667"/>
            </a:lvl7pPr>
            <a:lvl8pPr marL="4266987" indent="0">
              <a:buNone/>
              <a:defRPr sz="2667"/>
            </a:lvl8pPr>
            <a:lvl9pPr marL="4876557" indent="0">
              <a:buNone/>
              <a:defRPr sz="2667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9"/>
            <a:ext cx="7315200" cy="804863"/>
          </a:xfrm>
        </p:spPr>
        <p:txBody>
          <a:bodyPr/>
          <a:lstStyle>
            <a:lvl1pPr marL="0" indent="0">
              <a:buNone/>
              <a:defRPr sz="1867"/>
            </a:lvl1pPr>
            <a:lvl2pPr marL="609570" indent="0">
              <a:buNone/>
              <a:defRPr sz="1600"/>
            </a:lvl2pPr>
            <a:lvl3pPr marL="1219140" indent="0">
              <a:buNone/>
              <a:defRPr sz="1333"/>
            </a:lvl3pPr>
            <a:lvl4pPr marL="1828709" indent="0">
              <a:buNone/>
              <a:defRPr sz="1200"/>
            </a:lvl4pPr>
            <a:lvl5pPr marL="2438278" indent="0">
              <a:buNone/>
              <a:defRPr sz="1200"/>
            </a:lvl5pPr>
            <a:lvl6pPr marL="3047848" indent="0">
              <a:buNone/>
              <a:defRPr sz="1200"/>
            </a:lvl6pPr>
            <a:lvl7pPr marL="3657418" indent="0">
              <a:buNone/>
              <a:defRPr sz="1200"/>
            </a:lvl7pPr>
            <a:lvl8pPr marL="4266987" indent="0">
              <a:buNone/>
              <a:defRPr sz="1200"/>
            </a:lvl8pPr>
            <a:lvl9pPr marL="4876557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BB8DB4-AEDE-4CB9-84D3-CC43A1B2927D}" type="datetime1">
              <a:rPr lang="en-US" smtClean="0"/>
              <a:t>8/9/2023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7E6868-079E-1649-B8D1-459B42CE4D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3958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B6D41B-F5D9-44D5-9B27-26CBAACACAE0}" type="datetime1">
              <a:rPr lang="en-US" smtClean="0"/>
              <a:t>8/9/2023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7E6868-079E-1649-B8D1-459B42CE4D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096398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2" y="274640"/>
            <a:ext cx="1550609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40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77FC47-9AEE-4F6E-B06C-E4CFEAF93761}" type="datetime1">
              <a:rPr lang="en-US" smtClean="0"/>
              <a:t>8/9/2023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2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7E6868-079E-1649-B8D1-459B42CE4D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833275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A709EE-E450-423E-8F72-DEF1C37697D4}" type="datetimeFigureOut">
              <a:rPr lang="en-US" smtClean="0"/>
              <a:t>8/9/2023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F2851C-F7D7-441F-866E-4FC6396654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585389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A709EE-E450-423E-8F72-DEF1C37697D4}" type="datetimeFigureOut">
              <a:rPr lang="en-US" smtClean="0"/>
              <a:t>8/9/2023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F2851C-F7D7-441F-866E-4FC6396654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07340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A709EE-E450-423E-8F72-DEF1C37697D4}" type="datetimeFigureOut">
              <a:rPr lang="en-US" smtClean="0"/>
              <a:t>8/9/2023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F2851C-F7D7-441F-866E-4FC6396654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16098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A709EE-E450-423E-8F72-DEF1C37697D4}" type="datetimeFigureOut">
              <a:rPr lang="en-US" smtClean="0"/>
              <a:t>8/9/2023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F2851C-F7D7-441F-866E-4FC6396654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50536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8/9/2023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152452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A709EE-E450-423E-8F72-DEF1C37697D4}" type="datetimeFigureOut">
              <a:rPr lang="en-US" smtClean="0"/>
              <a:t>8/9/2023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F2851C-F7D7-441F-866E-4FC6396654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092661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A709EE-E450-423E-8F72-DEF1C37697D4}" type="datetimeFigureOut">
              <a:rPr lang="en-US" smtClean="0"/>
              <a:t>8/9/2023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F2851C-F7D7-441F-866E-4FC6396654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642163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A709EE-E450-423E-8F72-DEF1C37697D4}" type="datetimeFigureOut">
              <a:rPr lang="en-US" smtClean="0"/>
              <a:t>8/9/2023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F2851C-F7D7-441F-866E-4FC6396654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210084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A709EE-E450-423E-8F72-DEF1C37697D4}" type="datetimeFigureOut">
              <a:rPr lang="en-US" smtClean="0"/>
              <a:t>8/9/2023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F2851C-F7D7-441F-866E-4FC6396654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802030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A709EE-E450-423E-8F72-DEF1C37697D4}" type="datetimeFigureOut">
              <a:rPr lang="en-US" smtClean="0"/>
              <a:t>8/9/2023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F2851C-F7D7-441F-866E-4FC6396654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7896626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A709EE-E450-423E-8F72-DEF1C37697D4}" type="datetimeFigureOut">
              <a:rPr lang="en-US" smtClean="0"/>
              <a:t>8/9/2023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F2851C-F7D7-441F-866E-4FC6396654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3011053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A709EE-E450-423E-8F72-DEF1C37697D4}" type="datetimeFigureOut">
              <a:rPr lang="en-US" smtClean="0"/>
              <a:t>8/9/2023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F2851C-F7D7-441F-866E-4FC6396654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8912045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ctr" eaLnBrk="1" latinLnBrk="0" hangingPunct="1"/>
            <a:fld id="{23A271A1-F6D6-438B-A432-4747EE7ECD40}" type="datetimeFigureOut">
              <a:rPr lang="en-US" smtClean="0"/>
              <a:pPr algn="ctr" eaLnBrk="1" latinLnBrk="0" hangingPunct="1"/>
              <a:t>8/9/2023</a:t>
            </a:fld>
            <a:endParaRPr lang="en-US" sz="2000" dirty="0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 eaLnBrk="1" latinLnBrk="0" hangingPunct="1"/>
            <a:endParaRPr kumimoji="0" lang="en-US" dirty="0">
              <a:solidFill>
                <a:schemeClr val="tx2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C94032-CD4C-4C25-B0C2-CEC720522D92}" type="slidenum">
              <a:rPr kumimoji="0" lang="en-US" smtClean="0"/>
              <a:pPr/>
              <a:t>‹#›</a:t>
            </a:fld>
            <a:endParaRPr kumimoji="0" lang="en-US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3723362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A271A1-F6D6-438B-A432-4747EE7ECD40}" type="datetimeFigureOut">
              <a:rPr lang="en-US" smtClean="0"/>
              <a:pPr/>
              <a:t>8/9/2023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C94032-CD4C-4C25-B0C2-CEC720522D92}" type="slidenum">
              <a:rPr kumimoji="0" lang="en-US" smtClean="0"/>
              <a:pPr/>
              <a:t>‹#›</a:t>
            </a:fld>
            <a:endParaRPr kumimoji="0"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7520976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A271A1-F6D6-438B-A432-4747EE7ECD40}" type="datetimeFigureOut">
              <a:rPr lang="en-US" smtClean="0"/>
              <a:pPr/>
              <a:t>8/9/2023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 eaLnBrk="1" latinLnBrk="0" hangingPunct="1"/>
            <a:fld id="{F0C94032-CD4C-4C25-B0C2-CEC720522D92}" type="slidenum">
              <a:rPr kumimoji="0" lang="en-US" smtClean="0"/>
              <a:pPr algn="ctr" eaLnBrk="1" latinLnBrk="0" hangingPunct="1"/>
              <a:t>‹#›</a:t>
            </a:fld>
            <a:endParaRPr kumimoji="0" lang="en-US" sz="24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30273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8/9/2023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3092039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A271A1-F6D6-438B-A432-4747EE7ECD40}" type="datetimeFigureOut">
              <a:rPr lang="en-US" smtClean="0"/>
              <a:pPr/>
              <a:t>8/9/2023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 eaLnBrk="1" latinLnBrk="0" hangingPunct="1"/>
            <a:fld id="{F0C94032-CD4C-4C25-B0C2-CEC720522D92}" type="slidenum">
              <a:rPr kumimoji="0" lang="en-US" smtClean="0"/>
              <a:pPr algn="ctr" eaLnBrk="1" latinLnBrk="0" hangingPunct="1"/>
              <a:t>‹#›</a:t>
            </a:fld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2843082136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A271A1-F6D6-438B-A432-4747EE7ECD40}" type="datetimeFigureOut">
              <a:rPr lang="en-US" smtClean="0"/>
              <a:pPr/>
              <a:t>8/9/2023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 eaLnBrk="1" latinLnBrk="0" hangingPunct="1"/>
            <a:fld id="{F0C94032-CD4C-4C25-B0C2-CEC720522D92}" type="slidenum">
              <a:rPr kumimoji="0" lang="en-US" smtClean="0"/>
              <a:pPr algn="ctr" eaLnBrk="1" latinLnBrk="0" hangingPunct="1"/>
              <a:t>‹#›</a:t>
            </a:fld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3444802423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A271A1-F6D6-438B-A432-4747EE7ECD40}" type="datetimeFigureOut">
              <a:rPr lang="en-US" smtClean="0"/>
              <a:pPr/>
              <a:t>8/9/2023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C94032-CD4C-4C25-B0C2-CEC720522D92}" type="slidenum">
              <a:rPr kumimoji="0" lang="en-US" smtClean="0"/>
              <a:pPr/>
              <a:t>‹#›</a:t>
            </a:fld>
            <a:endParaRPr kumimoji="0"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5741093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A271A1-F6D6-438B-A432-4747EE7ECD40}" type="datetimeFigureOut">
              <a:rPr lang="en-US" smtClean="0"/>
              <a:pPr/>
              <a:t>8/9/2023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C94032-CD4C-4C25-B0C2-CEC720522D92}" type="slidenum">
              <a:rPr kumimoji="0" lang="en-US" smtClean="0"/>
              <a:pPr/>
              <a:t>‹#›</a:t>
            </a:fld>
            <a:endParaRPr kumimoji="0" lang="en-US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312316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A271A1-F6D6-438B-A432-4747EE7ECD40}" type="datetimeFigureOut">
              <a:rPr lang="en-US" smtClean="0"/>
              <a:pPr/>
              <a:t>8/9/2023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C94032-CD4C-4C25-B0C2-CEC720522D92}" type="slidenum">
              <a:rPr kumimoji="0" lang="en-US" smtClean="0"/>
              <a:pPr/>
              <a:t>‹#›</a:t>
            </a:fld>
            <a:endParaRPr kumimoji="0"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7764513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A271A1-F6D6-438B-A432-4747EE7ECD40}" type="datetimeFigureOut">
              <a:rPr lang="en-US" smtClean="0"/>
              <a:pPr/>
              <a:t>8/9/2023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 eaLnBrk="1" latinLnBrk="0" hangingPunct="1"/>
            <a:fld id="{F0C94032-CD4C-4C25-B0C2-CEC720522D92}" type="slidenum">
              <a:rPr kumimoji="0" lang="en-US" smtClean="0"/>
              <a:pPr algn="ctr" eaLnBrk="1" latinLnBrk="0" hangingPunct="1"/>
              <a:t>‹#›</a:t>
            </a:fld>
            <a:endParaRPr kumimoji="0" lang="en-US" sz="2800" dirty="0"/>
          </a:p>
        </p:txBody>
      </p:sp>
    </p:spTree>
    <p:extLst>
      <p:ext uri="{BB962C8B-B14F-4D97-AF65-F5344CB8AC3E}">
        <p14:creationId xmlns:p14="http://schemas.microsoft.com/office/powerpoint/2010/main" val="551053516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A271A1-F6D6-438B-A432-4747EE7ECD40}" type="datetimeFigureOut">
              <a:rPr lang="en-US" smtClean="0"/>
              <a:pPr/>
              <a:t>8/9/2023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C94032-CD4C-4C25-B0C2-CEC720522D92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541299545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A271A1-F6D6-438B-A432-4747EE7ECD40}" type="datetimeFigureOut">
              <a:rPr lang="en-US" smtClean="0"/>
              <a:pPr/>
              <a:t>8/9/2023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C94032-CD4C-4C25-B0C2-CEC720522D92}" type="slidenum">
              <a:rPr kumimoji="0" lang="en-US" smtClean="0"/>
              <a:pPr/>
              <a:t>‹#›</a:t>
            </a:fld>
            <a:endParaRPr kumimoji="0" lang="en-US" dirty="0"/>
          </a:p>
        </p:txBody>
      </p:sp>
    </p:spTree>
    <p:extLst>
      <p:ext uri="{BB962C8B-B14F-4D97-AF65-F5344CB8AC3E}">
        <p14:creationId xmlns:p14="http://schemas.microsoft.com/office/powerpoint/2010/main" val="4807861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8/9/2023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31723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8/9/2023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03125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8/9/2023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63889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8/9/2023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18414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8/9/2023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89582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5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5" Type="http://schemas.openxmlformats.org/officeDocument/2006/relationships/image" Target="../media/image6.png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Relationship Id="rId14" Type="http://schemas.openxmlformats.org/officeDocument/2006/relationships/image" Target="../media/image5.pn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3.xml"/><Relationship Id="rId3" Type="http://schemas.openxmlformats.org/officeDocument/2006/relationships/slideLayout" Target="../slideLayouts/slideLayout28.xml"/><Relationship Id="rId7" Type="http://schemas.openxmlformats.org/officeDocument/2006/relationships/slideLayout" Target="../slideLayouts/slideLayout32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27.xml"/><Relationship Id="rId1" Type="http://schemas.openxmlformats.org/officeDocument/2006/relationships/slideLayout" Target="../slideLayouts/slideLayout26.xml"/><Relationship Id="rId6" Type="http://schemas.openxmlformats.org/officeDocument/2006/relationships/slideLayout" Target="../slideLayouts/slideLayout31.xml"/><Relationship Id="rId11" Type="http://schemas.openxmlformats.org/officeDocument/2006/relationships/slideLayout" Target="../slideLayouts/slideLayout36.xml"/><Relationship Id="rId5" Type="http://schemas.openxmlformats.org/officeDocument/2006/relationships/slideLayout" Target="../slideLayouts/slideLayout30.xml"/><Relationship Id="rId10" Type="http://schemas.openxmlformats.org/officeDocument/2006/relationships/slideLayout" Target="../slideLayouts/slideLayout35.xml"/><Relationship Id="rId4" Type="http://schemas.openxmlformats.org/officeDocument/2006/relationships/slideLayout" Target="../slideLayouts/slideLayout29.xml"/><Relationship Id="rId9" Type="http://schemas.openxmlformats.org/officeDocument/2006/relationships/slideLayout" Target="../slideLayouts/slideLayout34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4.xml"/><Relationship Id="rId3" Type="http://schemas.openxmlformats.org/officeDocument/2006/relationships/slideLayout" Target="../slideLayouts/slideLayout39.xml"/><Relationship Id="rId7" Type="http://schemas.openxmlformats.org/officeDocument/2006/relationships/slideLayout" Target="../slideLayouts/slideLayout43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38.xml"/><Relationship Id="rId1" Type="http://schemas.openxmlformats.org/officeDocument/2006/relationships/slideLayout" Target="../slideLayouts/slideLayout37.xml"/><Relationship Id="rId6" Type="http://schemas.openxmlformats.org/officeDocument/2006/relationships/slideLayout" Target="../slideLayouts/slideLayout42.xml"/><Relationship Id="rId11" Type="http://schemas.openxmlformats.org/officeDocument/2006/relationships/slideLayout" Target="../slideLayouts/slideLayout47.xml"/><Relationship Id="rId5" Type="http://schemas.openxmlformats.org/officeDocument/2006/relationships/slideLayout" Target="../slideLayouts/slideLayout41.xml"/><Relationship Id="rId10" Type="http://schemas.openxmlformats.org/officeDocument/2006/relationships/slideLayout" Target="../slideLayouts/slideLayout46.xml"/><Relationship Id="rId4" Type="http://schemas.openxmlformats.org/officeDocument/2006/relationships/slideLayout" Target="../slideLayouts/slideLayout40.xml"/><Relationship Id="rId9" Type="http://schemas.openxmlformats.org/officeDocument/2006/relationships/slideLayout" Target="../slideLayouts/slideLayout4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6CE7D5-CF57-46EF-B807-FDD0502418D4}" type="datetimeFigureOut">
              <a:rPr lang="en-US" smtClean="0"/>
              <a:t>8/9/2023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09540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4" r:id="rId1"/>
    <p:sldLayoutId id="2147483805" r:id="rId2"/>
    <p:sldLayoutId id="2147483806" r:id="rId3"/>
    <p:sldLayoutId id="2147483807" r:id="rId4"/>
    <p:sldLayoutId id="2147483808" r:id="rId5"/>
    <p:sldLayoutId id="2147483809" r:id="rId6"/>
    <p:sldLayoutId id="2147483810" r:id="rId7"/>
    <p:sldLayoutId id="2147483811" r:id="rId8"/>
    <p:sldLayoutId id="2147483812" r:id="rId9"/>
    <p:sldLayoutId id="2147483813" r:id="rId10"/>
    <p:sldLayoutId id="2147483814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E4103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5343072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pic>
        <p:nvPicPr>
          <p:cNvPr id="8" name="Picture 7" descr="Asset 1@4x.png"/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36572" y="991812"/>
            <a:ext cx="3918857" cy="31234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73774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5" r:id="rId1"/>
    <p:sldLayoutId id="2147483763" r:id="rId2"/>
  </p:sldLayoutIdLst>
  <p:txStyles>
    <p:titleStyle>
      <a:lvl1pPr algn="ctr" defTabSz="609585" rtl="0" eaLnBrk="1" latinLnBrk="0" hangingPunct="1">
        <a:spcBef>
          <a:spcPct val="0"/>
        </a:spcBef>
        <a:buNone/>
        <a:defRPr sz="5867" b="1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457189" indent="-457189" algn="l" defTabSz="609585" rtl="0" eaLnBrk="1" latinLnBrk="0" hangingPunct="1">
        <a:spcBef>
          <a:spcPct val="20000"/>
        </a:spcBef>
        <a:buFont typeface="Arial"/>
        <a:buChar char="•"/>
        <a:defRPr sz="4267" kern="1200">
          <a:solidFill>
            <a:schemeClr val="tx1"/>
          </a:solidFill>
          <a:latin typeface="+mn-lt"/>
          <a:ea typeface="+mn-ea"/>
          <a:cs typeface="+mn-cs"/>
        </a:defRPr>
      </a:lvl1pPr>
      <a:lvl2pPr marL="990575" indent="-380990" algn="l" defTabSz="609585" rtl="0" eaLnBrk="1" latinLnBrk="0" hangingPunct="1">
        <a:spcBef>
          <a:spcPct val="20000"/>
        </a:spcBef>
        <a:buFont typeface="Arial"/>
        <a:buChar char="–"/>
        <a:defRPr sz="3733" kern="1200">
          <a:solidFill>
            <a:schemeClr val="tx1"/>
          </a:solidFill>
          <a:latin typeface="+mn-lt"/>
          <a:ea typeface="+mn-ea"/>
          <a:cs typeface="+mn-cs"/>
        </a:defRPr>
      </a:lvl2pPr>
      <a:lvl3pPr marL="1523962" indent="-304792" algn="l" defTabSz="609585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547" indent="-304792" algn="l" defTabSz="609585" rtl="0" eaLnBrk="1" latinLnBrk="0" hangingPunct="1">
        <a:spcBef>
          <a:spcPct val="20000"/>
        </a:spcBef>
        <a:buFont typeface="Arial"/>
        <a:buChar char="–"/>
        <a:defRPr sz="2667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defTabSz="609585" rtl="0" eaLnBrk="1" latinLnBrk="0" hangingPunct="1">
        <a:spcBef>
          <a:spcPct val="20000"/>
        </a:spcBef>
        <a:buFont typeface="Arial"/>
        <a:buChar char="»"/>
        <a:defRPr sz="2667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RESULTS_logo_EN_CMYK_BIG (flat)2_RESULTS_logo_EN_CMYK_BIG.png"/>
          <p:cNvPicPr>
            <a:picLocks noChangeAspect="1"/>
          </p:cNvPicPr>
          <p:nvPr userDrawn="1"/>
        </p:nvPicPr>
        <p:blipFill>
          <a:blip r:embed="rId1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78255" y="191265"/>
            <a:ext cx="1631504" cy="1309751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2" y="274639"/>
            <a:ext cx="9868655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93FC7D-EDB8-42B6-B18C-A191D57ABB0D}" type="datetime1">
              <a:rPr lang="en-US" smtClean="0"/>
              <a:t>8/9/2023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0" y="2791"/>
            <a:ext cx="609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800" b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fld id="{307E6868-079E-1649-B8D1-459B42CE4DE3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8" name="Picture 7" descr="RESULTS_logo_EN_CMYK_BIG (flat)2_RESULTS_logo_EN_CMYK_BIG.png">
            <a:extLst>
              <a:ext uri="{FF2B5EF4-FFF2-40B4-BE49-F238E27FC236}">
                <a16:creationId xmlns:a16="http://schemas.microsoft.com/office/drawing/2014/main" id="{B48464E1-4786-0E4F-BF6E-90547C976D8B}"/>
              </a:ext>
            </a:extLst>
          </p:cNvPr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78255" y="185354"/>
            <a:ext cx="1631504" cy="13097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54913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4" r:id="rId1"/>
    <p:sldLayoutId id="2147483736" r:id="rId2"/>
    <p:sldLayoutId id="2147483768" r:id="rId3"/>
    <p:sldLayoutId id="2147483716" r:id="rId4"/>
    <p:sldLayoutId id="2147483796" r:id="rId5"/>
    <p:sldLayoutId id="2147483797" r:id="rId6"/>
    <p:sldLayoutId id="2147483798" r:id="rId7"/>
    <p:sldLayoutId id="2147483772" r:id="rId8"/>
    <p:sldLayoutId id="2147483799" r:id="rId9"/>
    <p:sldLayoutId id="2147483800" r:id="rId10"/>
    <p:sldLayoutId id="2147483801" r:id="rId11"/>
    <p:sldLayoutId id="2147483802" r:id="rId12"/>
  </p:sldLayoutIdLst>
  <p:hf hdr="0" ftr="0" dt="0"/>
  <p:txStyles>
    <p:titleStyle>
      <a:lvl1pPr algn="ctr" defTabSz="812760" rtl="0" eaLnBrk="1" latinLnBrk="0" hangingPunct="1">
        <a:spcBef>
          <a:spcPct val="0"/>
        </a:spcBef>
        <a:buNone/>
        <a:defRPr sz="7822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609570" indent="-609570" algn="l" defTabSz="812760" rtl="0" eaLnBrk="1" latinLnBrk="0" hangingPunct="1">
        <a:spcBef>
          <a:spcPct val="20000"/>
        </a:spcBef>
        <a:buFont typeface="Arial"/>
        <a:buChar char="•"/>
        <a:defRPr sz="5689" kern="1200">
          <a:solidFill>
            <a:schemeClr val="tx1"/>
          </a:solidFill>
          <a:latin typeface="+mn-lt"/>
          <a:ea typeface="+mn-ea"/>
          <a:cs typeface="+mn-cs"/>
        </a:defRPr>
      </a:lvl1pPr>
      <a:lvl2pPr marL="1320734" indent="-507974" algn="l" defTabSz="812760" rtl="0" eaLnBrk="1" latinLnBrk="0" hangingPunct="1">
        <a:spcBef>
          <a:spcPct val="20000"/>
        </a:spcBef>
        <a:buFont typeface="Courier New"/>
        <a:buChar char="o"/>
        <a:defRPr sz="4977" kern="1200">
          <a:solidFill>
            <a:schemeClr val="tx1"/>
          </a:solidFill>
          <a:latin typeface="+mn-lt"/>
          <a:ea typeface="+mn-ea"/>
          <a:cs typeface="+mn-cs"/>
        </a:defRPr>
      </a:lvl2pPr>
      <a:lvl3pPr marL="2031899" indent="-406379" algn="l" defTabSz="812760" rtl="0" eaLnBrk="1" latinLnBrk="0" hangingPunct="1">
        <a:spcBef>
          <a:spcPct val="20000"/>
        </a:spcBef>
        <a:buFont typeface="Wingdings" charset="2"/>
        <a:buChar char="§"/>
        <a:defRPr sz="4267" kern="1200">
          <a:solidFill>
            <a:schemeClr val="tx1"/>
          </a:solidFill>
          <a:latin typeface="+mn-lt"/>
          <a:ea typeface="+mn-ea"/>
          <a:cs typeface="+mn-cs"/>
        </a:defRPr>
      </a:lvl3pPr>
      <a:lvl4pPr marL="2844658" indent="-406379" algn="l" defTabSz="812760" rtl="0" eaLnBrk="1" latinLnBrk="0" hangingPunct="1">
        <a:spcBef>
          <a:spcPct val="20000"/>
        </a:spcBef>
        <a:buFont typeface="Arial"/>
        <a:buChar char="•"/>
        <a:defRPr sz="3556" kern="1200">
          <a:solidFill>
            <a:schemeClr val="tx1"/>
          </a:solidFill>
          <a:latin typeface="+mn-lt"/>
          <a:ea typeface="+mn-ea"/>
          <a:cs typeface="+mn-cs"/>
        </a:defRPr>
      </a:lvl4pPr>
      <a:lvl5pPr marL="3657417" indent="-406379" algn="l" defTabSz="812760" rtl="0" eaLnBrk="1" latinLnBrk="0" hangingPunct="1">
        <a:spcBef>
          <a:spcPct val="20000"/>
        </a:spcBef>
        <a:buFont typeface="Courier New"/>
        <a:buChar char="o"/>
        <a:defRPr sz="3556" kern="1200">
          <a:solidFill>
            <a:schemeClr val="tx1"/>
          </a:solidFill>
          <a:latin typeface="+mn-lt"/>
          <a:ea typeface="+mn-ea"/>
          <a:cs typeface="+mn-cs"/>
        </a:defRPr>
      </a:lvl5pPr>
      <a:lvl6pPr marL="4470176" indent="-406379" algn="l" defTabSz="812760" rtl="0" eaLnBrk="1" latinLnBrk="0" hangingPunct="1">
        <a:spcBef>
          <a:spcPct val="20000"/>
        </a:spcBef>
        <a:buFont typeface="Arial"/>
        <a:buChar char="•"/>
        <a:defRPr sz="3556" kern="1200">
          <a:solidFill>
            <a:schemeClr val="tx1"/>
          </a:solidFill>
          <a:latin typeface="+mn-lt"/>
          <a:ea typeface="+mn-ea"/>
          <a:cs typeface="+mn-cs"/>
        </a:defRPr>
      </a:lvl6pPr>
      <a:lvl7pPr marL="5282936" indent="-406379" algn="l" defTabSz="812760" rtl="0" eaLnBrk="1" latinLnBrk="0" hangingPunct="1">
        <a:spcBef>
          <a:spcPct val="20000"/>
        </a:spcBef>
        <a:buFont typeface="Arial"/>
        <a:buChar char="•"/>
        <a:defRPr sz="3556" kern="1200">
          <a:solidFill>
            <a:schemeClr val="tx1"/>
          </a:solidFill>
          <a:latin typeface="+mn-lt"/>
          <a:ea typeface="+mn-ea"/>
          <a:cs typeface="+mn-cs"/>
        </a:defRPr>
      </a:lvl7pPr>
      <a:lvl8pPr marL="6095696" indent="-406379" algn="l" defTabSz="812760" rtl="0" eaLnBrk="1" latinLnBrk="0" hangingPunct="1">
        <a:spcBef>
          <a:spcPct val="20000"/>
        </a:spcBef>
        <a:buFont typeface="Arial"/>
        <a:buChar char="•"/>
        <a:defRPr sz="3556" kern="1200">
          <a:solidFill>
            <a:schemeClr val="tx1"/>
          </a:solidFill>
          <a:latin typeface="+mn-lt"/>
          <a:ea typeface="+mn-ea"/>
          <a:cs typeface="+mn-cs"/>
        </a:defRPr>
      </a:lvl8pPr>
      <a:lvl9pPr marL="6908454" indent="-406379" algn="l" defTabSz="812760" rtl="0" eaLnBrk="1" latinLnBrk="0" hangingPunct="1">
        <a:spcBef>
          <a:spcPct val="20000"/>
        </a:spcBef>
        <a:buFont typeface="Arial"/>
        <a:buChar char="•"/>
        <a:defRPr sz="3556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812760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812760" algn="l" defTabSz="812760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2pPr>
      <a:lvl3pPr marL="1625519" algn="l" defTabSz="812760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438278" algn="l" defTabSz="812760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4pPr>
      <a:lvl5pPr marL="3251037" algn="l" defTabSz="812760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5pPr>
      <a:lvl6pPr marL="4063797" algn="l" defTabSz="812760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6pPr>
      <a:lvl7pPr marL="4876557" algn="l" defTabSz="812760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7pPr>
      <a:lvl8pPr marL="5689315" algn="l" defTabSz="812760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8pPr>
      <a:lvl9pPr marL="6502075" algn="l" defTabSz="812760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A709EE-E450-423E-8F72-DEF1C37697D4}" type="datetimeFigureOut">
              <a:rPr lang="en-US" smtClean="0"/>
              <a:t>8/9/2023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F2851C-F7D7-441F-866E-4FC6396654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57665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A271A1-F6D6-438B-A432-4747EE7ECD40}" type="datetimeFigureOut">
              <a:rPr lang="en-US" smtClean="0"/>
              <a:pPr/>
              <a:t>8/9/2023</a:t>
            </a:fld>
            <a:endParaRPr lang="en-US" sz="1400" dirty="0">
              <a:solidFill>
                <a:schemeClr val="tx2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r" eaLnBrk="1" latinLnBrk="0" hangingPunct="1"/>
            <a:endParaRPr kumimoji="0" lang="en-US" sz="1400" dirty="0">
              <a:solidFill>
                <a:schemeClr val="tx2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ctr" eaLnBrk="1" latinLnBrk="0" hangingPunct="1"/>
            <a:fld id="{F0C94032-CD4C-4C25-B0C2-CEC720522D92}" type="slidenum">
              <a:rPr kumimoji="0" lang="en-US" smtClean="0"/>
              <a:pPr algn="ctr" eaLnBrk="1" latinLnBrk="0" hangingPunct="1"/>
              <a:t>‹#›</a:t>
            </a:fld>
            <a:endParaRPr kumimoji="0" lang="en-US" sz="1400" b="1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11470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5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3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s://results.org/wp-content/uploads/2023-CTC-Request-Summer-and-Fall-MEGA-RESOURCE.pdf" TargetMode="External"/><Relationship Id="rId2" Type="http://schemas.openxmlformats.org/officeDocument/2006/relationships/hyperlink" Target="https://results.org/wp-content/uploads/End-TB-Now-Act-One-Pager.pdf" TargetMode="External"/><Relationship Id="rId1" Type="http://schemas.openxmlformats.org/officeDocument/2006/relationships/slideLayout" Target="../slideLayouts/slideLayout1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6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16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16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results.org/resources/getting-unstuck-with-your-members-of-congress-using-motivational-interviewing-techniques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D6A12654-F1BE-427F-95A1-3FF78C7F75D0}"/>
              </a:ext>
            </a:extLst>
          </p:cNvPr>
          <p:cNvSpPr txBox="1"/>
          <p:nvPr/>
        </p:nvSpPr>
        <p:spPr>
          <a:xfrm>
            <a:off x="0" y="2139511"/>
            <a:ext cx="12192000" cy="434202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121920" tIns="60960" rIns="121920" bIns="6096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>
              <a:spcAft>
                <a:spcPts val="1600"/>
              </a:spcAft>
            </a:pPr>
            <a:endParaRPr lang="en-US" sz="3733" b="1">
              <a:solidFill>
                <a:schemeClr val="bg1"/>
              </a:solidFill>
              <a:latin typeface="Open Sans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algn="ctr">
              <a:spcAft>
                <a:spcPts val="1600"/>
              </a:spcAft>
            </a:pPr>
            <a:endParaRPr lang="en-US" sz="3733" b="1">
              <a:solidFill>
                <a:schemeClr val="bg1"/>
              </a:solidFill>
              <a:latin typeface="Open Sans"/>
              <a:ea typeface="Open Sans"/>
              <a:cs typeface="Open Sans"/>
            </a:endParaRPr>
          </a:p>
          <a:p>
            <a:pPr algn="ctr">
              <a:spcAft>
                <a:spcPts val="1600"/>
              </a:spcAft>
            </a:pPr>
            <a:endParaRPr lang="en-US" sz="3733" b="1">
              <a:solidFill>
                <a:schemeClr val="bg1"/>
              </a:solidFill>
              <a:latin typeface="Open Sans"/>
              <a:ea typeface="Open Sans"/>
              <a:cs typeface="Open Sans"/>
            </a:endParaRPr>
          </a:p>
          <a:p>
            <a:pPr algn="ctr">
              <a:spcAft>
                <a:spcPts val="1600"/>
              </a:spcAft>
            </a:pPr>
            <a:r>
              <a:rPr lang="en-US" sz="3700" b="1" dirty="0">
                <a:solidFill>
                  <a:schemeClr val="bg1"/>
                </a:solidFill>
                <a:latin typeface="Open Sans"/>
                <a:ea typeface="Open Sans"/>
                <a:cs typeface="Open Sans"/>
              </a:rPr>
              <a:t>Motivational Interviewing 101</a:t>
            </a:r>
            <a:endParaRPr lang="en-US" sz="3733" dirty="0">
              <a:solidFill>
                <a:schemeClr val="bg1"/>
              </a:solidFill>
              <a:ea typeface="Open Sans"/>
              <a:cs typeface="Open Sans"/>
            </a:endParaRPr>
          </a:p>
          <a:p>
            <a:pPr algn="ctr">
              <a:spcAft>
                <a:spcPts val="1600"/>
              </a:spcAft>
            </a:pPr>
            <a:r>
              <a:rPr lang="en-US" sz="2650" b="1" i="1" dirty="0">
                <a:solidFill>
                  <a:schemeClr val="bg1"/>
                </a:solidFill>
                <a:latin typeface="Open Sans"/>
                <a:ea typeface="Open Sans"/>
                <a:cs typeface="Open Sans"/>
              </a:rPr>
              <a:t>August Recess Edition 2023</a:t>
            </a:r>
          </a:p>
          <a:p>
            <a:pPr algn="ctr">
              <a:spcAft>
                <a:spcPts val="1600"/>
              </a:spcAft>
            </a:pPr>
            <a:endParaRPr lang="en-US" sz="3200" b="1" i="1">
              <a:solidFill>
                <a:schemeClr val="bg1"/>
              </a:solidFill>
              <a:latin typeface="Open Sans"/>
              <a:ea typeface="Open Sans"/>
              <a:cs typeface="Open Sans"/>
            </a:endParaRPr>
          </a:p>
        </p:txBody>
      </p:sp>
    </p:spTree>
    <p:extLst>
      <p:ext uri="{BB962C8B-B14F-4D97-AF65-F5344CB8AC3E}">
        <p14:creationId xmlns:p14="http://schemas.microsoft.com/office/powerpoint/2010/main" val="148368860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56759" y="5823877"/>
            <a:ext cx="2725233" cy="584775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txBody>
          <a:bodyPr wrap="none" lIns="91440" tIns="45720" rIns="91440" bIns="45720" rtlCol="0" anchor="t">
            <a:spAutoFit/>
          </a:bodyPr>
          <a:lstStyle/>
          <a:p>
            <a:pPr>
              <a:defRPr/>
            </a:pPr>
            <a:r>
              <a:rPr lang="en-US" sz="1600" b="1" dirty="0">
                <a:latin typeface="Open Sans"/>
                <a:ea typeface="Open Sans"/>
                <a:cs typeface="Open Sans"/>
              </a:rPr>
              <a:t>1. Precontemplation</a:t>
            </a:r>
          </a:p>
          <a:p>
            <a:pPr>
              <a:defRPr/>
            </a:pPr>
            <a:r>
              <a:rPr lang="en-US" sz="1600" dirty="0">
                <a:latin typeface="Open Sans"/>
                <a:ea typeface="Open Sans"/>
                <a:cs typeface="Open Sans"/>
              </a:rPr>
              <a:t>Angry, In Denial, Defensive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603655" y="5177546"/>
            <a:ext cx="2222083" cy="615553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txBody>
          <a:bodyPr wrap="none" lIns="91440" tIns="45720" rIns="91440" bIns="45720" rtlCol="0" anchor="t">
            <a:spAutoFit/>
          </a:bodyPr>
          <a:lstStyle/>
          <a:p>
            <a:pPr>
              <a:defRPr/>
            </a:pPr>
            <a:r>
              <a:rPr lang="en-US" sz="1600" b="1" dirty="0">
                <a:latin typeface="Open Sans"/>
                <a:ea typeface="Open Sans"/>
                <a:cs typeface="Open Sans"/>
              </a:rPr>
              <a:t>2. Contemplation</a:t>
            </a:r>
          </a:p>
          <a:p>
            <a:pPr>
              <a:defRPr/>
            </a:pPr>
            <a:r>
              <a:rPr lang="en-US" sz="1600" dirty="0">
                <a:latin typeface="Open Sans"/>
                <a:ea typeface="Open Sans"/>
                <a:cs typeface="Open Sans"/>
              </a:rPr>
              <a:t>Maybe, Ambivalent   </a:t>
            </a:r>
            <a:r>
              <a:rPr lang="en-US" dirty="0">
                <a:latin typeface="Calibri"/>
              </a:rPr>
              <a:t> </a:t>
            </a:r>
            <a:endParaRPr lang="en-US" dirty="0">
              <a:latin typeface="Calibri"/>
              <a:cs typeface="Calibri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102261" y="4531215"/>
            <a:ext cx="2644378" cy="584775"/>
          </a:xfrm>
          <a:prstGeom prst="rect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txBody>
          <a:bodyPr wrap="none" lIns="91440" tIns="45720" rIns="91440" bIns="45720" rtlCol="0" anchor="t">
            <a:spAutoFit/>
          </a:bodyPr>
          <a:lstStyle/>
          <a:p>
            <a:pPr>
              <a:defRPr/>
            </a:pPr>
            <a:r>
              <a:rPr lang="en-US" sz="1600" b="1" dirty="0">
                <a:latin typeface="Open Sans"/>
                <a:ea typeface="Open Sans"/>
                <a:cs typeface="Open Sans"/>
              </a:rPr>
              <a:t>3. Preparation</a:t>
            </a:r>
            <a:endParaRPr lang="en-US" sz="1600" b="1">
              <a:latin typeface="Open Sans"/>
              <a:ea typeface="Open Sans"/>
              <a:cs typeface="Open Sans"/>
            </a:endParaRPr>
          </a:p>
          <a:p>
            <a:pPr>
              <a:defRPr/>
            </a:pPr>
            <a:r>
              <a:rPr lang="en-US" sz="1600" dirty="0">
                <a:latin typeface="Open Sans"/>
                <a:ea typeface="Open Sans"/>
                <a:cs typeface="Open Sans"/>
              </a:rPr>
              <a:t>Open, Looking, Interested</a:t>
            </a:r>
            <a:endParaRPr lang="en-US" sz="1600">
              <a:latin typeface="Open Sans"/>
              <a:ea typeface="Open Sans"/>
              <a:cs typeface="Open Sans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313521" y="3886201"/>
            <a:ext cx="2580394" cy="615553"/>
          </a:xfrm>
          <a:prstGeom prst="rect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txBody>
          <a:bodyPr wrap="square" lIns="91440" tIns="45720" rIns="91440" bIns="45720" rtlCol="0" anchor="t">
            <a:spAutoFit/>
          </a:bodyPr>
          <a:lstStyle/>
          <a:p>
            <a:pPr>
              <a:defRPr/>
            </a:pPr>
            <a:r>
              <a:rPr lang="en-US" sz="1600" b="1" dirty="0">
                <a:latin typeface="Open Sans"/>
                <a:ea typeface="Open Sans"/>
                <a:cs typeface="Open Sans"/>
              </a:rPr>
              <a:t>4. Action</a:t>
            </a:r>
            <a:endParaRPr lang="en-US" sz="1600" b="1">
              <a:latin typeface="Open Sans"/>
              <a:ea typeface="Open Sans"/>
              <a:cs typeface="Open Sans"/>
            </a:endParaRPr>
          </a:p>
          <a:p>
            <a:pPr>
              <a:defRPr/>
            </a:pPr>
            <a:r>
              <a:rPr lang="en-US" sz="1600" dirty="0">
                <a:latin typeface="Open Sans"/>
                <a:ea typeface="Open Sans"/>
                <a:cs typeface="Open Sans"/>
              </a:rPr>
              <a:t>Moving, Engaged, Acting</a:t>
            </a:r>
            <a:r>
              <a:rPr lang="en-US" dirty="0">
                <a:latin typeface="Calibri"/>
              </a:rPr>
              <a:t>.</a:t>
            </a:r>
            <a:endParaRPr lang="en-US" dirty="0">
              <a:latin typeface="Calibri"/>
              <a:cs typeface="Calibri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710154" y="3229036"/>
            <a:ext cx="2612101" cy="584775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txBody>
          <a:bodyPr wrap="square" lIns="91440" tIns="45720" rIns="91440" bIns="45720" rtlCol="0" anchor="t">
            <a:spAutoFit/>
          </a:bodyPr>
          <a:lstStyle/>
          <a:p>
            <a:pPr>
              <a:defRPr/>
            </a:pPr>
            <a:r>
              <a:rPr lang="en-US" sz="1600" b="1" dirty="0">
                <a:latin typeface="Open Sans"/>
                <a:ea typeface="Open Sans"/>
                <a:cs typeface="Open Sans"/>
              </a:rPr>
              <a:t>Maintenance</a:t>
            </a:r>
          </a:p>
          <a:p>
            <a:pPr>
              <a:defRPr/>
            </a:pPr>
            <a:r>
              <a:rPr lang="en-US" sz="1600" dirty="0">
                <a:latin typeface="Open Sans"/>
                <a:ea typeface="Open Sans"/>
                <a:cs typeface="Open Sans"/>
              </a:rPr>
              <a:t>Consistent,  Zealous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708213" y="303966"/>
            <a:ext cx="10034631" cy="156966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>
              <a:defRPr/>
            </a:pPr>
            <a:r>
              <a:rPr lang="en-US" sz="4800" b="1" dirty="0">
                <a:latin typeface="Open Sans"/>
                <a:ea typeface="Open Sans"/>
                <a:cs typeface="Open Sans"/>
              </a:rPr>
              <a:t>MI moves them through the </a:t>
            </a:r>
          </a:p>
          <a:p>
            <a:pPr algn="ctr">
              <a:defRPr/>
            </a:pPr>
            <a:r>
              <a:rPr lang="en-US" sz="4800" b="1" dirty="0">
                <a:latin typeface="Open Sans"/>
                <a:ea typeface="Open Sans"/>
                <a:cs typeface="Open Sans"/>
              </a:rPr>
              <a:t>Stages of Change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6658" y="4274800"/>
            <a:ext cx="1494404" cy="14944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4" descr="Image result for smiley face clip ar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60966" y="1660121"/>
            <a:ext cx="1512842" cy="15128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Right Arrow 10"/>
          <p:cNvSpPr/>
          <p:nvPr/>
        </p:nvSpPr>
        <p:spPr>
          <a:xfrm rot="19874967">
            <a:off x="4120603" y="3004836"/>
            <a:ext cx="3063938" cy="587189"/>
          </a:xfrm>
          <a:prstGeom prst="rightArrow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6998239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212972-E9D2-2937-D693-DFFE3A14BA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97222" y="285845"/>
            <a:ext cx="11202155" cy="1143000"/>
          </a:xfrm>
        </p:spPr>
        <p:txBody>
          <a:bodyPr>
            <a:noAutofit/>
          </a:bodyPr>
          <a:lstStyle/>
          <a:p>
            <a:r>
              <a:rPr lang="en-US" sz="2400" b="1" dirty="0">
                <a:solidFill>
                  <a:srgbClr val="C00000"/>
                </a:solidFill>
                <a:latin typeface="Open Sans"/>
                <a:ea typeface="Open Sans"/>
                <a:cs typeface="Calibri"/>
              </a:rPr>
              <a:t>What can cause a member of Congress to change their mind? 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46C22F4-878D-0DE5-79F6-4CC10EF6033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7041" y="1432113"/>
            <a:ext cx="10972800" cy="4727668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608965" indent="-608965">
              <a:lnSpc>
                <a:spcPct val="150000"/>
              </a:lnSpc>
            </a:pPr>
            <a:r>
              <a:rPr lang="en-US" sz="2200" dirty="0">
                <a:latin typeface="Open Sans"/>
                <a:ea typeface="+mn-lt"/>
                <a:cs typeface="+mn-lt"/>
              </a:rPr>
              <a:t>Cognitive Dissonance is often discussed in relation to a mismatch between different components of attitudes </a:t>
            </a:r>
            <a:endParaRPr lang="en-US" sz="2200">
              <a:cs typeface="Calibri"/>
            </a:endParaRPr>
          </a:p>
          <a:p>
            <a:pPr marL="1320165" lvl="1" indent="-507365">
              <a:lnSpc>
                <a:spcPct val="150000"/>
              </a:lnSpc>
            </a:pPr>
            <a:r>
              <a:rPr lang="en-US" sz="2200" dirty="0">
                <a:latin typeface="Open Sans"/>
                <a:ea typeface="+mn-lt"/>
                <a:cs typeface="+mn-lt"/>
              </a:rPr>
              <a:t>For example, a positive attitude towards helping those in need but a contradicting behavior of not giving money or support to individuals experiencing homelessness </a:t>
            </a:r>
          </a:p>
          <a:p>
            <a:pPr marL="608965" indent="-608965">
              <a:lnSpc>
                <a:spcPct val="150000"/>
              </a:lnSpc>
            </a:pPr>
            <a:r>
              <a:rPr lang="en-US" sz="2200" dirty="0">
                <a:latin typeface="Open Sans"/>
                <a:ea typeface="+mn-lt"/>
                <a:cs typeface="+mn-lt"/>
              </a:rPr>
              <a:t>Creating Cognitive Dissonance can mean we feel ambivalent...we genuinely have a disconnect between two conflicting beliefs. </a:t>
            </a:r>
            <a:endParaRPr lang="en-US" sz="2200">
              <a:latin typeface="Open Sans"/>
              <a:ea typeface="Open Sans"/>
              <a:cs typeface="Arial"/>
            </a:endParaRPr>
          </a:p>
          <a:p>
            <a:pPr marL="608965" indent="-608965">
              <a:lnSpc>
                <a:spcPct val="150000"/>
              </a:lnSpc>
            </a:pPr>
            <a:r>
              <a:rPr lang="en-US" sz="2200" dirty="0">
                <a:latin typeface="Open Sans"/>
                <a:ea typeface="+mn-lt"/>
                <a:cs typeface="+mn-lt"/>
              </a:rPr>
              <a:t>That disconnect makes us feel uncomfortable, driving us to resolve it.</a:t>
            </a:r>
            <a:endParaRPr lang="en-US" sz="2200">
              <a:latin typeface="Open Sans"/>
              <a:ea typeface="Open Sans"/>
              <a:cs typeface="Arial"/>
            </a:endParaRPr>
          </a:p>
          <a:p>
            <a:pPr marL="1320165" lvl="1" indent="-507365">
              <a:lnSpc>
                <a:spcPct val="150000"/>
              </a:lnSpc>
            </a:pPr>
            <a:r>
              <a:rPr lang="en-US" sz="2200" dirty="0">
                <a:latin typeface="Open Sans"/>
                <a:ea typeface="Open Sans"/>
                <a:cs typeface="Calibri"/>
              </a:rPr>
              <a:t>This is where you can come in, and begin a conversation with your policymaker to make them move through the Stages of Change</a:t>
            </a:r>
          </a:p>
          <a:p>
            <a:pPr marL="608965" indent="-608965"/>
            <a:endParaRPr lang="en-US" sz="2200" dirty="0">
              <a:latin typeface="Open Sans"/>
              <a:ea typeface="Open Sans"/>
              <a:cs typeface="Arial"/>
            </a:endParaRPr>
          </a:p>
          <a:p>
            <a:pPr marL="1320165" lvl="1" indent="-507365"/>
            <a:endParaRPr lang="en-US" sz="2200" dirty="0">
              <a:latin typeface="Open Sans"/>
              <a:ea typeface="Open Sans"/>
              <a:cs typeface="Arial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1D7FC03-3475-3D6E-AAA0-97B5971798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7E6868-079E-1649-B8D1-459B42CE4DE3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27327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g1dd29ec108d_0_96"/>
          <p:cNvSpPr txBox="1">
            <a:spLocks noGrp="1"/>
          </p:cNvSpPr>
          <p:nvPr>
            <p:ph type="ctrTitle"/>
          </p:nvPr>
        </p:nvSpPr>
        <p:spPr>
          <a:xfrm>
            <a:off x="555171" y="203202"/>
            <a:ext cx="9808000" cy="622399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121900" tIns="60933" rIns="121900" bIns="60933" rtlCol="0" anchor="ctr" anchorCtr="0">
            <a:normAutofit fontScale="90000"/>
          </a:bodyPr>
          <a:lstStyle/>
          <a:p>
            <a:pPr>
              <a:spcBef>
                <a:spcPts val="0"/>
              </a:spcBef>
              <a:buClr>
                <a:srgbClr val="D50032"/>
              </a:buClr>
              <a:buSzPts val="2600"/>
            </a:pPr>
            <a:endParaRPr lang="en-US" sz="3450" b="1" dirty="0">
              <a:solidFill>
                <a:srgbClr val="D50032"/>
              </a:solidFill>
              <a:latin typeface="Open Sans"/>
              <a:ea typeface="Open Sans"/>
              <a:cs typeface="Open Sans"/>
            </a:endParaRPr>
          </a:p>
        </p:txBody>
      </p:sp>
      <p:sp>
        <p:nvSpPr>
          <p:cNvPr id="195" name="Google Shape;195;g1dd29ec108d_0_96"/>
          <p:cNvSpPr txBox="1"/>
          <p:nvPr/>
        </p:nvSpPr>
        <p:spPr>
          <a:xfrm>
            <a:off x="159178" y="1186430"/>
            <a:ext cx="10866299" cy="12316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33" rIns="121900" bIns="60933" anchor="t" anchorCtr="0">
            <a:spAutoFit/>
          </a:bodyPr>
          <a:lstStyle/>
          <a:p>
            <a:pPr marL="457200" indent="-457200">
              <a:lnSpc>
                <a:spcPct val="114000"/>
              </a:lnSpc>
              <a:spcAft>
                <a:spcPts val="800"/>
              </a:spcAft>
              <a:buFont typeface="Arial"/>
              <a:buChar char="•"/>
            </a:pPr>
            <a:r>
              <a:rPr lang="en-US" sz="2650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Calibri"/>
              </a:rPr>
              <a:t>​</a:t>
            </a:r>
            <a:endParaRPr lang="en-US" sz="2500" dirty="0">
              <a:solidFill>
                <a:srgbClr val="333333"/>
              </a:solidFill>
              <a:latin typeface="Open Sans"/>
              <a:ea typeface="+mn-lt"/>
              <a:cs typeface="+mn-lt"/>
            </a:endParaRPr>
          </a:p>
          <a:p>
            <a:pPr marL="1257300" lvl="2" indent="-342900">
              <a:lnSpc>
                <a:spcPct val="113999"/>
              </a:lnSpc>
              <a:spcAft>
                <a:spcPts val="800"/>
              </a:spcAft>
              <a:buFont typeface="Wingdings"/>
              <a:buChar char="Ø"/>
            </a:pPr>
            <a:endParaRPr lang="en-US" sz="2500">
              <a:solidFill>
                <a:srgbClr val="333333"/>
              </a:solidFill>
              <a:latin typeface="Open Sans"/>
              <a:cs typeface="Calibri"/>
            </a:endParaRPr>
          </a:p>
        </p:txBody>
      </p:sp>
      <p:sp>
        <p:nvSpPr>
          <p:cNvPr id="196" name="Google Shape;196;g1dd29ec108d_0_96"/>
          <p:cNvSpPr/>
          <p:nvPr/>
        </p:nvSpPr>
        <p:spPr>
          <a:xfrm>
            <a:off x="0" y="10403"/>
            <a:ext cx="316000" cy="4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33" rIns="121900" bIns="60933" anchor="t" anchorCtr="0">
            <a:noAutofit/>
          </a:bodyPr>
          <a:lstStyle/>
          <a:p>
            <a:pPr>
              <a:buClr>
                <a:srgbClr val="000000"/>
              </a:buClr>
              <a:buSzPts val="1350"/>
            </a:pPr>
            <a:endParaRPr sz="1800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" name="Rectangle 5">
            <a:extLst>
              <a:ext uri="{FF2B5EF4-FFF2-40B4-BE49-F238E27FC236}">
                <a16:creationId xmlns:a16="http://schemas.microsoft.com/office/drawing/2014/main" id="{16064897-DCF8-A50F-98AA-FE418918F5C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0403"/>
            <a:ext cx="55245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609570">
              <a:spcBef>
                <a:spcPct val="0"/>
              </a:spcBef>
              <a:defRPr/>
            </a:pPr>
            <a:fld id="{95BB2D1B-881B-4C36-91A0-2138573F7DA8}" type="slidenum">
              <a:rPr lang="en-US" altLang="en-US" sz="180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pPr defTabSz="609570">
                <a:spcBef>
                  <a:spcPct val="0"/>
                </a:spcBef>
                <a:defRPr/>
              </a:pPr>
              <a:t>12</a:t>
            </a:fld>
            <a:endParaRPr lang="en-US" altLang="en-US" sz="1800">
              <a:solidFill>
                <a:srgbClr val="000000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3" name="Picture 2" descr="A diagram of a change&#10;&#10;Description automatically generated">
            <a:extLst>
              <a:ext uri="{FF2B5EF4-FFF2-40B4-BE49-F238E27FC236}">
                <a16:creationId xmlns:a16="http://schemas.microsoft.com/office/drawing/2014/main" id="{C2D076A1-4270-1065-BE16-9CF493B6570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88" r="748" b="-416"/>
          <a:stretch/>
        </p:blipFill>
        <p:spPr>
          <a:xfrm>
            <a:off x="-82923" y="-2215"/>
            <a:ext cx="12276594" cy="68745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0483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g1dd29ec108d_0_96"/>
          <p:cNvSpPr txBox="1">
            <a:spLocks noGrp="1"/>
          </p:cNvSpPr>
          <p:nvPr>
            <p:ph type="ctrTitle"/>
          </p:nvPr>
        </p:nvSpPr>
        <p:spPr>
          <a:xfrm>
            <a:off x="543965" y="382496"/>
            <a:ext cx="9808000" cy="622399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121900" tIns="60933" rIns="121900" bIns="60933" rtlCol="0" anchor="ctr" anchorCtr="0">
            <a:normAutofit fontScale="90000"/>
          </a:bodyPr>
          <a:lstStyle/>
          <a:p>
            <a:pPr>
              <a:spcBef>
                <a:spcPts val="0"/>
              </a:spcBef>
              <a:buClr>
                <a:srgbClr val="D50032"/>
              </a:buClr>
              <a:buSzPts val="2600"/>
            </a:pPr>
            <a:r>
              <a:rPr lang="en-US" sz="3450" b="1" dirty="0">
                <a:latin typeface="Open Sans"/>
                <a:ea typeface="Open Sans"/>
                <a:cs typeface="Open Sans"/>
              </a:rPr>
              <a:t>What if my member of Congress says something oppressive during the meeting? </a:t>
            </a:r>
          </a:p>
        </p:txBody>
      </p:sp>
      <p:sp>
        <p:nvSpPr>
          <p:cNvPr id="195" name="Google Shape;195;g1dd29ec108d_0_96"/>
          <p:cNvSpPr txBox="1"/>
          <p:nvPr/>
        </p:nvSpPr>
        <p:spPr>
          <a:xfrm>
            <a:off x="540179" y="1556224"/>
            <a:ext cx="10866299" cy="51269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33" rIns="121900" bIns="60933" anchor="t" anchorCtr="0">
            <a:spAutoFit/>
          </a:bodyPr>
          <a:lstStyle/>
          <a:p>
            <a:pPr marL="457200" indent="-457200">
              <a:lnSpc>
                <a:spcPct val="150000"/>
              </a:lnSpc>
              <a:spcAft>
                <a:spcPts val="800"/>
              </a:spcAft>
              <a:buFont typeface="Arial"/>
              <a:buChar char="•"/>
            </a:pPr>
            <a:r>
              <a:rPr lang="en-US" sz="2650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Calibri"/>
              </a:rPr>
              <a:t>​</a:t>
            </a:r>
            <a:r>
              <a:rPr lang="en-US" sz="3000" dirty="0">
                <a:latin typeface="Open Sans"/>
                <a:ea typeface="+mn-lt"/>
                <a:cs typeface="+mn-lt"/>
                <a:sym typeface="Calibri"/>
              </a:rPr>
              <a:t>USING MI DOES NOT MEAN THAT YOU STOP USING OTHER SKILLS!</a:t>
            </a:r>
            <a:endParaRPr lang="en-US" sz="3000">
              <a:solidFill>
                <a:srgbClr val="333333"/>
              </a:solidFill>
              <a:latin typeface="Open Sans"/>
              <a:ea typeface="+mn-lt"/>
              <a:cs typeface="+mn-lt"/>
            </a:endParaRPr>
          </a:p>
          <a:p>
            <a:pPr marL="457200" indent="-457200">
              <a:lnSpc>
                <a:spcPct val="150000"/>
              </a:lnSpc>
              <a:spcAft>
                <a:spcPts val="800"/>
              </a:spcAft>
              <a:buFont typeface="Arial"/>
              <a:buChar char="•"/>
            </a:pPr>
            <a:r>
              <a:rPr lang="en-US" sz="3000" i="1" dirty="0">
                <a:solidFill>
                  <a:srgbClr val="C00000"/>
                </a:solidFill>
                <a:latin typeface="Open Sans"/>
                <a:ea typeface="+mn-lt"/>
                <a:cs typeface="+mn-lt"/>
                <a:sym typeface="Calibri"/>
              </a:rPr>
              <a:t>Sometimes you DO need to call out (or in) classist, racist, sexist, ageist, and other discriminatory beliefs in ways that do not fully fit with MI … </a:t>
            </a:r>
            <a:r>
              <a:rPr lang="en-US" sz="3000" b="1" i="1" u="sng" dirty="0">
                <a:solidFill>
                  <a:srgbClr val="C00000"/>
                </a:solidFill>
                <a:latin typeface="Open Sans"/>
                <a:ea typeface="+mn-lt"/>
                <a:cs typeface="+mn-lt"/>
                <a:sym typeface="Calibri"/>
              </a:rPr>
              <a:t>and that is fully appropriate</a:t>
            </a:r>
            <a:endParaRPr lang="en-US" sz="3000" b="1" i="1" u="sng" dirty="0">
              <a:solidFill>
                <a:srgbClr val="C00000"/>
              </a:solidFill>
              <a:latin typeface="Open Sans"/>
              <a:ea typeface="+mn-lt"/>
              <a:cs typeface="+mn-lt"/>
            </a:endParaRPr>
          </a:p>
          <a:p>
            <a:pPr marL="914400" lvl="1" indent="-457200">
              <a:lnSpc>
                <a:spcPct val="150000"/>
              </a:lnSpc>
              <a:spcAft>
                <a:spcPts val="800"/>
              </a:spcAft>
              <a:buFont typeface="Arial"/>
              <a:buChar char="•"/>
            </a:pPr>
            <a:r>
              <a:rPr lang="en-US" sz="3000" i="1" dirty="0">
                <a:solidFill>
                  <a:srgbClr val="000000"/>
                </a:solidFill>
                <a:latin typeface="Open Sans"/>
                <a:ea typeface="+mn-lt"/>
                <a:cs typeface="+mn-lt"/>
                <a:sym typeface="Calibri"/>
              </a:rPr>
              <a:t>If</a:t>
            </a:r>
            <a:r>
              <a:rPr lang="en-US" sz="3000" i="1" dirty="0">
                <a:latin typeface="Open Sans"/>
                <a:ea typeface="+mn-lt"/>
                <a:cs typeface="+mn-lt"/>
              </a:rPr>
              <a:t> this happens, please let RESULTS Staff know! </a:t>
            </a:r>
            <a:endParaRPr lang="en-US" sz="3000" i="1" dirty="0">
              <a:solidFill>
                <a:srgbClr val="C00000"/>
              </a:solidFill>
              <a:latin typeface="Open Sans"/>
              <a:ea typeface="+mn-lt"/>
              <a:cs typeface="+mn-lt"/>
            </a:endParaRPr>
          </a:p>
          <a:p>
            <a:pPr marL="1257300" lvl="2" indent="-342900">
              <a:lnSpc>
                <a:spcPct val="113999"/>
              </a:lnSpc>
              <a:spcAft>
                <a:spcPts val="800"/>
              </a:spcAft>
              <a:buFont typeface="Wingdings"/>
              <a:buChar char="Ø"/>
            </a:pPr>
            <a:endParaRPr lang="en-US" sz="2500">
              <a:solidFill>
                <a:srgbClr val="333333"/>
              </a:solidFill>
              <a:latin typeface="Open Sans"/>
              <a:ea typeface="Open Sans"/>
              <a:cs typeface="+mn-lt"/>
            </a:endParaRPr>
          </a:p>
        </p:txBody>
      </p:sp>
      <p:sp>
        <p:nvSpPr>
          <p:cNvPr id="196" name="Google Shape;196;g1dd29ec108d_0_96"/>
          <p:cNvSpPr/>
          <p:nvPr/>
        </p:nvSpPr>
        <p:spPr>
          <a:xfrm>
            <a:off x="0" y="10403"/>
            <a:ext cx="316000" cy="4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33" rIns="121900" bIns="60933" anchor="t" anchorCtr="0">
            <a:noAutofit/>
          </a:bodyPr>
          <a:lstStyle/>
          <a:p>
            <a:pPr>
              <a:buClr>
                <a:srgbClr val="000000"/>
              </a:buClr>
              <a:buSzPts val="1350"/>
            </a:pPr>
            <a:endParaRPr sz="1800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" name="Rectangle 5">
            <a:extLst>
              <a:ext uri="{FF2B5EF4-FFF2-40B4-BE49-F238E27FC236}">
                <a16:creationId xmlns:a16="http://schemas.microsoft.com/office/drawing/2014/main" id="{16064897-DCF8-A50F-98AA-FE418918F5C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0403"/>
            <a:ext cx="55245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609570">
              <a:spcBef>
                <a:spcPct val="0"/>
              </a:spcBef>
              <a:defRPr/>
            </a:pPr>
            <a:fld id="{95BB2D1B-881B-4C36-91A0-2138573F7DA8}" type="slidenum">
              <a:rPr lang="en-US" altLang="en-US" sz="180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pPr defTabSz="609570">
                <a:spcBef>
                  <a:spcPct val="0"/>
                </a:spcBef>
                <a:defRPr/>
              </a:pPr>
              <a:t>13</a:t>
            </a:fld>
            <a:endParaRPr lang="en-US" altLang="en-US" sz="1800">
              <a:solidFill>
                <a:srgbClr val="000000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594585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" grpId="0"/>
      <p:bldP spid="195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58BEDC-D6B1-7178-439D-B9AB241A95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8690" y="2851992"/>
            <a:ext cx="9868655" cy="1143000"/>
          </a:xfr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4400" b="1" dirty="0">
                <a:latin typeface="Open Sans"/>
                <a:ea typeface="Open Sans"/>
                <a:cs typeface="Calibri"/>
              </a:rPr>
              <a:t>There are many Motivational Interviewing techniques...</a:t>
            </a:r>
            <a:br>
              <a:rPr lang="en-US" sz="4400" b="1" dirty="0">
                <a:latin typeface="Open Sans"/>
                <a:ea typeface="Open Sans"/>
                <a:cs typeface="Calibri"/>
              </a:rPr>
            </a:br>
            <a:br>
              <a:rPr lang="en-US" sz="4400" b="1" dirty="0">
                <a:latin typeface="+mj-ea"/>
                <a:cs typeface="Calibri"/>
              </a:rPr>
            </a:br>
            <a:r>
              <a:rPr lang="en-US" sz="4400" b="1" dirty="0">
                <a:latin typeface="Open Sans"/>
                <a:ea typeface="Open Sans"/>
                <a:cs typeface="Calibri"/>
              </a:rPr>
              <a:t>Today you'll be learning about only 1 of them, called </a:t>
            </a:r>
            <a:r>
              <a:rPr lang="en-US" sz="4400" b="1" dirty="0">
                <a:solidFill>
                  <a:srgbClr val="C00000"/>
                </a:solidFill>
                <a:latin typeface="Open Sans"/>
                <a:ea typeface="Open Sans"/>
                <a:cs typeface="Calibri"/>
              </a:rPr>
              <a:t>OARS</a:t>
            </a:r>
            <a:r>
              <a:rPr lang="en-US" sz="4400" b="1" dirty="0">
                <a:latin typeface="Open Sans"/>
                <a:ea typeface="Open Sans"/>
                <a:cs typeface="Calibri"/>
              </a:rPr>
              <a:t>!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6162CEF-BC5E-FA05-BF35-2316511108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7E6868-079E-1649-B8D1-459B42CE4DE3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835217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9C4F78-8543-8E50-F5E7-1220A5CD188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14400" y="2309722"/>
            <a:ext cx="10363200" cy="1470025"/>
          </a:xfrm>
        </p:spPr>
        <p:txBody>
          <a:bodyPr>
            <a:noAutofit/>
          </a:bodyPr>
          <a:lstStyle/>
          <a:p>
            <a:r>
              <a:rPr lang="en-US" sz="8800" b="1" dirty="0">
                <a:solidFill>
                  <a:srgbClr val="C00000"/>
                </a:solidFill>
                <a:latin typeface="Open Sans"/>
                <a:ea typeface="Open Sans"/>
                <a:cs typeface="Calibri"/>
              </a:rPr>
              <a:t>But first, any questions so far?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4B4BEFE-FF53-F43D-A6AA-882EE6F11D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7E6868-079E-1649-B8D1-459B42CE4DE3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095291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2" name="Rectangle 21">
            <a:extLst>
              <a:ext uri="{FF2B5EF4-FFF2-40B4-BE49-F238E27FC236}">
                <a16:creationId xmlns:a16="http://schemas.microsoft.com/office/drawing/2014/main" id="{F13C74B1-5B17-4795-BED0-7140497B44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24000" y="0"/>
            <a:ext cx="914171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4532" y="444959"/>
            <a:ext cx="4990951" cy="1956841"/>
          </a:xfr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 sz="4100" b="1" dirty="0"/>
              <a:t>Core Skills: OARS</a:t>
            </a:r>
            <a:br>
              <a:rPr lang="en-US" sz="4100" b="1" dirty="0"/>
            </a:br>
            <a:r>
              <a:rPr lang="en-US" sz="4100" b="1" dirty="0"/>
              <a:t>Creating Collaborative Relationship</a:t>
            </a:r>
            <a:endParaRPr lang="en-US" sz="4100" b="1">
              <a:cs typeface="Calibri"/>
            </a:endParaRPr>
          </a:p>
        </p:txBody>
      </p:sp>
      <p:sp>
        <p:nvSpPr>
          <p:cNvPr id="24" name="sketchy line">
            <a:extLst>
              <a:ext uri="{FF2B5EF4-FFF2-40B4-BE49-F238E27FC236}">
                <a16:creationId xmlns:a16="http://schemas.microsoft.com/office/drawing/2014/main" id="{D4974D33-8DC5-464E-8C6D-BE58F0669C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004060" y="2586994"/>
            <a:ext cx="2606040" cy="18288"/>
          </a:xfrm>
          <a:custGeom>
            <a:avLst/>
            <a:gdLst>
              <a:gd name="connsiteX0" fmla="*/ 0 w 2606040"/>
              <a:gd name="connsiteY0" fmla="*/ 0 h 18288"/>
              <a:gd name="connsiteX1" fmla="*/ 625450 w 2606040"/>
              <a:gd name="connsiteY1" fmla="*/ 0 h 18288"/>
              <a:gd name="connsiteX2" fmla="*/ 1224839 w 2606040"/>
              <a:gd name="connsiteY2" fmla="*/ 0 h 18288"/>
              <a:gd name="connsiteX3" fmla="*/ 1824228 w 2606040"/>
              <a:gd name="connsiteY3" fmla="*/ 0 h 18288"/>
              <a:gd name="connsiteX4" fmla="*/ 2606040 w 2606040"/>
              <a:gd name="connsiteY4" fmla="*/ 0 h 18288"/>
              <a:gd name="connsiteX5" fmla="*/ 2606040 w 2606040"/>
              <a:gd name="connsiteY5" fmla="*/ 18288 h 18288"/>
              <a:gd name="connsiteX6" fmla="*/ 1902409 w 2606040"/>
              <a:gd name="connsiteY6" fmla="*/ 18288 h 18288"/>
              <a:gd name="connsiteX7" fmla="*/ 1276960 w 2606040"/>
              <a:gd name="connsiteY7" fmla="*/ 18288 h 18288"/>
              <a:gd name="connsiteX8" fmla="*/ 677570 w 2606040"/>
              <a:gd name="connsiteY8" fmla="*/ 18288 h 18288"/>
              <a:gd name="connsiteX9" fmla="*/ 0 w 2606040"/>
              <a:gd name="connsiteY9" fmla="*/ 18288 h 18288"/>
              <a:gd name="connsiteX10" fmla="*/ 0 w 2606040"/>
              <a:gd name="connsiteY10" fmla="*/ 0 h 18288"/>
              <a:gd name="connsiteX0" fmla="*/ 0 w 2606040"/>
              <a:gd name="connsiteY0" fmla="*/ 0 h 18288"/>
              <a:gd name="connsiteX1" fmla="*/ 599389 w 2606040"/>
              <a:gd name="connsiteY1" fmla="*/ 0 h 18288"/>
              <a:gd name="connsiteX2" fmla="*/ 1303020 w 2606040"/>
              <a:gd name="connsiteY2" fmla="*/ 0 h 18288"/>
              <a:gd name="connsiteX3" fmla="*/ 1876349 w 2606040"/>
              <a:gd name="connsiteY3" fmla="*/ 0 h 18288"/>
              <a:gd name="connsiteX4" fmla="*/ 2606040 w 2606040"/>
              <a:gd name="connsiteY4" fmla="*/ 0 h 18288"/>
              <a:gd name="connsiteX5" fmla="*/ 2606040 w 2606040"/>
              <a:gd name="connsiteY5" fmla="*/ 18288 h 18288"/>
              <a:gd name="connsiteX6" fmla="*/ 1980590 w 2606040"/>
              <a:gd name="connsiteY6" fmla="*/ 18288 h 18288"/>
              <a:gd name="connsiteX7" fmla="*/ 1276960 w 2606040"/>
              <a:gd name="connsiteY7" fmla="*/ 18288 h 18288"/>
              <a:gd name="connsiteX8" fmla="*/ 651510 w 2606040"/>
              <a:gd name="connsiteY8" fmla="*/ 18288 h 18288"/>
              <a:gd name="connsiteX9" fmla="*/ 0 w 2606040"/>
              <a:gd name="connsiteY9" fmla="*/ 18288 h 18288"/>
              <a:gd name="connsiteX10" fmla="*/ 0 w 2606040"/>
              <a:gd name="connsiteY10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606040" h="18288" fill="none" extrusionOk="0">
                <a:moveTo>
                  <a:pt x="0" y="0"/>
                </a:moveTo>
                <a:cubicBezTo>
                  <a:pt x="211079" y="-22080"/>
                  <a:pt x="479378" y="-26537"/>
                  <a:pt x="625450" y="0"/>
                </a:cubicBezTo>
                <a:cubicBezTo>
                  <a:pt x="925937" y="-4758"/>
                  <a:pt x="973176" y="15739"/>
                  <a:pt x="1224839" y="0"/>
                </a:cubicBezTo>
                <a:cubicBezTo>
                  <a:pt x="1479663" y="-11328"/>
                  <a:pt x="1566636" y="18697"/>
                  <a:pt x="1824228" y="0"/>
                </a:cubicBezTo>
                <a:cubicBezTo>
                  <a:pt x="2086799" y="-72665"/>
                  <a:pt x="2306223" y="-891"/>
                  <a:pt x="2606040" y="0"/>
                </a:cubicBezTo>
                <a:cubicBezTo>
                  <a:pt x="2606645" y="4461"/>
                  <a:pt x="2607031" y="13181"/>
                  <a:pt x="2606040" y="18288"/>
                </a:cubicBezTo>
                <a:cubicBezTo>
                  <a:pt x="2260204" y="29342"/>
                  <a:pt x="2175708" y="5614"/>
                  <a:pt x="1902409" y="18288"/>
                </a:cubicBezTo>
                <a:cubicBezTo>
                  <a:pt x="1638502" y="41064"/>
                  <a:pt x="1460923" y="-16269"/>
                  <a:pt x="1276960" y="18288"/>
                </a:cubicBezTo>
                <a:cubicBezTo>
                  <a:pt x="1057717" y="14361"/>
                  <a:pt x="867956" y="2320"/>
                  <a:pt x="677570" y="18288"/>
                </a:cubicBezTo>
                <a:cubicBezTo>
                  <a:pt x="457951" y="33373"/>
                  <a:pt x="189752" y="55388"/>
                  <a:pt x="0" y="18288"/>
                </a:cubicBezTo>
                <a:cubicBezTo>
                  <a:pt x="1586" y="13022"/>
                  <a:pt x="-95" y="4569"/>
                  <a:pt x="0" y="0"/>
                </a:cubicBezTo>
                <a:close/>
              </a:path>
              <a:path w="2606040" h="18288" stroke="0" extrusionOk="0">
                <a:moveTo>
                  <a:pt x="0" y="0"/>
                </a:moveTo>
                <a:cubicBezTo>
                  <a:pt x="172759" y="3236"/>
                  <a:pt x="361166" y="-13413"/>
                  <a:pt x="599389" y="0"/>
                </a:cubicBezTo>
                <a:cubicBezTo>
                  <a:pt x="841226" y="37042"/>
                  <a:pt x="968991" y="14587"/>
                  <a:pt x="1303020" y="0"/>
                </a:cubicBezTo>
                <a:cubicBezTo>
                  <a:pt x="1643101" y="-7120"/>
                  <a:pt x="1717813" y="7213"/>
                  <a:pt x="1876349" y="0"/>
                </a:cubicBezTo>
                <a:cubicBezTo>
                  <a:pt x="2036762" y="-14138"/>
                  <a:pt x="2426397" y="-4451"/>
                  <a:pt x="2606040" y="0"/>
                </a:cubicBezTo>
                <a:cubicBezTo>
                  <a:pt x="2606314" y="8448"/>
                  <a:pt x="2606550" y="14527"/>
                  <a:pt x="2606040" y="18288"/>
                </a:cubicBezTo>
                <a:cubicBezTo>
                  <a:pt x="2344840" y="2643"/>
                  <a:pt x="2192043" y="7399"/>
                  <a:pt x="1980590" y="18288"/>
                </a:cubicBezTo>
                <a:cubicBezTo>
                  <a:pt x="1783984" y="-9745"/>
                  <a:pt x="1487673" y="45908"/>
                  <a:pt x="1276960" y="18288"/>
                </a:cubicBezTo>
                <a:cubicBezTo>
                  <a:pt x="1088134" y="-41257"/>
                  <a:pt x="877974" y="49968"/>
                  <a:pt x="651510" y="18288"/>
                </a:cubicBezTo>
                <a:cubicBezTo>
                  <a:pt x="430798" y="-27764"/>
                  <a:pt x="132889" y="-33467"/>
                  <a:pt x="0" y="18288"/>
                </a:cubicBezTo>
                <a:cubicBezTo>
                  <a:pt x="212" y="10845"/>
                  <a:pt x="-833" y="6193"/>
                  <a:pt x="0" y="0"/>
                </a:cubicBezTo>
                <a:close/>
              </a:path>
              <a:path w="2606040" h="18288" fill="none" stroke="0" extrusionOk="0">
                <a:moveTo>
                  <a:pt x="0" y="0"/>
                </a:moveTo>
                <a:cubicBezTo>
                  <a:pt x="202328" y="-14716"/>
                  <a:pt x="332722" y="-11499"/>
                  <a:pt x="625450" y="0"/>
                </a:cubicBezTo>
                <a:cubicBezTo>
                  <a:pt x="927712" y="6878"/>
                  <a:pt x="971143" y="7084"/>
                  <a:pt x="1224839" y="0"/>
                </a:cubicBezTo>
                <a:cubicBezTo>
                  <a:pt x="1477775" y="-16815"/>
                  <a:pt x="1569904" y="19146"/>
                  <a:pt x="1824228" y="0"/>
                </a:cubicBezTo>
                <a:cubicBezTo>
                  <a:pt x="2055206" y="24867"/>
                  <a:pt x="2317192" y="-62872"/>
                  <a:pt x="2606040" y="0"/>
                </a:cubicBezTo>
                <a:cubicBezTo>
                  <a:pt x="2606166" y="3680"/>
                  <a:pt x="2606905" y="11461"/>
                  <a:pt x="2606040" y="18288"/>
                </a:cubicBezTo>
                <a:cubicBezTo>
                  <a:pt x="2234648" y="26976"/>
                  <a:pt x="2180202" y="-10361"/>
                  <a:pt x="1902409" y="18288"/>
                </a:cubicBezTo>
                <a:cubicBezTo>
                  <a:pt x="1635562" y="47194"/>
                  <a:pt x="1477339" y="4794"/>
                  <a:pt x="1276960" y="18288"/>
                </a:cubicBezTo>
                <a:cubicBezTo>
                  <a:pt x="1058094" y="66922"/>
                  <a:pt x="904206" y="-20636"/>
                  <a:pt x="677570" y="18288"/>
                </a:cubicBezTo>
                <a:cubicBezTo>
                  <a:pt x="485746" y="14713"/>
                  <a:pt x="195925" y="33005"/>
                  <a:pt x="0" y="18288"/>
                </a:cubicBezTo>
                <a:cubicBezTo>
                  <a:pt x="1168" y="12774"/>
                  <a:pt x="-229" y="3745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863741219">
                  <a:custGeom>
                    <a:avLst/>
                    <a:gdLst>
                      <a:gd name="connsiteX0" fmla="*/ 0 w 2606040"/>
                      <a:gd name="connsiteY0" fmla="*/ 0 h 18288"/>
                      <a:gd name="connsiteX1" fmla="*/ 625450 w 2606040"/>
                      <a:gd name="connsiteY1" fmla="*/ 0 h 18288"/>
                      <a:gd name="connsiteX2" fmla="*/ 1224839 w 2606040"/>
                      <a:gd name="connsiteY2" fmla="*/ 0 h 18288"/>
                      <a:gd name="connsiteX3" fmla="*/ 1824228 w 2606040"/>
                      <a:gd name="connsiteY3" fmla="*/ 0 h 18288"/>
                      <a:gd name="connsiteX4" fmla="*/ 2606040 w 2606040"/>
                      <a:gd name="connsiteY4" fmla="*/ 0 h 18288"/>
                      <a:gd name="connsiteX5" fmla="*/ 2606040 w 2606040"/>
                      <a:gd name="connsiteY5" fmla="*/ 18288 h 18288"/>
                      <a:gd name="connsiteX6" fmla="*/ 1902409 w 2606040"/>
                      <a:gd name="connsiteY6" fmla="*/ 18288 h 18288"/>
                      <a:gd name="connsiteX7" fmla="*/ 1276960 w 2606040"/>
                      <a:gd name="connsiteY7" fmla="*/ 18288 h 18288"/>
                      <a:gd name="connsiteX8" fmla="*/ 677570 w 2606040"/>
                      <a:gd name="connsiteY8" fmla="*/ 18288 h 18288"/>
                      <a:gd name="connsiteX9" fmla="*/ 0 w 2606040"/>
                      <a:gd name="connsiteY9" fmla="*/ 18288 h 18288"/>
                      <a:gd name="connsiteX10" fmla="*/ 0 w 2606040"/>
                      <a:gd name="connsiteY10" fmla="*/ 0 h 1828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2606040" h="18288" fill="none" extrusionOk="0">
                        <a:moveTo>
                          <a:pt x="0" y="0"/>
                        </a:moveTo>
                        <a:cubicBezTo>
                          <a:pt x="266776" y="-600"/>
                          <a:pt x="322756" y="3201"/>
                          <a:pt x="625450" y="0"/>
                        </a:cubicBezTo>
                        <a:cubicBezTo>
                          <a:pt x="928144" y="-3201"/>
                          <a:pt x="968141" y="9269"/>
                          <a:pt x="1224839" y="0"/>
                        </a:cubicBezTo>
                        <a:cubicBezTo>
                          <a:pt x="1481537" y="-9269"/>
                          <a:pt x="1569059" y="21947"/>
                          <a:pt x="1824228" y="0"/>
                        </a:cubicBezTo>
                        <a:cubicBezTo>
                          <a:pt x="2079397" y="-21947"/>
                          <a:pt x="2326053" y="-10194"/>
                          <a:pt x="2606040" y="0"/>
                        </a:cubicBezTo>
                        <a:cubicBezTo>
                          <a:pt x="2605462" y="4771"/>
                          <a:pt x="2606793" y="12323"/>
                          <a:pt x="2606040" y="18288"/>
                        </a:cubicBezTo>
                        <a:cubicBezTo>
                          <a:pt x="2256758" y="31410"/>
                          <a:pt x="2173673" y="-12878"/>
                          <a:pt x="1902409" y="18288"/>
                        </a:cubicBezTo>
                        <a:cubicBezTo>
                          <a:pt x="1631145" y="49454"/>
                          <a:pt x="1461378" y="5466"/>
                          <a:pt x="1276960" y="18288"/>
                        </a:cubicBezTo>
                        <a:cubicBezTo>
                          <a:pt x="1092542" y="31110"/>
                          <a:pt x="890442" y="13213"/>
                          <a:pt x="677570" y="18288"/>
                        </a:cubicBezTo>
                        <a:cubicBezTo>
                          <a:pt x="464698" y="23364"/>
                          <a:pt x="187648" y="35837"/>
                          <a:pt x="0" y="18288"/>
                        </a:cubicBezTo>
                        <a:cubicBezTo>
                          <a:pt x="841" y="12879"/>
                          <a:pt x="-726" y="3977"/>
                          <a:pt x="0" y="0"/>
                        </a:cubicBezTo>
                        <a:close/>
                      </a:path>
                      <a:path w="2606040" h="18288" stroke="0" extrusionOk="0">
                        <a:moveTo>
                          <a:pt x="0" y="0"/>
                        </a:moveTo>
                        <a:cubicBezTo>
                          <a:pt x="197231" y="3803"/>
                          <a:pt x="358914" y="-9291"/>
                          <a:pt x="599389" y="0"/>
                        </a:cubicBezTo>
                        <a:cubicBezTo>
                          <a:pt x="839864" y="9291"/>
                          <a:pt x="979371" y="8509"/>
                          <a:pt x="1303020" y="0"/>
                        </a:cubicBezTo>
                        <a:cubicBezTo>
                          <a:pt x="1626669" y="-8509"/>
                          <a:pt x="1726300" y="7440"/>
                          <a:pt x="1876349" y="0"/>
                        </a:cubicBezTo>
                        <a:cubicBezTo>
                          <a:pt x="2026398" y="-7440"/>
                          <a:pt x="2430712" y="17957"/>
                          <a:pt x="2606040" y="0"/>
                        </a:cubicBezTo>
                        <a:cubicBezTo>
                          <a:pt x="2605426" y="8857"/>
                          <a:pt x="2606544" y="13619"/>
                          <a:pt x="2606040" y="18288"/>
                        </a:cubicBezTo>
                        <a:cubicBezTo>
                          <a:pt x="2393024" y="2241"/>
                          <a:pt x="2191161" y="39259"/>
                          <a:pt x="1980590" y="18288"/>
                        </a:cubicBezTo>
                        <a:cubicBezTo>
                          <a:pt x="1770019" y="-2683"/>
                          <a:pt x="1476440" y="36114"/>
                          <a:pt x="1276960" y="18288"/>
                        </a:cubicBezTo>
                        <a:cubicBezTo>
                          <a:pt x="1077480" y="463"/>
                          <a:pt x="880988" y="42125"/>
                          <a:pt x="651510" y="18288"/>
                        </a:cubicBezTo>
                        <a:cubicBezTo>
                          <a:pt x="422032" y="-5549"/>
                          <a:pt x="130744" y="-1947"/>
                          <a:pt x="0" y="18288"/>
                        </a:cubicBezTo>
                        <a:cubicBezTo>
                          <a:pt x="-487" y="10816"/>
                          <a:pt x="-839" y="6058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20989" y="2849969"/>
            <a:ext cx="4191219" cy="3668050"/>
          </a:xfrm>
        </p:spPr>
        <p:txBody>
          <a:bodyPr vert="horz" lIns="91440" tIns="45720" rIns="91440" bIns="45720" rtlCol="0" anchor="t">
            <a:normAutofit/>
          </a:bodyPr>
          <a:lstStyle/>
          <a:p>
            <a:pPr algn="ctr"/>
            <a:r>
              <a:rPr lang="en-US" sz="2800" dirty="0">
                <a:latin typeface="Open Sans"/>
                <a:ea typeface="Open Sans"/>
                <a:cs typeface="Open Sans"/>
              </a:rPr>
              <a:t>Open Questions</a:t>
            </a:r>
            <a:endParaRPr lang="en-US"/>
          </a:p>
          <a:p>
            <a:pPr algn="ctr"/>
            <a:r>
              <a:rPr lang="en-US" sz="2800" dirty="0">
                <a:latin typeface="Open Sans"/>
                <a:ea typeface="Open Sans"/>
                <a:cs typeface="Open Sans"/>
              </a:rPr>
              <a:t>Affirmations</a:t>
            </a:r>
          </a:p>
          <a:p>
            <a:pPr algn="ctr"/>
            <a:r>
              <a:rPr lang="en-US" sz="2800" dirty="0">
                <a:latin typeface="Open Sans"/>
                <a:ea typeface="Open Sans"/>
                <a:cs typeface="Open Sans"/>
              </a:rPr>
              <a:t>Reflections  </a:t>
            </a:r>
          </a:p>
          <a:p>
            <a:pPr algn="ctr"/>
            <a:r>
              <a:rPr lang="en-US" sz="2800" dirty="0">
                <a:latin typeface="Open Sans"/>
                <a:ea typeface="Open Sans"/>
                <a:cs typeface="Open Sans"/>
              </a:rPr>
              <a:t>Summaries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F5334A4-EDF2-4993-BEAD-F3627E36EAC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3368" r="36417" b="-1"/>
          <a:stretch/>
        </p:blipFill>
        <p:spPr>
          <a:xfrm>
            <a:off x="5507777" y="10"/>
            <a:ext cx="6694286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24588578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6CA71C-3320-DD0F-EE82-C6E13AC227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000" b="1" dirty="0">
                <a:solidFill>
                  <a:srgbClr val="C00000"/>
                </a:solidFill>
                <a:latin typeface="Open Sans"/>
                <a:ea typeface="Open Sans"/>
                <a:cs typeface="Calibri"/>
              </a:rPr>
              <a:t>O</a:t>
            </a:r>
            <a:r>
              <a:rPr lang="en-US" sz="6000" b="1" dirty="0">
                <a:latin typeface="Open Sans"/>
                <a:ea typeface="Open Sans"/>
                <a:cs typeface="Calibri"/>
              </a:rPr>
              <a:t>pen-ended Questions</a:t>
            </a:r>
            <a:endParaRPr lang="en-US" sz="6000">
              <a:latin typeface="Open Sans"/>
              <a:ea typeface="Open Sans"/>
              <a:cs typeface="Open Sans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838800E-9DD6-760F-5207-6797661EF5F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925172"/>
            <a:ext cx="10972800" cy="4525963"/>
          </a:xfrm>
        </p:spPr>
        <p:txBody>
          <a:bodyPr vert="horz" lIns="91440" tIns="45720" rIns="91440" bIns="45720" rtlCol="0" anchor="t">
            <a:normAutofit fontScale="62500" lnSpcReduction="20000"/>
          </a:bodyPr>
          <a:lstStyle/>
          <a:p>
            <a:pPr marL="608965" indent="-608965"/>
            <a:r>
              <a:rPr lang="en-US" sz="5650" dirty="0">
                <a:latin typeface="Open Sans"/>
                <a:ea typeface="Open Sans"/>
                <a:cs typeface="Calibri"/>
              </a:rPr>
              <a:t>Questions can’t be answered with “yes” or “no”</a:t>
            </a:r>
            <a:endParaRPr lang="en-US" sz="5650">
              <a:latin typeface="Open Sans"/>
              <a:ea typeface="Open Sans"/>
              <a:cs typeface="Calibri"/>
            </a:endParaRPr>
          </a:p>
          <a:p>
            <a:pPr marL="2031365" lvl="2" indent="-405765"/>
            <a:r>
              <a:rPr lang="en-US" sz="5100" dirty="0">
                <a:latin typeface="Open Sans"/>
                <a:ea typeface="Open Sans"/>
                <a:cs typeface="Calibri"/>
              </a:rPr>
              <a:t>Instead, they evoke and invite participation </a:t>
            </a:r>
          </a:p>
          <a:p>
            <a:pPr marL="2031365" lvl="2" indent="-405765"/>
            <a:r>
              <a:rPr lang="en-US" sz="5100" dirty="0">
                <a:latin typeface="Open Sans"/>
                <a:ea typeface="Open Sans"/>
                <a:cs typeface="Calibri"/>
              </a:rPr>
              <a:t> ‘Curious’ questions:</a:t>
            </a:r>
          </a:p>
          <a:p>
            <a:pPr marL="2031365" lvl="2" indent="-405765"/>
            <a:r>
              <a:rPr lang="en-US" sz="5100" dirty="0">
                <a:latin typeface="Open Sans"/>
                <a:ea typeface="Open Sans"/>
                <a:cs typeface="Calibri"/>
              </a:rPr>
              <a:t>“Explain …”</a:t>
            </a:r>
          </a:p>
          <a:p>
            <a:pPr marL="2031365" lvl="2" indent="-405765"/>
            <a:r>
              <a:rPr lang="en-US" sz="5100" dirty="0">
                <a:latin typeface="Open Sans"/>
                <a:ea typeface="Open Sans"/>
                <a:cs typeface="Calibri"/>
              </a:rPr>
              <a:t>“Tell me about …”</a:t>
            </a:r>
          </a:p>
          <a:p>
            <a:pPr marL="2031365" lvl="2" indent="-405765"/>
            <a:r>
              <a:rPr lang="en-US" sz="5100" dirty="0">
                <a:latin typeface="Open Sans"/>
                <a:ea typeface="Open Sans"/>
                <a:cs typeface="Calibri"/>
              </a:rPr>
              <a:t>“Could you say more about …?”</a:t>
            </a:r>
          </a:p>
          <a:p>
            <a:pPr marL="2031365" lvl="2" indent="-405765"/>
            <a:r>
              <a:rPr lang="en-US" sz="5100" dirty="0">
                <a:latin typeface="Open Sans"/>
                <a:ea typeface="Open Sans"/>
                <a:cs typeface="Calibri"/>
              </a:rPr>
              <a:t>“Could you please clarify …?” </a:t>
            </a:r>
          </a:p>
          <a:p>
            <a:pPr marL="2031365" lvl="2" indent="-405765"/>
            <a:r>
              <a:rPr lang="en-US" sz="5100" dirty="0">
                <a:latin typeface="Open Sans"/>
                <a:ea typeface="Open Sans"/>
                <a:cs typeface="Calibri"/>
              </a:rPr>
              <a:t>“How …?” </a:t>
            </a:r>
          </a:p>
          <a:p>
            <a:pPr marL="2031365" lvl="2" indent="-405765"/>
            <a:r>
              <a:rPr lang="en-US" sz="5100" dirty="0">
                <a:latin typeface="Open Sans"/>
                <a:ea typeface="Open Sans"/>
                <a:cs typeface="Calibri"/>
              </a:rPr>
              <a:t>“What …?”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5120620-FF4F-B0B4-1AC9-F5936F69E8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7E6868-079E-1649-B8D1-459B42CE4DE3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31907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Question Mark, Question, Mark, Symbol">
            <a:extLst>
              <a:ext uri="{FF2B5EF4-FFF2-40B4-BE49-F238E27FC236}">
                <a16:creationId xmlns:a16="http://schemas.microsoft.com/office/drawing/2014/main" id="{A1C6AF1A-F116-4C6A-862A-6FED0FE09C5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455" r="32037"/>
          <a:stretch/>
        </p:blipFill>
        <p:spPr bwMode="auto">
          <a:xfrm>
            <a:off x="896472" y="-20824"/>
            <a:ext cx="4571999" cy="6856413"/>
          </a:xfrm>
          <a:custGeom>
            <a:avLst/>
            <a:gdLst/>
            <a:ahLst/>
            <a:cxnLst/>
            <a:rect l="l" t="t" r="r" b="b"/>
            <a:pathLst>
              <a:path w="6649908" h="6856413">
                <a:moveTo>
                  <a:pt x="0" y="0"/>
                </a:moveTo>
                <a:lnTo>
                  <a:pt x="6559859" y="0"/>
                </a:lnTo>
                <a:lnTo>
                  <a:pt x="6572145" y="79394"/>
                </a:lnTo>
                <a:cubicBezTo>
                  <a:pt x="6857782" y="2230562"/>
                  <a:pt x="6243159" y="4473353"/>
                  <a:pt x="6528796" y="6624522"/>
                </a:cubicBezTo>
                <a:lnTo>
                  <a:pt x="6564680" y="6856413"/>
                </a:lnTo>
                <a:lnTo>
                  <a:pt x="0" y="6856413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884759" y="6356351"/>
            <a:ext cx="51435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l">
              <a:spcAft>
                <a:spcPts val="600"/>
              </a:spcAft>
              <a:defRPr/>
            </a:pPr>
            <a:fld id="{61B79E62-FAC0-4B0A-9473-C8C71942A303}" type="slidenum">
              <a:rPr lang="en-US" sz="1000">
                <a:solidFill>
                  <a:srgbClr val="FFFFFF"/>
                </a:solidFill>
                <a:latin typeface="Calibri" panose="020F0502020204030204"/>
              </a:rPr>
              <a:pPr algn="l">
                <a:spcAft>
                  <a:spcPts val="600"/>
                </a:spcAft>
                <a:defRPr/>
              </a:pPr>
              <a:t>18</a:t>
            </a:fld>
            <a:endParaRPr lang="en-US" sz="1000">
              <a:solidFill>
                <a:srgbClr val="FFFFFF"/>
              </a:solidFill>
              <a:latin typeface="Calibri" panose="020F0502020204030204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6214036" y="591672"/>
            <a:ext cx="5459129" cy="5910261"/>
          </a:xfrm>
          <a:prstGeom prst="rect">
            <a:avLst/>
          </a:prstGeom>
        </p:spPr>
        <p:txBody>
          <a:bodyPr vert="horz" lIns="91440" tIns="45720" rIns="91440" bIns="45720" rtlCol="0" anchor="t">
            <a:normAutofit lnSpcReduction="10000"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2400" b="1" dirty="0">
                <a:latin typeface="Open Sans"/>
                <a:ea typeface="Open Sans"/>
                <a:cs typeface="Open Sans"/>
              </a:rPr>
              <a:t>Open the Dialogue with Open Questions</a:t>
            </a:r>
          </a:p>
          <a:p>
            <a:pPr marL="34290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400" dirty="0">
              <a:latin typeface="Open Sans"/>
              <a:ea typeface="Open Sans"/>
              <a:cs typeface="Open Sans"/>
            </a:endParaRPr>
          </a:p>
          <a:p>
            <a:pPr marL="800100" lvl="1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b="1" dirty="0">
                <a:latin typeface="Open Sans"/>
                <a:ea typeface="Open Sans"/>
                <a:cs typeface="Open Sans"/>
              </a:rPr>
              <a:t>Closed</a:t>
            </a:r>
            <a:r>
              <a:rPr lang="en-US" sz="2400" dirty="0">
                <a:latin typeface="Open Sans"/>
                <a:ea typeface="Open Sans"/>
                <a:cs typeface="Open Sans"/>
              </a:rPr>
              <a:t>: </a:t>
            </a:r>
            <a:r>
              <a:rPr lang="en-US" sz="2400" i="1" dirty="0">
                <a:latin typeface="Open Sans"/>
                <a:ea typeface="Open Sans"/>
                <a:cs typeface="Open Sans"/>
              </a:rPr>
              <a:t>"Would you please sign the Senate UN HLM Letter?"</a:t>
            </a:r>
          </a:p>
          <a:p>
            <a:pPr marL="800100" lvl="1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400" b="1" i="1" dirty="0">
              <a:latin typeface="Open Sans"/>
              <a:ea typeface="Open Sans"/>
              <a:cs typeface="Open Sans"/>
            </a:endParaRPr>
          </a:p>
          <a:p>
            <a:pPr marL="800100" lvl="1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b="1" dirty="0">
                <a:latin typeface="Open Sans"/>
                <a:ea typeface="Open Sans"/>
                <a:cs typeface="Open Sans"/>
              </a:rPr>
              <a:t>Open</a:t>
            </a:r>
            <a:r>
              <a:rPr lang="en-US" sz="2400" dirty="0">
                <a:latin typeface="Open Sans"/>
                <a:ea typeface="Open Sans"/>
                <a:cs typeface="Open Sans"/>
              </a:rPr>
              <a:t>: </a:t>
            </a:r>
            <a:r>
              <a:rPr lang="en-US" sz="2400" i="1" dirty="0">
                <a:latin typeface="Open Sans"/>
                <a:ea typeface="Open Sans"/>
                <a:cs typeface="Open Sans"/>
              </a:rPr>
              <a:t>"With the deadline for the Senate UN HLM letter coming soon, I am curious to know where the Senators stands on signing on?"</a:t>
            </a:r>
          </a:p>
          <a:p>
            <a:pPr marL="800100" lvl="1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400" dirty="0">
              <a:latin typeface="Open Sans"/>
              <a:ea typeface="Open Sans"/>
              <a:cs typeface="Open Sans"/>
            </a:endParaRPr>
          </a:p>
          <a:p>
            <a:pPr marL="800100" lvl="1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b="1" dirty="0">
                <a:latin typeface="Open Sans"/>
                <a:ea typeface="Open Sans"/>
                <a:cs typeface="Open Sans"/>
              </a:rPr>
              <a:t>Try the 6 W’s: </a:t>
            </a:r>
            <a:r>
              <a:rPr lang="en-US" sz="2400" dirty="0">
                <a:latin typeface="Open Sans"/>
                <a:ea typeface="Open Sans"/>
                <a:cs typeface="Open Sans"/>
              </a:rPr>
              <a:t>Who, What, When, Where, Why, and How</a:t>
            </a:r>
          </a:p>
          <a:p>
            <a:pPr marL="571500" lvl="1">
              <a:lnSpc>
                <a:spcPct val="90000"/>
              </a:lnSpc>
              <a:spcAft>
                <a:spcPts val="600"/>
              </a:spcAft>
            </a:pPr>
            <a:endParaRPr lang="en-US" sz="2400" dirty="0">
              <a:latin typeface="Open Sans"/>
              <a:ea typeface="Open Sans"/>
              <a:cs typeface="Open Sans"/>
            </a:endParaRPr>
          </a:p>
          <a:p>
            <a:pPr marL="800100" lvl="1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b="1" dirty="0">
                <a:latin typeface="Open Sans"/>
                <a:ea typeface="Open Sans"/>
                <a:cs typeface="Open Sans"/>
              </a:rPr>
              <a:t>Try it: </a:t>
            </a:r>
            <a:r>
              <a:rPr lang="en-US" sz="2400" dirty="0">
                <a:latin typeface="Open Sans"/>
                <a:ea typeface="Open Sans"/>
                <a:cs typeface="Open Sans"/>
              </a:rPr>
              <a:t>with your MOC</a:t>
            </a:r>
          </a:p>
          <a:p>
            <a:pPr marL="800100" lvl="1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400" dirty="0">
              <a:latin typeface="Open Sans"/>
              <a:ea typeface="Open Sans"/>
              <a:cs typeface="Open Sans"/>
            </a:endParaRPr>
          </a:p>
          <a:p>
            <a:pPr marL="800100" lvl="1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800100" lvl="1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5423656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DC7EAB-9F2D-87BB-2B82-CFCF0F5E84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7800" b="1" dirty="0">
                <a:solidFill>
                  <a:srgbClr val="C00000"/>
                </a:solidFill>
                <a:latin typeface="Open Sans"/>
                <a:ea typeface="Open Sans"/>
                <a:cs typeface="Calibri"/>
              </a:rPr>
              <a:t>Let's practice!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4717B9A-38D2-E3B5-6178-A448968E911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600201"/>
            <a:ext cx="10972800" cy="4996610"/>
          </a:xfrm>
        </p:spPr>
        <p:txBody>
          <a:bodyPr vert="horz" lIns="91440" tIns="45720" rIns="91440" bIns="45720" rtlCol="0" anchor="t">
            <a:normAutofit lnSpcReduction="10000"/>
          </a:bodyPr>
          <a:lstStyle/>
          <a:p>
            <a:pPr marL="571500" indent="-571500"/>
            <a:r>
              <a:rPr lang="en-US" sz="3600" i="1" dirty="0">
                <a:latin typeface="Open Sans"/>
                <a:ea typeface="+mn-lt"/>
                <a:cs typeface="+mn-lt"/>
              </a:rPr>
              <a:t>"How can we help the Representative/Senator encourage their colleagues to cosponsor </a:t>
            </a:r>
            <a:r>
              <a:rPr lang="en-US" sz="3600" i="1" dirty="0">
                <a:latin typeface="Open Sans"/>
                <a:ea typeface="+mn-lt"/>
                <a:cs typeface="+mn-lt"/>
                <a:hlinkClick r:id="rId2"/>
              </a:rPr>
              <a:t>The End TB Now Act</a:t>
            </a:r>
            <a:r>
              <a:rPr lang="en-US" sz="3600" i="1" dirty="0">
                <a:latin typeface="Open Sans"/>
                <a:ea typeface="+mn-lt"/>
                <a:cs typeface="+mn-lt"/>
              </a:rPr>
              <a:t> to set bold targets to reach and treat the most vulnerable populations for all forms of TB?"</a:t>
            </a:r>
            <a:endParaRPr lang="en-US" sz="3600" i="1">
              <a:latin typeface="Open Sans"/>
              <a:ea typeface="Open Sans"/>
              <a:cs typeface="+mn-lt"/>
            </a:endParaRPr>
          </a:p>
          <a:p>
            <a:pPr marL="0" indent="0">
              <a:buNone/>
            </a:pPr>
            <a:endParaRPr lang="en-US" sz="3600" i="1" dirty="0">
              <a:latin typeface="Open Sans"/>
              <a:ea typeface="+mn-lt"/>
              <a:cs typeface="+mn-lt"/>
            </a:endParaRPr>
          </a:p>
          <a:p>
            <a:pPr marL="571500" indent="-571500"/>
            <a:r>
              <a:rPr lang="en-US" sz="3600" i="1" dirty="0">
                <a:latin typeface="Open Sans"/>
                <a:ea typeface="+mn-lt"/>
                <a:cs typeface="+mn-lt"/>
              </a:rPr>
              <a:t>"Who does the Representative/Senator look to for more information about the </a:t>
            </a:r>
            <a:r>
              <a:rPr lang="en-US" sz="3600" i="1" dirty="0">
                <a:latin typeface="Open Sans"/>
                <a:ea typeface="+mn-lt"/>
                <a:cs typeface="+mn-lt"/>
                <a:hlinkClick r:id="rId3"/>
              </a:rPr>
              <a:t>The Child Tax Credit</a:t>
            </a:r>
            <a:r>
              <a:rPr lang="en-US" sz="3600" i="1" dirty="0">
                <a:latin typeface="Open Sans"/>
                <a:ea typeface="+mn-lt"/>
                <a:cs typeface="+mn-lt"/>
              </a:rPr>
              <a:t> as a path to end poverty?"</a:t>
            </a:r>
            <a:endParaRPr lang="en-US" sz="3600" i="1" dirty="0">
              <a:latin typeface="Open Sans"/>
              <a:ea typeface="Open Sans"/>
              <a:cs typeface="Calibri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F515AAF-0AB9-525A-522D-A12496C7D1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7E6868-079E-1649-B8D1-459B42CE4DE3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43424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41B221-5D32-72F4-195A-D1C18709658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57518" y="2870016"/>
            <a:ext cx="10363200" cy="1470025"/>
          </a:xfrm>
        </p:spPr>
        <p:txBody>
          <a:bodyPr>
            <a:normAutofit fontScale="90000"/>
          </a:bodyPr>
          <a:lstStyle/>
          <a:p>
            <a:r>
              <a:rPr lang="en-US" sz="7800" b="1" dirty="0">
                <a:solidFill>
                  <a:srgbClr val="C00000"/>
                </a:solidFill>
                <a:latin typeface="Open Sans"/>
                <a:ea typeface="Open Sans"/>
                <a:cs typeface="Calibri"/>
              </a:rPr>
              <a:t>Thanks for attending! Please put your name, pronouns, and location in the chat!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195FD39-5769-1C31-4A71-C57C05A05A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7E6868-079E-1649-B8D1-459B42CE4DE3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025121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AAA4E7-8961-30E7-EFAC-945FACCC95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2" y="274639"/>
            <a:ext cx="9868655" cy="1143000"/>
          </a:xfrm>
        </p:spPr>
        <p:txBody>
          <a:bodyPr anchor="ctr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7200" b="1" dirty="0">
                <a:solidFill>
                  <a:srgbClr val="C00000"/>
                </a:solidFill>
              </a:rPr>
              <a:t>A</a:t>
            </a:r>
            <a:r>
              <a:rPr lang="en-US" sz="7200" b="1" dirty="0"/>
              <a:t>ffirmations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6A9EF90-8A3C-3CFB-C4A7-05E0C9081D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0" y="13112"/>
            <a:ext cx="609600" cy="365125"/>
          </a:xfrm>
        </p:spPr>
        <p:txBody>
          <a:bodyPr anchor="ctr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fld id="{307E6868-079E-1649-B8D1-459B42CE4DE3}" type="slidenum">
              <a:rPr lang="en-US" smtClean="0"/>
              <a:pPr>
                <a:lnSpc>
                  <a:spcPct val="90000"/>
                </a:lnSpc>
                <a:spcAft>
                  <a:spcPts val="600"/>
                </a:spcAft>
              </a:pPr>
              <a:t>20</a:t>
            </a:fld>
            <a:endParaRPr lang="en-US"/>
          </a:p>
        </p:txBody>
      </p:sp>
      <p:graphicFrame>
        <p:nvGraphicFramePr>
          <p:cNvPr id="6" name="Content Placeholder 2">
            <a:extLst>
              <a:ext uri="{FF2B5EF4-FFF2-40B4-BE49-F238E27FC236}">
                <a16:creationId xmlns:a16="http://schemas.microsoft.com/office/drawing/2014/main" id="{45F0C267-5F64-3971-ACC8-4A3F1E77840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45526496"/>
              </p:ext>
            </p:extLst>
          </p:nvPr>
        </p:nvGraphicFramePr>
        <p:xfrm>
          <a:off x="609600" y="1600201"/>
          <a:ext cx="11006918" cy="515148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5877666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>
        <p:bldAsOne/>
      </p:bldGraphic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2C61293E-6EBE-43EF-A52C-9BEBFD7679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24000" y="0"/>
            <a:ext cx="914171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512965C-61DA-48B5-80BB-BBD764D4B0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49940" y="407625"/>
            <a:ext cx="4688333" cy="1783080"/>
          </a:xfrm>
        </p:spPr>
        <p:txBody>
          <a:bodyPr anchor="b">
            <a:normAutofit/>
          </a:bodyPr>
          <a:lstStyle/>
          <a:p>
            <a:r>
              <a:rPr lang="en-US" sz="4700" b="1" dirty="0">
                <a:latin typeface="Open Sans"/>
                <a:ea typeface="Open Sans"/>
                <a:cs typeface="Open Sans"/>
              </a:rPr>
              <a:t>Sources For Affirmations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4BB6986-34F0-4882-ACBF-201C32F3E88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3001" r="10694"/>
          <a:stretch/>
        </p:blipFill>
        <p:spPr>
          <a:xfrm>
            <a:off x="1524020" y="10"/>
            <a:ext cx="3492988" cy="6857990"/>
          </a:xfrm>
          <a:custGeom>
            <a:avLst/>
            <a:gdLst/>
            <a:ahLst/>
            <a:cxnLst/>
            <a:rect l="l" t="t" r="r" b="b"/>
            <a:pathLst>
              <a:path w="4657344" h="6858000">
                <a:moveTo>
                  <a:pt x="0" y="0"/>
                </a:moveTo>
                <a:lnTo>
                  <a:pt x="3429755" y="0"/>
                </a:lnTo>
                <a:lnTo>
                  <a:pt x="3526016" y="148742"/>
                </a:lnTo>
                <a:cubicBezTo>
                  <a:pt x="3657740" y="365513"/>
                  <a:pt x="3777402" y="589569"/>
                  <a:pt x="3886489" y="819975"/>
                </a:cubicBezTo>
                <a:cubicBezTo>
                  <a:pt x="3891856" y="833492"/>
                  <a:pt x="3900663" y="845393"/>
                  <a:pt x="3912049" y="854514"/>
                </a:cubicBezTo>
                <a:cubicBezTo>
                  <a:pt x="3897352" y="819849"/>
                  <a:pt x="3883037" y="784928"/>
                  <a:pt x="3868083" y="750263"/>
                </a:cubicBezTo>
                <a:cubicBezTo>
                  <a:pt x="3806989" y="608712"/>
                  <a:pt x="3742478" y="469145"/>
                  <a:pt x="3674155" y="331786"/>
                </a:cubicBezTo>
                <a:lnTo>
                  <a:pt x="3496656" y="0"/>
                </a:lnTo>
                <a:lnTo>
                  <a:pt x="3554371" y="0"/>
                </a:lnTo>
                <a:lnTo>
                  <a:pt x="3661621" y="196614"/>
                </a:lnTo>
                <a:cubicBezTo>
                  <a:pt x="3856899" y="573253"/>
                  <a:pt x="4021071" y="966066"/>
                  <a:pt x="4161279" y="1371196"/>
                </a:cubicBezTo>
                <a:cubicBezTo>
                  <a:pt x="4379525" y="2007265"/>
                  <a:pt x="4530141" y="2664286"/>
                  <a:pt x="4610660" y="3331516"/>
                </a:cubicBezTo>
                <a:cubicBezTo>
                  <a:pt x="4652837" y="3672965"/>
                  <a:pt x="4671625" y="4013908"/>
                  <a:pt x="4645040" y="4357388"/>
                </a:cubicBezTo>
                <a:cubicBezTo>
                  <a:pt x="4613599" y="4758899"/>
                  <a:pt x="4566181" y="5157998"/>
                  <a:pt x="4485789" y="5552906"/>
                </a:cubicBezTo>
                <a:cubicBezTo>
                  <a:pt x="4397121" y="5988893"/>
                  <a:pt x="4276748" y="6414594"/>
                  <a:pt x="4117769" y="6828295"/>
                </a:cubicBezTo>
                <a:lnTo>
                  <a:pt x="4105288" y="6858000"/>
                </a:lnTo>
                <a:lnTo>
                  <a:pt x="4052520" y="6858000"/>
                </a:lnTo>
                <a:lnTo>
                  <a:pt x="4059369" y="6841549"/>
                </a:lnTo>
                <a:cubicBezTo>
                  <a:pt x="4147276" y="6614016"/>
                  <a:pt x="4224193" y="6380817"/>
                  <a:pt x="4291518" y="6142729"/>
                </a:cubicBezTo>
                <a:cubicBezTo>
                  <a:pt x="4350055" y="5935370"/>
                  <a:pt x="4393256" y="5723695"/>
                  <a:pt x="4443357" y="5513923"/>
                </a:cubicBezTo>
                <a:cubicBezTo>
                  <a:pt x="4444541" y="5502788"/>
                  <a:pt x="4445137" y="5491601"/>
                  <a:pt x="4445146" y="5480401"/>
                </a:cubicBezTo>
                <a:cubicBezTo>
                  <a:pt x="4408465" y="5607635"/>
                  <a:pt x="4379196" y="5719759"/>
                  <a:pt x="4344559" y="5830359"/>
                </a:cubicBezTo>
                <a:cubicBezTo>
                  <a:pt x="4254261" y="6118381"/>
                  <a:pt x="4150112" y="6398531"/>
                  <a:pt x="4031702" y="6670527"/>
                </a:cubicBezTo>
                <a:lnTo>
                  <a:pt x="3943824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16" name="sketchy line">
            <a:extLst>
              <a:ext uri="{FF2B5EF4-FFF2-40B4-BE49-F238E27FC236}">
                <a16:creationId xmlns:a16="http://schemas.microsoft.com/office/drawing/2014/main" id="{21540236-BFD5-4A9D-8840-4703E7F768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497321" y="2374947"/>
            <a:ext cx="3182692" cy="18288"/>
          </a:xfrm>
          <a:custGeom>
            <a:avLst/>
            <a:gdLst>
              <a:gd name="connsiteX0" fmla="*/ 0 w 3182692"/>
              <a:gd name="connsiteY0" fmla="*/ 0 h 18288"/>
              <a:gd name="connsiteX1" fmla="*/ 636538 w 3182692"/>
              <a:gd name="connsiteY1" fmla="*/ 0 h 18288"/>
              <a:gd name="connsiteX2" fmla="*/ 1273077 w 3182692"/>
              <a:gd name="connsiteY2" fmla="*/ 0 h 18288"/>
              <a:gd name="connsiteX3" fmla="*/ 1909615 w 3182692"/>
              <a:gd name="connsiteY3" fmla="*/ 0 h 18288"/>
              <a:gd name="connsiteX4" fmla="*/ 2482500 w 3182692"/>
              <a:gd name="connsiteY4" fmla="*/ 0 h 18288"/>
              <a:gd name="connsiteX5" fmla="*/ 3182692 w 3182692"/>
              <a:gd name="connsiteY5" fmla="*/ 0 h 18288"/>
              <a:gd name="connsiteX6" fmla="*/ 3182692 w 3182692"/>
              <a:gd name="connsiteY6" fmla="*/ 18288 h 18288"/>
              <a:gd name="connsiteX7" fmla="*/ 2609807 w 3182692"/>
              <a:gd name="connsiteY7" fmla="*/ 18288 h 18288"/>
              <a:gd name="connsiteX8" fmla="*/ 2068750 w 3182692"/>
              <a:gd name="connsiteY8" fmla="*/ 18288 h 18288"/>
              <a:gd name="connsiteX9" fmla="*/ 1432211 w 3182692"/>
              <a:gd name="connsiteY9" fmla="*/ 18288 h 18288"/>
              <a:gd name="connsiteX10" fmla="*/ 859327 w 3182692"/>
              <a:gd name="connsiteY10" fmla="*/ 18288 h 18288"/>
              <a:gd name="connsiteX11" fmla="*/ 0 w 3182692"/>
              <a:gd name="connsiteY11" fmla="*/ 18288 h 18288"/>
              <a:gd name="connsiteX12" fmla="*/ 0 w 3182692"/>
              <a:gd name="connsiteY12" fmla="*/ 0 h 18288"/>
              <a:gd name="connsiteX0" fmla="*/ 0 w 3182692"/>
              <a:gd name="connsiteY0" fmla="*/ 0 h 18288"/>
              <a:gd name="connsiteX1" fmla="*/ 572885 w 3182692"/>
              <a:gd name="connsiteY1" fmla="*/ 0 h 18288"/>
              <a:gd name="connsiteX2" fmla="*/ 1113942 w 3182692"/>
              <a:gd name="connsiteY2" fmla="*/ 0 h 18288"/>
              <a:gd name="connsiteX3" fmla="*/ 1686827 w 3182692"/>
              <a:gd name="connsiteY3" fmla="*/ 0 h 18288"/>
              <a:gd name="connsiteX4" fmla="*/ 2323365 w 3182692"/>
              <a:gd name="connsiteY4" fmla="*/ 0 h 18288"/>
              <a:gd name="connsiteX5" fmla="*/ 3182692 w 3182692"/>
              <a:gd name="connsiteY5" fmla="*/ 0 h 18288"/>
              <a:gd name="connsiteX6" fmla="*/ 3182692 w 3182692"/>
              <a:gd name="connsiteY6" fmla="*/ 18288 h 18288"/>
              <a:gd name="connsiteX7" fmla="*/ 2546154 w 3182692"/>
              <a:gd name="connsiteY7" fmla="*/ 18288 h 18288"/>
              <a:gd name="connsiteX8" fmla="*/ 1845961 w 3182692"/>
              <a:gd name="connsiteY8" fmla="*/ 18288 h 18288"/>
              <a:gd name="connsiteX9" fmla="*/ 1304904 w 3182692"/>
              <a:gd name="connsiteY9" fmla="*/ 18288 h 18288"/>
              <a:gd name="connsiteX10" fmla="*/ 604711 w 3182692"/>
              <a:gd name="connsiteY10" fmla="*/ 18288 h 18288"/>
              <a:gd name="connsiteX11" fmla="*/ 0 w 3182692"/>
              <a:gd name="connsiteY11" fmla="*/ 18288 h 18288"/>
              <a:gd name="connsiteX12" fmla="*/ 0 w 3182692"/>
              <a:gd name="connsiteY12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182692" h="18288" fill="none" extrusionOk="0">
                <a:moveTo>
                  <a:pt x="0" y="0"/>
                </a:moveTo>
                <a:cubicBezTo>
                  <a:pt x="225870" y="33585"/>
                  <a:pt x="418138" y="17639"/>
                  <a:pt x="636538" y="0"/>
                </a:cubicBezTo>
                <a:cubicBezTo>
                  <a:pt x="865372" y="-3887"/>
                  <a:pt x="1010746" y="-18166"/>
                  <a:pt x="1273077" y="0"/>
                </a:cubicBezTo>
                <a:cubicBezTo>
                  <a:pt x="1527846" y="-24408"/>
                  <a:pt x="1703704" y="-36055"/>
                  <a:pt x="1909615" y="0"/>
                </a:cubicBezTo>
                <a:cubicBezTo>
                  <a:pt x="2119487" y="1667"/>
                  <a:pt x="2200543" y="-19343"/>
                  <a:pt x="2482500" y="0"/>
                </a:cubicBezTo>
                <a:cubicBezTo>
                  <a:pt x="2736775" y="57438"/>
                  <a:pt x="2997998" y="-48885"/>
                  <a:pt x="3182692" y="0"/>
                </a:cubicBezTo>
                <a:cubicBezTo>
                  <a:pt x="3182658" y="4844"/>
                  <a:pt x="3182282" y="11009"/>
                  <a:pt x="3182692" y="18288"/>
                </a:cubicBezTo>
                <a:cubicBezTo>
                  <a:pt x="2944477" y="15825"/>
                  <a:pt x="2868931" y="12370"/>
                  <a:pt x="2609807" y="18288"/>
                </a:cubicBezTo>
                <a:cubicBezTo>
                  <a:pt x="2341556" y="6193"/>
                  <a:pt x="2324113" y="22706"/>
                  <a:pt x="2068750" y="18288"/>
                </a:cubicBezTo>
                <a:cubicBezTo>
                  <a:pt x="1817163" y="7852"/>
                  <a:pt x="1716254" y="25979"/>
                  <a:pt x="1432211" y="18288"/>
                </a:cubicBezTo>
                <a:cubicBezTo>
                  <a:pt x="1164747" y="-28137"/>
                  <a:pt x="993140" y="27575"/>
                  <a:pt x="859327" y="18288"/>
                </a:cubicBezTo>
                <a:cubicBezTo>
                  <a:pt x="750703" y="-24974"/>
                  <a:pt x="236193" y="38731"/>
                  <a:pt x="0" y="18288"/>
                </a:cubicBezTo>
                <a:cubicBezTo>
                  <a:pt x="-649" y="11698"/>
                  <a:pt x="663" y="5413"/>
                  <a:pt x="0" y="0"/>
                </a:cubicBezTo>
                <a:close/>
              </a:path>
              <a:path w="3182692" h="18288" stroke="0" extrusionOk="0">
                <a:moveTo>
                  <a:pt x="0" y="0"/>
                </a:moveTo>
                <a:cubicBezTo>
                  <a:pt x="224421" y="-39331"/>
                  <a:pt x="418777" y="11439"/>
                  <a:pt x="572885" y="0"/>
                </a:cubicBezTo>
                <a:cubicBezTo>
                  <a:pt x="750333" y="-6388"/>
                  <a:pt x="940592" y="15806"/>
                  <a:pt x="1113942" y="0"/>
                </a:cubicBezTo>
                <a:cubicBezTo>
                  <a:pt x="1322785" y="-1777"/>
                  <a:pt x="1505363" y="28230"/>
                  <a:pt x="1686827" y="0"/>
                </a:cubicBezTo>
                <a:cubicBezTo>
                  <a:pt x="1853304" y="1595"/>
                  <a:pt x="2194652" y="-1232"/>
                  <a:pt x="2323365" y="0"/>
                </a:cubicBezTo>
                <a:cubicBezTo>
                  <a:pt x="2488732" y="36406"/>
                  <a:pt x="2902093" y="-40336"/>
                  <a:pt x="3182692" y="0"/>
                </a:cubicBezTo>
                <a:cubicBezTo>
                  <a:pt x="3182167" y="5049"/>
                  <a:pt x="3182885" y="12044"/>
                  <a:pt x="3182692" y="18288"/>
                </a:cubicBezTo>
                <a:cubicBezTo>
                  <a:pt x="3012563" y="-37820"/>
                  <a:pt x="2765409" y="35618"/>
                  <a:pt x="2546154" y="18288"/>
                </a:cubicBezTo>
                <a:cubicBezTo>
                  <a:pt x="2333381" y="13914"/>
                  <a:pt x="2154438" y="9838"/>
                  <a:pt x="1845961" y="18288"/>
                </a:cubicBezTo>
                <a:cubicBezTo>
                  <a:pt x="1531509" y="33812"/>
                  <a:pt x="1456631" y="-6606"/>
                  <a:pt x="1304904" y="18288"/>
                </a:cubicBezTo>
                <a:cubicBezTo>
                  <a:pt x="1168344" y="36351"/>
                  <a:pt x="928499" y="15047"/>
                  <a:pt x="604711" y="18288"/>
                </a:cubicBezTo>
                <a:cubicBezTo>
                  <a:pt x="285438" y="38007"/>
                  <a:pt x="116029" y="-22204"/>
                  <a:pt x="0" y="18288"/>
                </a:cubicBezTo>
                <a:cubicBezTo>
                  <a:pt x="-39" y="12511"/>
                  <a:pt x="-381" y="8039"/>
                  <a:pt x="0" y="0"/>
                </a:cubicBezTo>
                <a:close/>
              </a:path>
              <a:path w="3182692" h="18288" fill="none" stroke="0" extrusionOk="0">
                <a:moveTo>
                  <a:pt x="0" y="0"/>
                </a:moveTo>
                <a:cubicBezTo>
                  <a:pt x="245832" y="29445"/>
                  <a:pt x="388924" y="-28919"/>
                  <a:pt x="636538" y="0"/>
                </a:cubicBezTo>
                <a:cubicBezTo>
                  <a:pt x="854919" y="4634"/>
                  <a:pt x="991654" y="8864"/>
                  <a:pt x="1273077" y="0"/>
                </a:cubicBezTo>
                <a:cubicBezTo>
                  <a:pt x="1566644" y="-14667"/>
                  <a:pt x="1666526" y="3717"/>
                  <a:pt x="1909615" y="0"/>
                </a:cubicBezTo>
                <a:cubicBezTo>
                  <a:pt x="2138795" y="27220"/>
                  <a:pt x="2225506" y="-13892"/>
                  <a:pt x="2482500" y="0"/>
                </a:cubicBezTo>
                <a:cubicBezTo>
                  <a:pt x="2775583" y="32183"/>
                  <a:pt x="3003218" y="-43687"/>
                  <a:pt x="3182692" y="0"/>
                </a:cubicBezTo>
                <a:cubicBezTo>
                  <a:pt x="3183006" y="4158"/>
                  <a:pt x="3181713" y="12539"/>
                  <a:pt x="3182692" y="18288"/>
                </a:cubicBezTo>
                <a:cubicBezTo>
                  <a:pt x="2959845" y="25574"/>
                  <a:pt x="2868929" y="24980"/>
                  <a:pt x="2609807" y="18288"/>
                </a:cubicBezTo>
                <a:cubicBezTo>
                  <a:pt x="2341405" y="5992"/>
                  <a:pt x="2328488" y="20436"/>
                  <a:pt x="2068750" y="18288"/>
                </a:cubicBezTo>
                <a:cubicBezTo>
                  <a:pt x="1816113" y="2395"/>
                  <a:pt x="1699345" y="36855"/>
                  <a:pt x="1432211" y="18288"/>
                </a:cubicBezTo>
                <a:cubicBezTo>
                  <a:pt x="1148381" y="-28184"/>
                  <a:pt x="987622" y="2403"/>
                  <a:pt x="859327" y="18288"/>
                </a:cubicBezTo>
                <a:cubicBezTo>
                  <a:pt x="743387" y="37422"/>
                  <a:pt x="194182" y="18789"/>
                  <a:pt x="0" y="18288"/>
                </a:cubicBezTo>
                <a:cubicBezTo>
                  <a:pt x="20" y="11469"/>
                  <a:pt x="-29" y="5154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727557108">
                  <a:custGeom>
                    <a:avLst/>
                    <a:gdLst>
                      <a:gd name="connsiteX0" fmla="*/ 0 w 3182692"/>
                      <a:gd name="connsiteY0" fmla="*/ 0 h 18288"/>
                      <a:gd name="connsiteX1" fmla="*/ 636538 w 3182692"/>
                      <a:gd name="connsiteY1" fmla="*/ 0 h 18288"/>
                      <a:gd name="connsiteX2" fmla="*/ 1273077 w 3182692"/>
                      <a:gd name="connsiteY2" fmla="*/ 0 h 18288"/>
                      <a:gd name="connsiteX3" fmla="*/ 1909615 w 3182692"/>
                      <a:gd name="connsiteY3" fmla="*/ 0 h 18288"/>
                      <a:gd name="connsiteX4" fmla="*/ 2482500 w 3182692"/>
                      <a:gd name="connsiteY4" fmla="*/ 0 h 18288"/>
                      <a:gd name="connsiteX5" fmla="*/ 3182692 w 3182692"/>
                      <a:gd name="connsiteY5" fmla="*/ 0 h 18288"/>
                      <a:gd name="connsiteX6" fmla="*/ 3182692 w 3182692"/>
                      <a:gd name="connsiteY6" fmla="*/ 18288 h 18288"/>
                      <a:gd name="connsiteX7" fmla="*/ 2609807 w 3182692"/>
                      <a:gd name="connsiteY7" fmla="*/ 18288 h 18288"/>
                      <a:gd name="connsiteX8" fmla="*/ 2068750 w 3182692"/>
                      <a:gd name="connsiteY8" fmla="*/ 18288 h 18288"/>
                      <a:gd name="connsiteX9" fmla="*/ 1432211 w 3182692"/>
                      <a:gd name="connsiteY9" fmla="*/ 18288 h 18288"/>
                      <a:gd name="connsiteX10" fmla="*/ 859327 w 3182692"/>
                      <a:gd name="connsiteY10" fmla="*/ 18288 h 18288"/>
                      <a:gd name="connsiteX11" fmla="*/ 0 w 3182692"/>
                      <a:gd name="connsiteY11" fmla="*/ 18288 h 18288"/>
                      <a:gd name="connsiteX12" fmla="*/ 0 w 3182692"/>
                      <a:gd name="connsiteY12" fmla="*/ 0 h 1828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</a:cxnLst>
                    <a:rect l="l" t="t" r="r" b="b"/>
                    <a:pathLst>
                      <a:path w="3182692" h="18288" fill="none" extrusionOk="0">
                        <a:moveTo>
                          <a:pt x="0" y="0"/>
                        </a:moveTo>
                        <a:cubicBezTo>
                          <a:pt x="253588" y="25878"/>
                          <a:pt x="409323" y="-5359"/>
                          <a:pt x="636538" y="0"/>
                        </a:cubicBezTo>
                        <a:cubicBezTo>
                          <a:pt x="863753" y="5359"/>
                          <a:pt x="1007727" y="-28"/>
                          <a:pt x="1273077" y="0"/>
                        </a:cubicBezTo>
                        <a:cubicBezTo>
                          <a:pt x="1538427" y="28"/>
                          <a:pt x="1698640" y="-12775"/>
                          <a:pt x="1909615" y="0"/>
                        </a:cubicBezTo>
                        <a:cubicBezTo>
                          <a:pt x="2120590" y="12775"/>
                          <a:pt x="2210293" y="-21823"/>
                          <a:pt x="2482500" y="0"/>
                        </a:cubicBezTo>
                        <a:cubicBezTo>
                          <a:pt x="2754708" y="21823"/>
                          <a:pt x="3004133" y="-28750"/>
                          <a:pt x="3182692" y="0"/>
                        </a:cubicBezTo>
                        <a:cubicBezTo>
                          <a:pt x="3183134" y="4516"/>
                          <a:pt x="3181865" y="12266"/>
                          <a:pt x="3182692" y="18288"/>
                        </a:cubicBezTo>
                        <a:cubicBezTo>
                          <a:pt x="2947402" y="22440"/>
                          <a:pt x="2876226" y="27191"/>
                          <a:pt x="2609807" y="18288"/>
                        </a:cubicBezTo>
                        <a:cubicBezTo>
                          <a:pt x="2343389" y="9385"/>
                          <a:pt x="2326689" y="25579"/>
                          <a:pt x="2068750" y="18288"/>
                        </a:cubicBezTo>
                        <a:cubicBezTo>
                          <a:pt x="1810811" y="10997"/>
                          <a:pt x="1713836" y="48219"/>
                          <a:pt x="1432211" y="18288"/>
                        </a:cubicBezTo>
                        <a:cubicBezTo>
                          <a:pt x="1150586" y="-11643"/>
                          <a:pt x="982765" y="3747"/>
                          <a:pt x="859327" y="18288"/>
                        </a:cubicBezTo>
                        <a:cubicBezTo>
                          <a:pt x="735889" y="32829"/>
                          <a:pt x="254183" y="35231"/>
                          <a:pt x="0" y="18288"/>
                        </a:cubicBezTo>
                        <a:cubicBezTo>
                          <a:pt x="-306" y="11477"/>
                          <a:pt x="485" y="4355"/>
                          <a:pt x="0" y="0"/>
                        </a:cubicBezTo>
                        <a:close/>
                      </a:path>
                      <a:path w="3182692" h="18288" stroke="0" extrusionOk="0">
                        <a:moveTo>
                          <a:pt x="0" y="0"/>
                        </a:moveTo>
                        <a:cubicBezTo>
                          <a:pt x="243108" y="-22426"/>
                          <a:pt x="387854" y="22949"/>
                          <a:pt x="572885" y="0"/>
                        </a:cubicBezTo>
                        <a:cubicBezTo>
                          <a:pt x="757916" y="-22949"/>
                          <a:pt x="923707" y="6797"/>
                          <a:pt x="1113942" y="0"/>
                        </a:cubicBezTo>
                        <a:cubicBezTo>
                          <a:pt x="1304177" y="-6797"/>
                          <a:pt x="1495991" y="20627"/>
                          <a:pt x="1686827" y="0"/>
                        </a:cubicBezTo>
                        <a:cubicBezTo>
                          <a:pt x="1877663" y="-20627"/>
                          <a:pt x="2170182" y="-20672"/>
                          <a:pt x="2323365" y="0"/>
                        </a:cubicBezTo>
                        <a:cubicBezTo>
                          <a:pt x="2476548" y="20672"/>
                          <a:pt x="2919164" y="6097"/>
                          <a:pt x="3182692" y="0"/>
                        </a:cubicBezTo>
                        <a:cubicBezTo>
                          <a:pt x="3183269" y="4624"/>
                          <a:pt x="3183511" y="11191"/>
                          <a:pt x="3182692" y="18288"/>
                        </a:cubicBezTo>
                        <a:cubicBezTo>
                          <a:pt x="3026065" y="-10849"/>
                          <a:pt x="2775006" y="23067"/>
                          <a:pt x="2546154" y="18288"/>
                        </a:cubicBezTo>
                        <a:cubicBezTo>
                          <a:pt x="2317302" y="13509"/>
                          <a:pt x="2168173" y="-8513"/>
                          <a:pt x="1845961" y="18288"/>
                        </a:cubicBezTo>
                        <a:cubicBezTo>
                          <a:pt x="1523749" y="45089"/>
                          <a:pt x="1450078" y="-844"/>
                          <a:pt x="1304904" y="18288"/>
                        </a:cubicBezTo>
                        <a:cubicBezTo>
                          <a:pt x="1159730" y="37420"/>
                          <a:pt x="942635" y="-10021"/>
                          <a:pt x="604711" y="18288"/>
                        </a:cubicBezTo>
                        <a:cubicBezTo>
                          <a:pt x="266787" y="46597"/>
                          <a:pt x="141927" y="-8395"/>
                          <a:pt x="0" y="18288"/>
                        </a:cubicBezTo>
                        <a:cubicBezTo>
                          <a:pt x="-171" y="12755"/>
                          <a:pt x="-690" y="7930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C0E9ED3-4CC5-4F3C-ACDC-78359F25017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97322" y="2706624"/>
            <a:ext cx="4688333" cy="3483864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2800" dirty="0">
                <a:latin typeface="Open Sans"/>
                <a:ea typeface="Open Sans"/>
                <a:cs typeface="Open Sans"/>
              </a:rPr>
              <a:t>Their website</a:t>
            </a:r>
          </a:p>
          <a:p>
            <a:r>
              <a:rPr lang="en-US" sz="2800" dirty="0">
                <a:latin typeface="Open Sans"/>
                <a:ea typeface="Open Sans"/>
                <a:cs typeface="Open Sans"/>
              </a:rPr>
              <a:t>Newspapers from their area</a:t>
            </a:r>
          </a:p>
          <a:p>
            <a:r>
              <a:rPr lang="en-US" sz="2800" dirty="0">
                <a:latin typeface="Open Sans"/>
                <a:ea typeface="Open Sans"/>
                <a:cs typeface="Open Sans"/>
              </a:rPr>
              <a:t>Our own notes from building a personal relationship with the office</a:t>
            </a:r>
          </a:p>
          <a:p>
            <a:pPr marL="0" indent="0">
              <a:buNone/>
            </a:pPr>
            <a:endParaRPr lang="en-US" sz="2800" dirty="0">
              <a:cs typeface="Calibri"/>
            </a:endParaRPr>
          </a:p>
          <a:p>
            <a:pPr marL="0" indent="0">
              <a:buNone/>
            </a:pPr>
            <a:endParaRPr lang="en-US" sz="2800" dirty="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4759042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DC7EAB-9F2D-87BB-2B82-CFCF0F5E84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7800" b="1" dirty="0">
                <a:solidFill>
                  <a:srgbClr val="C00000"/>
                </a:solidFill>
                <a:latin typeface="Open Sans"/>
                <a:ea typeface="Open Sans"/>
                <a:cs typeface="Calibri"/>
              </a:rPr>
              <a:t>Let's practice!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4717B9A-38D2-E3B5-6178-A448968E911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5629" y="1813113"/>
            <a:ext cx="10972800" cy="4525963"/>
          </a:xfrm>
        </p:spPr>
        <p:txBody>
          <a:bodyPr vert="horz" lIns="91440" tIns="45720" rIns="91440" bIns="45720" rtlCol="0" anchor="t">
            <a:normAutofit fontScale="62500" lnSpcReduction="20000"/>
          </a:bodyPr>
          <a:lstStyle/>
          <a:p>
            <a:pPr marL="608965" indent="-608965"/>
            <a:r>
              <a:rPr lang="en-US" sz="5650" i="1" dirty="0">
                <a:latin typeface="Open Sans"/>
                <a:ea typeface="Open Sans"/>
                <a:cs typeface="Open Sans"/>
              </a:rPr>
              <a:t>“I, and our constituents, really appreciate the actions you’ve taken to support efforts to get TB prevention work back on track since the start of the COVID-19 pandemic."</a:t>
            </a:r>
          </a:p>
          <a:p>
            <a:pPr marL="608965" indent="-608965"/>
            <a:endParaRPr lang="en-US" sz="5650" i="1" dirty="0">
              <a:latin typeface="Open Sans"/>
              <a:ea typeface="Open Sans"/>
              <a:cs typeface="Open Sans"/>
            </a:endParaRPr>
          </a:p>
          <a:p>
            <a:pPr marL="608965" indent="-608965"/>
            <a:r>
              <a:rPr lang="en-US" sz="5650" i="1" dirty="0">
                <a:latin typeface="Open Sans"/>
                <a:ea typeface="Open Sans"/>
                <a:cs typeface="Open Sans"/>
              </a:rPr>
              <a:t>"We appreciate that you understand the urgency </a:t>
            </a:r>
            <a:r>
              <a:rPr lang="en-US" sz="5650" i="1" dirty="0">
                <a:latin typeface="Open Sans"/>
                <a:ea typeface="+mn-lt"/>
                <a:cs typeface="+mn-lt"/>
              </a:rPr>
              <a:t>to set bold targets to reach and treat the most vulnerable populations for all forms of TB."</a:t>
            </a:r>
            <a:endParaRPr lang="en-US" sz="5650" i="1" dirty="0">
              <a:latin typeface="Open Sans"/>
              <a:cs typeface="Calibri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F515AAF-0AB9-525A-522D-A12496C7D1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7E6868-079E-1649-B8D1-459B42CE4DE3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33726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38049A-175A-482F-4363-75C6F64377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2" y="274639"/>
            <a:ext cx="9868655" cy="1143000"/>
          </a:xfrm>
        </p:spPr>
        <p:txBody>
          <a:bodyPr anchor="ctr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7200" b="1" dirty="0">
                <a:solidFill>
                  <a:srgbClr val="C00000"/>
                </a:solidFill>
                <a:latin typeface="Open Sans"/>
                <a:ea typeface="Open Sans"/>
                <a:cs typeface="Open Sans"/>
              </a:rPr>
              <a:t>R</a:t>
            </a:r>
            <a:r>
              <a:rPr lang="en-US" sz="7200" b="1" dirty="0">
                <a:latin typeface="Open Sans"/>
                <a:ea typeface="Open Sans"/>
                <a:cs typeface="Open Sans"/>
              </a:rPr>
              <a:t>eflections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54D9ED5-A8F5-86FC-0A7C-1C080F0935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0" y="13112"/>
            <a:ext cx="609600" cy="365125"/>
          </a:xfrm>
        </p:spPr>
        <p:txBody>
          <a:bodyPr anchor="ctr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fld id="{307E6868-079E-1649-B8D1-459B42CE4DE3}" type="slidenum">
              <a:rPr lang="en-US" smtClean="0"/>
              <a:pPr>
                <a:lnSpc>
                  <a:spcPct val="90000"/>
                </a:lnSpc>
                <a:spcAft>
                  <a:spcPts val="600"/>
                </a:spcAft>
              </a:pPr>
              <a:t>23</a:t>
            </a:fld>
            <a:endParaRPr lang="en-US"/>
          </a:p>
        </p:txBody>
      </p:sp>
      <p:graphicFrame>
        <p:nvGraphicFramePr>
          <p:cNvPr id="6" name="Content Placeholder 2">
            <a:extLst>
              <a:ext uri="{FF2B5EF4-FFF2-40B4-BE49-F238E27FC236}">
                <a16:creationId xmlns:a16="http://schemas.microsoft.com/office/drawing/2014/main" id="{29D75C70-4693-D0BD-E1F2-FA33C0474F5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72636346"/>
              </p:ext>
            </p:extLst>
          </p:nvPr>
        </p:nvGraphicFramePr>
        <p:xfrm>
          <a:off x="609600" y="1600201"/>
          <a:ext cx="109728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4194883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Graphic spid="6" grpId="0">
        <p:bldAsOne/>
      </p:bldGraphic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DC7EAB-9F2D-87BB-2B82-CFCF0F5E84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7800" b="1" dirty="0">
                <a:solidFill>
                  <a:srgbClr val="C00000"/>
                </a:solidFill>
                <a:latin typeface="Open Sans"/>
                <a:ea typeface="Open Sans"/>
                <a:cs typeface="Calibri"/>
              </a:rPr>
              <a:t>Let's practice!</a:t>
            </a:r>
            <a:endParaRPr lang="en-US" b="1" dirty="0">
              <a:solidFill>
                <a:srgbClr val="C00000"/>
              </a:solidFill>
              <a:latin typeface="Open Sans"/>
              <a:ea typeface="Open Sans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4717B9A-38D2-E3B5-6178-A448968E911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6336" y="1757083"/>
            <a:ext cx="11398623" cy="5231933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285750" indent="-285750"/>
            <a:r>
              <a:rPr lang="en-US" sz="1800" u="sng" dirty="0">
                <a:latin typeface="Open Sans"/>
                <a:ea typeface="Open Sans"/>
                <a:cs typeface="Open Sans"/>
              </a:rPr>
              <a:t>Amplified Reflection</a:t>
            </a:r>
            <a:r>
              <a:rPr lang="en-US" sz="1800" dirty="0">
                <a:latin typeface="Open Sans"/>
                <a:ea typeface="Open Sans"/>
                <a:cs typeface="Open Sans"/>
              </a:rPr>
              <a:t>: Reflect what the policymaker has said in an exaggerated way. This encourages the policymaker to argue less and can elicit ambivalence. </a:t>
            </a:r>
            <a:endParaRPr lang="en-US"/>
          </a:p>
          <a:p>
            <a:pPr marL="1320165" lvl="1" indent="-507365"/>
            <a:r>
              <a:rPr lang="en-US" sz="1800" i="1" dirty="0">
                <a:latin typeface="Open Sans"/>
                <a:ea typeface="Open Sans"/>
                <a:cs typeface="Open Sans"/>
              </a:rPr>
              <a:t>“You believe because housing is expensive, it’s </a:t>
            </a:r>
            <a:r>
              <a:rPr lang="en-US" sz="1800" i="1" u="sng" dirty="0">
                <a:latin typeface="Open Sans"/>
                <a:ea typeface="Open Sans"/>
                <a:cs typeface="Open Sans"/>
              </a:rPr>
              <a:t>impossible</a:t>
            </a:r>
            <a:r>
              <a:rPr lang="en-US" sz="1800" i="1" dirty="0">
                <a:latin typeface="Open Sans"/>
                <a:ea typeface="Open Sans"/>
                <a:cs typeface="Open Sans"/>
              </a:rPr>
              <a:t> to make housing affordable for everyone.” </a:t>
            </a:r>
            <a:endParaRPr lang="en-US" sz="1800" dirty="0">
              <a:latin typeface="Open Sans"/>
              <a:ea typeface="Open Sans"/>
              <a:cs typeface="Open Sans"/>
            </a:endParaRPr>
          </a:p>
          <a:p>
            <a:pPr marL="285750" indent="-285750"/>
            <a:r>
              <a:rPr lang="en-US" sz="1800" u="sng" dirty="0">
                <a:latin typeface="Open Sans"/>
                <a:ea typeface="Open Sans"/>
                <a:cs typeface="Open Sans"/>
              </a:rPr>
              <a:t>Double-sided Reflection:</a:t>
            </a:r>
            <a:r>
              <a:rPr lang="en-US" sz="1800" dirty="0">
                <a:latin typeface="Open Sans"/>
                <a:ea typeface="Open Sans"/>
                <a:cs typeface="Open Sans"/>
              </a:rPr>
              <a:t> Reflect the policymaker’s ambivalence. </a:t>
            </a:r>
          </a:p>
          <a:p>
            <a:pPr marL="1320165" lvl="1" indent="-507365"/>
            <a:r>
              <a:rPr lang="en-US" sz="1800" i="1" dirty="0">
                <a:latin typeface="Open Sans"/>
                <a:ea typeface="Open Sans"/>
                <a:cs typeface="Open Sans"/>
              </a:rPr>
              <a:t>“On the one hand, you believe that making Housing Choice Vouchers universal is a tall order, and on the other hand, you know how important affordable housing is for your constituents and your district.”</a:t>
            </a:r>
            <a:endParaRPr lang="en-US" sz="1800" dirty="0">
              <a:latin typeface="Open Sans"/>
              <a:ea typeface="Open Sans"/>
              <a:cs typeface="Open Sans"/>
            </a:endParaRPr>
          </a:p>
          <a:p>
            <a:pPr marL="285750" indent="-285750"/>
            <a:r>
              <a:rPr lang="en-US" sz="1800" u="sng" dirty="0">
                <a:latin typeface="Open Sans"/>
                <a:ea typeface="Open Sans"/>
                <a:cs typeface="Arial"/>
              </a:rPr>
              <a:t>Side with the Negative:</a:t>
            </a:r>
            <a:r>
              <a:rPr lang="en-US" sz="1800" dirty="0">
                <a:latin typeface="Open Sans"/>
                <a:ea typeface="Open Sans"/>
                <a:cs typeface="Arial"/>
              </a:rPr>
              <a:t> Reflect back one side of the policymaker’s ambivalence in order to elicit the other side of their ambivalence. </a:t>
            </a:r>
          </a:p>
          <a:p>
            <a:pPr marL="1320165" lvl="1" indent="-507365"/>
            <a:r>
              <a:rPr lang="en-US" sz="1800" i="1" dirty="0">
                <a:latin typeface="Open Sans"/>
                <a:ea typeface="Open Sans"/>
                <a:cs typeface="Arial"/>
              </a:rPr>
              <a:t>“I wonder if you think that because making housing affordable for all is expensive, the government should </a:t>
            </a:r>
            <a:r>
              <a:rPr lang="en-US" sz="1800" i="1" u="sng" dirty="0">
                <a:latin typeface="Open Sans"/>
                <a:ea typeface="Open Sans"/>
                <a:cs typeface="Arial"/>
              </a:rPr>
              <a:t>not</a:t>
            </a:r>
            <a:r>
              <a:rPr lang="en-US" sz="1800" i="1" dirty="0">
                <a:latin typeface="Open Sans"/>
                <a:ea typeface="Open Sans"/>
                <a:cs typeface="Arial"/>
              </a:rPr>
              <a:t> try to improve the situation for low-income renters; affordable housing shouldn’t be available to all like food is through the SNAP program.” </a:t>
            </a:r>
            <a:endParaRPr lang="en-US" sz="1800" dirty="0">
              <a:latin typeface="Open Sans"/>
              <a:ea typeface="Open Sans"/>
              <a:cs typeface="Arial"/>
            </a:endParaRPr>
          </a:p>
          <a:p>
            <a:pPr marL="285750" indent="-285750"/>
            <a:r>
              <a:rPr lang="en-US" sz="1800" u="sng" dirty="0">
                <a:latin typeface="Open Sans"/>
                <a:ea typeface="Open Sans"/>
                <a:cs typeface="Arial"/>
              </a:rPr>
              <a:t>Reflect a Feeling:</a:t>
            </a:r>
            <a:r>
              <a:rPr lang="en-US" sz="1800" dirty="0">
                <a:latin typeface="Open Sans"/>
                <a:ea typeface="Open Sans"/>
                <a:cs typeface="Arial"/>
              </a:rPr>
              <a:t> Share what you think the policymaker’s underlying feeling is.</a:t>
            </a:r>
          </a:p>
          <a:p>
            <a:pPr marL="1320165" lvl="1" indent="-507365"/>
            <a:r>
              <a:rPr lang="en-US" sz="1800" i="1" dirty="0">
                <a:latin typeface="Open Sans"/>
                <a:ea typeface="Open Sans"/>
                <a:cs typeface="Arial"/>
              </a:rPr>
              <a:t>“It sounds like you are worried about your constituents’ wellbeing. That's wonderful, because the Child Tax Credit has been proven to improve the lives of millions in our community and state.” </a:t>
            </a:r>
            <a:endParaRPr lang="en-US" sz="1800" dirty="0">
              <a:latin typeface="Open Sans"/>
              <a:ea typeface="Open Sans"/>
              <a:cs typeface="Arial"/>
            </a:endParaRPr>
          </a:p>
          <a:p>
            <a:pPr marL="285750" indent="-285750">
              <a:lnSpc>
                <a:spcPct val="150000"/>
              </a:lnSpc>
            </a:pPr>
            <a:endParaRPr lang="en-US" sz="1400" i="1" dirty="0">
              <a:latin typeface="Open Sans"/>
              <a:ea typeface="Open Sans"/>
              <a:cs typeface="Open Sans"/>
            </a:endParaRPr>
          </a:p>
          <a:p>
            <a:pPr marL="285750" indent="-285750"/>
            <a:endParaRPr lang="en-US" sz="1400">
              <a:latin typeface="Open Sans"/>
              <a:ea typeface="Open Sans"/>
              <a:cs typeface="Open Sans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F515AAF-0AB9-525A-522D-A12496C7D1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7E6868-079E-1649-B8D1-459B42CE4DE3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53650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2533C1-AC3C-1DDA-0506-230E966E28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2" y="274639"/>
            <a:ext cx="9868655" cy="1143000"/>
          </a:xfrm>
        </p:spPr>
        <p:txBody>
          <a:bodyPr anchor="ctr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7200" b="1" dirty="0">
                <a:solidFill>
                  <a:srgbClr val="C00000"/>
                </a:solidFill>
                <a:latin typeface="Open Sans"/>
                <a:ea typeface="Open Sans"/>
                <a:cs typeface="Open Sans"/>
              </a:rPr>
              <a:t>S</a:t>
            </a:r>
            <a:r>
              <a:rPr lang="en-US" sz="7200" b="1" dirty="0">
                <a:latin typeface="Open Sans"/>
                <a:ea typeface="Open Sans"/>
                <a:cs typeface="Open Sans"/>
              </a:rPr>
              <a:t>ummaries</a:t>
            </a:r>
            <a:endParaRPr lang="en-US" sz="7200" dirty="0">
              <a:latin typeface="Open Sans"/>
              <a:ea typeface="Open Sans"/>
              <a:cs typeface="Open Sans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B1361D7-F241-27C9-9DFD-22950177F3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0" y="13112"/>
            <a:ext cx="609600" cy="365125"/>
          </a:xfrm>
        </p:spPr>
        <p:txBody>
          <a:bodyPr anchor="ctr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fld id="{307E6868-079E-1649-B8D1-459B42CE4DE3}" type="slidenum">
              <a:rPr lang="en-US" smtClean="0"/>
              <a:pPr>
                <a:lnSpc>
                  <a:spcPct val="90000"/>
                </a:lnSpc>
                <a:spcAft>
                  <a:spcPts val="600"/>
                </a:spcAft>
              </a:pPr>
              <a:t>25</a:t>
            </a:fld>
            <a:endParaRPr lang="en-US"/>
          </a:p>
        </p:txBody>
      </p:sp>
      <p:graphicFrame>
        <p:nvGraphicFramePr>
          <p:cNvPr id="8" name="Content Placeholder 2">
            <a:extLst>
              <a:ext uri="{FF2B5EF4-FFF2-40B4-BE49-F238E27FC236}">
                <a16:creationId xmlns:a16="http://schemas.microsoft.com/office/drawing/2014/main" id="{EDDDEA83-640A-AE33-AB6A-C84FD57C259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41634260"/>
              </p:ext>
            </p:extLst>
          </p:nvPr>
        </p:nvGraphicFramePr>
        <p:xfrm>
          <a:off x="609600" y="1600201"/>
          <a:ext cx="10984173" cy="512873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4670513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Graphic spid="8" grpId="0">
        <p:bldAsOne/>
      </p:bldGraphic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DC7EAB-9F2D-87BB-2B82-CFCF0F5E84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7800" b="1" dirty="0">
                <a:solidFill>
                  <a:srgbClr val="C00000"/>
                </a:solidFill>
                <a:latin typeface="Open Sans"/>
                <a:ea typeface="Open Sans"/>
                <a:cs typeface="Calibri"/>
              </a:rPr>
              <a:t>Let's practice!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4717B9A-38D2-E3B5-6178-A448968E911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Autofit/>
          </a:bodyPr>
          <a:lstStyle/>
          <a:p>
            <a:pPr marL="608965" indent="-608965"/>
            <a:r>
              <a:rPr lang="en-US" sz="3600" i="1" dirty="0">
                <a:latin typeface="Open Sans"/>
                <a:ea typeface="+mn-lt"/>
                <a:cs typeface="+mn-lt"/>
              </a:rPr>
              <a:t>“So, to summarize, I understand that the Senator is a bit hesitant to sign on to the Senate UN HLM letter until they speak with their colleagues, does that sound right? ” </a:t>
            </a:r>
          </a:p>
          <a:p>
            <a:pPr marL="0" indent="0">
              <a:buNone/>
            </a:pPr>
            <a:endParaRPr lang="en-US" sz="3600" i="1" dirty="0">
              <a:latin typeface="Calibri"/>
              <a:ea typeface="Open Sans"/>
              <a:cs typeface="Calibri"/>
            </a:endParaRPr>
          </a:p>
          <a:p>
            <a:pPr marL="608965" indent="-608965"/>
            <a:r>
              <a:rPr lang="en-US" sz="3600" i="1" dirty="0">
                <a:latin typeface="Open Sans"/>
                <a:ea typeface="Open Sans"/>
                <a:cs typeface="Calibri"/>
              </a:rPr>
              <a:t>"In summation, after this meeting, you'd like for me to follow up with the Senators foreign policy aide?"</a:t>
            </a:r>
            <a:endParaRPr lang="en-US" sz="3600" i="1" dirty="0">
              <a:latin typeface="Calibri"/>
              <a:ea typeface="Open Sans"/>
              <a:cs typeface="Calibri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F515AAF-0AB9-525A-522D-A12496C7D1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7E6868-079E-1649-B8D1-459B42CE4DE3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12910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21435B-5A84-8A84-5716-56D47B89C6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90602" y="2583051"/>
            <a:ext cx="9868655" cy="1143000"/>
          </a:xfrm>
        </p:spPr>
        <p:txBody>
          <a:bodyPr>
            <a:noAutofit/>
          </a:bodyPr>
          <a:lstStyle/>
          <a:p>
            <a:r>
              <a:rPr lang="en-US" sz="6600" b="1" dirty="0">
                <a:solidFill>
                  <a:srgbClr val="C00000"/>
                </a:solidFill>
                <a:latin typeface="Open Sans"/>
                <a:ea typeface="Open Sans"/>
                <a:cs typeface="Calibri"/>
              </a:rPr>
              <a:t>In order to get more comfortable utilizing MI... practice, practice, practice! </a:t>
            </a:r>
            <a:endParaRPr lang="en-US" sz="6600" b="1" dirty="0">
              <a:solidFill>
                <a:srgbClr val="C00000"/>
              </a:solidFill>
              <a:latin typeface="Open Sans"/>
              <a:ea typeface="Open Sans"/>
              <a:cs typeface="Open Sans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A7C0AAC-ECDC-2C52-AEDC-9965322AE8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7E6868-079E-1649-B8D1-459B42CE4DE3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792656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76E7C0-3045-7B66-77D3-0C2C47348A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7690" y="2650286"/>
            <a:ext cx="9868655" cy="1143000"/>
          </a:xfrm>
        </p:spPr>
        <p:txBody>
          <a:bodyPr>
            <a:noAutofit/>
          </a:bodyPr>
          <a:lstStyle/>
          <a:p>
            <a:r>
              <a:rPr lang="en-US" sz="4000" b="1" i="1" dirty="0">
                <a:latin typeface="Open Sans"/>
                <a:ea typeface="Open Sans"/>
                <a:cs typeface="Calibri"/>
              </a:rPr>
              <a:t>Please contact me if you'd like to brainstorm ways to build your relationship with your MOC's through Motivational Interviewing</a:t>
            </a:r>
            <a:br>
              <a:rPr lang="en-US" sz="4000" b="1" i="1" dirty="0">
                <a:latin typeface="Open Sans"/>
                <a:ea typeface="Open Sans"/>
                <a:cs typeface="Calibri"/>
              </a:rPr>
            </a:br>
            <a:br>
              <a:rPr lang="en-US" sz="4000" b="1" i="1" dirty="0">
                <a:latin typeface="Open Sans"/>
                <a:ea typeface="Open Sans"/>
                <a:cs typeface="Calibri"/>
              </a:rPr>
            </a:br>
            <a:r>
              <a:rPr lang="en-US" sz="4000" b="1" i="1" dirty="0">
                <a:latin typeface="Open Sans"/>
                <a:ea typeface="Open Sans"/>
                <a:cs typeface="Calibri"/>
              </a:rPr>
              <a:t>Sarah Leone at sleone@results.org</a:t>
            </a:r>
            <a:endParaRPr lang="en-US" sz="4000" b="1" i="1" dirty="0">
              <a:cs typeface="Calibri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3945572-AF95-30E6-E867-6E165F1ABA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7E6868-079E-1649-B8D1-459B42CE4DE3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697318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9700605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g1dd29ec108d_0_96"/>
          <p:cNvSpPr txBox="1">
            <a:spLocks noGrp="1"/>
          </p:cNvSpPr>
          <p:nvPr>
            <p:ph type="ctrTitle"/>
          </p:nvPr>
        </p:nvSpPr>
        <p:spPr>
          <a:xfrm>
            <a:off x="555171" y="203202"/>
            <a:ext cx="9808000" cy="622399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121900" tIns="60933" rIns="121900" bIns="60933" rtlCol="0" anchor="ctr" anchorCtr="0">
            <a:noAutofit/>
          </a:bodyPr>
          <a:lstStyle/>
          <a:p>
            <a:pPr>
              <a:spcBef>
                <a:spcPts val="0"/>
              </a:spcBef>
              <a:buClr>
                <a:srgbClr val="D50032"/>
              </a:buClr>
              <a:buSzPts val="2600"/>
            </a:pPr>
            <a:r>
              <a:rPr lang="en-US" sz="5400" b="1" dirty="0">
                <a:solidFill>
                  <a:srgbClr val="D50032"/>
                </a:solidFill>
                <a:latin typeface="Open Sans"/>
                <a:ea typeface="Open Sans"/>
                <a:cs typeface="Open Sans"/>
              </a:rPr>
              <a:t>Before we begin:</a:t>
            </a:r>
          </a:p>
        </p:txBody>
      </p:sp>
      <p:sp>
        <p:nvSpPr>
          <p:cNvPr id="195" name="Google Shape;195;g1dd29ec108d_0_96"/>
          <p:cNvSpPr txBox="1"/>
          <p:nvPr/>
        </p:nvSpPr>
        <p:spPr>
          <a:xfrm>
            <a:off x="271237" y="1119195"/>
            <a:ext cx="10866299" cy="59547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33" rIns="121900" bIns="60933" anchor="t" anchorCtr="0">
            <a:spAutoFit/>
          </a:bodyPr>
          <a:lstStyle/>
          <a:p>
            <a:pPr marL="457200" indent="-457200">
              <a:lnSpc>
                <a:spcPct val="114000"/>
              </a:lnSpc>
              <a:spcAft>
                <a:spcPts val="800"/>
              </a:spcAft>
              <a:buFont typeface="Arial"/>
              <a:buChar char="•"/>
            </a:pPr>
            <a:r>
              <a:rPr lang="en-US" sz="2650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Calibri"/>
              </a:rPr>
              <a:t>​</a:t>
            </a:r>
            <a:r>
              <a:rPr lang="en-US" sz="2400" dirty="0">
                <a:latin typeface="Open Sans"/>
                <a:ea typeface="+mn-lt"/>
                <a:cs typeface="+mn-lt"/>
                <a:sym typeface="Calibri"/>
              </a:rPr>
              <a:t>Motivational interviewing was designed for health behavior change, </a:t>
            </a:r>
            <a:r>
              <a:rPr lang="en-US" sz="2400" b="1" u="sng" dirty="0">
                <a:solidFill>
                  <a:srgbClr val="C00000"/>
                </a:solidFill>
                <a:latin typeface="Open Sans"/>
                <a:ea typeface="+mn-lt"/>
                <a:cs typeface="+mn-lt"/>
                <a:sym typeface="Calibri"/>
              </a:rPr>
              <a:t>not</a:t>
            </a:r>
            <a:r>
              <a:rPr lang="en-US" sz="2400" dirty="0">
                <a:solidFill>
                  <a:srgbClr val="C00000"/>
                </a:solidFill>
                <a:latin typeface="Open Sans"/>
                <a:ea typeface="+mn-lt"/>
                <a:cs typeface="+mn-lt"/>
                <a:sym typeface="Calibri"/>
              </a:rPr>
              <a:t> </a:t>
            </a:r>
            <a:r>
              <a:rPr lang="en-US" sz="2400" dirty="0">
                <a:latin typeface="Open Sans"/>
                <a:ea typeface="+mn-lt"/>
                <a:cs typeface="+mn-lt"/>
                <a:sym typeface="Calibri"/>
              </a:rPr>
              <a:t>policy advocacy. </a:t>
            </a:r>
            <a:endParaRPr lang="en-US" sz="2400">
              <a:solidFill>
                <a:srgbClr val="333333"/>
              </a:solidFill>
              <a:latin typeface="Open Sans"/>
              <a:ea typeface="+mn-lt"/>
              <a:cs typeface="+mn-lt"/>
            </a:endParaRPr>
          </a:p>
          <a:p>
            <a:pPr marL="914400" lvl="1" indent="-457200">
              <a:lnSpc>
                <a:spcPct val="113999"/>
              </a:lnSpc>
              <a:spcAft>
                <a:spcPts val="800"/>
              </a:spcAft>
              <a:buFont typeface="Arial"/>
              <a:buChar char="•"/>
            </a:pPr>
            <a:r>
              <a:rPr lang="en-US" sz="2400" dirty="0">
                <a:latin typeface="Open Sans"/>
                <a:ea typeface="+mn-lt"/>
                <a:cs typeface="+mn-lt"/>
                <a:sym typeface="Calibri"/>
              </a:rPr>
              <a:t>Therapists and others who use MI spend years learning MI – but you’re in a quick workshop.</a:t>
            </a:r>
            <a:endParaRPr lang="en-US" sz="2400">
              <a:solidFill>
                <a:srgbClr val="333333"/>
              </a:solidFill>
              <a:latin typeface="Open Sans"/>
              <a:ea typeface="+mn-lt"/>
              <a:cs typeface="+mn-lt"/>
            </a:endParaRPr>
          </a:p>
          <a:p>
            <a:pPr marL="457200" indent="-457200">
              <a:lnSpc>
                <a:spcPct val="113999"/>
              </a:lnSpc>
              <a:spcAft>
                <a:spcPts val="800"/>
              </a:spcAft>
              <a:buFont typeface="Arial"/>
              <a:buChar char="•"/>
            </a:pPr>
            <a:r>
              <a:rPr lang="en-US" sz="2400" dirty="0">
                <a:latin typeface="Open Sans"/>
                <a:ea typeface="+mn-lt"/>
                <a:cs typeface="+mn-lt"/>
                <a:sym typeface="Calibri"/>
              </a:rPr>
              <a:t>I have not gone through the certification process to train people in MI </a:t>
            </a:r>
            <a:endParaRPr lang="en-US" sz="2400">
              <a:solidFill>
                <a:srgbClr val="333333"/>
              </a:solidFill>
              <a:latin typeface="Open Sans"/>
              <a:ea typeface="+mn-lt"/>
              <a:cs typeface="+mn-lt"/>
            </a:endParaRPr>
          </a:p>
          <a:p>
            <a:pPr marL="457200" indent="-457200">
              <a:lnSpc>
                <a:spcPct val="113999"/>
              </a:lnSpc>
              <a:spcAft>
                <a:spcPts val="800"/>
              </a:spcAft>
              <a:buFont typeface="Arial"/>
              <a:buChar char="•"/>
            </a:pPr>
            <a:r>
              <a:rPr lang="en-US" sz="2400" dirty="0">
                <a:latin typeface="Open Sans"/>
                <a:ea typeface="+mn-lt"/>
                <a:cs typeface="+mn-lt"/>
                <a:sym typeface="Calibri"/>
              </a:rPr>
              <a:t>You develop skills over time – and the best way to learn is through practice and coaching!</a:t>
            </a:r>
            <a:endParaRPr lang="en-US" sz="2400" dirty="0">
              <a:solidFill>
                <a:srgbClr val="333333"/>
              </a:solidFill>
              <a:latin typeface="Open Sans"/>
              <a:ea typeface="+mn-lt"/>
              <a:cs typeface="+mn-lt"/>
            </a:endParaRPr>
          </a:p>
          <a:p>
            <a:pPr marL="914400" lvl="1" indent="-457200">
              <a:lnSpc>
                <a:spcPct val="113999"/>
              </a:lnSpc>
              <a:spcAft>
                <a:spcPts val="800"/>
              </a:spcAft>
              <a:buFont typeface="Arial"/>
              <a:buChar char="•"/>
            </a:pPr>
            <a:r>
              <a:rPr lang="en-US" sz="2400" dirty="0">
                <a:solidFill>
                  <a:srgbClr val="000000"/>
                </a:solidFill>
                <a:latin typeface="Open Sans"/>
                <a:ea typeface="Open Sans"/>
                <a:cs typeface="Calibri"/>
              </a:rPr>
              <a:t>Please check out RESULTS six 1 </a:t>
            </a:r>
            <a:r>
              <a:rPr lang="en-US" sz="2400" dirty="0" err="1">
                <a:solidFill>
                  <a:srgbClr val="000000"/>
                </a:solidFill>
                <a:latin typeface="Open Sans"/>
                <a:ea typeface="Open Sans"/>
                <a:cs typeface="Calibri"/>
              </a:rPr>
              <a:t>hr</a:t>
            </a:r>
            <a:r>
              <a:rPr lang="en-US" sz="2400" dirty="0">
                <a:solidFill>
                  <a:srgbClr val="000000"/>
                </a:solidFill>
                <a:latin typeface="Open Sans"/>
                <a:ea typeface="Open Sans"/>
                <a:cs typeface="Calibri"/>
              </a:rPr>
              <a:t> session of </a:t>
            </a:r>
            <a:r>
              <a:rPr lang="en-US" sz="2400" b="1" i="1" dirty="0">
                <a:solidFill>
                  <a:srgbClr val="000000"/>
                </a:solidFill>
                <a:latin typeface="Open Sans"/>
                <a:ea typeface="Open Sans"/>
                <a:cs typeface="Calibri"/>
              </a:rPr>
              <a:t>"Getting unstuck with your members of Congress using MI" </a:t>
            </a:r>
            <a:r>
              <a:rPr lang="en-US" sz="2400" dirty="0">
                <a:solidFill>
                  <a:srgbClr val="000000"/>
                </a:solidFill>
                <a:latin typeface="Open Sans"/>
                <a:ea typeface="Open Sans"/>
                <a:cs typeface="Calibri"/>
                <a:hlinkClick r:id="rId3"/>
              </a:rPr>
              <a:t>here</a:t>
            </a:r>
          </a:p>
          <a:p>
            <a:pPr marL="914400" lvl="1" indent="-457200">
              <a:lnSpc>
                <a:spcPct val="113999"/>
              </a:lnSpc>
              <a:spcAft>
                <a:spcPts val="800"/>
              </a:spcAft>
              <a:buFont typeface="Arial"/>
              <a:buChar char="•"/>
            </a:pPr>
            <a:r>
              <a:rPr lang="en-US" sz="2400" dirty="0">
                <a:solidFill>
                  <a:srgbClr val="000000"/>
                </a:solidFill>
                <a:latin typeface="Open Sans"/>
                <a:ea typeface="Open Sans"/>
                <a:cs typeface="Calibri"/>
              </a:rPr>
              <a:t>Keep an eye out for more information on another round of Motivational Interviewing sessions in Spring 2024 </a:t>
            </a:r>
          </a:p>
          <a:p>
            <a:pPr marL="1257300" lvl="2" indent="-342900">
              <a:lnSpc>
                <a:spcPct val="113999"/>
              </a:lnSpc>
              <a:spcAft>
                <a:spcPts val="800"/>
              </a:spcAft>
              <a:buFont typeface="Wingdings"/>
              <a:buChar char="Ø"/>
            </a:pPr>
            <a:endParaRPr lang="en-US" sz="2500">
              <a:solidFill>
                <a:srgbClr val="333333"/>
              </a:solidFill>
              <a:latin typeface="Open Sans"/>
              <a:ea typeface="Open Sans"/>
              <a:cs typeface="Calibri"/>
            </a:endParaRPr>
          </a:p>
        </p:txBody>
      </p:sp>
      <p:sp>
        <p:nvSpPr>
          <p:cNvPr id="196" name="Google Shape;196;g1dd29ec108d_0_96"/>
          <p:cNvSpPr/>
          <p:nvPr/>
        </p:nvSpPr>
        <p:spPr>
          <a:xfrm>
            <a:off x="0" y="10403"/>
            <a:ext cx="316000" cy="4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33" rIns="121900" bIns="60933" anchor="t" anchorCtr="0">
            <a:noAutofit/>
          </a:bodyPr>
          <a:lstStyle/>
          <a:p>
            <a:pPr>
              <a:buClr>
                <a:srgbClr val="000000"/>
              </a:buClr>
              <a:buSzPts val="1350"/>
            </a:pPr>
            <a:endParaRPr sz="1800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" name="Rectangle 5">
            <a:extLst>
              <a:ext uri="{FF2B5EF4-FFF2-40B4-BE49-F238E27FC236}">
                <a16:creationId xmlns:a16="http://schemas.microsoft.com/office/drawing/2014/main" id="{16064897-DCF8-A50F-98AA-FE418918F5C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0403"/>
            <a:ext cx="55245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609570">
              <a:spcBef>
                <a:spcPct val="0"/>
              </a:spcBef>
              <a:defRPr/>
            </a:pPr>
            <a:fld id="{95BB2D1B-881B-4C36-91A0-2138573F7DA8}" type="slidenum">
              <a:rPr lang="en-US" altLang="en-US" sz="180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pPr defTabSz="609570">
                <a:spcBef>
                  <a:spcPct val="0"/>
                </a:spcBef>
                <a:defRPr/>
              </a:pPr>
              <a:t>3</a:t>
            </a:fld>
            <a:endParaRPr lang="en-US" altLang="en-US" sz="1800">
              <a:solidFill>
                <a:srgbClr val="000000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856124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5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6DF007-DB07-E8BD-1FED-1F1A5E9219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7200" b="1" dirty="0">
                <a:solidFill>
                  <a:srgbClr val="C00000"/>
                </a:solidFill>
                <a:latin typeface="Open Sans"/>
                <a:ea typeface="Open Sans"/>
                <a:cs typeface="Calibri"/>
              </a:rPr>
              <a:t>Webinar Objectives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49CFDE9-B320-A93D-0369-0A38DC65F00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600201"/>
            <a:ext cx="10972800" cy="4985404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608965" indent="-608965">
              <a:lnSpc>
                <a:spcPct val="150000"/>
              </a:lnSpc>
            </a:pPr>
            <a:r>
              <a:rPr lang="en-US" sz="2400" dirty="0">
                <a:latin typeface="Open Sans"/>
                <a:ea typeface="Open Sans"/>
                <a:cs typeface="Calibri"/>
              </a:rPr>
              <a:t>Advocates will leave with a basic comprehension of Motivational Interviewing and how it can be utilized in their advocacy, regardless of their current skill level </a:t>
            </a:r>
            <a:endParaRPr lang="en-US" sz="2400" dirty="0">
              <a:latin typeface="Calibri"/>
              <a:ea typeface="Open Sans"/>
              <a:cs typeface="Calibri"/>
            </a:endParaRPr>
          </a:p>
          <a:p>
            <a:pPr marL="608965" indent="-608965">
              <a:lnSpc>
                <a:spcPct val="150000"/>
              </a:lnSpc>
            </a:pPr>
            <a:r>
              <a:rPr lang="en-US" sz="2400" dirty="0">
                <a:latin typeface="Open Sans"/>
                <a:ea typeface="Open Sans"/>
                <a:cs typeface="Calibri"/>
              </a:rPr>
              <a:t>They will leave with an understanding that finding similar values with your members of Congress can help begin to guide the conversation into a place of mutual respect and understanding</a:t>
            </a:r>
            <a:endParaRPr lang="en-US" sz="2400">
              <a:latin typeface="Calibri"/>
              <a:ea typeface="Open Sans"/>
              <a:cs typeface="Calibri"/>
            </a:endParaRPr>
          </a:p>
          <a:p>
            <a:pPr marL="608965" indent="-608965">
              <a:lnSpc>
                <a:spcPct val="150000"/>
              </a:lnSpc>
            </a:pPr>
            <a:r>
              <a:rPr lang="en-US" sz="2400" dirty="0">
                <a:latin typeface="Open Sans"/>
                <a:ea typeface="Open Sans"/>
                <a:cs typeface="Calibri"/>
              </a:rPr>
              <a:t>Advocates will feel encouraged to craft their own content using the OARS technique for their August lobby meetings and beyond</a:t>
            </a:r>
          </a:p>
          <a:p>
            <a:pPr marL="608965" indent="-608965"/>
            <a:endParaRPr lang="en-US" sz="2400" dirty="0">
              <a:latin typeface="Open Sans"/>
              <a:ea typeface="Open Sans"/>
              <a:cs typeface="Calibri"/>
            </a:endParaRPr>
          </a:p>
          <a:p>
            <a:pPr marL="608965" indent="-608965"/>
            <a:endParaRPr lang="en-US" sz="2400" dirty="0">
              <a:latin typeface="Open Sans"/>
              <a:ea typeface="Open Sans"/>
              <a:cs typeface="Calibri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F8A800C-0B20-075F-83BD-1BC3C238A8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7E6868-079E-1649-B8D1-459B42CE4DE3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95620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1C4B74-16AE-1475-7355-DD34CCBBD6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6338" y="274639"/>
            <a:ext cx="10305684" cy="1748116"/>
          </a:xfr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4900" b="1" dirty="0">
                <a:solidFill>
                  <a:srgbClr val="C00000"/>
                </a:solidFill>
                <a:latin typeface="Open Sans"/>
                <a:ea typeface="Open Sans"/>
                <a:cs typeface="Calibri"/>
              </a:rPr>
              <a:t>What is Motivational Interviewing?</a:t>
            </a:r>
            <a:r>
              <a:rPr lang="en-US" sz="4000" b="1" dirty="0">
                <a:solidFill>
                  <a:srgbClr val="C00000"/>
                </a:solidFill>
                <a:latin typeface="Open Sans"/>
                <a:ea typeface="Open Sans"/>
                <a:cs typeface="Calibri"/>
              </a:rPr>
              <a:t> </a:t>
            </a:r>
            <a:endParaRPr lang="en-US" sz="4000" b="1">
              <a:solidFill>
                <a:srgbClr val="C00000"/>
              </a:solidFill>
              <a:latin typeface="Open Sans"/>
              <a:ea typeface="Open Sans"/>
              <a:cs typeface="Open Sans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44B1FC8-1386-6C1B-1416-7C1DC4E57E9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7042" y="1566583"/>
            <a:ext cx="10972800" cy="4525963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0" indent="0" algn="ctr">
              <a:lnSpc>
                <a:spcPct val="150000"/>
              </a:lnSpc>
              <a:buNone/>
            </a:pPr>
            <a:endParaRPr lang="en-US" sz="4000" dirty="0">
              <a:latin typeface="Open Sans"/>
              <a:ea typeface="Open Sans"/>
              <a:cs typeface="Calibri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dirty="0">
                <a:latin typeface="Open Sans"/>
                <a:ea typeface="Open Sans"/>
                <a:cs typeface="Calibri"/>
              </a:rPr>
              <a:t>Motivational Interviewing is a set of communication skills that foster collaboration</a:t>
            </a:r>
            <a:endParaRPr lang="en-US" sz="5650" dirty="0">
              <a:cs typeface="Calibri"/>
            </a:endParaRPr>
          </a:p>
          <a:p>
            <a:pPr marL="608965" indent="-608965">
              <a:lnSpc>
                <a:spcPct val="150000"/>
              </a:lnSpc>
            </a:pPr>
            <a:endParaRPr lang="en-US" sz="2400" dirty="0">
              <a:latin typeface="Open Sans"/>
              <a:ea typeface="Open Sans"/>
              <a:cs typeface="Calibri"/>
            </a:endParaRPr>
          </a:p>
          <a:p>
            <a:pPr marL="608965" indent="-608965">
              <a:lnSpc>
                <a:spcPct val="150000"/>
              </a:lnSpc>
            </a:pPr>
            <a:endParaRPr lang="en-US" sz="2400" dirty="0">
              <a:latin typeface="Open Sans"/>
              <a:ea typeface="Open Sans"/>
              <a:cs typeface="Calibri"/>
            </a:endParaRPr>
          </a:p>
          <a:p>
            <a:pPr marL="608965" indent="-608965"/>
            <a:endParaRPr lang="en-US" sz="2400" dirty="0">
              <a:latin typeface="Open Sans"/>
              <a:ea typeface="Open Sans"/>
              <a:cs typeface="Calibri"/>
            </a:endParaRPr>
          </a:p>
          <a:p>
            <a:pPr marL="608965" indent="-608965"/>
            <a:endParaRPr lang="en-US" sz="2400" dirty="0">
              <a:latin typeface="Open Sans"/>
              <a:ea typeface="Open Sans"/>
              <a:cs typeface="Calibri"/>
            </a:endParaRPr>
          </a:p>
          <a:p>
            <a:pPr marL="1320165" lvl="1" indent="-507365"/>
            <a:endParaRPr lang="en-US" sz="1700" dirty="0">
              <a:latin typeface="Open Sans"/>
              <a:ea typeface="Open Sans"/>
              <a:cs typeface="Calibri"/>
            </a:endParaRPr>
          </a:p>
          <a:p>
            <a:pPr marL="1320165" lvl="1" indent="-507365"/>
            <a:endParaRPr lang="en-US" sz="1700" dirty="0">
              <a:solidFill>
                <a:srgbClr val="000000"/>
              </a:solidFill>
              <a:latin typeface="Open Sans"/>
              <a:ea typeface="Open Sans"/>
              <a:cs typeface="Calibri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A8CD281-C587-41B1-8F6B-69F48ADAC4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7E6868-079E-1649-B8D1-459B42CE4DE3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14594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076A0C-D5BC-7205-BA7F-393CE2E6E0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7043" y="274639"/>
            <a:ext cx="10417743" cy="1143000"/>
          </a:xfrm>
        </p:spPr>
        <p:txBody>
          <a:bodyPr>
            <a:normAutofit fontScale="90000"/>
          </a:bodyPr>
          <a:lstStyle/>
          <a:p>
            <a:r>
              <a:rPr lang="en-US" sz="4400" b="1" dirty="0">
                <a:solidFill>
                  <a:srgbClr val="C00000"/>
                </a:solidFill>
                <a:latin typeface="Open Sans"/>
                <a:ea typeface="Open Sans"/>
                <a:cs typeface="Calibri"/>
              </a:rPr>
              <a:t>How can MI help you in your advocacy?</a:t>
            </a:r>
            <a:r>
              <a:rPr lang="en-US" sz="7800" b="1" dirty="0">
                <a:solidFill>
                  <a:srgbClr val="C00000"/>
                </a:solidFill>
                <a:latin typeface="Open Sans"/>
                <a:ea typeface="Open Sans"/>
                <a:cs typeface="Calibri"/>
              </a:rPr>
              <a:t> 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56E8FC9-9CED-3C90-B5DF-8954CA9905C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 lnSpcReduction="10000"/>
          </a:bodyPr>
          <a:lstStyle/>
          <a:p>
            <a:pPr marL="608965" indent="-608965">
              <a:lnSpc>
                <a:spcPct val="150000"/>
              </a:lnSpc>
            </a:pPr>
            <a:r>
              <a:rPr lang="en-US" sz="3200" dirty="0">
                <a:solidFill>
                  <a:srgbClr val="212529"/>
                </a:solidFill>
                <a:latin typeface="open sans"/>
                <a:ea typeface="open sans"/>
                <a:cs typeface="open sans"/>
              </a:rPr>
              <a:t>Can help combat resistance and inaction from your </a:t>
            </a:r>
            <a:r>
              <a:rPr lang="en-US" sz="3200" dirty="0">
                <a:solidFill>
                  <a:srgbClr val="212529"/>
                </a:solidFill>
                <a:latin typeface="Open Sans"/>
                <a:ea typeface="open sans"/>
                <a:cs typeface="open sans"/>
              </a:rPr>
              <a:t>members of Congress </a:t>
            </a:r>
            <a:endParaRPr lang="en-US"/>
          </a:p>
          <a:p>
            <a:pPr marL="608965" indent="-608965">
              <a:lnSpc>
                <a:spcPct val="150000"/>
              </a:lnSpc>
            </a:pPr>
            <a:r>
              <a:rPr lang="en-US" sz="3200" dirty="0">
                <a:solidFill>
                  <a:srgbClr val="212529"/>
                </a:solidFill>
                <a:latin typeface="Open Sans"/>
                <a:ea typeface="+mn-lt"/>
                <a:cs typeface="+mn-lt"/>
              </a:rPr>
              <a:t>Can help transcend the adversarial mindset and use values-based advocacy to make the case for change. </a:t>
            </a:r>
          </a:p>
          <a:p>
            <a:pPr marL="608965" indent="-608965">
              <a:lnSpc>
                <a:spcPct val="150000"/>
              </a:lnSpc>
            </a:pPr>
            <a:r>
              <a:rPr lang="en-US" sz="3200" dirty="0">
                <a:solidFill>
                  <a:srgbClr val="212529"/>
                </a:solidFill>
                <a:latin typeface="Open Sans"/>
                <a:ea typeface="open sans"/>
                <a:cs typeface="Calibri"/>
              </a:rPr>
              <a:t>Can help speak with difficult family members and your other interpersonal relationships! 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BC208F1-AD40-2A1C-0F0C-6FF21FD2A3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7E6868-079E-1649-B8D1-459B42CE4DE3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268934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g1dd29ec108d_0_96"/>
          <p:cNvSpPr txBox="1">
            <a:spLocks noGrp="1"/>
          </p:cNvSpPr>
          <p:nvPr>
            <p:ph type="ctrTitle"/>
          </p:nvPr>
        </p:nvSpPr>
        <p:spPr>
          <a:xfrm>
            <a:off x="543965" y="483349"/>
            <a:ext cx="9808000" cy="622399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121900" tIns="60933" rIns="121900" bIns="60933" rtlCol="0" anchor="ctr" anchorCtr="0">
            <a:normAutofit fontScale="90000"/>
          </a:bodyPr>
          <a:lstStyle/>
          <a:p>
            <a:pPr>
              <a:spcBef>
                <a:spcPts val="0"/>
              </a:spcBef>
            </a:pPr>
            <a:r>
              <a:rPr lang="en-US" sz="3450" b="1" dirty="0">
                <a:solidFill>
                  <a:srgbClr val="C00000"/>
                </a:solidFill>
                <a:latin typeface="Open Sans"/>
                <a:ea typeface="+mj-lt"/>
                <a:cs typeface="+mj-lt"/>
              </a:rPr>
              <a:t>TENETS OF MOTIVATIONAL INTERVIEWING APPLIED TO POLICY ADVOCACY</a:t>
            </a:r>
            <a:endParaRPr lang="en-US" b="1" dirty="0">
              <a:solidFill>
                <a:srgbClr val="C00000"/>
              </a:solidFill>
              <a:latin typeface="Open Sans"/>
            </a:endParaRPr>
          </a:p>
        </p:txBody>
      </p:sp>
      <p:sp>
        <p:nvSpPr>
          <p:cNvPr id="195" name="Google Shape;195;g1dd29ec108d_0_96"/>
          <p:cNvSpPr txBox="1"/>
          <p:nvPr/>
        </p:nvSpPr>
        <p:spPr>
          <a:xfrm>
            <a:off x="495354" y="1713107"/>
            <a:ext cx="10866299" cy="62933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33" rIns="121900" bIns="60933" anchor="t" anchorCtr="0">
            <a:spAutoFit/>
          </a:bodyPr>
          <a:lstStyle/>
          <a:p>
            <a:pPr marL="457200" indent="-457200">
              <a:lnSpc>
                <a:spcPct val="150000"/>
              </a:lnSpc>
              <a:spcAft>
                <a:spcPts val="800"/>
              </a:spcAft>
              <a:buFont typeface="Arial"/>
              <a:buChar char="•"/>
            </a:pPr>
            <a:r>
              <a:rPr lang="en-US" sz="2650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Calibri"/>
              </a:rPr>
              <a:t>​</a:t>
            </a:r>
            <a:r>
              <a:rPr lang="en-US" sz="2500" b="1" i="1" dirty="0">
                <a:solidFill>
                  <a:srgbClr val="C00000"/>
                </a:solidFill>
                <a:ea typeface="+mn-lt"/>
                <a:cs typeface="+mn-lt"/>
                <a:sym typeface="Calibri"/>
              </a:rPr>
              <a:t>Compassion:</a:t>
            </a:r>
            <a:r>
              <a:rPr lang="en-US" sz="2500" dirty="0">
                <a:ea typeface="+mn-lt"/>
                <a:cs typeface="+mn-lt"/>
                <a:sym typeface="Calibri"/>
              </a:rPr>
              <a:t> Empathy for the policymakers point of view and how the policymaker arrived at that view </a:t>
            </a:r>
            <a:endParaRPr lang="en-US" sz="2500" dirty="0">
              <a:solidFill>
                <a:srgbClr val="333333"/>
              </a:solidFill>
              <a:latin typeface="Open Sans"/>
              <a:ea typeface="+mn-lt"/>
              <a:cs typeface="+mn-lt"/>
            </a:endParaRPr>
          </a:p>
          <a:p>
            <a:pPr marL="457200" indent="-457200">
              <a:lnSpc>
                <a:spcPct val="150000"/>
              </a:lnSpc>
              <a:spcAft>
                <a:spcPts val="800"/>
              </a:spcAft>
              <a:buFont typeface="Arial"/>
              <a:buChar char="•"/>
            </a:pPr>
            <a:r>
              <a:rPr lang="en-US" sz="2500" b="1" i="1" dirty="0">
                <a:solidFill>
                  <a:srgbClr val="C00000"/>
                </a:solidFill>
                <a:ea typeface="+mn-lt"/>
                <a:cs typeface="+mn-lt"/>
                <a:sym typeface="Calibri"/>
              </a:rPr>
              <a:t>Acceptance: </a:t>
            </a:r>
            <a:r>
              <a:rPr lang="en-US" sz="2500" dirty="0">
                <a:ea typeface="+mn-lt"/>
                <a:cs typeface="+mn-lt"/>
                <a:sym typeface="Calibri"/>
              </a:rPr>
              <a:t>Acknowledgement that the policymaker and their view has some inherent worth </a:t>
            </a:r>
            <a:endParaRPr lang="en-US" sz="2500" dirty="0">
              <a:ea typeface="+mn-lt"/>
              <a:cs typeface="+mn-lt"/>
            </a:endParaRPr>
          </a:p>
          <a:p>
            <a:pPr marL="457200" indent="-457200">
              <a:lnSpc>
                <a:spcPct val="150000"/>
              </a:lnSpc>
              <a:spcAft>
                <a:spcPts val="800"/>
              </a:spcAft>
              <a:buFont typeface="Arial"/>
              <a:buChar char="•"/>
            </a:pPr>
            <a:r>
              <a:rPr lang="en-US" sz="2500" b="1" i="1" dirty="0">
                <a:solidFill>
                  <a:srgbClr val="C00000"/>
                </a:solidFill>
                <a:ea typeface="+mn-lt"/>
                <a:cs typeface="+mn-lt"/>
                <a:sym typeface="Calibri"/>
              </a:rPr>
              <a:t>Partnership: </a:t>
            </a:r>
            <a:r>
              <a:rPr lang="en-US" sz="2500" dirty="0">
                <a:ea typeface="+mn-lt"/>
                <a:cs typeface="+mn-lt"/>
                <a:sym typeface="Calibri"/>
              </a:rPr>
              <a:t>Seek to walk alongside the policymaker to guide him/her/them towards change </a:t>
            </a:r>
            <a:endParaRPr lang="en-US" sz="2500">
              <a:cs typeface="Calibri"/>
            </a:endParaRPr>
          </a:p>
          <a:p>
            <a:pPr marL="457200" indent="-457200">
              <a:lnSpc>
                <a:spcPct val="150000"/>
              </a:lnSpc>
              <a:spcAft>
                <a:spcPts val="800"/>
              </a:spcAft>
              <a:buFont typeface="Arial"/>
              <a:buChar char="•"/>
            </a:pPr>
            <a:r>
              <a:rPr lang="en-US" sz="2500" b="1" i="1" dirty="0">
                <a:solidFill>
                  <a:srgbClr val="C00000"/>
                </a:solidFill>
                <a:ea typeface="+mn-lt"/>
                <a:cs typeface="+mn-lt"/>
                <a:sym typeface="Calibri"/>
              </a:rPr>
              <a:t>Evocation:</a:t>
            </a:r>
            <a:r>
              <a:rPr lang="en-US" sz="2500" dirty="0">
                <a:ea typeface="+mn-lt"/>
                <a:cs typeface="+mn-lt"/>
                <a:sym typeface="Calibri"/>
              </a:rPr>
              <a:t> Understanding that the policymaker holds wisdom on how change works in their context</a:t>
            </a:r>
            <a:endParaRPr lang="en-US" sz="2500" dirty="0">
              <a:solidFill>
                <a:srgbClr val="333333"/>
              </a:solidFill>
              <a:latin typeface="Open Sans"/>
              <a:ea typeface="+mn-lt"/>
              <a:cs typeface="+mn-lt"/>
            </a:endParaRPr>
          </a:p>
          <a:p>
            <a:pPr marL="457200" indent="-457200">
              <a:lnSpc>
                <a:spcPct val="113999"/>
              </a:lnSpc>
              <a:spcAft>
                <a:spcPts val="800"/>
              </a:spcAft>
              <a:buFont typeface="Arial"/>
              <a:buChar char="•"/>
            </a:pPr>
            <a:endParaRPr lang="en-US" sz="2650" dirty="0">
              <a:solidFill>
                <a:srgbClr val="000000"/>
              </a:solidFill>
              <a:latin typeface="Calibri"/>
              <a:cs typeface="Calibri"/>
            </a:endParaRPr>
          </a:p>
          <a:p>
            <a:pPr marL="1257300" lvl="2" indent="-342900">
              <a:lnSpc>
                <a:spcPct val="113999"/>
              </a:lnSpc>
              <a:spcAft>
                <a:spcPts val="800"/>
              </a:spcAft>
              <a:buFont typeface="Wingdings"/>
              <a:buChar char="Ø"/>
            </a:pPr>
            <a:endParaRPr lang="en-US" sz="2500">
              <a:solidFill>
                <a:srgbClr val="333333"/>
              </a:solidFill>
              <a:latin typeface="Open Sans"/>
              <a:ea typeface="Open Sans"/>
              <a:cs typeface="Calibri"/>
            </a:endParaRPr>
          </a:p>
        </p:txBody>
      </p:sp>
      <p:sp>
        <p:nvSpPr>
          <p:cNvPr id="196" name="Google Shape;196;g1dd29ec108d_0_96"/>
          <p:cNvSpPr/>
          <p:nvPr/>
        </p:nvSpPr>
        <p:spPr>
          <a:xfrm>
            <a:off x="0" y="10403"/>
            <a:ext cx="316000" cy="4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33" rIns="121900" bIns="60933" anchor="t" anchorCtr="0">
            <a:noAutofit/>
          </a:bodyPr>
          <a:lstStyle/>
          <a:p>
            <a:pPr>
              <a:buClr>
                <a:srgbClr val="000000"/>
              </a:buClr>
              <a:buSzPts val="1350"/>
            </a:pPr>
            <a:endParaRPr sz="1800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" name="Rectangle 5">
            <a:extLst>
              <a:ext uri="{FF2B5EF4-FFF2-40B4-BE49-F238E27FC236}">
                <a16:creationId xmlns:a16="http://schemas.microsoft.com/office/drawing/2014/main" id="{16064897-DCF8-A50F-98AA-FE418918F5C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0403"/>
            <a:ext cx="55245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609570">
              <a:spcBef>
                <a:spcPct val="0"/>
              </a:spcBef>
              <a:defRPr/>
            </a:pPr>
            <a:fld id="{95BB2D1B-881B-4C36-91A0-2138573F7DA8}" type="slidenum">
              <a:rPr lang="en-US" altLang="en-US" sz="180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pPr defTabSz="609570">
                <a:spcBef>
                  <a:spcPct val="0"/>
                </a:spcBef>
                <a:defRPr/>
              </a:pPr>
              <a:t>7</a:t>
            </a:fld>
            <a:endParaRPr lang="en-US" altLang="en-US" sz="1800">
              <a:solidFill>
                <a:srgbClr val="000000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6602673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A group of people with text&#10;&#10;Description automatically generated">
            <a:extLst>
              <a:ext uri="{FF2B5EF4-FFF2-40B4-BE49-F238E27FC236}">
                <a16:creationId xmlns:a16="http://schemas.microsoft.com/office/drawing/2014/main" id="{36D6E5DC-4CF8-85CD-A15D-28F572FF9A0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" y="16763"/>
            <a:ext cx="12192000" cy="6841191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DFEC184-C1FC-F504-3FB5-11C3CE76F3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7E6868-079E-1649-B8D1-459B42CE4DE3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714051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F82BF07-26A6-CB3B-B56F-DEF63FF544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7E6868-079E-1649-B8D1-459B42CE4DE3}" type="slidenum">
              <a:rPr lang="en-US" smtClean="0"/>
              <a:t>9</a:t>
            </a:fld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E2891412-D81C-6C03-2744-E588719F4CA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8578" y="184943"/>
            <a:ext cx="9802905" cy="1434262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E7389C3A-053E-CF34-D9C1-870EACD5CE2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4047" y="3267996"/>
            <a:ext cx="4334435" cy="369498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75DC806A-1B22-A4AA-8C89-E05AE1D1388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8371" y="1798207"/>
            <a:ext cx="6329081" cy="1345380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7F6BE974-8D34-F94E-F055-F5B55D4697F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22577" y="3270556"/>
            <a:ext cx="4233582" cy="2703738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A51FAD88-3611-1D4C-3822-CFE3D487319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710518" y="1793961"/>
            <a:ext cx="4076700" cy="13538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14446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1_Office Theme">
  <a:themeElements>
    <a:clrScheme name="Custom 2">
      <a:dk1>
        <a:srgbClr val="000000"/>
      </a:dk1>
      <a:lt1>
        <a:sysClr val="window" lastClr="FFFFFF"/>
      </a:lt1>
      <a:dk2>
        <a:srgbClr val="E41034"/>
      </a:dk2>
      <a:lt2>
        <a:srgbClr val="F3F0E9"/>
      </a:lt2>
      <a:accent1>
        <a:srgbClr val="45AFD0"/>
      </a:accent1>
      <a:accent2>
        <a:srgbClr val="F0AA19"/>
      </a:accent2>
      <a:accent3>
        <a:srgbClr val="56AB46"/>
      </a:accent3>
      <a:accent4>
        <a:srgbClr val="886BB0"/>
      </a:accent4>
      <a:accent5>
        <a:srgbClr val="C645A4"/>
      </a:accent5>
      <a:accent6>
        <a:srgbClr val="F77024"/>
      </a:accent6>
      <a:hlink>
        <a:srgbClr val="D50032"/>
      </a:hlink>
      <a:folHlink>
        <a:srgbClr val="980099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0</Words>
  <Application>Microsoft Office PowerPoint</Application>
  <PresentationFormat>Widescreen</PresentationFormat>
  <Paragraphs>0</Paragraphs>
  <Slides>29</Slides>
  <Notes>5</Notes>
  <HiddenSlides>0</HiddenSlides>
  <MMClips>0</MMClips>
  <ScaleCrop>false</ScaleCrop>
  <HeadingPairs>
    <vt:vector size="4" baseType="variant">
      <vt:variant>
        <vt:lpstr>Theme</vt:lpstr>
      </vt:variant>
      <vt:variant>
        <vt:i4>5</vt:i4>
      </vt:variant>
      <vt:variant>
        <vt:lpstr>Slide Titles</vt:lpstr>
      </vt:variant>
      <vt:variant>
        <vt:i4>29</vt:i4>
      </vt:variant>
    </vt:vector>
  </HeadingPairs>
  <TitlesOfParts>
    <vt:vector size="34" baseType="lpstr">
      <vt:lpstr>office theme</vt:lpstr>
      <vt:lpstr>Custom Design</vt:lpstr>
      <vt:lpstr>1_Office Theme</vt:lpstr>
      <vt:lpstr>Office Theme</vt:lpstr>
      <vt:lpstr>1_Office Theme</vt:lpstr>
      <vt:lpstr>PowerPoint Presentation</vt:lpstr>
      <vt:lpstr>Thanks for attending! Please put your name, pronouns, and location in the chat!</vt:lpstr>
      <vt:lpstr>Before we begin:</vt:lpstr>
      <vt:lpstr>Webinar Objectives</vt:lpstr>
      <vt:lpstr>What is Motivational Interviewing? </vt:lpstr>
      <vt:lpstr>How can MI help you in your advocacy? </vt:lpstr>
      <vt:lpstr>TENETS OF MOTIVATIONAL INTERVIEWING APPLIED TO POLICY ADVOCACY</vt:lpstr>
      <vt:lpstr>PowerPoint Presentation</vt:lpstr>
      <vt:lpstr>PowerPoint Presentation</vt:lpstr>
      <vt:lpstr>PowerPoint Presentation</vt:lpstr>
      <vt:lpstr>What can cause a member of Congress to change their mind? </vt:lpstr>
      <vt:lpstr>PowerPoint Presentation</vt:lpstr>
      <vt:lpstr>What if my member of Congress says something oppressive during the meeting? </vt:lpstr>
      <vt:lpstr>There are many Motivational Interviewing techniques...  Today you'll be learning about only 1 of them, called OARS!</vt:lpstr>
      <vt:lpstr>But first, any questions so far?</vt:lpstr>
      <vt:lpstr>Core Skills: OARS Creating Collaborative Relationship</vt:lpstr>
      <vt:lpstr>Open-ended Questions</vt:lpstr>
      <vt:lpstr>PowerPoint Presentation</vt:lpstr>
      <vt:lpstr>Let's practice!</vt:lpstr>
      <vt:lpstr>Affirmations</vt:lpstr>
      <vt:lpstr>Sources For Affirmations</vt:lpstr>
      <vt:lpstr>Let's practice!</vt:lpstr>
      <vt:lpstr>Reflections</vt:lpstr>
      <vt:lpstr>Let's practice!</vt:lpstr>
      <vt:lpstr>Summaries</vt:lpstr>
      <vt:lpstr>Let's practice!</vt:lpstr>
      <vt:lpstr>In order to get more comfortable utilizing MI... practice, practice, practice! </vt:lpstr>
      <vt:lpstr>Please contact me if you'd like to brainstorm ways to build your relationship with your MOC's through Motivational Interviewing  Sarah Leone at sleone@results.org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/>
  <cp:lastModifiedBy/>
  <cp:revision>738</cp:revision>
  <dcterms:created xsi:type="dcterms:W3CDTF">2023-08-09T18:36:47Z</dcterms:created>
  <dcterms:modified xsi:type="dcterms:W3CDTF">2023-08-09T23:24:44Z</dcterms:modified>
</cp:coreProperties>
</file>