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4"/>
  </p:sldMasterIdLst>
  <p:notesMasterIdLst>
    <p:notesMasterId r:id="rId26"/>
  </p:notesMasterIdLst>
  <p:handoutMasterIdLst>
    <p:handoutMasterId r:id="rId27"/>
  </p:handoutMasterIdLst>
  <p:sldIdLst>
    <p:sldId id="310" r:id="rId5"/>
    <p:sldId id="259" r:id="rId6"/>
    <p:sldId id="257" r:id="rId7"/>
    <p:sldId id="282" r:id="rId8"/>
    <p:sldId id="309" r:id="rId9"/>
    <p:sldId id="287" r:id="rId10"/>
    <p:sldId id="269" r:id="rId11"/>
    <p:sldId id="270" r:id="rId12"/>
    <p:sldId id="271" r:id="rId13"/>
    <p:sldId id="296" r:id="rId14"/>
    <p:sldId id="284" r:id="rId15"/>
    <p:sldId id="285" r:id="rId16"/>
    <p:sldId id="260" r:id="rId17"/>
    <p:sldId id="261" r:id="rId18"/>
    <p:sldId id="262" r:id="rId19"/>
    <p:sldId id="263" r:id="rId20"/>
    <p:sldId id="264" r:id="rId21"/>
    <p:sldId id="265" r:id="rId22"/>
    <p:sldId id="266" r:id="rId23"/>
    <p:sldId id="267" r:id="rId24"/>
    <p:sldId id="268"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1F2C"/>
    <a:srgbClr val="5858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74" autoAdjust="0"/>
    <p:restoredTop sz="89251" autoAdjust="0"/>
  </p:normalViewPr>
  <p:slideViewPr>
    <p:cSldViewPr snapToGrid="0" snapToObjects="1">
      <p:cViewPr varScale="1">
        <p:scale>
          <a:sx n="96" d="100"/>
          <a:sy n="96" d="100"/>
        </p:scale>
        <p:origin x="176" y="1304"/>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6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4279DE-F7AE-4EF2-AE2B-AC74CD1ACA5C}"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333E6A44-B114-4B5D-833A-5FB61DEB3D77}">
      <dgm:prSet/>
      <dgm:spPr/>
      <dgm:t>
        <a:bodyPr/>
        <a:lstStyle/>
        <a:p>
          <a:r>
            <a:rPr lang="en-US"/>
            <a:t>Facilitator</a:t>
          </a:r>
        </a:p>
      </dgm:t>
    </dgm:pt>
    <dgm:pt modelId="{DA3D9FD7-A783-4795-A373-E9FD4FEEB76E}" type="parTrans" cxnId="{22FC4B8C-552F-44A2-810C-5803AB561029}">
      <dgm:prSet/>
      <dgm:spPr/>
      <dgm:t>
        <a:bodyPr/>
        <a:lstStyle/>
        <a:p>
          <a:endParaRPr lang="en-US"/>
        </a:p>
      </dgm:t>
    </dgm:pt>
    <dgm:pt modelId="{148B15E3-E505-4565-BA46-023003F25910}" type="sibTrans" cxnId="{22FC4B8C-552F-44A2-810C-5803AB561029}">
      <dgm:prSet/>
      <dgm:spPr/>
      <dgm:t>
        <a:bodyPr/>
        <a:lstStyle/>
        <a:p>
          <a:endParaRPr lang="en-US"/>
        </a:p>
      </dgm:t>
    </dgm:pt>
    <dgm:pt modelId="{8D8FBE3F-34A6-46A0-A1DA-C911FD9E014E}">
      <dgm:prSet/>
      <dgm:spPr/>
      <dgm:t>
        <a:bodyPr/>
        <a:lstStyle/>
        <a:p>
          <a:r>
            <a:rPr lang="en-US"/>
            <a:t>Storyteller</a:t>
          </a:r>
        </a:p>
      </dgm:t>
    </dgm:pt>
    <dgm:pt modelId="{750338AA-5D15-441B-A274-DB58FA4AFDCE}" type="parTrans" cxnId="{30758AEA-B519-4198-B1F8-2D21AAFC9498}">
      <dgm:prSet/>
      <dgm:spPr/>
      <dgm:t>
        <a:bodyPr/>
        <a:lstStyle/>
        <a:p>
          <a:endParaRPr lang="en-US"/>
        </a:p>
      </dgm:t>
    </dgm:pt>
    <dgm:pt modelId="{A677A052-759D-4F08-83CB-FE2D4613ED8F}" type="sibTrans" cxnId="{30758AEA-B519-4198-B1F8-2D21AAFC9498}">
      <dgm:prSet/>
      <dgm:spPr/>
      <dgm:t>
        <a:bodyPr/>
        <a:lstStyle/>
        <a:p>
          <a:endParaRPr lang="en-US"/>
        </a:p>
      </dgm:t>
    </dgm:pt>
    <dgm:pt modelId="{A0226E36-B7E6-4948-AB5C-104982156ACC}">
      <dgm:prSet/>
      <dgm:spPr/>
      <dgm:t>
        <a:bodyPr/>
        <a:lstStyle/>
        <a:p>
          <a:r>
            <a:rPr lang="en-US"/>
            <a:t>Issue explainer &amp; asker (1 or 2 people)</a:t>
          </a:r>
        </a:p>
      </dgm:t>
    </dgm:pt>
    <dgm:pt modelId="{FA2D94C4-0F0D-4B82-BA31-31C60204ED25}" type="parTrans" cxnId="{7B3EF59B-A349-48F3-86AD-72727E8C036E}">
      <dgm:prSet/>
      <dgm:spPr/>
      <dgm:t>
        <a:bodyPr/>
        <a:lstStyle/>
        <a:p>
          <a:endParaRPr lang="en-US"/>
        </a:p>
      </dgm:t>
    </dgm:pt>
    <dgm:pt modelId="{2504B0BA-9AA5-4299-9E9F-4949E428E984}" type="sibTrans" cxnId="{7B3EF59B-A349-48F3-86AD-72727E8C036E}">
      <dgm:prSet/>
      <dgm:spPr/>
      <dgm:t>
        <a:bodyPr/>
        <a:lstStyle/>
        <a:p>
          <a:endParaRPr lang="en-US"/>
        </a:p>
      </dgm:t>
    </dgm:pt>
    <dgm:pt modelId="{095A19E5-B8F5-42C6-8829-427F39505312}">
      <dgm:prSet/>
      <dgm:spPr/>
      <dgm:t>
        <a:bodyPr/>
        <a:lstStyle/>
        <a:p>
          <a:r>
            <a:rPr lang="en-US"/>
            <a:t>Recorder &amp; reporter</a:t>
          </a:r>
        </a:p>
      </dgm:t>
    </dgm:pt>
    <dgm:pt modelId="{60B2C9A1-C20C-482D-9479-B700C4214F91}" type="parTrans" cxnId="{085EE35E-5C7B-425C-AD9C-1EC03B5B5B4F}">
      <dgm:prSet/>
      <dgm:spPr/>
      <dgm:t>
        <a:bodyPr/>
        <a:lstStyle/>
        <a:p>
          <a:endParaRPr lang="en-US"/>
        </a:p>
      </dgm:t>
    </dgm:pt>
    <dgm:pt modelId="{9784EDC1-F1AC-4333-B064-EDB8445BCABB}" type="sibTrans" cxnId="{085EE35E-5C7B-425C-AD9C-1EC03B5B5B4F}">
      <dgm:prSet/>
      <dgm:spPr/>
      <dgm:t>
        <a:bodyPr/>
        <a:lstStyle/>
        <a:p>
          <a:endParaRPr lang="en-US"/>
        </a:p>
      </dgm:t>
    </dgm:pt>
    <dgm:pt modelId="{34F003DA-62BA-4C82-8E89-CC6151062221}">
      <dgm:prSet/>
      <dgm:spPr/>
      <dgm:t>
        <a:bodyPr/>
        <a:lstStyle/>
        <a:p>
          <a:r>
            <a:rPr lang="en-US"/>
            <a:t>Supporting actors: add perspectives, tell additional stories</a:t>
          </a:r>
        </a:p>
      </dgm:t>
    </dgm:pt>
    <dgm:pt modelId="{52B1D293-C69D-4BBD-819F-74706436E4C7}" type="parTrans" cxnId="{2C99FD2E-FBAA-45A3-99BA-D01EFCCC6FE3}">
      <dgm:prSet/>
      <dgm:spPr/>
      <dgm:t>
        <a:bodyPr/>
        <a:lstStyle/>
        <a:p>
          <a:endParaRPr lang="en-US"/>
        </a:p>
      </dgm:t>
    </dgm:pt>
    <dgm:pt modelId="{45F457DE-6999-4B7C-9D4F-E13C28AD6B97}" type="sibTrans" cxnId="{2C99FD2E-FBAA-45A3-99BA-D01EFCCC6FE3}">
      <dgm:prSet/>
      <dgm:spPr/>
      <dgm:t>
        <a:bodyPr/>
        <a:lstStyle/>
        <a:p>
          <a:endParaRPr lang="en-US"/>
        </a:p>
      </dgm:t>
    </dgm:pt>
    <dgm:pt modelId="{FC17B426-85CB-40F4-ABBF-A91BBDAE2B5B}">
      <dgm:prSet/>
      <dgm:spPr/>
      <dgm:t>
        <a:bodyPr/>
        <a:lstStyle/>
        <a:p>
          <a:r>
            <a:rPr lang="en-US" dirty="0"/>
            <a:t>Photo taker</a:t>
          </a:r>
        </a:p>
      </dgm:t>
    </dgm:pt>
    <dgm:pt modelId="{C37EEDF2-12E2-492B-9C43-6971F062686C}" type="parTrans" cxnId="{CB671157-8E13-4370-8D5C-2842C19C9381}">
      <dgm:prSet/>
      <dgm:spPr/>
      <dgm:t>
        <a:bodyPr/>
        <a:lstStyle/>
        <a:p>
          <a:endParaRPr lang="en-US"/>
        </a:p>
      </dgm:t>
    </dgm:pt>
    <dgm:pt modelId="{C5C70CFD-4408-44D4-90E8-7D1F7C161A88}" type="sibTrans" cxnId="{CB671157-8E13-4370-8D5C-2842C19C9381}">
      <dgm:prSet/>
      <dgm:spPr/>
      <dgm:t>
        <a:bodyPr/>
        <a:lstStyle/>
        <a:p>
          <a:endParaRPr lang="en-US"/>
        </a:p>
      </dgm:t>
    </dgm:pt>
    <dgm:pt modelId="{6C260C68-DA3F-9D4F-9F37-D3F358CB8731}" type="pres">
      <dgm:prSet presAssocID="{304279DE-F7AE-4EF2-AE2B-AC74CD1ACA5C}" presName="vert0" presStyleCnt="0">
        <dgm:presLayoutVars>
          <dgm:dir/>
          <dgm:animOne val="branch"/>
          <dgm:animLvl val="lvl"/>
        </dgm:presLayoutVars>
      </dgm:prSet>
      <dgm:spPr/>
    </dgm:pt>
    <dgm:pt modelId="{DB17BBD9-06EC-474C-9DC9-A6C67DF63745}" type="pres">
      <dgm:prSet presAssocID="{333E6A44-B114-4B5D-833A-5FB61DEB3D77}" presName="thickLine" presStyleLbl="alignNode1" presStyleIdx="0" presStyleCnt="6"/>
      <dgm:spPr/>
    </dgm:pt>
    <dgm:pt modelId="{8A2D79C7-E7BF-4446-AFC5-0261F4621779}" type="pres">
      <dgm:prSet presAssocID="{333E6A44-B114-4B5D-833A-5FB61DEB3D77}" presName="horz1" presStyleCnt="0"/>
      <dgm:spPr/>
    </dgm:pt>
    <dgm:pt modelId="{87EBBF76-160A-4447-85A5-CE0F0C5DB06B}" type="pres">
      <dgm:prSet presAssocID="{333E6A44-B114-4B5D-833A-5FB61DEB3D77}" presName="tx1" presStyleLbl="revTx" presStyleIdx="0" presStyleCnt="6"/>
      <dgm:spPr/>
    </dgm:pt>
    <dgm:pt modelId="{ECE3AED6-EECD-9240-8249-CDD146C83B08}" type="pres">
      <dgm:prSet presAssocID="{333E6A44-B114-4B5D-833A-5FB61DEB3D77}" presName="vert1" presStyleCnt="0"/>
      <dgm:spPr/>
    </dgm:pt>
    <dgm:pt modelId="{AE68814F-8AB9-1540-8049-F7EB1E7317EB}" type="pres">
      <dgm:prSet presAssocID="{8D8FBE3F-34A6-46A0-A1DA-C911FD9E014E}" presName="thickLine" presStyleLbl="alignNode1" presStyleIdx="1" presStyleCnt="6"/>
      <dgm:spPr/>
    </dgm:pt>
    <dgm:pt modelId="{B1FBFDEB-809B-C647-985E-132DB38C9A58}" type="pres">
      <dgm:prSet presAssocID="{8D8FBE3F-34A6-46A0-A1DA-C911FD9E014E}" presName="horz1" presStyleCnt="0"/>
      <dgm:spPr/>
    </dgm:pt>
    <dgm:pt modelId="{1B8D199D-8207-0745-B1A0-65C1E356C661}" type="pres">
      <dgm:prSet presAssocID="{8D8FBE3F-34A6-46A0-A1DA-C911FD9E014E}" presName="tx1" presStyleLbl="revTx" presStyleIdx="1" presStyleCnt="6"/>
      <dgm:spPr/>
    </dgm:pt>
    <dgm:pt modelId="{010043D3-4862-7F4B-8DF8-6379EF1267F3}" type="pres">
      <dgm:prSet presAssocID="{8D8FBE3F-34A6-46A0-A1DA-C911FD9E014E}" presName="vert1" presStyleCnt="0"/>
      <dgm:spPr/>
    </dgm:pt>
    <dgm:pt modelId="{FFDA449D-76DE-D14F-9A3B-28707791A548}" type="pres">
      <dgm:prSet presAssocID="{A0226E36-B7E6-4948-AB5C-104982156ACC}" presName="thickLine" presStyleLbl="alignNode1" presStyleIdx="2" presStyleCnt="6"/>
      <dgm:spPr/>
    </dgm:pt>
    <dgm:pt modelId="{13A2928A-1B0C-694C-83FC-E255DEB8AF27}" type="pres">
      <dgm:prSet presAssocID="{A0226E36-B7E6-4948-AB5C-104982156ACC}" presName="horz1" presStyleCnt="0"/>
      <dgm:spPr/>
    </dgm:pt>
    <dgm:pt modelId="{1A2FD52C-A598-1843-BA4A-64833AF94874}" type="pres">
      <dgm:prSet presAssocID="{A0226E36-B7E6-4948-AB5C-104982156ACC}" presName="tx1" presStyleLbl="revTx" presStyleIdx="2" presStyleCnt="6"/>
      <dgm:spPr/>
    </dgm:pt>
    <dgm:pt modelId="{29DBB975-0D36-9A46-A493-EBF58AD894A8}" type="pres">
      <dgm:prSet presAssocID="{A0226E36-B7E6-4948-AB5C-104982156ACC}" presName="vert1" presStyleCnt="0"/>
      <dgm:spPr/>
    </dgm:pt>
    <dgm:pt modelId="{3165028D-3ECC-E040-96E8-82189706794A}" type="pres">
      <dgm:prSet presAssocID="{095A19E5-B8F5-42C6-8829-427F39505312}" presName="thickLine" presStyleLbl="alignNode1" presStyleIdx="3" presStyleCnt="6"/>
      <dgm:spPr/>
    </dgm:pt>
    <dgm:pt modelId="{EFD5549D-7DBD-6E43-8EBB-602B3694959D}" type="pres">
      <dgm:prSet presAssocID="{095A19E5-B8F5-42C6-8829-427F39505312}" presName="horz1" presStyleCnt="0"/>
      <dgm:spPr/>
    </dgm:pt>
    <dgm:pt modelId="{8CAEE51C-F152-FE48-A09F-5A48238A4571}" type="pres">
      <dgm:prSet presAssocID="{095A19E5-B8F5-42C6-8829-427F39505312}" presName="tx1" presStyleLbl="revTx" presStyleIdx="3" presStyleCnt="6"/>
      <dgm:spPr/>
    </dgm:pt>
    <dgm:pt modelId="{2E9B14A6-980F-4F4A-BAF4-EA04DAFB60E9}" type="pres">
      <dgm:prSet presAssocID="{095A19E5-B8F5-42C6-8829-427F39505312}" presName="vert1" presStyleCnt="0"/>
      <dgm:spPr/>
    </dgm:pt>
    <dgm:pt modelId="{3CED7902-C27F-CA4F-B5BC-2C445A59F11A}" type="pres">
      <dgm:prSet presAssocID="{34F003DA-62BA-4C82-8E89-CC6151062221}" presName="thickLine" presStyleLbl="alignNode1" presStyleIdx="4" presStyleCnt="6"/>
      <dgm:spPr/>
    </dgm:pt>
    <dgm:pt modelId="{E978F1B8-4782-6C4E-B0FC-13BE1B7C3116}" type="pres">
      <dgm:prSet presAssocID="{34F003DA-62BA-4C82-8E89-CC6151062221}" presName="horz1" presStyleCnt="0"/>
      <dgm:spPr/>
    </dgm:pt>
    <dgm:pt modelId="{B5C60C2F-DDEF-F847-BA5D-2BFB54C30FFD}" type="pres">
      <dgm:prSet presAssocID="{34F003DA-62BA-4C82-8E89-CC6151062221}" presName="tx1" presStyleLbl="revTx" presStyleIdx="4" presStyleCnt="6"/>
      <dgm:spPr/>
    </dgm:pt>
    <dgm:pt modelId="{347FD93A-7E7E-EA44-A37D-A770B068FF9B}" type="pres">
      <dgm:prSet presAssocID="{34F003DA-62BA-4C82-8E89-CC6151062221}" presName="vert1" presStyleCnt="0"/>
      <dgm:spPr/>
    </dgm:pt>
    <dgm:pt modelId="{3D625338-2C9B-1D41-AD4C-BF6A343817D0}" type="pres">
      <dgm:prSet presAssocID="{FC17B426-85CB-40F4-ABBF-A91BBDAE2B5B}" presName="thickLine" presStyleLbl="alignNode1" presStyleIdx="5" presStyleCnt="6"/>
      <dgm:spPr/>
    </dgm:pt>
    <dgm:pt modelId="{6835211F-803B-FF47-88E7-AB5A160730B9}" type="pres">
      <dgm:prSet presAssocID="{FC17B426-85CB-40F4-ABBF-A91BBDAE2B5B}" presName="horz1" presStyleCnt="0"/>
      <dgm:spPr/>
    </dgm:pt>
    <dgm:pt modelId="{2D87D293-3832-6E41-A4C8-9CF182C4D107}" type="pres">
      <dgm:prSet presAssocID="{FC17B426-85CB-40F4-ABBF-A91BBDAE2B5B}" presName="tx1" presStyleLbl="revTx" presStyleIdx="5" presStyleCnt="6"/>
      <dgm:spPr/>
    </dgm:pt>
    <dgm:pt modelId="{5971D5A8-8CD9-2E45-B2F0-2CBA6D3C7263}" type="pres">
      <dgm:prSet presAssocID="{FC17B426-85CB-40F4-ABBF-A91BBDAE2B5B}" presName="vert1" presStyleCnt="0"/>
      <dgm:spPr/>
    </dgm:pt>
  </dgm:ptLst>
  <dgm:cxnLst>
    <dgm:cxn modelId="{213D8E18-BFA8-E84B-B109-85E4C2BD181C}" type="presOf" srcId="{8D8FBE3F-34A6-46A0-A1DA-C911FD9E014E}" destId="{1B8D199D-8207-0745-B1A0-65C1E356C661}" srcOrd="0" destOrd="0" presId="urn:microsoft.com/office/officeart/2008/layout/LinedList"/>
    <dgm:cxn modelId="{D9DA8726-6B0A-644F-A081-321B47E567AF}" type="presOf" srcId="{34F003DA-62BA-4C82-8E89-CC6151062221}" destId="{B5C60C2F-DDEF-F847-BA5D-2BFB54C30FFD}" srcOrd="0" destOrd="0" presId="urn:microsoft.com/office/officeart/2008/layout/LinedList"/>
    <dgm:cxn modelId="{8703AE26-B0CD-F346-8B2A-87007CDF6280}" type="presOf" srcId="{333E6A44-B114-4B5D-833A-5FB61DEB3D77}" destId="{87EBBF76-160A-4447-85A5-CE0F0C5DB06B}" srcOrd="0" destOrd="0" presId="urn:microsoft.com/office/officeart/2008/layout/LinedList"/>
    <dgm:cxn modelId="{2C99FD2E-FBAA-45A3-99BA-D01EFCCC6FE3}" srcId="{304279DE-F7AE-4EF2-AE2B-AC74CD1ACA5C}" destId="{34F003DA-62BA-4C82-8E89-CC6151062221}" srcOrd="4" destOrd="0" parTransId="{52B1D293-C69D-4BBD-819F-74706436E4C7}" sibTransId="{45F457DE-6999-4B7C-9D4F-E13C28AD6B97}"/>
    <dgm:cxn modelId="{5C608430-3A43-AA4E-8A47-4FBC2150A6D0}" type="presOf" srcId="{095A19E5-B8F5-42C6-8829-427F39505312}" destId="{8CAEE51C-F152-FE48-A09F-5A48238A4571}" srcOrd="0" destOrd="0" presId="urn:microsoft.com/office/officeart/2008/layout/LinedList"/>
    <dgm:cxn modelId="{CB671157-8E13-4370-8D5C-2842C19C9381}" srcId="{304279DE-F7AE-4EF2-AE2B-AC74CD1ACA5C}" destId="{FC17B426-85CB-40F4-ABBF-A91BBDAE2B5B}" srcOrd="5" destOrd="0" parTransId="{C37EEDF2-12E2-492B-9C43-6971F062686C}" sibTransId="{C5C70CFD-4408-44D4-90E8-7D1F7C161A88}"/>
    <dgm:cxn modelId="{085EE35E-5C7B-425C-AD9C-1EC03B5B5B4F}" srcId="{304279DE-F7AE-4EF2-AE2B-AC74CD1ACA5C}" destId="{095A19E5-B8F5-42C6-8829-427F39505312}" srcOrd="3" destOrd="0" parTransId="{60B2C9A1-C20C-482D-9479-B700C4214F91}" sibTransId="{9784EDC1-F1AC-4333-B064-EDB8445BCABB}"/>
    <dgm:cxn modelId="{438EDB84-4CEA-E34F-9EBF-C0B2E589D540}" type="presOf" srcId="{A0226E36-B7E6-4948-AB5C-104982156ACC}" destId="{1A2FD52C-A598-1843-BA4A-64833AF94874}" srcOrd="0" destOrd="0" presId="urn:microsoft.com/office/officeart/2008/layout/LinedList"/>
    <dgm:cxn modelId="{22FC4B8C-552F-44A2-810C-5803AB561029}" srcId="{304279DE-F7AE-4EF2-AE2B-AC74CD1ACA5C}" destId="{333E6A44-B114-4B5D-833A-5FB61DEB3D77}" srcOrd="0" destOrd="0" parTransId="{DA3D9FD7-A783-4795-A373-E9FD4FEEB76E}" sibTransId="{148B15E3-E505-4565-BA46-023003F25910}"/>
    <dgm:cxn modelId="{55E8BB98-CDA9-EB4C-8673-0179134B93BF}" type="presOf" srcId="{FC17B426-85CB-40F4-ABBF-A91BBDAE2B5B}" destId="{2D87D293-3832-6E41-A4C8-9CF182C4D107}" srcOrd="0" destOrd="0" presId="urn:microsoft.com/office/officeart/2008/layout/LinedList"/>
    <dgm:cxn modelId="{7B3EF59B-A349-48F3-86AD-72727E8C036E}" srcId="{304279DE-F7AE-4EF2-AE2B-AC74CD1ACA5C}" destId="{A0226E36-B7E6-4948-AB5C-104982156ACC}" srcOrd="2" destOrd="0" parTransId="{FA2D94C4-0F0D-4B82-BA31-31C60204ED25}" sibTransId="{2504B0BA-9AA5-4299-9E9F-4949E428E984}"/>
    <dgm:cxn modelId="{F809E7AA-1C68-0A40-98D0-40BAFE3CD871}" type="presOf" srcId="{304279DE-F7AE-4EF2-AE2B-AC74CD1ACA5C}" destId="{6C260C68-DA3F-9D4F-9F37-D3F358CB8731}" srcOrd="0" destOrd="0" presId="urn:microsoft.com/office/officeart/2008/layout/LinedList"/>
    <dgm:cxn modelId="{30758AEA-B519-4198-B1F8-2D21AAFC9498}" srcId="{304279DE-F7AE-4EF2-AE2B-AC74CD1ACA5C}" destId="{8D8FBE3F-34A6-46A0-A1DA-C911FD9E014E}" srcOrd="1" destOrd="0" parTransId="{750338AA-5D15-441B-A274-DB58FA4AFDCE}" sibTransId="{A677A052-759D-4F08-83CB-FE2D4613ED8F}"/>
    <dgm:cxn modelId="{F6DA3E24-FB72-2A4F-A4FA-F8A61C4F4204}" type="presParOf" srcId="{6C260C68-DA3F-9D4F-9F37-D3F358CB8731}" destId="{DB17BBD9-06EC-474C-9DC9-A6C67DF63745}" srcOrd="0" destOrd="0" presId="urn:microsoft.com/office/officeart/2008/layout/LinedList"/>
    <dgm:cxn modelId="{1C6B98A5-3471-624C-BFB2-8DBF6A113EED}" type="presParOf" srcId="{6C260C68-DA3F-9D4F-9F37-D3F358CB8731}" destId="{8A2D79C7-E7BF-4446-AFC5-0261F4621779}" srcOrd="1" destOrd="0" presId="urn:microsoft.com/office/officeart/2008/layout/LinedList"/>
    <dgm:cxn modelId="{989698E9-269E-C24B-8160-E62C8EAA552D}" type="presParOf" srcId="{8A2D79C7-E7BF-4446-AFC5-0261F4621779}" destId="{87EBBF76-160A-4447-85A5-CE0F0C5DB06B}" srcOrd="0" destOrd="0" presId="urn:microsoft.com/office/officeart/2008/layout/LinedList"/>
    <dgm:cxn modelId="{74A5F432-5542-D346-B641-4F5C119A99F6}" type="presParOf" srcId="{8A2D79C7-E7BF-4446-AFC5-0261F4621779}" destId="{ECE3AED6-EECD-9240-8249-CDD146C83B08}" srcOrd="1" destOrd="0" presId="urn:microsoft.com/office/officeart/2008/layout/LinedList"/>
    <dgm:cxn modelId="{072DF3D2-6EE7-8342-BBE4-F6B78FF99EB7}" type="presParOf" srcId="{6C260C68-DA3F-9D4F-9F37-D3F358CB8731}" destId="{AE68814F-8AB9-1540-8049-F7EB1E7317EB}" srcOrd="2" destOrd="0" presId="urn:microsoft.com/office/officeart/2008/layout/LinedList"/>
    <dgm:cxn modelId="{6ED92271-E7F2-5249-975B-45F93E8CD75E}" type="presParOf" srcId="{6C260C68-DA3F-9D4F-9F37-D3F358CB8731}" destId="{B1FBFDEB-809B-C647-985E-132DB38C9A58}" srcOrd="3" destOrd="0" presId="urn:microsoft.com/office/officeart/2008/layout/LinedList"/>
    <dgm:cxn modelId="{725197CF-0F88-3F40-A913-109B2BE175D6}" type="presParOf" srcId="{B1FBFDEB-809B-C647-985E-132DB38C9A58}" destId="{1B8D199D-8207-0745-B1A0-65C1E356C661}" srcOrd="0" destOrd="0" presId="urn:microsoft.com/office/officeart/2008/layout/LinedList"/>
    <dgm:cxn modelId="{FE10C48A-8F29-014D-81E7-34D0F5E609A1}" type="presParOf" srcId="{B1FBFDEB-809B-C647-985E-132DB38C9A58}" destId="{010043D3-4862-7F4B-8DF8-6379EF1267F3}" srcOrd="1" destOrd="0" presId="urn:microsoft.com/office/officeart/2008/layout/LinedList"/>
    <dgm:cxn modelId="{7BA4B514-049F-D949-ADEA-AA2FF2390938}" type="presParOf" srcId="{6C260C68-DA3F-9D4F-9F37-D3F358CB8731}" destId="{FFDA449D-76DE-D14F-9A3B-28707791A548}" srcOrd="4" destOrd="0" presId="urn:microsoft.com/office/officeart/2008/layout/LinedList"/>
    <dgm:cxn modelId="{808EEC27-732F-FF47-A399-F04D90A3E5ED}" type="presParOf" srcId="{6C260C68-DA3F-9D4F-9F37-D3F358CB8731}" destId="{13A2928A-1B0C-694C-83FC-E255DEB8AF27}" srcOrd="5" destOrd="0" presId="urn:microsoft.com/office/officeart/2008/layout/LinedList"/>
    <dgm:cxn modelId="{200E101D-E5A9-EA4E-A369-2A225BE9AE7D}" type="presParOf" srcId="{13A2928A-1B0C-694C-83FC-E255DEB8AF27}" destId="{1A2FD52C-A598-1843-BA4A-64833AF94874}" srcOrd="0" destOrd="0" presId="urn:microsoft.com/office/officeart/2008/layout/LinedList"/>
    <dgm:cxn modelId="{8CDB79D0-84B8-8940-A3BA-12B1DFBFD254}" type="presParOf" srcId="{13A2928A-1B0C-694C-83FC-E255DEB8AF27}" destId="{29DBB975-0D36-9A46-A493-EBF58AD894A8}" srcOrd="1" destOrd="0" presId="urn:microsoft.com/office/officeart/2008/layout/LinedList"/>
    <dgm:cxn modelId="{13405973-16BD-7649-BB0F-68A6B076ADAB}" type="presParOf" srcId="{6C260C68-DA3F-9D4F-9F37-D3F358CB8731}" destId="{3165028D-3ECC-E040-96E8-82189706794A}" srcOrd="6" destOrd="0" presId="urn:microsoft.com/office/officeart/2008/layout/LinedList"/>
    <dgm:cxn modelId="{184208B9-6ABC-CA47-A65B-F49F02AC27F8}" type="presParOf" srcId="{6C260C68-DA3F-9D4F-9F37-D3F358CB8731}" destId="{EFD5549D-7DBD-6E43-8EBB-602B3694959D}" srcOrd="7" destOrd="0" presId="urn:microsoft.com/office/officeart/2008/layout/LinedList"/>
    <dgm:cxn modelId="{9E518ECF-F09C-1B47-991D-3C7F2C397761}" type="presParOf" srcId="{EFD5549D-7DBD-6E43-8EBB-602B3694959D}" destId="{8CAEE51C-F152-FE48-A09F-5A48238A4571}" srcOrd="0" destOrd="0" presId="urn:microsoft.com/office/officeart/2008/layout/LinedList"/>
    <dgm:cxn modelId="{37226D47-762D-6245-AB90-54CA4946FB14}" type="presParOf" srcId="{EFD5549D-7DBD-6E43-8EBB-602B3694959D}" destId="{2E9B14A6-980F-4F4A-BAF4-EA04DAFB60E9}" srcOrd="1" destOrd="0" presId="urn:microsoft.com/office/officeart/2008/layout/LinedList"/>
    <dgm:cxn modelId="{87DDE85F-E147-5F4B-A352-311081A8F3DD}" type="presParOf" srcId="{6C260C68-DA3F-9D4F-9F37-D3F358CB8731}" destId="{3CED7902-C27F-CA4F-B5BC-2C445A59F11A}" srcOrd="8" destOrd="0" presId="urn:microsoft.com/office/officeart/2008/layout/LinedList"/>
    <dgm:cxn modelId="{D357DAD4-D22F-D848-A99B-42FB82258A6C}" type="presParOf" srcId="{6C260C68-DA3F-9D4F-9F37-D3F358CB8731}" destId="{E978F1B8-4782-6C4E-B0FC-13BE1B7C3116}" srcOrd="9" destOrd="0" presId="urn:microsoft.com/office/officeart/2008/layout/LinedList"/>
    <dgm:cxn modelId="{F8F3423B-8AB9-E34A-8DC7-18765A7B3CF4}" type="presParOf" srcId="{E978F1B8-4782-6C4E-B0FC-13BE1B7C3116}" destId="{B5C60C2F-DDEF-F847-BA5D-2BFB54C30FFD}" srcOrd="0" destOrd="0" presId="urn:microsoft.com/office/officeart/2008/layout/LinedList"/>
    <dgm:cxn modelId="{7D2B7360-84DB-2442-B902-8D2945DE592D}" type="presParOf" srcId="{E978F1B8-4782-6C4E-B0FC-13BE1B7C3116}" destId="{347FD93A-7E7E-EA44-A37D-A770B068FF9B}" srcOrd="1" destOrd="0" presId="urn:microsoft.com/office/officeart/2008/layout/LinedList"/>
    <dgm:cxn modelId="{EB5517D4-6DC4-2243-8FA6-AF2935E5B16C}" type="presParOf" srcId="{6C260C68-DA3F-9D4F-9F37-D3F358CB8731}" destId="{3D625338-2C9B-1D41-AD4C-BF6A343817D0}" srcOrd="10" destOrd="0" presId="urn:microsoft.com/office/officeart/2008/layout/LinedList"/>
    <dgm:cxn modelId="{0B116F88-0CE2-E145-BB87-ED4375C6BAA8}" type="presParOf" srcId="{6C260C68-DA3F-9D4F-9F37-D3F358CB8731}" destId="{6835211F-803B-FF47-88E7-AB5A160730B9}" srcOrd="11" destOrd="0" presId="urn:microsoft.com/office/officeart/2008/layout/LinedList"/>
    <dgm:cxn modelId="{B86D8685-F142-714D-A611-21320372A2F3}" type="presParOf" srcId="{6835211F-803B-FF47-88E7-AB5A160730B9}" destId="{2D87D293-3832-6E41-A4C8-9CF182C4D107}" srcOrd="0" destOrd="0" presId="urn:microsoft.com/office/officeart/2008/layout/LinedList"/>
    <dgm:cxn modelId="{C8D7A2BC-5027-AC4E-8A61-FE9F6DCFE28A}" type="presParOf" srcId="{6835211F-803B-FF47-88E7-AB5A160730B9}" destId="{5971D5A8-8CD9-2E45-B2F0-2CBA6D3C726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7BBD9-06EC-474C-9DC9-A6C67DF63745}">
      <dsp:nvSpPr>
        <dsp:cNvPr id="0" name=""/>
        <dsp:cNvSpPr/>
      </dsp:nvSpPr>
      <dsp:spPr>
        <a:xfrm>
          <a:off x="0" y="2155"/>
          <a:ext cx="4850294"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EBBF76-160A-4447-85A5-CE0F0C5DB06B}">
      <dsp:nvSpPr>
        <dsp:cNvPr id="0" name=""/>
        <dsp:cNvSpPr/>
      </dsp:nvSpPr>
      <dsp:spPr>
        <a:xfrm>
          <a:off x="0" y="2155"/>
          <a:ext cx="4850294" cy="73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Facilitator</a:t>
          </a:r>
        </a:p>
      </dsp:txBody>
      <dsp:txXfrm>
        <a:off x="0" y="2155"/>
        <a:ext cx="4850294" cy="734959"/>
      </dsp:txXfrm>
    </dsp:sp>
    <dsp:sp modelId="{AE68814F-8AB9-1540-8049-F7EB1E7317EB}">
      <dsp:nvSpPr>
        <dsp:cNvPr id="0" name=""/>
        <dsp:cNvSpPr/>
      </dsp:nvSpPr>
      <dsp:spPr>
        <a:xfrm>
          <a:off x="0" y="737115"/>
          <a:ext cx="4850294" cy="0"/>
        </a:xfrm>
        <a:prstGeom prst="line">
          <a:avLst/>
        </a:prstGeom>
        <a:solidFill>
          <a:schemeClr val="accent5">
            <a:hueOff val="4140676"/>
            <a:satOff val="1214"/>
            <a:lumOff val="-17412"/>
            <a:alphaOff val="0"/>
          </a:schemeClr>
        </a:solidFill>
        <a:ln w="25400" cap="flat" cmpd="sng" algn="ctr">
          <a:solidFill>
            <a:schemeClr val="accent5">
              <a:hueOff val="4140676"/>
              <a:satOff val="1214"/>
              <a:lumOff val="-17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8D199D-8207-0745-B1A0-65C1E356C661}">
      <dsp:nvSpPr>
        <dsp:cNvPr id="0" name=""/>
        <dsp:cNvSpPr/>
      </dsp:nvSpPr>
      <dsp:spPr>
        <a:xfrm>
          <a:off x="0" y="737115"/>
          <a:ext cx="4850294" cy="73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Storyteller</a:t>
          </a:r>
        </a:p>
      </dsp:txBody>
      <dsp:txXfrm>
        <a:off x="0" y="737115"/>
        <a:ext cx="4850294" cy="734959"/>
      </dsp:txXfrm>
    </dsp:sp>
    <dsp:sp modelId="{FFDA449D-76DE-D14F-9A3B-28707791A548}">
      <dsp:nvSpPr>
        <dsp:cNvPr id="0" name=""/>
        <dsp:cNvSpPr/>
      </dsp:nvSpPr>
      <dsp:spPr>
        <a:xfrm>
          <a:off x="0" y="1472075"/>
          <a:ext cx="4850294" cy="0"/>
        </a:xfrm>
        <a:prstGeom prst="line">
          <a:avLst/>
        </a:prstGeom>
        <a:solidFill>
          <a:schemeClr val="accent5">
            <a:hueOff val="8281351"/>
            <a:satOff val="2428"/>
            <a:lumOff val="-34824"/>
            <a:alphaOff val="0"/>
          </a:schemeClr>
        </a:solidFill>
        <a:ln w="25400" cap="flat" cmpd="sng" algn="ctr">
          <a:solidFill>
            <a:schemeClr val="accent5">
              <a:hueOff val="8281351"/>
              <a:satOff val="2428"/>
              <a:lumOff val="-34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2FD52C-A598-1843-BA4A-64833AF94874}">
      <dsp:nvSpPr>
        <dsp:cNvPr id="0" name=""/>
        <dsp:cNvSpPr/>
      </dsp:nvSpPr>
      <dsp:spPr>
        <a:xfrm>
          <a:off x="0" y="1472075"/>
          <a:ext cx="4850294" cy="73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Issue explainer &amp; asker (1 or 2 people)</a:t>
          </a:r>
        </a:p>
      </dsp:txBody>
      <dsp:txXfrm>
        <a:off x="0" y="1472075"/>
        <a:ext cx="4850294" cy="734959"/>
      </dsp:txXfrm>
    </dsp:sp>
    <dsp:sp modelId="{3165028D-3ECC-E040-96E8-82189706794A}">
      <dsp:nvSpPr>
        <dsp:cNvPr id="0" name=""/>
        <dsp:cNvSpPr/>
      </dsp:nvSpPr>
      <dsp:spPr>
        <a:xfrm>
          <a:off x="0" y="2207034"/>
          <a:ext cx="4850294" cy="0"/>
        </a:xfrm>
        <a:prstGeom prst="line">
          <a:avLst/>
        </a:prstGeom>
        <a:solidFill>
          <a:schemeClr val="accent5">
            <a:hueOff val="12422028"/>
            <a:satOff val="3642"/>
            <a:lumOff val="-52235"/>
            <a:alphaOff val="0"/>
          </a:schemeClr>
        </a:solidFill>
        <a:ln w="25400" cap="flat" cmpd="sng" algn="ctr">
          <a:solidFill>
            <a:schemeClr val="accent5">
              <a:hueOff val="12422028"/>
              <a:satOff val="3642"/>
              <a:lumOff val="-522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AEE51C-F152-FE48-A09F-5A48238A4571}">
      <dsp:nvSpPr>
        <dsp:cNvPr id="0" name=""/>
        <dsp:cNvSpPr/>
      </dsp:nvSpPr>
      <dsp:spPr>
        <a:xfrm>
          <a:off x="0" y="2207035"/>
          <a:ext cx="4850294" cy="73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Recorder &amp; reporter</a:t>
          </a:r>
        </a:p>
      </dsp:txBody>
      <dsp:txXfrm>
        <a:off x="0" y="2207035"/>
        <a:ext cx="4850294" cy="734959"/>
      </dsp:txXfrm>
    </dsp:sp>
    <dsp:sp modelId="{3CED7902-C27F-CA4F-B5BC-2C445A59F11A}">
      <dsp:nvSpPr>
        <dsp:cNvPr id="0" name=""/>
        <dsp:cNvSpPr/>
      </dsp:nvSpPr>
      <dsp:spPr>
        <a:xfrm>
          <a:off x="0" y="2941994"/>
          <a:ext cx="4850294" cy="0"/>
        </a:xfrm>
        <a:prstGeom prst="line">
          <a:avLst/>
        </a:prstGeom>
        <a:solidFill>
          <a:schemeClr val="accent5">
            <a:hueOff val="16562703"/>
            <a:satOff val="4856"/>
            <a:lumOff val="-69647"/>
            <a:alphaOff val="0"/>
          </a:schemeClr>
        </a:solidFill>
        <a:ln w="25400" cap="flat" cmpd="sng" algn="ctr">
          <a:solidFill>
            <a:schemeClr val="accent5">
              <a:hueOff val="16562703"/>
              <a:satOff val="4856"/>
              <a:lumOff val="-69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60C2F-DDEF-F847-BA5D-2BFB54C30FFD}">
      <dsp:nvSpPr>
        <dsp:cNvPr id="0" name=""/>
        <dsp:cNvSpPr/>
      </dsp:nvSpPr>
      <dsp:spPr>
        <a:xfrm>
          <a:off x="0" y="2941994"/>
          <a:ext cx="4850294" cy="73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Supporting actors: add perspectives, tell additional stories</a:t>
          </a:r>
        </a:p>
      </dsp:txBody>
      <dsp:txXfrm>
        <a:off x="0" y="2941994"/>
        <a:ext cx="4850294" cy="734959"/>
      </dsp:txXfrm>
    </dsp:sp>
    <dsp:sp modelId="{3D625338-2C9B-1D41-AD4C-BF6A343817D0}">
      <dsp:nvSpPr>
        <dsp:cNvPr id="0" name=""/>
        <dsp:cNvSpPr/>
      </dsp:nvSpPr>
      <dsp:spPr>
        <a:xfrm>
          <a:off x="0" y="3676954"/>
          <a:ext cx="4850294" cy="0"/>
        </a:xfrm>
        <a:prstGeom prst="line">
          <a:avLst/>
        </a:prstGeom>
        <a:solidFill>
          <a:schemeClr val="accent5">
            <a:hueOff val="20703378"/>
            <a:satOff val="6070"/>
            <a:lumOff val="-87059"/>
            <a:alphaOff val="0"/>
          </a:schemeClr>
        </a:solidFill>
        <a:ln w="25400" cap="flat" cmpd="sng" algn="ctr">
          <a:solidFill>
            <a:schemeClr val="accent5">
              <a:hueOff val="20703378"/>
              <a:satOff val="6070"/>
              <a:lumOff val="-87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87D293-3832-6E41-A4C8-9CF182C4D107}">
      <dsp:nvSpPr>
        <dsp:cNvPr id="0" name=""/>
        <dsp:cNvSpPr/>
      </dsp:nvSpPr>
      <dsp:spPr>
        <a:xfrm>
          <a:off x="0" y="3676954"/>
          <a:ext cx="4850294" cy="73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Photo taker</a:t>
          </a:r>
        </a:p>
      </dsp:txBody>
      <dsp:txXfrm>
        <a:off x="0" y="3676954"/>
        <a:ext cx="4850294" cy="73495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B83776-1665-7A4E-AB10-8665F928FC4D}" type="datetime1">
              <a:rPr lang="en-US" smtClean="0"/>
              <a:t>7/10/19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D027C2-E011-C548-8534-2866A2A3F166}" type="slidenum">
              <a:rPr lang="en-US" smtClean="0"/>
              <a:t>‹#›</a:t>
            </a:fld>
            <a:endParaRPr lang="en-US"/>
          </a:p>
        </p:txBody>
      </p:sp>
    </p:spTree>
    <p:extLst>
      <p:ext uri="{BB962C8B-B14F-4D97-AF65-F5344CB8AC3E}">
        <p14:creationId xmlns:p14="http://schemas.microsoft.com/office/powerpoint/2010/main" val="3583714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E9124E-9F6C-CA42-A5F8-C3885DC5A136}" type="datetime1">
              <a:rPr lang="en-US" smtClean="0"/>
              <a:t>7/10/19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87F795-6DF7-F74D-AC19-28FB212BDABC}" type="slidenum">
              <a:rPr lang="en-US" smtClean="0"/>
              <a:t>‹#›</a:t>
            </a:fld>
            <a:endParaRPr lang="en-US"/>
          </a:p>
        </p:txBody>
      </p:sp>
    </p:spTree>
    <p:extLst>
      <p:ext uri="{BB962C8B-B14F-4D97-AF65-F5344CB8AC3E}">
        <p14:creationId xmlns:p14="http://schemas.microsoft.com/office/powerpoint/2010/main" val="20682513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results.salsalabs.org/ic2019/p/internationalconference/index.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Earlier today Joanne announced that all donations made at the conference would be matched dollar-for-dollar, up to $25,000. Thank you so much to everyone who has already donated – we’ve already raised $X,000! Every dollar raised supports this conference and your advocacy to fight poverty. And if you haven’t donated yet, there’s still time to help unlock the full match. As you know, it takes a lot of resources to organize and run a conference and advocacy day like this, so thank you to everyone who makes all this possible. </a:t>
            </a:r>
            <a:r>
              <a:rPr lang="en-US" u="sng" dirty="0">
                <a:hlinkClick r:id="rId3"/>
              </a:rPr>
              <a:t>https://results.salsalabs.org/ic2019/p/internationalconference/index.html</a:t>
            </a:r>
            <a:endParaRPr lang="en-US" sz="1050" dirty="0"/>
          </a:p>
          <a:p>
            <a:endParaRPr lang="en-US" dirty="0"/>
          </a:p>
        </p:txBody>
      </p:sp>
      <p:sp>
        <p:nvSpPr>
          <p:cNvPr id="4" name="Slide Number Placeholder 3"/>
          <p:cNvSpPr>
            <a:spLocks noGrp="1"/>
          </p:cNvSpPr>
          <p:nvPr>
            <p:ph type="sldNum" sz="quarter" idx="5"/>
          </p:nvPr>
        </p:nvSpPr>
        <p:spPr/>
        <p:txBody>
          <a:bodyPr/>
          <a:lstStyle/>
          <a:p>
            <a:fld id="{D387F795-6DF7-F74D-AC19-28FB212BDABC}" type="slidenum">
              <a:rPr lang="en-US" smtClean="0"/>
              <a:t>1</a:t>
            </a:fld>
            <a:endParaRPr lang="en-US"/>
          </a:p>
        </p:txBody>
      </p:sp>
    </p:spTree>
    <p:extLst>
      <p:ext uri="{BB962C8B-B14F-4D97-AF65-F5344CB8AC3E}">
        <p14:creationId xmlns:p14="http://schemas.microsoft.com/office/powerpoint/2010/main" val="881407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sign on letters, members of Congress on a bill was about collective action.</a:t>
            </a:r>
          </a:p>
        </p:txBody>
      </p:sp>
      <p:sp>
        <p:nvSpPr>
          <p:cNvPr id="4" name="Slide Number Placeholder 3"/>
          <p:cNvSpPr>
            <a:spLocks noGrp="1"/>
          </p:cNvSpPr>
          <p:nvPr>
            <p:ph type="sldNum" sz="quarter" idx="10"/>
          </p:nvPr>
        </p:nvSpPr>
        <p:spPr/>
        <p:txBody>
          <a:bodyPr/>
          <a:lstStyle/>
          <a:p>
            <a:fld id="{78B7ACE6-8D20-0344-B88C-59A6D9A2EE52}" type="slidenum">
              <a:rPr lang="en-US" smtClean="0"/>
              <a:t>5</a:t>
            </a:fld>
            <a:endParaRPr lang="en-US"/>
          </a:p>
        </p:txBody>
      </p:sp>
    </p:spTree>
    <p:extLst>
      <p:ext uri="{BB962C8B-B14F-4D97-AF65-F5344CB8AC3E}">
        <p14:creationId xmlns:p14="http://schemas.microsoft.com/office/powerpoint/2010/main" val="3038724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go through this on Monday in detail with the lobby planning sheets</a:t>
            </a:r>
          </a:p>
        </p:txBody>
      </p:sp>
      <p:sp>
        <p:nvSpPr>
          <p:cNvPr id="4" name="Slide Number Placeholder 3"/>
          <p:cNvSpPr>
            <a:spLocks noGrp="1"/>
          </p:cNvSpPr>
          <p:nvPr>
            <p:ph type="sldNum" sz="quarter" idx="5"/>
          </p:nvPr>
        </p:nvSpPr>
        <p:spPr/>
        <p:txBody>
          <a:bodyPr/>
          <a:lstStyle/>
          <a:p>
            <a:fld id="{AD528BC9-6F29-394F-876C-8CA4360DB944}" type="slidenum">
              <a:rPr lang="en-US" smtClean="0"/>
              <a:t>7</a:t>
            </a:fld>
            <a:endParaRPr lang="en-US"/>
          </a:p>
        </p:txBody>
      </p:sp>
    </p:spTree>
    <p:extLst>
      <p:ext uri="{BB962C8B-B14F-4D97-AF65-F5344CB8AC3E}">
        <p14:creationId xmlns:p14="http://schemas.microsoft.com/office/powerpoint/2010/main" val="2333349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need someone to write the report and follow up. </a:t>
            </a:r>
          </a:p>
        </p:txBody>
      </p:sp>
      <p:sp>
        <p:nvSpPr>
          <p:cNvPr id="4" name="Slide Number Placeholder 3"/>
          <p:cNvSpPr>
            <a:spLocks noGrp="1"/>
          </p:cNvSpPr>
          <p:nvPr>
            <p:ph type="sldNum" sz="quarter" idx="5"/>
          </p:nvPr>
        </p:nvSpPr>
        <p:spPr/>
        <p:txBody>
          <a:bodyPr/>
          <a:lstStyle/>
          <a:p>
            <a:fld id="{D387F795-6DF7-F74D-AC19-28FB212BDABC}" type="slidenum">
              <a:rPr lang="en-US" smtClean="0"/>
              <a:t>8</a:t>
            </a:fld>
            <a:endParaRPr lang="en-US"/>
          </a:p>
        </p:txBody>
      </p:sp>
    </p:spTree>
    <p:extLst>
      <p:ext uri="{BB962C8B-B14F-4D97-AF65-F5344CB8AC3E}">
        <p14:creationId xmlns:p14="http://schemas.microsoft.com/office/powerpoint/2010/main" val="1178347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87F795-6DF7-F74D-AC19-28FB212BDABC}" type="slidenum">
              <a:rPr lang="en-US" smtClean="0"/>
              <a:t>10</a:t>
            </a:fld>
            <a:endParaRPr lang="en-US"/>
          </a:p>
        </p:txBody>
      </p:sp>
    </p:spTree>
    <p:extLst>
      <p:ext uri="{BB962C8B-B14F-4D97-AF65-F5344CB8AC3E}">
        <p14:creationId xmlns:p14="http://schemas.microsoft.com/office/powerpoint/2010/main" val="1873379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 this helpful?</a:t>
            </a:r>
          </a:p>
        </p:txBody>
      </p:sp>
      <p:sp>
        <p:nvSpPr>
          <p:cNvPr id="4" name="Slide Number Placeholder 3"/>
          <p:cNvSpPr>
            <a:spLocks noGrp="1"/>
          </p:cNvSpPr>
          <p:nvPr>
            <p:ph type="sldNum" sz="quarter" idx="5"/>
          </p:nvPr>
        </p:nvSpPr>
        <p:spPr/>
        <p:txBody>
          <a:bodyPr/>
          <a:lstStyle/>
          <a:p>
            <a:fld id="{D387F795-6DF7-F74D-AC19-28FB212BDABC}" type="slidenum">
              <a:rPr lang="en-US" smtClean="0"/>
              <a:t>12</a:t>
            </a:fld>
            <a:endParaRPr lang="en-US"/>
          </a:p>
        </p:txBody>
      </p:sp>
    </p:spTree>
    <p:extLst>
      <p:ext uri="{BB962C8B-B14F-4D97-AF65-F5344CB8AC3E}">
        <p14:creationId xmlns:p14="http://schemas.microsoft.com/office/powerpoint/2010/main" val="760991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7933" y="3479800"/>
            <a:ext cx="8365067" cy="1320800"/>
          </a:xfrm>
        </p:spPr>
        <p:txBody>
          <a:bodyPr anchor="t"/>
          <a:lstStyle>
            <a:lvl1pPr algn="l">
              <a:defRPr>
                <a:solidFill>
                  <a:schemeClr val="accent6"/>
                </a:solidFill>
                <a:latin typeface="Arial"/>
              </a:defRPr>
            </a:lvl1pPr>
          </a:lstStyle>
          <a:p>
            <a:r>
              <a:rPr lang="en-US" dirty="0"/>
              <a:t>Click to edit title</a:t>
            </a:r>
          </a:p>
        </p:txBody>
      </p:sp>
    </p:spTree>
    <p:extLst>
      <p:ext uri="{BB962C8B-B14F-4D97-AF65-F5344CB8AC3E}">
        <p14:creationId xmlns:p14="http://schemas.microsoft.com/office/powerpoint/2010/main" val="43044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lvl1pPr>
              <a:defRPr>
                <a:latin typeface="Helvetica"/>
                <a:cs typeface="Helvetica"/>
              </a:defRPr>
            </a:lvl1p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6"/>
                </a:solidFill>
                <a:latin typeface="+mn-lt"/>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6" name="Group 5"/>
          <p:cNvGrpSpPr/>
          <p:nvPr userDrawn="1"/>
        </p:nvGrpSpPr>
        <p:grpSpPr>
          <a:xfrm>
            <a:off x="1" y="4608659"/>
            <a:ext cx="8950324" cy="547532"/>
            <a:chOff x="1" y="4608659"/>
            <a:chExt cx="8950324" cy="547532"/>
          </a:xfrm>
        </p:grpSpPr>
        <p:pic>
          <p:nvPicPr>
            <p:cNvPr id="5" name="Picture 4"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4" name="Picture 3"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259778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latin typeface="+mj-lt"/>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401053" y="1440792"/>
            <a:ext cx="8388684" cy="2940707"/>
          </a:xfrm>
        </p:spPr>
        <p:txBody>
          <a:bodyPr/>
          <a:lstStyle>
            <a:lvl1pPr>
              <a:defRPr>
                <a:solidFill>
                  <a:schemeClr val="accent6"/>
                </a:solidFill>
                <a:latin typeface="+mj-lt"/>
                <a:cs typeface="Helvetica"/>
              </a:defRPr>
            </a:lvl1pPr>
            <a:lvl2pPr marL="742950" indent="-285750">
              <a:buFont typeface="Arial"/>
              <a:buChar char="•"/>
              <a:defRPr>
                <a:solidFill>
                  <a:schemeClr val="accent6"/>
                </a:solidFill>
                <a:latin typeface="+mj-lt"/>
                <a:cs typeface="Helvetica"/>
              </a:defRPr>
            </a:lvl2pPr>
            <a:lvl3pPr marL="1143000" indent="-228600">
              <a:buSzPct val="65000"/>
              <a:buFont typeface="Courier New"/>
              <a:buChar char="o"/>
              <a:defRPr>
                <a:solidFill>
                  <a:schemeClr val="accent6"/>
                </a:solidFill>
                <a:latin typeface="+mj-lt"/>
                <a:cs typeface="Helvetica"/>
              </a:defRPr>
            </a:lvl3pPr>
            <a:lvl4pPr marL="1600200" indent="-228600">
              <a:buFont typeface="Wingdings" charset="2"/>
              <a:buChar char="§"/>
              <a:defRPr>
                <a:solidFill>
                  <a:schemeClr val="accent6"/>
                </a:solidFill>
                <a:latin typeface="+mj-lt"/>
                <a:cs typeface="Helvetica"/>
              </a:defRPr>
            </a:lvl4pPr>
            <a:lvl5pPr marL="2057400" indent="-228600">
              <a:buSzPct val="60000"/>
              <a:buFont typeface="Wingdings" charset="2"/>
              <a:buChar char="q"/>
              <a:defRPr>
                <a:solidFill>
                  <a:schemeClr val="accent6"/>
                </a:solidFill>
                <a:latin typeface="+mj-lt"/>
                <a:cs typeface="Helvetica"/>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p:cNvGrpSpPr/>
          <p:nvPr userDrawn="1"/>
        </p:nvGrpSpPr>
        <p:grpSpPr>
          <a:xfrm>
            <a:off x="1" y="4608659"/>
            <a:ext cx="8950324" cy="547532"/>
            <a:chOff x="1" y="4608659"/>
            <a:chExt cx="8950324" cy="547532"/>
          </a:xfrm>
        </p:grpSpPr>
        <p:pic>
          <p:nvPicPr>
            <p:cNvPr id="7" name="Picture 6"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8" name="Picture 7"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167773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cs typeface="Helvetica"/>
              </a:defRPr>
            </a:lvl1p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168650"/>
          </a:xfrm>
        </p:spPr>
        <p:txBody>
          <a:bodyPr/>
          <a:lstStyle>
            <a:lvl1pPr>
              <a:defRPr sz="2800">
                <a:latin typeface="+mj-lt"/>
                <a:cs typeface="Helvetica"/>
              </a:defRPr>
            </a:lvl1pPr>
            <a:lvl2pPr marL="742950" indent="-285750">
              <a:buFont typeface="Arial"/>
              <a:buChar char="•"/>
              <a:defRPr sz="2400">
                <a:latin typeface="+mj-lt"/>
                <a:cs typeface="Helvetica"/>
              </a:defRPr>
            </a:lvl2pPr>
            <a:lvl3pPr marL="1143000" indent="-228600">
              <a:buSzPct val="60000"/>
              <a:buFont typeface="Courier New"/>
              <a:buChar char="o"/>
              <a:defRPr sz="2000">
                <a:latin typeface="+mj-lt"/>
                <a:cs typeface="Helvetica"/>
              </a:defRPr>
            </a:lvl3pPr>
            <a:lvl4pPr marL="1600200" indent="-228600">
              <a:buFont typeface="Wingdings" charset="2"/>
              <a:buChar char="§"/>
              <a:defRPr sz="1800">
                <a:latin typeface="+mj-lt"/>
                <a:cs typeface="Helvetica"/>
              </a:defRPr>
            </a:lvl4pPr>
            <a:lvl5pPr marL="2057400" indent="-228600">
              <a:buSzPct val="60000"/>
              <a:buFont typeface="Wingdings" charset="2"/>
              <a:buChar char="q"/>
              <a:defRPr sz="1800">
                <a:latin typeface="+mj-lt"/>
                <a:cs typeface="Helvetica"/>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0"/>
            <a:ext cx="4038600" cy="3168651"/>
          </a:xfrm>
        </p:spPr>
        <p:txBody>
          <a:bodyPr/>
          <a:lstStyle>
            <a:lvl1pPr>
              <a:defRPr sz="2800">
                <a:latin typeface="+mj-lt"/>
                <a:cs typeface="Helvetica"/>
              </a:defRPr>
            </a:lvl1pPr>
            <a:lvl2pPr marL="742950" indent="-285750">
              <a:buFont typeface="Arial"/>
              <a:buChar char="•"/>
              <a:defRPr sz="2400">
                <a:latin typeface="+mj-lt"/>
                <a:cs typeface="Helvetica"/>
              </a:defRPr>
            </a:lvl2pPr>
            <a:lvl3pPr marL="1143000" indent="-228600">
              <a:buSzPct val="60000"/>
              <a:buFont typeface="Courier New"/>
              <a:buChar char="o"/>
              <a:defRPr sz="2000">
                <a:latin typeface="+mj-lt"/>
                <a:cs typeface="Helvetica"/>
              </a:defRPr>
            </a:lvl3pPr>
            <a:lvl4pPr marL="1600200" indent="-228600">
              <a:buFont typeface="Wingdings" charset="2"/>
              <a:buChar char="§"/>
              <a:defRPr sz="1800">
                <a:latin typeface="+mj-lt"/>
                <a:cs typeface="Helvetica"/>
              </a:defRPr>
            </a:lvl4pPr>
            <a:lvl5pPr marL="2057400" indent="-228600">
              <a:buSzPct val="60000"/>
              <a:buFont typeface="Wingdings" charset="2"/>
              <a:buChar char="q"/>
              <a:defRPr sz="1800">
                <a:latin typeface="+mj-lt"/>
                <a:cs typeface="Helvetica"/>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oup 6"/>
          <p:cNvGrpSpPr/>
          <p:nvPr userDrawn="1"/>
        </p:nvGrpSpPr>
        <p:grpSpPr>
          <a:xfrm>
            <a:off x="1" y="4608659"/>
            <a:ext cx="8950324" cy="547532"/>
            <a:chOff x="1" y="4608659"/>
            <a:chExt cx="8950324" cy="547532"/>
          </a:xfrm>
        </p:grpSpPr>
        <p:pic>
          <p:nvPicPr>
            <p:cNvPr id="8" name="Picture 7"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9" name="Picture 8"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156108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cs typeface="Helvetica"/>
              </a:defRPr>
            </a:lvl1pPr>
          </a:lstStyle>
          <a:p>
            <a:r>
              <a:rPr lang="en-US"/>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950"/>
            <a:ext cx="4040188" cy="2800351"/>
          </a:xfrm>
        </p:spPr>
        <p:txBody>
          <a:bodyPr/>
          <a:lstStyle>
            <a:lvl1pPr>
              <a:defRPr sz="2400">
                <a:latin typeface="+mj-lt"/>
                <a:cs typeface="Helvetica"/>
              </a:defRPr>
            </a:lvl1pPr>
            <a:lvl2pPr marL="742950" indent="-285750">
              <a:buFont typeface="Arial"/>
              <a:buChar char="•"/>
              <a:defRPr sz="2000">
                <a:latin typeface="+mj-lt"/>
                <a:cs typeface="Helvetica"/>
              </a:defRPr>
            </a:lvl2pPr>
            <a:lvl3pPr marL="1143000" indent="-228600">
              <a:buSzPct val="60000"/>
              <a:buFont typeface="Courier New"/>
              <a:buChar char="o"/>
              <a:defRPr sz="1800">
                <a:latin typeface="+mj-lt"/>
                <a:cs typeface="Helvetica"/>
              </a:defRPr>
            </a:lvl3pPr>
            <a:lvl4pPr marL="1600200" indent="-228600">
              <a:buFont typeface="Wingdings" charset="2"/>
              <a:buChar char="§"/>
              <a:defRPr sz="1600">
                <a:latin typeface="+mj-lt"/>
                <a:cs typeface="Helvetica"/>
              </a:defRPr>
            </a:lvl4pPr>
            <a:lvl5pPr marL="2057400" indent="-228600">
              <a:buSzPct val="60000"/>
              <a:buFont typeface="Wingdings" charset="2"/>
              <a:buChar char="q"/>
              <a:defRPr sz="1600">
                <a:latin typeface="+mj-lt"/>
                <a:cs typeface="Helvetica"/>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1631951"/>
            <a:ext cx="4041775" cy="2800350"/>
          </a:xfrm>
        </p:spPr>
        <p:txBody>
          <a:bodyPr/>
          <a:lstStyle>
            <a:lvl1pPr>
              <a:defRPr sz="2400">
                <a:latin typeface="+mj-lt"/>
                <a:cs typeface="Helvetica"/>
              </a:defRPr>
            </a:lvl1pPr>
            <a:lvl2pPr marL="742950" indent="-285750">
              <a:buFont typeface="Arial"/>
              <a:buChar char="•"/>
              <a:defRPr sz="2000">
                <a:latin typeface="+mj-lt"/>
                <a:cs typeface="Helvetica"/>
              </a:defRPr>
            </a:lvl2pPr>
            <a:lvl3pPr marL="1143000" indent="-228600">
              <a:buSzPct val="60000"/>
              <a:buFont typeface="Courier New"/>
              <a:buChar char="o"/>
              <a:defRPr sz="1800">
                <a:latin typeface="+mj-lt"/>
                <a:cs typeface="Helvetica"/>
              </a:defRPr>
            </a:lvl3pPr>
            <a:lvl4pPr marL="1600200" indent="-228600">
              <a:buFont typeface="Wingdings" charset="2"/>
              <a:buChar char="§"/>
              <a:defRPr sz="1600">
                <a:latin typeface="+mj-lt"/>
                <a:cs typeface="Helvetica"/>
              </a:defRPr>
            </a:lvl4pPr>
            <a:lvl5pPr marL="2057400" indent="-228600">
              <a:buSzPct val="60000"/>
              <a:buFont typeface="Wingdings" charset="2"/>
              <a:buChar char="q"/>
              <a:defRPr sz="1600">
                <a:latin typeface="+mj-lt"/>
                <a:cs typeface="Helvetica"/>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p:cNvGrpSpPr/>
          <p:nvPr userDrawn="1"/>
        </p:nvGrpSpPr>
        <p:grpSpPr>
          <a:xfrm>
            <a:off x="1" y="4608659"/>
            <a:ext cx="8950324" cy="547532"/>
            <a:chOff x="1" y="4608659"/>
            <a:chExt cx="8950324" cy="547532"/>
          </a:xfrm>
        </p:grpSpPr>
        <p:pic>
          <p:nvPicPr>
            <p:cNvPr id="10" name="Picture 9"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11" name="Picture 10"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326549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cs typeface="Helvetica"/>
              </a:defRPr>
            </a:lvl1pPr>
          </a:lstStyle>
          <a:p>
            <a:r>
              <a:rPr lang="en-US"/>
              <a:t>Click to edit Master title style</a:t>
            </a:r>
            <a:endParaRPr lang="en-US" dirty="0"/>
          </a:p>
        </p:txBody>
      </p:sp>
      <p:grpSp>
        <p:nvGrpSpPr>
          <p:cNvPr id="5" name="Group 4"/>
          <p:cNvGrpSpPr/>
          <p:nvPr userDrawn="1"/>
        </p:nvGrpSpPr>
        <p:grpSpPr>
          <a:xfrm>
            <a:off x="1" y="4608659"/>
            <a:ext cx="8950324" cy="547532"/>
            <a:chOff x="1" y="4608659"/>
            <a:chExt cx="8950324" cy="547532"/>
          </a:xfrm>
        </p:grpSpPr>
        <p:pic>
          <p:nvPicPr>
            <p:cNvPr id="6" name="Picture 5"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7" name="Picture 6"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394754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4" name="Group 3"/>
          <p:cNvGrpSpPr/>
          <p:nvPr userDrawn="1"/>
        </p:nvGrpSpPr>
        <p:grpSpPr>
          <a:xfrm>
            <a:off x="1" y="4608659"/>
            <a:ext cx="8950324" cy="547532"/>
            <a:chOff x="1" y="4608659"/>
            <a:chExt cx="8950324" cy="547532"/>
          </a:xfrm>
        </p:grpSpPr>
        <p:pic>
          <p:nvPicPr>
            <p:cNvPr id="5" name="Picture 4"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6" name="Picture 5"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321602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atin typeface="+mj-lt"/>
                <a:cs typeface="Helvetica"/>
              </a:defRPr>
            </a:lvl1pPr>
          </a:lstStyle>
          <a:p>
            <a:r>
              <a:rPr lang="en-US"/>
              <a:t>Click to edit Master title style</a:t>
            </a:r>
          </a:p>
        </p:txBody>
      </p:sp>
      <p:sp>
        <p:nvSpPr>
          <p:cNvPr id="3" name="Content Placeholder 2"/>
          <p:cNvSpPr>
            <a:spLocks noGrp="1"/>
          </p:cNvSpPr>
          <p:nvPr>
            <p:ph idx="1"/>
          </p:nvPr>
        </p:nvSpPr>
        <p:spPr>
          <a:xfrm>
            <a:off x="3575050" y="204789"/>
            <a:ext cx="5111750" cy="4176712"/>
          </a:xfrm>
        </p:spPr>
        <p:txBody>
          <a:bodyPr/>
          <a:lstStyle>
            <a:lvl1pPr>
              <a:defRPr sz="3200">
                <a:latin typeface="+mj-lt"/>
                <a:cs typeface="Helvetica"/>
              </a:defRPr>
            </a:lvl1pPr>
            <a:lvl2pPr marL="742950" indent="-285750">
              <a:buFont typeface="Arial"/>
              <a:buChar char="•"/>
              <a:defRPr sz="2800">
                <a:latin typeface="+mj-lt"/>
                <a:cs typeface="Helvetica"/>
              </a:defRPr>
            </a:lvl2pPr>
            <a:lvl3pPr marL="1143000" indent="-228600">
              <a:buSzPct val="60000"/>
              <a:buFont typeface="Courier New"/>
              <a:buChar char="o"/>
              <a:defRPr sz="2400">
                <a:latin typeface="+mj-lt"/>
                <a:cs typeface="Helvetica"/>
              </a:defRPr>
            </a:lvl3pPr>
            <a:lvl4pPr marL="1600200" indent="-228600">
              <a:buFont typeface="Wingdings" charset="2"/>
              <a:buChar char="§"/>
              <a:defRPr sz="2000">
                <a:latin typeface="+mj-lt"/>
                <a:cs typeface="Helvetica"/>
              </a:defRPr>
            </a:lvl4pPr>
            <a:lvl5pPr marL="2057400" indent="-228600">
              <a:buSzPct val="60000"/>
              <a:buFont typeface="Wingdings" charset="2"/>
              <a:buChar char="q"/>
              <a:defRPr sz="2000">
                <a:latin typeface="+mj-lt"/>
                <a:cs typeface="Helvetica"/>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076325"/>
            <a:ext cx="3008313" cy="3305176"/>
          </a:xfrm>
        </p:spPr>
        <p:txBody>
          <a:bodyPr/>
          <a:lstStyle>
            <a:lvl1pPr marL="0" indent="0">
              <a:buNone/>
              <a:defRPr sz="1400">
                <a:latin typeface="+mj-lt"/>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7" name="Group 6"/>
          <p:cNvGrpSpPr/>
          <p:nvPr userDrawn="1"/>
        </p:nvGrpSpPr>
        <p:grpSpPr>
          <a:xfrm>
            <a:off x="1" y="4608659"/>
            <a:ext cx="8950324" cy="547532"/>
            <a:chOff x="1" y="4608659"/>
            <a:chExt cx="8950324" cy="547532"/>
          </a:xfrm>
        </p:grpSpPr>
        <p:pic>
          <p:nvPicPr>
            <p:cNvPr id="8" name="Picture 7"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9" name="Picture 8"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50844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362325"/>
            <a:ext cx="8242300" cy="425450"/>
          </a:xfrm>
        </p:spPr>
        <p:txBody>
          <a:bodyPr anchor="b"/>
          <a:lstStyle>
            <a:lvl1pPr algn="l">
              <a:defRPr sz="2000" b="1">
                <a:latin typeface="+mj-lt"/>
                <a:cs typeface="Helvetica"/>
              </a:defRPr>
            </a:lvl1pPr>
          </a:lstStyle>
          <a:p>
            <a:r>
              <a:rPr lang="en-US"/>
              <a:t>Click to edit Master title style</a:t>
            </a:r>
            <a:endParaRPr lang="en-US" dirty="0"/>
          </a:p>
        </p:txBody>
      </p:sp>
      <p:sp>
        <p:nvSpPr>
          <p:cNvPr id="3" name="Picture Placeholder 2"/>
          <p:cNvSpPr>
            <a:spLocks noGrp="1"/>
          </p:cNvSpPr>
          <p:nvPr>
            <p:ph type="pic" idx="1"/>
          </p:nvPr>
        </p:nvSpPr>
        <p:spPr>
          <a:xfrm>
            <a:off x="457200" y="460375"/>
            <a:ext cx="8242300" cy="2752725"/>
          </a:xfrm>
        </p:spPr>
        <p:txBody>
          <a:bodyPr/>
          <a:lstStyle>
            <a:lvl1pPr marL="0" indent="0">
              <a:buNone/>
              <a:defRPr sz="3200">
                <a:latin typeface="+mj-lt"/>
                <a:cs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3933825"/>
            <a:ext cx="8242300" cy="463550"/>
          </a:xfrm>
        </p:spPr>
        <p:txBody>
          <a:bodyPr/>
          <a:lstStyle>
            <a:lvl1pPr marL="0" indent="0">
              <a:buNone/>
              <a:defRPr sz="1400">
                <a:latin typeface="+mj-lt"/>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7" name="Group 6"/>
          <p:cNvGrpSpPr/>
          <p:nvPr userDrawn="1"/>
        </p:nvGrpSpPr>
        <p:grpSpPr>
          <a:xfrm>
            <a:off x="1" y="4608659"/>
            <a:ext cx="8950324" cy="547532"/>
            <a:chOff x="1" y="4608659"/>
            <a:chExt cx="8950324" cy="547532"/>
          </a:xfrm>
        </p:grpSpPr>
        <p:pic>
          <p:nvPicPr>
            <p:cNvPr id="8" name="Picture 7" descr="pptslidestripe.png"/>
            <p:cNvPicPr>
              <a:picLocks noChangeAspect="1"/>
            </p:cNvPicPr>
            <p:nvPr userDrawn="1"/>
          </p:nvPicPr>
          <p:blipFill rotWithShape="1">
            <a:blip r:embed="rId2">
              <a:extLst>
                <a:ext uri="{28A0092B-C50C-407E-A947-70E740481C1C}">
                  <a14:useLocalDpi xmlns:a14="http://schemas.microsoft.com/office/drawing/2010/main" val="0"/>
                </a:ext>
              </a:extLst>
            </a:blip>
            <a:srcRect t="-214976" b="-396921"/>
            <a:stretch/>
          </p:blipFill>
          <p:spPr>
            <a:xfrm rot="10800000" flipV="1">
              <a:off x="1" y="4822370"/>
              <a:ext cx="7839931" cy="333821"/>
            </a:xfrm>
            <a:prstGeom prst="snip2SameRect">
              <a:avLst/>
            </a:prstGeom>
          </p:spPr>
        </p:pic>
        <p:pic>
          <p:nvPicPr>
            <p:cNvPr id="9" name="Picture 8" descr="justredrectang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6875" y="4608659"/>
              <a:ext cx="933450" cy="361858"/>
            </a:xfrm>
            <a:prstGeom prst="rect">
              <a:avLst/>
            </a:prstGeom>
          </p:spPr>
        </p:pic>
      </p:grpSp>
    </p:spTree>
    <p:extLst>
      <p:ext uri="{BB962C8B-B14F-4D97-AF65-F5344CB8AC3E}">
        <p14:creationId xmlns:p14="http://schemas.microsoft.com/office/powerpoint/2010/main" val="204799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1053" y="3498193"/>
            <a:ext cx="8388684" cy="1310324"/>
          </a:xfrm>
          <a:prstGeom prst="rect">
            <a:avLst/>
          </a:prstGeom>
        </p:spPr>
        <p:txBody>
          <a:bodyPr vert="horz" lIns="91440" tIns="45720" rIns="91440" bIns="45720" rtlCol="0">
            <a:normAutofit/>
          </a:bodyPr>
          <a:lstStyle/>
          <a:p>
            <a:pPr lvl="0"/>
            <a:r>
              <a:rPr lang="en-US" dirty="0"/>
              <a:t>Click to edit title</a:t>
            </a:r>
          </a:p>
        </p:txBody>
      </p:sp>
      <p:pic>
        <p:nvPicPr>
          <p:cNvPr id="4" name="Picture 3" descr="pptslide.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9144000" cy="3114989"/>
          </a:xfrm>
          <a:prstGeom prst="rect">
            <a:avLst/>
          </a:prstGeom>
        </p:spPr>
      </p:pic>
    </p:spTree>
    <p:extLst>
      <p:ext uri="{BB962C8B-B14F-4D97-AF65-F5344CB8AC3E}">
        <p14:creationId xmlns:p14="http://schemas.microsoft.com/office/powerpoint/2010/main" val="1678178126"/>
      </p:ext>
    </p:extLst>
  </p:cSld>
  <p:clrMap bg1="lt1" tx1="dk1" bg2="lt2" tx2="dk2" accent1="accent1" accent2="accent2" accent3="accent3" accent4="accent4" accent5="accent5" accent6="accent6" hlink="hlink" folHlink="folHlink"/>
  <p:sldLayoutIdLst>
    <p:sldLayoutId id="2147483669" r:id="rId1"/>
    <p:sldLayoutId id="2147483675" r:id="rId2"/>
    <p:sldLayoutId id="2147483676" r:id="rId3"/>
    <p:sldLayoutId id="2147483678" r:id="rId4"/>
    <p:sldLayoutId id="2147483679" r:id="rId5"/>
    <p:sldLayoutId id="2147483680" r:id="rId6"/>
    <p:sldLayoutId id="2147483681" r:id="rId7"/>
    <p:sldLayoutId id="2147483682" r:id="rId8"/>
    <p:sldLayoutId id="2147483683"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4400" kern="1200">
          <a:solidFill>
            <a:schemeClr val="accent6"/>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ults.salsalabs.org/ic2019/p/internationalconfere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tinyurl.com/RMoCReport" TargetMode="External"/><Relationship Id="rId2" Type="http://schemas.openxmlformats.org/officeDocument/2006/relationships/hyperlink" Target="http://tinyurl.com/UpcomingMeeting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Fundraising Update</a:t>
            </a:r>
          </a:p>
        </p:txBody>
      </p:sp>
      <p:sp>
        <p:nvSpPr>
          <p:cNvPr id="3" name="Content Placeholder 2"/>
          <p:cNvSpPr>
            <a:spLocks noGrp="1"/>
          </p:cNvSpPr>
          <p:nvPr>
            <p:ph idx="1"/>
          </p:nvPr>
        </p:nvSpPr>
        <p:spPr>
          <a:xfrm>
            <a:off x="401053" y="2120348"/>
            <a:ext cx="8388684" cy="2345634"/>
          </a:xfrm>
        </p:spPr>
        <p:txBody>
          <a:bodyPr>
            <a:normAutofit/>
          </a:bodyPr>
          <a:lstStyle/>
          <a:p>
            <a:pPr>
              <a:spcAft>
                <a:spcPts val="450"/>
              </a:spcAft>
            </a:pPr>
            <a:r>
              <a:rPr lang="en-US" sz="2000" u="sng" dirty="0">
                <a:hlinkClick r:id="rId3"/>
              </a:rPr>
              <a:t>https://results.salsalabs.org/ic2019/p/internationalconference/index.html</a:t>
            </a:r>
            <a:endParaRPr lang="en-US" sz="2000" dirty="0"/>
          </a:p>
          <a:p>
            <a:pPr>
              <a:spcAft>
                <a:spcPts val="450"/>
              </a:spcAft>
            </a:pPr>
            <a:endParaRPr lang="en-US" sz="3600" dirty="0"/>
          </a:p>
        </p:txBody>
      </p:sp>
    </p:spTree>
    <p:extLst>
      <p:ext uri="{BB962C8B-B14F-4D97-AF65-F5344CB8AC3E}">
        <p14:creationId xmlns:p14="http://schemas.microsoft.com/office/powerpoint/2010/main" val="4135192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861" y="81487"/>
            <a:ext cx="7871791" cy="857250"/>
          </a:xfrm>
        </p:spPr>
        <p:txBody>
          <a:bodyPr>
            <a:normAutofit fontScale="90000"/>
          </a:bodyPr>
          <a:lstStyle/>
          <a:p>
            <a:r>
              <a:rPr lang="en-US" dirty="0"/>
              <a:t>Tips for Working with Each Other </a:t>
            </a:r>
          </a:p>
        </p:txBody>
      </p:sp>
      <p:sp>
        <p:nvSpPr>
          <p:cNvPr id="3" name="Content Placeholder 2"/>
          <p:cNvSpPr>
            <a:spLocks noGrp="1"/>
          </p:cNvSpPr>
          <p:nvPr>
            <p:ph idx="1"/>
          </p:nvPr>
        </p:nvSpPr>
        <p:spPr>
          <a:xfrm>
            <a:off x="569844" y="1060174"/>
            <a:ext cx="7977808" cy="3670852"/>
          </a:xfrm>
        </p:spPr>
        <p:txBody>
          <a:bodyPr>
            <a:noAutofit/>
          </a:bodyPr>
          <a:lstStyle/>
          <a:p>
            <a:pPr marL="342900" indent="-342900">
              <a:spcBef>
                <a:spcPts val="0"/>
              </a:spcBef>
              <a:spcAft>
                <a:spcPts val="1200"/>
              </a:spcAft>
              <a:buFont typeface="Arial" panose="020B0604020202020204" pitchFamily="34" charset="0"/>
              <a:buChar char="•"/>
            </a:pPr>
            <a:r>
              <a:rPr lang="en-US" sz="2400" dirty="0"/>
              <a:t>Don’t make assumptions about each other.</a:t>
            </a:r>
          </a:p>
          <a:p>
            <a:pPr marL="342900" indent="-342900">
              <a:spcBef>
                <a:spcPts val="0"/>
              </a:spcBef>
              <a:spcAft>
                <a:spcPts val="1200"/>
              </a:spcAft>
              <a:buFont typeface="Arial" panose="020B0604020202020204" pitchFamily="34" charset="0"/>
              <a:buChar char="•"/>
            </a:pPr>
            <a:r>
              <a:rPr lang="en-US" sz="2400" dirty="0"/>
              <a:t>Give new people the opportunity to lead</a:t>
            </a:r>
          </a:p>
          <a:p>
            <a:pPr marL="342900" indent="-342900">
              <a:spcBef>
                <a:spcPts val="0"/>
              </a:spcBef>
              <a:spcAft>
                <a:spcPts val="1200"/>
              </a:spcAft>
              <a:buFont typeface="Arial" panose="020B0604020202020204" pitchFamily="34" charset="0"/>
              <a:buChar char="•"/>
            </a:pPr>
            <a:r>
              <a:rPr lang="en-US" sz="2400" dirty="0"/>
              <a:t>Listen to each other</a:t>
            </a:r>
          </a:p>
          <a:p>
            <a:pPr marL="342900" indent="-342900">
              <a:spcBef>
                <a:spcPts val="0"/>
              </a:spcBef>
              <a:spcAft>
                <a:spcPts val="1200"/>
              </a:spcAft>
              <a:buFont typeface="Arial" panose="020B0604020202020204" pitchFamily="34" charset="0"/>
              <a:buChar char="•"/>
            </a:pPr>
            <a:r>
              <a:rPr lang="en-US" sz="2400" dirty="0"/>
              <a:t>No partisanship</a:t>
            </a:r>
          </a:p>
          <a:p>
            <a:pPr marL="342900" indent="-342900">
              <a:spcBef>
                <a:spcPts val="0"/>
              </a:spcBef>
              <a:spcAft>
                <a:spcPts val="1200"/>
              </a:spcAft>
              <a:buFont typeface="Arial" panose="020B0604020202020204" pitchFamily="34" charset="0"/>
              <a:buChar char="•"/>
            </a:pPr>
            <a:r>
              <a:rPr lang="en-US" sz="2400" dirty="0"/>
              <a:t>Don’t assume people have stories or want to share them</a:t>
            </a:r>
          </a:p>
          <a:p>
            <a:pPr marL="342900" indent="-342900">
              <a:spcBef>
                <a:spcPts val="0"/>
              </a:spcBef>
              <a:spcAft>
                <a:spcPts val="1200"/>
              </a:spcAft>
              <a:buFont typeface="Arial" panose="020B0604020202020204" pitchFamily="34" charset="0"/>
              <a:buChar char="•"/>
            </a:pPr>
            <a:r>
              <a:rPr lang="en-US" sz="2400" dirty="0"/>
              <a:t>Being perfect is not the goal—showing up powerfully is</a:t>
            </a:r>
          </a:p>
        </p:txBody>
      </p:sp>
    </p:spTree>
    <p:extLst>
      <p:ext uri="{BB962C8B-B14F-4D97-AF65-F5344CB8AC3E}">
        <p14:creationId xmlns:p14="http://schemas.microsoft.com/office/powerpoint/2010/main" val="88215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Practice</a:t>
            </a:r>
          </a:p>
        </p:txBody>
      </p:sp>
      <p:sp>
        <p:nvSpPr>
          <p:cNvPr id="3" name="Content Placeholder 2"/>
          <p:cNvSpPr>
            <a:spLocks noGrp="1"/>
          </p:cNvSpPr>
          <p:nvPr>
            <p:ph idx="1"/>
          </p:nvPr>
        </p:nvSpPr>
        <p:spPr>
          <a:xfrm>
            <a:off x="742122" y="1325217"/>
            <a:ext cx="7673008" cy="3269406"/>
          </a:xfrm>
        </p:spPr>
        <p:txBody>
          <a:bodyPr>
            <a:normAutofit fontScale="55000" lnSpcReduction="20000"/>
          </a:bodyPr>
          <a:lstStyle/>
          <a:p>
            <a:pPr marL="238125" indent="-238125">
              <a:lnSpc>
                <a:spcPct val="120000"/>
              </a:lnSpc>
              <a:spcAft>
                <a:spcPts val="1200"/>
              </a:spcAft>
              <a:buFont typeface="Arial" panose="020B0604020202020204" pitchFamily="34" charset="0"/>
              <a:buChar char="•"/>
            </a:pPr>
            <a:r>
              <a:rPr lang="en-US" dirty="0"/>
              <a:t>Your member of Congress can see you in 10 minutes! How convenient!</a:t>
            </a:r>
          </a:p>
          <a:p>
            <a:pPr marL="238125" indent="-238125">
              <a:lnSpc>
                <a:spcPct val="120000"/>
              </a:lnSpc>
              <a:spcAft>
                <a:spcPts val="1200"/>
              </a:spcAft>
              <a:buFont typeface="Arial" panose="020B0604020202020204" pitchFamily="34" charset="0"/>
              <a:buChar char="•"/>
            </a:pPr>
            <a:r>
              <a:rPr lang="en-US" dirty="0"/>
              <a:t>Get together with 4 other people around you.</a:t>
            </a:r>
          </a:p>
          <a:p>
            <a:pPr marL="238125" indent="-238125">
              <a:lnSpc>
                <a:spcPct val="120000"/>
              </a:lnSpc>
              <a:spcBef>
                <a:spcPts val="0"/>
              </a:spcBef>
              <a:spcAft>
                <a:spcPts val="1200"/>
              </a:spcAft>
              <a:buFont typeface="Arial" panose="020B0604020202020204" pitchFamily="34" charset="0"/>
              <a:buChar char="•"/>
            </a:pPr>
            <a:r>
              <a:rPr lang="en-US" dirty="0"/>
              <a:t>Prepare a meeting agenda and roles using the Lobby Planning Form. </a:t>
            </a:r>
          </a:p>
          <a:p>
            <a:pPr marL="238125" indent="-238125">
              <a:lnSpc>
                <a:spcPct val="120000"/>
              </a:lnSpc>
              <a:spcBef>
                <a:spcPts val="0"/>
              </a:spcBef>
              <a:spcAft>
                <a:spcPts val="1200"/>
              </a:spcAft>
              <a:buFont typeface="Arial" panose="020B0604020202020204" pitchFamily="34" charset="0"/>
              <a:buChar char="•"/>
            </a:pPr>
            <a:r>
              <a:rPr lang="en-US" dirty="0"/>
              <a:t>Hold your arm up when you are ready so your member of Congress can find you.</a:t>
            </a:r>
          </a:p>
        </p:txBody>
      </p:sp>
    </p:spTree>
    <p:extLst>
      <p:ext uri="{BB962C8B-B14F-4D97-AF65-F5344CB8AC3E}">
        <p14:creationId xmlns:p14="http://schemas.microsoft.com/office/powerpoint/2010/main" val="221152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it go?</a:t>
            </a:r>
          </a:p>
        </p:txBody>
      </p:sp>
      <p:sp>
        <p:nvSpPr>
          <p:cNvPr id="3" name="Content Placeholder 2"/>
          <p:cNvSpPr>
            <a:spLocks noGrp="1"/>
          </p:cNvSpPr>
          <p:nvPr>
            <p:ph idx="1"/>
          </p:nvPr>
        </p:nvSpPr>
        <p:spPr>
          <a:xfrm>
            <a:off x="1180271" y="1703735"/>
            <a:ext cx="6783457" cy="2258666"/>
          </a:xfrm>
        </p:spPr>
        <p:txBody>
          <a:bodyPr/>
          <a:lstStyle/>
          <a:p>
            <a:r>
              <a:rPr lang="en-US" dirty="0"/>
              <a:t>What worked well?</a:t>
            </a:r>
          </a:p>
          <a:p>
            <a:r>
              <a:rPr lang="en-US" dirty="0"/>
              <a:t>What would you change?</a:t>
            </a:r>
          </a:p>
        </p:txBody>
      </p:sp>
    </p:spTree>
    <p:extLst>
      <p:ext uri="{BB962C8B-B14F-4D97-AF65-F5344CB8AC3E}">
        <p14:creationId xmlns:p14="http://schemas.microsoft.com/office/powerpoint/2010/main" val="340425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9983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8895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1053" y="1440793"/>
            <a:ext cx="8388684" cy="1310324"/>
          </a:xfrm>
        </p:spPr>
        <p:txBody>
          <a:bodyPr/>
          <a:lstStyle/>
          <a:p>
            <a:endParaRPr lang="en-US" dirty="0"/>
          </a:p>
        </p:txBody>
      </p:sp>
    </p:spTree>
    <p:extLst>
      <p:ext uri="{BB962C8B-B14F-4D97-AF65-F5344CB8AC3E}">
        <p14:creationId xmlns:p14="http://schemas.microsoft.com/office/powerpoint/2010/main" val="1356325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21264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1583180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53129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13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933" y="3140765"/>
            <a:ext cx="8365067" cy="1659835"/>
          </a:xfrm>
        </p:spPr>
        <p:txBody>
          <a:bodyPr>
            <a:normAutofit fontScale="90000"/>
          </a:bodyPr>
          <a:lstStyle/>
          <a:p>
            <a:pPr algn="ctr"/>
            <a:r>
              <a:rPr lang="en-US" sz="4700" dirty="0"/>
              <a:t>I’m Meeting my with Congress! </a:t>
            </a:r>
            <a:br>
              <a:rPr lang="en-US" sz="4700" dirty="0"/>
            </a:br>
            <a:br>
              <a:rPr lang="en-US" dirty="0"/>
            </a:br>
            <a:r>
              <a:rPr lang="en-US" sz="3600" dirty="0">
                <a:latin typeface="Chalkduster" panose="03050602040202020205" pitchFamily="66" charset="77"/>
              </a:rPr>
              <a:t>I hope they don’t eat me!</a:t>
            </a:r>
            <a:endParaRPr lang="en-US" sz="3600" dirty="0"/>
          </a:p>
        </p:txBody>
      </p:sp>
    </p:spTree>
    <p:extLst>
      <p:ext uri="{BB962C8B-B14F-4D97-AF65-F5344CB8AC3E}">
        <p14:creationId xmlns:p14="http://schemas.microsoft.com/office/powerpoint/2010/main" val="1336108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85156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58534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Tomorrow is the Day!</a:t>
            </a:r>
          </a:p>
        </p:txBody>
      </p:sp>
      <p:sp>
        <p:nvSpPr>
          <p:cNvPr id="3" name="Content Placeholder 2"/>
          <p:cNvSpPr>
            <a:spLocks noGrp="1"/>
          </p:cNvSpPr>
          <p:nvPr>
            <p:ph idx="1"/>
          </p:nvPr>
        </p:nvSpPr>
        <p:spPr>
          <a:xfrm>
            <a:off x="401053" y="1285461"/>
            <a:ext cx="8388684" cy="3180521"/>
          </a:xfrm>
        </p:spPr>
        <p:txBody>
          <a:bodyPr>
            <a:normAutofit fontScale="77500" lnSpcReduction="20000"/>
          </a:bodyPr>
          <a:lstStyle/>
          <a:p>
            <a:pPr marL="571500" indent="-571500">
              <a:spcAft>
                <a:spcPts val="450"/>
              </a:spcAft>
              <a:buFont typeface="Arial" panose="020B0604020202020204" pitchFamily="34" charset="0"/>
              <a:buChar char="•"/>
            </a:pPr>
            <a:r>
              <a:rPr lang="en-US" dirty="0"/>
              <a:t>Report your scheduled meetings here: </a:t>
            </a:r>
          </a:p>
          <a:p>
            <a:pPr lvl="1">
              <a:spcAft>
                <a:spcPts val="450"/>
              </a:spcAft>
            </a:pPr>
            <a:r>
              <a:rPr lang="en-US" sz="3600" dirty="0">
                <a:hlinkClick r:id="rId2"/>
              </a:rPr>
              <a:t>http://tinyurl.com/UpcomingMeetings</a:t>
            </a:r>
            <a:endParaRPr lang="en-US" sz="3600" dirty="0"/>
          </a:p>
          <a:p>
            <a:pPr marL="571500" indent="-571500">
              <a:spcAft>
                <a:spcPts val="450"/>
              </a:spcAft>
              <a:buFont typeface="Arial" panose="020B0604020202020204" pitchFamily="34" charset="0"/>
              <a:buChar char="•"/>
            </a:pPr>
            <a:r>
              <a:rPr lang="en-US" dirty="0"/>
              <a:t>No meeting? Call today, tomorrow, or just drop in.</a:t>
            </a:r>
          </a:p>
          <a:p>
            <a:pPr marL="571500" indent="-571500">
              <a:spcAft>
                <a:spcPts val="450"/>
              </a:spcAft>
              <a:buFont typeface="Arial" panose="020B0604020202020204" pitchFamily="34" charset="0"/>
              <a:buChar char="•"/>
            </a:pPr>
            <a:r>
              <a:rPr lang="en-US" dirty="0"/>
              <a:t>Lobby report form: </a:t>
            </a:r>
          </a:p>
          <a:p>
            <a:pPr lvl="1">
              <a:spcAft>
                <a:spcPts val="450"/>
              </a:spcAft>
            </a:pPr>
            <a:r>
              <a:rPr lang="en-US" sz="3600" dirty="0">
                <a:hlinkClick r:id="rId3"/>
              </a:rPr>
              <a:t>https://tinyurl.com/RMoCReport</a:t>
            </a:r>
            <a:r>
              <a:rPr lang="en-US" sz="3600" dirty="0"/>
              <a:t> </a:t>
            </a:r>
          </a:p>
        </p:txBody>
      </p:sp>
    </p:spTree>
    <p:extLst>
      <p:ext uri="{BB962C8B-B14F-4D97-AF65-F5344CB8AC3E}">
        <p14:creationId xmlns:p14="http://schemas.microsoft.com/office/powerpoint/2010/main" val="387828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899" y="133364"/>
            <a:ext cx="6172200" cy="479822"/>
          </a:xfrm>
        </p:spPr>
        <p:txBody>
          <a:bodyPr>
            <a:normAutofit fontScale="90000"/>
          </a:bodyPr>
          <a:lstStyle/>
          <a:p>
            <a:r>
              <a:rPr lang="en-US"/>
              <a:t>Most Powerful Tactic!</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8870" y="613187"/>
            <a:ext cx="7272129" cy="4276866"/>
          </a:xfrm>
        </p:spPr>
      </p:pic>
      <p:sp>
        <p:nvSpPr>
          <p:cNvPr id="3" name="Freeform 2"/>
          <p:cNvSpPr/>
          <p:nvPr/>
        </p:nvSpPr>
        <p:spPr>
          <a:xfrm>
            <a:off x="728870" y="533400"/>
            <a:ext cx="3176380" cy="504825"/>
          </a:xfrm>
          <a:custGeom>
            <a:avLst/>
            <a:gdLst>
              <a:gd name="connsiteX0" fmla="*/ 3238500 w 3479800"/>
              <a:gd name="connsiteY0" fmla="*/ 228600 h 673100"/>
              <a:gd name="connsiteX1" fmla="*/ 3022600 w 3479800"/>
              <a:gd name="connsiteY1" fmla="*/ 228600 h 673100"/>
              <a:gd name="connsiteX2" fmla="*/ 2463800 w 3479800"/>
              <a:gd name="connsiteY2" fmla="*/ 215900 h 673100"/>
              <a:gd name="connsiteX3" fmla="*/ 2425700 w 3479800"/>
              <a:gd name="connsiteY3" fmla="*/ 203200 h 673100"/>
              <a:gd name="connsiteX4" fmla="*/ 2311400 w 3479800"/>
              <a:gd name="connsiteY4" fmla="*/ 177800 h 673100"/>
              <a:gd name="connsiteX5" fmla="*/ 2260600 w 3479800"/>
              <a:gd name="connsiteY5" fmla="*/ 152400 h 673100"/>
              <a:gd name="connsiteX6" fmla="*/ 2197100 w 3479800"/>
              <a:gd name="connsiteY6" fmla="*/ 139700 h 673100"/>
              <a:gd name="connsiteX7" fmla="*/ 1460500 w 3479800"/>
              <a:gd name="connsiteY7" fmla="*/ 127000 h 673100"/>
              <a:gd name="connsiteX8" fmla="*/ 1041400 w 3479800"/>
              <a:gd name="connsiteY8" fmla="*/ 101600 h 673100"/>
              <a:gd name="connsiteX9" fmla="*/ 990600 w 3479800"/>
              <a:gd name="connsiteY9" fmla="*/ 88900 h 673100"/>
              <a:gd name="connsiteX10" fmla="*/ 914400 w 3479800"/>
              <a:gd name="connsiteY10" fmla="*/ 76200 h 673100"/>
              <a:gd name="connsiteX11" fmla="*/ 838200 w 3479800"/>
              <a:gd name="connsiteY11" fmla="*/ 50800 h 673100"/>
              <a:gd name="connsiteX12" fmla="*/ 762000 w 3479800"/>
              <a:gd name="connsiteY12" fmla="*/ 38100 h 673100"/>
              <a:gd name="connsiteX13" fmla="*/ 711200 w 3479800"/>
              <a:gd name="connsiteY13" fmla="*/ 25400 h 673100"/>
              <a:gd name="connsiteX14" fmla="*/ 482600 w 3479800"/>
              <a:gd name="connsiteY14" fmla="*/ 0 h 673100"/>
              <a:gd name="connsiteX15" fmla="*/ 177800 w 3479800"/>
              <a:gd name="connsiteY15" fmla="*/ 12700 h 673100"/>
              <a:gd name="connsiteX16" fmla="*/ 139700 w 3479800"/>
              <a:gd name="connsiteY16" fmla="*/ 25400 h 673100"/>
              <a:gd name="connsiteX17" fmla="*/ 101600 w 3479800"/>
              <a:gd name="connsiteY17" fmla="*/ 50800 h 673100"/>
              <a:gd name="connsiteX18" fmla="*/ 63500 w 3479800"/>
              <a:gd name="connsiteY18" fmla="*/ 127000 h 673100"/>
              <a:gd name="connsiteX19" fmla="*/ 38100 w 3479800"/>
              <a:gd name="connsiteY19" fmla="*/ 165100 h 673100"/>
              <a:gd name="connsiteX20" fmla="*/ 0 w 3479800"/>
              <a:gd name="connsiteY20" fmla="*/ 241300 h 673100"/>
              <a:gd name="connsiteX21" fmla="*/ 12700 w 3479800"/>
              <a:gd name="connsiteY21" fmla="*/ 457200 h 673100"/>
              <a:gd name="connsiteX22" fmla="*/ 25400 w 3479800"/>
              <a:gd name="connsiteY22" fmla="*/ 495300 h 673100"/>
              <a:gd name="connsiteX23" fmla="*/ 88900 w 3479800"/>
              <a:gd name="connsiteY23" fmla="*/ 571500 h 673100"/>
              <a:gd name="connsiteX24" fmla="*/ 139700 w 3479800"/>
              <a:gd name="connsiteY24" fmla="*/ 596900 h 673100"/>
              <a:gd name="connsiteX25" fmla="*/ 177800 w 3479800"/>
              <a:gd name="connsiteY25" fmla="*/ 622300 h 673100"/>
              <a:gd name="connsiteX26" fmla="*/ 660400 w 3479800"/>
              <a:gd name="connsiteY26" fmla="*/ 635000 h 673100"/>
              <a:gd name="connsiteX27" fmla="*/ 1460500 w 3479800"/>
              <a:gd name="connsiteY27" fmla="*/ 622300 h 673100"/>
              <a:gd name="connsiteX28" fmla="*/ 1600200 w 3479800"/>
              <a:gd name="connsiteY28" fmla="*/ 609600 h 673100"/>
              <a:gd name="connsiteX29" fmla="*/ 2133600 w 3479800"/>
              <a:gd name="connsiteY29" fmla="*/ 622300 h 673100"/>
              <a:gd name="connsiteX30" fmla="*/ 2235200 w 3479800"/>
              <a:gd name="connsiteY30" fmla="*/ 635000 h 673100"/>
              <a:gd name="connsiteX31" fmla="*/ 2425700 w 3479800"/>
              <a:gd name="connsiteY31" fmla="*/ 660400 h 673100"/>
              <a:gd name="connsiteX32" fmla="*/ 2476500 w 3479800"/>
              <a:gd name="connsiteY32" fmla="*/ 673100 h 673100"/>
              <a:gd name="connsiteX33" fmla="*/ 3225800 w 3479800"/>
              <a:gd name="connsiteY33" fmla="*/ 660400 h 673100"/>
              <a:gd name="connsiteX34" fmla="*/ 3302000 w 3479800"/>
              <a:gd name="connsiteY34" fmla="*/ 647700 h 673100"/>
              <a:gd name="connsiteX35" fmla="*/ 3378200 w 3479800"/>
              <a:gd name="connsiteY35" fmla="*/ 622300 h 673100"/>
              <a:gd name="connsiteX36" fmla="*/ 3390900 w 3479800"/>
              <a:gd name="connsiteY36" fmla="*/ 584200 h 673100"/>
              <a:gd name="connsiteX37" fmla="*/ 3429000 w 3479800"/>
              <a:gd name="connsiteY37" fmla="*/ 571500 h 673100"/>
              <a:gd name="connsiteX38" fmla="*/ 3467100 w 3479800"/>
              <a:gd name="connsiteY38" fmla="*/ 546100 h 673100"/>
              <a:gd name="connsiteX39" fmla="*/ 3479800 w 3479800"/>
              <a:gd name="connsiteY39" fmla="*/ 495300 h 673100"/>
              <a:gd name="connsiteX40" fmla="*/ 3416300 w 3479800"/>
              <a:gd name="connsiteY40" fmla="*/ 317500 h 673100"/>
              <a:gd name="connsiteX41" fmla="*/ 3352800 w 3479800"/>
              <a:gd name="connsiteY41" fmla="*/ 241300 h 673100"/>
              <a:gd name="connsiteX42" fmla="*/ 3289300 w 3479800"/>
              <a:gd name="connsiteY42" fmla="*/ 215900 h 673100"/>
              <a:gd name="connsiteX43" fmla="*/ 3187700 w 3479800"/>
              <a:gd name="connsiteY43" fmla="*/ 190500 h 673100"/>
              <a:gd name="connsiteX44" fmla="*/ 3098800 w 3479800"/>
              <a:gd name="connsiteY44" fmla="*/ 203200 h 67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479800" h="673100">
                <a:moveTo>
                  <a:pt x="3238500" y="228600"/>
                </a:moveTo>
                <a:cubicBezTo>
                  <a:pt x="3125683" y="256804"/>
                  <a:pt x="3231885" y="235943"/>
                  <a:pt x="3022600" y="228600"/>
                </a:cubicBezTo>
                <a:cubicBezTo>
                  <a:pt x="2836400" y="222067"/>
                  <a:pt x="2650067" y="220133"/>
                  <a:pt x="2463800" y="215900"/>
                </a:cubicBezTo>
                <a:cubicBezTo>
                  <a:pt x="2451100" y="211667"/>
                  <a:pt x="2438572" y="206878"/>
                  <a:pt x="2425700" y="203200"/>
                </a:cubicBezTo>
                <a:cubicBezTo>
                  <a:pt x="2383851" y="191243"/>
                  <a:pt x="2355048" y="186530"/>
                  <a:pt x="2311400" y="177800"/>
                </a:cubicBezTo>
                <a:cubicBezTo>
                  <a:pt x="2294467" y="169333"/>
                  <a:pt x="2278561" y="158387"/>
                  <a:pt x="2260600" y="152400"/>
                </a:cubicBezTo>
                <a:cubicBezTo>
                  <a:pt x="2240122" y="145574"/>
                  <a:pt x="2218675" y="140385"/>
                  <a:pt x="2197100" y="139700"/>
                </a:cubicBezTo>
                <a:cubicBezTo>
                  <a:pt x="1951654" y="131908"/>
                  <a:pt x="1706033" y="131233"/>
                  <a:pt x="1460500" y="127000"/>
                </a:cubicBezTo>
                <a:cubicBezTo>
                  <a:pt x="1319904" y="121376"/>
                  <a:pt x="1180107" y="124718"/>
                  <a:pt x="1041400" y="101600"/>
                </a:cubicBezTo>
                <a:cubicBezTo>
                  <a:pt x="1024183" y="98731"/>
                  <a:pt x="1007716" y="92323"/>
                  <a:pt x="990600" y="88900"/>
                </a:cubicBezTo>
                <a:cubicBezTo>
                  <a:pt x="965350" y="83850"/>
                  <a:pt x="939382" y="82445"/>
                  <a:pt x="914400" y="76200"/>
                </a:cubicBezTo>
                <a:cubicBezTo>
                  <a:pt x="888425" y="69706"/>
                  <a:pt x="864610" y="55202"/>
                  <a:pt x="838200" y="50800"/>
                </a:cubicBezTo>
                <a:cubicBezTo>
                  <a:pt x="812800" y="46567"/>
                  <a:pt x="787250" y="43150"/>
                  <a:pt x="762000" y="38100"/>
                </a:cubicBezTo>
                <a:cubicBezTo>
                  <a:pt x="744884" y="34677"/>
                  <a:pt x="728417" y="28269"/>
                  <a:pt x="711200" y="25400"/>
                </a:cubicBezTo>
                <a:cubicBezTo>
                  <a:pt x="657269" y="16412"/>
                  <a:pt x="531516" y="4892"/>
                  <a:pt x="482600" y="0"/>
                </a:cubicBezTo>
                <a:cubicBezTo>
                  <a:pt x="381000" y="4233"/>
                  <a:pt x="279210" y="5188"/>
                  <a:pt x="177800" y="12700"/>
                </a:cubicBezTo>
                <a:cubicBezTo>
                  <a:pt x="164450" y="13689"/>
                  <a:pt x="151674" y="19413"/>
                  <a:pt x="139700" y="25400"/>
                </a:cubicBezTo>
                <a:cubicBezTo>
                  <a:pt x="126048" y="32226"/>
                  <a:pt x="114300" y="42333"/>
                  <a:pt x="101600" y="50800"/>
                </a:cubicBezTo>
                <a:cubicBezTo>
                  <a:pt x="28807" y="159989"/>
                  <a:pt x="116080" y="21840"/>
                  <a:pt x="63500" y="127000"/>
                </a:cubicBezTo>
                <a:cubicBezTo>
                  <a:pt x="56674" y="140652"/>
                  <a:pt x="44926" y="151448"/>
                  <a:pt x="38100" y="165100"/>
                </a:cubicBezTo>
                <a:cubicBezTo>
                  <a:pt x="-14480" y="270260"/>
                  <a:pt x="72793" y="132111"/>
                  <a:pt x="0" y="241300"/>
                </a:cubicBezTo>
                <a:cubicBezTo>
                  <a:pt x="4233" y="313267"/>
                  <a:pt x="5527" y="385467"/>
                  <a:pt x="12700" y="457200"/>
                </a:cubicBezTo>
                <a:cubicBezTo>
                  <a:pt x="14032" y="470521"/>
                  <a:pt x="19413" y="483326"/>
                  <a:pt x="25400" y="495300"/>
                </a:cubicBezTo>
                <a:cubicBezTo>
                  <a:pt x="37777" y="520054"/>
                  <a:pt x="67054" y="555896"/>
                  <a:pt x="88900" y="571500"/>
                </a:cubicBezTo>
                <a:cubicBezTo>
                  <a:pt x="104306" y="582504"/>
                  <a:pt x="123262" y="587507"/>
                  <a:pt x="139700" y="596900"/>
                </a:cubicBezTo>
                <a:cubicBezTo>
                  <a:pt x="152952" y="604473"/>
                  <a:pt x="162577" y="621186"/>
                  <a:pt x="177800" y="622300"/>
                </a:cubicBezTo>
                <a:cubicBezTo>
                  <a:pt x="338293" y="634043"/>
                  <a:pt x="499533" y="630767"/>
                  <a:pt x="660400" y="635000"/>
                </a:cubicBezTo>
                <a:lnTo>
                  <a:pt x="1460500" y="622300"/>
                </a:lnTo>
                <a:cubicBezTo>
                  <a:pt x="1507242" y="621037"/>
                  <a:pt x="1553441" y="609600"/>
                  <a:pt x="1600200" y="609600"/>
                </a:cubicBezTo>
                <a:cubicBezTo>
                  <a:pt x="1778050" y="609600"/>
                  <a:pt x="1955800" y="618067"/>
                  <a:pt x="2133600" y="622300"/>
                </a:cubicBezTo>
                <a:lnTo>
                  <a:pt x="2235200" y="635000"/>
                </a:lnTo>
                <a:cubicBezTo>
                  <a:pt x="2317495" y="644682"/>
                  <a:pt x="2350377" y="645335"/>
                  <a:pt x="2425700" y="660400"/>
                </a:cubicBezTo>
                <a:cubicBezTo>
                  <a:pt x="2442816" y="663823"/>
                  <a:pt x="2459567" y="668867"/>
                  <a:pt x="2476500" y="673100"/>
                </a:cubicBezTo>
                <a:lnTo>
                  <a:pt x="3225800" y="660400"/>
                </a:lnTo>
                <a:cubicBezTo>
                  <a:pt x="3251538" y="659608"/>
                  <a:pt x="3277018" y="653945"/>
                  <a:pt x="3302000" y="647700"/>
                </a:cubicBezTo>
                <a:cubicBezTo>
                  <a:pt x="3327975" y="641206"/>
                  <a:pt x="3378200" y="622300"/>
                  <a:pt x="3378200" y="622300"/>
                </a:cubicBezTo>
                <a:cubicBezTo>
                  <a:pt x="3382433" y="609600"/>
                  <a:pt x="3381434" y="593666"/>
                  <a:pt x="3390900" y="584200"/>
                </a:cubicBezTo>
                <a:cubicBezTo>
                  <a:pt x="3400366" y="574734"/>
                  <a:pt x="3417026" y="577487"/>
                  <a:pt x="3429000" y="571500"/>
                </a:cubicBezTo>
                <a:cubicBezTo>
                  <a:pt x="3442652" y="564674"/>
                  <a:pt x="3454400" y="554567"/>
                  <a:pt x="3467100" y="546100"/>
                </a:cubicBezTo>
                <a:cubicBezTo>
                  <a:pt x="3471333" y="529167"/>
                  <a:pt x="3479800" y="512754"/>
                  <a:pt x="3479800" y="495300"/>
                </a:cubicBezTo>
                <a:cubicBezTo>
                  <a:pt x="3479800" y="431328"/>
                  <a:pt x="3450788" y="369232"/>
                  <a:pt x="3416300" y="317500"/>
                </a:cubicBezTo>
                <a:cubicBezTo>
                  <a:pt x="3398745" y="291167"/>
                  <a:pt x="3380739" y="258762"/>
                  <a:pt x="3352800" y="241300"/>
                </a:cubicBezTo>
                <a:cubicBezTo>
                  <a:pt x="3333468" y="229218"/>
                  <a:pt x="3311089" y="222604"/>
                  <a:pt x="3289300" y="215900"/>
                </a:cubicBezTo>
                <a:cubicBezTo>
                  <a:pt x="3255935" y="205634"/>
                  <a:pt x="3187700" y="190500"/>
                  <a:pt x="3187700" y="190500"/>
                </a:cubicBezTo>
                <a:cubicBezTo>
                  <a:pt x="3107324" y="203896"/>
                  <a:pt x="3137250" y="203200"/>
                  <a:pt x="3098800" y="203200"/>
                </a:cubicBezTo>
              </a:path>
            </a:pathLst>
          </a:custGeom>
          <a:noFill/>
          <a:ln w="38100">
            <a:solidFill>
              <a:srgbClr val="AF1F2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79935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09" y="351753"/>
            <a:ext cx="7911548" cy="857250"/>
          </a:xfrm>
        </p:spPr>
        <p:txBody>
          <a:bodyPr>
            <a:normAutofit fontScale="90000"/>
          </a:bodyPr>
          <a:lstStyle/>
          <a:p>
            <a:r>
              <a:rPr lang="en-US" dirty="0"/>
              <a:t>Remember: It’s All About Relationships</a:t>
            </a:r>
          </a:p>
        </p:txBody>
      </p:sp>
      <p:sp>
        <p:nvSpPr>
          <p:cNvPr id="3" name="Content Placeholder 2"/>
          <p:cNvSpPr>
            <a:spLocks noGrp="1"/>
          </p:cNvSpPr>
          <p:nvPr>
            <p:ph idx="1"/>
          </p:nvPr>
        </p:nvSpPr>
        <p:spPr>
          <a:xfrm>
            <a:off x="503584" y="1736037"/>
            <a:ext cx="8070573" cy="2769704"/>
          </a:xfrm>
        </p:spPr>
        <p:txBody>
          <a:bodyPr>
            <a:normAutofit fontScale="55000" lnSpcReduction="20000"/>
          </a:bodyPr>
          <a:lstStyle/>
          <a:p>
            <a:pPr>
              <a:spcAft>
                <a:spcPts val="900"/>
              </a:spcAft>
            </a:pPr>
            <a:r>
              <a:rPr lang="en-US" dirty="0"/>
              <a:t>RESULTS proves that deep relationships with elected officials &amp; staff drives change. </a:t>
            </a:r>
          </a:p>
          <a:p>
            <a:pPr>
              <a:spcAft>
                <a:spcPts val="900"/>
              </a:spcAft>
            </a:pPr>
            <a:r>
              <a:rPr lang="en-US" dirty="0"/>
              <a:t>Our goal: move them up the Champion Scale by being in relationship, educating them, making specific requests, mobilizing media and community, and </a:t>
            </a:r>
            <a:r>
              <a:rPr lang="en-US" u="sng" dirty="0"/>
              <a:t>never going away</a:t>
            </a:r>
            <a:r>
              <a:rPr lang="en-US" dirty="0"/>
              <a:t>.  </a:t>
            </a:r>
          </a:p>
          <a:p>
            <a:pPr>
              <a:spcAft>
                <a:spcPts val="900"/>
              </a:spcAft>
            </a:pPr>
            <a:r>
              <a:rPr lang="en-US" dirty="0"/>
              <a:t>Creating the </a:t>
            </a:r>
            <a:r>
              <a:rPr lang="en-US" u="sng" dirty="0"/>
              <a:t>public &amp; political will</a:t>
            </a:r>
            <a:r>
              <a:rPr lang="en-US" dirty="0"/>
              <a:t> to end poverty is the only thing that will end poverty and lead to equity.</a:t>
            </a:r>
          </a:p>
        </p:txBody>
      </p:sp>
      <p:sp>
        <p:nvSpPr>
          <p:cNvPr id="4" name="TextBox 3">
            <a:extLst>
              <a:ext uri="{FF2B5EF4-FFF2-40B4-BE49-F238E27FC236}">
                <a16:creationId xmlns:a16="http://schemas.microsoft.com/office/drawing/2014/main" id="{2212E45B-C39F-254D-89DA-7F1D97B0C74E}"/>
              </a:ext>
            </a:extLst>
          </p:cNvPr>
          <p:cNvSpPr txBox="1"/>
          <p:nvPr/>
        </p:nvSpPr>
        <p:spPr>
          <a:xfrm>
            <a:off x="6926580" y="4743450"/>
            <a:ext cx="731520" cy="300082"/>
          </a:xfrm>
          <a:prstGeom prst="rect">
            <a:avLst/>
          </a:prstGeom>
          <a:noFill/>
        </p:spPr>
        <p:txBody>
          <a:bodyPr wrap="square" rtlCol="0">
            <a:spAutoFit/>
          </a:bodyPr>
          <a:lstStyle/>
          <a:p>
            <a:fld id="{E2B7E606-AA09-954F-BEDC-D924F0D82C43}" type="slidenum">
              <a:rPr lang="en-US" sz="1350"/>
              <a:pPr/>
              <a:t>5</a:t>
            </a:fld>
            <a:endParaRPr lang="en-US" sz="1350" dirty="0"/>
          </a:p>
        </p:txBody>
      </p:sp>
    </p:spTree>
    <p:extLst>
      <p:ext uri="{BB962C8B-B14F-4D97-AF65-F5344CB8AC3E}">
        <p14:creationId xmlns:p14="http://schemas.microsoft.com/office/powerpoint/2010/main" val="396077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 the Heart and Mind</a:t>
            </a:r>
          </a:p>
        </p:txBody>
      </p:sp>
      <p:sp>
        <p:nvSpPr>
          <p:cNvPr id="3" name="Content Placeholder 2"/>
          <p:cNvSpPr>
            <a:spLocks noGrp="1"/>
          </p:cNvSpPr>
          <p:nvPr>
            <p:ph idx="1"/>
          </p:nvPr>
        </p:nvSpPr>
        <p:spPr>
          <a:xfrm>
            <a:off x="927652" y="1364974"/>
            <a:ext cx="7447722" cy="3167269"/>
          </a:xfrm>
        </p:spPr>
        <p:txBody>
          <a:bodyPr>
            <a:normAutofit fontScale="47500" lnSpcReduction="20000"/>
          </a:bodyPr>
          <a:lstStyle/>
          <a:p>
            <a:pPr marL="571500" indent="-571500">
              <a:spcAft>
                <a:spcPts val="450"/>
              </a:spcAft>
              <a:buFont typeface="Arial" panose="020B0604020202020204" pitchFamily="34" charset="0"/>
              <a:buChar char="•"/>
            </a:pPr>
            <a:r>
              <a:rPr lang="en-US" dirty="0"/>
              <a:t>All poverty solutions already exist</a:t>
            </a:r>
          </a:p>
          <a:p>
            <a:pPr marL="571500" indent="-571500">
              <a:spcAft>
                <a:spcPts val="450"/>
              </a:spcAft>
              <a:buFont typeface="Arial" panose="020B0604020202020204" pitchFamily="34" charset="0"/>
              <a:buChar char="•"/>
            </a:pPr>
            <a:r>
              <a:rPr lang="en-US" dirty="0"/>
              <a:t>Be in touch with your outrage about poverty and inequity</a:t>
            </a:r>
          </a:p>
          <a:p>
            <a:pPr marL="571500" indent="-571500">
              <a:spcAft>
                <a:spcPts val="450"/>
              </a:spcAft>
              <a:buFont typeface="Arial" panose="020B0604020202020204" pitchFamily="34" charset="0"/>
              <a:buChar char="•"/>
            </a:pPr>
            <a:r>
              <a:rPr lang="en-US" dirty="0"/>
              <a:t>Be in touch with your fear, but do it anyway</a:t>
            </a:r>
          </a:p>
          <a:p>
            <a:pPr marL="571500" indent="-571500">
              <a:spcAft>
                <a:spcPts val="450"/>
              </a:spcAft>
              <a:buFont typeface="Arial" panose="020B0604020202020204" pitchFamily="34" charset="0"/>
              <a:buChar char="•"/>
            </a:pPr>
            <a:r>
              <a:rPr lang="en-US" dirty="0"/>
              <a:t>You are a constituent “supervisor”—you have a right</a:t>
            </a:r>
          </a:p>
          <a:p>
            <a:pPr marL="571500" indent="-571500">
              <a:spcAft>
                <a:spcPts val="450"/>
              </a:spcAft>
              <a:buFont typeface="Arial" panose="020B0604020202020204" pitchFamily="34" charset="0"/>
              <a:buChar char="•"/>
            </a:pPr>
            <a:r>
              <a:rPr lang="en-US" dirty="0"/>
              <a:t>Members of Congress and staff are people</a:t>
            </a:r>
          </a:p>
          <a:p>
            <a:pPr marL="571500" indent="-571500">
              <a:spcAft>
                <a:spcPts val="450"/>
              </a:spcAft>
              <a:buFont typeface="Arial" panose="020B0604020202020204" pitchFamily="34" charset="0"/>
              <a:buChar char="•"/>
            </a:pPr>
            <a:r>
              <a:rPr lang="en-US" dirty="0"/>
              <a:t>Your influence &gt; influence of lobbyists</a:t>
            </a:r>
          </a:p>
          <a:p>
            <a:pPr marL="571500" indent="-571500">
              <a:spcAft>
                <a:spcPts val="450"/>
              </a:spcAft>
              <a:buFont typeface="Arial" panose="020B0604020202020204" pitchFamily="34" charset="0"/>
              <a:buChar char="•"/>
            </a:pPr>
            <a:r>
              <a:rPr lang="en-US" dirty="0"/>
              <a:t>You are not alone!</a:t>
            </a:r>
          </a:p>
          <a:p>
            <a:pPr marL="571500" indent="-571500">
              <a:spcAft>
                <a:spcPts val="450"/>
              </a:spcAft>
              <a:buFont typeface="Arial" panose="020B0604020202020204" pitchFamily="34" charset="0"/>
              <a:buChar char="•"/>
            </a:pPr>
            <a:r>
              <a:rPr lang="en-US" dirty="0"/>
              <a:t>This issues are non-partisan—put partisanship aside</a:t>
            </a:r>
          </a:p>
        </p:txBody>
      </p:sp>
    </p:spTree>
    <p:extLst>
      <p:ext uri="{BB962C8B-B14F-4D97-AF65-F5344CB8AC3E}">
        <p14:creationId xmlns:p14="http://schemas.microsoft.com/office/powerpoint/2010/main" val="274382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10" y="-53209"/>
            <a:ext cx="7566990" cy="857250"/>
          </a:xfrm>
        </p:spPr>
        <p:txBody>
          <a:bodyPr>
            <a:normAutofit/>
          </a:bodyPr>
          <a:lstStyle/>
          <a:p>
            <a:r>
              <a:rPr lang="en-US" dirty="0"/>
              <a:t>Basic Meeting with Congress</a:t>
            </a:r>
          </a:p>
        </p:txBody>
      </p:sp>
      <p:sp>
        <p:nvSpPr>
          <p:cNvPr id="3" name="Content Placeholder 2"/>
          <p:cNvSpPr>
            <a:spLocks noGrp="1"/>
          </p:cNvSpPr>
          <p:nvPr>
            <p:ph idx="1"/>
          </p:nvPr>
        </p:nvSpPr>
        <p:spPr>
          <a:xfrm>
            <a:off x="662610" y="989573"/>
            <a:ext cx="7885043" cy="3844158"/>
          </a:xfrm>
        </p:spPr>
        <p:txBody>
          <a:bodyPr>
            <a:normAutofit fontScale="55000" lnSpcReduction="20000"/>
          </a:bodyPr>
          <a:lstStyle/>
          <a:p>
            <a:pPr marL="409575" indent="-409575">
              <a:spcAft>
                <a:spcPts val="450"/>
              </a:spcAft>
              <a:buFont typeface="+mj-lt"/>
              <a:buAutoNum type="arabicPeriod"/>
            </a:pPr>
            <a:r>
              <a:rPr lang="en-US" dirty="0"/>
              <a:t>Introductions, thank </a:t>
            </a:r>
            <a:r>
              <a:rPr lang="en-US" dirty="0" err="1"/>
              <a:t>yous</a:t>
            </a:r>
            <a:r>
              <a:rPr lang="en-US" dirty="0"/>
              <a:t>, meeting overview</a:t>
            </a:r>
          </a:p>
          <a:p>
            <a:pPr marL="409575" indent="-409575">
              <a:spcAft>
                <a:spcPts val="450"/>
              </a:spcAft>
              <a:buFont typeface="+mj-lt"/>
              <a:buAutoNum type="arabicPeriod"/>
            </a:pPr>
            <a:r>
              <a:rPr lang="en-US" dirty="0"/>
              <a:t>Issue(s) overview</a:t>
            </a:r>
          </a:p>
          <a:p>
            <a:pPr marL="409575" indent="-409575">
              <a:spcAft>
                <a:spcPts val="450"/>
              </a:spcAft>
              <a:buFont typeface="+mj-lt"/>
              <a:buAutoNum type="arabicPeriod"/>
            </a:pPr>
            <a:r>
              <a:rPr lang="en-US" dirty="0"/>
              <a:t>Storyteller tells story to illustrate an issue</a:t>
            </a:r>
          </a:p>
          <a:p>
            <a:pPr marL="409575" indent="-409575">
              <a:spcAft>
                <a:spcPts val="450"/>
              </a:spcAft>
              <a:buFont typeface="+mj-lt"/>
              <a:buAutoNum type="arabicPeriod"/>
            </a:pPr>
            <a:r>
              <a:rPr lang="en-US" dirty="0"/>
              <a:t>Share media and letters supporting the issue.</a:t>
            </a:r>
          </a:p>
          <a:p>
            <a:pPr marL="409575" indent="-409575">
              <a:spcAft>
                <a:spcPts val="450"/>
              </a:spcAft>
              <a:buFont typeface="+mj-lt"/>
              <a:buAutoNum type="arabicPeriod"/>
            </a:pPr>
            <a:r>
              <a:rPr lang="en-US" dirty="0"/>
              <a:t>Make a requests requiring a yes or no answer</a:t>
            </a:r>
          </a:p>
          <a:p>
            <a:pPr marL="409575" indent="-409575">
              <a:spcAft>
                <a:spcPts val="450"/>
              </a:spcAft>
              <a:buFont typeface="+mj-lt"/>
              <a:buAutoNum type="arabicPeriod"/>
            </a:pPr>
            <a:r>
              <a:rPr lang="en-US" dirty="0"/>
              <a:t>Dialogue: listen, get specific, offer info</a:t>
            </a:r>
          </a:p>
          <a:p>
            <a:pPr marL="409575" indent="-409575">
              <a:spcAft>
                <a:spcPts val="450"/>
              </a:spcAft>
              <a:buFont typeface="+mj-lt"/>
              <a:buAutoNum type="arabicPeriod"/>
            </a:pPr>
            <a:r>
              <a:rPr lang="en-US" dirty="0"/>
              <a:t>Summarize next steps</a:t>
            </a:r>
          </a:p>
          <a:p>
            <a:pPr marL="409575" indent="-409575">
              <a:spcAft>
                <a:spcPts val="450"/>
              </a:spcAft>
              <a:buFont typeface="+mj-lt"/>
              <a:buAutoNum type="arabicPeriod"/>
            </a:pPr>
            <a:r>
              <a:rPr lang="en-US" dirty="0"/>
              <a:t>Leave materials, ask for photo </a:t>
            </a:r>
          </a:p>
          <a:p>
            <a:pPr marL="409575" indent="-409575">
              <a:spcAft>
                <a:spcPts val="450"/>
              </a:spcAft>
              <a:buFont typeface="+mj-lt"/>
              <a:buAutoNum type="arabicPeriod"/>
            </a:pPr>
            <a:r>
              <a:rPr lang="en-US" dirty="0"/>
              <a:t>After: who will report meeting? Who will follow up?</a:t>
            </a:r>
          </a:p>
        </p:txBody>
      </p:sp>
    </p:spTree>
    <p:extLst>
      <p:ext uri="{BB962C8B-B14F-4D97-AF65-F5344CB8AC3E}">
        <p14:creationId xmlns:p14="http://schemas.microsoft.com/office/powerpoint/2010/main" val="88416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59" y="666237"/>
            <a:ext cx="1921589" cy="3596556"/>
          </a:xfrm>
        </p:spPr>
        <p:txBody>
          <a:bodyPr>
            <a:normAutofit/>
          </a:bodyPr>
          <a:lstStyle/>
          <a:p>
            <a:r>
              <a:rPr lang="en-US" dirty="0">
                <a:solidFill>
                  <a:srgbClr val="C00000"/>
                </a:solidFill>
              </a:rPr>
              <a:t>Basic Roles</a:t>
            </a:r>
          </a:p>
        </p:txBody>
      </p:sp>
      <p:graphicFrame>
        <p:nvGraphicFramePr>
          <p:cNvPr id="5" name="Content Placeholder 2">
            <a:extLst>
              <a:ext uri="{FF2B5EF4-FFF2-40B4-BE49-F238E27FC236}">
                <a16:creationId xmlns:a16="http://schemas.microsoft.com/office/drawing/2014/main" id="{0F688D7B-B355-4ACF-8E08-66D7E794A78C}"/>
              </a:ext>
            </a:extLst>
          </p:cNvPr>
          <p:cNvGraphicFramePr>
            <a:graphicFrameLocks noGrp="1"/>
          </p:cNvGraphicFramePr>
          <p:nvPr>
            <p:ph idx="1"/>
            <p:extLst>
              <p:ext uri="{D42A27DB-BD31-4B8C-83A1-F6EECF244321}">
                <p14:modId xmlns:p14="http://schemas.microsoft.com/office/powerpoint/2010/main" val="1331160428"/>
              </p:ext>
            </p:extLst>
          </p:nvPr>
        </p:nvGraphicFramePr>
        <p:xfrm>
          <a:off x="3246783" y="353193"/>
          <a:ext cx="4850295" cy="4414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8940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Getting Face-to-Face</a:t>
            </a:r>
          </a:p>
        </p:txBody>
      </p:sp>
      <p:sp>
        <p:nvSpPr>
          <p:cNvPr id="3" name="Content Placeholder 2"/>
          <p:cNvSpPr>
            <a:spLocks noGrp="1"/>
          </p:cNvSpPr>
          <p:nvPr>
            <p:ph idx="1"/>
          </p:nvPr>
        </p:nvSpPr>
        <p:spPr>
          <a:xfrm>
            <a:off x="715617" y="1319420"/>
            <a:ext cx="7712765" cy="3186319"/>
          </a:xfrm>
        </p:spPr>
        <p:txBody>
          <a:bodyPr>
            <a:normAutofit fontScale="85000" lnSpcReduction="10000"/>
          </a:bodyPr>
          <a:lstStyle/>
          <a:p>
            <a:pPr marL="571500" indent="-571500">
              <a:buFont typeface="Arial" panose="020B0604020202020204" pitchFamily="34" charset="0"/>
              <a:buChar char="•"/>
            </a:pPr>
            <a:r>
              <a:rPr lang="en-US" dirty="0"/>
              <a:t>Ask for a photo with the MoC</a:t>
            </a:r>
          </a:p>
          <a:p>
            <a:pPr marL="571500" indent="-571500">
              <a:buFont typeface="Arial" panose="020B0604020202020204" pitchFamily="34" charset="0"/>
              <a:buChar char="•"/>
            </a:pPr>
            <a:r>
              <a:rPr lang="en-US" dirty="0"/>
              <a:t>Ask if you can come back later </a:t>
            </a:r>
          </a:p>
          <a:p>
            <a:pPr marL="571500" indent="-571500">
              <a:buFont typeface="Arial" panose="020B0604020202020204" pitchFamily="34" charset="0"/>
              <a:buChar char="•"/>
            </a:pPr>
            <a:r>
              <a:rPr lang="en-US" dirty="0"/>
              <a:t>Invite MoC to the reception </a:t>
            </a:r>
          </a:p>
          <a:p>
            <a:pPr marL="571500" indent="-571500">
              <a:buFont typeface="Arial" panose="020B0604020202020204" pitchFamily="34" charset="0"/>
              <a:buChar char="•"/>
            </a:pPr>
            <a:r>
              <a:rPr lang="en-US" dirty="0"/>
              <a:t>Speak to the scheduler to set up an August recess meeting</a:t>
            </a:r>
          </a:p>
        </p:txBody>
      </p:sp>
    </p:spTree>
    <p:extLst>
      <p:ext uri="{BB962C8B-B14F-4D97-AF65-F5344CB8AC3E}">
        <p14:creationId xmlns:p14="http://schemas.microsoft.com/office/powerpoint/2010/main" val="1427756005"/>
      </p:ext>
    </p:extLst>
  </p:cSld>
  <p:clrMapOvr>
    <a:masterClrMapping/>
  </p:clrMapOvr>
</p:sld>
</file>

<file path=ppt/theme/theme1.xml><?xml version="1.0" encoding="utf-8"?>
<a:theme xmlns:a="http://schemas.openxmlformats.org/drawingml/2006/main" name="2_Custom Design">
  <a:themeElements>
    <a:clrScheme name="Custom 2">
      <a:dk1>
        <a:sysClr val="windowText" lastClr="000000"/>
      </a:dk1>
      <a:lt1>
        <a:sysClr val="window" lastClr="FFFFFF"/>
      </a:lt1>
      <a:dk2>
        <a:srgbClr val="AF1F2C"/>
      </a:dk2>
      <a:lt2>
        <a:srgbClr val="FFFFFF"/>
      </a:lt2>
      <a:accent1>
        <a:srgbClr val="62ABAC"/>
      </a:accent1>
      <a:accent2>
        <a:srgbClr val="AF1F2C"/>
      </a:accent2>
      <a:accent3>
        <a:srgbClr val="ECECEA"/>
      </a:accent3>
      <a:accent4>
        <a:srgbClr val="0F1925"/>
      </a:accent4>
      <a:accent5>
        <a:srgbClr val="FFFFFF"/>
      </a:accent5>
      <a:accent6>
        <a:srgbClr val="231F20"/>
      </a:accent6>
      <a:hlink>
        <a:srgbClr val="AF1F2C"/>
      </a:hlink>
      <a:folHlink>
        <a:srgbClr val="ECECE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esented_x0020_on xmlns="8ee30887-f2a8-4008-a2f9-85531acb3cd7" xsi:nil="true"/>
    <Department xmlns="8ee30887-f2a8-4008-a2f9-85531acb3cd7">
      <Value>Domestic</Value>
      <Value>Global</Value>
    </Departmen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F1D465B8E88F4FAF5AAC80E25144D0" ma:contentTypeVersion="13" ma:contentTypeDescription="Create a new document." ma:contentTypeScope="" ma:versionID="7155e776605577e94b223e15308e2089">
  <xsd:schema xmlns:xsd="http://www.w3.org/2001/XMLSchema" xmlns:xs="http://www.w3.org/2001/XMLSchema" xmlns:p="http://schemas.microsoft.com/office/2006/metadata/properties" xmlns:ns2="8ee30887-f2a8-4008-a2f9-85531acb3cd7" xmlns:ns3="876372d7-2542-4065-ad3b-22612840f7b4" targetNamespace="http://schemas.microsoft.com/office/2006/metadata/properties" ma:root="true" ma:fieldsID="ce157ae0a32ab256e208de15966d13d6" ns2:_="" ns3:_="">
    <xsd:import namespace="8ee30887-f2a8-4008-a2f9-85531acb3cd7"/>
    <xsd:import namespace="876372d7-2542-4065-ad3b-22612840f7b4"/>
    <xsd:element name="properties">
      <xsd:complexType>
        <xsd:sequence>
          <xsd:element name="documentManagement">
            <xsd:complexType>
              <xsd:all>
                <xsd:element ref="ns2:Department" minOccurs="0"/>
                <xsd:element ref="ns3:SharedWithUsers" minOccurs="0"/>
                <xsd:element ref="ns3:SharingHintHash" minOccurs="0"/>
                <xsd:element ref="ns3:SharedWithDetails" minOccurs="0"/>
                <xsd:element ref="ns2:Presented_x0020_on" minOccurs="0"/>
                <xsd:element ref="ns3:LastSharedByUser" minOccurs="0"/>
                <xsd:element ref="ns3:LastSharedByTime" minOccurs="0"/>
                <xsd:element ref="ns2:MediaServiceMetadata" minOccurs="0"/>
                <xsd:element ref="ns2:MediaServiceFastMetadata" minOccurs="0"/>
                <xsd:element ref="ns2:MediaServiceAutoTag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e30887-f2a8-4008-a2f9-85531acb3cd7" elementFormDefault="qualified">
    <xsd:import namespace="http://schemas.microsoft.com/office/2006/documentManagement/types"/>
    <xsd:import namespace="http://schemas.microsoft.com/office/infopath/2007/PartnerControls"/>
    <xsd:element name="Department" ma:index="8" nillable="true" ma:displayName="Department" ma:default="Accounting" ma:internalName="Department" ma:requiredMultiChoice="true">
      <xsd:complexType>
        <xsd:complexContent>
          <xsd:extension base="dms:MultiChoice">
            <xsd:sequence>
              <xsd:element name="Value" maxOccurs="unbounded" minOccurs="0" nillable="true">
                <xsd:simpleType>
                  <xsd:restriction base="dms:Choice">
                    <xsd:enumeration value="Accounting"/>
                    <xsd:enumeration value="Development"/>
                    <xsd:enumeration value="Domestic"/>
                    <xsd:enumeration value="Global"/>
                    <xsd:enumeration value="Human Resources"/>
                    <xsd:enumeration value="MCS"/>
                    <xsd:enumeration value="Operations"/>
                  </xsd:restriction>
                </xsd:simpleType>
              </xsd:element>
            </xsd:sequence>
          </xsd:extension>
        </xsd:complexContent>
      </xsd:complexType>
    </xsd:element>
    <xsd:element name="Presented_x0020_on" ma:index="12" nillable="true" ma:displayName="Presented on" ma:format="DateOnly" ma:internalName="Presented_x0020_on">
      <xsd:simpleType>
        <xsd:restriction base="dms:DateTime"/>
      </xsd:simple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6372d7-2542-4065-ad3b-22612840f7b4"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E503D4-7F04-49E2-80A2-1CEE3922757E}">
  <ds:schemaRefs>
    <ds:schemaRef ds:uri="http://schemas.microsoft.com/office/2006/metadata/properties"/>
    <ds:schemaRef ds:uri="http://schemas.microsoft.com/office/infopath/2007/PartnerControls"/>
    <ds:schemaRef ds:uri="8ee30887-f2a8-4008-a2f9-85531acb3cd7"/>
  </ds:schemaRefs>
</ds:datastoreItem>
</file>

<file path=customXml/itemProps2.xml><?xml version="1.0" encoding="utf-8"?>
<ds:datastoreItem xmlns:ds="http://schemas.openxmlformats.org/officeDocument/2006/customXml" ds:itemID="{2126F2BE-ACED-48AE-8639-623C9ABF5712}">
  <ds:schemaRefs>
    <ds:schemaRef ds:uri="http://schemas.microsoft.com/sharepoint/v3/contenttype/forms"/>
  </ds:schemaRefs>
</ds:datastoreItem>
</file>

<file path=customXml/itemProps3.xml><?xml version="1.0" encoding="utf-8"?>
<ds:datastoreItem xmlns:ds="http://schemas.openxmlformats.org/officeDocument/2006/customXml" ds:itemID="{E16B8B64-F607-4FFB-9AA9-1852F10C88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e30887-f2a8-4008-a2f9-85531acb3cd7"/>
    <ds:schemaRef ds:uri="876372d7-2542-4065-ad3b-22612840f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2_Custom Design</Template>
  <TotalTime>121</TotalTime>
  <Words>632</Words>
  <Application>Microsoft Macintosh PowerPoint</Application>
  <PresentationFormat>On-screen Show (16:9)</PresentationFormat>
  <Paragraphs>72</Paragraphs>
  <Slides>21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Chalkduster</vt:lpstr>
      <vt:lpstr>Courier New</vt:lpstr>
      <vt:lpstr>Helvetica</vt:lpstr>
      <vt:lpstr>Wingdings</vt:lpstr>
      <vt:lpstr>2_Custom Design</vt:lpstr>
      <vt:lpstr>Fundraising Update</vt:lpstr>
      <vt:lpstr>I’m Meeting my with Congress!   I hope they don’t eat me!</vt:lpstr>
      <vt:lpstr>Tomorrow is the Day!</vt:lpstr>
      <vt:lpstr>Most Powerful Tactic!</vt:lpstr>
      <vt:lpstr>Remember: It’s All About Relationships</vt:lpstr>
      <vt:lpstr>Prepare the Heart and Mind</vt:lpstr>
      <vt:lpstr>Basic Meeting with Congress</vt:lpstr>
      <vt:lpstr>Basic Roles</vt:lpstr>
      <vt:lpstr>Tips for Getting Face-to-Face</vt:lpstr>
      <vt:lpstr>Tips for Working with Each Other </vt:lpstr>
      <vt:lpstr>Let’s Practice</vt:lpstr>
      <vt:lpstr>How did it 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Patterson</dc:creator>
  <cp:lastModifiedBy>Ken Patterson</cp:lastModifiedBy>
  <cp:revision>6</cp:revision>
  <dcterms:created xsi:type="dcterms:W3CDTF">2019-07-10T17:51:29Z</dcterms:created>
  <dcterms:modified xsi:type="dcterms:W3CDTF">2019-07-10T19:52:49Z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0x01010035F1D465B8E88F4FAF5AAC80E25144D0</vt:lpwstr>
  </property>
</Properties>
</file>