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5" r:id="rId2"/>
    <p:sldMasterId id="2147483677" r:id="rId3"/>
  </p:sldMasterIdLst>
  <p:notesMasterIdLst>
    <p:notesMasterId r:id="rId39"/>
  </p:notesMasterIdLst>
  <p:sldIdLst>
    <p:sldId id="256" r:id="rId4"/>
    <p:sldId id="266" r:id="rId5"/>
    <p:sldId id="301" r:id="rId6"/>
    <p:sldId id="292" r:id="rId7"/>
    <p:sldId id="294" r:id="rId8"/>
    <p:sldId id="280" r:id="rId9"/>
    <p:sldId id="259" r:id="rId10"/>
    <p:sldId id="260" r:id="rId11"/>
    <p:sldId id="290" r:id="rId12"/>
    <p:sldId id="262" r:id="rId13"/>
    <p:sldId id="268" r:id="rId14"/>
    <p:sldId id="296" r:id="rId15"/>
    <p:sldId id="269" r:id="rId16"/>
    <p:sldId id="270" r:id="rId17"/>
    <p:sldId id="264" r:id="rId18"/>
    <p:sldId id="300" r:id="rId19"/>
    <p:sldId id="298" r:id="rId20"/>
    <p:sldId id="273" r:id="rId21"/>
    <p:sldId id="272" r:id="rId22"/>
    <p:sldId id="277" r:id="rId23"/>
    <p:sldId id="279" r:id="rId24"/>
    <p:sldId id="275" r:id="rId25"/>
    <p:sldId id="276" r:id="rId26"/>
    <p:sldId id="274" r:id="rId27"/>
    <p:sldId id="297" r:id="rId28"/>
    <p:sldId id="293" r:id="rId29"/>
    <p:sldId id="299" r:id="rId30"/>
    <p:sldId id="271" r:id="rId31"/>
    <p:sldId id="291" r:id="rId32"/>
    <p:sldId id="282" r:id="rId33"/>
    <p:sldId id="278" r:id="rId34"/>
    <p:sldId id="287" r:id="rId35"/>
    <p:sldId id="288" r:id="rId36"/>
    <p:sldId id="283" r:id="rId37"/>
    <p:sldId id="289" r:id="rId3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5DB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98" d="100"/>
          <a:sy n="98" d="100"/>
        </p:scale>
        <p:origin x="318" y="96"/>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notesMaster" Target="notesMasters/notesMaster1.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theme" Target="theme/theme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tableStyles" Target="tableStyles.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CDC5014-C47F-4A9B-8222-C0C49C7C36A7}" type="datetimeFigureOut">
              <a:rPr lang="en-US" smtClean="0"/>
              <a:t>5/15/2024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C82EC6E-A2D0-427E-9725-0CF1554363F0}" type="slidenum">
              <a:rPr lang="en-US" smtClean="0"/>
              <a:t>‹#›</a:t>
            </a:fld>
            <a:endParaRPr lang="en-US"/>
          </a:p>
        </p:txBody>
      </p:sp>
    </p:spTree>
    <p:extLst>
      <p:ext uri="{BB962C8B-B14F-4D97-AF65-F5344CB8AC3E}">
        <p14:creationId xmlns:p14="http://schemas.microsoft.com/office/powerpoint/2010/main" val="31364268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https://www.who.int/news/item/24-04-2024-global-immunization-efforts-have-saved-at-least-154-million-lives-over-the-past-50-years</a:t>
            </a:r>
          </a:p>
        </p:txBody>
      </p:sp>
      <p:sp>
        <p:nvSpPr>
          <p:cNvPr id="4" name="Slide Number Placeholder 3"/>
          <p:cNvSpPr>
            <a:spLocks noGrp="1"/>
          </p:cNvSpPr>
          <p:nvPr>
            <p:ph type="sldNum" sz="quarter" idx="5"/>
          </p:nvPr>
        </p:nvSpPr>
        <p:spPr/>
        <p:txBody>
          <a:bodyPr/>
          <a:lstStyle/>
          <a:p>
            <a:fld id="{4C82EC6E-A2D0-427E-9725-0CF1554363F0}" type="slidenum">
              <a:rPr lang="en-US" smtClean="0"/>
              <a:t>3</a:t>
            </a:fld>
            <a:endParaRPr lang="en-US"/>
          </a:p>
        </p:txBody>
      </p:sp>
    </p:spTree>
    <p:extLst>
      <p:ext uri="{BB962C8B-B14F-4D97-AF65-F5344CB8AC3E}">
        <p14:creationId xmlns:p14="http://schemas.microsoft.com/office/powerpoint/2010/main" val="10141459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And the vast majority of the decrease in child mortality has been due to improvements in the Asia region. There is still an extremely dire child mortality crisis, and it’s being felt especially hard in Africa.</a:t>
            </a:r>
          </a:p>
          <a:p>
            <a:endParaRPr lang="en-US"/>
          </a:p>
        </p:txBody>
      </p:sp>
      <p:sp>
        <p:nvSpPr>
          <p:cNvPr id="4" name="Slide Number Placeholder 3"/>
          <p:cNvSpPr>
            <a:spLocks noGrp="1"/>
          </p:cNvSpPr>
          <p:nvPr>
            <p:ph type="sldNum" sz="quarter" idx="5"/>
          </p:nvPr>
        </p:nvSpPr>
        <p:spPr/>
        <p:txBody>
          <a:bodyPr/>
          <a:lstStyle/>
          <a:p>
            <a:fld id="{4C82EC6E-A2D0-427E-9725-0CF1554363F0}" type="slidenum">
              <a:rPr lang="en-US" smtClean="0"/>
              <a:t>16</a:t>
            </a:fld>
            <a:endParaRPr lang="en-US"/>
          </a:p>
        </p:txBody>
      </p:sp>
    </p:spTree>
    <p:extLst>
      <p:ext uri="{BB962C8B-B14F-4D97-AF65-F5344CB8AC3E}">
        <p14:creationId xmlns:p14="http://schemas.microsoft.com/office/powerpoint/2010/main" val="10072295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https://commons.wikimedia.org/wiki/File:Simian_measles_pneumonia_-_Case_287_(13431698195).jpg</a:t>
            </a:r>
          </a:p>
          <a:p>
            <a:endParaRPr lang="en-US"/>
          </a:p>
        </p:txBody>
      </p:sp>
      <p:sp>
        <p:nvSpPr>
          <p:cNvPr id="4" name="Slide Number Placeholder 3"/>
          <p:cNvSpPr>
            <a:spLocks noGrp="1"/>
          </p:cNvSpPr>
          <p:nvPr>
            <p:ph type="sldNum" sz="quarter" idx="5"/>
          </p:nvPr>
        </p:nvSpPr>
        <p:spPr/>
        <p:txBody>
          <a:bodyPr/>
          <a:lstStyle/>
          <a:p>
            <a:fld id="{3A6FD8F4-5092-42CF-932A-F98E761D5A0B}" type="slidenum">
              <a:rPr lang="en-US" smtClean="0"/>
              <a:t>17</a:t>
            </a:fld>
            <a:endParaRPr lang="en-US"/>
          </a:p>
        </p:txBody>
      </p:sp>
    </p:spTree>
    <p:extLst>
      <p:ext uri="{BB962C8B-B14F-4D97-AF65-F5344CB8AC3E}">
        <p14:creationId xmlns:p14="http://schemas.microsoft.com/office/powerpoint/2010/main" val="12041202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C82EC6E-A2D0-427E-9725-0CF1554363F0}" type="slidenum">
              <a:rPr lang="en-US" smtClean="0"/>
              <a:t>19</a:t>
            </a:fld>
            <a:endParaRPr lang="en-US"/>
          </a:p>
        </p:txBody>
      </p:sp>
    </p:spTree>
    <p:extLst>
      <p:ext uri="{BB962C8B-B14F-4D97-AF65-F5344CB8AC3E}">
        <p14:creationId xmlns:p14="http://schemas.microsoft.com/office/powerpoint/2010/main" val="19784631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Today, it costs $18 to fully immunize children in low-income countries. This price has reduced from $23 in 2013. This would not have happened on its own. It’s the result of sustained global partnership to save children’s lives. </a:t>
            </a:r>
          </a:p>
        </p:txBody>
      </p:sp>
      <p:sp>
        <p:nvSpPr>
          <p:cNvPr id="4" name="Slide Number Placeholder 3"/>
          <p:cNvSpPr>
            <a:spLocks noGrp="1"/>
          </p:cNvSpPr>
          <p:nvPr>
            <p:ph type="sldNum" sz="quarter" idx="5"/>
          </p:nvPr>
        </p:nvSpPr>
        <p:spPr/>
        <p:txBody>
          <a:bodyPr/>
          <a:lstStyle/>
          <a:p>
            <a:fld id="{4C82EC6E-A2D0-427E-9725-0CF1554363F0}" type="slidenum">
              <a:rPr lang="en-US" smtClean="0"/>
              <a:t>22</a:t>
            </a:fld>
            <a:endParaRPr lang="en-US"/>
          </a:p>
        </p:txBody>
      </p:sp>
    </p:spTree>
    <p:extLst>
      <p:ext uri="{BB962C8B-B14F-4D97-AF65-F5344CB8AC3E}">
        <p14:creationId xmlns:p14="http://schemas.microsoft.com/office/powerpoint/2010/main" val="27531610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Making more vaccines would lower the cost per dose, but companies did not want to risk producing vaccines that no one would buy. And the countries could not commit to buying until the price went down. It was a failure of the vaccine market. Gavi was created as a solution to encourage manufacturers to lower vaccine prices for the poorest countries. Gavi shares the cost that countries pay for vaccines, which allows them to guarantee long-term, high-volume, predictable demand for the manufacturers. In 20 years, the number of manufacturers supplying Gavi-supported vaccines increased from five to 19, with more than half in low- and middle-income countries.</a:t>
            </a:r>
          </a:p>
        </p:txBody>
      </p:sp>
      <p:sp>
        <p:nvSpPr>
          <p:cNvPr id="4" name="Slide Number Placeholder 3"/>
          <p:cNvSpPr>
            <a:spLocks noGrp="1"/>
          </p:cNvSpPr>
          <p:nvPr>
            <p:ph type="sldNum" sz="quarter" idx="5"/>
          </p:nvPr>
        </p:nvSpPr>
        <p:spPr/>
        <p:txBody>
          <a:bodyPr/>
          <a:lstStyle/>
          <a:p>
            <a:fld id="{4C82EC6E-A2D0-427E-9725-0CF1554363F0}" type="slidenum">
              <a:rPr lang="en-US" smtClean="0"/>
              <a:t>24</a:t>
            </a:fld>
            <a:endParaRPr lang="en-US"/>
          </a:p>
        </p:txBody>
      </p:sp>
    </p:spTree>
    <p:extLst>
      <p:ext uri="{BB962C8B-B14F-4D97-AF65-F5344CB8AC3E}">
        <p14:creationId xmlns:p14="http://schemas.microsoft.com/office/powerpoint/2010/main" val="40594931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https://commons.wikimedia.org/wiki/File:Rate_of_reported_cases_and_deaths_from_measles_in_the_USA,_OWID.svg</a:t>
            </a:r>
          </a:p>
        </p:txBody>
      </p:sp>
      <p:sp>
        <p:nvSpPr>
          <p:cNvPr id="4" name="Slide Number Placeholder 3"/>
          <p:cNvSpPr>
            <a:spLocks noGrp="1"/>
          </p:cNvSpPr>
          <p:nvPr>
            <p:ph type="sldNum" sz="quarter" idx="5"/>
          </p:nvPr>
        </p:nvSpPr>
        <p:spPr/>
        <p:txBody>
          <a:bodyPr/>
          <a:lstStyle/>
          <a:p>
            <a:fld id="{3A6FD8F4-5092-42CF-932A-F98E761D5A0B}" type="slidenum">
              <a:rPr lang="en-US" smtClean="0"/>
              <a:t>27</a:t>
            </a:fld>
            <a:endParaRPr lang="en-US"/>
          </a:p>
        </p:txBody>
      </p:sp>
    </p:spTree>
    <p:extLst>
      <p:ext uri="{BB962C8B-B14F-4D97-AF65-F5344CB8AC3E}">
        <p14:creationId xmlns:p14="http://schemas.microsoft.com/office/powerpoint/2010/main" val="395930644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But now, because of health service interruptions during the COVID-19 pandemic, global vaccination coverage has suffered the largest backslide in 30 years. In 2021, 25 million infants missed lifesaving vaccines. This is happening against a backdrop of rapidly rising malnutrition which is creating a perfect storm for child health. Malnourished children already have weakened immunity, so missed vaccines or falling behind schedule means common childhood illnesses could become deadly</a:t>
            </a:r>
          </a:p>
        </p:txBody>
      </p:sp>
      <p:sp>
        <p:nvSpPr>
          <p:cNvPr id="4" name="Slide Number Placeholder 3"/>
          <p:cNvSpPr>
            <a:spLocks noGrp="1"/>
          </p:cNvSpPr>
          <p:nvPr>
            <p:ph type="sldNum" sz="quarter" idx="5"/>
          </p:nvPr>
        </p:nvSpPr>
        <p:spPr/>
        <p:txBody>
          <a:bodyPr/>
          <a:lstStyle/>
          <a:p>
            <a:fld id="{4C82EC6E-A2D0-427E-9725-0CF1554363F0}" type="slidenum">
              <a:rPr lang="en-US" smtClean="0"/>
              <a:t>28</a:t>
            </a:fld>
            <a:endParaRPr lang="en-US"/>
          </a:p>
        </p:txBody>
      </p:sp>
    </p:spTree>
    <p:extLst>
      <p:ext uri="{BB962C8B-B14F-4D97-AF65-F5344CB8AC3E}">
        <p14:creationId xmlns:p14="http://schemas.microsoft.com/office/powerpoint/2010/main" val="365818069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C82EC6E-A2D0-427E-9725-0CF1554363F0}" type="slidenum">
              <a:rPr lang="en-US" smtClean="0"/>
              <a:t>29</a:t>
            </a:fld>
            <a:endParaRPr lang="en-US"/>
          </a:p>
        </p:txBody>
      </p:sp>
    </p:spTree>
    <p:extLst>
      <p:ext uri="{BB962C8B-B14F-4D97-AF65-F5344CB8AC3E}">
        <p14:creationId xmlns:p14="http://schemas.microsoft.com/office/powerpoint/2010/main" val="395123490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Gavi will launch their investment case to fund their next strategic period from 2026-2030. </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https://www.gavi.org/our-alliance/strategy/phase-6-2026-2030</a:t>
            </a:r>
          </a:p>
          <a:p>
            <a:endParaRPr lang="en-US"/>
          </a:p>
        </p:txBody>
      </p:sp>
      <p:sp>
        <p:nvSpPr>
          <p:cNvPr id="4" name="Slide Number Placeholder 3"/>
          <p:cNvSpPr>
            <a:spLocks noGrp="1"/>
          </p:cNvSpPr>
          <p:nvPr>
            <p:ph type="sldNum" sz="quarter" idx="5"/>
          </p:nvPr>
        </p:nvSpPr>
        <p:spPr/>
        <p:txBody>
          <a:bodyPr/>
          <a:lstStyle/>
          <a:p>
            <a:fld id="{4C82EC6E-A2D0-427E-9725-0CF1554363F0}" type="slidenum">
              <a:rPr lang="en-US" smtClean="0"/>
              <a:t>30</a:t>
            </a:fld>
            <a:endParaRPr lang="en-US"/>
          </a:p>
        </p:txBody>
      </p:sp>
    </p:spTree>
    <p:extLst>
      <p:ext uri="{BB962C8B-B14F-4D97-AF65-F5344CB8AC3E}">
        <p14:creationId xmlns:p14="http://schemas.microsoft.com/office/powerpoint/2010/main" val="427950477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https://digital.sciencehistory.org/works/wp988j884</a:t>
            </a:r>
          </a:p>
        </p:txBody>
      </p:sp>
      <p:sp>
        <p:nvSpPr>
          <p:cNvPr id="4" name="Slide Number Placeholder 3"/>
          <p:cNvSpPr>
            <a:spLocks noGrp="1"/>
          </p:cNvSpPr>
          <p:nvPr>
            <p:ph type="sldNum" sz="quarter" idx="5"/>
          </p:nvPr>
        </p:nvSpPr>
        <p:spPr/>
        <p:txBody>
          <a:bodyPr/>
          <a:lstStyle/>
          <a:p>
            <a:fld id="{4C82EC6E-A2D0-427E-9725-0CF1554363F0}" type="slidenum">
              <a:rPr lang="en-US" smtClean="0"/>
              <a:t>31</a:t>
            </a:fld>
            <a:endParaRPr lang="en-US"/>
          </a:p>
        </p:txBody>
      </p:sp>
    </p:spTree>
    <p:extLst>
      <p:ext uri="{BB962C8B-B14F-4D97-AF65-F5344CB8AC3E}">
        <p14:creationId xmlns:p14="http://schemas.microsoft.com/office/powerpoint/2010/main" val="28720886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 vision of RESULTS is to be a leading catalyst of rapid progress toward a world where extreme poverty no longer exists and where nobody dies of causes in one part of the world that are easily preventable in other parts of the world.</a:t>
            </a:r>
          </a:p>
          <a:p>
            <a:endParaRPr lang="en-US"/>
          </a:p>
          <a:p>
            <a:r>
              <a:rPr lang="en-US"/>
              <a:t>Researchers estimate child mortality rates have averaged around 40 to 50 percent across different locations and time periods</a:t>
            </a:r>
          </a:p>
        </p:txBody>
      </p:sp>
      <p:sp>
        <p:nvSpPr>
          <p:cNvPr id="4" name="Slide Number Placeholder 3"/>
          <p:cNvSpPr>
            <a:spLocks noGrp="1"/>
          </p:cNvSpPr>
          <p:nvPr>
            <p:ph type="sldNum" sz="quarter" idx="5"/>
          </p:nvPr>
        </p:nvSpPr>
        <p:spPr/>
        <p:txBody>
          <a:bodyPr/>
          <a:lstStyle/>
          <a:p>
            <a:fld id="{4C82EC6E-A2D0-427E-9725-0CF1554363F0}" type="slidenum">
              <a:rPr lang="en-US" smtClean="0"/>
              <a:t>7</a:t>
            </a:fld>
            <a:endParaRPr lang="en-US"/>
          </a:p>
        </p:txBody>
      </p:sp>
    </p:spTree>
    <p:extLst>
      <p:ext uri="{BB962C8B-B14F-4D97-AF65-F5344CB8AC3E}">
        <p14:creationId xmlns:p14="http://schemas.microsoft.com/office/powerpoint/2010/main" val="394285633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https://digital.sciencehistory.org/works/wp988j884</a:t>
            </a:r>
          </a:p>
        </p:txBody>
      </p:sp>
      <p:sp>
        <p:nvSpPr>
          <p:cNvPr id="4" name="Slide Number Placeholder 3"/>
          <p:cNvSpPr>
            <a:spLocks noGrp="1"/>
          </p:cNvSpPr>
          <p:nvPr>
            <p:ph type="sldNum" sz="quarter" idx="5"/>
          </p:nvPr>
        </p:nvSpPr>
        <p:spPr/>
        <p:txBody>
          <a:bodyPr/>
          <a:lstStyle/>
          <a:p>
            <a:fld id="{4C82EC6E-A2D0-427E-9725-0CF1554363F0}" type="slidenum">
              <a:rPr lang="en-US" smtClean="0"/>
              <a:t>34</a:t>
            </a:fld>
            <a:endParaRPr lang="en-US"/>
          </a:p>
        </p:txBody>
      </p:sp>
    </p:spTree>
    <p:extLst>
      <p:ext uri="{BB962C8B-B14F-4D97-AF65-F5344CB8AC3E}">
        <p14:creationId xmlns:p14="http://schemas.microsoft.com/office/powerpoint/2010/main" val="140338088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C82EC6E-A2D0-427E-9725-0CF1554363F0}" type="slidenum">
              <a:rPr lang="en-US" smtClean="0"/>
              <a:t>35</a:t>
            </a:fld>
            <a:endParaRPr lang="en-US"/>
          </a:p>
        </p:txBody>
      </p:sp>
    </p:spTree>
    <p:extLst>
      <p:ext uri="{BB962C8B-B14F-4D97-AF65-F5344CB8AC3E}">
        <p14:creationId xmlns:p14="http://schemas.microsoft.com/office/powerpoint/2010/main" val="6277552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For thousands of years, no matter where a child was born, about half of them died.</a:t>
            </a:r>
          </a:p>
        </p:txBody>
      </p:sp>
      <p:sp>
        <p:nvSpPr>
          <p:cNvPr id="4" name="Slide Number Placeholder 3"/>
          <p:cNvSpPr>
            <a:spLocks noGrp="1"/>
          </p:cNvSpPr>
          <p:nvPr>
            <p:ph type="sldNum" sz="quarter" idx="5"/>
          </p:nvPr>
        </p:nvSpPr>
        <p:spPr/>
        <p:txBody>
          <a:bodyPr/>
          <a:lstStyle/>
          <a:p>
            <a:fld id="{4C82EC6E-A2D0-427E-9725-0CF1554363F0}" type="slidenum">
              <a:rPr lang="en-US" smtClean="0"/>
              <a:t>8</a:t>
            </a:fld>
            <a:endParaRPr lang="en-US"/>
          </a:p>
        </p:txBody>
      </p:sp>
    </p:spTree>
    <p:extLst>
      <p:ext uri="{BB962C8B-B14F-4D97-AF65-F5344CB8AC3E}">
        <p14:creationId xmlns:p14="http://schemas.microsoft.com/office/powerpoint/2010/main" val="31459898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rate has been consistent – from Ancient Rome in 200 CE, to Japan in 1300, to Sweden in 1750.</a:t>
            </a:r>
          </a:p>
          <a:p>
            <a:endParaRPr lang="en-US"/>
          </a:p>
          <a:p>
            <a:endParaRPr lang="en-US"/>
          </a:p>
          <a:p>
            <a:r>
              <a:rPr lang="en-US"/>
              <a:t>1: https://unsplash.com/photos/a-close-up-of-a-very-old-looking-building-eDb4qWCvUNM</a:t>
            </a:r>
          </a:p>
          <a:p>
            <a:r>
              <a:rPr lang="en-US"/>
              <a:t>2: https://unsplash.com/photos/a-tall-building-sitting-next-to-a-forest-filled-with-trees-M-SKOk6G7bk</a:t>
            </a:r>
          </a:p>
          <a:p>
            <a:r>
              <a:rPr lang="en-US"/>
              <a:t>3: https://unsplash.com/photos/house-at-the-farm-XiHRIiwq2jY</a:t>
            </a:r>
          </a:p>
        </p:txBody>
      </p:sp>
      <p:sp>
        <p:nvSpPr>
          <p:cNvPr id="4" name="Slide Number Placeholder 3"/>
          <p:cNvSpPr>
            <a:spLocks noGrp="1"/>
          </p:cNvSpPr>
          <p:nvPr>
            <p:ph type="sldNum" sz="quarter" idx="5"/>
          </p:nvPr>
        </p:nvSpPr>
        <p:spPr/>
        <p:txBody>
          <a:bodyPr/>
          <a:lstStyle/>
          <a:p>
            <a:fld id="{4C82EC6E-A2D0-427E-9725-0CF1554363F0}" type="slidenum">
              <a:rPr lang="en-US" smtClean="0"/>
              <a:t>9</a:t>
            </a:fld>
            <a:endParaRPr lang="en-US"/>
          </a:p>
        </p:txBody>
      </p:sp>
    </p:spTree>
    <p:extLst>
      <p:ext uri="{BB962C8B-B14F-4D97-AF65-F5344CB8AC3E}">
        <p14:creationId xmlns:p14="http://schemas.microsoft.com/office/powerpoint/2010/main" val="18694833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Today, that rate is closer to 4 percent (see graph below). But it is still a devastating toll. Last year there were nearly 5 million preventable deaths of children under age 5, and an additional 1.9 million stillbirths — many of which could have been prevented.</a:t>
            </a:r>
          </a:p>
          <a:p>
            <a:endParaRPr lang="en-US"/>
          </a:p>
        </p:txBody>
      </p:sp>
      <p:sp>
        <p:nvSpPr>
          <p:cNvPr id="4" name="Slide Number Placeholder 3"/>
          <p:cNvSpPr>
            <a:spLocks noGrp="1"/>
          </p:cNvSpPr>
          <p:nvPr>
            <p:ph type="sldNum" sz="quarter" idx="5"/>
          </p:nvPr>
        </p:nvSpPr>
        <p:spPr/>
        <p:txBody>
          <a:bodyPr/>
          <a:lstStyle/>
          <a:p>
            <a:fld id="{4C82EC6E-A2D0-427E-9725-0CF1554363F0}" type="slidenum">
              <a:rPr lang="en-US" smtClean="0"/>
              <a:t>10</a:t>
            </a:fld>
            <a:endParaRPr lang="en-US"/>
          </a:p>
        </p:txBody>
      </p:sp>
    </p:spTree>
    <p:extLst>
      <p:ext uri="{BB962C8B-B14F-4D97-AF65-F5344CB8AC3E}">
        <p14:creationId xmlns:p14="http://schemas.microsoft.com/office/powerpoint/2010/main" val="37973279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Children are not “mini adults” for infections. When we are babies and young children, our bodies have usually not been exposed to many diseases, and our ability to fight off infection — our immune system — is weak. Vaccines teach our bodies to have an immune response to common diseases. Your immune system keeps a memory of this, as a “blueprint” for how to respond, so you are less likely to get seriously sick in the future. </a:t>
            </a:r>
          </a:p>
          <a:p>
            <a:endParaRPr lang="en-US"/>
          </a:p>
        </p:txBody>
      </p:sp>
      <p:sp>
        <p:nvSpPr>
          <p:cNvPr id="4" name="Slide Number Placeholder 3"/>
          <p:cNvSpPr>
            <a:spLocks noGrp="1"/>
          </p:cNvSpPr>
          <p:nvPr>
            <p:ph type="sldNum" sz="quarter" idx="5"/>
          </p:nvPr>
        </p:nvSpPr>
        <p:spPr/>
        <p:txBody>
          <a:bodyPr/>
          <a:lstStyle/>
          <a:p>
            <a:fld id="{4C82EC6E-A2D0-427E-9725-0CF1554363F0}" type="slidenum">
              <a:rPr lang="en-US" smtClean="0"/>
              <a:t>11</a:t>
            </a:fld>
            <a:endParaRPr lang="en-US"/>
          </a:p>
        </p:txBody>
      </p:sp>
    </p:spTree>
    <p:extLst>
      <p:ext uri="{BB962C8B-B14F-4D97-AF65-F5344CB8AC3E}">
        <p14:creationId xmlns:p14="http://schemas.microsoft.com/office/powerpoint/2010/main" val="1310113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https://immunizationevidence.org/wp-content/uploads/2022/08/NGD-VoICE-Figure-4-April-2018-1024x768-1.png</a:t>
            </a:r>
          </a:p>
        </p:txBody>
      </p:sp>
      <p:sp>
        <p:nvSpPr>
          <p:cNvPr id="4" name="Slide Number Placeholder 3"/>
          <p:cNvSpPr>
            <a:spLocks noGrp="1"/>
          </p:cNvSpPr>
          <p:nvPr>
            <p:ph type="sldNum" sz="quarter" idx="5"/>
          </p:nvPr>
        </p:nvSpPr>
        <p:spPr/>
        <p:txBody>
          <a:bodyPr/>
          <a:lstStyle/>
          <a:p>
            <a:fld id="{3A6FD8F4-5092-42CF-932A-F98E761D5A0B}" type="slidenum">
              <a:rPr lang="en-US" smtClean="0"/>
              <a:t>12</a:t>
            </a:fld>
            <a:endParaRPr lang="en-US"/>
          </a:p>
        </p:txBody>
      </p:sp>
    </p:spTree>
    <p:extLst>
      <p:ext uri="{BB962C8B-B14F-4D97-AF65-F5344CB8AC3E}">
        <p14:creationId xmlns:p14="http://schemas.microsoft.com/office/powerpoint/2010/main" val="11314951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https://digital.sciencehistory.org/works/wp988j884</a:t>
            </a:r>
          </a:p>
        </p:txBody>
      </p:sp>
      <p:sp>
        <p:nvSpPr>
          <p:cNvPr id="4" name="Slide Number Placeholder 3"/>
          <p:cNvSpPr>
            <a:spLocks noGrp="1"/>
          </p:cNvSpPr>
          <p:nvPr>
            <p:ph type="sldNum" sz="quarter" idx="5"/>
          </p:nvPr>
        </p:nvSpPr>
        <p:spPr/>
        <p:txBody>
          <a:bodyPr/>
          <a:lstStyle/>
          <a:p>
            <a:fld id="{4C82EC6E-A2D0-427E-9725-0CF1554363F0}" type="slidenum">
              <a:rPr lang="en-US" smtClean="0"/>
              <a:t>14</a:t>
            </a:fld>
            <a:endParaRPr lang="en-US"/>
          </a:p>
        </p:txBody>
      </p:sp>
    </p:spTree>
    <p:extLst>
      <p:ext uri="{BB962C8B-B14F-4D97-AF65-F5344CB8AC3E}">
        <p14:creationId xmlns:p14="http://schemas.microsoft.com/office/powerpoint/2010/main" val="25232424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Unfortunately, progress is not reaching all communities and families at the same pace. If you take a closer look at the data, it is clear that inequality has extreme become much more extreme. In the richest parts of the world, child deaths have become rare due to improved living conditions and sustained government investment in social safety nets and routine immunization programs.</a:t>
            </a:r>
          </a:p>
          <a:p>
            <a:endParaRPr lang="en-US"/>
          </a:p>
        </p:txBody>
      </p:sp>
      <p:sp>
        <p:nvSpPr>
          <p:cNvPr id="4" name="Slide Number Placeholder 3"/>
          <p:cNvSpPr>
            <a:spLocks noGrp="1"/>
          </p:cNvSpPr>
          <p:nvPr>
            <p:ph type="sldNum" sz="quarter" idx="5"/>
          </p:nvPr>
        </p:nvSpPr>
        <p:spPr/>
        <p:txBody>
          <a:bodyPr/>
          <a:lstStyle/>
          <a:p>
            <a:fld id="{4C82EC6E-A2D0-427E-9725-0CF1554363F0}" type="slidenum">
              <a:rPr lang="en-US" smtClean="0"/>
              <a:t>15</a:t>
            </a:fld>
            <a:endParaRPr lang="en-US"/>
          </a:p>
        </p:txBody>
      </p:sp>
    </p:spTree>
    <p:extLst>
      <p:ext uri="{BB962C8B-B14F-4D97-AF65-F5344CB8AC3E}">
        <p14:creationId xmlns:p14="http://schemas.microsoft.com/office/powerpoint/2010/main" val="14346191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80248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D76588A-5827-4843-A700-508233C9F32B}" type="datetimeFigureOut">
              <a:rPr lang="en-US" smtClean="0"/>
              <a:t>5/15/2024</a:t>
            </a:fld>
            <a:endParaRPr lang="en-US"/>
          </a:p>
        </p:txBody>
      </p:sp>
      <p:sp>
        <p:nvSpPr>
          <p:cNvPr id="4" name="Slide Number Placeholder 3"/>
          <p:cNvSpPr>
            <a:spLocks noGrp="1"/>
          </p:cNvSpPr>
          <p:nvPr>
            <p:ph type="sldNum" sz="quarter" idx="12"/>
          </p:nvPr>
        </p:nvSpPr>
        <p:spPr/>
        <p:txBody>
          <a:bodyPr/>
          <a:lstStyle/>
          <a:p>
            <a:fld id="{307E6868-079E-1649-B8D1-459B42CE4DE3}" type="slidenum">
              <a:rPr lang="en-US" smtClean="0"/>
              <a:t>‹#›</a:t>
            </a:fld>
            <a:endParaRPr lang="en-US"/>
          </a:p>
        </p:txBody>
      </p:sp>
    </p:spTree>
    <p:extLst>
      <p:ext uri="{BB962C8B-B14F-4D97-AF65-F5344CB8AC3E}">
        <p14:creationId xmlns:p14="http://schemas.microsoft.com/office/powerpoint/2010/main" val="33529254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90655204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2"/>
            <a:ext cx="56472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6D76588A-5827-4843-A700-508233C9F32B}" type="datetimeFigureOut">
              <a:rPr lang="en-US" smtClean="0"/>
              <a:t>5/15/2024</a:t>
            </a:fld>
            <a:endParaRPr lang="en-US"/>
          </a:p>
        </p:txBody>
      </p:sp>
      <p:sp>
        <p:nvSpPr>
          <p:cNvPr id="7" name="Slide Number Placeholder 6"/>
          <p:cNvSpPr>
            <a:spLocks noGrp="1"/>
          </p:cNvSpPr>
          <p:nvPr>
            <p:ph type="sldNum" sz="quarter" idx="12"/>
          </p:nvPr>
        </p:nvSpPr>
        <p:spPr/>
        <p:txBody>
          <a:bodyPr/>
          <a:lstStyle/>
          <a:p>
            <a:fld id="{307E6868-079E-1649-B8D1-459B42CE4DE3}" type="slidenum">
              <a:rPr lang="en-US" smtClean="0"/>
              <a:t>‹#›</a:t>
            </a:fld>
            <a:endParaRPr lang="en-US"/>
          </a:p>
        </p:txBody>
      </p:sp>
    </p:spTree>
    <p:extLst>
      <p:ext uri="{BB962C8B-B14F-4D97-AF65-F5344CB8AC3E}">
        <p14:creationId xmlns:p14="http://schemas.microsoft.com/office/powerpoint/2010/main" val="370707781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t>Click icon to add picture</a:t>
            </a:r>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6D76588A-5827-4843-A700-508233C9F32B}" type="datetimeFigureOut">
              <a:rPr lang="en-US" smtClean="0"/>
              <a:t>5/15/2024</a:t>
            </a:fld>
            <a:endParaRPr lang="en-US"/>
          </a:p>
        </p:txBody>
      </p:sp>
      <p:sp>
        <p:nvSpPr>
          <p:cNvPr id="7" name="Slide Number Placeholder 6"/>
          <p:cNvSpPr>
            <a:spLocks noGrp="1"/>
          </p:cNvSpPr>
          <p:nvPr>
            <p:ph type="sldNum" sz="quarter" idx="12"/>
          </p:nvPr>
        </p:nvSpPr>
        <p:spPr/>
        <p:txBody>
          <a:bodyPr/>
          <a:lstStyle/>
          <a:p>
            <a:fld id="{307E6868-079E-1649-B8D1-459B42CE4DE3}" type="slidenum">
              <a:rPr lang="en-US" smtClean="0"/>
              <a:t>‹#›</a:t>
            </a:fld>
            <a:endParaRPr lang="en-US"/>
          </a:p>
        </p:txBody>
      </p:sp>
    </p:spTree>
    <p:extLst>
      <p:ext uri="{BB962C8B-B14F-4D97-AF65-F5344CB8AC3E}">
        <p14:creationId xmlns:p14="http://schemas.microsoft.com/office/powerpoint/2010/main" val="73193177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D76588A-5827-4843-A700-508233C9F32B}" type="datetimeFigureOut">
              <a:rPr lang="en-US" smtClean="0"/>
              <a:t>5/15/2024</a:t>
            </a:fld>
            <a:endParaRPr lang="en-US"/>
          </a:p>
        </p:txBody>
      </p:sp>
      <p:sp>
        <p:nvSpPr>
          <p:cNvPr id="6" name="Slide Number Placeholder 5"/>
          <p:cNvSpPr>
            <a:spLocks noGrp="1"/>
          </p:cNvSpPr>
          <p:nvPr>
            <p:ph type="sldNum" sz="quarter" idx="12"/>
          </p:nvPr>
        </p:nvSpPr>
        <p:spPr/>
        <p:txBody>
          <a:bodyPr/>
          <a:lstStyle/>
          <a:p>
            <a:fld id="{307E6868-079E-1649-B8D1-459B42CE4DE3}" type="slidenum">
              <a:rPr lang="en-US" smtClean="0"/>
              <a:t>‹#›</a:t>
            </a:fld>
            <a:endParaRPr lang="en-US"/>
          </a:p>
        </p:txBody>
      </p:sp>
    </p:spTree>
    <p:extLst>
      <p:ext uri="{BB962C8B-B14F-4D97-AF65-F5344CB8AC3E}">
        <p14:creationId xmlns:p14="http://schemas.microsoft.com/office/powerpoint/2010/main" val="227950996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1" y="274639"/>
            <a:ext cx="1550609"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D76588A-5827-4843-A700-508233C9F32B}" type="datetimeFigureOut">
              <a:rPr lang="en-US" smtClean="0"/>
              <a:t>5/15/2024</a:t>
            </a:fld>
            <a:endParaRPr lang="en-US"/>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307E6868-079E-1649-B8D1-459B42CE4DE3}" type="slidenum">
              <a:rPr lang="en-US" smtClean="0"/>
              <a:t>‹#›</a:t>
            </a:fld>
            <a:endParaRPr lang="en-US"/>
          </a:p>
        </p:txBody>
      </p:sp>
    </p:spTree>
    <p:extLst>
      <p:ext uri="{BB962C8B-B14F-4D97-AF65-F5344CB8AC3E}">
        <p14:creationId xmlns:p14="http://schemas.microsoft.com/office/powerpoint/2010/main" val="46251014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4E4635-1766-4D49-B998-C8D31B60A01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597D294-F31D-4A85-8990-7C84FFBCCA6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C5B4745-7728-444E-877D-0257D814BF63}"/>
              </a:ext>
            </a:extLst>
          </p:cNvPr>
          <p:cNvSpPr>
            <a:spLocks noGrp="1"/>
          </p:cNvSpPr>
          <p:nvPr>
            <p:ph type="dt" sz="half" idx="10"/>
          </p:nvPr>
        </p:nvSpPr>
        <p:spPr/>
        <p:txBody>
          <a:bodyPr/>
          <a:lstStyle/>
          <a:p>
            <a:fld id="{7E628A99-D2D8-48EE-A39F-FCCB4530C742}" type="datetimeFigureOut">
              <a:rPr lang="en-US" smtClean="0"/>
              <a:t>5/15/2024</a:t>
            </a:fld>
            <a:endParaRPr lang="en-US"/>
          </a:p>
        </p:txBody>
      </p:sp>
      <p:sp>
        <p:nvSpPr>
          <p:cNvPr id="5" name="Footer Placeholder 4">
            <a:extLst>
              <a:ext uri="{FF2B5EF4-FFF2-40B4-BE49-F238E27FC236}">
                <a16:creationId xmlns:a16="http://schemas.microsoft.com/office/drawing/2014/main" id="{24427F9D-C648-4E48-A322-AA66AE27B26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3D16EC8-EBC0-43F8-8531-0202903B947B}"/>
              </a:ext>
            </a:extLst>
          </p:cNvPr>
          <p:cNvSpPr>
            <a:spLocks noGrp="1"/>
          </p:cNvSpPr>
          <p:nvPr>
            <p:ph type="sldNum" sz="quarter" idx="12"/>
          </p:nvPr>
        </p:nvSpPr>
        <p:spPr/>
        <p:txBody>
          <a:bodyPr/>
          <a:lstStyle/>
          <a:p>
            <a:fld id="{08F377F4-1DA8-4906-8FE8-11B67FE34D3C}" type="slidenum">
              <a:rPr lang="en-US" smtClean="0"/>
              <a:t>‹#›</a:t>
            </a:fld>
            <a:endParaRPr lang="en-US"/>
          </a:p>
        </p:txBody>
      </p:sp>
    </p:spTree>
    <p:extLst>
      <p:ext uri="{BB962C8B-B14F-4D97-AF65-F5344CB8AC3E}">
        <p14:creationId xmlns:p14="http://schemas.microsoft.com/office/powerpoint/2010/main" val="121153334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9F5C2D-A461-43A7-9AD3-F1537D3D1B2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A47BB11-87B8-4603-8714-405D05050DB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25C4B04-D920-4023-AFBC-A50ADF502949}"/>
              </a:ext>
            </a:extLst>
          </p:cNvPr>
          <p:cNvSpPr>
            <a:spLocks noGrp="1"/>
          </p:cNvSpPr>
          <p:nvPr>
            <p:ph type="dt" sz="half" idx="10"/>
          </p:nvPr>
        </p:nvSpPr>
        <p:spPr/>
        <p:txBody>
          <a:bodyPr/>
          <a:lstStyle/>
          <a:p>
            <a:fld id="{4D77D582-CD75-47C7-A017-4364809B4416}" type="datetimeFigureOut">
              <a:rPr lang="en-US" smtClean="0"/>
              <a:t>5/15/2024</a:t>
            </a:fld>
            <a:endParaRPr lang="en-US"/>
          </a:p>
        </p:txBody>
      </p:sp>
      <p:sp>
        <p:nvSpPr>
          <p:cNvPr id="5" name="Footer Placeholder 4">
            <a:extLst>
              <a:ext uri="{FF2B5EF4-FFF2-40B4-BE49-F238E27FC236}">
                <a16:creationId xmlns:a16="http://schemas.microsoft.com/office/drawing/2014/main" id="{6F2385FC-52F7-4831-8DA9-7EA80EBC192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F240C12-C853-436E-AE63-C5E8D768B1D3}"/>
              </a:ext>
            </a:extLst>
          </p:cNvPr>
          <p:cNvSpPr>
            <a:spLocks noGrp="1"/>
          </p:cNvSpPr>
          <p:nvPr>
            <p:ph type="sldNum" sz="quarter" idx="12"/>
          </p:nvPr>
        </p:nvSpPr>
        <p:spPr/>
        <p:txBody>
          <a:bodyPr/>
          <a:lstStyle/>
          <a:p>
            <a:fld id="{68F26191-DFC0-4DE5-9D74-226EE5FB313E}" type="slidenum">
              <a:rPr lang="en-US" smtClean="0"/>
              <a:t>‹#›</a:t>
            </a:fld>
            <a:endParaRPr lang="en-US"/>
          </a:p>
        </p:txBody>
      </p:sp>
    </p:spTree>
    <p:extLst>
      <p:ext uri="{BB962C8B-B14F-4D97-AF65-F5344CB8AC3E}">
        <p14:creationId xmlns:p14="http://schemas.microsoft.com/office/powerpoint/2010/main" val="420789508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F11621-48F6-439D-87E2-7D4AE065353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1F55ACE-86A1-47ED-8E4D-8C62513CC68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F293B96-5769-41A4-A658-1F0A630E43D2}"/>
              </a:ext>
            </a:extLst>
          </p:cNvPr>
          <p:cNvSpPr>
            <a:spLocks noGrp="1"/>
          </p:cNvSpPr>
          <p:nvPr>
            <p:ph type="dt" sz="half" idx="10"/>
          </p:nvPr>
        </p:nvSpPr>
        <p:spPr/>
        <p:txBody>
          <a:bodyPr/>
          <a:lstStyle/>
          <a:p>
            <a:fld id="{4D77D582-CD75-47C7-A017-4364809B4416}" type="datetimeFigureOut">
              <a:rPr lang="en-US" smtClean="0"/>
              <a:t>5/15/2024</a:t>
            </a:fld>
            <a:endParaRPr lang="en-US"/>
          </a:p>
        </p:txBody>
      </p:sp>
      <p:sp>
        <p:nvSpPr>
          <p:cNvPr id="5" name="Footer Placeholder 4">
            <a:extLst>
              <a:ext uri="{FF2B5EF4-FFF2-40B4-BE49-F238E27FC236}">
                <a16:creationId xmlns:a16="http://schemas.microsoft.com/office/drawing/2014/main" id="{F91D340A-93A4-4430-9551-927DCAFACE9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BDC7A87-8E90-48CA-9F51-D79852E3F7FE}"/>
              </a:ext>
            </a:extLst>
          </p:cNvPr>
          <p:cNvSpPr>
            <a:spLocks noGrp="1"/>
          </p:cNvSpPr>
          <p:nvPr>
            <p:ph type="sldNum" sz="quarter" idx="12"/>
          </p:nvPr>
        </p:nvSpPr>
        <p:spPr/>
        <p:txBody>
          <a:bodyPr/>
          <a:lstStyle/>
          <a:p>
            <a:fld id="{68F26191-DFC0-4DE5-9D74-226EE5FB313E}" type="slidenum">
              <a:rPr lang="en-US" smtClean="0"/>
              <a:t>‹#›</a:t>
            </a:fld>
            <a:endParaRPr lang="en-US"/>
          </a:p>
        </p:txBody>
      </p:sp>
    </p:spTree>
    <p:extLst>
      <p:ext uri="{BB962C8B-B14F-4D97-AF65-F5344CB8AC3E}">
        <p14:creationId xmlns:p14="http://schemas.microsoft.com/office/powerpoint/2010/main" val="362532373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2EE3F1-6BEC-4550-A11D-1FEA999333D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A54361B-0F7C-4756-A85D-02713045BC4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4EE655A-7136-4282-88A5-A175A4786D0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DD20013-38C6-4285-A57B-3118455F329B}"/>
              </a:ext>
            </a:extLst>
          </p:cNvPr>
          <p:cNvSpPr>
            <a:spLocks noGrp="1"/>
          </p:cNvSpPr>
          <p:nvPr>
            <p:ph type="dt" sz="half" idx="10"/>
          </p:nvPr>
        </p:nvSpPr>
        <p:spPr/>
        <p:txBody>
          <a:bodyPr/>
          <a:lstStyle/>
          <a:p>
            <a:fld id="{4D77D582-CD75-47C7-A017-4364809B4416}" type="datetimeFigureOut">
              <a:rPr lang="en-US" smtClean="0"/>
              <a:t>5/15/2024</a:t>
            </a:fld>
            <a:endParaRPr lang="en-US"/>
          </a:p>
        </p:txBody>
      </p:sp>
      <p:sp>
        <p:nvSpPr>
          <p:cNvPr id="6" name="Footer Placeholder 5">
            <a:extLst>
              <a:ext uri="{FF2B5EF4-FFF2-40B4-BE49-F238E27FC236}">
                <a16:creationId xmlns:a16="http://schemas.microsoft.com/office/drawing/2014/main" id="{7F3B6C68-91DB-4C18-9782-5F238DB6304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A1B72C8-3A16-489C-A0B0-857D6CCAB1BA}"/>
              </a:ext>
            </a:extLst>
          </p:cNvPr>
          <p:cNvSpPr>
            <a:spLocks noGrp="1"/>
          </p:cNvSpPr>
          <p:nvPr>
            <p:ph type="sldNum" sz="quarter" idx="12"/>
          </p:nvPr>
        </p:nvSpPr>
        <p:spPr/>
        <p:txBody>
          <a:bodyPr/>
          <a:lstStyle/>
          <a:p>
            <a:fld id="{68F26191-DFC0-4DE5-9D74-226EE5FB313E}" type="slidenum">
              <a:rPr lang="en-US" smtClean="0"/>
              <a:t>‹#›</a:t>
            </a:fld>
            <a:endParaRPr lang="en-US"/>
          </a:p>
        </p:txBody>
      </p:sp>
    </p:spTree>
    <p:extLst>
      <p:ext uri="{BB962C8B-B14F-4D97-AF65-F5344CB8AC3E}">
        <p14:creationId xmlns:p14="http://schemas.microsoft.com/office/powerpoint/2010/main" val="32953674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TextBox 4"/>
          <p:cNvSpPr txBox="1"/>
          <p:nvPr/>
        </p:nvSpPr>
        <p:spPr>
          <a:xfrm>
            <a:off x="1113352" y="5171109"/>
            <a:ext cx="3422952" cy="461665"/>
          </a:xfrm>
          <a:prstGeom prst="rect">
            <a:avLst/>
          </a:prstGeom>
          <a:noFill/>
        </p:spPr>
        <p:txBody>
          <a:bodyPr wrap="square" rtlCol="0">
            <a:spAutoFit/>
          </a:bodyPr>
          <a:lstStyle/>
          <a:p>
            <a:r>
              <a:rPr lang="en-US" sz="2400" baseline="0">
                <a:solidFill>
                  <a:schemeClr val="bg1"/>
                </a:solidFill>
              </a:rPr>
              <a:t>/</a:t>
            </a:r>
            <a:r>
              <a:rPr lang="en-US" sz="2400" b="1" baseline="0">
                <a:solidFill>
                  <a:schemeClr val="bg1"/>
                </a:solidFill>
              </a:rPr>
              <a:t>RESULTSEdFund</a:t>
            </a:r>
          </a:p>
        </p:txBody>
      </p:sp>
      <p:pic>
        <p:nvPicPr>
          <p:cNvPr id="6" name="Picture 5" descr="instagram-icon.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3467" y="5852588"/>
            <a:ext cx="462037" cy="462037"/>
          </a:xfrm>
          <a:prstGeom prst="rect">
            <a:avLst/>
          </a:prstGeom>
        </p:spPr>
      </p:pic>
      <p:pic>
        <p:nvPicPr>
          <p:cNvPr id="7" name="Picture 6" descr="facebook_circl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3467" y="5195298"/>
            <a:ext cx="462037" cy="462037"/>
          </a:xfrm>
          <a:prstGeom prst="rect">
            <a:avLst/>
          </a:prstGeom>
        </p:spPr>
      </p:pic>
      <p:pic>
        <p:nvPicPr>
          <p:cNvPr id="8" name="Picture 7" descr="twitter_circle.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3468" y="4536796"/>
            <a:ext cx="462037" cy="462037"/>
          </a:xfrm>
          <a:prstGeom prst="rect">
            <a:avLst/>
          </a:prstGeom>
        </p:spPr>
      </p:pic>
      <p:sp>
        <p:nvSpPr>
          <p:cNvPr id="9" name="Rectangle 8"/>
          <p:cNvSpPr/>
          <p:nvPr/>
        </p:nvSpPr>
        <p:spPr>
          <a:xfrm>
            <a:off x="1113347" y="4521594"/>
            <a:ext cx="2977097" cy="461665"/>
          </a:xfrm>
          <a:prstGeom prst="rect">
            <a:avLst/>
          </a:prstGeom>
        </p:spPr>
        <p:txBody>
          <a:bodyPr wrap="none">
            <a:spAutoFit/>
          </a:bodyPr>
          <a:lstStyle/>
          <a:p>
            <a:pPr algn="l"/>
            <a:r>
              <a:rPr lang="en-US" sz="2400" baseline="0">
                <a:solidFill>
                  <a:schemeClr val="bg1"/>
                </a:solidFill>
              </a:rPr>
              <a:t>@</a:t>
            </a:r>
            <a:r>
              <a:rPr lang="en-US" sz="2400" b="1" baseline="0">
                <a:solidFill>
                  <a:schemeClr val="bg1"/>
                </a:solidFill>
              </a:rPr>
              <a:t>RESULTS_Tweets</a:t>
            </a:r>
          </a:p>
        </p:txBody>
      </p:sp>
      <p:sp>
        <p:nvSpPr>
          <p:cNvPr id="10" name="Rectangle 9"/>
          <p:cNvSpPr/>
          <p:nvPr/>
        </p:nvSpPr>
        <p:spPr>
          <a:xfrm>
            <a:off x="1105505" y="5838762"/>
            <a:ext cx="2262222" cy="461665"/>
          </a:xfrm>
          <a:prstGeom prst="rect">
            <a:avLst/>
          </a:prstGeom>
        </p:spPr>
        <p:txBody>
          <a:bodyPr wrap="none">
            <a:spAutoFit/>
          </a:bodyPr>
          <a:lstStyle/>
          <a:p>
            <a:r>
              <a:rPr lang="en-US" sz="2400" baseline="0">
                <a:solidFill>
                  <a:schemeClr val="bg1"/>
                </a:solidFill>
              </a:rPr>
              <a:t>@</a:t>
            </a:r>
            <a:r>
              <a:rPr lang="en-US" sz="2400" b="1" baseline="0">
                <a:solidFill>
                  <a:schemeClr val="bg1"/>
                </a:solidFill>
              </a:rPr>
              <a:t>voices4results</a:t>
            </a:r>
            <a:endParaRPr lang="en-US" sz="2400" b="1">
              <a:solidFill>
                <a:schemeClr val="bg1"/>
              </a:solidFill>
            </a:endParaRPr>
          </a:p>
        </p:txBody>
      </p:sp>
      <p:sp>
        <p:nvSpPr>
          <p:cNvPr id="11" name="TextBox 10"/>
          <p:cNvSpPr txBox="1"/>
          <p:nvPr/>
        </p:nvSpPr>
        <p:spPr>
          <a:xfrm>
            <a:off x="7027333" y="5571419"/>
            <a:ext cx="4559907" cy="748988"/>
          </a:xfrm>
          <a:prstGeom prst="rect">
            <a:avLst/>
          </a:prstGeom>
          <a:noFill/>
        </p:spPr>
        <p:txBody>
          <a:bodyPr wrap="square" rtlCol="0">
            <a:spAutoFit/>
          </a:bodyPr>
          <a:lstStyle/>
          <a:p>
            <a:pPr algn="r"/>
            <a:r>
              <a:rPr lang="en-US" sz="4267" b="1">
                <a:solidFill>
                  <a:schemeClr val="bg1"/>
                </a:solidFill>
              </a:rPr>
              <a:t>www.results.org</a:t>
            </a:r>
          </a:p>
        </p:txBody>
      </p:sp>
    </p:spTree>
    <p:extLst>
      <p:ext uri="{BB962C8B-B14F-4D97-AF65-F5344CB8AC3E}">
        <p14:creationId xmlns:p14="http://schemas.microsoft.com/office/powerpoint/2010/main" val="304621023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295569-48F5-4523-B024-086A99D7814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45D5226-1F3E-4955-9B5D-D243FE5583E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3F8B0E9-ACF6-40F9-A64C-C66507F0960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69ECD97-CE5D-49FA-8348-B950985AB22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B39B8BF-3C47-4304-B84F-FBDA61EFD94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8427EEA-DECF-44D4-9495-31314F165566}"/>
              </a:ext>
            </a:extLst>
          </p:cNvPr>
          <p:cNvSpPr>
            <a:spLocks noGrp="1"/>
          </p:cNvSpPr>
          <p:nvPr>
            <p:ph type="dt" sz="half" idx="10"/>
          </p:nvPr>
        </p:nvSpPr>
        <p:spPr/>
        <p:txBody>
          <a:bodyPr/>
          <a:lstStyle/>
          <a:p>
            <a:fld id="{4D77D582-CD75-47C7-A017-4364809B4416}" type="datetimeFigureOut">
              <a:rPr lang="en-US" smtClean="0"/>
              <a:t>5/15/2024</a:t>
            </a:fld>
            <a:endParaRPr lang="en-US"/>
          </a:p>
        </p:txBody>
      </p:sp>
      <p:sp>
        <p:nvSpPr>
          <p:cNvPr id="8" name="Footer Placeholder 7">
            <a:extLst>
              <a:ext uri="{FF2B5EF4-FFF2-40B4-BE49-F238E27FC236}">
                <a16:creationId xmlns:a16="http://schemas.microsoft.com/office/drawing/2014/main" id="{E4A03C2F-3C0B-4480-BB2B-4A73FCB76A2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F8C10F4-A1AF-4ADF-8149-3223DA4CC246}"/>
              </a:ext>
            </a:extLst>
          </p:cNvPr>
          <p:cNvSpPr>
            <a:spLocks noGrp="1"/>
          </p:cNvSpPr>
          <p:nvPr>
            <p:ph type="sldNum" sz="quarter" idx="12"/>
          </p:nvPr>
        </p:nvSpPr>
        <p:spPr/>
        <p:txBody>
          <a:bodyPr/>
          <a:lstStyle/>
          <a:p>
            <a:fld id="{68F26191-DFC0-4DE5-9D74-226EE5FB313E}" type="slidenum">
              <a:rPr lang="en-US" smtClean="0"/>
              <a:t>‹#›</a:t>
            </a:fld>
            <a:endParaRPr lang="en-US"/>
          </a:p>
        </p:txBody>
      </p:sp>
    </p:spTree>
    <p:extLst>
      <p:ext uri="{BB962C8B-B14F-4D97-AF65-F5344CB8AC3E}">
        <p14:creationId xmlns:p14="http://schemas.microsoft.com/office/powerpoint/2010/main" val="86651544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5EBD34-76CD-44C5-89AD-C3CD40D50AF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A65C5CF-E7C5-4DF8-AD31-BB2A4B8FCF7C}"/>
              </a:ext>
            </a:extLst>
          </p:cNvPr>
          <p:cNvSpPr>
            <a:spLocks noGrp="1"/>
          </p:cNvSpPr>
          <p:nvPr>
            <p:ph type="dt" sz="half" idx="10"/>
          </p:nvPr>
        </p:nvSpPr>
        <p:spPr/>
        <p:txBody>
          <a:bodyPr/>
          <a:lstStyle/>
          <a:p>
            <a:fld id="{7E628A99-D2D8-48EE-A39F-FCCB4530C742}" type="datetimeFigureOut">
              <a:rPr lang="en-US" smtClean="0"/>
              <a:t>5/15/2024</a:t>
            </a:fld>
            <a:endParaRPr lang="en-US"/>
          </a:p>
        </p:txBody>
      </p:sp>
      <p:sp>
        <p:nvSpPr>
          <p:cNvPr id="4" name="Footer Placeholder 3">
            <a:extLst>
              <a:ext uri="{FF2B5EF4-FFF2-40B4-BE49-F238E27FC236}">
                <a16:creationId xmlns:a16="http://schemas.microsoft.com/office/drawing/2014/main" id="{FF46F619-D48F-46C7-B013-250BE025B46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3B8E5DE-9BD8-422F-B2C3-0C8580A502AF}"/>
              </a:ext>
            </a:extLst>
          </p:cNvPr>
          <p:cNvSpPr>
            <a:spLocks noGrp="1"/>
          </p:cNvSpPr>
          <p:nvPr>
            <p:ph type="sldNum" sz="quarter" idx="12"/>
          </p:nvPr>
        </p:nvSpPr>
        <p:spPr/>
        <p:txBody>
          <a:bodyPr/>
          <a:lstStyle/>
          <a:p>
            <a:fld id="{08F377F4-1DA8-4906-8FE8-11B67FE34D3C}" type="slidenum">
              <a:rPr lang="en-US" smtClean="0"/>
              <a:t>‹#›</a:t>
            </a:fld>
            <a:endParaRPr lang="en-US"/>
          </a:p>
        </p:txBody>
      </p:sp>
    </p:spTree>
    <p:extLst>
      <p:ext uri="{BB962C8B-B14F-4D97-AF65-F5344CB8AC3E}">
        <p14:creationId xmlns:p14="http://schemas.microsoft.com/office/powerpoint/2010/main" val="265572374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E0EAADC-F6EC-420D-BD67-8781AE332B2F}"/>
              </a:ext>
            </a:extLst>
          </p:cNvPr>
          <p:cNvSpPr>
            <a:spLocks noGrp="1"/>
          </p:cNvSpPr>
          <p:nvPr>
            <p:ph type="dt" sz="half" idx="10"/>
          </p:nvPr>
        </p:nvSpPr>
        <p:spPr/>
        <p:txBody>
          <a:bodyPr/>
          <a:lstStyle/>
          <a:p>
            <a:fld id="{4D77D582-CD75-47C7-A017-4364809B4416}" type="datetimeFigureOut">
              <a:rPr lang="en-US" smtClean="0"/>
              <a:t>5/15/2024</a:t>
            </a:fld>
            <a:endParaRPr lang="en-US"/>
          </a:p>
        </p:txBody>
      </p:sp>
      <p:sp>
        <p:nvSpPr>
          <p:cNvPr id="3" name="Footer Placeholder 2">
            <a:extLst>
              <a:ext uri="{FF2B5EF4-FFF2-40B4-BE49-F238E27FC236}">
                <a16:creationId xmlns:a16="http://schemas.microsoft.com/office/drawing/2014/main" id="{CDE20E1D-77C7-4FD2-A224-7FB1324DE99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DAAE700-0293-4AB5-B674-85FCF5947DBA}"/>
              </a:ext>
            </a:extLst>
          </p:cNvPr>
          <p:cNvSpPr>
            <a:spLocks noGrp="1"/>
          </p:cNvSpPr>
          <p:nvPr>
            <p:ph type="sldNum" sz="quarter" idx="12"/>
          </p:nvPr>
        </p:nvSpPr>
        <p:spPr/>
        <p:txBody>
          <a:bodyPr/>
          <a:lstStyle/>
          <a:p>
            <a:fld id="{68F26191-DFC0-4DE5-9D74-226EE5FB313E}" type="slidenum">
              <a:rPr lang="en-US" smtClean="0"/>
              <a:t>‹#›</a:t>
            </a:fld>
            <a:endParaRPr lang="en-US"/>
          </a:p>
        </p:txBody>
      </p:sp>
    </p:spTree>
    <p:extLst>
      <p:ext uri="{BB962C8B-B14F-4D97-AF65-F5344CB8AC3E}">
        <p14:creationId xmlns:p14="http://schemas.microsoft.com/office/powerpoint/2010/main" val="211411207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ED0E6A-C396-4283-9F5B-3BC8D1BFA8F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327301B-66FC-451E-A348-49673EC6BE5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3043675-5C3F-4680-834E-68A3FC0D003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9939A4A-2DA2-42E7-9800-05C8BD2BBD1A}"/>
              </a:ext>
            </a:extLst>
          </p:cNvPr>
          <p:cNvSpPr>
            <a:spLocks noGrp="1"/>
          </p:cNvSpPr>
          <p:nvPr>
            <p:ph type="dt" sz="half" idx="10"/>
          </p:nvPr>
        </p:nvSpPr>
        <p:spPr/>
        <p:txBody>
          <a:bodyPr/>
          <a:lstStyle/>
          <a:p>
            <a:fld id="{4D77D582-CD75-47C7-A017-4364809B4416}" type="datetimeFigureOut">
              <a:rPr lang="en-US" smtClean="0"/>
              <a:t>5/15/2024</a:t>
            </a:fld>
            <a:endParaRPr lang="en-US"/>
          </a:p>
        </p:txBody>
      </p:sp>
      <p:sp>
        <p:nvSpPr>
          <p:cNvPr id="6" name="Footer Placeholder 5">
            <a:extLst>
              <a:ext uri="{FF2B5EF4-FFF2-40B4-BE49-F238E27FC236}">
                <a16:creationId xmlns:a16="http://schemas.microsoft.com/office/drawing/2014/main" id="{3BA4D6D9-7638-48FB-BAD2-8828FFBB5F7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FDD1EB2-6540-45B9-85B4-7062AD226010}"/>
              </a:ext>
            </a:extLst>
          </p:cNvPr>
          <p:cNvSpPr>
            <a:spLocks noGrp="1"/>
          </p:cNvSpPr>
          <p:nvPr>
            <p:ph type="sldNum" sz="quarter" idx="12"/>
          </p:nvPr>
        </p:nvSpPr>
        <p:spPr/>
        <p:txBody>
          <a:bodyPr/>
          <a:lstStyle/>
          <a:p>
            <a:fld id="{68F26191-DFC0-4DE5-9D74-226EE5FB313E}" type="slidenum">
              <a:rPr lang="en-US" smtClean="0"/>
              <a:t>‹#›</a:t>
            </a:fld>
            <a:endParaRPr lang="en-US"/>
          </a:p>
        </p:txBody>
      </p:sp>
    </p:spTree>
    <p:extLst>
      <p:ext uri="{BB962C8B-B14F-4D97-AF65-F5344CB8AC3E}">
        <p14:creationId xmlns:p14="http://schemas.microsoft.com/office/powerpoint/2010/main" val="173726590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DBA528-34F5-486E-AD74-A7BE1BCFE24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B27BBEF-A77B-4B95-9D1C-B26B495194B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7E90C7FD-27EA-4764-A620-30C31FB8EBF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584751D-F18A-48D6-B8E8-D6A2C3E7442E}"/>
              </a:ext>
            </a:extLst>
          </p:cNvPr>
          <p:cNvSpPr>
            <a:spLocks noGrp="1"/>
          </p:cNvSpPr>
          <p:nvPr>
            <p:ph type="dt" sz="half" idx="10"/>
          </p:nvPr>
        </p:nvSpPr>
        <p:spPr/>
        <p:txBody>
          <a:bodyPr/>
          <a:lstStyle/>
          <a:p>
            <a:fld id="{4D77D582-CD75-47C7-A017-4364809B4416}" type="datetimeFigureOut">
              <a:rPr lang="en-US" smtClean="0"/>
              <a:t>5/15/2024</a:t>
            </a:fld>
            <a:endParaRPr lang="en-US"/>
          </a:p>
        </p:txBody>
      </p:sp>
      <p:sp>
        <p:nvSpPr>
          <p:cNvPr id="6" name="Footer Placeholder 5">
            <a:extLst>
              <a:ext uri="{FF2B5EF4-FFF2-40B4-BE49-F238E27FC236}">
                <a16:creationId xmlns:a16="http://schemas.microsoft.com/office/drawing/2014/main" id="{85CFD2BC-B9BE-4C3B-A5A3-5C94A153141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4013488-2369-4BC8-97F7-F00DA7A26D24}"/>
              </a:ext>
            </a:extLst>
          </p:cNvPr>
          <p:cNvSpPr>
            <a:spLocks noGrp="1"/>
          </p:cNvSpPr>
          <p:nvPr>
            <p:ph type="sldNum" sz="quarter" idx="12"/>
          </p:nvPr>
        </p:nvSpPr>
        <p:spPr/>
        <p:txBody>
          <a:bodyPr/>
          <a:lstStyle/>
          <a:p>
            <a:fld id="{68F26191-DFC0-4DE5-9D74-226EE5FB313E}" type="slidenum">
              <a:rPr lang="en-US" smtClean="0"/>
              <a:t>‹#›</a:t>
            </a:fld>
            <a:endParaRPr lang="en-US"/>
          </a:p>
        </p:txBody>
      </p:sp>
    </p:spTree>
    <p:extLst>
      <p:ext uri="{BB962C8B-B14F-4D97-AF65-F5344CB8AC3E}">
        <p14:creationId xmlns:p14="http://schemas.microsoft.com/office/powerpoint/2010/main" val="164894876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775500-CDD0-44BA-AD78-CC2CD365822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FE24B0A-C4B4-40E3-A8E8-93A95A626FA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89DBC45-0585-4116-87B8-4D5E4FCF3FA4}"/>
              </a:ext>
            </a:extLst>
          </p:cNvPr>
          <p:cNvSpPr>
            <a:spLocks noGrp="1"/>
          </p:cNvSpPr>
          <p:nvPr>
            <p:ph type="dt" sz="half" idx="10"/>
          </p:nvPr>
        </p:nvSpPr>
        <p:spPr/>
        <p:txBody>
          <a:bodyPr/>
          <a:lstStyle/>
          <a:p>
            <a:fld id="{4D77D582-CD75-47C7-A017-4364809B4416}" type="datetimeFigureOut">
              <a:rPr lang="en-US" smtClean="0"/>
              <a:t>5/15/2024</a:t>
            </a:fld>
            <a:endParaRPr lang="en-US"/>
          </a:p>
        </p:txBody>
      </p:sp>
      <p:sp>
        <p:nvSpPr>
          <p:cNvPr id="5" name="Footer Placeholder 4">
            <a:extLst>
              <a:ext uri="{FF2B5EF4-FFF2-40B4-BE49-F238E27FC236}">
                <a16:creationId xmlns:a16="http://schemas.microsoft.com/office/drawing/2014/main" id="{F572844E-AC15-49AB-BE8F-C7ADDA6FECA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03AB9F4-E647-430E-87D9-B8D285D96507}"/>
              </a:ext>
            </a:extLst>
          </p:cNvPr>
          <p:cNvSpPr>
            <a:spLocks noGrp="1"/>
          </p:cNvSpPr>
          <p:nvPr>
            <p:ph type="sldNum" sz="quarter" idx="12"/>
          </p:nvPr>
        </p:nvSpPr>
        <p:spPr/>
        <p:txBody>
          <a:bodyPr/>
          <a:lstStyle/>
          <a:p>
            <a:fld id="{68F26191-DFC0-4DE5-9D74-226EE5FB313E}" type="slidenum">
              <a:rPr lang="en-US" smtClean="0"/>
              <a:t>‹#›</a:t>
            </a:fld>
            <a:endParaRPr lang="en-US"/>
          </a:p>
        </p:txBody>
      </p:sp>
    </p:spTree>
    <p:extLst>
      <p:ext uri="{BB962C8B-B14F-4D97-AF65-F5344CB8AC3E}">
        <p14:creationId xmlns:p14="http://schemas.microsoft.com/office/powerpoint/2010/main" val="80253387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5FBB323-30DC-4299-BCBB-639A6B8AAB5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4B673F9-674A-4F6B-BA14-85704779CFD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6C7A590-7322-410E-8963-CCCA1CE9F573}"/>
              </a:ext>
            </a:extLst>
          </p:cNvPr>
          <p:cNvSpPr>
            <a:spLocks noGrp="1"/>
          </p:cNvSpPr>
          <p:nvPr>
            <p:ph type="dt" sz="half" idx="10"/>
          </p:nvPr>
        </p:nvSpPr>
        <p:spPr/>
        <p:txBody>
          <a:bodyPr/>
          <a:lstStyle/>
          <a:p>
            <a:fld id="{4D77D582-CD75-47C7-A017-4364809B4416}" type="datetimeFigureOut">
              <a:rPr lang="en-US" smtClean="0"/>
              <a:t>5/15/2024</a:t>
            </a:fld>
            <a:endParaRPr lang="en-US"/>
          </a:p>
        </p:txBody>
      </p:sp>
      <p:sp>
        <p:nvSpPr>
          <p:cNvPr id="5" name="Footer Placeholder 4">
            <a:extLst>
              <a:ext uri="{FF2B5EF4-FFF2-40B4-BE49-F238E27FC236}">
                <a16:creationId xmlns:a16="http://schemas.microsoft.com/office/drawing/2014/main" id="{D1E9AE78-A03D-49F7-9FB6-34DEA9725EE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DF1F119-F17D-4544-BDC4-5095D1A181B8}"/>
              </a:ext>
            </a:extLst>
          </p:cNvPr>
          <p:cNvSpPr>
            <a:spLocks noGrp="1"/>
          </p:cNvSpPr>
          <p:nvPr>
            <p:ph type="sldNum" sz="quarter" idx="12"/>
          </p:nvPr>
        </p:nvSpPr>
        <p:spPr/>
        <p:txBody>
          <a:bodyPr/>
          <a:lstStyle/>
          <a:p>
            <a:fld id="{68F26191-DFC0-4DE5-9D74-226EE5FB313E}" type="slidenum">
              <a:rPr lang="en-US" smtClean="0"/>
              <a:t>‹#›</a:t>
            </a:fld>
            <a:endParaRPr lang="en-US"/>
          </a:p>
        </p:txBody>
      </p:sp>
    </p:spTree>
    <p:extLst>
      <p:ext uri="{BB962C8B-B14F-4D97-AF65-F5344CB8AC3E}">
        <p14:creationId xmlns:p14="http://schemas.microsoft.com/office/powerpoint/2010/main" val="14947991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3852FD-C2A2-47F2-B0A7-785675F4C57A}"/>
              </a:ext>
            </a:extLst>
          </p:cNvPr>
          <p:cNvSpPr>
            <a:spLocks noGrp="1"/>
          </p:cNvSpPr>
          <p:nvPr>
            <p:ph type="ctrTitle"/>
          </p:nvPr>
        </p:nvSpPr>
        <p:spPr>
          <a:xfrm>
            <a:off x="1524000" y="4641067"/>
            <a:ext cx="9144000" cy="1042103"/>
          </a:xfrm>
        </p:spPr>
        <p:txBody>
          <a:bodyPr anchor="b">
            <a:normAutofit/>
          </a:bodyPr>
          <a:lstStyle>
            <a:lvl1pPr algn="ctr">
              <a:defRPr sz="5000" b="1"/>
            </a:lvl1pPr>
          </a:lstStyle>
          <a:p>
            <a:r>
              <a:rPr lang="en-US"/>
              <a:t>Click to edit Master title style</a:t>
            </a:r>
          </a:p>
        </p:txBody>
      </p:sp>
      <p:sp>
        <p:nvSpPr>
          <p:cNvPr id="3" name="Subtitle 2">
            <a:extLst>
              <a:ext uri="{FF2B5EF4-FFF2-40B4-BE49-F238E27FC236}">
                <a16:creationId xmlns:a16="http://schemas.microsoft.com/office/drawing/2014/main" id="{CF743664-EB4C-4AF8-9F74-B6D0EA83120E}"/>
              </a:ext>
            </a:extLst>
          </p:cNvPr>
          <p:cNvSpPr>
            <a:spLocks noGrp="1"/>
          </p:cNvSpPr>
          <p:nvPr>
            <p:ph type="subTitle" idx="1"/>
          </p:nvPr>
        </p:nvSpPr>
        <p:spPr>
          <a:xfrm>
            <a:off x="1524000" y="5848049"/>
            <a:ext cx="9144000" cy="1655762"/>
          </a:xfrm>
        </p:spPr>
        <p:txBody>
          <a:bodyPr/>
          <a:lstStyle>
            <a:lvl1pPr marL="0" indent="0" algn="ctr">
              <a:buNone/>
              <a:defRPr sz="2800" b="1"/>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1E18B3A-C0E0-4842-A29E-32DD41F4055C}"/>
              </a:ext>
            </a:extLst>
          </p:cNvPr>
          <p:cNvSpPr>
            <a:spLocks noGrp="1"/>
          </p:cNvSpPr>
          <p:nvPr>
            <p:ph type="dt" sz="half" idx="10"/>
          </p:nvPr>
        </p:nvSpPr>
        <p:spPr/>
        <p:txBody>
          <a:bodyPr/>
          <a:lstStyle/>
          <a:p>
            <a:fld id="{2008A808-75AA-4826-8E30-8714D9A7BC4A}" type="datetimeFigureOut">
              <a:rPr lang="en-US" smtClean="0"/>
              <a:t>5/15/2024</a:t>
            </a:fld>
            <a:endParaRPr lang="en-US"/>
          </a:p>
        </p:txBody>
      </p:sp>
      <p:sp>
        <p:nvSpPr>
          <p:cNvPr id="5" name="Footer Placeholder 4">
            <a:extLst>
              <a:ext uri="{FF2B5EF4-FFF2-40B4-BE49-F238E27FC236}">
                <a16:creationId xmlns:a16="http://schemas.microsoft.com/office/drawing/2014/main" id="{708122F1-80C1-457D-B939-FFD98A27327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B3D9CA5-CCDF-48EA-996A-24B7EF8193EA}"/>
              </a:ext>
            </a:extLst>
          </p:cNvPr>
          <p:cNvSpPr>
            <a:spLocks noGrp="1"/>
          </p:cNvSpPr>
          <p:nvPr>
            <p:ph type="sldNum" sz="quarter" idx="12"/>
          </p:nvPr>
        </p:nvSpPr>
        <p:spPr/>
        <p:txBody>
          <a:bodyPr/>
          <a:lstStyle/>
          <a:p>
            <a:fld id="{92F8934A-EF5E-46D5-A016-C0B1BD0CA723}" type="slidenum">
              <a:rPr lang="en-US" smtClean="0"/>
              <a:t>‹#›</a:t>
            </a:fld>
            <a:endParaRPr lang="en-US"/>
          </a:p>
        </p:txBody>
      </p:sp>
    </p:spTree>
    <p:extLst>
      <p:ext uri="{BB962C8B-B14F-4D97-AF65-F5344CB8AC3E}">
        <p14:creationId xmlns:p14="http://schemas.microsoft.com/office/powerpoint/2010/main" val="39145137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1FF1E2-8E9B-4C9D-8666-63C493A1137D}"/>
              </a:ext>
            </a:extLst>
          </p:cNvPr>
          <p:cNvSpPr>
            <a:spLocks noGrp="1"/>
          </p:cNvSpPr>
          <p:nvPr>
            <p:ph type="title"/>
          </p:nvPr>
        </p:nvSpPr>
        <p:spPr>
          <a:xfrm>
            <a:off x="609600" y="4799062"/>
            <a:ext cx="10972800" cy="1143000"/>
          </a:xfrm>
        </p:spPr>
        <p:txBody>
          <a:bodyPr/>
          <a:lstStyle/>
          <a:p>
            <a:r>
              <a:rPr lang="en-US"/>
              <a:t>Click to edit Master title style</a:t>
            </a:r>
          </a:p>
        </p:txBody>
      </p:sp>
      <p:sp>
        <p:nvSpPr>
          <p:cNvPr id="3" name="Date Placeholder 2">
            <a:extLst>
              <a:ext uri="{FF2B5EF4-FFF2-40B4-BE49-F238E27FC236}">
                <a16:creationId xmlns:a16="http://schemas.microsoft.com/office/drawing/2014/main" id="{7E3F91E7-56CB-44D4-A0AD-861824C97C25}"/>
              </a:ext>
            </a:extLst>
          </p:cNvPr>
          <p:cNvSpPr>
            <a:spLocks noGrp="1"/>
          </p:cNvSpPr>
          <p:nvPr>
            <p:ph type="dt" sz="half" idx="10"/>
          </p:nvPr>
        </p:nvSpPr>
        <p:spPr/>
        <p:txBody>
          <a:bodyPr/>
          <a:lstStyle/>
          <a:p>
            <a:fld id="{2008A808-75AA-4826-8E30-8714D9A7BC4A}" type="datetimeFigureOut">
              <a:rPr lang="en-US" smtClean="0"/>
              <a:t>5/15/2024</a:t>
            </a:fld>
            <a:endParaRPr lang="en-US"/>
          </a:p>
        </p:txBody>
      </p:sp>
      <p:sp>
        <p:nvSpPr>
          <p:cNvPr id="4" name="Footer Placeholder 3">
            <a:extLst>
              <a:ext uri="{FF2B5EF4-FFF2-40B4-BE49-F238E27FC236}">
                <a16:creationId xmlns:a16="http://schemas.microsoft.com/office/drawing/2014/main" id="{05A2242C-FF49-4B14-8BF7-CD64ABB47B4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873F38F-F1AA-4DF1-AEC6-322C25339993}"/>
              </a:ext>
            </a:extLst>
          </p:cNvPr>
          <p:cNvSpPr>
            <a:spLocks noGrp="1"/>
          </p:cNvSpPr>
          <p:nvPr>
            <p:ph type="sldNum" sz="quarter" idx="12"/>
          </p:nvPr>
        </p:nvSpPr>
        <p:spPr/>
        <p:txBody>
          <a:bodyPr/>
          <a:lstStyle/>
          <a:p>
            <a:fld id="{92F8934A-EF5E-46D5-A016-C0B1BD0CA723}" type="slidenum">
              <a:rPr lang="en-US" smtClean="0"/>
              <a:t>‹#›</a:t>
            </a:fld>
            <a:endParaRPr lang="en-US"/>
          </a:p>
        </p:txBody>
      </p:sp>
    </p:spTree>
    <p:extLst>
      <p:ext uri="{BB962C8B-B14F-4D97-AF65-F5344CB8AC3E}">
        <p14:creationId xmlns:p14="http://schemas.microsoft.com/office/powerpoint/2010/main" val="25081516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6D76588A-5827-4843-A700-508233C9F32B}" type="datetimeFigureOut">
              <a:rPr lang="en-US" smtClean="0"/>
              <a:t>5/15/2024</a:t>
            </a:fld>
            <a:endParaRPr lang="en-US"/>
          </a:p>
        </p:txBody>
      </p:sp>
      <p:sp>
        <p:nvSpPr>
          <p:cNvPr id="6" name="Slide Number Placeholder 5"/>
          <p:cNvSpPr>
            <a:spLocks noGrp="1"/>
          </p:cNvSpPr>
          <p:nvPr>
            <p:ph type="sldNum" sz="quarter" idx="12"/>
          </p:nvPr>
        </p:nvSpPr>
        <p:spPr/>
        <p:txBody>
          <a:bodyPr/>
          <a:lstStyle/>
          <a:p>
            <a:fld id="{307E6868-079E-1649-B8D1-459B42CE4DE3}" type="slidenum">
              <a:rPr lang="en-US" smtClean="0"/>
              <a:t>‹#›</a:t>
            </a:fld>
            <a:endParaRPr lang="en-US"/>
          </a:p>
        </p:txBody>
      </p:sp>
    </p:spTree>
    <p:extLst>
      <p:ext uri="{BB962C8B-B14F-4D97-AF65-F5344CB8AC3E}">
        <p14:creationId xmlns:p14="http://schemas.microsoft.com/office/powerpoint/2010/main" val="19438653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D76588A-5827-4843-A700-508233C9F32B}" type="datetimeFigureOut">
              <a:rPr lang="en-US" smtClean="0"/>
              <a:t>5/15/2024</a:t>
            </a:fld>
            <a:endParaRPr lang="en-US"/>
          </a:p>
        </p:txBody>
      </p:sp>
      <p:sp>
        <p:nvSpPr>
          <p:cNvPr id="6" name="Slide Number Placeholder 5"/>
          <p:cNvSpPr>
            <a:spLocks noGrp="1"/>
          </p:cNvSpPr>
          <p:nvPr>
            <p:ph type="sldNum" sz="quarter" idx="12"/>
          </p:nvPr>
        </p:nvSpPr>
        <p:spPr/>
        <p:txBody>
          <a:bodyPr/>
          <a:lstStyle/>
          <a:p>
            <a:fld id="{307E6868-079E-1649-B8D1-459B42CE4DE3}" type="slidenum">
              <a:rPr lang="en-US" smtClean="0"/>
              <a:t>‹#›</a:t>
            </a:fld>
            <a:endParaRPr lang="en-US"/>
          </a:p>
        </p:txBody>
      </p:sp>
    </p:spTree>
    <p:extLst>
      <p:ext uri="{BB962C8B-B14F-4D97-AF65-F5344CB8AC3E}">
        <p14:creationId xmlns:p14="http://schemas.microsoft.com/office/powerpoint/2010/main" val="7596713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D76588A-5827-4843-A700-508233C9F32B}" type="datetimeFigureOut">
              <a:rPr lang="en-US" smtClean="0"/>
              <a:t>5/15/2024</a:t>
            </a:fld>
            <a:endParaRPr lang="en-US"/>
          </a:p>
        </p:txBody>
      </p:sp>
      <p:sp>
        <p:nvSpPr>
          <p:cNvPr id="7" name="Slide Number Placeholder 6"/>
          <p:cNvSpPr>
            <a:spLocks noGrp="1"/>
          </p:cNvSpPr>
          <p:nvPr>
            <p:ph type="sldNum" sz="quarter" idx="12"/>
          </p:nvPr>
        </p:nvSpPr>
        <p:spPr/>
        <p:txBody>
          <a:bodyPr/>
          <a:lstStyle/>
          <a:p>
            <a:fld id="{307E6868-079E-1649-B8D1-459B42CE4DE3}" type="slidenum">
              <a:rPr lang="en-US" smtClean="0"/>
              <a:t>‹#›</a:t>
            </a:fld>
            <a:endParaRPr lang="en-US"/>
          </a:p>
        </p:txBody>
      </p:sp>
    </p:spTree>
    <p:extLst>
      <p:ext uri="{BB962C8B-B14F-4D97-AF65-F5344CB8AC3E}">
        <p14:creationId xmlns:p14="http://schemas.microsoft.com/office/powerpoint/2010/main" val="20310359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D76588A-5827-4843-A700-508233C9F32B}" type="datetimeFigureOut">
              <a:rPr lang="en-US" smtClean="0"/>
              <a:t>5/15/2024</a:t>
            </a:fld>
            <a:endParaRPr lang="en-US"/>
          </a:p>
        </p:txBody>
      </p:sp>
      <p:sp>
        <p:nvSpPr>
          <p:cNvPr id="9" name="Slide Number Placeholder 8"/>
          <p:cNvSpPr>
            <a:spLocks noGrp="1"/>
          </p:cNvSpPr>
          <p:nvPr>
            <p:ph type="sldNum" sz="quarter" idx="12"/>
          </p:nvPr>
        </p:nvSpPr>
        <p:spPr/>
        <p:txBody>
          <a:bodyPr/>
          <a:lstStyle/>
          <a:p>
            <a:fld id="{307E6868-079E-1649-B8D1-459B42CE4DE3}" type="slidenum">
              <a:rPr lang="en-US" smtClean="0"/>
              <a:t>‹#›</a:t>
            </a:fld>
            <a:endParaRPr lang="en-US"/>
          </a:p>
        </p:txBody>
      </p:sp>
    </p:spTree>
    <p:extLst>
      <p:ext uri="{BB962C8B-B14F-4D97-AF65-F5344CB8AC3E}">
        <p14:creationId xmlns:p14="http://schemas.microsoft.com/office/powerpoint/2010/main" val="15835752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D76588A-5827-4843-A700-508233C9F32B}" type="datetimeFigureOut">
              <a:rPr lang="en-US" smtClean="0"/>
              <a:t>5/15/2024</a:t>
            </a:fld>
            <a:endParaRPr lang="en-US"/>
          </a:p>
        </p:txBody>
      </p:sp>
      <p:sp>
        <p:nvSpPr>
          <p:cNvPr id="5" name="Slide Number Placeholder 4"/>
          <p:cNvSpPr>
            <a:spLocks noGrp="1"/>
          </p:cNvSpPr>
          <p:nvPr>
            <p:ph type="sldNum" sz="quarter" idx="12"/>
          </p:nvPr>
        </p:nvSpPr>
        <p:spPr/>
        <p:txBody>
          <a:bodyPr/>
          <a:lstStyle/>
          <a:p>
            <a:fld id="{307E6868-079E-1649-B8D1-459B42CE4DE3}" type="slidenum">
              <a:rPr lang="en-US" smtClean="0"/>
              <a:t>‹#›</a:t>
            </a:fld>
            <a:endParaRPr lang="en-US"/>
          </a:p>
        </p:txBody>
      </p:sp>
    </p:spTree>
    <p:extLst>
      <p:ext uri="{BB962C8B-B14F-4D97-AF65-F5344CB8AC3E}">
        <p14:creationId xmlns:p14="http://schemas.microsoft.com/office/powerpoint/2010/main" val="112990421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2.xml"/><Relationship Id="rId13" Type="http://schemas.openxmlformats.org/officeDocument/2006/relationships/image" Target="../media/image5.png"/><Relationship Id="rId3" Type="http://schemas.openxmlformats.org/officeDocument/2006/relationships/slideLayout" Target="../slideLayouts/slideLayout7.xml"/><Relationship Id="rId7" Type="http://schemas.openxmlformats.org/officeDocument/2006/relationships/slideLayout" Target="../slideLayouts/slideLayout11.xml"/><Relationship Id="rId12" Type="http://schemas.openxmlformats.org/officeDocument/2006/relationships/theme" Target="../theme/theme2.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slideLayout" Target="../slideLayouts/slideLayout15.xml"/><Relationship Id="rId5" Type="http://schemas.openxmlformats.org/officeDocument/2006/relationships/slideLayout" Target="../slideLayouts/slideLayout9.xml"/><Relationship Id="rId10" Type="http://schemas.openxmlformats.org/officeDocument/2006/relationships/slideLayout" Target="../slideLayouts/slideLayout14.xml"/><Relationship Id="rId4" Type="http://schemas.openxmlformats.org/officeDocument/2006/relationships/slideLayout" Target="../slideLayouts/slideLayout8.xml"/><Relationship Id="rId9" Type="http://schemas.openxmlformats.org/officeDocument/2006/relationships/slideLayout" Target="../slideLayouts/slideLayout1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3.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E41034"/>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5343072"/>
            <a:ext cx="10972800" cy="1143000"/>
          </a:xfrm>
          <a:prstGeom prst="rect">
            <a:avLst/>
          </a:prstGeom>
        </p:spPr>
        <p:txBody>
          <a:bodyPr vert="horz" lIns="91440" tIns="45720" rIns="91440" bIns="45720" rtlCol="0" anchor="ctr">
            <a:normAutofit/>
          </a:bodyPr>
          <a:lstStyle/>
          <a:p>
            <a:r>
              <a:rPr lang="en-US"/>
              <a:t>Click to edit Master title style</a:t>
            </a:r>
          </a:p>
        </p:txBody>
      </p:sp>
      <p:pic>
        <p:nvPicPr>
          <p:cNvPr id="8" name="Picture 7" descr="Asset 1@4x.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36572" y="991812"/>
            <a:ext cx="3918857" cy="3123469"/>
          </a:xfrm>
          <a:prstGeom prst="rect">
            <a:avLst/>
          </a:prstGeom>
        </p:spPr>
      </p:pic>
    </p:spTree>
    <p:extLst>
      <p:ext uri="{BB962C8B-B14F-4D97-AF65-F5344CB8AC3E}">
        <p14:creationId xmlns:p14="http://schemas.microsoft.com/office/powerpoint/2010/main" val="335196273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Lst>
  <p:txStyles>
    <p:titleStyle>
      <a:lvl1pPr algn="ctr" defTabSz="609585" rtl="0" eaLnBrk="1" latinLnBrk="0" hangingPunct="1">
        <a:spcBef>
          <a:spcPct val="0"/>
        </a:spcBef>
        <a:buNone/>
        <a:defRPr sz="5000" b="1" kern="1200">
          <a:solidFill>
            <a:schemeClr val="bg1"/>
          </a:solidFill>
          <a:latin typeface="+mj-lt"/>
          <a:ea typeface="+mj-ea"/>
          <a:cs typeface="+mj-cs"/>
        </a:defRPr>
      </a:lvl1pPr>
    </p:titleStyle>
    <p:bodyStyle>
      <a:lvl1pPr marL="457189" indent="-457189" algn="l" defTabSz="609585" rtl="0" eaLnBrk="1" latinLnBrk="0" hangingPunct="1">
        <a:spcBef>
          <a:spcPct val="20000"/>
        </a:spcBef>
        <a:buFont typeface="Arial"/>
        <a:buChar char="•"/>
        <a:defRPr sz="4267" kern="1200">
          <a:solidFill>
            <a:schemeClr val="tx1"/>
          </a:solidFill>
          <a:latin typeface="+mn-lt"/>
          <a:ea typeface="+mn-ea"/>
          <a:cs typeface="+mn-cs"/>
        </a:defRPr>
      </a:lvl1pPr>
      <a:lvl2pPr marL="990575" indent="-380990" algn="l" defTabSz="609585" rtl="0" eaLnBrk="1" latinLnBrk="0" hangingPunct="1">
        <a:spcBef>
          <a:spcPct val="20000"/>
        </a:spcBef>
        <a:buFont typeface="Arial"/>
        <a:buChar char="–"/>
        <a:defRPr sz="3733" kern="1200">
          <a:solidFill>
            <a:schemeClr val="tx1"/>
          </a:solidFill>
          <a:latin typeface="+mn-lt"/>
          <a:ea typeface="+mn-ea"/>
          <a:cs typeface="+mn-cs"/>
        </a:defRPr>
      </a:lvl2pPr>
      <a:lvl3pPr marL="1523962" indent="-304792" algn="l" defTabSz="609585" rtl="0" eaLnBrk="1" latinLnBrk="0" hangingPunct="1">
        <a:spcBef>
          <a:spcPct val="20000"/>
        </a:spcBef>
        <a:buFont typeface="Arial"/>
        <a:buChar char="•"/>
        <a:defRPr sz="3200" kern="1200">
          <a:solidFill>
            <a:schemeClr val="tx1"/>
          </a:solidFill>
          <a:latin typeface="+mn-lt"/>
          <a:ea typeface="+mn-ea"/>
          <a:cs typeface="+mn-cs"/>
        </a:defRPr>
      </a:lvl3pPr>
      <a:lvl4pPr marL="2133547" indent="-304792" algn="l" defTabSz="609585" rtl="0" eaLnBrk="1" latinLnBrk="0" hangingPunct="1">
        <a:spcBef>
          <a:spcPct val="20000"/>
        </a:spcBef>
        <a:buFont typeface="Arial"/>
        <a:buChar char="–"/>
        <a:defRPr sz="2667" kern="1200">
          <a:solidFill>
            <a:schemeClr val="tx1"/>
          </a:solidFill>
          <a:latin typeface="+mn-lt"/>
          <a:ea typeface="+mn-ea"/>
          <a:cs typeface="+mn-cs"/>
        </a:defRPr>
      </a:lvl4pPr>
      <a:lvl5pPr marL="2743131" indent="-304792" algn="l" defTabSz="609585" rtl="0" eaLnBrk="1" latinLnBrk="0" hangingPunct="1">
        <a:spcBef>
          <a:spcPct val="20000"/>
        </a:spcBef>
        <a:buFont typeface="Arial"/>
        <a:buChar char="»"/>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RESULTS_logo_EN_CMYK_BIG (flat)2_RESULTS_logo_EN_CMYK_BIG.png"/>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478255" y="107889"/>
            <a:ext cx="1631504" cy="1309751"/>
          </a:xfrm>
          <a:prstGeom prst="rect">
            <a:avLst/>
          </a:prstGeom>
        </p:spPr>
      </p:pic>
      <p:sp>
        <p:nvSpPr>
          <p:cNvPr id="2" name="Title Placeholder 1"/>
          <p:cNvSpPr>
            <a:spLocks noGrp="1"/>
          </p:cNvSpPr>
          <p:nvPr>
            <p:ph type="title"/>
          </p:nvPr>
        </p:nvSpPr>
        <p:spPr>
          <a:xfrm>
            <a:off x="609601" y="274639"/>
            <a:ext cx="9868655"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6D76588A-5827-4843-A700-508233C9F32B}" type="datetimeFigureOut">
              <a:rPr lang="en-US" smtClean="0"/>
              <a:t>5/15/2024</a:t>
            </a:fld>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307E6868-079E-1649-B8D1-459B42CE4DE3}" type="slidenum">
              <a:rPr lang="en-US" smtClean="0"/>
              <a:t>‹#›</a:t>
            </a:fld>
            <a:endParaRPr lang="en-US"/>
          </a:p>
        </p:txBody>
      </p:sp>
    </p:spTree>
    <p:extLst>
      <p:ext uri="{BB962C8B-B14F-4D97-AF65-F5344CB8AC3E}">
        <p14:creationId xmlns:p14="http://schemas.microsoft.com/office/powerpoint/2010/main" val="1276922572"/>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Lst>
  <p:txStyles>
    <p:titleStyle>
      <a:lvl1pPr algn="ctr" defTabSz="609585" rtl="0" eaLnBrk="1" latinLnBrk="0" hangingPunct="1">
        <a:spcBef>
          <a:spcPct val="0"/>
        </a:spcBef>
        <a:buNone/>
        <a:defRPr sz="5000" kern="1200">
          <a:solidFill>
            <a:schemeClr val="tx1"/>
          </a:solidFill>
          <a:latin typeface="+mj-lt"/>
          <a:ea typeface="+mj-ea"/>
          <a:cs typeface="+mj-cs"/>
        </a:defRPr>
      </a:lvl1pPr>
    </p:titleStyle>
    <p:bodyStyle>
      <a:lvl1pPr marL="457189" indent="-457189" algn="l" defTabSz="609585" rtl="0" eaLnBrk="1" latinLnBrk="0" hangingPunct="1">
        <a:spcBef>
          <a:spcPct val="20000"/>
        </a:spcBef>
        <a:buFont typeface="Arial"/>
        <a:buChar char="•"/>
        <a:defRPr sz="4200" kern="1200">
          <a:solidFill>
            <a:schemeClr val="tx1"/>
          </a:solidFill>
          <a:latin typeface="+mn-lt"/>
          <a:ea typeface="+mn-ea"/>
          <a:cs typeface="+mn-cs"/>
        </a:defRPr>
      </a:lvl1pPr>
      <a:lvl2pPr marL="990575" indent="-380990" algn="l" defTabSz="609585" rtl="0" eaLnBrk="1" latinLnBrk="0" hangingPunct="1">
        <a:spcBef>
          <a:spcPct val="20000"/>
        </a:spcBef>
        <a:buFont typeface="Courier New"/>
        <a:buChar char="o"/>
        <a:defRPr sz="3400" kern="1200">
          <a:solidFill>
            <a:schemeClr val="tx1"/>
          </a:solidFill>
          <a:latin typeface="+mn-lt"/>
          <a:ea typeface="+mn-ea"/>
          <a:cs typeface="+mn-cs"/>
        </a:defRPr>
      </a:lvl2pPr>
      <a:lvl3pPr marL="1523962" indent="-304792" algn="l" defTabSz="609585" rtl="0" eaLnBrk="1" latinLnBrk="0" hangingPunct="1">
        <a:spcBef>
          <a:spcPct val="20000"/>
        </a:spcBef>
        <a:buFont typeface="Wingdings" charset="2"/>
        <a:buChar char="§"/>
        <a:defRPr sz="2600" kern="1200">
          <a:solidFill>
            <a:schemeClr val="tx1"/>
          </a:solidFill>
          <a:latin typeface="+mn-lt"/>
          <a:ea typeface="+mn-ea"/>
          <a:cs typeface="+mn-cs"/>
        </a:defRPr>
      </a:lvl3pPr>
      <a:lvl4pPr marL="2133547" indent="-304792" algn="l" defTabSz="609585" rtl="0" eaLnBrk="1" latinLnBrk="0" hangingPunct="1">
        <a:spcBef>
          <a:spcPct val="20000"/>
        </a:spcBef>
        <a:buFont typeface="Arial"/>
        <a:buChar char="•"/>
        <a:defRPr sz="2400" kern="1200">
          <a:solidFill>
            <a:schemeClr val="tx1"/>
          </a:solidFill>
          <a:latin typeface="+mn-lt"/>
          <a:ea typeface="+mn-ea"/>
          <a:cs typeface="+mn-cs"/>
        </a:defRPr>
      </a:lvl4pPr>
      <a:lvl5pPr marL="2743131" indent="-304792" algn="l" defTabSz="609585" rtl="0" eaLnBrk="1" latinLnBrk="0" hangingPunct="1">
        <a:spcBef>
          <a:spcPct val="20000"/>
        </a:spcBef>
        <a:buFont typeface="Courier New"/>
        <a:buChar char="o"/>
        <a:defRPr sz="2000"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321E2EE-B8AE-4CEC-ACA6-2FF204D344F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DEE58C9-B17A-4761-83CF-4833C4EE95B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73E437C-1014-40AD-B79A-DD76B00D40A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D77D582-CD75-47C7-A017-4364809B4416}" type="datetimeFigureOut">
              <a:rPr lang="en-US" smtClean="0"/>
              <a:t>5/15/2024</a:t>
            </a:fld>
            <a:endParaRPr lang="en-US"/>
          </a:p>
        </p:txBody>
      </p:sp>
      <p:sp>
        <p:nvSpPr>
          <p:cNvPr id="5" name="Footer Placeholder 4">
            <a:extLst>
              <a:ext uri="{FF2B5EF4-FFF2-40B4-BE49-F238E27FC236}">
                <a16:creationId xmlns:a16="http://schemas.microsoft.com/office/drawing/2014/main" id="{DE6E4C30-6151-458B-9330-AA6F5B9929A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6A9A327-9C66-4663-819C-B44BFDA8A11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8F26191-DFC0-4DE5-9D74-226EE5FB313E}" type="slidenum">
              <a:rPr lang="en-US" smtClean="0"/>
              <a:t>‹#›</a:t>
            </a:fld>
            <a:endParaRPr lang="en-US"/>
          </a:p>
        </p:txBody>
      </p:sp>
    </p:spTree>
    <p:extLst>
      <p:ext uri="{BB962C8B-B14F-4D97-AF65-F5344CB8AC3E}">
        <p14:creationId xmlns:p14="http://schemas.microsoft.com/office/powerpoint/2010/main" val="2328389405"/>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10.xml"/><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13.svg"/></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9.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3.xml"/><Relationship Id="rId1" Type="http://schemas.openxmlformats.org/officeDocument/2006/relationships/slideLayout" Target="../slideLayouts/slideLayout10.xml"/><Relationship Id="rId5" Type="http://schemas.openxmlformats.org/officeDocument/2006/relationships/image" Target="../media/image29.png"/><Relationship Id="rId4" Type="http://schemas.openxmlformats.org/officeDocument/2006/relationships/image" Target="../media/image28.png"/></Relationships>
</file>

<file path=ppt/slides/_rels/slide2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4.xml"/><Relationship Id="rId1" Type="http://schemas.openxmlformats.org/officeDocument/2006/relationships/slideLayout" Target="../slideLayouts/slideLayout9.xml"/><Relationship Id="rId4" Type="http://schemas.openxmlformats.org/officeDocument/2006/relationships/image" Target="../media/image32.svg"/></Relationships>
</file>

<file path=ppt/slides/_rels/slide2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5.xml"/><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7.xml"/><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8.xml"/><Relationship Id="rId1" Type="http://schemas.openxmlformats.org/officeDocument/2006/relationships/slideLayout" Target="../slideLayouts/slideLayout10.xml"/><Relationship Id="rId4" Type="http://schemas.openxmlformats.org/officeDocument/2006/relationships/image" Target="../media/image38.svg"/></Relationships>
</file>

<file path=ppt/slides/_rels/slide3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9.xml"/><Relationship Id="rId1" Type="http://schemas.openxmlformats.org/officeDocument/2006/relationships/slideLayout" Target="../slideLayouts/slideLayout9.xml"/><Relationship Id="rId4" Type="http://schemas.openxmlformats.org/officeDocument/2006/relationships/hyperlink" Target="https://www.gavi.org/sites/default/files/programmes-impact/our-impact/Gavi-Facts-and-figures-October-2023.pdf"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9.xml"/><Relationship Id="rId4" Type="http://schemas.openxmlformats.org/officeDocument/2006/relationships/image" Target="../media/image42.png"/></Relationships>
</file>

<file path=ppt/slides/_rels/slide3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9.xml"/><Relationship Id="rId4" Type="http://schemas.openxmlformats.org/officeDocument/2006/relationships/image" Target="../media/image45.png"/></Relationships>
</file>

<file path=ppt/slides/_rels/slide3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0.xml"/><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1.xml"/><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6.xml"/><Relationship Id="rId5" Type="http://schemas.openxmlformats.org/officeDocument/2006/relationships/image" Target="../media/image11.png"/><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60E876-DF6B-5A10-7E0B-BFCE3C422415}"/>
              </a:ext>
            </a:extLst>
          </p:cNvPr>
          <p:cNvSpPr>
            <a:spLocks noGrp="1"/>
          </p:cNvSpPr>
          <p:nvPr>
            <p:ph type="ctrTitle"/>
          </p:nvPr>
        </p:nvSpPr>
        <p:spPr/>
        <p:txBody>
          <a:bodyPr/>
          <a:lstStyle/>
          <a:p>
            <a:r>
              <a:rPr lang="en-US"/>
              <a:t>Global Immunization</a:t>
            </a:r>
          </a:p>
        </p:txBody>
      </p:sp>
      <p:sp>
        <p:nvSpPr>
          <p:cNvPr id="3" name="Subtitle 2">
            <a:extLst>
              <a:ext uri="{FF2B5EF4-FFF2-40B4-BE49-F238E27FC236}">
                <a16:creationId xmlns:a16="http://schemas.microsoft.com/office/drawing/2014/main" id="{B8A19869-0034-38F5-62CD-E127691DDE03}"/>
              </a:ext>
            </a:extLst>
          </p:cNvPr>
          <p:cNvSpPr>
            <a:spLocks noGrp="1"/>
          </p:cNvSpPr>
          <p:nvPr>
            <p:ph type="subTitle" idx="1"/>
          </p:nvPr>
        </p:nvSpPr>
        <p:spPr/>
        <p:txBody>
          <a:bodyPr/>
          <a:lstStyle/>
          <a:p>
            <a:r>
              <a:rPr lang="en-US" sz="3400" b="0" i="1" dirty="0">
                <a:solidFill>
                  <a:schemeClr val="bg1"/>
                </a:solidFill>
              </a:rPr>
              <a:t>May 15, 2024</a:t>
            </a:r>
          </a:p>
        </p:txBody>
      </p:sp>
    </p:spTree>
    <p:extLst>
      <p:ext uri="{BB962C8B-B14F-4D97-AF65-F5344CB8AC3E}">
        <p14:creationId xmlns:p14="http://schemas.microsoft.com/office/powerpoint/2010/main" val="40475877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D12DE7AC-318D-95BE-C3AD-97AF62840E92}"/>
              </a:ext>
            </a:extLst>
          </p:cNvPr>
          <p:cNvGrpSpPr/>
          <p:nvPr/>
        </p:nvGrpSpPr>
        <p:grpSpPr>
          <a:xfrm>
            <a:off x="1525640" y="376390"/>
            <a:ext cx="9140720" cy="6105220"/>
            <a:chOff x="1907483" y="530357"/>
            <a:chExt cx="8753118" cy="5797285"/>
          </a:xfrm>
        </p:grpSpPr>
        <p:sp>
          <p:nvSpPr>
            <p:cNvPr id="3" name="Freeform: Shape 2">
              <a:extLst>
                <a:ext uri="{FF2B5EF4-FFF2-40B4-BE49-F238E27FC236}">
                  <a16:creationId xmlns:a16="http://schemas.microsoft.com/office/drawing/2014/main" id="{EE7121DD-1BC8-511F-AC5B-C1BC789AD695}"/>
                </a:ext>
              </a:extLst>
            </p:cNvPr>
            <p:cNvSpPr/>
            <p:nvPr/>
          </p:nvSpPr>
          <p:spPr>
            <a:xfrm>
              <a:off x="1907483" y="603117"/>
              <a:ext cx="8096250" cy="5724525"/>
            </a:xfrm>
            <a:custGeom>
              <a:avLst/>
              <a:gdLst>
                <a:gd name="connsiteX0" fmla="*/ 0 w 8096250"/>
                <a:gd name="connsiteY0" fmla="*/ 0 h 6302692"/>
                <a:gd name="connsiteX1" fmla="*/ 8096250 w 8096250"/>
                <a:gd name="connsiteY1" fmla="*/ 0 h 6302692"/>
                <a:gd name="connsiteX2" fmla="*/ 8096250 w 8096250"/>
                <a:gd name="connsiteY2" fmla="*/ 6302693 h 6302692"/>
                <a:gd name="connsiteX3" fmla="*/ 0 w 8096250"/>
                <a:gd name="connsiteY3" fmla="*/ 6302693 h 6302692"/>
              </a:gdLst>
              <a:ahLst/>
              <a:cxnLst>
                <a:cxn ang="0">
                  <a:pos x="connsiteX0" y="connsiteY0"/>
                </a:cxn>
                <a:cxn ang="0">
                  <a:pos x="connsiteX1" y="connsiteY1"/>
                </a:cxn>
                <a:cxn ang="0">
                  <a:pos x="connsiteX2" y="connsiteY2"/>
                </a:cxn>
                <a:cxn ang="0">
                  <a:pos x="connsiteX3" y="connsiteY3"/>
                </a:cxn>
              </a:cxnLst>
              <a:rect l="l" t="t" r="r" b="b"/>
              <a:pathLst>
                <a:path w="8096250" h="6302692">
                  <a:moveTo>
                    <a:pt x="0" y="0"/>
                  </a:moveTo>
                  <a:lnTo>
                    <a:pt x="8096250" y="0"/>
                  </a:lnTo>
                  <a:lnTo>
                    <a:pt x="8096250" y="6302693"/>
                  </a:lnTo>
                  <a:lnTo>
                    <a:pt x="0" y="6302693"/>
                  </a:lnTo>
                  <a:close/>
                </a:path>
              </a:pathLst>
            </a:custGeom>
            <a:solidFill>
              <a:srgbClr val="FFFFFF"/>
            </a:solidFill>
            <a:ln w="9525" cap="flat">
              <a:noFill/>
              <a:prstDash val="solid"/>
              <a:miter/>
            </a:ln>
          </p:spPr>
          <p:txBody>
            <a:bodyPr rtlCol="0" anchor="ctr"/>
            <a:lstStyle/>
            <a:p>
              <a:endParaRPr lang="en-US">
                <a:latin typeface="Open Sans" panose="020B0606030504020204" pitchFamily="34" charset="0"/>
                <a:ea typeface="Open Sans" panose="020B0606030504020204" pitchFamily="34" charset="0"/>
                <a:cs typeface="Open Sans" panose="020B0606030504020204" pitchFamily="34" charset="0"/>
              </a:endParaRPr>
            </a:p>
          </p:txBody>
        </p:sp>
        <p:sp>
          <p:nvSpPr>
            <p:cNvPr id="4" name="TextBox 3">
              <a:extLst>
                <a:ext uri="{FF2B5EF4-FFF2-40B4-BE49-F238E27FC236}">
                  <a16:creationId xmlns:a16="http://schemas.microsoft.com/office/drawing/2014/main" id="{D3D5DF1C-1758-8083-1524-6911DCE2310A}"/>
                </a:ext>
              </a:extLst>
            </p:cNvPr>
            <p:cNvSpPr txBox="1"/>
            <p:nvPr/>
          </p:nvSpPr>
          <p:spPr>
            <a:xfrm>
              <a:off x="1944427" y="530357"/>
              <a:ext cx="3239990" cy="430887"/>
            </a:xfrm>
            <a:prstGeom prst="rect">
              <a:avLst/>
            </a:prstGeom>
            <a:noFill/>
          </p:spPr>
          <p:txBody>
            <a:bodyPr wrap="none" rtlCol="0">
              <a:spAutoFit/>
            </a:bodyPr>
            <a:lstStyle/>
            <a:p>
              <a:pPr algn="l"/>
              <a:r>
                <a:rPr lang="en-US" sz="2200" b="1" spc="0" baseline="0">
                  <a:ln/>
                  <a:latin typeface="Open Sans" panose="020B0606030504020204" pitchFamily="34" charset="0"/>
                  <a:ea typeface="Open Sans" panose="020B0606030504020204" pitchFamily="34" charset="0"/>
                  <a:cs typeface="Open Sans" panose="020B0606030504020204" pitchFamily="34" charset="0"/>
                  <a:sym typeface="Playfair Display"/>
                  <a:rtl val="0"/>
                </a:rPr>
                <a:t>Global child mortality</a:t>
              </a:r>
            </a:p>
          </p:txBody>
        </p:sp>
        <p:sp>
          <p:nvSpPr>
            <p:cNvPr id="5" name="TextBox 4">
              <a:extLst>
                <a:ext uri="{FF2B5EF4-FFF2-40B4-BE49-F238E27FC236}">
                  <a16:creationId xmlns:a16="http://schemas.microsoft.com/office/drawing/2014/main" id="{152EE93E-8ADA-F580-2396-08FF0ABC9FD5}"/>
                </a:ext>
              </a:extLst>
            </p:cNvPr>
            <p:cNvSpPr txBox="1"/>
            <p:nvPr/>
          </p:nvSpPr>
          <p:spPr>
            <a:xfrm>
              <a:off x="1968443" y="1022869"/>
              <a:ext cx="6675225" cy="307777"/>
            </a:xfrm>
            <a:prstGeom prst="rect">
              <a:avLst/>
            </a:prstGeom>
            <a:noFill/>
          </p:spPr>
          <p:txBody>
            <a:bodyPr wrap="none" rtlCol="0">
              <a:spAutoFit/>
            </a:bodyPr>
            <a:lstStyle/>
            <a:p>
              <a:pPr algn="l"/>
              <a:r>
                <a:rPr lang="en-US" sz="1400" spc="0" baseline="0">
                  <a:ln/>
                  <a:latin typeface="Open Sans" panose="020B0606030504020204" pitchFamily="34" charset="0"/>
                  <a:ea typeface="Open Sans" panose="020B0606030504020204" pitchFamily="34" charset="0"/>
                  <a:cs typeface="Open Sans" panose="020B0606030504020204" pitchFamily="34" charset="0"/>
                  <a:sym typeface="Lato"/>
                  <a:rtl val="0"/>
                </a:rPr>
                <a:t>The estimated share of newborns who die or survive the first five years of life.</a:t>
              </a:r>
            </a:p>
          </p:txBody>
        </p:sp>
        <p:sp>
          <p:nvSpPr>
            <p:cNvPr id="6" name="Freeform: Shape 5">
              <a:extLst>
                <a:ext uri="{FF2B5EF4-FFF2-40B4-BE49-F238E27FC236}">
                  <a16:creationId xmlns:a16="http://schemas.microsoft.com/office/drawing/2014/main" id="{E1A73D6A-7302-D7F9-B4AB-78002F749198}"/>
                </a:ext>
              </a:extLst>
            </p:cNvPr>
            <p:cNvSpPr/>
            <p:nvPr/>
          </p:nvSpPr>
          <p:spPr>
            <a:xfrm>
              <a:off x="2059883" y="1396073"/>
              <a:ext cx="7791450" cy="4135278"/>
            </a:xfrm>
            <a:custGeom>
              <a:avLst/>
              <a:gdLst>
                <a:gd name="connsiteX0" fmla="*/ 0 w 7791450"/>
                <a:gd name="connsiteY0" fmla="*/ 0 h 4135278"/>
                <a:gd name="connsiteX1" fmla="*/ 7791450 w 7791450"/>
                <a:gd name="connsiteY1" fmla="*/ 0 h 4135278"/>
                <a:gd name="connsiteX2" fmla="*/ 7791450 w 7791450"/>
                <a:gd name="connsiteY2" fmla="*/ 4135279 h 4135278"/>
                <a:gd name="connsiteX3" fmla="*/ 0 w 7791450"/>
                <a:gd name="connsiteY3" fmla="*/ 4135279 h 4135278"/>
              </a:gdLst>
              <a:ahLst/>
              <a:cxnLst>
                <a:cxn ang="0">
                  <a:pos x="connsiteX0" y="connsiteY0"/>
                </a:cxn>
                <a:cxn ang="0">
                  <a:pos x="connsiteX1" y="connsiteY1"/>
                </a:cxn>
                <a:cxn ang="0">
                  <a:pos x="connsiteX2" y="connsiteY2"/>
                </a:cxn>
                <a:cxn ang="0">
                  <a:pos x="connsiteX3" y="connsiteY3"/>
                </a:cxn>
              </a:cxnLst>
              <a:rect l="l" t="t" r="r" b="b"/>
              <a:pathLst>
                <a:path w="7791450" h="4135278">
                  <a:moveTo>
                    <a:pt x="0" y="0"/>
                  </a:moveTo>
                  <a:lnTo>
                    <a:pt x="7791450" y="0"/>
                  </a:lnTo>
                  <a:lnTo>
                    <a:pt x="7791450" y="4135279"/>
                  </a:lnTo>
                  <a:lnTo>
                    <a:pt x="0" y="4135279"/>
                  </a:lnTo>
                  <a:close/>
                </a:path>
              </a:pathLst>
            </a:custGeom>
            <a:noFill/>
            <a:ln w="9525" cap="flat">
              <a:noFill/>
              <a:prstDash val="solid"/>
              <a:miter/>
            </a:ln>
          </p:spPr>
          <p:txBody>
            <a:bodyPr rtlCol="0" anchor="ctr"/>
            <a:lstStyle/>
            <a:p>
              <a:endParaRPr lang="en-US">
                <a:latin typeface="Open Sans" panose="020B0606030504020204" pitchFamily="34" charset="0"/>
                <a:ea typeface="Open Sans" panose="020B0606030504020204" pitchFamily="34" charset="0"/>
                <a:cs typeface="Open Sans" panose="020B0606030504020204" pitchFamily="34" charset="0"/>
              </a:endParaRPr>
            </a:p>
          </p:txBody>
        </p:sp>
        <p:sp>
          <p:nvSpPr>
            <p:cNvPr id="7" name="Freeform: Shape 6">
              <a:extLst>
                <a:ext uri="{FF2B5EF4-FFF2-40B4-BE49-F238E27FC236}">
                  <a16:creationId xmlns:a16="http://schemas.microsoft.com/office/drawing/2014/main" id="{968FD497-BBDF-E061-A6C5-711E8523D211}"/>
                </a:ext>
              </a:extLst>
            </p:cNvPr>
            <p:cNvSpPr/>
            <p:nvPr/>
          </p:nvSpPr>
          <p:spPr>
            <a:xfrm>
              <a:off x="2438025" y="5336089"/>
              <a:ext cx="9525" cy="47625"/>
            </a:xfrm>
            <a:custGeom>
              <a:avLst/>
              <a:gdLst>
                <a:gd name="connsiteX0" fmla="*/ 0 w 9525"/>
                <a:gd name="connsiteY0" fmla="*/ 0 h 47625"/>
                <a:gd name="connsiteX1" fmla="*/ 0 w 9525"/>
                <a:gd name="connsiteY1" fmla="*/ 47625 h 47625"/>
              </a:gdLst>
              <a:ahLst/>
              <a:cxnLst>
                <a:cxn ang="0">
                  <a:pos x="connsiteX0" y="connsiteY0"/>
                </a:cxn>
                <a:cxn ang="0">
                  <a:pos x="connsiteX1" y="connsiteY1"/>
                </a:cxn>
              </a:cxnLst>
              <a:rect l="l" t="t" r="r" b="b"/>
              <a:pathLst>
                <a:path w="9525" h="47625">
                  <a:moveTo>
                    <a:pt x="0" y="0"/>
                  </a:moveTo>
                  <a:lnTo>
                    <a:pt x="0" y="47625"/>
                  </a:lnTo>
                </a:path>
              </a:pathLst>
            </a:custGeom>
            <a:ln w="9525" cap="flat">
              <a:solidFill>
                <a:srgbClr val="999999"/>
              </a:solidFill>
              <a:prstDash val="solid"/>
              <a:miter/>
            </a:ln>
          </p:spPr>
          <p:txBody>
            <a:bodyPr rtlCol="0" anchor="ctr"/>
            <a:lstStyle/>
            <a:p>
              <a:endParaRPr lang="en-US">
                <a:latin typeface="Open Sans" panose="020B0606030504020204" pitchFamily="34" charset="0"/>
                <a:ea typeface="Open Sans" panose="020B0606030504020204" pitchFamily="34" charset="0"/>
                <a:cs typeface="Open Sans" panose="020B0606030504020204" pitchFamily="34" charset="0"/>
              </a:endParaRPr>
            </a:p>
          </p:txBody>
        </p:sp>
        <p:sp>
          <p:nvSpPr>
            <p:cNvPr id="8" name="Freeform: Shape 7">
              <a:extLst>
                <a:ext uri="{FF2B5EF4-FFF2-40B4-BE49-F238E27FC236}">
                  <a16:creationId xmlns:a16="http://schemas.microsoft.com/office/drawing/2014/main" id="{838D2C9F-7E44-33B4-CE5A-3ED85DEEC05A}"/>
                </a:ext>
              </a:extLst>
            </p:cNvPr>
            <p:cNvSpPr/>
            <p:nvPr/>
          </p:nvSpPr>
          <p:spPr>
            <a:xfrm>
              <a:off x="8579745" y="5336089"/>
              <a:ext cx="9525" cy="47625"/>
            </a:xfrm>
            <a:custGeom>
              <a:avLst/>
              <a:gdLst>
                <a:gd name="connsiteX0" fmla="*/ 0 w 9525"/>
                <a:gd name="connsiteY0" fmla="*/ 0 h 47625"/>
                <a:gd name="connsiteX1" fmla="*/ 0 w 9525"/>
                <a:gd name="connsiteY1" fmla="*/ 47625 h 47625"/>
              </a:gdLst>
              <a:ahLst/>
              <a:cxnLst>
                <a:cxn ang="0">
                  <a:pos x="connsiteX0" y="connsiteY0"/>
                </a:cxn>
                <a:cxn ang="0">
                  <a:pos x="connsiteX1" y="connsiteY1"/>
                </a:cxn>
              </a:cxnLst>
              <a:rect l="l" t="t" r="r" b="b"/>
              <a:pathLst>
                <a:path w="9525" h="47625">
                  <a:moveTo>
                    <a:pt x="0" y="0"/>
                  </a:moveTo>
                  <a:lnTo>
                    <a:pt x="0" y="47625"/>
                  </a:lnTo>
                </a:path>
              </a:pathLst>
            </a:custGeom>
            <a:ln w="9525" cap="flat">
              <a:solidFill>
                <a:srgbClr val="999999"/>
              </a:solidFill>
              <a:prstDash val="solid"/>
              <a:miter/>
            </a:ln>
          </p:spPr>
          <p:txBody>
            <a:bodyPr rtlCol="0" anchor="ctr"/>
            <a:lstStyle/>
            <a:p>
              <a:endParaRPr lang="en-US">
                <a:latin typeface="Open Sans" panose="020B0606030504020204" pitchFamily="34" charset="0"/>
                <a:ea typeface="Open Sans" panose="020B0606030504020204" pitchFamily="34" charset="0"/>
                <a:cs typeface="Open Sans" panose="020B0606030504020204" pitchFamily="34" charset="0"/>
              </a:endParaRPr>
            </a:p>
          </p:txBody>
        </p:sp>
        <p:sp>
          <p:nvSpPr>
            <p:cNvPr id="9" name="Freeform: Shape 8">
              <a:extLst>
                <a:ext uri="{FF2B5EF4-FFF2-40B4-BE49-F238E27FC236}">
                  <a16:creationId xmlns:a16="http://schemas.microsoft.com/office/drawing/2014/main" id="{8A57A2A7-54BE-2B31-44E5-F094140BFD49}"/>
                </a:ext>
              </a:extLst>
            </p:cNvPr>
            <p:cNvSpPr/>
            <p:nvPr/>
          </p:nvSpPr>
          <p:spPr>
            <a:xfrm>
              <a:off x="3827723" y="5336089"/>
              <a:ext cx="9525" cy="47625"/>
            </a:xfrm>
            <a:custGeom>
              <a:avLst/>
              <a:gdLst>
                <a:gd name="connsiteX0" fmla="*/ 0 w 9525"/>
                <a:gd name="connsiteY0" fmla="*/ 0 h 47625"/>
                <a:gd name="connsiteX1" fmla="*/ 0 w 9525"/>
                <a:gd name="connsiteY1" fmla="*/ 47625 h 47625"/>
              </a:gdLst>
              <a:ahLst/>
              <a:cxnLst>
                <a:cxn ang="0">
                  <a:pos x="connsiteX0" y="connsiteY0"/>
                </a:cxn>
                <a:cxn ang="0">
                  <a:pos x="connsiteX1" y="connsiteY1"/>
                </a:cxn>
              </a:cxnLst>
              <a:rect l="l" t="t" r="r" b="b"/>
              <a:pathLst>
                <a:path w="9525" h="47625">
                  <a:moveTo>
                    <a:pt x="0" y="0"/>
                  </a:moveTo>
                  <a:lnTo>
                    <a:pt x="0" y="47625"/>
                  </a:lnTo>
                </a:path>
              </a:pathLst>
            </a:custGeom>
            <a:ln w="9525" cap="flat">
              <a:solidFill>
                <a:srgbClr val="999999"/>
              </a:solidFill>
              <a:prstDash val="solid"/>
              <a:miter/>
            </a:ln>
          </p:spPr>
          <p:txBody>
            <a:bodyPr rtlCol="0" anchor="ctr"/>
            <a:lstStyle/>
            <a:p>
              <a:endParaRPr lang="en-US">
                <a:latin typeface="Open Sans" panose="020B0606030504020204" pitchFamily="34" charset="0"/>
                <a:ea typeface="Open Sans" panose="020B0606030504020204" pitchFamily="34" charset="0"/>
                <a:cs typeface="Open Sans" panose="020B0606030504020204" pitchFamily="34" charset="0"/>
              </a:endParaRPr>
            </a:p>
          </p:txBody>
        </p:sp>
        <p:sp>
          <p:nvSpPr>
            <p:cNvPr id="10" name="Freeform: Shape 9">
              <a:extLst>
                <a:ext uri="{FF2B5EF4-FFF2-40B4-BE49-F238E27FC236}">
                  <a16:creationId xmlns:a16="http://schemas.microsoft.com/office/drawing/2014/main" id="{F9A57310-700F-3DCF-2B92-696498CB4A66}"/>
                </a:ext>
              </a:extLst>
            </p:cNvPr>
            <p:cNvSpPr/>
            <p:nvPr/>
          </p:nvSpPr>
          <p:spPr>
            <a:xfrm>
              <a:off x="5216468" y="5336089"/>
              <a:ext cx="9525" cy="47625"/>
            </a:xfrm>
            <a:custGeom>
              <a:avLst/>
              <a:gdLst>
                <a:gd name="connsiteX0" fmla="*/ 0 w 9525"/>
                <a:gd name="connsiteY0" fmla="*/ 0 h 47625"/>
                <a:gd name="connsiteX1" fmla="*/ 0 w 9525"/>
                <a:gd name="connsiteY1" fmla="*/ 47625 h 47625"/>
              </a:gdLst>
              <a:ahLst/>
              <a:cxnLst>
                <a:cxn ang="0">
                  <a:pos x="connsiteX0" y="connsiteY0"/>
                </a:cxn>
                <a:cxn ang="0">
                  <a:pos x="connsiteX1" y="connsiteY1"/>
                </a:cxn>
              </a:cxnLst>
              <a:rect l="l" t="t" r="r" b="b"/>
              <a:pathLst>
                <a:path w="9525" h="47625">
                  <a:moveTo>
                    <a:pt x="0" y="0"/>
                  </a:moveTo>
                  <a:lnTo>
                    <a:pt x="0" y="47625"/>
                  </a:lnTo>
                </a:path>
              </a:pathLst>
            </a:custGeom>
            <a:ln w="9525" cap="flat">
              <a:solidFill>
                <a:srgbClr val="999999"/>
              </a:solidFill>
              <a:prstDash val="solid"/>
              <a:miter/>
            </a:ln>
          </p:spPr>
          <p:txBody>
            <a:bodyPr rtlCol="0" anchor="ctr"/>
            <a:lstStyle/>
            <a:p>
              <a:endParaRPr lang="en-US">
                <a:latin typeface="Open Sans" panose="020B0606030504020204" pitchFamily="34" charset="0"/>
                <a:ea typeface="Open Sans" panose="020B0606030504020204" pitchFamily="34" charset="0"/>
                <a:cs typeface="Open Sans" panose="020B0606030504020204" pitchFamily="34" charset="0"/>
              </a:endParaRPr>
            </a:p>
          </p:txBody>
        </p:sp>
        <p:sp>
          <p:nvSpPr>
            <p:cNvPr id="11" name="Freeform: Shape 10">
              <a:extLst>
                <a:ext uri="{FF2B5EF4-FFF2-40B4-BE49-F238E27FC236}">
                  <a16:creationId xmlns:a16="http://schemas.microsoft.com/office/drawing/2014/main" id="{2AEB10D9-B680-B6E6-8330-71F2591750AD}"/>
                </a:ext>
              </a:extLst>
            </p:cNvPr>
            <p:cNvSpPr/>
            <p:nvPr/>
          </p:nvSpPr>
          <p:spPr>
            <a:xfrm>
              <a:off x="6606165" y="5336089"/>
              <a:ext cx="9525" cy="47625"/>
            </a:xfrm>
            <a:custGeom>
              <a:avLst/>
              <a:gdLst>
                <a:gd name="connsiteX0" fmla="*/ 0 w 9525"/>
                <a:gd name="connsiteY0" fmla="*/ 0 h 47625"/>
                <a:gd name="connsiteX1" fmla="*/ 0 w 9525"/>
                <a:gd name="connsiteY1" fmla="*/ 47625 h 47625"/>
              </a:gdLst>
              <a:ahLst/>
              <a:cxnLst>
                <a:cxn ang="0">
                  <a:pos x="connsiteX0" y="connsiteY0"/>
                </a:cxn>
                <a:cxn ang="0">
                  <a:pos x="connsiteX1" y="connsiteY1"/>
                </a:cxn>
              </a:cxnLst>
              <a:rect l="l" t="t" r="r" b="b"/>
              <a:pathLst>
                <a:path w="9525" h="47625">
                  <a:moveTo>
                    <a:pt x="0" y="0"/>
                  </a:moveTo>
                  <a:lnTo>
                    <a:pt x="0" y="47625"/>
                  </a:lnTo>
                </a:path>
              </a:pathLst>
            </a:custGeom>
            <a:ln w="9525" cap="flat">
              <a:solidFill>
                <a:srgbClr val="999999"/>
              </a:solidFill>
              <a:prstDash val="solid"/>
              <a:miter/>
            </a:ln>
          </p:spPr>
          <p:txBody>
            <a:bodyPr rtlCol="0" anchor="ctr"/>
            <a:lstStyle/>
            <a:p>
              <a:endParaRPr lang="en-US">
                <a:latin typeface="Open Sans" panose="020B0606030504020204" pitchFamily="34" charset="0"/>
                <a:ea typeface="Open Sans" panose="020B0606030504020204" pitchFamily="34" charset="0"/>
                <a:cs typeface="Open Sans" panose="020B0606030504020204" pitchFamily="34" charset="0"/>
              </a:endParaRPr>
            </a:p>
          </p:txBody>
        </p:sp>
        <p:sp>
          <p:nvSpPr>
            <p:cNvPr id="12" name="Freeform: Shape 11">
              <a:extLst>
                <a:ext uri="{FF2B5EF4-FFF2-40B4-BE49-F238E27FC236}">
                  <a16:creationId xmlns:a16="http://schemas.microsoft.com/office/drawing/2014/main" id="{079B211C-41E1-358A-2130-B7873450CC3A}"/>
                </a:ext>
              </a:extLst>
            </p:cNvPr>
            <p:cNvSpPr/>
            <p:nvPr/>
          </p:nvSpPr>
          <p:spPr>
            <a:xfrm>
              <a:off x="7995863" y="5336089"/>
              <a:ext cx="9525" cy="47625"/>
            </a:xfrm>
            <a:custGeom>
              <a:avLst/>
              <a:gdLst>
                <a:gd name="connsiteX0" fmla="*/ 0 w 9525"/>
                <a:gd name="connsiteY0" fmla="*/ 0 h 47625"/>
                <a:gd name="connsiteX1" fmla="*/ 0 w 9525"/>
                <a:gd name="connsiteY1" fmla="*/ 47625 h 47625"/>
              </a:gdLst>
              <a:ahLst/>
              <a:cxnLst>
                <a:cxn ang="0">
                  <a:pos x="connsiteX0" y="connsiteY0"/>
                </a:cxn>
                <a:cxn ang="0">
                  <a:pos x="connsiteX1" y="connsiteY1"/>
                </a:cxn>
              </a:cxnLst>
              <a:rect l="l" t="t" r="r" b="b"/>
              <a:pathLst>
                <a:path w="9525" h="47625">
                  <a:moveTo>
                    <a:pt x="0" y="0"/>
                  </a:moveTo>
                  <a:lnTo>
                    <a:pt x="0" y="47625"/>
                  </a:lnTo>
                </a:path>
              </a:pathLst>
            </a:custGeom>
            <a:ln w="9525" cap="flat">
              <a:solidFill>
                <a:srgbClr val="999999"/>
              </a:solidFill>
              <a:prstDash val="solid"/>
              <a:miter/>
            </a:ln>
          </p:spPr>
          <p:txBody>
            <a:bodyPr rtlCol="0" anchor="ctr"/>
            <a:lstStyle/>
            <a:p>
              <a:endParaRPr lang="en-US">
                <a:latin typeface="Open Sans" panose="020B0606030504020204" pitchFamily="34" charset="0"/>
                <a:ea typeface="Open Sans" panose="020B0606030504020204" pitchFamily="34" charset="0"/>
                <a:cs typeface="Open Sans" panose="020B0606030504020204" pitchFamily="34" charset="0"/>
              </a:endParaRPr>
            </a:p>
          </p:txBody>
        </p:sp>
        <p:sp>
          <p:nvSpPr>
            <p:cNvPr id="13" name="TextBox 12">
              <a:extLst>
                <a:ext uri="{FF2B5EF4-FFF2-40B4-BE49-F238E27FC236}">
                  <a16:creationId xmlns:a16="http://schemas.microsoft.com/office/drawing/2014/main" id="{7D3CFB8B-048C-C67F-331D-4AB215BDE5E3}"/>
                </a:ext>
              </a:extLst>
            </p:cNvPr>
            <p:cNvSpPr txBox="1"/>
            <p:nvPr/>
          </p:nvSpPr>
          <p:spPr>
            <a:xfrm>
              <a:off x="2346537" y="5333231"/>
              <a:ext cx="652743" cy="338554"/>
            </a:xfrm>
            <a:prstGeom prst="rect">
              <a:avLst/>
            </a:prstGeom>
            <a:noFill/>
          </p:spPr>
          <p:txBody>
            <a:bodyPr wrap="none" rtlCol="0">
              <a:spAutoFit/>
            </a:bodyPr>
            <a:lstStyle/>
            <a:p>
              <a:pPr algn="l"/>
              <a:r>
                <a:rPr lang="en-US" sz="1600" spc="0" baseline="0">
                  <a:ln/>
                  <a:latin typeface="Open Sans" panose="020B0606030504020204" pitchFamily="34" charset="0"/>
                  <a:ea typeface="Open Sans" panose="020B0606030504020204" pitchFamily="34" charset="0"/>
                  <a:cs typeface="Open Sans" panose="020B0606030504020204" pitchFamily="34" charset="0"/>
                  <a:sym typeface="Lato"/>
                  <a:rtl val="0"/>
                </a:rPr>
                <a:t>1800</a:t>
              </a:r>
            </a:p>
          </p:txBody>
        </p:sp>
        <p:sp>
          <p:nvSpPr>
            <p:cNvPr id="14" name="TextBox 13">
              <a:extLst>
                <a:ext uri="{FF2B5EF4-FFF2-40B4-BE49-F238E27FC236}">
                  <a16:creationId xmlns:a16="http://schemas.microsoft.com/office/drawing/2014/main" id="{AC8B8DC9-C332-C864-8C96-88B9CC10A6FF}"/>
                </a:ext>
              </a:extLst>
            </p:cNvPr>
            <p:cNvSpPr txBox="1"/>
            <p:nvPr/>
          </p:nvSpPr>
          <p:spPr>
            <a:xfrm>
              <a:off x="3583883" y="5333231"/>
              <a:ext cx="652743" cy="338554"/>
            </a:xfrm>
            <a:prstGeom prst="rect">
              <a:avLst/>
            </a:prstGeom>
            <a:noFill/>
          </p:spPr>
          <p:txBody>
            <a:bodyPr wrap="none" rtlCol="0">
              <a:spAutoFit/>
            </a:bodyPr>
            <a:lstStyle/>
            <a:p>
              <a:pPr algn="l"/>
              <a:r>
                <a:rPr lang="en-US" sz="1600" spc="0" baseline="0">
                  <a:ln/>
                  <a:latin typeface="Open Sans" panose="020B0606030504020204" pitchFamily="34" charset="0"/>
                  <a:ea typeface="Open Sans" panose="020B0606030504020204" pitchFamily="34" charset="0"/>
                  <a:cs typeface="Open Sans" panose="020B0606030504020204" pitchFamily="34" charset="0"/>
                  <a:sym typeface="Lato"/>
                  <a:rtl val="0"/>
                </a:rPr>
                <a:t>1850</a:t>
              </a:r>
            </a:p>
          </p:txBody>
        </p:sp>
        <p:sp>
          <p:nvSpPr>
            <p:cNvPr id="15" name="TextBox 14">
              <a:extLst>
                <a:ext uri="{FF2B5EF4-FFF2-40B4-BE49-F238E27FC236}">
                  <a16:creationId xmlns:a16="http://schemas.microsoft.com/office/drawing/2014/main" id="{B6E4FC34-4FEE-E521-5AD2-FB296AF0ED04}"/>
                </a:ext>
              </a:extLst>
            </p:cNvPr>
            <p:cNvSpPr txBox="1"/>
            <p:nvPr/>
          </p:nvSpPr>
          <p:spPr>
            <a:xfrm>
              <a:off x="4972627" y="5333231"/>
              <a:ext cx="652743" cy="338554"/>
            </a:xfrm>
            <a:prstGeom prst="rect">
              <a:avLst/>
            </a:prstGeom>
            <a:noFill/>
          </p:spPr>
          <p:txBody>
            <a:bodyPr wrap="none" rtlCol="0">
              <a:spAutoFit/>
            </a:bodyPr>
            <a:lstStyle/>
            <a:p>
              <a:pPr algn="l"/>
              <a:r>
                <a:rPr lang="en-US" sz="1600" spc="0" baseline="0">
                  <a:ln/>
                  <a:latin typeface="Open Sans" panose="020B0606030504020204" pitchFamily="34" charset="0"/>
                  <a:ea typeface="Open Sans" panose="020B0606030504020204" pitchFamily="34" charset="0"/>
                  <a:cs typeface="Open Sans" panose="020B0606030504020204" pitchFamily="34" charset="0"/>
                  <a:sym typeface="Lato"/>
                  <a:rtl val="0"/>
                </a:rPr>
                <a:t>1900</a:t>
              </a:r>
            </a:p>
          </p:txBody>
        </p:sp>
        <p:sp>
          <p:nvSpPr>
            <p:cNvPr id="16" name="TextBox 15">
              <a:extLst>
                <a:ext uri="{FF2B5EF4-FFF2-40B4-BE49-F238E27FC236}">
                  <a16:creationId xmlns:a16="http://schemas.microsoft.com/office/drawing/2014/main" id="{F1A76E44-CA8E-C5A4-89A7-BF6B615F7FDB}"/>
                </a:ext>
              </a:extLst>
            </p:cNvPr>
            <p:cNvSpPr txBox="1"/>
            <p:nvPr/>
          </p:nvSpPr>
          <p:spPr>
            <a:xfrm>
              <a:off x="6362325" y="5333231"/>
              <a:ext cx="652743" cy="338554"/>
            </a:xfrm>
            <a:prstGeom prst="rect">
              <a:avLst/>
            </a:prstGeom>
            <a:noFill/>
          </p:spPr>
          <p:txBody>
            <a:bodyPr wrap="none" rtlCol="0">
              <a:spAutoFit/>
            </a:bodyPr>
            <a:lstStyle/>
            <a:p>
              <a:pPr algn="l"/>
              <a:r>
                <a:rPr lang="en-US" sz="1600" spc="0" baseline="0">
                  <a:ln/>
                  <a:latin typeface="Open Sans" panose="020B0606030504020204" pitchFamily="34" charset="0"/>
                  <a:ea typeface="Open Sans" panose="020B0606030504020204" pitchFamily="34" charset="0"/>
                  <a:cs typeface="Open Sans" panose="020B0606030504020204" pitchFamily="34" charset="0"/>
                  <a:sym typeface="Lato"/>
                  <a:rtl val="0"/>
                </a:rPr>
                <a:t>1950</a:t>
              </a:r>
            </a:p>
          </p:txBody>
        </p:sp>
        <p:sp>
          <p:nvSpPr>
            <p:cNvPr id="17" name="TextBox 16">
              <a:extLst>
                <a:ext uri="{FF2B5EF4-FFF2-40B4-BE49-F238E27FC236}">
                  <a16:creationId xmlns:a16="http://schemas.microsoft.com/office/drawing/2014/main" id="{8BCC4A50-B98D-0447-81E8-D29456E6C81F}"/>
                </a:ext>
              </a:extLst>
            </p:cNvPr>
            <p:cNvSpPr txBox="1"/>
            <p:nvPr/>
          </p:nvSpPr>
          <p:spPr>
            <a:xfrm>
              <a:off x="7558751" y="5343472"/>
              <a:ext cx="652743" cy="338554"/>
            </a:xfrm>
            <a:prstGeom prst="rect">
              <a:avLst/>
            </a:prstGeom>
            <a:noFill/>
          </p:spPr>
          <p:txBody>
            <a:bodyPr wrap="none" rtlCol="0">
              <a:spAutoFit/>
            </a:bodyPr>
            <a:lstStyle/>
            <a:p>
              <a:pPr algn="l"/>
              <a:r>
                <a:rPr lang="en-US" sz="1600" spc="0" baseline="0">
                  <a:ln/>
                  <a:latin typeface="Open Sans" panose="020B0606030504020204" pitchFamily="34" charset="0"/>
                  <a:ea typeface="Open Sans" panose="020B0606030504020204" pitchFamily="34" charset="0"/>
                  <a:cs typeface="Open Sans" panose="020B0606030504020204" pitchFamily="34" charset="0"/>
                  <a:sym typeface="Lato"/>
                  <a:rtl val="0"/>
                </a:rPr>
                <a:t>2000</a:t>
              </a:r>
            </a:p>
          </p:txBody>
        </p:sp>
        <p:sp>
          <p:nvSpPr>
            <p:cNvPr id="18" name="TextBox 17">
              <a:extLst>
                <a:ext uri="{FF2B5EF4-FFF2-40B4-BE49-F238E27FC236}">
                  <a16:creationId xmlns:a16="http://schemas.microsoft.com/office/drawing/2014/main" id="{F7F4F74F-5269-B585-ADA0-C136FC076E7B}"/>
                </a:ext>
              </a:extLst>
            </p:cNvPr>
            <p:cNvSpPr txBox="1"/>
            <p:nvPr/>
          </p:nvSpPr>
          <p:spPr>
            <a:xfrm>
              <a:off x="2117985" y="5174533"/>
              <a:ext cx="399468" cy="276999"/>
            </a:xfrm>
            <a:prstGeom prst="rect">
              <a:avLst/>
            </a:prstGeom>
            <a:noFill/>
          </p:spPr>
          <p:txBody>
            <a:bodyPr wrap="none" rtlCol="0" anchor="b">
              <a:spAutoFit/>
            </a:bodyPr>
            <a:lstStyle/>
            <a:p>
              <a:pPr algn="l"/>
              <a:r>
                <a:rPr lang="en-US" spc="0" baseline="20571">
                  <a:ln/>
                  <a:latin typeface="Open Sans" panose="020B0606030504020204" pitchFamily="34" charset="0"/>
                  <a:ea typeface="Open Sans" panose="020B0606030504020204" pitchFamily="34" charset="0"/>
                  <a:cs typeface="Open Sans" panose="020B0606030504020204" pitchFamily="34" charset="0"/>
                  <a:sym typeface="Lato"/>
                  <a:rtl val="0"/>
                </a:rPr>
                <a:t>0%</a:t>
              </a:r>
            </a:p>
          </p:txBody>
        </p:sp>
        <p:sp>
          <p:nvSpPr>
            <p:cNvPr id="19" name="TextBox 18">
              <a:extLst>
                <a:ext uri="{FF2B5EF4-FFF2-40B4-BE49-F238E27FC236}">
                  <a16:creationId xmlns:a16="http://schemas.microsoft.com/office/drawing/2014/main" id="{190AB481-DD69-645F-C89F-20B3F15DE639}"/>
                </a:ext>
              </a:extLst>
            </p:cNvPr>
            <p:cNvSpPr txBox="1"/>
            <p:nvPr/>
          </p:nvSpPr>
          <p:spPr>
            <a:xfrm>
              <a:off x="2041785" y="4398246"/>
              <a:ext cx="487634" cy="276999"/>
            </a:xfrm>
            <a:prstGeom prst="rect">
              <a:avLst/>
            </a:prstGeom>
            <a:noFill/>
          </p:spPr>
          <p:txBody>
            <a:bodyPr wrap="none" rtlCol="0" anchor="b">
              <a:spAutoFit/>
            </a:bodyPr>
            <a:lstStyle/>
            <a:p>
              <a:pPr algn="l"/>
              <a:r>
                <a:rPr lang="en-US" spc="0" baseline="20571">
                  <a:ln/>
                  <a:latin typeface="Open Sans" panose="020B0606030504020204" pitchFamily="34" charset="0"/>
                  <a:ea typeface="Open Sans" panose="020B0606030504020204" pitchFamily="34" charset="0"/>
                  <a:cs typeface="Open Sans" panose="020B0606030504020204" pitchFamily="34" charset="0"/>
                  <a:sym typeface="Lato"/>
                  <a:rtl val="0"/>
                </a:rPr>
                <a:t>20%</a:t>
              </a:r>
            </a:p>
          </p:txBody>
        </p:sp>
        <p:sp>
          <p:nvSpPr>
            <p:cNvPr id="20" name="TextBox 19">
              <a:extLst>
                <a:ext uri="{FF2B5EF4-FFF2-40B4-BE49-F238E27FC236}">
                  <a16:creationId xmlns:a16="http://schemas.microsoft.com/office/drawing/2014/main" id="{D1A48FBA-849C-0206-54F6-47E02F199E61}"/>
                </a:ext>
              </a:extLst>
            </p:cNvPr>
            <p:cNvSpPr txBox="1"/>
            <p:nvPr/>
          </p:nvSpPr>
          <p:spPr>
            <a:xfrm>
              <a:off x="2041785" y="3621005"/>
              <a:ext cx="487634" cy="276999"/>
            </a:xfrm>
            <a:prstGeom prst="rect">
              <a:avLst/>
            </a:prstGeom>
            <a:noFill/>
          </p:spPr>
          <p:txBody>
            <a:bodyPr wrap="none" rtlCol="0" anchor="b">
              <a:spAutoFit/>
            </a:bodyPr>
            <a:lstStyle/>
            <a:p>
              <a:pPr algn="l"/>
              <a:r>
                <a:rPr lang="en-US" spc="0" baseline="20571">
                  <a:ln/>
                  <a:latin typeface="Open Sans" panose="020B0606030504020204" pitchFamily="34" charset="0"/>
                  <a:ea typeface="Open Sans" panose="020B0606030504020204" pitchFamily="34" charset="0"/>
                  <a:cs typeface="Open Sans" panose="020B0606030504020204" pitchFamily="34" charset="0"/>
                  <a:sym typeface="Lato"/>
                  <a:rtl val="0"/>
                </a:rPr>
                <a:t>40%</a:t>
              </a:r>
            </a:p>
          </p:txBody>
        </p:sp>
        <p:sp>
          <p:nvSpPr>
            <p:cNvPr id="21" name="TextBox 20">
              <a:extLst>
                <a:ext uri="{FF2B5EF4-FFF2-40B4-BE49-F238E27FC236}">
                  <a16:creationId xmlns:a16="http://schemas.microsoft.com/office/drawing/2014/main" id="{95D97989-CA0F-84F5-4FBA-0906BB1D36DF}"/>
                </a:ext>
              </a:extLst>
            </p:cNvPr>
            <p:cNvSpPr txBox="1"/>
            <p:nvPr/>
          </p:nvSpPr>
          <p:spPr>
            <a:xfrm>
              <a:off x="2041785" y="2844718"/>
              <a:ext cx="487634" cy="276999"/>
            </a:xfrm>
            <a:prstGeom prst="rect">
              <a:avLst/>
            </a:prstGeom>
            <a:noFill/>
          </p:spPr>
          <p:txBody>
            <a:bodyPr wrap="none" rtlCol="0" anchor="b">
              <a:spAutoFit/>
            </a:bodyPr>
            <a:lstStyle/>
            <a:p>
              <a:pPr algn="l"/>
              <a:r>
                <a:rPr lang="en-US" spc="0" baseline="20571">
                  <a:ln/>
                  <a:latin typeface="Open Sans" panose="020B0606030504020204" pitchFamily="34" charset="0"/>
                  <a:ea typeface="Open Sans" panose="020B0606030504020204" pitchFamily="34" charset="0"/>
                  <a:cs typeface="Open Sans" panose="020B0606030504020204" pitchFamily="34" charset="0"/>
                  <a:sym typeface="Lato"/>
                  <a:rtl val="0"/>
                </a:rPr>
                <a:t>60%</a:t>
              </a:r>
            </a:p>
          </p:txBody>
        </p:sp>
        <p:sp>
          <p:nvSpPr>
            <p:cNvPr id="22" name="TextBox 21">
              <a:extLst>
                <a:ext uri="{FF2B5EF4-FFF2-40B4-BE49-F238E27FC236}">
                  <a16:creationId xmlns:a16="http://schemas.microsoft.com/office/drawing/2014/main" id="{2ACCF507-98BE-ED41-AC1E-1F21DFF95E36}"/>
                </a:ext>
              </a:extLst>
            </p:cNvPr>
            <p:cNvSpPr txBox="1"/>
            <p:nvPr/>
          </p:nvSpPr>
          <p:spPr>
            <a:xfrm>
              <a:off x="2041785" y="2068430"/>
              <a:ext cx="487634" cy="276999"/>
            </a:xfrm>
            <a:prstGeom prst="rect">
              <a:avLst/>
            </a:prstGeom>
            <a:noFill/>
          </p:spPr>
          <p:txBody>
            <a:bodyPr wrap="none" rtlCol="0" anchor="b">
              <a:spAutoFit/>
            </a:bodyPr>
            <a:lstStyle/>
            <a:p>
              <a:pPr algn="l"/>
              <a:r>
                <a:rPr lang="en-US" spc="0" baseline="20571">
                  <a:ln/>
                  <a:latin typeface="Open Sans" panose="020B0606030504020204" pitchFamily="34" charset="0"/>
                  <a:ea typeface="Open Sans" panose="020B0606030504020204" pitchFamily="34" charset="0"/>
                  <a:cs typeface="Open Sans" panose="020B0606030504020204" pitchFamily="34" charset="0"/>
                  <a:sym typeface="Lato"/>
                  <a:rtl val="0"/>
                </a:rPr>
                <a:t>80%</a:t>
              </a:r>
            </a:p>
          </p:txBody>
        </p:sp>
        <p:sp>
          <p:nvSpPr>
            <p:cNvPr id="23" name="TextBox 22">
              <a:extLst>
                <a:ext uri="{FF2B5EF4-FFF2-40B4-BE49-F238E27FC236}">
                  <a16:creationId xmlns:a16="http://schemas.microsoft.com/office/drawing/2014/main" id="{42D852E8-1212-4F79-7668-6D0E608A3228}"/>
                </a:ext>
              </a:extLst>
            </p:cNvPr>
            <p:cNvSpPr txBox="1"/>
            <p:nvPr/>
          </p:nvSpPr>
          <p:spPr>
            <a:xfrm>
              <a:off x="1914912" y="1445840"/>
              <a:ext cx="575799" cy="276999"/>
            </a:xfrm>
            <a:prstGeom prst="rect">
              <a:avLst/>
            </a:prstGeom>
            <a:noFill/>
          </p:spPr>
          <p:txBody>
            <a:bodyPr wrap="none" rtlCol="0" anchor="b">
              <a:spAutoFit/>
            </a:bodyPr>
            <a:lstStyle/>
            <a:p>
              <a:pPr algn="l"/>
              <a:r>
                <a:rPr lang="en-US" spc="0" baseline="20571">
                  <a:ln/>
                  <a:latin typeface="Open Sans" panose="020B0606030504020204" pitchFamily="34" charset="0"/>
                  <a:ea typeface="Open Sans" panose="020B0606030504020204" pitchFamily="34" charset="0"/>
                  <a:cs typeface="Open Sans" panose="020B0606030504020204" pitchFamily="34" charset="0"/>
                  <a:sym typeface="Lato"/>
                  <a:rtl val="0"/>
                </a:rPr>
                <a:t>100%</a:t>
              </a:r>
            </a:p>
          </p:txBody>
        </p:sp>
        <p:sp>
          <p:nvSpPr>
            <p:cNvPr id="24" name="Freeform: Shape 23">
              <a:extLst>
                <a:ext uri="{FF2B5EF4-FFF2-40B4-BE49-F238E27FC236}">
                  <a16:creationId xmlns:a16="http://schemas.microsoft.com/office/drawing/2014/main" id="{B15E17BC-DE32-3A3F-F1E1-12B4B5A9314D}"/>
                </a:ext>
              </a:extLst>
            </p:cNvPr>
            <p:cNvSpPr/>
            <p:nvPr/>
          </p:nvSpPr>
          <p:spPr>
            <a:xfrm>
              <a:off x="2438025" y="5336089"/>
              <a:ext cx="6141243" cy="9525"/>
            </a:xfrm>
            <a:custGeom>
              <a:avLst/>
              <a:gdLst>
                <a:gd name="connsiteX0" fmla="*/ 0 w 6141243"/>
                <a:gd name="connsiteY0" fmla="*/ 0 h 9525"/>
                <a:gd name="connsiteX1" fmla="*/ 6141244 w 6141243"/>
                <a:gd name="connsiteY1" fmla="*/ 0 h 9525"/>
              </a:gdLst>
              <a:ahLst/>
              <a:cxnLst>
                <a:cxn ang="0">
                  <a:pos x="connsiteX0" y="connsiteY0"/>
                </a:cxn>
                <a:cxn ang="0">
                  <a:pos x="connsiteX1" y="connsiteY1"/>
                </a:cxn>
              </a:cxnLst>
              <a:rect l="l" t="t" r="r" b="b"/>
              <a:pathLst>
                <a:path w="6141243" h="9525">
                  <a:moveTo>
                    <a:pt x="0" y="0"/>
                  </a:moveTo>
                  <a:lnTo>
                    <a:pt x="6141244" y="0"/>
                  </a:lnTo>
                </a:path>
              </a:pathLst>
            </a:custGeom>
            <a:ln w="9525" cap="flat">
              <a:solidFill>
                <a:srgbClr val="999999"/>
              </a:solidFill>
              <a:prstDash val="solid"/>
              <a:miter/>
            </a:ln>
          </p:spPr>
          <p:txBody>
            <a:bodyPr rtlCol="0" anchor="ctr"/>
            <a:lstStyle/>
            <a:p>
              <a:endParaRPr lang="en-US">
                <a:latin typeface="Open Sans" panose="020B0606030504020204" pitchFamily="34" charset="0"/>
                <a:ea typeface="Open Sans" panose="020B0606030504020204" pitchFamily="34" charset="0"/>
                <a:cs typeface="Open Sans" panose="020B0606030504020204" pitchFamily="34" charset="0"/>
              </a:endParaRPr>
            </a:p>
          </p:txBody>
        </p:sp>
        <p:sp>
          <p:nvSpPr>
            <p:cNvPr id="25" name="Freeform: Shape 24">
              <a:extLst>
                <a:ext uri="{FF2B5EF4-FFF2-40B4-BE49-F238E27FC236}">
                  <a16:creationId xmlns:a16="http://schemas.microsoft.com/office/drawing/2014/main" id="{65EBFFE8-7E40-0991-8170-1CC3BE0808BE}"/>
                </a:ext>
              </a:extLst>
            </p:cNvPr>
            <p:cNvSpPr/>
            <p:nvPr/>
          </p:nvSpPr>
          <p:spPr>
            <a:xfrm>
              <a:off x="2438025" y="4559802"/>
              <a:ext cx="6141243" cy="9525"/>
            </a:xfrm>
            <a:custGeom>
              <a:avLst/>
              <a:gdLst>
                <a:gd name="connsiteX0" fmla="*/ 0 w 6141243"/>
                <a:gd name="connsiteY0" fmla="*/ 0 h 9525"/>
                <a:gd name="connsiteX1" fmla="*/ 6141244 w 6141243"/>
                <a:gd name="connsiteY1" fmla="*/ 0 h 9525"/>
              </a:gdLst>
              <a:ahLst/>
              <a:cxnLst>
                <a:cxn ang="0">
                  <a:pos x="connsiteX0" y="connsiteY0"/>
                </a:cxn>
                <a:cxn ang="0">
                  <a:pos x="connsiteX1" y="connsiteY1"/>
                </a:cxn>
              </a:cxnLst>
              <a:rect l="l" t="t" r="r" b="b"/>
              <a:pathLst>
                <a:path w="6141243" h="9525">
                  <a:moveTo>
                    <a:pt x="0" y="0"/>
                  </a:moveTo>
                  <a:lnTo>
                    <a:pt x="6141244" y="0"/>
                  </a:lnTo>
                </a:path>
              </a:pathLst>
            </a:custGeom>
            <a:ln w="9525" cap="flat">
              <a:solidFill>
                <a:srgbClr val="DDDDDD"/>
              </a:solidFill>
              <a:custDash>
                <a:ds d="225000" sp="150000"/>
              </a:custDash>
              <a:miter/>
            </a:ln>
          </p:spPr>
          <p:txBody>
            <a:bodyPr rtlCol="0" anchor="ctr"/>
            <a:lstStyle/>
            <a:p>
              <a:endParaRPr lang="en-US">
                <a:latin typeface="Open Sans" panose="020B0606030504020204" pitchFamily="34" charset="0"/>
                <a:ea typeface="Open Sans" panose="020B0606030504020204" pitchFamily="34" charset="0"/>
                <a:cs typeface="Open Sans" panose="020B0606030504020204" pitchFamily="34" charset="0"/>
              </a:endParaRPr>
            </a:p>
          </p:txBody>
        </p:sp>
        <p:sp>
          <p:nvSpPr>
            <p:cNvPr id="26" name="Freeform: Shape 25">
              <a:extLst>
                <a:ext uri="{FF2B5EF4-FFF2-40B4-BE49-F238E27FC236}">
                  <a16:creationId xmlns:a16="http://schemas.microsoft.com/office/drawing/2014/main" id="{0C69C052-E186-D896-A120-42290169FA77}"/>
                </a:ext>
              </a:extLst>
            </p:cNvPr>
            <p:cNvSpPr/>
            <p:nvPr/>
          </p:nvSpPr>
          <p:spPr>
            <a:xfrm>
              <a:off x="2438025" y="3782562"/>
              <a:ext cx="6141243" cy="9525"/>
            </a:xfrm>
            <a:custGeom>
              <a:avLst/>
              <a:gdLst>
                <a:gd name="connsiteX0" fmla="*/ 0 w 6141243"/>
                <a:gd name="connsiteY0" fmla="*/ 0 h 9525"/>
                <a:gd name="connsiteX1" fmla="*/ 6141244 w 6141243"/>
                <a:gd name="connsiteY1" fmla="*/ 0 h 9525"/>
              </a:gdLst>
              <a:ahLst/>
              <a:cxnLst>
                <a:cxn ang="0">
                  <a:pos x="connsiteX0" y="connsiteY0"/>
                </a:cxn>
                <a:cxn ang="0">
                  <a:pos x="connsiteX1" y="connsiteY1"/>
                </a:cxn>
              </a:cxnLst>
              <a:rect l="l" t="t" r="r" b="b"/>
              <a:pathLst>
                <a:path w="6141243" h="9525">
                  <a:moveTo>
                    <a:pt x="0" y="0"/>
                  </a:moveTo>
                  <a:lnTo>
                    <a:pt x="6141244" y="0"/>
                  </a:lnTo>
                </a:path>
              </a:pathLst>
            </a:custGeom>
            <a:ln w="9525" cap="flat">
              <a:solidFill>
                <a:srgbClr val="DDDDDD"/>
              </a:solidFill>
              <a:custDash>
                <a:ds d="225000" sp="150000"/>
              </a:custDash>
              <a:miter/>
            </a:ln>
          </p:spPr>
          <p:txBody>
            <a:bodyPr rtlCol="0" anchor="ctr"/>
            <a:lstStyle/>
            <a:p>
              <a:endParaRPr lang="en-US">
                <a:latin typeface="Open Sans" panose="020B0606030504020204" pitchFamily="34" charset="0"/>
                <a:ea typeface="Open Sans" panose="020B0606030504020204" pitchFamily="34" charset="0"/>
                <a:cs typeface="Open Sans" panose="020B0606030504020204" pitchFamily="34" charset="0"/>
              </a:endParaRPr>
            </a:p>
          </p:txBody>
        </p:sp>
        <p:sp>
          <p:nvSpPr>
            <p:cNvPr id="27" name="Freeform: Shape 26">
              <a:extLst>
                <a:ext uri="{FF2B5EF4-FFF2-40B4-BE49-F238E27FC236}">
                  <a16:creationId xmlns:a16="http://schemas.microsoft.com/office/drawing/2014/main" id="{3856DD85-8934-1724-9570-0C1D6693F9B7}"/>
                </a:ext>
              </a:extLst>
            </p:cNvPr>
            <p:cNvSpPr/>
            <p:nvPr/>
          </p:nvSpPr>
          <p:spPr>
            <a:xfrm>
              <a:off x="2438025" y="3006274"/>
              <a:ext cx="6141243" cy="9525"/>
            </a:xfrm>
            <a:custGeom>
              <a:avLst/>
              <a:gdLst>
                <a:gd name="connsiteX0" fmla="*/ 0 w 6141243"/>
                <a:gd name="connsiteY0" fmla="*/ 0 h 9525"/>
                <a:gd name="connsiteX1" fmla="*/ 6141244 w 6141243"/>
                <a:gd name="connsiteY1" fmla="*/ 0 h 9525"/>
              </a:gdLst>
              <a:ahLst/>
              <a:cxnLst>
                <a:cxn ang="0">
                  <a:pos x="connsiteX0" y="connsiteY0"/>
                </a:cxn>
                <a:cxn ang="0">
                  <a:pos x="connsiteX1" y="connsiteY1"/>
                </a:cxn>
              </a:cxnLst>
              <a:rect l="l" t="t" r="r" b="b"/>
              <a:pathLst>
                <a:path w="6141243" h="9525">
                  <a:moveTo>
                    <a:pt x="0" y="0"/>
                  </a:moveTo>
                  <a:lnTo>
                    <a:pt x="6141244" y="0"/>
                  </a:lnTo>
                </a:path>
              </a:pathLst>
            </a:custGeom>
            <a:ln w="9525" cap="flat">
              <a:solidFill>
                <a:srgbClr val="DDDDDD"/>
              </a:solidFill>
              <a:custDash>
                <a:ds d="225000" sp="150000"/>
              </a:custDash>
              <a:miter/>
            </a:ln>
          </p:spPr>
          <p:txBody>
            <a:bodyPr rtlCol="0" anchor="ctr"/>
            <a:lstStyle/>
            <a:p>
              <a:endParaRPr lang="en-US">
                <a:latin typeface="Open Sans" panose="020B0606030504020204" pitchFamily="34" charset="0"/>
                <a:ea typeface="Open Sans" panose="020B0606030504020204" pitchFamily="34" charset="0"/>
                <a:cs typeface="Open Sans" panose="020B0606030504020204" pitchFamily="34" charset="0"/>
              </a:endParaRPr>
            </a:p>
          </p:txBody>
        </p:sp>
        <p:sp>
          <p:nvSpPr>
            <p:cNvPr id="28" name="Freeform: Shape 27">
              <a:extLst>
                <a:ext uri="{FF2B5EF4-FFF2-40B4-BE49-F238E27FC236}">
                  <a16:creationId xmlns:a16="http://schemas.microsoft.com/office/drawing/2014/main" id="{633A2E4C-A296-9F1D-2F16-B4940121DFC4}"/>
                </a:ext>
              </a:extLst>
            </p:cNvPr>
            <p:cNvSpPr/>
            <p:nvPr/>
          </p:nvSpPr>
          <p:spPr>
            <a:xfrm>
              <a:off x="2438025" y="2229987"/>
              <a:ext cx="6141243" cy="9525"/>
            </a:xfrm>
            <a:custGeom>
              <a:avLst/>
              <a:gdLst>
                <a:gd name="connsiteX0" fmla="*/ 0 w 6141243"/>
                <a:gd name="connsiteY0" fmla="*/ 0 h 9525"/>
                <a:gd name="connsiteX1" fmla="*/ 6141244 w 6141243"/>
                <a:gd name="connsiteY1" fmla="*/ 0 h 9525"/>
              </a:gdLst>
              <a:ahLst/>
              <a:cxnLst>
                <a:cxn ang="0">
                  <a:pos x="connsiteX0" y="connsiteY0"/>
                </a:cxn>
                <a:cxn ang="0">
                  <a:pos x="connsiteX1" y="connsiteY1"/>
                </a:cxn>
              </a:cxnLst>
              <a:rect l="l" t="t" r="r" b="b"/>
              <a:pathLst>
                <a:path w="6141243" h="9525">
                  <a:moveTo>
                    <a:pt x="0" y="0"/>
                  </a:moveTo>
                  <a:lnTo>
                    <a:pt x="6141244" y="0"/>
                  </a:lnTo>
                </a:path>
              </a:pathLst>
            </a:custGeom>
            <a:ln w="9525" cap="flat">
              <a:solidFill>
                <a:srgbClr val="DDDDDD"/>
              </a:solidFill>
              <a:custDash>
                <a:ds d="225000" sp="150000"/>
              </a:custDash>
              <a:miter/>
            </a:ln>
          </p:spPr>
          <p:txBody>
            <a:bodyPr rtlCol="0" anchor="ctr"/>
            <a:lstStyle/>
            <a:p>
              <a:endParaRPr lang="en-US">
                <a:latin typeface="Open Sans" panose="020B0606030504020204" pitchFamily="34" charset="0"/>
                <a:ea typeface="Open Sans" panose="020B0606030504020204" pitchFamily="34" charset="0"/>
                <a:cs typeface="Open Sans" panose="020B0606030504020204" pitchFamily="34" charset="0"/>
              </a:endParaRPr>
            </a:p>
          </p:txBody>
        </p:sp>
        <p:sp>
          <p:nvSpPr>
            <p:cNvPr id="29" name="Freeform: Shape 28">
              <a:extLst>
                <a:ext uri="{FF2B5EF4-FFF2-40B4-BE49-F238E27FC236}">
                  <a16:creationId xmlns:a16="http://schemas.microsoft.com/office/drawing/2014/main" id="{EF5DAE11-F260-6B7C-AD3C-774E23DB3455}"/>
                </a:ext>
              </a:extLst>
            </p:cNvPr>
            <p:cNvSpPr/>
            <p:nvPr/>
          </p:nvSpPr>
          <p:spPr>
            <a:xfrm>
              <a:off x="2438025" y="1453699"/>
              <a:ext cx="6141243" cy="9525"/>
            </a:xfrm>
            <a:custGeom>
              <a:avLst/>
              <a:gdLst>
                <a:gd name="connsiteX0" fmla="*/ 0 w 6141243"/>
                <a:gd name="connsiteY0" fmla="*/ 0 h 9525"/>
                <a:gd name="connsiteX1" fmla="*/ 6141244 w 6141243"/>
                <a:gd name="connsiteY1" fmla="*/ 0 h 9525"/>
              </a:gdLst>
              <a:ahLst/>
              <a:cxnLst>
                <a:cxn ang="0">
                  <a:pos x="connsiteX0" y="connsiteY0"/>
                </a:cxn>
                <a:cxn ang="0">
                  <a:pos x="connsiteX1" y="connsiteY1"/>
                </a:cxn>
              </a:cxnLst>
              <a:rect l="l" t="t" r="r" b="b"/>
              <a:pathLst>
                <a:path w="6141243" h="9525">
                  <a:moveTo>
                    <a:pt x="0" y="0"/>
                  </a:moveTo>
                  <a:lnTo>
                    <a:pt x="6141244" y="0"/>
                  </a:lnTo>
                </a:path>
              </a:pathLst>
            </a:custGeom>
            <a:ln w="9525" cap="flat">
              <a:solidFill>
                <a:srgbClr val="DDDDDD"/>
              </a:solidFill>
              <a:custDash>
                <a:ds d="225000" sp="150000"/>
              </a:custDash>
              <a:miter/>
            </a:ln>
          </p:spPr>
          <p:txBody>
            <a:bodyPr rtlCol="0" anchor="ctr"/>
            <a:lstStyle/>
            <a:p>
              <a:endParaRPr lang="en-US">
                <a:latin typeface="Open Sans" panose="020B0606030504020204" pitchFamily="34" charset="0"/>
                <a:ea typeface="Open Sans" panose="020B0606030504020204" pitchFamily="34" charset="0"/>
                <a:cs typeface="Open Sans" panose="020B0606030504020204" pitchFamily="34" charset="0"/>
              </a:endParaRPr>
            </a:p>
          </p:txBody>
        </p:sp>
        <p:sp>
          <p:nvSpPr>
            <p:cNvPr id="30" name="Freeform: Shape 29">
              <a:extLst>
                <a:ext uri="{FF2B5EF4-FFF2-40B4-BE49-F238E27FC236}">
                  <a16:creationId xmlns:a16="http://schemas.microsoft.com/office/drawing/2014/main" id="{2E9BD418-686D-1B71-3A91-FC07343B4012}"/>
                </a:ext>
              </a:extLst>
            </p:cNvPr>
            <p:cNvSpPr/>
            <p:nvPr/>
          </p:nvSpPr>
          <p:spPr>
            <a:xfrm>
              <a:off x="8579269" y="3127718"/>
              <a:ext cx="1272063" cy="385762"/>
            </a:xfrm>
            <a:custGeom>
              <a:avLst/>
              <a:gdLst>
                <a:gd name="connsiteX0" fmla="*/ 0 w 1272063"/>
                <a:gd name="connsiteY0" fmla="*/ 0 h 385762"/>
                <a:gd name="connsiteX1" fmla="*/ 1272064 w 1272063"/>
                <a:gd name="connsiteY1" fmla="*/ 0 h 385762"/>
                <a:gd name="connsiteX2" fmla="*/ 1272064 w 1272063"/>
                <a:gd name="connsiteY2" fmla="*/ 385762 h 385762"/>
                <a:gd name="connsiteX3" fmla="*/ 0 w 1272063"/>
                <a:gd name="connsiteY3" fmla="*/ 385762 h 385762"/>
              </a:gdLst>
              <a:ahLst/>
              <a:cxnLst>
                <a:cxn ang="0">
                  <a:pos x="connsiteX0" y="connsiteY0"/>
                </a:cxn>
                <a:cxn ang="0">
                  <a:pos x="connsiteX1" y="connsiteY1"/>
                </a:cxn>
                <a:cxn ang="0">
                  <a:pos x="connsiteX2" y="connsiteY2"/>
                </a:cxn>
                <a:cxn ang="0">
                  <a:pos x="connsiteX3" y="connsiteY3"/>
                </a:cxn>
              </a:cxnLst>
              <a:rect l="l" t="t" r="r" b="b"/>
              <a:pathLst>
                <a:path w="1272063" h="385762">
                  <a:moveTo>
                    <a:pt x="0" y="0"/>
                  </a:moveTo>
                  <a:lnTo>
                    <a:pt x="1272064" y="0"/>
                  </a:lnTo>
                  <a:lnTo>
                    <a:pt x="1272064" y="385762"/>
                  </a:lnTo>
                  <a:lnTo>
                    <a:pt x="0" y="385762"/>
                  </a:lnTo>
                  <a:close/>
                </a:path>
              </a:pathLst>
            </a:custGeom>
            <a:solidFill>
              <a:srgbClr val="FFFFFF">
                <a:alpha val="0"/>
              </a:srgbClr>
            </a:solidFill>
            <a:ln w="9525" cap="flat">
              <a:noFill/>
              <a:prstDash val="solid"/>
              <a:miter/>
            </a:ln>
          </p:spPr>
          <p:txBody>
            <a:bodyPr rtlCol="0" anchor="ctr"/>
            <a:lstStyle/>
            <a:p>
              <a:endParaRPr lang="en-US">
                <a:latin typeface="Open Sans" panose="020B0606030504020204" pitchFamily="34" charset="0"/>
                <a:ea typeface="Open Sans" panose="020B0606030504020204" pitchFamily="34" charset="0"/>
                <a:cs typeface="Open Sans" panose="020B0606030504020204" pitchFamily="34" charset="0"/>
              </a:endParaRPr>
            </a:p>
          </p:txBody>
        </p:sp>
        <p:sp>
          <p:nvSpPr>
            <p:cNvPr id="31" name="TextBox 30">
              <a:extLst>
                <a:ext uri="{FF2B5EF4-FFF2-40B4-BE49-F238E27FC236}">
                  <a16:creationId xmlns:a16="http://schemas.microsoft.com/office/drawing/2014/main" id="{2E8F8AF5-8FB7-21B5-B4B8-13874021C702}"/>
                </a:ext>
              </a:extLst>
            </p:cNvPr>
            <p:cNvSpPr txBox="1"/>
            <p:nvPr/>
          </p:nvSpPr>
          <p:spPr>
            <a:xfrm>
              <a:off x="8590804" y="2729126"/>
              <a:ext cx="1763624" cy="584775"/>
            </a:xfrm>
            <a:prstGeom prst="rect">
              <a:avLst/>
            </a:prstGeom>
            <a:noFill/>
          </p:spPr>
          <p:txBody>
            <a:bodyPr wrap="none" rtlCol="0">
              <a:spAutoFit/>
            </a:bodyPr>
            <a:lstStyle/>
            <a:p>
              <a:pPr algn="l"/>
              <a:r>
                <a:rPr lang="en-US" sz="1600" b="1" spc="0" baseline="0">
                  <a:ln/>
                  <a:solidFill>
                    <a:srgbClr val="6ABFD9"/>
                  </a:solidFill>
                  <a:latin typeface="Open Sans" panose="020B0606030504020204" pitchFamily="34" charset="0"/>
                  <a:ea typeface="Open Sans" panose="020B0606030504020204" pitchFamily="34" charset="0"/>
                  <a:cs typeface="Open Sans" panose="020B0606030504020204" pitchFamily="34" charset="0"/>
                  <a:sym typeface="Lato"/>
                  <a:rtl val="0"/>
                </a:rPr>
                <a:t>Share surviving</a:t>
              </a:r>
            </a:p>
            <a:p>
              <a:pPr algn="l"/>
              <a:r>
                <a:rPr lang="en-US" sz="1600" b="1">
                  <a:ln/>
                  <a:solidFill>
                    <a:srgbClr val="6ABFD9"/>
                  </a:solidFill>
                  <a:latin typeface="Open Sans" panose="020B0606030504020204" pitchFamily="34" charset="0"/>
                  <a:ea typeface="Open Sans" panose="020B0606030504020204" pitchFamily="34" charset="0"/>
                  <a:cs typeface="Open Sans" panose="020B0606030504020204" pitchFamily="34" charset="0"/>
                  <a:sym typeface="Lato"/>
                  <a:rtl val="0"/>
                </a:rPr>
                <a:t>f</a:t>
              </a:r>
              <a:r>
                <a:rPr lang="en-US" sz="1600" b="1" spc="0" baseline="0">
                  <a:ln/>
                  <a:solidFill>
                    <a:srgbClr val="6ABFD9"/>
                  </a:solidFill>
                  <a:latin typeface="Open Sans" panose="020B0606030504020204" pitchFamily="34" charset="0"/>
                  <a:ea typeface="Open Sans" panose="020B0606030504020204" pitchFamily="34" charset="0"/>
                  <a:cs typeface="Open Sans" panose="020B0606030504020204" pitchFamily="34" charset="0"/>
                  <a:sym typeface="Lato"/>
                  <a:rtl val="0"/>
                </a:rPr>
                <a:t>irst</a:t>
              </a:r>
              <a:r>
                <a:rPr lang="en-US" sz="1600" b="1">
                  <a:ln/>
                  <a:solidFill>
                    <a:srgbClr val="6ABFD9"/>
                  </a:solidFill>
                  <a:latin typeface="Open Sans" panose="020B0606030504020204" pitchFamily="34" charset="0"/>
                  <a:ea typeface="Open Sans" panose="020B0606030504020204" pitchFamily="34" charset="0"/>
                  <a:cs typeface="Open Sans" panose="020B0606030504020204" pitchFamily="34" charset="0"/>
                  <a:sym typeface="Lato"/>
                  <a:rtl val="0"/>
                </a:rPr>
                <a:t> </a:t>
              </a:r>
              <a:r>
                <a:rPr lang="en-US" sz="1600" b="1" spc="0" baseline="0">
                  <a:ln/>
                  <a:solidFill>
                    <a:srgbClr val="6ABFD9"/>
                  </a:solidFill>
                  <a:latin typeface="Open Sans" panose="020B0606030504020204" pitchFamily="34" charset="0"/>
                  <a:ea typeface="Open Sans" panose="020B0606030504020204" pitchFamily="34" charset="0"/>
                  <a:cs typeface="Open Sans" panose="020B0606030504020204" pitchFamily="34" charset="0"/>
                  <a:sym typeface="Lato"/>
                  <a:rtl val="0"/>
                </a:rPr>
                <a:t>five years</a:t>
              </a:r>
            </a:p>
          </p:txBody>
        </p:sp>
        <p:sp>
          <p:nvSpPr>
            <p:cNvPr id="32" name="Freeform: Shape 31">
              <a:extLst>
                <a:ext uri="{FF2B5EF4-FFF2-40B4-BE49-F238E27FC236}">
                  <a16:creationId xmlns:a16="http://schemas.microsoft.com/office/drawing/2014/main" id="{287CB4B4-1800-96E8-86E8-7357A0017E92}"/>
                </a:ext>
              </a:extLst>
            </p:cNvPr>
            <p:cNvSpPr/>
            <p:nvPr/>
          </p:nvSpPr>
          <p:spPr>
            <a:xfrm>
              <a:off x="8579269" y="5078914"/>
              <a:ext cx="1158906" cy="257175"/>
            </a:xfrm>
            <a:custGeom>
              <a:avLst/>
              <a:gdLst>
                <a:gd name="connsiteX0" fmla="*/ 0 w 1158906"/>
                <a:gd name="connsiteY0" fmla="*/ 0 h 257175"/>
                <a:gd name="connsiteX1" fmla="*/ 1158907 w 1158906"/>
                <a:gd name="connsiteY1" fmla="*/ 0 h 257175"/>
                <a:gd name="connsiteX2" fmla="*/ 1158907 w 1158906"/>
                <a:gd name="connsiteY2" fmla="*/ 257175 h 257175"/>
                <a:gd name="connsiteX3" fmla="*/ 0 w 1158906"/>
                <a:gd name="connsiteY3" fmla="*/ 257175 h 257175"/>
              </a:gdLst>
              <a:ahLst/>
              <a:cxnLst>
                <a:cxn ang="0">
                  <a:pos x="connsiteX0" y="connsiteY0"/>
                </a:cxn>
                <a:cxn ang="0">
                  <a:pos x="connsiteX1" y="connsiteY1"/>
                </a:cxn>
                <a:cxn ang="0">
                  <a:pos x="connsiteX2" y="connsiteY2"/>
                </a:cxn>
                <a:cxn ang="0">
                  <a:pos x="connsiteX3" y="connsiteY3"/>
                </a:cxn>
              </a:cxnLst>
              <a:rect l="l" t="t" r="r" b="b"/>
              <a:pathLst>
                <a:path w="1158906" h="257175">
                  <a:moveTo>
                    <a:pt x="0" y="0"/>
                  </a:moveTo>
                  <a:lnTo>
                    <a:pt x="1158907" y="0"/>
                  </a:lnTo>
                  <a:lnTo>
                    <a:pt x="1158907" y="257175"/>
                  </a:lnTo>
                  <a:lnTo>
                    <a:pt x="0" y="257175"/>
                  </a:lnTo>
                  <a:close/>
                </a:path>
              </a:pathLst>
            </a:custGeom>
            <a:solidFill>
              <a:srgbClr val="FFFFFF">
                <a:alpha val="0"/>
              </a:srgbClr>
            </a:solidFill>
            <a:ln w="9525" cap="flat">
              <a:noFill/>
              <a:prstDash val="solid"/>
              <a:miter/>
            </a:ln>
          </p:spPr>
          <p:txBody>
            <a:bodyPr rtlCol="0" anchor="ctr"/>
            <a:lstStyle/>
            <a:p>
              <a:endParaRPr lang="en-US">
                <a:latin typeface="Open Sans" panose="020B0606030504020204" pitchFamily="34" charset="0"/>
                <a:ea typeface="Open Sans" panose="020B0606030504020204" pitchFamily="34" charset="0"/>
                <a:cs typeface="Open Sans" panose="020B0606030504020204" pitchFamily="34" charset="0"/>
              </a:endParaRPr>
            </a:p>
          </p:txBody>
        </p:sp>
        <p:sp>
          <p:nvSpPr>
            <p:cNvPr id="33" name="Freeform: Shape 32">
              <a:extLst>
                <a:ext uri="{FF2B5EF4-FFF2-40B4-BE49-F238E27FC236}">
                  <a16:creationId xmlns:a16="http://schemas.microsoft.com/office/drawing/2014/main" id="{D7D8CDAE-6D6E-4AEA-647E-0F734164F850}"/>
                </a:ext>
              </a:extLst>
            </p:cNvPr>
            <p:cNvSpPr/>
            <p:nvPr/>
          </p:nvSpPr>
          <p:spPr>
            <a:xfrm>
              <a:off x="2437977" y="1453223"/>
              <a:ext cx="6141291" cy="3882866"/>
            </a:xfrm>
            <a:custGeom>
              <a:avLst/>
              <a:gdLst>
                <a:gd name="connsiteX0" fmla="*/ 0 w 6141291"/>
                <a:gd name="connsiteY0" fmla="*/ 0 h 3882866"/>
                <a:gd name="connsiteX1" fmla="*/ 6141292 w 6141291"/>
                <a:gd name="connsiteY1" fmla="*/ 0 h 3882866"/>
                <a:gd name="connsiteX2" fmla="*/ 6141292 w 6141291"/>
                <a:gd name="connsiteY2" fmla="*/ 3882866 h 3882866"/>
                <a:gd name="connsiteX3" fmla="*/ 0 w 6141291"/>
                <a:gd name="connsiteY3" fmla="*/ 3882866 h 3882866"/>
              </a:gdLst>
              <a:ahLst/>
              <a:cxnLst>
                <a:cxn ang="0">
                  <a:pos x="connsiteX0" y="connsiteY0"/>
                </a:cxn>
                <a:cxn ang="0">
                  <a:pos x="connsiteX1" y="connsiteY1"/>
                </a:cxn>
                <a:cxn ang="0">
                  <a:pos x="connsiteX2" y="connsiteY2"/>
                </a:cxn>
                <a:cxn ang="0">
                  <a:pos x="connsiteX3" y="connsiteY3"/>
                </a:cxn>
              </a:cxnLst>
              <a:rect l="l" t="t" r="r" b="b"/>
              <a:pathLst>
                <a:path w="6141291" h="3882866">
                  <a:moveTo>
                    <a:pt x="0" y="0"/>
                  </a:moveTo>
                  <a:lnTo>
                    <a:pt x="6141292" y="0"/>
                  </a:lnTo>
                  <a:lnTo>
                    <a:pt x="6141292" y="3882866"/>
                  </a:lnTo>
                  <a:lnTo>
                    <a:pt x="0" y="3882866"/>
                  </a:lnTo>
                  <a:close/>
                </a:path>
              </a:pathLst>
            </a:custGeom>
            <a:solidFill>
              <a:srgbClr val="FFFFFF">
                <a:alpha val="0"/>
              </a:srgbClr>
            </a:solidFill>
            <a:ln w="9525" cap="flat">
              <a:noFill/>
              <a:prstDash val="solid"/>
              <a:miter/>
            </a:ln>
          </p:spPr>
          <p:txBody>
            <a:bodyPr rtlCol="0" anchor="ctr"/>
            <a:lstStyle/>
            <a:p>
              <a:endParaRPr lang="en-US">
                <a:latin typeface="Open Sans" panose="020B0606030504020204" pitchFamily="34" charset="0"/>
                <a:ea typeface="Open Sans" panose="020B0606030504020204" pitchFamily="34" charset="0"/>
                <a:cs typeface="Open Sans" panose="020B0606030504020204" pitchFamily="34" charset="0"/>
              </a:endParaRPr>
            </a:p>
          </p:txBody>
        </p:sp>
        <p:sp>
          <p:nvSpPr>
            <p:cNvPr id="34" name="Freeform: Shape 33">
              <a:extLst>
                <a:ext uri="{FF2B5EF4-FFF2-40B4-BE49-F238E27FC236}">
                  <a16:creationId xmlns:a16="http://schemas.microsoft.com/office/drawing/2014/main" id="{1CCF5976-22F5-115E-7CEC-64C50F24397B}"/>
                </a:ext>
              </a:extLst>
            </p:cNvPr>
            <p:cNvSpPr/>
            <p:nvPr/>
          </p:nvSpPr>
          <p:spPr>
            <a:xfrm>
              <a:off x="2438025" y="3619684"/>
              <a:ext cx="6141719" cy="1716404"/>
            </a:xfrm>
            <a:custGeom>
              <a:avLst/>
              <a:gdLst>
                <a:gd name="connsiteX0" fmla="*/ 0 w 6141719"/>
                <a:gd name="connsiteY0" fmla="*/ 54292 h 1716404"/>
                <a:gd name="connsiteX1" fmla="*/ 27622 w 6141719"/>
                <a:gd name="connsiteY1" fmla="*/ 58102 h 1716404"/>
                <a:gd name="connsiteX2" fmla="*/ 55245 w 6141719"/>
                <a:gd name="connsiteY2" fmla="*/ 58102 h 1716404"/>
                <a:gd name="connsiteX3" fmla="*/ 82868 w 6141719"/>
                <a:gd name="connsiteY3" fmla="*/ 61913 h 1716404"/>
                <a:gd name="connsiteX4" fmla="*/ 111443 w 6141719"/>
                <a:gd name="connsiteY4" fmla="*/ 61913 h 1716404"/>
                <a:gd name="connsiteX5" fmla="*/ 139065 w 6141719"/>
                <a:gd name="connsiteY5" fmla="*/ 61913 h 1716404"/>
                <a:gd name="connsiteX6" fmla="*/ 166687 w 6141719"/>
                <a:gd name="connsiteY6" fmla="*/ 61913 h 1716404"/>
                <a:gd name="connsiteX7" fmla="*/ 194310 w 6141719"/>
                <a:gd name="connsiteY7" fmla="*/ 65722 h 1716404"/>
                <a:gd name="connsiteX8" fmla="*/ 221933 w 6141719"/>
                <a:gd name="connsiteY8" fmla="*/ 65722 h 1716404"/>
                <a:gd name="connsiteX9" fmla="*/ 250508 w 6141719"/>
                <a:gd name="connsiteY9" fmla="*/ 65722 h 1716404"/>
                <a:gd name="connsiteX10" fmla="*/ 278130 w 6141719"/>
                <a:gd name="connsiteY10" fmla="*/ 65722 h 1716404"/>
                <a:gd name="connsiteX11" fmla="*/ 305753 w 6141719"/>
                <a:gd name="connsiteY11" fmla="*/ 70485 h 1716404"/>
                <a:gd name="connsiteX12" fmla="*/ 333375 w 6141719"/>
                <a:gd name="connsiteY12" fmla="*/ 70485 h 1716404"/>
                <a:gd name="connsiteX13" fmla="*/ 360997 w 6141719"/>
                <a:gd name="connsiteY13" fmla="*/ 74295 h 1716404"/>
                <a:gd name="connsiteX14" fmla="*/ 388620 w 6141719"/>
                <a:gd name="connsiteY14" fmla="*/ 74295 h 1716404"/>
                <a:gd name="connsiteX15" fmla="*/ 417195 w 6141719"/>
                <a:gd name="connsiteY15" fmla="*/ 78105 h 1716404"/>
                <a:gd name="connsiteX16" fmla="*/ 444818 w 6141719"/>
                <a:gd name="connsiteY16" fmla="*/ 78105 h 1716404"/>
                <a:gd name="connsiteX17" fmla="*/ 472440 w 6141719"/>
                <a:gd name="connsiteY17" fmla="*/ 78105 h 1716404"/>
                <a:gd name="connsiteX18" fmla="*/ 500062 w 6141719"/>
                <a:gd name="connsiteY18" fmla="*/ 78105 h 1716404"/>
                <a:gd name="connsiteX19" fmla="*/ 527685 w 6141719"/>
                <a:gd name="connsiteY19" fmla="*/ 78105 h 1716404"/>
                <a:gd name="connsiteX20" fmla="*/ 555308 w 6141719"/>
                <a:gd name="connsiteY20" fmla="*/ 81915 h 1716404"/>
                <a:gd name="connsiteX21" fmla="*/ 583883 w 6141719"/>
                <a:gd name="connsiteY21" fmla="*/ 81915 h 1716404"/>
                <a:gd name="connsiteX22" fmla="*/ 611505 w 6141719"/>
                <a:gd name="connsiteY22" fmla="*/ 81915 h 1716404"/>
                <a:gd name="connsiteX23" fmla="*/ 639128 w 6141719"/>
                <a:gd name="connsiteY23" fmla="*/ 81915 h 1716404"/>
                <a:gd name="connsiteX24" fmla="*/ 666750 w 6141719"/>
                <a:gd name="connsiteY24" fmla="*/ 81915 h 1716404"/>
                <a:gd name="connsiteX25" fmla="*/ 694373 w 6141719"/>
                <a:gd name="connsiteY25" fmla="*/ 81915 h 1716404"/>
                <a:gd name="connsiteX26" fmla="*/ 721995 w 6141719"/>
                <a:gd name="connsiteY26" fmla="*/ 81915 h 1716404"/>
                <a:gd name="connsiteX27" fmla="*/ 750570 w 6141719"/>
                <a:gd name="connsiteY27" fmla="*/ 81915 h 1716404"/>
                <a:gd name="connsiteX28" fmla="*/ 778192 w 6141719"/>
                <a:gd name="connsiteY28" fmla="*/ 81915 h 1716404"/>
                <a:gd name="connsiteX29" fmla="*/ 805815 w 6141719"/>
                <a:gd name="connsiteY29" fmla="*/ 81915 h 1716404"/>
                <a:gd name="connsiteX30" fmla="*/ 833437 w 6141719"/>
                <a:gd name="connsiteY30" fmla="*/ 78105 h 1716404"/>
                <a:gd name="connsiteX31" fmla="*/ 861060 w 6141719"/>
                <a:gd name="connsiteY31" fmla="*/ 78105 h 1716404"/>
                <a:gd name="connsiteX32" fmla="*/ 889635 w 6141719"/>
                <a:gd name="connsiteY32" fmla="*/ 78105 h 1716404"/>
                <a:gd name="connsiteX33" fmla="*/ 917258 w 6141719"/>
                <a:gd name="connsiteY33" fmla="*/ 78105 h 1716404"/>
                <a:gd name="connsiteX34" fmla="*/ 944880 w 6141719"/>
                <a:gd name="connsiteY34" fmla="*/ 74295 h 1716404"/>
                <a:gd name="connsiteX35" fmla="*/ 972503 w 6141719"/>
                <a:gd name="connsiteY35" fmla="*/ 78105 h 1716404"/>
                <a:gd name="connsiteX36" fmla="*/ 1000125 w 6141719"/>
                <a:gd name="connsiteY36" fmla="*/ 78105 h 1716404"/>
                <a:gd name="connsiteX37" fmla="*/ 1027748 w 6141719"/>
                <a:gd name="connsiteY37" fmla="*/ 78105 h 1716404"/>
                <a:gd name="connsiteX38" fmla="*/ 1056323 w 6141719"/>
                <a:gd name="connsiteY38" fmla="*/ 78105 h 1716404"/>
                <a:gd name="connsiteX39" fmla="*/ 1083945 w 6141719"/>
                <a:gd name="connsiteY39" fmla="*/ 81915 h 1716404"/>
                <a:gd name="connsiteX40" fmla="*/ 1111567 w 6141719"/>
                <a:gd name="connsiteY40" fmla="*/ 81915 h 1716404"/>
                <a:gd name="connsiteX41" fmla="*/ 1139190 w 6141719"/>
                <a:gd name="connsiteY41" fmla="*/ 81915 h 1716404"/>
                <a:gd name="connsiteX42" fmla="*/ 1166813 w 6141719"/>
                <a:gd name="connsiteY42" fmla="*/ 78105 h 1716404"/>
                <a:gd name="connsiteX43" fmla="*/ 1194435 w 6141719"/>
                <a:gd name="connsiteY43" fmla="*/ 81915 h 1716404"/>
                <a:gd name="connsiteX44" fmla="*/ 1223010 w 6141719"/>
                <a:gd name="connsiteY44" fmla="*/ 81915 h 1716404"/>
                <a:gd name="connsiteX45" fmla="*/ 1250633 w 6141719"/>
                <a:gd name="connsiteY45" fmla="*/ 85725 h 1716404"/>
                <a:gd name="connsiteX46" fmla="*/ 1278255 w 6141719"/>
                <a:gd name="connsiteY46" fmla="*/ 70485 h 1716404"/>
                <a:gd name="connsiteX47" fmla="*/ 1305878 w 6141719"/>
                <a:gd name="connsiteY47" fmla="*/ 78105 h 1716404"/>
                <a:gd name="connsiteX48" fmla="*/ 1333500 w 6141719"/>
                <a:gd name="connsiteY48" fmla="*/ 74295 h 1716404"/>
                <a:gd name="connsiteX49" fmla="*/ 1361123 w 6141719"/>
                <a:gd name="connsiteY49" fmla="*/ 74295 h 1716404"/>
                <a:gd name="connsiteX50" fmla="*/ 1389698 w 6141719"/>
                <a:gd name="connsiteY50" fmla="*/ 85725 h 1716404"/>
                <a:gd name="connsiteX51" fmla="*/ 1417320 w 6141719"/>
                <a:gd name="connsiteY51" fmla="*/ 70485 h 1716404"/>
                <a:gd name="connsiteX52" fmla="*/ 1444942 w 6141719"/>
                <a:gd name="connsiteY52" fmla="*/ 50482 h 1716404"/>
                <a:gd name="connsiteX53" fmla="*/ 1472565 w 6141719"/>
                <a:gd name="connsiteY53" fmla="*/ 39052 h 1716404"/>
                <a:gd name="connsiteX54" fmla="*/ 1500188 w 6141719"/>
                <a:gd name="connsiteY54" fmla="*/ 20002 h 1716404"/>
                <a:gd name="connsiteX55" fmla="*/ 1528763 w 6141719"/>
                <a:gd name="connsiteY55" fmla="*/ 7620 h 1716404"/>
                <a:gd name="connsiteX56" fmla="*/ 1556385 w 6141719"/>
                <a:gd name="connsiteY56" fmla="*/ 0 h 1716404"/>
                <a:gd name="connsiteX57" fmla="*/ 1584008 w 6141719"/>
                <a:gd name="connsiteY57" fmla="*/ 0 h 1716404"/>
                <a:gd name="connsiteX58" fmla="*/ 1611630 w 6141719"/>
                <a:gd name="connsiteY58" fmla="*/ 15240 h 1716404"/>
                <a:gd name="connsiteX59" fmla="*/ 1639253 w 6141719"/>
                <a:gd name="connsiteY59" fmla="*/ 20002 h 1716404"/>
                <a:gd name="connsiteX60" fmla="*/ 1666875 w 6141719"/>
                <a:gd name="connsiteY60" fmla="*/ 50482 h 1716404"/>
                <a:gd name="connsiteX61" fmla="*/ 1695450 w 6141719"/>
                <a:gd name="connsiteY61" fmla="*/ 50482 h 1716404"/>
                <a:gd name="connsiteX62" fmla="*/ 1723073 w 6141719"/>
                <a:gd name="connsiteY62" fmla="*/ 61913 h 1716404"/>
                <a:gd name="connsiteX63" fmla="*/ 1750695 w 6141719"/>
                <a:gd name="connsiteY63" fmla="*/ 65722 h 1716404"/>
                <a:gd name="connsiteX64" fmla="*/ 1778317 w 6141719"/>
                <a:gd name="connsiteY64" fmla="*/ 78105 h 1716404"/>
                <a:gd name="connsiteX65" fmla="*/ 1805940 w 6141719"/>
                <a:gd name="connsiteY65" fmla="*/ 74295 h 1716404"/>
                <a:gd name="connsiteX66" fmla="*/ 1833563 w 6141719"/>
                <a:gd name="connsiteY66" fmla="*/ 81915 h 1716404"/>
                <a:gd name="connsiteX67" fmla="*/ 1862138 w 6141719"/>
                <a:gd name="connsiteY67" fmla="*/ 85725 h 1716404"/>
                <a:gd name="connsiteX68" fmla="*/ 1889760 w 6141719"/>
                <a:gd name="connsiteY68" fmla="*/ 70485 h 1716404"/>
                <a:gd name="connsiteX69" fmla="*/ 1917383 w 6141719"/>
                <a:gd name="connsiteY69" fmla="*/ 81915 h 1716404"/>
                <a:gd name="connsiteX70" fmla="*/ 1945005 w 6141719"/>
                <a:gd name="connsiteY70" fmla="*/ 89535 h 1716404"/>
                <a:gd name="connsiteX71" fmla="*/ 1972627 w 6141719"/>
                <a:gd name="connsiteY71" fmla="*/ 78105 h 1716404"/>
                <a:gd name="connsiteX72" fmla="*/ 2001202 w 6141719"/>
                <a:gd name="connsiteY72" fmla="*/ 81915 h 1716404"/>
                <a:gd name="connsiteX73" fmla="*/ 2028825 w 6141719"/>
                <a:gd name="connsiteY73" fmla="*/ 93345 h 1716404"/>
                <a:gd name="connsiteX74" fmla="*/ 2056448 w 6141719"/>
                <a:gd name="connsiteY74" fmla="*/ 97155 h 1716404"/>
                <a:gd name="connsiteX75" fmla="*/ 2084070 w 6141719"/>
                <a:gd name="connsiteY75" fmla="*/ 104775 h 1716404"/>
                <a:gd name="connsiteX76" fmla="*/ 2111693 w 6141719"/>
                <a:gd name="connsiteY76" fmla="*/ 108585 h 1716404"/>
                <a:gd name="connsiteX77" fmla="*/ 2139315 w 6141719"/>
                <a:gd name="connsiteY77" fmla="*/ 116205 h 1716404"/>
                <a:gd name="connsiteX78" fmla="*/ 2167890 w 6141719"/>
                <a:gd name="connsiteY78" fmla="*/ 100965 h 1716404"/>
                <a:gd name="connsiteX79" fmla="*/ 2195513 w 6141719"/>
                <a:gd name="connsiteY79" fmla="*/ 120967 h 1716404"/>
                <a:gd name="connsiteX80" fmla="*/ 2223135 w 6141719"/>
                <a:gd name="connsiteY80" fmla="*/ 100965 h 1716404"/>
                <a:gd name="connsiteX81" fmla="*/ 2250758 w 6141719"/>
                <a:gd name="connsiteY81" fmla="*/ 120967 h 1716404"/>
                <a:gd name="connsiteX82" fmla="*/ 2278380 w 6141719"/>
                <a:gd name="connsiteY82" fmla="*/ 104775 h 1716404"/>
                <a:gd name="connsiteX83" fmla="*/ 2306003 w 6141719"/>
                <a:gd name="connsiteY83" fmla="*/ 108585 h 1716404"/>
                <a:gd name="connsiteX84" fmla="*/ 2334578 w 6141719"/>
                <a:gd name="connsiteY84" fmla="*/ 120967 h 1716404"/>
                <a:gd name="connsiteX85" fmla="*/ 2362200 w 6141719"/>
                <a:gd name="connsiteY85" fmla="*/ 116205 h 1716404"/>
                <a:gd name="connsiteX86" fmla="*/ 2389823 w 6141719"/>
                <a:gd name="connsiteY86" fmla="*/ 120967 h 1716404"/>
                <a:gd name="connsiteX87" fmla="*/ 2417445 w 6141719"/>
                <a:gd name="connsiteY87" fmla="*/ 120967 h 1716404"/>
                <a:gd name="connsiteX88" fmla="*/ 2445068 w 6141719"/>
                <a:gd name="connsiteY88" fmla="*/ 124777 h 1716404"/>
                <a:gd name="connsiteX89" fmla="*/ 2472690 w 6141719"/>
                <a:gd name="connsiteY89" fmla="*/ 116205 h 1716404"/>
                <a:gd name="connsiteX90" fmla="*/ 2501265 w 6141719"/>
                <a:gd name="connsiteY90" fmla="*/ 104775 h 1716404"/>
                <a:gd name="connsiteX91" fmla="*/ 2528888 w 6141719"/>
                <a:gd name="connsiteY91" fmla="*/ 112395 h 1716404"/>
                <a:gd name="connsiteX92" fmla="*/ 2556510 w 6141719"/>
                <a:gd name="connsiteY92" fmla="*/ 97155 h 1716404"/>
                <a:gd name="connsiteX93" fmla="*/ 2584133 w 6141719"/>
                <a:gd name="connsiteY93" fmla="*/ 116205 h 1716404"/>
                <a:gd name="connsiteX94" fmla="*/ 2611755 w 6141719"/>
                <a:gd name="connsiteY94" fmla="*/ 116205 h 1716404"/>
                <a:gd name="connsiteX95" fmla="*/ 2640330 w 6141719"/>
                <a:gd name="connsiteY95" fmla="*/ 112395 h 1716404"/>
                <a:gd name="connsiteX96" fmla="*/ 2667953 w 6141719"/>
                <a:gd name="connsiteY96" fmla="*/ 120967 h 1716404"/>
                <a:gd name="connsiteX97" fmla="*/ 2695575 w 6141719"/>
                <a:gd name="connsiteY97" fmla="*/ 124777 h 1716404"/>
                <a:gd name="connsiteX98" fmla="*/ 2723198 w 6141719"/>
                <a:gd name="connsiteY98" fmla="*/ 116205 h 1716404"/>
                <a:gd name="connsiteX99" fmla="*/ 2750820 w 6141719"/>
                <a:gd name="connsiteY99" fmla="*/ 132397 h 1716404"/>
                <a:gd name="connsiteX100" fmla="*/ 2778443 w 6141719"/>
                <a:gd name="connsiteY100" fmla="*/ 128588 h 1716404"/>
                <a:gd name="connsiteX101" fmla="*/ 2807018 w 6141719"/>
                <a:gd name="connsiteY101" fmla="*/ 132397 h 1716404"/>
                <a:gd name="connsiteX102" fmla="*/ 2834640 w 6141719"/>
                <a:gd name="connsiteY102" fmla="*/ 159067 h 1716404"/>
                <a:gd name="connsiteX103" fmla="*/ 2862263 w 6141719"/>
                <a:gd name="connsiteY103" fmla="*/ 182880 h 1716404"/>
                <a:gd name="connsiteX104" fmla="*/ 2889885 w 6141719"/>
                <a:gd name="connsiteY104" fmla="*/ 205740 h 1716404"/>
                <a:gd name="connsiteX105" fmla="*/ 2917508 w 6141719"/>
                <a:gd name="connsiteY105" fmla="*/ 209550 h 1716404"/>
                <a:gd name="connsiteX106" fmla="*/ 2945130 w 6141719"/>
                <a:gd name="connsiteY106" fmla="*/ 237172 h 1716404"/>
                <a:gd name="connsiteX107" fmla="*/ 2973705 w 6141719"/>
                <a:gd name="connsiteY107" fmla="*/ 263842 h 1716404"/>
                <a:gd name="connsiteX108" fmla="*/ 3001328 w 6141719"/>
                <a:gd name="connsiteY108" fmla="*/ 272415 h 1716404"/>
                <a:gd name="connsiteX109" fmla="*/ 3028950 w 6141719"/>
                <a:gd name="connsiteY109" fmla="*/ 295275 h 1716404"/>
                <a:gd name="connsiteX110" fmla="*/ 3056573 w 6141719"/>
                <a:gd name="connsiteY110" fmla="*/ 302895 h 1716404"/>
                <a:gd name="connsiteX111" fmla="*/ 3084195 w 6141719"/>
                <a:gd name="connsiteY111" fmla="*/ 318135 h 1716404"/>
                <a:gd name="connsiteX112" fmla="*/ 3111818 w 6141719"/>
                <a:gd name="connsiteY112" fmla="*/ 338138 h 1716404"/>
                <a:gd name="connsiteX113" fmla="*/ 3140393 w 6141719"/>
                <a:gd name="connsiteY113" fmla="*/ 353377 h 1716404"/>
                <a:gd name="connsiteX114" fmla="*/ 3168015 w 6141719"/>
                <a:gd name="connsiteY114" fmla="*/ 341947 h 1716404"/>
                <a:gd name="connsiteX115" fmla="*/ 3195638 w 6141719"/>
                <a:gd name="connsiteY115" fmla="*/ 345757 h 1716404"/>
                <a:gd name="connsiteX116" fmla="*/ 3223260 w 6141719"/>
                <a:gd name="connsiteY116" fmla="*/ 353377 h 1716404"/>
                <a:gd name="connsiteX117" fmla="*/ 3250883 w 6141719"/>
                <a:gd name="connsiteY117" fmla="*/ 345757 h 1716404"/>
                <a:gd name="connsiteX118" fmla="*/ 3279458 w 6141719"/>
                <a:gd name="connsiteY118" fmla="*/ 256222 h 1716404"/>
                <a:gd name="connsiteX119" fmla="*/ 3307080 w 6141719"/>
                <a:gd name="connsiteY119" fmla="*/ 330517 h 1716404"/>
                <a:gd name="connsiteX120" fmla="*/ 3334703 w 6141719"/>
                <a:gd name="connsiteY120" fmla="*/ 381000 h 1716404"/>
                <a:gd name="connsiteX121" fmla="*/ 3362325 w 6141719"/>
                <a:gd name="connsiteY121" fmla="*/ 388620 h 1716404"/>
                <a:gd name="connsiteX122" fmla="*/ 3389948 w 6141719"/>
                <a:gd name="connsiteY122" fmla="*/ 427672 h 1716404"/>
                <a:gd name="connsiteX123" fmla="*/ 3417570 w 6141719"/>
                <a:gd name="connsiteY123" fmla="*/ 431482 h 1716404"/>
                <a:gd name="connsiteX124" fmla="*/ 3446145 w 6141719"/>
                <a:gd name="connsiteY124" fmla="*/ 431482 h 1716404"/>
                <a:gd name="connsiteX125" fmla="*/ 3473768 w 6141719"/>
                <a:gd name="connsiteY125" fmla="*/ 458152 h 1716404"/>
                <a:gd name="connsiteX126" fmla="*/ 3501390 w 6141719"/>
                <a:gd name="connsiteY126" fmla="*/ 446722 h 1716404"/>
                <a:gd name="connsiteX127" fmla="*/ 3529013 w 6141719"/>
                <a:gd name="connsiteY127" fmla="*/ 478155 h 1716404"/>
                <a:gd name="connsiteX128" fmla="*/ 3556635 w 6141719"/>
                <a:gd name="connsiteY128" fmla="*/ 478155 h 1716404"/>
                <a:gd name="connsiteX129" fmla="*/ 3584258 w 6141719"/>
                <a:gd name="connsiteY129" fmla="*/ 474345 h 1716404"/>
                <a:gd name="connsiteX130" fmla="*/ 3612833 w 6141719"/>
                <a:gd name="connsiteY130" fmla="*/ 489585 h 1716404"/>
                <a:gd name="connsiteX131" fmla="*/ 3640455 w 6141719"/>
                <a:gd name="connsiteY131" fmla="*/ 497205 h 1716404"/>
                <a:gd name="connsiteX132" fmla="*/ 3668078 w 6141719"/>
                <a:gd name="connsiteY132" fmla="*/ 524827 h 1716404"/>
                <a:gd name="connsiteX133" fmla="*/ 3695700 w 6141719"/>
                <a:gd name="connsiteY133" fmla="*/ 532447 h 1716404"/>
                <a:gd name="connsiteX134" fmla="*/ 3723323 w 6141719"/>
                <a:gd name="connsiteY134" fmla="*/ 524827 h 1716404"/>
                <a:gd name="connsiteX135" fmla="*/ 3750945 w 6141719"/>
                <a:gd name="connsiteY135" fmla="*/ 570547 h 1716404"/>
                <a:gd name="connsiteX136" fmla="*/ 3779520 w 6141719"/>
                <a:gd name="connsiteY136" fmla="*/ 586740 h 1716404"/>
                <a:gd name="connsiteX137" fmla="*/ 3807143 w 6141719"/>
                <a:gd name="connsiteY137" fmla="*/ 598170 h 1716404"/>
                <a:gd name="connsiteX138" fmla="*/ 3834765 w 6141719"/>
                <a:gd name="connsiteY138" fmla="*/ 601980 h 1716404"/>
                <a:gd name="connsiteX139" fmla="*/ 3862388 w 6141719"/>
                <a:gd name="connsiteY139" fmla="*/ 629602 h 1716404"/>
                <a:gd name="connsiteX140" fmla="*/ 3890010 w 6141719"/>
                <a:gd name="connsiteY140" fmla="*/ 633413 h 1716404"/>
                <a:gd name="connsiteX141" fmla="*/ 3918585 w 6141719"/>
                <a:gd name="connsiteY141" fmla="*/ 637222 h 1716404"/>
                <a:gd name="connsiteX142" fmla="*/ 3946208 w 6141719"/>
                <a:gd name="connsiteY142" fmla="*/ 633413 h 1716404"/>
                <a:gd name="connsiteX143" fmla="*/ 3973830 w 6141719"/>
                <a:gd name="connsiteY143" fmla="*/ 641032 h 1716404"/>
                <a:gd name="connsiteX144" fmla="*/ 4001453 w 6141719"/>
                <a:gd name="connsiteY144" fmla="*/ 652463 h 1716404"/>
                <a:gd name="connsiteX145" fmla="*/ 4029075 w 6141719"/>
                <a:gd name="connsiteY145" fmla="*/ 680085 h 1716404"/>
                <a:gd name="connsiteX146" fmla="*/ 4056698 w 6141719"/>
                <a:gd name="connsiteY146" fmla="*/ 714375 h 1716404"/>
                <a:gd name="connsiteX147" fmla="*/ 4085273 w 6141719"/>
                <a:gd name="connsiteY147" fmla="*/ 725805 h 1716404"/>
                <a:gd name="connsiteX148" fmla="*/ 4112895 w 6141719"/>
                <a:gd name="connsiteY148" fmla="*/ 749617 h 1716404"/>
                <a:gd name="connsiteX149" fmla="*/ 4140518 w 6141719"/>
                <a:gd name="connsiteY149" fmla="*/ 749617 h 1716404"/>
                <a:gd name="connsiteX150" fmla="*/ 4168140 w 6141719"/>
                <a:gd name="connsiteY150" fmla="*/ 757238 h 1716404"/>
                <a:gd name="connsiteX151" fmla="*/ 4195763 w 6141719"/>
                <a:gd name="connsiteY151" fmla="*/ 772477 h 1716404"/>
                <a:gd name="connsiteX152" fmla="*/ 4223385 w 6141719"/>
                <a:gd name="connsiteY152" fmla="*/ 788670 h 1716404"/>
                <a:gd name="connsiteX153" fmla="*/ 4251960 w 6141719"/>
                <a:gd name="connsiteY153" fmla="*/ 811530 h 1716404"/>
                <a:gd name="connsiteX154" fmla="*/ 4279583 w 6141719"/>
                <a:gd name="connsiteY154" fmla="*/ 831532 h 1716404"/>
                <a:gd name="connsiteX155" fmla="*/ 4307205 w 6141719"/>
                <a:gd name="connsiteY155" fmla="*/ 850582 h 1716404"/>
                <a:gd name="connsiteX156" fmla="*/ 4334828 w 6141719"/>
                <a:gd name="connsiteY156" fmla="*/ 889635 h 1716404"/>
                <a:gd name="connsiteX157" fmla="*/ 4362450 w 6141719"/>
                <a:gd name="connsiteY157" fmla="*/ 920115 h 1716404"/>
                <a:gd name="connsiteX158" fmla="*/ 4391025 w 6141719"/>
                <a:gd name="connsiteY158" fmla="*/ 951547 h 1716404"/>
                <a:gd name="connsiteX159" fmla="*/ 4418648 w 6141719"/>
                <a:gd name="connsiteY159" fmla="*/ 943927 h 1716404"/>
                <a:gd name="connsiteX160" fmla="*/ 4446270 w 6141719"/>
                <a:gd name="connsiteY160" fmla="*/ 932497 h 1716404"/>
                <a:gd name="connsiteX161" fmla="*/ 4473893 w 6141719"/>
                <a:gd name="connsiteY161" fmla="*/ 986790 h 1716404"/>
                <a:gd name="connsiteX162" fmla="*/ 4501515 w 6141719"/>
                <a:gd name="connsiteY162" fmla="*/ 1056323 h 1716404"/>
                <a:gd name="connsiteX163" fmla="*/ 4529138 w 6141719"/>
                <a:gd name="connsiteY163" fmla="*/ 1087755 h 1716404"/>
                <a:gd name="connsiteX164" fmla="*/ 4557713 w 6141719"/>
                <a:gd name="connsiteY164" fmla="*/ 1106805 h 1716404"/>
                <a:gd name="connsiteX165" fmla="*/ 4585335 w 6141719"/>
                <a:gd name="connsiteY165" fmla="*/ 1129665 h 1716404"/>
                <a:gd name="connsiteX166" fmla="*/ 4612958 w 6141719"/>
                <a:gd name="connsiteY166" fmla="*/ 1129665 h 1716404"/>
                <a:gd name="connsiteX167" fmla="*/ 4640580 w 6141719"/>
                <a:gd name="connsiteY167" fmla="*/ 1122045 h 1716404"/>
                <a:gd name="connsiteX168" fmla="*/ 4668203 w 6141719"/>
                <a:gd name="connsiteY168" fmla="*/ 1134427 h 1716404"/>
                <a:gd name="connsiteX169" fmla="*/ 4695825 w 6141719"/>
                <a:gd name="connsiteY169" fmla="*/ 1149667 h 1716404"/>
                <a:gd name="connsiteX170" fmla="*/ 4724400 w 6141719"/>
                <a:gd name="connsiteY170" fmla="*/ 1164907 h 1716404"/>
                <a:gd name="connsiteX171" fmla="*/ 4752023 w 6141719"/>
                <a:gd name="connsiteY171" fmla="*/ 1176338 h 1716404"/>
                <a:gd name="connsiteX172" fmla="*/ 4779645 w 6141719"/>
                <a:gd name="connsiteY172" fmla="*/ 1184910 h 1716404"/>
                <a:gd name="connsiteX173" fmla="*/ 4807268 w 6141719"/>
                <a:gd name="connsiteY173" fmla="*/ 1192530 h 1716404"/>
                <a:gd name="connsiteX174" fmla="*/ 4834890 w 6141719"/>
                <a:gd name="connsiteY174" fmla="*/ 1200150 h 1716404"/>
                <a:gd name="connsiteX175" fmla="*/ 4862513 w 6141719"/>
                <a:gd name="connsiteY175" fmla="*/ 1207770 h 1716404"/>
                <a:gd name="connsiteX176" fmla="*/ 4891088 w 6141719"/>
                <a:gd name="connsiteY176" fmla="*/ 1219200 h 1716404"/>
                <a:gd name="connsiteX177" fmla="*/ 4918710 w 6141719"/>
                <a:gd name="connsiteY177" fmla="*/ 1226820 h 1716404"/>
                <a:gd name="connsiteX178" fmla="*/ 4946333 w 6141719"/>
                <a:gd name="connsiteY178" fmla="*/ 1239202 h 1716404"/>
                <a:gd name="connsiteX179" fmla="*/ 4973955 w 6141719"/>
                <a:gd name="connsiteY179" fmla="*/ 1254442 h 1716404"/>
                <a:gd name="connsiteX180" fmla="*/ 5001578 w 6141719"/>
                <a:gd name="connsiteY180" fmla="*/ 1258252 h 1716404"/>
                <a:gd name="connsiteX181" fmla="*/ 5030153 w 6141719"/>
                <a:gd name="connsiteY181" fmla="*/ 1277302 h 1716404"/>
                <a:gd name="connsiteX182" fmla="*/ 5057775 w 6141719"/>
                <a:gd name="connsiteY182" fmla="*/ 1285875 h 1716404"/>
                <a:gd name="connsiteX183" fmla="*/ 5085398 w 6141719"/>
                <a:gd name="connsiteY183" fmla="*/ 1301115 h 1716404"/>
                <a:gd name="connsiteX184" fmla="*/ 5113020 w 6141719"/>
                <a:gd name="connsiteY184" fmla="*/ 1308735 h 1716404"/>
                <a:gd name="connsiteX185" fmla="*/ 5140643 w 6141719"/>
                <a:gd name="connsiteY185" fmla="*/ 1320165 h 1716404"/>
                <a:gd name="connsiteX186" fmla="*/ 5168265 w 6141719"/>
                <a:gd name="connsiteY186" fmla="*/ 1327785 h 1716404"/>
                <a:gd name="connsiteX187" fmla="*/ 5196840 w 6141719"/>
                <a:gd name="connsiteY187" fmla="*/ 1336357 h 1716404"/>
                <a:gd name="connsiteX188" fmla="*/ 5224463 w 6141719"/>
                <a:gd name="connsiteY188" fmla="*/ 1343977 h 1716404"/>
                <a:gd name="connsiteX189" fmla="*/ 5252085 w 6141719"/>
                <a:gd name="connsiteY189" fmla="*/ 1347788 h 1716404"/>
                <a:gd name="connsiteX190" fmla="*/ 5279708 w 6141719"/>
                <a:gd name="connsiteY190" fmla="*/ 1355407 h 1716404"/>
                <a:gd name="connsiteX191" fmla="*/ 5307330 w 6141719"/>
                <a:gd name="connsiteY191" fmla="*/ 1359217 h 1716404"/>
                <a:gd name="connsiteX192" fmla="*/ 5334953 w 6141719"/>
                <a:gd name="connsiteY192" fmla="*/ 1361123 h 1716404"/>
                <a:gd name="connsiteX193" fmla="*/ 5363528 w 6141719"/>
                <a:gd name="connsiteY193" fmla="*/ 1365885 h 1716404"/>
                <a:gd name="connsiteX194" fmla="*/ 5391150 w 6141719"/>
                <a:gd name="connsiteY194" fmla="*/ 1369695 h 1716404"/>
                <a:gd name="connsiteX195" fmla="*/ 5418773 w 6141719"/>
                <a:gd name="connsiteY195" fmla="*/ 1377315 h 1716404"/>
                <a:gd name="connsiteX196" fmla="*/ 5446395 w 6141719"/>
                <a:gd name="connsiteY196" fmla="*/ 1383982 h 1716404"/>
                <a:gd name="connsiteX197" fmla="*/ 5474018 w 6141719"/>
                <a:gd name="connsiteY197" fmla="*/ 1391602 h 1716404"/>
                <a:gd name="connsiteX198" fmla="*/ 5501640 w 6141719"/>
                <a:gd name="connsiteY198" fmla="*/ 1400175 h 1716404"/>
                <a:gd name="connsiteX199" fmla="*/ 5530215 w 6141719"/>
                <a:gd name="connsiteY199" fmla="*/ 1409700 h 1716404"/>
                <a:gd name="connsiteX200" fmla="*/ 5557838 w 6141719"/>
                <a:gd name="connsiteY200" fmla="*/ 1420177 h 1716404"/>
                <a:gd name="connsiteX201" fmla="*/ 5585460 w 6141719"/>
                <a:gd name="connsiteY201" fmla="*/ 1429702 h 1716404"/>
                <a:gd name="connsiteX202" fmla="*/ 5613083 w 6141719"/>
                <a:gd name="connsiteY202" fmla="*/ 1440180 h 1716404"/>
                <a:gd name="connsiteX203" fmla="*/ 5640705 w 6141719"/>
                <a:gd name="connsiteY203" fmla="*/ 1450657 h 1716404"/>
                <a:gd name="connsiteX204" fmla="*/ 5669280 w 6141719"/>
                <a:gd name="connsiteY204" fmla="*/ 1460182 h 1716404"/>
                <a:gd name="connsiteX205" fmla="*/ 5696903 w 6141719"/>
                <a:gd name="connsiteY205" fmla="*/ 1471613 h 1716404"/>
                <a:gd name="connsiteX206" fmla="*/ 5724525 w 6141719"/>
                <a:gd name="connsiteY206" fmla="*/ 1481138 h 1716404"/>
                <a:gd name="connsiteX207" fmla="*/ 5752148 w 6141719"/>
                <a:gd name="connsiteY207" fmla="*/ 1491615 h 1716404"/>
                <a:gd name="connsiteX208" fmla="*/ 5779770 w 6141719"/>
                <a:gd name="connsiteY208" fmla="*/ 1500188 h 1716404"/>
                <a:gd name="connsiteX209" fmla="*/ 5807393 w 6141719"/>
                <a:gd name="connsiteY209" fmla="*/ 1509713 h 1716404"/>
                <a:gd name="connsiteX210" fmla="*/ 5835968 w 6141719"/>
                <a:gd name="connsiteY210" fmla="*/ 1516380 h 1716404"/>
                <a:gd name="connsiteX211" fmla="*/ 5863590 w 6141719"/>
                <a:gd name="connsiteY211" fmla="*/ 1524000 h 1716404"/>
                <a:gd name="connsiteX212" fmla="*/ 5891213 w 6141719"/>
                <a:gd name="connsiteY212" fmla="*/ 1531620 h 1716404"/>
                <a:gd name="connsiteX213" fmla="*/ 5918835 w 6141719"/>
                <a:gd name="connsiteY213" fmla="*/ 1537335 h 1716404"/>
                <a:gd name="connsiteX214" fmla="*/ 5946458 w 6141719"/>
                <a:gd name="connsiteY214" fmla="*/ 1544002 h 1716404"/>
                <a:gd name="connsiteX215" fmla="*/ 5974080 w 6141719"/>
                <a:gd name="connsiteY215" fmla="*/ 1548765 h 1716404"/>
                <a:gd name="connsiteX216" fmla="*/ 6002655 w 6141719"/>
                <a:gd name="connsiteY216" fmla="*/ 1553527 h 1716404"/>
                <a:gd name="connsiteX217" fmla="*/ 6030278 w 6141719"/>
                <a:gd name="connsiteY217" fmla="*/ 1558290 h 1716404"/>
                <a:gd name="connsiteX218" fmla="*/ 6057900 w 6141719"/>
                <a:gd name="connsiteY218" fmla="*/ 1561148 h 1716404"/>
                <a:gd name="connsiteX219" fmla="*/ 6085523 w 6141719"/>
                <a:gd name="connsiteY219" fmla="*/ 1564005 h 1716404"/>
                <a:gd name="connsiteX220" fmla="*/ 6113145 w 6141719"/>
                <a:gd name="connsiteY220" fmla="*/ 1565910 h 1716404"/>
                <a:gd name="connsiteX221" fmla="*/ 6141720 w 6141719"/>
                <a:gd name="connsiteY221" fmla="*/ 1568767 h 1716404"/>
                <a:gd name="connsiteX222" fmla="*/ 6141720 w 6141719"/>
                <a:gd name="connsiteY222" fmla="*/ 1716405 h 1716404"/>
                <a:gd name="connsiteX223" fmla="*/ 0 w 6141719"/>
                <a:gd name="connsiteY223" fmla="*/ 1716405 h 1716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Lst>
              <a:rect l="l" t="t" r="r" b="b"/>
              <a:pathLst>
                <a:path w="6141719" h="1716404">
                  <a:moveTo>
                    <a:pt x="0" y="54292"/>
                  </a:moveTo>
                  <a:lnTo>
                    <a:pt x="27622" y="58102"/>
                  </a:lnTo>
                  <a:lnTo>
                    <a:pt x="55245" y="58102"/>
                  </a:lnTo>
                  <a:lnTo>
                    <a:pt x="82868" y="61913"/>
                  </a:lnTo>
                  <a:lnTo>
                    <a:pt x="111443" y="61913"/>
                  </a:lnTo>
                  <a:lnTo>
                    <a:pt x="139065" y="61913"/>
                  </a:lnTo>
                  <a:lnTo>
                    <a:pt x="166687" y="61913"/>
                  </a:lnTo>
                  <a:lnTo>
                    <a:pt x="194310" y="65722"/>
                  </a:lnTo>
                  <a:lnTo>
                    <a:pt x="221933" y="65722"/>
                  </a:lnTo>
                  <a:lnTo>
                    <a:pt x="250508" y="65722"/>
                  </a:lnTo>
                  <a:lnTo>
                    <a:pt x="278130" y="65722"/>
                  </a:lnTo>
                  <a:lnTo>
                    <a:pt x="305753" y="70485"/>
                  </a:lnTo>
                  <a:lnTo>
                    <a:pt x="333375" y="70485"/>
                  </a:lnTo>
                  <a:lnTo>
                    <a:pt x="360997" y="74295"/>
                  </a:lnTo>
                  <a:lnTo>
                    <a:pt x="388620" y="74295"/>
                  </a:lnTo>
                  <a:lnTo>
                    <a:pt x="417195" y="78105"/>
                  </a:lnTo>
                  <a:lnTo>
                    <a:pt x="444818" y="78105"/>
                  </a:lnTo>
                  <a:lnTo>
                    <a:pt x="472440" y="78105"/>
                  </a:lnTo>
                  <a:lnTo>
                    <a:pt x="500062" y="78105"/>
                  </a:lnTo>
                  <a:lnTo>
                    <a:pt x="527685" y="78105"/>
                  </a:lnTo>
                  <a:lnTo>
                    <a:pt x="555308" y="81915"/>
                  </a:lnTo>
                  <a:lnTo>
                    <a:pt x="583883" y="81915"/>
                  </a:lnTo>
                  <a:lnTo>
                    <a:pt x="611505" y="81915"/>
                  </a:lnTo>
                  <a:lnTo>
                    <a:pt x="639128" y="81915"/>
                  </a:lnTo>
                  <a:lnTo>
                    <a:pt x="666750" y="81915"/>
                  </a:lnTo>
                  <a:lnTo>
                    <a:pt x="694373" y="81915"/>
                  </a:lnTo>
                  <a:lnTo>
                    <a:pt x="721995" y="81915"/>
                  </a:lnTo>
                  <a:lnTo>
                    <a:pt x="750570" y="81915"/>
                  </a:lnTo>
                  <a:lnTo>
                    <a:pt x="778192" y="81915"/>
                  </a:lnTo>
                  <a:lnTo>
                    <a:pt x="805815" y="81915"/>
                  </a:lnTo>
                  <a:lnTo>
                    <a:pt x="833437" y="78105"/>
                  </a:lnTo>
                  <a:lnTo>
                    <a:pt x="861060" y="78105"/>
                  </a:lnTo>
                  <a:lnTo>
                    <a:pt x="889635" y="78105"/>
                  </a:lnTo>
                  <a:lnTo>
                    <a:pt x="917258" y="78105"/>
                  </a:lnTo>
                  <a:lnTo>
                    <a:pt x="944880" y="74295"/>
                  </a:lnTo>
                  <a:lnTo>
                    <a:pt x="972503" y="78105"/>
                  </a:lnTo>
                  <a:lnTo>
                    <a:pt x="1000125" y="78105"/>
                  </a:lnTo>
                  <a:lnTo>
                    <a:pt x="1027748" y="78105"/>
                  </a:lnTo>
                  <a:lnTo>
                    <a:pt x="1056323" y="78105"/>
                  </a:lnTo>
                  <a:lnTo>
                    <a:pt x="1083945" y="81915"/>
                  </a:lnTo>
                  <a:lnTo>
                    <a:pt x="1111567" y="81915"/>
                  </a:lnTo>
                  <a:lnTo>
                    <a:pt x="1139190" y="81915"/>
                  </a:lnTo>
                  <a:lnTo>
                    <a:pt x="1166813" y="78105"/>
                  </a:lnTo>
                  <a:lnTo>
                    <a:pt x="1194435" y="81915"/>
                  </a:lnTo>
                  <a:lnTo>
                    <a:pt x="1223010" y="81915"/>
                  </a:lnTo>
                  <a:lnTo>
                    <a:pt x="1250633" y="85725"/>
                  </a:lnTo>
                  <a:lnTo>
                    <a:pt x="1278255" y="70485"/>
                  </a:lnTo>
                  <a:lnTo>
                    <a:pt x="1305878" y="78105"/>
                  </a:lnTo>
                  <a:lnTo>
                    <a:pt x="1333500" y="74295"/>
                  </a:lnTo>
                  <a:lnTo>
                    <a:pt x="1361123" y="74295"/>
                  </a:lnTo>
                  <a:lnTo>
                    <a:pt x="1389698" y="85725"/>
                  </a:lnTo>
                  <a:lnTo>
                    <a:pt x="1417320" y="70485"/>
                  </a:lnTo>
                  <a:lnTo>
                    <a:pt x="1444942" y="50482"/>
                  </a:lnTo>
                  <a:lnTo>
                    <a:pt x="1472565" y="39052"/>
                  </a:lnTo>
                  <a:lnTo>
                    <a:pt x="1500188" y="20002"/>
                  </a:lnTo>
                  <a:lnTo>
                    <a:pt x="1528763" y="7620"/>
                  </a:lnTo>
                  <a:lnTo>
                    <a:pt x="1556385" y="0"/>
                  </a:lnTo>
                  <a:lnTo>
                    <a:pt x="1584008" y="0"/>
                  </a:lnTo>
                  <a:lnTo>
                    <a:pt x="1611630" y="15240"/>
                  </a:lnTo>
                  <a:lnTo>
                    <a:pt x="1639253" y="20002"/>
                  </a:lnTo>
                  <a:lnTo>
                    <a:pt x="1666875" y="50482"/>
                  </a:lnTo>
                  <a:lnTo>
                    <a:pt x="1695450" y="50482"/>
                  </a:lnTo>
                  <a:lnTo>
                    <a:pt x="1723073" y="61913"/>
                  </a:lnTo>
                  <a:lnTo>
                    <a:pt x="1750695" y="65722"/>
                  </a:lnTo>
                  <a:lnTo>
                    <a:pt x="1778317" y="78105"/>
                  </a:lnTo>
                  <a:lnTo>
                    <a:pt x="1805940" y="74295"/>
                  </a:lnTo>
                  <a:lnTo>
                    <a:pt x="1833563" y="81915"/>
                  </a:lnTo>
                  <a:lnTo>
                    <a:pt x="1862138" y="85725"/>
                  </a:lnTo>
                  <a:lnTo>
                    <a:pt x="1889760" y="70485"/>
                  </a:lnTo>
                  <a:lnTo>
                    <a:pt x="1917383" y="81915"/>
                  </a:lnTo>
                  <a:lnTo>
                    <a:pt x="1945005" y="89535"/>
                  </a:lnTo>
                  <a:lnTo>
                    <a:pt x="1972627" y="78105"/>
                  </a:lnTo>
                  <a:lnTo>
                    <a:pt x="2001202" y="81915"/>
                  </a:lnTo>
                  <a:lnTo>
                    <a:pt x="2028825" y="93345"/>
                  </a:lnTo>
                  <a:lnTo>
                    <a:pt x="2056448" y="97155"/>
                  </a:lnTo>
                  <a:lnTo>
                    <a:pt x="2084070" y="104775"/>
                  </a:lnTo>
                  <a:lnTo>
                    <a:pt x="2111693" y="108585"/>
                  </a:lnTo>
                  <a:lnTo>
                    <a:pt x="2139315" y="116205"/>
                  </a:lnTo>
                  <a:lnTo>
                    <a:pt x="2167890" y="100965"/>
                  </a:lnTo>
                  <a:lnTo>
                    <a:pt x="2195513" y="120967"/>
                  </a:lnTo>
                  <a:lnTo>
                    <a:pt x="2223135" y="100965"/>
                  </a:lnTo>
                  <a:lnTo>
                    <a:pt x="2250758" y="120967"/>
                  </a:lnTo>
                  <a:lnTo>
                    <a:pt x="2278380" y="104775"/>
                  </a:lnTo>
                  <a:lnTo>
                    <a:pt x="2306003" y="108585"/>
                  </a:lnTo>
                  <a:lnTo>
                    <a:pt x="2334578" y="120967"/>
                  </a:lnTo>
                  <a:lnTo>
                    <a:pt x="2362200" y="116205"/>
                  </a:lnTo>
                  <a:lnTo>
                    <a:pt x="2389823" y="120967"/>
                  </a:lnTo>
                  <a:lnTo>
                    <a:pt x="2417445" y="120967"/>
                  </a:lnTo>
                  <a:lnTo>
                    <a:pt x="2445068" y="124777"/>
                  </a:lnTo>
                  <a:lnTo>
                    <a:pt x="2472690" y="116205"/>
                  </a:lnTo>
                  <a:lnTo>
                    <a:pt x="2501265" y="104775"/>
                  </a:lnTo>
                  <a:lnTo>
                    <a:pt x="2528888" y="112395"/>
                  </a:lnTo>
                  <a:lnTo>
                    <a:pt x="2556510" y="97155"/>
                  </a:lnTo>
                  <a:lnTo>
                    <a:pt x="2584133" y="116205"/>
                  </a:lnTo>
                  <a:lnTo>
                    <a:pt x="2611755" y="116205"/>
                  </a:lnTo>
                  <a:lnTo>
                    <a:pt x="2640330" y="112395"/>
                  </a:lnTo>
                  <a:lnTo>
                    <a:pt x="2667953" y="120967"/>
                  </a:lnTo>
                  <a:lnTo>
                    <a:pt x="2695575" y="124777"/>
                  </a:lnTo>
                  <a:lnTo>
                    <a:pt x="2723198" y="116205"/>
                  </a:lnTo>
                  <a:lnTo>
                    <a:pt x="2750820" y="132397"/>
                  </a:lnTo>
                  <a:lnTo>
                    <a:pt x="2778443" y="128588"/>
                  </a:lnTo>
                  <a:lnTo>
                    <a:pt x="2807018" y="132397"/>
                  </a:lnTo>
                  <a:lnTo>
                    <a:pt x="2834640" y="159067"/>
                  </a:lnTo>
                  <a:lnTo>
                    <a:pt x="2862263" y="182880"/>
                  </a:lnTo>
                  <a:lnTo>
                    <a:pt x="2889885" y="205740"/>
                  </a:lnTo>
                  <a:lnTo>
                    <a:pt x="2917508" y="209550"/>
                  </a:lnTo>
                  <a:lnTo>
                    <a:pt x="2945130" y="237172"/>
                  </a:lnTo>
                  <a:lnTo>
                    <a:pt x="2973705" y="263842"/>
                  </a:lnTo>
                  <a:lnTo>
                    <a:pt x="3001328" y="272415"/>
                  </a:lnTo>
                  <a:lnTo>
                    <a:pt x="3028950" y="295275"/>
                  </a:lnTo>
                  <a:lnTo>
                    <a:pt x="3056573" y="302895"/>
                  </a:lnTo>
                  <a:lnTo>
                    <a:pt x="3084195" y="318135"/>
                  </a:lnTo>
                  <a:lnTo>
                    <a:pt x="3111818" y="338138"/>
                  </a:lnTo>
                  <a:lnTo>
                    <a:pt x="3140393" y="353377"/>
                  </a:lnTo>
                  <a:lnTo>
                    <a:pt x="3168015" y="341947"/>
                  </a:lnTo>
                  <a:lnTo>
                    <a:pt x="3195638" y="345757"/>
                  </a:lnTo>
                  <a:lnTo>
                    <a:pt x="3223260" y="353377"/>
                  </a:lnTo>
                  <a:lnTo>
                    <a:pt x="3250883" y="345757"/>
                  </a:lnTo>
                  <a:lnTo>
                    <a:pt x="3279458" y="256222"/>
                  </a:lnTo>
                  <a:lnTo>
                    <a:pt x="3307080" y="330517"/>
                  </a:lnTo>
                  <a:lnTo>
                    <a:pt x="3334703" y="381000"/>
                  </a:lnTo>
                  <a:lnTo>
                    <a:pt x="3362325" y="388620"/>
                  </a:lnTo>
                  <a:lnTo>
                    <a:pt x="3389948" y="427672"/>
                  </a:lnTo>
                  <a:lnTo>
                    <a:pt x="3417570" y="431482"/>
                  </a:lnTo>
                  <a:lnTo>
                    <a:pt x="3446145" y="431482"/>
                  </a:lnTo>
                  <a:lnTo>
                    <a:pt x="3473768" y="458152"/>
                  </a:lnTo>
                  <a:lnTo>
                    <a:pt x="3501390" y="446722"/>
                  </a:lnTo>
                  <a:lnTo>
                    <a:pt x="3529013" y="478155"/>
                  </a:lnTo>
                  <a:lnTo>
                    <a:pt x="3556635" y="478155"/>
                  </a:lnTo>
                  <a:lnTo>
                    <a:pt x="3584258" y="474345"/>
                  </a:lnTo>
                  <a:lnTo>
                    <a:pt x="3612833" y="489585"/>
                  </a:lnTo>
                  <a:lnTo>
                    <a:pt x="3640455" y="497205"/>
                  </a:lnTo>
                  <a:lnTo>
                    <a:pt x="3668078" y="524827"/>
                  </a:lnTo>
                  <a:lnTo>
                    <a:pt x="3695700" y="532447"/>
                  </a:lnTo>
                  <a:lnTo>
                    <a:pt x="3723323" y="524827"/>
                  </a:lnTo>
                  <a:lnTo>
                    <a:pt x="3750945" y="570547"/>
                  </a:lnTo>
                  <a:lnTo>
                    <a:pt x="3779520" y="586740"/>
                  </a:lnTo>
                  <a:lnTo>
                    <a:pt x="3807143" y="598170"/>
                  </a:lnTo>
                  <a:lnTo>
                    <a:pt x="3834765" y="601980"/>
                  </a:lnTo>
                  <a:lnTo>
                    <a:pt x="3862388" y="629602"/>
                  </a:lnTo>
                  <a:lnTo>
                    <a:pt x="3890010" y="633413"/>
                  </a:lnTo>
                  <a:lnTo>
                    <a:pt x="3918585" y="637222"/>
                  </a:lnTo>
                  <a:lnTo>
                    <a:pt x="3946208" y="633413"/>
                  </a:lnTo>
                  <a:lnTo>
                    <a:pt x="3973830" y="641032"/>
                  </a:lnTo>
                  <a:lnTo>
                    <a:pt x="4001453" y="652463"/>
                  </a:lnTo>
                  <a:lnTo>
                    <a:pt x="4029075" y="680085"/>
                  </a:lnTo>
                  <a:lnTo>
                    <a:pt x="4056698" y="714375"/>
                  </a:lnTo>
                  <a:lnTo>
                    <a:pt x="4085273" y="725805"/>
                  </a:lnTo>
                  <a:lnTo>
                    <a:pt x="4112895" y="749617"/>
                  </a:lnTo>
                  <a:lnTo>
                    <a:pt x="4140518" y="749617"/>
                  </a:lnTo>
                  <a:lnTo>
                    <a:pt x="4168140" y="757238"/>
                  </a:lnTo>
                  <a:lnTo>
                    <a:pt x="4195763" y="772477"/>
                  </a:lnTo>
                  <a:lnTo>
                    <a:pt x="4223385" y="788670"/>
                  </a:lnTo>
                  <a:lnTo>
                    <a:pt x="4251960" y="811530"/>
                  </a:lnTo>
                  <a:lnTo>
                    <a:pt x="4279583" y="831532"/>
                  </a:lnTo>
                  <a:lnTo>
                    <a:pt x="4307205" y="850582"/>
                  </a:lnTo>
                  <a:lnTo>
                    <a:pt x="4334828" y="889635"/>
                  </a:lnTo>
                  <a:lnTo>
                    <a:pt x="4362450" y="920115"/>
                  </a:lnTo>
                  <a:lnTo>
                    <a:pt x="4391025" y="951547"/>
                  </a:lnTo>
                  <a:lnTo>
                    <a:pt x="4418648" y="943927"/>
                  </a:lnTo>
                  <a:lnTo>
                    <a:pt x="4446270" y="932497"/>
                  </a:lnTo>
                  <a:lnTo>
                    <a:pt x="4473893" y="986790"/>
                  </a:lnTo>
                  <a:lnTo>
                    <a:pt x="4501515" y="1056323"/>
                  </a:lnTo>
                  <a:lnTo>
                    <a:pt x="4529138" y="1087755"/>
                  </a:lnTo>
                  <a:lnTo>
                    <a:pt x="4557713" y="1106805"/>
                  </a:lnTo>
                  <a:lnTo>
                    <a:pt x="4585335" y="1129665"/>
                  </a:lnTo>
                  <a:lnTo>
                    <a:pt x="4612958" y="1129665"/>
                  </a:lnTo>
                  <a:lnTo>
                    <a:pt x="4640580" y="1122045"/>
                  </a:lnTo>
                  <a:lnTo>
                    <a:pt x="4668203" y="1134427"/>
                  </a:lnTo>
                  <a:lnTo>
                    <a:pt x="4695825" y="1149667"/>
                  </a:lnTo>
                  <a:lnTo>
                    <a:pt x="4724400" y="1164907"/>
                  </a:lnTo>
                  <a:lnTo>
                    <a:pt x="4752023" y="1176338"/>
                  </a:lnTo>
                  <a:lnTo>
                    <a:pt x="4779645" y="1184910"/>
                  </a:lnTo>
                  <a:lnTo>
                    <a:pt x="4807268" y="1192530"/>
                  </a:lnTo>
                  <a:lnTo>
                    <a:pt x="4834890" y="1200150"/>
                  </a:lnTo>
                  <a:lnTo>
                    <a:pt x="4862513" y="1207770"/>
                  </a:lnTo>
                  <a:lnTo>
                    <a:pt x="4891088" y="1219200"/>
                  </a:lnTo>
                  <a:lnTo>
                    <a:pt x="4918710" y="1226820"/>
                  </a:lnTo>
                  <a:lnTo>
                    <a:pt x="4946333" y="1239202"/>
                  </a:lnTo>
                  <a:lnTo>
                    <a:pt x="4973955" y="1254442"/>
                  </a:lnTo>
                  <a:lnTo>
                    <a:pt x="5001578" y="1258252"/>
                  </a:lnTo>
                  <a:lnTo>
                    <a:pt x="5030153" y="1277302"/>
                  </a:lnTo>
                  <a:lnTo>
                    <a:pt x="5057775" y="1285875"/>
                  </a:lnTo>
                  <a:lnTo>
                    <a:pt x="5085398" y="1301115"/>
                  </a:lnTo>
                  <a:lnTo>
                    <a:pt x="5113020" y="1308735"/>
                  </a:lnTo>
                  <a:lnTo>
                    <a:pt x="5140643" y="1320165"/>
                  </a:lnTo>
                  <a:lnTo>
                    <a:pt x="5168265" y="1327785"/>
                  </a:lnTo>
                  <a:lnTo>
                    <a:pt x="5196840" y="1336357"/>
                  </a:lnTo>
                  <a:lnTo>
                    <a:pt x="5224463" y="1343977"/>
                  </a:lnTo>
                  <a:lnTo>
                    <a:pt x="5252085" y="1347788"/>
                  </a:lnTo>
                  <a:lnTo>
                    <a:pt x="5279708" y="1355407"/>
                  </a:lnTo>
                  <a:lnTo>
                    <a:pt x="5307330" y="1359217"/>
                  </a:lnTo>
                  <a:lnTo>
                    <a:pt x="5334953" y="1361123"/>
                  </a:lnTo>
                  <a:lnTo>
                    <a:pt x="5363528" y="1365885"/>
                  </a:lnTo>
                  <a:lnTo>
                    <a:pt x="5391150" y="1369695"/>
                  </a:lnTo>
                  <a:lnTo>
                    <a:pt x="5418773" y="1377315"/>
                  </a:lnTo>
                  <a:lnTo>
                    <a:pt x="5446395" y="1383982"/>
                  </a:lnTo>
                  <a:lnTo>
                    <a:pt x="5474018" y="1391602"/>
                  </a:lnTo>
                  <a:lnTo>
                    <a:pt x="5501640" y="1400175"/>
                  </a:lnTo>
                  <a:lnTo>
                    <a:pt x="5530215" y="1409700"/>
                  </a:lnTo>
                  <a:lnTo>
                    <a:pt x="5557838" y="1420177"/>
                  </a:lnTo>
                  <a:lnTo>
                    <a:pt x="5585460" y="1429702"/>
                  </a:lnTo>
                  <a:lnTo>
                    <a:pt x="5613083" y="1440180"/>
                  </a:lnTo>
                  <a:lnTo>
                    <a:pt x="5640705" y="1450657"/>
                  </a:lnTo>
                  <a:lnTo>
                    <a:pt x="5669280" y="1460182"/>
                  </a:lnTo>
                  <a:lnTo>
                    <a:pt x="5696903" y="1471613"/>
                  </a:lnTo>
                  <a:lnTo>
                    <a:pt x="5724525" y="1481138"/>
                  </a:lnTo>
                  <a:lnTo>
                    <a:pt x="5752148" y="1491615"/>
                  </a:lnTo>
                  <a:lnTo>
                    <a:pt x="5779770" y="1500188"/>
                  </a:lnTo>
                  <a:lnTo>
                    <a:pt x="5807393" y="1509713"/>
                  </a:lnTo>
                  <a:lnTo>
                    <a:pt x="5835968" y="1516380"/>
                  </a:lnTo>
                  <a:lnTo>
                    <a:pt x="5863590" y="1524000"/>
                  </a:lnTo>
                  <a:lnTo>
                    <a:pt x="5891213" y="1531620"/>
                  </a:lnTo>
                  <a:lnTo>
                    <a:pt x="5918835" y="1537335"/>
                  </a:lnTo>
                  <a:lnTo>
                    <a:pt x="5946458" y="1544002"/>
                  </a:lnTo>
                  <a:lnTo>
                    <a:pt x="5974080" y="1548765"/>
                  </a:lnTo>
                  <a:lnTo>
                    <a:pt x="6002655" y="1553527"/>
                  </a:lnTo>
                  <a:lnTo>
                    <a:pt x="6030278" y="1558290"/>
                  </a:lnTo>
                  <a:lnTo>
                    <a:pt x="6057900" y="1561148"/>
                  </a:lnTo>
                  <a:lnTo>
                    <a:pt x="6085523" y="1564005"/>
                  </a:lnTo>
                  <a:lnTo>
                    <a:pt x="6113145" y="1565910"/>
                  </a:lnTo>
                  <a:lnTo>
                    <a:pt x="6141720" y="1568767"/>
                  </a:lnTo>
                  <a:lnTo>
                    <a:pt x="6141720" y="1716405"/>
                  </a:lnTo>
                  <a:lnTo>
                    <a:pt x="0" y="1716405"/>
                  </a:lnTo>
                </a:path>
              </a:pathLst>
            </a:custGeom>
            <a:solidFill>
              <a:schemeClr val="tx2">
                <a:alpha val="80000"/>
              </a:schemeClr>
            </a:solidFill>
            <a:ln w="9525" cap="rnd">
              <a:noFill/>
              <a:prstDash val="solid"/>
              <a:miter/>
            </a:ln>
          </p:spPr>
          <p:txBody>
            <a:bodyPr rtlCol="0" anchor="ctr"/>
            <a:lstStyle/>
            <a:p>
              <a:endParaRPr lang="en-US">
                <a:latin typeface="Open Sans" panose="020B0606030504020204" pitchFamily="34" charset="0"/>
                <a:ea typeface="Open Sans" panose="020B0606030504020204" pitchFamily="34" charset="0"/>
                <a:cs typeface="Open Sans" panose="020B0606030504020204" pitchFamily="34" charset="0"/>
              </a:endParaRPr>
            </a:p>
          </p:txBody>
        </p:sp>
        <p:sp>
          <p:nvSpPr>
            <p:cNvPr id="35" name="Freeform: Shape 34">
              <a:extLst>
                <a:ext uri="{FF2B5EF4-FFF2-40B4-BE49-F238E27FC236}">
                  <a16:creationId xmlns:a16="http://schemas.microsoft.com/office/drawing/2014/main" id="{8A982B7F-69D7-710D-057F-3EF9C4A26C33}"/>
                </a:ext>
              </a:extLst>
            </p:cNvPr>
            <p:cNvSpPr/>
            <p:nvPr/>
          </p:nvSpPr>
          <p:spPr>
            <a:xfrm>
              <a:off x="2438025" y="1453699"/>
              <a:ext cx="6141719" cy="3734752"/>
            </a:xfrm>
            <a:custGeom>
              <a:avLst/>
              <a:gdLst>
                <a:gd name="connsiteX0" fmla="*/ 0 w 6141719"/>
                <a:gd name="connsiteY0" fmla="*/ 0 h 3734752"/>
                <a:gd name="connsiteX1" fmla="*/ 27622 w 6141719"/>
                <a:gd name="connsiteY1" fmla="*/ 0 h 3734752"/>
                <a:gd name="connsiteX2" fmla="*/ 55245 w 6141719"/>
                <a:gd name="connsiteY2" fmla="*/ 0 h 3734752"/>
                <a:gd name="connsiteX3" fmla="*/ 82868 w 6141719"/>
                <a:gd name="connsiteY3" fmla="*/ 0 h 3734752"/>
                <a:gd name="connsiteX4" fmla="*/ 111443 w 6141719"/>
                <a:gd name="connsiteY4" fmla="*/ 0 h 3734752"/>
                <a:gd name="connsiteX5" fmla="*/ 139065 w 6141719"/>
                <a:gd name="connsiteY5" fmla="*/ 0 h 3734752"/>
                <a:gd name="connsiteX6" fmla="*/ 166687 w 6141719"/>
                <a:gd name="connsiteY6" fmla="*/ 0 h 3734752"/>
                <a:gd name="connsiteX7" fmla="*/ 194310 w 6141719"/>
                <a:gd name="connsiteY7" fmla="*/ 0 h 3734752"/>
                <a:gd name="connsiteX8" fmla="*/ 221933 w 6141719"/>
                <a:gd name="connsiteY8" fmla="*/ 0 h 3734752"/>
                <a:gd name="connsiteX9" fmla="*/ 250508 w 6141719"/>
                <a:gd name="connsiteY9" fmla="*/ 0 h 3734752"/>
                <a:gd name="connsiteX10" fmla="*/ 278130 w 6141719"/>
                <a:gd name="connsiteY10" fmla="*/ 0 h 3734752"/>
                <a:gd name="connsiteX11" fmla="*/ 305753 w 6141719"/>
                <a:gd name="connsiteY11" fmla="*/ 0 h 3734752"/>
                <a:gd name="connsiteX12" fmla="*/ 333375 w 6141719"/>
                <a:gd name="connsiteY12" fmla="*/ 0 h 3734752"/>
                <a:gd name="connsiteX13" fmla="*/ 360997 w 6141719"/>
                <a:gd name="connsiteY13" fmla="*/ 0 h 3734752"/>
                <a:gd name="connsiteX14" fmla="*/ 388620 w 6141719"/>
                <a:gd name="connsiteY14" fmla="*/ 0 h 3734752"/>
                <a:gd name="connsiteX15" fmla="*/ 417195 w 6141719"/>
                <a:gd name="connsiteY15" fmla="*/ 0 h 3734752"/>
                <a:gd name="connsiteX16" fmla="*/ 444818 w 6141719"/>
                <a:gd name="connsiteY16" fmla="*/ 0 h 3734752"/>
                <a:gd name="connsiteX17" fmla="*/ 472440 w 6141719"/>
                <a:gd name="connsiteY17" fmla="*/ 0 h 3734752"/>
                <a:gd name="connsiteX18" fmla="*/ 500062 w 6141719"/>
                <a:gd name="connsiteY18" fmla="*/ 0 h 3734752"/>
                <a:gd name="connsiteX19" fmla="*/ 527685 w 6141719"/>
                <a:gd name="connsiteY19" fmla="*/ 0 h 3734752"/>
                <a:gd name="connsiteX20" fmla="*/ 555308 w 6141719"/>
                <a:gd name="connsiteY20" fmla="*/ 0 h 3734752"/>
                <a:gd name="connsiteX21" fmla="*/ 583883 w 6141719"/>
                <a:gd name="connsiteY21" fmla="*/ 0 h 3734752"/>
                <a:gd name="connsiteX22" fmla="*/ 611505 w 6141719"/>
                <a:gd name="connsiteY22" fmla="*/ 0 h 3734752"/>
                <a:gd name="connsiteX23" fmla="*/ 639128 w 6141719"/>
                <a:gd name="connsiteY23" fmla="*/ 0 h 3734752"/>
                <a:gd name="connsiteX24" fmla="*/ 666750 w 6141719"/>
                <a:gd name="connsiteY24" fmla="*/ 0 h 3734752"/>
                <a:gd name="connsiteX25" fmla="*/ 694373 w 6141719"/>
                <a:gd name="connsiteY25" fmla="*/ 0 h 3734752"/>
                <a:gd name="connsiteX26" fmla="*/ 721995 w 6141719"/>
                <a:gd name="connsiteY26" fmla="*/ 0 h 3734752"/>
                <a:gd name="connsiteX27" fmla="*/ 750570 w 6141719"/>
                <a:gd name="connsiteY27" fmla="*/ 0 h 3734752"/>
                <a:gd name="connsiteX28" fmla="*/ 778192 w 6141719"/>
                <a:gd name="connsiteY28" fmla="*/ 0 h 3734752"/>
                <a:gd name="connsiteX29" fmla="*/ 805815 w 6141719"/>
                <a:gd name="connsiteY29" fmla="*/ 0 h 3734752"/>
                <a:gd name="connsiteX30" fmla="*/ 833437 w 6141719"/>
                <a:gd name="connsiteY30" fmla="*/ 0 h 3734752"/>
                <a:gd name="connsiteX31" fmla="*/ 861060 w 6141719"/>
                <a:gd name="connsiteY31" fmla="*/ 0 h 3734752"/>
                <a:gd name="connsiteX32" fmla="*/ 889635 w 6141719"/>
                <a:gd name="connsiteY32" fmla="*/ 0 h 3734752"/>
                <a:gd name="connsiteX33" fmla="*/ 917258 w 6141719"/>
                <a:gd name="connsiteY33" fmla="*/ 0 h 3734752"/>
                <a:gd name="connsiteX34" fmla="*/ 944880 w 6141719"/>
                <a:gd name="connsiteY34" fmla="*/ 0 h 3734752"/>
                <a:gd name="connsiteX35" fmla="*/ 972503 w 6141719"/>
                <a:gd name="connsiteY35" fmla="*/ 0 h 3734752"/>
                <a:gd name="connsiteX36" fmla="*/ 1000125 w 6141719"/>
                <a:gd name="connsiteY36" fmla="*/ 0 h 3734752"/>
                <a:gd name="connsiteX37" fmla="*/ 1027748 w 6141719"/>
                <a:gd name="connsiteY37" fmla="*/ 0 h 3734752"/>
                <a:gd name="connsiteX38" fmla="*/ 1056323 w 6141719"/>
                <a:gd name="connsiteY38" fmla="*/ 0 h 3734752"/>
                <a:gd name="connsiteX39" fmla="*/ 1083945 w 6141719"/>
                <a:gd name="connsiteY39" fmla="*/ 0 h 3734752"/>
                <a:gd name="connsiteX40" fmla="*/ 1111567 w 6141719"/>
                <a:gd name="connsiteY40" fmla="*/ 0 h 3734752"/>
                <a:gd name="connsiteX41" fmla="*/ 1139190 w 6141719"/>
                <a:gd name="connsiteY41" fmla="*/ 0 h 3734752"/>
                <a:gd name="connsiteX42" fmla="*/ 1166813 w 6141719"/>
                <a:gd name="connsiteY42" fmla="*/ 0 h 3734752"/>
                <a:gd name="connsiteX43" fmla="*/ 1194435 w 6141719"/>
                <a:gd name="connsiteY43" fmla="*/ 0 h 3734752"/>
                <a:gd name="connsiteX44" fmla="*/ 1223010 w 6141719"/>
                <a:gd name="connsiteY44" fmla="*/ 0 h 3734752"/>
                <a:gd name="connsiteX45" fmla="*/ 1250633 w 6141719"/>
                <a:gd name="connsiteY45" fmla="*/ 0 h 3734752"/>
                <a:gd name="connsiteX46" fmla="*/ 1278255 w 6141719"/>
                <a:gd name="connsiteY46" fmla="*/ 0 h 3734752"/>
                <a:gd name="connsiteX47" fmla="*/ 1305878 w 6141719"/>
                <a:gd name="connsiteY47" fmla="*/ 0 h 3734752"/>
                <a:gd name="connsiteX48" fmla="*/ 1333500 w 6141719"/>
                <a:gd name="connsiteY48" fmla="*/ 0 h 3734752"/>
                <a:gd name="connsiteX49" fmla="*/ 1361123 w 6141719"/>
                <a:gd name="connsiteY49" fmla="*/ 0 h 3734752"/>
                <a:gd name="connsiteX50" fmla="*/ 1389698 w 6141719"/>
                <a:gd name="connsiteY50" fmla="*/ 0 h 3734752"/>
                <a:gd name="connsiteX51" fmla="*/ 1417320 w 6141719"/>
                <a:gd name="connsiteY51" fmla="*/ 0 h 3734752"/>
                <a:gd name="connsiteX52" fmla="*/ 1444942 w 6141719"/>
                <a:gd name="connsiteY52" fmla="*/ 0 h 3734752"/>
                <a:gd name="connsiteX53" fmla="*/ 1472565 w 6141719"/>
                <a:gd name="connsiteY53" fmla="*/ 0 h 3734752"/>
                <a:gd name="connsiteX54" fmla="*/ 1500188 w 6141719"/>
                <a:gd name="connsiteY54" fmla="*/ 0 h 3734752"/>
                <a:gd name="connsiteX55" fmla="*/ 1528763 w 6141719"/>
                <a:gd name="connsiteY55" fmla="*/ 0 h 3734752"/>
                <a:gd name="connsiteX56" fmla="*/ 1556385 w 6141719"/>
                <a:gd name="connsiteY56" fmla="*/ 0 h 3734752"/>
                <a:gd name="connsiteX57" fmla="*/ 1584008 w 6141719"/>
                <a:gd name="connsiteY57" fmla="*/ 0 h 3734752"/>
                <a:gd name="connsiteX58" fmla="*/ 1611630 w 6141719"/>
                <a:gd name="connsiteY58" fmla="*/ 0 h 3734752"/>
                <a:gd name="connsiteX59" fmla="*/ 1639253 w 6141719"/>
                <a:gd name="connsiteY59" fmla="*/ 0 h 3734752"/>
                <a:gd name="connsiteX60" fmla="*/ 1666875 w 6141719"/>
                <a:gd name="connsiteY60" fmla="*/ 0 h 3734752"/>
                <a:gd name="connsiteX61" fmla="*/ 1695450 w 6141719"/>
                <a:gd name="connsiteY61" fmla="*/ 0 h 3734752"/>
                <a:gd name="connsiteX62" fmla="*/ 1723073 w 6141719"/>
                <a:gd name="connsiteY62" fmla="*/ 0 h 3734752"/>
                <a:gd name="connsiteX63" fmla="*/ 1750695 w 6141719"/>
                <a:gd name="connsiteY63" fmla="*/ 0 h 3734752"/>
                <a:gd name="connsiteX64" fmla="*/ 1778317 w 6141719"/>
                <a:gd name="connsiteY64" fmla="*/ 0 h 3734752"/>
                <a:gd name="connsiteX65" fmla="*/ 1805940 w 6141719"/>
                <a:gd name="connsiteY65" fmla="*/ 0 h 3734752"/>
                <a:gd name="connsiteX66" fmla="*/ 1833563 w 6141719"/>
                <a:gd name="connsiteY66" fmla="*/ 0 h 3734752"/>
                <a:gd name="connsiteX67" fmla="*/ 1862138 w 6141719"/>
                <a:gd name="connsiteY67" fmla="*/ 0 h 3734752"/>
                <a:gd name="connsiteX68" fmla="*/ 1889760 w 6141719"/>
                <a:gd name="connsiteY68" fmla="*/ 0 h 3734752"/>
                <a:gd name="connsiteX69" fmla="*/ 1917383 w 6141719"/>
                <a:gd name="connsiteY69" fmla="*/ 0 h 3734752"/>
                <a:gd name="connsiteX70" fmla="*/ 1945005 w 6141719"/>
                <a:gd name="connsiteY70" fmla="*/ 0 h 3734752"/>
                <a:gd name="connsiteX71" fmla="*/ 1972627 w 6141719"/>
                <a:gd name="connsiteY71" fmla="*/ 0 h 3734752"/>
                <a:gd name="connsiteX72" fmla="*/ 2001202 w 6141719"/>
                <a:gd name="connsiteY72" fmla="*/ 0 h 3734752"/>
                <a:gd name="connsiteX73" fmla="*/ 2028825 w 6141719"/>
                <a:gd name="connsiteY73" fmla="*/ 0 h 3734752"/>
                <a:gd name="connsiteX74" fmla="*/ 2056448 w 6141719"/>
                <a:gd name="connsiteY74" fmla="*/ 0 h 3734752"/>
                <a:gd name="connsiteX75" fmla="*/ 2084070 w 6141719"/>
                <a:gd name="connsiteY75" fmla="*/ 0 h 3734752"/>
                <a:gd name="connsiteX76" fmla="*/ 2111693 w 6141719"/>
                <a:gd name="connsiteY76" fmla="*/ 0 h 3734752"/>
                <a:gd name="connsiteX77" fmla="*/ 2139315 w 6141719"/>
                <a:gd name="connsiteY77" fmla="*/ 0 h 3734752"/>
                <a:gd name="connsiteX78" fmla="*/ 2167890 w 6141719"/>
                <a:gd name="connsiteY78" fmla="*/ 0 h 3734752"/>
                <a:gd name="connsiteX79" fmla="*/ 2195513 w 6141719"/>
                <a:gd name="connsiteY79" fmla="*/ 0 h 3734752"/>
                <a:gd name="connsiteX80" fmla="*/ 2223135 w 6141719"/>
                <a:gd name="connsiteY80" fmla="*/ 0 h 3734752"/>
                <a:gd name="connsiteX81" fmla="*/ 2250758 w 6141719"/>
                <a:gd name="connsiteY81" fmla="*/ 0 h 3734752"/>
                <a:gd name="connsiteX82" fmla="*/ 2278380 w 6141719"/>
                <a:gd name="connsiteY82" fmla="*/ 0 h 3734752"/>
                <a:gd name="connsiteX83" fmla="*/ 2306003 w 6141719"/>
                <a:gd name="connsiteY83" fmla="*/ 0 h 3734752"/>
                <a:gd name="connsiteX84" fmla="*/ 2334578 w 6141719"/>
                <a:gd name="connsiteY84" fmla="*/ 0 h 3734752"/>
                <a:gd name="connsiteX85" fmla="*/ 2362200 w 6141719"/>
                <a:gd name="connsiteY85" fmla="*/ 0 h 3734752"/>
                <a:gd name="connsiteX86" fmla="*/ 2389823 w 6141719"/>
                <a:gd name="connsiteY86" fmla="*/ 0 h 3734752"/>
                <a:gd name="connsiteX87" fmla="*/ 2417445 w 6141719"/>
                <a:gd name="connsiteY87" fmla="*/ 0 h 3734752"/>
                <a:gd name="connsiteX88" fmla="*/ 2445068 w 6141719"/>
                <a:gd name="connsiteY88" fmla="*/ 0 h 3734752"/>
                <a:gd name="connsiteX89" fmla="*/ 2472690 w 6141719"/>
                <a:gd name="connsiteY89" fmla="*/ 0 h 3734752"/>
                <a:gd name="connsiteX90" fmla="*/ 2501265 w 6141719"/>
                <a:gd name="connsiteY90" fmla="*/ 0 h 3734752"/>
                <a:gd name="connsiteX91" fmla="*/ 2528888 w 6141719"/>
                <a:gd name="connsiteY91" fmla="*/ 0 h 3734752"/>
                <a:gd name="connsiteX92" fmla="*/ 2556510 w 6141719"/>
                <a:gd name="connsiteY92" fmla="*/ 0 h 3734752"/>
                <a:gd name="connsiteX93" fmla="*/ 2584133 w 6141719"/>
                <a:gd name="connsiteY93" fmla="*/ 0 h 3734752"/>
                <a:gd name="connsiteX94" fmla="*/ 2611755 w 6141719"/>
                <a:gd name="connsiteY94" fmla="*/ 0 h 3734752"/>
                <a:gd name="connsiteX95" fmla="*/ 2640330 w 6141719"/>
                <a:gd name="connsiteY95" fmla="*/ 0 h 3734752"/>
                <a:gd name="connsiteX96" fmla="*/ 2667953 w 6141719"/>
                <a:gd name="connsiteY96" fmla="*/ 0 h 3734752"/>
                <a:gd name="connsiteX97" fmla="*/ 2695575 w 6141719"/>
                <a:gd name="connsiteY97" fmla="*/ 0 h 3734752"/>
                <a:gd name="connsiteX98" fmla="*/ 2723198 w 6141719"/>
                <a:gd name="connsiteY98" fmla="*/ 0 h 3734752"/>
                <a:gd name="connsiteX99" fmla="*/ 2750820 w 6141719"/>
                <a:gd name="connsiteY99" fmla="*/ 0 h 3734752"/>
                <a:gd name="connsiteX100" fmla="*/ 2778443 w 6141719"/>
                <a:gd name="connsiteY100" fmla="*/ 0 h 3734752"/>
                <a:gd name="connsiteX101" fmla="*/ 2807018 w 6141719"/>
                <a:gd name="connsiteY101" fmla="*/ 0 h 3734752"/>
                <a:gd name="connsiteX102" fmla="*/ 2834640 w 6141719"/>
                <a:gd name="connsiteY102" fmla="*/ 0 h 3734752"/>
                <a:gd name="connsiteX103" fmla="*/ 2862263 w 6141719"/>
                <a:gd name="connsiteY103" fmla="*/ 0 h 3734752"/>
                <a:gd name="connsiteX104" fmla="*/ 2889885 w 6141719"/>
                <a:gd name="connsiteY104" fmla="*/ 0 h 3734752"/>
                <a:gd name="connsiteX105" fmla="*/ 2917508 w 6141719"/>
                <a:gd name="connsiteY105" fmla="*/ 0 h 3734752"/>
                <a:gd name="connsiteX106" fmla="*/ 2945130 w 6141719"/>
                <a:gd name="connsiteY106" fmla="*/ 0 h 3734752"/>
                <a:gd name="connsiteX107" fmla="*/ 2973705 w 6141719"/>
                <a:gd name="connsiteY107" fmla="*/ 0 h 3734752"/>
                <a:gd name="connsiteX108" fmla="*/ 3001328 w 6141719"/>
                <a:gd name="connsiteY108" fmla="*/ 0 h 3734752"/>
                <a:gd name="connsiteX109" fmla="*/ 3028950 w 6141719"/>
                <a:gd name="connsiteY109" fmla="*/ 0 h 3734752"/>
                <a:gd name="connsiteX110" fmla="*/ 3056573 w 6141719"/>
                <a:gd name="connsiteY110" fmla="*/ 0 h 3734752"/>
                <a:gd name="connsiteX111" fmla="*/ 3084195 w 6141719"/>
                <a:gd name="connsiteY111" fmla="*/ 0 h 3734752"/>
                <a:gd name="connsiteX112" fmla="*/ 3111818 w 6141719"/>
                <a:gd name="connsiteY112" fmla="*/ 0 h 3734752"/>
                <a:gd name="connsiteX113" fmla="*/ 3140393 w 6141719"/>
                <a:gd name="connsiteY113" fmla="*/ 0 h 3734752"/>
                <a:gd name="connsiteX114" fmla="*/ 3168015 w 6141719"/>
                <a:gd name="connsiteY114" fmla="*/ 0 h 3734752"/>
                <a:gd name="connsiteX115" fmla="*/ 3195638 w 6141719"/>
                <a:gd name="connsiteY115" fmla="*/ 0 h 3734752"/>
                <a:gd name="connsiteX116" fmla="*/ 3223260 w 6141719"/>
                <a:gd name="connsiteY116" fmla="*/ 0 h 3734752"/>
                <a:gd name="connsiteX117" fmla="*/ 3250883 w 6141719"/>
                <a:gd name="connsiteY117" fmla="*/ 0 h 3734752"/>
                <a:gd name="connsiteX118" fmla="*/ 3279458 w 6141719"/>
                <a:gd name="connsiteY118" fmla="*/ 0 h 3734752"/>
                <a:gd name="connsiteX119" fmla="*/ 3307080 w 6141719"/>
                <a:gd name="connsiteY119" fmla="*/ 0 h 3734752"/>
                <a:gd name="connsiteX120" fmla="*/ 3334703 w 6141719"/>
                <a:gd name="connsiteY120" fmla="*/ 0 h 3734752"/>
                <a:gd name="connsiteX121" fmla="*/ 3362325 w 6141719"/>
                <a:gd name="connsiteY121" fmla="*/ 0 h 3734752"/>
                <a:gd name="connsiteX122" fmla="*/ 3389948 w 6141719"/>
                <a:gd name="connsiteY122" fmla="*/ 0 h 3734752"/>
                <a:gd name="connsiteX123" fmla="*/ 3417570 w 6141719"/>
                <a:gd name="connsiteY123" fmla="*/ 0 h 3734752"/>
                <a:gd name="connsiteX124" fmla="*/ 3446145 w 6141719"/>
                <a:gd name="connsiteY124" fmla="*/ 0 h 3734752"/>
                <a:gd name="connsiteX125" fmla="*/ 3473768 w 6141719"/>
                <a:gd name="connsiteY125" fmla="*/ 0 h 3734752"/>
                <a:gd name="connsiteX126" fmla="*/ 3501390 w 6141719"/>
                <a:gd name="connsiteY126" fmla="*/ 0 h 3734752"/>
                <a:gd name="connsiteX127" fmla="*/ 3529013 w 6141719"/>
                <a:gd name="connsiteY127" fmla="*/ 0 h 3734752"/>
                <a:gd name="connsiteX128" fmla="*/ 3556635 w 6141719"/>
                <a:gd name="connsiteY128" fmla="*/ 0 h 3734752"/>
                <a:gd name="connsiteX129" fmla="*/ 3584258 w 6141719"/>
                <a:gd name="connsiteY129" fmla="*/ 0 h 3734752"/>
                <a:gd name="connsiteX130" fmla="*/ 3612833 w 6141719"/>
                <a:gd name="connsiteY130" fmla="*/ 0 h 3734752"/>
                <a:gd name="connsiteX131" fmla="*/ 3640455 w 6141719"/>
                <a:gd name="connsiteY131" fmla="*/ 0 h 3734752"/>
                <a:gd name="connsiteX132" fmla="*/ 3668078 w 6141719"/>
                <a:gd name="connsiteY132" fmla="*/ 0 h 3734752"/>
                <a:gd name="connsiteX133" fmla="*/ 3695700 w 6141719"/>
                <a:gd name="connsiteY133" fmla="*/ 0 h 3734752"/>
                <a:gd name="connsiteX134" fmla="*/ 3723323 w 6141719"/>
                <a:gd name="connsiteY134" fmla="*/ 0 h 3734752"/>
                <a:gd name="connsiteX135" fmla="*/ 3750945 w 6141719"/>
                <a:gd name="connsiteY135" fmla="*/ 0 h 3734752"/>
                <a:gd name="connsiteX136" fmla="*/ 3779520 w 6141719"/>
                <a:gd name="connsiteY136" fmla="*/ 0 h 3734752"/>
                <a:gd name="connsiteX137" fmla="*/ 3807143 w 6141719"/>
                <a:gd name="connsiteY137" fmla="*/ 0 h 3734752"/>
                <a:gd name="connsiteX138" fmla="*/ 3834765 w 6141719"/>
                <a:gd name="connsiteY138" fmla="*/ 0 h 3734752"/>
                <a:gd name="connsiteX139" fmla="*/ 3862388 w 6141719"/>
                <a:gd name="connsiteY139" fmla="*/ 0 h 3734752"/>
                <a:gd name="connsiteX140" fmla="*/ 3890010 w 6141719"/>
                <a:gd name="connsiteY140" fmla="*/ 0 h 3734752"/>
                <a:gd name="connsiteX141" fmla="*/ 3918585 w 6141719"/>
                <a:gd name="connsiteY141" fmla="*/ 0 h 3734752"/>
                <a:gd name="connsiteX142" fmla="*/ 3946208 w 6141719"/>
                <a:gd name="connsiteY142" fmla="*/ 0 h 3734752"/>
                <a:gd name="connsiteX143" fmla="*/ 3973830 w 6141719"/>
                <a:gd name="connsiteY143" fmla="*/ 0 h 3734752"/>
                <a:gd name="connsiteX144" fmla="*/ 4001453 w 6141719"/>
                <a:gd name="connsiteY144" fmla="*/ 0 h 3734752"/>
                <a:gd name="connsiteX145" fmla="*/ 4029075 w 6141719"/>
                <a:gd name="connsiteY145" fmla="*/ 0 h 3734752"/>
                <a:gd name="connsiteX146" fmla="*/ 4056698 w 6141719"/>
                <a:gd name="connsiteY146" fmla="*/ 0 h 3734752"/>
                <a:gd name="connsiteX147" fmla="*/ 4085273 w 6141719"/>
                <a:gd name="connsiteY147" fmla="*/ 0 h 3734752"/>
                <a:gd name="connsiteX148" fmla="*/ 4112895 w 6141719"/>
                <a:gd name="connsiteY148" fmla="*/ 0 h 3734752"/>
                <a:gd name="connsiteX149" fmla="*/ 4140518 w 6141719"/>
                <a:gd name="connsiteY149" fmla="*/ 0 h 3734752"/>
                <a:gd name="connsiteX150" fmla="*/ 4168140 w 6141719"/>
                <a:gd name="connsiteY150" fmla="*/ 0 h 3734752"/>
                <a:gd name="connsiteX151" fmla="*/ 4195763 w 6141719"/>
                <a:gd name="connsiteY151" fmla="*/ 0 h 3734752"/>
                <a:gd name="connsiteX152" fmla="*/ 4223385 w 6141719"/>
                <a:gd name="connsiteY152" fmla="*/ 0 h 3734752"/>
                <a:gd name="connsiteX153" fmla="*/ 4251960 w 6141719"/>
                <a:gd name="connsiteY153" fmla="*/ 0 h 3734752"/>
                <a:gd name="connsiteX154" fmla="*/ 4279583 w 6141719"/>
                <a:gd name="connsiteY154" fmla="*/ 0 h 3734752"/>
                <a:gd name="connsiteX155" fmla="*/ 4307205 w 6141719"/>
                <a:gd name="connsiteY155" fmla="*/ 0 h 3734752"/>
                <a:gd name="connsiteX156" fmla="*/ 4334828 w 6141719"/>
                <a:gd name="connsiteY156" fmla="*/ 0 h 3734752"/>
                <a:gd name="connsiteX157" fmla="*/ 4362450 w 6141719"/>
                <a:gd name="connsiteY157" fmla="*/ 0 h 3734752"/>
                <a:gd name="connsiteX158" fmla="*/ 4391025 w 6141719"/>
                <a:gd name="connsiteY158" fmla="*/ 0 h 3734752"/>
                <a:gd name="connsiteX159" fmla="*/ 4418648 w 6141719"/>
                <a:gd name="connsiteY159" fmla="*/ 0 h 3734752"/>
                <a:gd name="connsiteX160" fmla="*/ 4446270 w 6141719"/>
                <a:gd name="connsiteY160" fmla="*/ 0 h 3734752"/>
                <a:gd name="connsiteX161" fmla="*/ 4473893 w 6141719"/>
                <a:gd name="connsiteY161" fmla="*/ 0 h 3734752"/>
                <a:gd name="connsiteX162" fmla="*/ 4501515 w 6141719"/>
                <a:gd name="connsiteY162" fmla="*/ 0 h 3734752"/>
                <a:gd name="connsiteX163" fmla="*/ 4529138 w 6141719"/>
                <a:gd name="connsiteY163" fmla="*/ 0 h 3734752"/>
                <a:gd name="connsiteX164" fmla="*/ 4557713 w 6141719"/>
                <a:gd name="connsiteY164" fmla="*/ 0 h 3734752"/>
                <a:gd name="connsiteX165" fmla="*/ 4585335 w 6141719"/>
                <a:gd name="connsiteY165" fmla="*/ 0 h 3734752"/>
                <a:gd name="connsiteX166" fmla="*/ 4612958 w 6141719"/>
                <a:gd name="connsiteY166" fmla="*/ 0 h 3734752"/>
                <a:gd name="connsiteX167" fmla="*/ 4640580 w 6141719"/>
                <a:gd name="connsiteY167" fmla="*/ 0 h 3734752"/>
                <a:gd name="connsiteX168" fmla="*/ 4668203 w 6141719"/>
                <a:gd name="connsiteY168" fmla="*/ 0 h 3734752"/>
                <a:gd name="connsiteX169" fmla="*/ 4695825 w 6141719"/>
                <a:gd name="connsiteY169" fmla="*/ 0 h 3734752"/>
                <a:gd name="connsiteX170" fmla="*/ 4724400 w 6141719"/>
                <a:gd name="connsiteY170" fmla="*/ 0 h 3734752"/>
                <a:gd name="connsiteX171" fmla="*/ 4752023 w 6141719"/>
                <a:gd name="connsiteY171" fmla="*/ 0 h 3734752"/>
                <a:gd name="connsiteX172" fmla="*/ 4779645 w 6141719"/>
                <a:gd name="connsiteY172" fmla="*/ 0 h 3734752"/>
                <a:gd name="connsiteX173" fmla="*/ 4807268 w 6141719"/>
                <a:gd name="connsiteY173" fmla="*/ 0 h 3734752"/>
                <a:gd name="connsiteX174" fmla="*/ 4834890 w 6141719"/>
                <a:gd name="connsiteY174" fmla="*/ 0 h 3734752"/>
                <a:gd name="connsiteX175" fmla="*/ 4862513 w 6141719"/>
                <a:gd name="connsiteY175" fmla="*/ 0 h 3734752"/>
                <a:gd name="connsiteX176" fmla="*/ 4891088 w 6141719"/>
                <a:gd name="connsiteY176" fmla="*/ 0 h 3734752"/>
                <a:gd name="connsiteX177" fmla="*/ 4918710 w 6141719"/>
                <a:gd name="connsiteY177" fmla="*/ 0 h 3734752"/>
                <a:gd name="connsiteX178" fmla="*/ 4946333 w 6141719"/>
                <a:gd name="connsiteY178" fmla="*/ 0 h 3734752"/>
                <a:gd name="connsiteX179" fmla="*/ 4973955 w 6141719"/>
                <a:gd name="connsiteY179" fmla="*/ 0 h 3734752"/>
                <a:gd name="connsiteX180" fmla="*/ 5001578 w 6141719"/>
                <a:gd name="connsiteY180" fmla="*/ 0 h 3734752"/>
                <a:gd name="connsiteX181" fmla="*/ 5030153 w 6141719"/>
                <a:gd name="connsiteY181" fmla="*/ 0 h 3734752"/>
                <a:gd name="connsiteX182" fmla="*/ 5057775 w 6141719"/>
                <a:gd name="connsiteY182" fmla="*/ 0 h 3734752"/>
                <a:gd name="connsiteX183" fmla="*/ 5085398 w 6141719"/>
                <a:gd name="connsiteY183" fmla="*/ 0 h 3734752"/>
                <a:gd name="connsiteX184" fmla="*/ 5113020 w 6141719"/>
                <a:gd name="connsiteY184" fmla="*/ 0 h 3734752"/>
                <a:gd name="connsiteX185" fmla="*/ 5140643 w 6141719"/>
                <a:gd name="connsiteY185" fmla="*/ 0 h 3734752"/>
                <a:gd name="connsiteX186" fmla="*/ 5168265 w 6141719"/>
                <a:gd name="connsiteY186" fmla="*/ 0 h 3734752"/>
                <a:gd name="connsiteX187" fmla="*/ 5196840 w 6141719"/>
                <a:gd name="connsiteY187" fmla="*/ 0 h 3734752"/>
                <a:gd name="connsiteX188" fmla="*/ 5224463 w 6141719"/>
                <a:gd name="connsiteY188" fmla="*/ 0 h 3734752"/>
                <a:gd name="connsiteX189" fmla="*/ 5252085 w 6141719"/>
                <a:gd name="connsiteY189" fmla="*/ 0 h 3734752"/>
                <a:gd name="connsiteX190" fmla="*/ 5279708 w 6141719"/>
                <a:gd name="connsiteY190" fmla="*/ 0 h 3734752"/>
                <a:gd name="connsiteX191" fmla="*/ 5307330 w 6141719"/>
                <a:gd name="connsiteY191" fmla="*/ 0 h 3734752"/>
                <a:gd name="connsiteX192" fmla="*/ 5334953 w 6141719"/>
                <a:gd name="connsiteY192" fmla="*/ 0 h 3734752"/>
                <a:gd name="connsiteX193" fmla="*/ 5363528 w 6141719"/>
                <a:gd name="connsiteY193" fmla="*/ 0 h 3734752"/>
                <a:gd name="connsiteX194" fmla="*/ 5391150 w 6141719"/>
                <a:gd name="connsiteY194" fmla="*/ 0 h 3734752"/>
                <a:gd name="connsiteX195" fmla="*/ 5418773 w 6141719"/>
                <a:gd name="connsiteY195" fmla="*/ 0 h 3734752"/>
                <a:gd name="connsiteX196" fmla="*/ 5446395 w 6141719"/>
                <a:gd name="connsiteY196" fmla="*/ 0 h 3734752"/>
                <a:gd name="connsiteX197" fmla="*/ 5474018 w 6141719"/>
                <a:gd name="connsiteY197" fmla="*/ 0 h 3734752"/>
                <a:gd name="connsiteX198" fmla="*/ 5501640 w 6141719"/>
                <a:gd name="connsiteY198" fmla="*/ 0 h 3734752"/>
                <a:gd name="connsiteX199" fmla="*/ 5530215 w 6141719"/>
                <a:gd name="connsiteY199" fmla="*/ 0 h 3734752"/>
                <a:gd name="connsiteX200" fmla="*/ 5557838 w 6141719"/>
                <a:gd name="connsiteY200" fmla="*/ 0 h 3734752"/>
                <a:gd name="connsiteX201" fmla="*/ 5585460 w 6141719"/>
                <a:gd name="connsiteY201" fmla="*/ 0 h 3734752"/>
                <a:gd name="connsiteX202" fmla="*/ 5613083 w 6141719"/>
                <a:gd name="connsiteY202" fmla="*/ 0 h 3734752"/>
                <a:gd name="connsiteX203" fmla="*/ 5640705 w 6141719"/>
                <a:gd name="connsiteY203" fmla="*/ 0 h 3734752"/>
                <a:gd name="connsiteX204" fmla="*/ 5669280 w 6141719"/>
                <a:gd name="connsiteY204" fmla="*/ 0 h 3734752"/>
                <a:gd name="connsiteX205" fmla="*/ 5696903 w 6141719"/>
                <a:gd name="connsiteY205" fmla="*/ 0 h 3734752"/>
                <a:gd name="connsiteX206" fmla="*/ 5724525 w 6141719"/>
                <a:gd name="connsiteY206" fmla="*/ 0 h 3734752"/>
                <a:gd name="connsiteX207" fmla="*/ 5752148 w 6141719"/>
                <a:gd name="connsiteY207" fmla="*/ 0 h 3734752"/>
                <a:gd name="connsiteX208" fmla="*/ 5779770 w 6141719"/>
                <a:gd name="connsiteY208" fmla="*/ 0 h 3734752"/>
                <a:gd name="connsiteX209" fmla="*/ 5807393 w 6141719"/>
                <a:gd name="connsiteY209" fmla="*/ 0 h 3734752"/>
                <a:gd name="connsiteX210" fmla="*/ 5835968 w 6141719"/>
                <a:gd name="connsiteY210" fmla="*/ 0 h 3734752"/>
                <a:gd name="connsiteX211" fmla="*/ 5863590 w 6141719"/>
                <a:gd name="connsiteY211" fmla="*/ 0 h 3734752"/>
                <a:gd name="connsiteX212" fmla="*/ 5891213 w 6141719"/>
                <a:gd name="connsiteY212" fmla="*/ 0 h 3734752"/>
                <a:gd name="connsiteX213" fmla="*/ 5918835 w 6141719"/>
                <a:gd name="connsiteY213" fmla="*/ 0 h 3734752"/>
                <a:gd name="connsiteX214" fmla="*/ 5946458 w 6141719"/>
                <a:gd name="connsiteY214" fmla="*/ 0 h 3734752"/>
                <a:gd name="connsiteX215" fmla="*/ 5974080 w 6141719"/>
                <a:gd name="connsiteY215" fmla="*/ 0 h 3734752"/>
                <a:gd name="connsiteX216" fmla="*/ 6002655 w 6141719"/>
                <a:gd name="connsiteY216" fmla="*/ 0 h 3734752"/>
                <a:gd name="connsiteX217" fmla="*/ 6030278 w 6141719"/>
                <a:gd name="connsiteY217" fmla="*/ 0 h 3734752"/>
                <a:gd name="connsiteX218" fmla="*/ 6057900 w 6141719"/>
                <a:gd name="connsiteY218" fmla="*/ 0 h 3734752"/>
                <a:gd name="connsiteX219" fmla="*/ 6085523 w 6141719"/>
                <a:gd name="connsiteY219" fmla="*/ 0 h 3734752"/>
                <a:gd name="connsiteX220" fmla="*/ 6113145 w 6141719"/>
                <a:gd name="connsiteY220" fmla="*/ 0 h 3734752"/>
                <a:gd name="connsiteX221" fmla="*/ 6141720 w 6141719"/>
                <a:gd name="connsiteY221" fmla="*/ 0 h 3734752"/>
                <a:gd name="connsiteX222" fmla="*/ 6141720 w 6141719"/>
                <a:gd name="connsiteY222" fmla="*/ 3734753 h 3734752"/>
                <a:gd name="connsiteX223" fmla="*/ 6113145 w 6141719"/>
                <a:gd name="connsiteY223" fmla="*/ 3731895 h 3734752"/>
                <a:gd name="connsiteX224" fmla="*/ 6085523 w 6141719"/>
                <a:gd name="connsiteY224" fmla="*/ 3729990 h 3734752"/>
                <a:gd name="connsiteX225" fmla="*/ 6057900 w 6141719"/>
                <a:gd name="connsiteY225" fmla="*/ 3727133 h 3734752"/>
                <a:gd name="connsiteX226" fmla="*/ 6030278 w 6141719"/>
                <a:gd name="connsiteY226" fmla="*/ 3724275 h 3734752"/>
                <a:gd name="connsiteX227" fmla="*/ 6002655 w 6141719"/>
                <a:gd name="connsiteY227" fmla="*/ 3719512 h 3734752"/>
                <a:gd name="connsiteX228" fmla="*/ 5974080 w 6141719"/>
                <a:gd name="connsiteY228" fmla="*/ 3714750 h 3734752"/>
                <a:gd name="connsiteX229" fmla="*/ 5946458 w 6141719"/>
                <a:gd name="connsiteY229" fmla="*/ 3709987 h 3734752"/>
                <a:gd name="connsiteX230" fmla="*/ 5918835 w 6141719"/>
                <a:gd name="connsiteY230" fmla="*/ 3703320 h 3734752"/>
                <a:gd name="connsiteX231" fmla="*/ 5891213 w 6141719"/>
                <a:gd name="connsiteY231" fmla="*/ 3697605 h 3734752"/>
                <a:gd name="connsiteX232" fmla="*/ 5863590 w 6141719"/>
                <a:gd name="connsiteY232" fmla="*/ 3689985 h 3734752"/>
                <a:gd name="connsiteX233" fmla="*/ 5835968 w 6141719"/>
                <a:gd name="connsiteY233" fmla="*/ 3682365 h 3734752"/>
                <a:gd name="connsiteX234" fmla="*/ 5807393 w 6141719"/>
                <a:gd name="connsiteY234" fmla="*/ 3675698 h 3734752"/>
                <a:gd name="connsiteX235" fmla="*/ 5779770 w 6141719"/>
                <a:gd name="connsiteY235" fmla="*/ 3666173 h 3734752"/>
                <a:gd name="connsiteX236" fmla="*/ 5752148 w 6141719"/>
                <a:gd name="connsiteY236" fmla="*/ 3657600 h 3734752"/>
                <a:gd name="connsiteX237" fmla="*/ 5724525 w 6141719"/>
                <a:gd name="connsiteY237" fmla="*/ 3647123 h 3734752"/>
                <a:gd name="connsiteX238" fmla="*/ 5696903 w 6141719"/>
                <a:gd name="connsiteY238" fmla="*/ 3637598 h 3734752"/>
                <a:gd name="connsiteX239" fmla="*/ 5669280 w 6141719"/>
                <a:gd name="connsiteY239" fmla="*/ 3626168 h 3734752"/>
                <a:gd name="connsiteX240" fmla="*/ 5640705 w 6141719"/>
                <a:gd name="connsiteY240" fmla="*/ 3616643 h 3734752"/>
                <a:gd name="connsiteX241" fmla="*/ 5613083 w 6141719"/>
                <a:gd name="connsiteY241" fmla="*/ 3606165 h 3734752"/>
                <a:gd name="connsiteX242" fmla="*/ 5585460 w 6141719"/>
                <a:gd name="connsiteY242" fmla="*/ 3595687 h 3734752"/>
                <a:gd name="connsiteX243" fmla="*/ 5557838 w 6141719"/>
                <a:gd name="connsiteY243" fmla="*/ 3586162 h 3734752"/>
                <a:gd name="connsiteX244" fmla="*/ 5530215 w 6141719"/>
                <a:gd name="connsiteY244" fmla="*/ 3575685 h 3734752"/>
                <a:gd name="connsiteX245" fmla="*/ 5501640 w 6141719"/>
                <a:gd name="connsiteY245" fmla="*/ 3566160 h 3734752"/>
                <a:gd name="connsiteX246" fmla="*/ 5474018 w 6141719"/>
                <a:gd name="connsiteY246" fmla="*/ 3557587 h 3734752"/>
                <a:gd name="connsiteX247" fmla="*/ 5446395 w 6141719"/>
                <a:gd name="connsiteY247" fmla="*/ 3549968 h 3734752"/>
                <a:gd name="connsiteX248" fmla="*/ 5418773 w 6141719"/>
                <a:gd name="connsiteY248" fmla="*/ 3543300 h 3734752"/>
                <a:gd name="connsiteX249" fmla="*/ 5391150 w 6141719"/>
                <a:gd name="connsiteY249" fmla="*/ 3535680 h 3734752"/>
                <a:gd name="connsiteX250" fmla="*/ 5363528 w 6141719"/>
                <a:gd name="connsiteY250" fmla="*/ 3531870 h 3734752"/>
                <a:gd name="connsiteX251" fmla="*/ 5334953 w 6141719"/>
                <a:gd name="connsiteY251" fmla="*/ 3527108 h 3734752"/>
                <a:gd name="connsiteX252" fmla="*/ 5307330 w 6141719"/>
                <a:gd name="connsiteY252" fmla="*/ 3525203 h 3734752"/>
                <a:gd name="connsiteX253" fmla="*/ 5279708 w 6141719"/>
                <a:gd name="connsiteY253" fmla="*/ 3521393 h 3734752"/>
                <a:gd name="connsiteX254" fmla="*/ 5252085 w 6141719"/>
                <a:gd name="connsiteY254" fmla="*/ 3513773 h 3734752"/>
                <a:gd name="connsiteX255" fmla="*/ 5224463 w 6141719"/>
                <a:gd name="connsiteY255" fmla="*/ 3509962 h 3734752"/>
                <a:gd name="connsiteX256" fmla="*/ 5196840 w 6141719"/>
                <a:gd name="connsiteY256" fmla="*/ 3502343 h 3734752"/>
                <a:gd name="connsiteX257" fmla="*/ 5168265 w 6141719"/>
                <a:gd name="connsiteY257" fmla="*/ 3493770 h 3734752"/>
                <a:gd name="connsiteX258" fmla="*/ 5140643 w 6141719"/>
                <a:gd name="connsiteY258" fmla="*/ 3486150 h 3734752"/>
                <a:gd name="connsiteX259" fmla="*/ 5113020 w 6141719"/>
                <a:gd name="connsiteY259" fmla="*/ 3474720 h 3734752"/>
                <a:gd name="connsiteX260" fmla="*/ 5085398 w 6141719"/>
                <a:gd name="connsiteY260" fmla="*/ 3467100 h 3734752"/>
                <a:gd name="connsiteX261" fmla="*/ 5057775 w 6141719"/>
                <a:gd name="connsiteY261" fmla="*/ 3451860 h 3734752"/>
                <a:gd name="connsiteX262" fmla="*/ 5030153 w 6141719"/>
                <a:gd name="connsiteY262" fmla="*/ 3443287 h 3734752"/>
                <a:gd name="connsiteX263" fmla="*/ 5001578 w 6141719"/>
                <a:gd name="connsiteY263" fmla="*/ 3424237 h 3734752"/>
                <a:gd name="connsiteX264" fmla="*/ 4973955 w 6141719"/>
                <a:gd name="connsiteY264" fmla="*/ 3420428 h 3734752"/>
                <a:gd name="connsiteX265" fmla="*/ 4946333 w 6141719"/>
                <a:gd name="connsiteY265" fmla="*/ 3405187 h 3734752"/>
                <a:gd name="connsiteX266" fmla="*/ 4918710 w 6141719"/>
                <a:gd name="connsiteY266" fmla="*/ 3392805 h 3734752"/>
                <a:gd name="connsiteX267" fmla="*/ 4891088 w 6141719"/>
                <a:gd name="connsiteY267" fmla="*/ 3385185 h 3734752"/>
                <a:gd name="connsiteX268" fmla="*/ 4862513 w 6141719"/>
                <a:gd name="connsiteY268" fmla="*/ 3373755 h 3734752"/>
                <a:gd name="connsiteX269" fmla="*/ 4834890 w 6141719"/>
                <a:gd name="connsiteY269" fmla="*/ 3366135 h 3734752"/>
                <a:gd name="connsiteX270" fmla="*/ 4807268 w 6141719"/>
                <a:gd name="connsiteY270" fmla="*/ 3358515 h 3734752"/>
                <a:gd name="connsiteX271" fmla="*/ 4779645 w 6141719"/>
                <a:gd name="connsiteY271" fmla="*/ 3350895 h 3734752"/>
                <a:gd name="connsiteX272" fmla="*/ 4752023 w 6141719"/>
                <a:gd name="connsiteY272" fmla="*/ 3342323 h 3734752"/>
                <a:gd name="connsiteX273" fmla="*/ 4724400 w 6141719"/>
                <a:gd name="connsiteY273" fmla="*/ 3330893 h 3734752"/>
                <a:gd name="connsiteX274" fmla="*/ 4695825 w 6141719"/>
                <a:gd name="connsiteY274" fmla="*/ 3315653 h 3734752"/>
                <a:gd name="connsiteX275" fmla="*/ 4668203 w 6141719"/>
                <a:gd name="connsiteY275" fmla="*/ 3300412 h 3734752"/>
                <a:gd name="connsiteX276" fmla="*/ 4640580 w 6141719"/>
                <a:gd name="connsiteY276" fmla="*/ 3288030 h 3734752"/>
                <a:gd name="connsiteX277" fmla="*/ 4612958 w 6141719"/>
                <a:gd name="connsiteY277" fmla="*/ 3295650 h 3734752"/>
                <a:gd name="connsiteX278" fmla="*/ 4585335 w 6141719"/>
                <a:gd name="connsiteY278" fmla="*/ 3295650 h 3734752"/>
                <a:gd name="connsiteX279" fmla="*/ 4557713 w 6141719"/>
                <a:gd name="connsiteY279" fmla="*/ 3272790 h 3734752"/>
                <a:gd name="connsiteX280" fmla="*/ 4529138 w 6141719"/>
                <a:gd name="connsiteY280" fmla="*/ 3253740 h 3734752"/>
                <a:gd name="connsiteX281" fmla="*/ 4501515 w 6141719"/>
                <a:gd name="connsiteY281" fmla="*/ 3222308 h 3734752"/>
                <a:gd name="connsiteX282" fmla="*/ 4473893 w 6141719"/>
                <a:gd name="connsiteY282" fmla="*/ 3152775 h 3734752"/>
                <a:gd name="connsiteX283" fmla="*/ 4446270 w 6141719"/>
                <a:gd name="connsiteY283" fmla="*/ 3098483 h 3734752"/>
                <a:gd name="connsiteX284" fmla="*/ 4418648 w 6141719"/>
                <a:gd name="connsiteY284" fmla="*/ 3109912 h 3734752"/>
                <a:gd name="connsiteX285" fmla="*/ 4391025 w 6141719"/>
                <a:gd name="connsiteY285" fmla="*/ 3117533 h 3734752"/>
                <a:gd name="connsiteX286" fmla="*/ 4362450 w 6141719"/>
                <a:gd name="connsiteY286" fmla="*/ 3086100 h 3734752"/>
                <a:gd name="connsiteX287" fmla="*/ 4334828 w 6141719"/>
                <a:gd name="connsiteY287" fmla="*/ 3055620 h 3734752"/>
                <a:gd name="connsiteX288" fmla="*/ 4307205 w 6141719"/>
                <a:gd name="connsiteY288" fmla="*/ 3016568 h 3734752"/>
                <a:gd name="connsiteX289" fmla="*/ 4279583 w 6141719"/>
                <a:gd name="connsiteY289" fmla="*/ 2997518 h 3734752"/>
                <a:gd name="connsiteX290" fmla="*/ 4251960 w 6141719"/>
                <a:gd name="connsiteY290" fmla="*/ 2977515 h 3734752"/>
                <a:gd name="connsiteX291" fmla="*/ 4223385 w 6141719"/>
                <a:gd name="connsiteY291" fmla="*/ 2954655 h 3734752"/>
                <a:gd name="connsiteX292" fmla="*/ 4195763 w 6141719"/>
                <a:gd name="connsiteY292" fmla="*/ 2938462 h 3734752"/>
                <a:gd name="connsiteX293" fmla="*/ 4168140 w 6141719"/>
                <a:gd name="connsiteY293" fmla="*/ 2923223 h 3734752"/>
                <a:gd name="connsiteX294" fmla="*/ 4140518 w 6141719"/>
                <a:gd name="connsiteY294" fmla="*/ 2915603 h 3734752"/>
                <a:gd name="connsiteX295" fmla="*/ 4112895 w 6141719"/>
                <a:gd name="connsiteY295" fmla="*/ 2915603 h 3734752"/>
                <a:gd name="connsiteX296" fmla="*/ 4085273 w 6141719"/>
                <a:gd name="connsiteY296" fmla="*/ 2891790 h 3734752"/>
                <a:gd name="connsiteX297" fmla="*/ 4056698 w 6141719"/>
                <a:gd name="connsiteY297" fmla="*/ 2880360 h 3734752"/>
                <a:gd name="connsiteX298" fmla="*/ 4029075 w 6141719"/>
                <a:gd name="connsiteY298" fmla="*/ 2846070 h 3734752"/>
                <a:gd name="connsiteX299" fmla="*/ 4001453 w 6141719"/>
                <a:gd name="connsiteY299" fmla="*/ 2818448 h 3734752"/>
                <a:gd name="connsiteX300" fmla="*/ 3973830 w 6141719"/>
                <a:gd name="connsiteY300" fmla="*/ 2807018 h 3734752"/>
                <a:gd name="connsiteX301" fmla="*/ 3946208 w 6141719"/>
                <a:gd name="connsiteY301" fmla="*/ 2799398 h 3734752"/>
                <a:gd name="connsiteX302" fmla="*/ 3918585 w 6141719"/>
                <a:gd name="connsiteY302" fmla="*/ 2803208 h 3734752"/>
                <a:gd name="connsiteX303" fmla="*/ 3890010 w 6141719"/>
                <a:gd name="connsiteY303" fmla="*/ 2799398 h 3734752"/>
                <a:gd name="connsiteX304" fmla="*/ 3862388 w 6141719"/>
                <a:gd name="connsiteY304" fmla="*/ 2795587 h 3734752"/>
                <a:gd name="connsiteX305" fmla="*/ 3834765 w 6141719"/>
                <a:gd name="connsiteY305" fmla="*/ 2767965 h 3734752"/>
                <a:gd name="connsiteX306" fmla="*/ 3807143 w 6141719"/>
                <a:gd name="connsiteY306" fmla="*/ 2764155 h 3734752"/>
                <a:gd name="connsiteX307" fmla="*/ 3779520 w 6141719"/>
                <a:gd name="connsiteY307" fmla="*/ 2752725 h 3734752"/>
                <a:gd name="connsiteX308" fmla="*/ 3750945 w 6141719"/>
                <a:gd name="connsiteY308" fmla="*/ 2736533 h 3734752"/>
                <a:gd name="connsiteX309" fmla="*/ 3723323 w 6141719"/>
                <a:gd name="connsiteY309" fmla="*/ 2690812 h 3734752"/>
                <a:gd name="connsiteX310" fmla="*/ 3695700 w 6141719"/>
                <a:gd name="connsiteY310" fmla="*/ 2698433 h 3734752"/>
                <a:gd name="connsiteX311" fmla="*/ 3668078 w 6141719"/>
                <a:gd name="connsiteY311" fmla="*/ 2690812 h 3734752"/>
                <a:gd name="connsiteX312" fmla="*/ 3640455 w 6141719"/>
                <a:gd name="connsiteY312" fmla="*/ 2663190 h 3734752"/>
                <a:gd name="connsiteX313" fmla="*/ 3612833 w 6141719"/>
                <a:gd name="connsiteY313" fmla="*/ 2655570 h 3734752"/>
                <a:gd name="connsiteX314" fmla="*/ 3584258 w 6141719"/>
                <a:gd name="connsiteY314" fmla="*/ 2640330 h 3734752"/>
                <a:gd name="connsiteX315" fmla="*/ 3556635 w 6141719"/>
                <a:gd name="connsiteY315" fmla="*/ 2644140 h 3734752"/>
                <a:gd name="connsiteX316" fmla="*/ 3529013 w 6141719"/>
                <a:gd name="connsiteY316" fmla="*/ 2644140 h 3734752"/>
                <a:gd name="connsiteX317" fmla="*/ 3501390 w 6141719"/>
                <a:gd name="connsiteY317" fmla="*/ 2612708 h 3734752"/>
                <a:gd name="connsiteX318" fmla="*/ 3473768 w 6141719"/>
                <a:gd name="connsiteY318" fmla="*/ 2624137 h 3734752"/>
                <a:gd name="connsiteX319" fmla="*/ 3446145 w 6141719"/>
                <a:gd name="connsiteY319" fmla="*/ 2597468 h 3734752"/>
                <a:gd name="connsiteX320" fmla="*/ 3417570 w 6141719"/>
                <a:gd name="connsiteY320" fmla="*/ 2597468 h 3734752"/>
                <a:gd name="connsiteX321" fmla="*/ 3389948 w 6141719"/>
                <a:gd name="connsiteY321" fmla="*/ 2593658 h 3734752"/>
                <a:gd name="connsiteX322" fmla="*/ 3362325 w 6141719"/>
                <a:gd name="connsiteY322" fmla="*/ 2554605 h 3734752"/>
                <a:gd name="connsiteX323" fmla="*/ 3334703 w 6141719"/>
                <a:gd name="connsiteY323" fmla="*/ 2546985 h 3734752"/>
                <a:gd name="connsiteX324" fmla="*/ 3307080 w 6141719"/>
                <a:gd name="connsiteY324" fmla="*/ 2496503 h 3734752"/>
                <a:gd name="connsiteX325" fmla="*/ 3279458 w 6141719"/>
                <a:gd name="connsiteY325" fmla="*/ 2422208 h 3734752"/>
                <a:gd name="connsiteX326" fmla="*/ 3250883 w 6141719"/>
                <a:gd name="connsiteY326" fmla="*/ 2511743 h 3734752"/>
                <a:gd name="connsiteX327" fmla="*/ 3223260 w 6141719"/>
                <a:gd name="connsiteY327" fmla="*/ 2519362 h 3734752"/>
                <a:gd name="connsiteX328" fmla="*/ 3195638 w 6141719"/>
                <a:gd name="connsiteY328" fmla="*/ 2511743 h 3734752"/>
                <a:gd name="connsiteX329" fmla="*/ 3168015 w 6141719"/>
                <a:gd name="connsiteY329" fmla="*/ 2507933 h 3734752"/>
                <a:gd name="connsiteX330" fmla="*/ 3140393 w 6141719"/>
                <a:gd name="connsiteY330" fmla="*/ 2519362 h 3734752"/>
                <a:gd name="connsiteX331" fmla="*/ 3111818 w 6141719"/>
                <a:gd name="connsiteY331" fmla="*/ 2504123 h 3734752"/>
                <a:gd name="connsiteX332" fmla="*/ 3084195 w 6141719"/>
                <a:gd name="connsiteY332" fmla="*/ 2484120 h 3734752"/>
                <a:gd name="connsiteX333" fmla="*/ 3056573 w 6141719"/>
                <a:gd name="connsiteY333" fmla="*/ 2468880 h 3734752"/>
                <a:gd name="connsiteX334" fmla="*/ 3028950 w 6141719"/>
                <a:gd name="connsiteY334" fmla="*/ 2461260 h 3734752"/>
                <a:gd name="connsiteX335" fmla="*/ 3001328 w 6141719"/>
                <a:gd name="connsiteY335" fmla="*/ 2438400 h 3734752"/>
                <a:gd name="connsiteX336" fmla="*/ 2973705 w 6141719"/>
                <a:gd name="connsiteY336" fmla="*/ 2429828 h 3734752"/>
                <a:gd name="connsiteX337" fmla="*/ 2945130 w 6141719"/>
                <a:gd name="connsiteY337" fmla="*/ 2403158 h 3734752"/>
                <a:gd name="connsiteX338" fmla="*/ 2917508 w 6141719"/>
                <a:gd name="connsiteY338" fmla="*/ 2375535 h 3734752"/>
                <a:gd name="connsiteX339" fmla="*/ 2889885 w 6141719"/>
                <a:gd name="connsiteY339" fmla="*/ 2371725 h 3734752"/>
                <a:gd name="connsiteX340" fmla="*/ 2862263 w 6141719"/>
                <a:gd name="connsiteY340" fmla="*/ 2348865 h 3734752"/>
                <a:gd name="connsiteX341" fmla="*/ 2834640 w 6141719"/>
                <a:gd name="connsiteY341" fmla="*/ 2325053 h 3734752"/>
                <a:gd name="connsiteX342" fmla="*/ 2807018 w 6141719"/>
                <a:gd name="connsiteY342" fmla="*/ 2298383 h 3734752"/>
                <a:gd name="connsiteX343" fmla="*/ 2778443 w 6141719"/>
                <a:gd name="connsiteY343" fmla="*/ 2294573 h 3734752"/>
                <a:gd name="connsiteX344" fmla="*/ 2750820 w 6141719"/>
                <a:gd name="connsiteY344" fmla="*/ 2298383 h 3734752"/>
                <a:gd name="connsiteX345" fmla="*/ 2723198 w 6141719"/>
                <a:gd name="connsiteY345" fmla="*/ 2282190 h 3734752"/>
                <a:gd name="connsiteX346" fmla="*/ 2695575 w 6141719"/>
                <a:gd name="connsiteY346" fmla="*/ 2290762 h 3734752"/>
                <a:gd name="connsiteX347" fmla="*/ 2667953 w 6141719"/>
                <a:gd name="connsiteY347" fmla="*/ 2286953 h 3734752"/>
                <a:gd name="connsiteX348" fmla="*/ 2640330 w 6141719"/>
                <a:gd name="connsiteY348" fmla="*/ 2278380 h 3734752"/>
                <a:gd name="connsiteX349" fmla="*/ 2611755 w 6141719"/>
                <a:gd name="connsiteY349" fmla="*/ 2282190 h 3734752"/>
                <a:gd name="connsiteX350" fmla="*/ 2584133 w 6141719"/>
                <a:gd name="connsiteY350" fmla="*/ 2282190 h 3734752"/>
                <a:gd name="connsiteX351" fmla="*/ 2556510 w 6141719"/>
                <a:gd name="connsiteY351" fmla="*/ 2263140 h 3734752"/>
                <a:gd name="connsiteX352" fmla="*/ 2528888 w 6141719"/>
                <a:gd name="connsiteY352" fmla="*/ 2278380 h 3734752"/>
                <a:gd name="connsiteX353" fmla="*/ 2501265 w 6141719"/>
                <a:gd name="connsiteY353" fmla="*/ 2270760 h 3734752"/>
                <a:gd name="connsiteX354" fmla="*/ 2472690 w 6141719"/>
                <a:gd name="connsiteY354" fmla="*/ 2282190 h 3734752"/>
                <a:gd name="connsiteX355" fmla="*/ 2445068 w 6141719"/>
                <a:gd name="connsiteY355" fmla="*/ 2290762 h 3734752"/>
                <a:gd name="connsiteX356" fmla="*/ 2417445 w 6141719"/>
                <a:gd name="connsiteY356" fmla="*/ 2286953 h 3734752"/>
                <a:gd name="connsiteX357" fmla="*/ 2389823 w 6141719"/>
                <a:gd name="connsiteY357" fmla="*/ 2286953 h 3734752"/>
                <a:gd name="connsiteX358" fmla="*/ 2362200 w 6141719"/>
                <a:gd name="connsiteY358" fmla="*/ 2282190 h 3734752"/>
                <a:gd name="connsiteX359" fmla="*/ 2334578 w 6141719"/>
                <a:gd name="connsiteY359" fmla="*/ 2286953 h 3734752"/>
                <a:gd name="connsiteX360" fmla="*/ 2306003 w 6141719"/>
                <a:gd name="connsiteY360" fmla="*/ 2274570 h 3734752"/>
                <a:gd name="connsiteX361" fmla="*/ 2278380 w 6141719"/>
                <a:gd name="connsiteY361" fmla="*/ 2270760 h 3734752"/>
                <a:gd name="connsiteX362" fmla="*/ 2250758 w 6141719"/>
                <a:gd name="connsiteY362" fmla="*/ 2286953 h 3734752"/>
                <a:gd name="connsiteX363" fmla="*/ 2223135 w 6141719"/>
                <a:gd name="connsiteY363" fmla="*/ 2266950 h 3734752"/>
                <a:gd name="connsiteX364" fmla="*/ 2195513 w 6141719"/>
                <a:gd name="connsiteY364" fmla="*/ 2286953 h 3734752"/>
                <a:gd name="connsiteX365" fmla="*/ 2167890 w 6141719"/>
                <a:gd name="connsiteY365" fmla="*/ 2266950 h 3734752"/>
                <a:gd name="connsiteX366" fmla="*/ 2139315 w 6141719"/>
                <a:gd name="connsiteY366" fmla="*/ 2282190 h 3734752"/>
                <a:gd name="connsiteX367" fmla="*/ 2111693 w 6141719"/>
                <a:gd name="connsiteY367" fmla="*/ 2274570 h 3734752"/>
                <a:gd name="connsiteX368" fmla="*/ 2084070 w 6141719"/>
                <a:gd name="connsiteY368" fmla="*/ 2270760 h 3734752"/>
                <a:gd name="connsiteX369" fmla="*/ 2056448 w 6141719"/>
                <a:gd name="connsiteY369" fmla="*/ 2263140 h 3734752"/>
                <a:gd name="connsiteX370" fmla="*/ 2028825 w 6141719"/>
                <a:gd name="connsiteY370" fmla="*/ 2259330 h 3734752"/>
                <a:gd name="connsiteX371" fmla="*/ 2001202 w 6141719"/>
                <a:gd name="connsiteY371" fmla="*/ 2247900 h 3734752"/>
                <a:gd name="connsiteX372" fmla="*/ 1972627 w 6141719"/>
                <a:gd name="connsiteY372" fmla="*/ 2244090 h 3734752"/>
                <a:gd name="connsiteX373" fmla="*/ 1945005 w 6141719"/>
                <a:gd name="connsiteY373" fmla="*/ 2255520 h 3734752"/>
                <a:gd name="connsiteX374" fmla="*/ 1917383 w 6141719"/>
                <a:gd name="connsiteY374" fmla="*/ 2247900 h 3734752"/>
                <a:gd name="connsiteX375" fmla="*/ 1889760 w 6141719"/>
                <a:gd name="connsiteY375" fmla="*/ 2236470 h 3734752"/>
                <a:gd name="connsiteX376" fmla="*/ 1862138 w 6141719"/>
                <a:gd name="connsiteY376" fmla="*/ 2251710 h 3734752"/>
                <a:gd name="connsiteX377" fmla="*/ 1833563 w 6141719"/>
                <a:gd name="connsiteY377" fmla="*/ 2247900 h 3734752"/>
                <a:gd name="connsiteX378" fmla="*/ 1805940 w 6141719"/>
                <a:gd name="connsiteY378" fmla="*/ 2240280 h 3734752"/>
                <a:gd name="connsiteX379" fmla="*/ 1778317 w 6141719"/>
                <a:gd name="connsiteY379" fmla="*/ 2244090 h 3734752"/>
                <a:gd name="connsiteX380" fmla="*/ 1750695 w 6141719"/>
                <a:gd name="connsiteY380" fmla="*/ 2231708 h 3734752"/>
                <a:gd name="connsiteX381" fmla="*/ 1723073 w 6141719"/>
                <a:gd name="connsiteY381" fmla="*/ 2227898 h 3734752"/>
                <a:gd name="connsiteX382" fmla="*/ 1695450 w 6141719"/>
                <a:gd name="connsiteY382" fmla="*/ 2216468 h 3734752"/>
                <a:gd name="connsiteX383" fmla="*/ 1666875 w 6141719"/>
                <a:gd name="connsiteY383" fmla="*/ 2216468 h 3734752"/>
                <a:gd name="connsiteX384" fmla="*/ 1639253 w 6141719"/>
                <a:gd name="connsiteY384" fmla="*/ 2185987 h 3734752"/>
                <a:gd name="connsiteX385" fmla="*/ 1611630 w 6141719"/>
                <a:gd name="connsiteY385" fmla="*/ 2181225 h 3734752"/>
                <a:gd name="connsiteX386" fmla="*/ 1584008 w 6141719"/>
                <a:gd name="connsiteY386" fmla="*/ 2165985 h 3734752"/>
                <a:gd name="connsiteX387" fmla="*/ 1556385 w 6141719"/>
                <a:gd name="connsiteY387" fmla="*/ 2165985 h 3734752"/>
                <a:gd name="connsiteX388" fmla="*/ 1528763 w 6141719"/>
                <a:gd name="connsiteY388" fmla="*/ 2173605 h 3734752"/>
                <a:gd name="connsiteX389" fmla="*/ 1500188 w 6141719"/>
                <a:gd name="connsiteY389" fmla="*/ 2185987 h 3734752"/>
                <a:gd name="connsiteX390" fmla="*/ 1472565 w 6141719"/>
                <a:gd name="connsiteY390" fmla="*/ 2205037 h 3734752"/>
                <a:gd name="connsiteX391" fmla="*/ 1444942 w 6141719"/>
                <a:gd name="connsiteY391" fmla="*/ 2216468 h 3734752"/>
                <a:gd name="connsiteX392" fmla="*/ 1417320 w 6141719"/>
                <a:gd name="connsiteY392" fmla="*/ 2236470 h 3734752"/>
                <a:gd name="connsiteX393" fmla="*/ 1389698 w 6141719"/>
                <a:gd name="connsiteY393" fmla="*/ 2251710 h 3734752"/>
                <a:gd name="connsiteX394" fmla="*/ 1361123 w 6141719"/>
                <a:gd name="connsiteY394" fmla="*/ 2240280 h 3734752"/>
                <a:gd name="connsiteX395" fmla="*/ 1333500 w 6141719"/>
                <a:gd name="connsiteY395" fmla="*/ 2240280 h 3734752"/>
                <a:gd name="connsiteX396" fmla="*/ 1305878 w 6141719"/>
                <a:gd name="connsiteY396" fmla="*/ 2244090 h 3734752"/>
                <a:gd name="connsiteX397" fmla="*/ 1278255 w 6141719"/>
                <a:gd name="connsiteY397" fmla="*/ 2236470 h 3734752"/>
                <a:gd name="connsiteX398" fmla="*/ 1250633 w 6141719"/>
                <a:gd name="connsiteY398" fmla="*/ 2251710 h 3734752"/>
                <a:gd name="connsiteX399" fmla="*/ 1223010 w 6141719"/>
                <a:gd name="connsiteY399" fmla="*/ 2247900 h 3734752"/>
                <a:gd name="connsiteX400" fmla="*/ 1194435 w 6141719"/>
                <a:gd name="connsiteY400" fmla="*/ 2247900 h 3734752"/>
                <a:gd name="connsiteX401" fmla="*/ 1166813 w 6141719"/>
                <a:gd name="connsiteY401" fmla="*/ 2244090 h 3734752"/>
                <a:gd name="connsiteX402" fmla="*/ 1139190 w 6141719"/>
                <a:gd name="connsiteY402" fmla="*/ 2247900 h 3734752"/>
                <a:gd name="connsiteX403" fmla="*/ 1111567 w 6141719"/>
                <a:gd name="connsiteY403" fmla="*/ 2247900 h 3734752"/>
                <a:gd name="connsiteX404" fmla="*/ 1083945 w 6141719"/>
                <a:gd name="connsiteY404" fmla="*/ 2247900 h 3734752"/>
                <a:gd name="connsiteX405" fmla="*/ 1056323 w 6141719"/>
                <a:gd name="connsiteY405" fmla="*/ 2244090 h 3734752"/>
                <a:gd name="connsiteX406" fmla="*/ 1027748 w 6141719"/>
                <a:gd name="connsiteY406" fmla="*/ 2244090 h 3734752"/>
                <a:gd name="connsiteX407" fmla="*/ 1000125 w 6141719"/>
                <a:gd name="connsiteY407" fmla="*/ 2244090 h 3734752"/>
                <a:gd name="connsiteX408" fmla="*/ 972503 w 6141719"/>
                <a:gd name="connsiteY408" fmla="*/ 2244090 h 3734752"/>
                <a:gd name="connsiteX409" fmla="*/ 944880 w 6141719"/>
                <a:gd name="connsiteY409" fmla="*/ 2240280 h 3734752"/>
                <a:gd name="connsiteX410" fmla="*/ 917258 w 6141719"/>
                <a:gd name="connsiteY410" fmla="*/ 2244090 h 3734752"/>
                <a:gd name="connsiteX411" fmla="*/ 889635 w 6141719"/>
                <a:gd name="connsiteY411" fmla="*/ 2244090 h 3734752"/>
                <a:gd name="connsiteX412" fmla="*/ 861060 w 6141719"/>
                <a:gd name="connsiteY412" fmla="*/ 2244090 h 3734752"/>
                <a:gd name="connsiteX413" fmla="*/ 833437 w 6141719"/>
                <a:gd name="connsiteY413" fmla="*/ 2244090 h 3734752"/>
                <a:gd name="connsiteX414" fmla="*/ 805815 w 6141719"/>
                <a:gd name="connsiteY414" fmla="*/ 2247900 h 3734752"/>
                <a:gd name="connsiteX415" fmla="*/ 778192 w 6141719"/>
                <a:gd name="connsiteY415" fmla="*/ 2247900 h 3734752"/>
                <a:gd name="connsiteX416" fmla="*/ 750570 w 6141719"/>
                <a:gd name="connsiteY416" fmla="*/ 2247900 h 3734752"/>
                <a:gd name="connsiteX417" fmla="*/ 721995 w 6141719"/>
                <a:gd name="connsiteY417" fmla="*/ 2247900 h 3734752"/>
                <a:gd name="connsiteX418" fmla="*/ 694373 w 6141719"/>
                <a:gd name="connsiteY418" fmla="*/ 2247900 h 3734752"/>
                <a:gd name="connsiteX419" fmla="*/ 666750 w 6141719"/>
                <a:gd name="connsiteY419" fmla="*/ 2247900 h 3734752"/>
                <a:gd name="connsiteX420" fmla="*/ 639128 w 6141719"/>
                <a:gd name="connsiteY420" fmla="*/ 2247900 h 3734752"/>
                <a:gd name="connsiteX421" fmla="*/ 611505 w 6141719"/>
                <a:gd name="connsiteY421" fmla="*/ 2247900 h 3734752"/>
                <a:gd name="connsiteX422" fmla="*/ 583883 w 6141719"/>
                <a:gd name="connsiteY422" fmla="*/ 2247900 h 3734752"/>
                <a:gd name="connsiteX423" fmla="*/ 555308 w 6141719"/>
                <a:gd name="connsiteY423" fmla="*/ 2247900 h 3734752"/>
                <a:gd name="connsiteX424" fmla="*/ 527685 w 6141719"/>
                <a:gd name="connsiteY424" fmla="*/ 2244090 h 3734752"/>
                <a:gd name="connsiteX425" fmla="*/ 500062 w 6141719"/>
                <a:gd name="connsiteY425" fmla="*/ 2244090 h 3734752"/>
                <a:gd name="connsiteX426" fmla="*/ 472440 w 6141719"/>
                <a:gd name="connsiteY426" fmla="*/ 2244090 h 3734752"/>
                <a:gd name="connsiteX427" fmla="*/ 444818 w 6141719"/>
                <a:gd name="connsiteY427" fmla="*/ 2244090 h 3734752"/>
                <a:gd name="connsiteX428" fmla="*/ 417195 w 6141719"/>
                <a:gd name="connsiteY428" fmla="*/ 2244090 h 3734752"/>
                <a:gd name="connsiteX429" fmla="*/ 388620 w 6141719"/>
                <a:gd name="connsiteY429" fmla="*/ 2240280 h 3734752"/>
                <a:gd name="connsiteX430" fmla="*/ 360997 w 6141719"/>
                <a:gd name="connsiteY430" fmla="*/ 2240280 h 3734752"/>
                <a:gd name="connsiteX431" fmla="*/ 333375 w 6141719"/>
                <a:gd name="connsiteY431" fmla="*/ 2236470 h 3734752"/>
                <a:gd name="connsiteX432" fmla="*/ 305753 w 6141719"/>
                <a:gd name="connsiteY432" fmla="*/ 2236470 h 3734752"/>
                <a:gd name="connsiteX433" fmla="*/ 278130 w 6141719"/>
                <a:gd name="connsiteY433" fmla="*/ 2231708 h 3734752"/>
                <a:gd name="connsiteX434" fmla="*/ 250508 w 6141719"/>
                <a:gd name="connsiteY434" fmla="*/ 2231708 h 3734752"/>
                <a:gd name="connsiteX435" fmla="*/ 221933 w 6141719"/>
                <a:gd name="connsiteY435" fmla="*/ 2231708 h 3734752"/>
                <a:gd name="connsiteX436" fmla="*/ 194310 w 6141719"/>
                <a:gd name="connsiteY436" fmla="*/ 2231708 h 3734752"/>
                <a:gd name="connsiteX437" fmla="*/ 166687 w 6141719"/>
                <a:gd name="connsiteY437" fmla="*/ 2227898 h 3734752"/>
                <a:gd name="connsiteX438" fmla="*/ 139065 w 6141719"/>
                <a:gd name="connsiteY438" fmla="*/ 2227898 h 3734752"/>
                <a:gd name="connsiteX439" fmla="*/ 111443 w 6141719"/>
                <a:gd name="connsiteY439" fmla="*/ 2227898 h 3734752"/>
                <a:gd name="connsiteX440" fmla="*/ 82868 w 6141719"/>
                <a:gd name="connsiteY440" fmla="*/ 2227898 h 3734752"/>
                <a:gd name="connsiteX441" fmla="*/ 55245 w 6141719"/>
                <a:gd name="connsiteY441" fmla="*/ 2224087 h 3734752"/>
                <a:gd name="connsiteX442" fmla="*/ 27622 w 6141719"/>
                <a:gd name="connsiteY442" fmla="*/ 2224087 h 3734752"/>
                <a:gd name="connsiteX443" fmla="*/ 0 w 6141719"/>
                <a:gd name="connsiteY443" fmla="*/ 2220278 h 3734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Lst>
              <a:rect l="l" t="t" r="r" b="b"/>
              <a:pathLst>
                <a:path w="6141719" h="3734752">
                  <a:moveTo>
                    <a:pt x="0" y="0"/>
                  </a:moveTo>
                  <a:lnTo>
                    <a:pt x="27622" y="0"/>
                  </a:lnTo>
                  <a:lnTo>
                    <a:pt x="55245" y="0"/>
                  </a:lnTo>
                  <a:lnTo>
                    <a:pt x="82868" y="0"/>
                  </a:lnTo>
                  <a:lnTo>
                    <a:pt x="111443" y="0"/>
                  </a:lnTo>
                  <a:lnTo>
                    <a:pt x="139065" y="0"/>
                  </a:lnTo>
                  <a:lnTo>
                    <a:pt x="166687" y="0"/>
                  </a:lnTo>
                  <a:lnTo>
                    <a:pt x="194310" y="0"/>
                  </a:lnTo>
                  <a:lnTo>
                    <a:pt x="221933" y="0"/>
                  </a:lnTo>
                  <a:lnTo>
                    <a:pt x="250508" y="0"/>
                  </a:lnTo>
                  <a:lnTo>
                    <a:pt x="278130" y="0"/>
                  </a:lnTo>
                  <a:lnTo>
                    <a:pt x="305753" y="0"/>
                  </a:lnTo>
                  <a:lnTo>
                    <a:pt x="333375" y="0"/>
                  </a:lnTo>
                  <a:lnTo>
                    <a:pt x="360997" y="0"/>
                  </a:lnTo>
                  <a:lnTo>
                    <a:pt x="388620" y="0"/>
                  </a:lnTo>
                  <a:lnTo>
                    <a:pt x="417195" y="0"/>
                  </a:lnTo>
                  <a:lnTo>
                    <a:pt x="444818" y="0"/>
                  </a:lnTo>
                  <a:lnTo>
                    <a:pt x="472440" y="0"/>
                  </a:lnTo>
                  <a:lnTo>
                    <a:pt x="500062" y="0"/>
                  </a:lnTo>
                  <a:lnTo>
                    <a:pt x="527685" y="0"/>
                  </a:lnTo>
                  <a:lnTo>
                    <a:pt x="555308" y="0"/>
                  </a:lnTo>
                  <a:lnTo>
                    <a:pt x="583883" y="0"/>
                  </a:lnTo>
                  <a:lnTo>
                    <a:pt x="611505" y="0"/>
                  </a:lnTo>
                  <a:lnTo>
                    <a:pt x="639128" y="0"/>
                  </a:lnTo>
                  <a:lnTo>
                    <a:pt x="666750" y="0"/>
                  </a:lnTo>
                  <a:lnTo>
                    <a:pt x="694373" y="0"/>
                  </a:lnTo>
                  <a:lnTo>
                    <a:pt x="721995" y="0"/>
                  </a:lnTo>
                  <a:lnTo>
                    <a:pt x="750570" y="0"/>
                  </a:lnTo>
                  <a:lnTo>
                    <a:pt x="778192" y="0"/>
                  </a:lnTo>
                  <a:lnTo>
                    <a:pt x="805815" y="0"/>
                  </a:lnTo>
                  <a:lnTo>
                    <a:pt x="833437" y="0"/>
                  </a:lnTo>
                  <a:lnTo>
                    <a:pt x="861060" y="0"/>
                  </a:lnTo>
                  <a:lnTo>
                    <a:pt x="889635" y="0"/>
                  </a:lnTo>
                  <a:lnTo>
                    <a:pt x="917258" y="0"/>
                  </a:lnTo>
                  <a:lnTo>
                    <a:pt x="944880" y="0"/>
                  </a:lnTo>
                  <a:lnTo>
                    <a:pt x="972503" y="0"/>
                  </a:lnTo>
                  <a:lnTo>
                    <a:pt x="1000125" y="0"/>
                  </a:lnTo>
                  <a:lnTo>
                    <a:pt x="1027748" y="0"/>
                  </a:lnTo>
                  <a:lnTo>
                    <a:pt x="1056323" y="0"/>
                  </a:lnTo>
                  <a:lnTo>
                    <a:pt x="1083945" y="0"/>
                  </a:lnTo>
                  <a:lnTo>
                    <a:pt x="1111567" y="0"/>
                  </a:lnTo>
                  <a:lnTo>
                    <a:pt x="1139190" y="0"/>
                  </a:lnTo>
                  <a:lnTo>
                    <a:pt x="1166813" y="0"/>
                  </a:lnTo>
                  <a:lnTo>
                    <a:pt x="1194435" y="0"/>
                  </a:lnTo>
                  <a:lnTo>
                    <a:pt x="1223010" y="0"/>
                  </a:lnTo>
                  <a:lnTo>
                    <a:pt x="1250633" y="0"/>
                  </a:lnTo>
                  <a:lnTo>
                    <a:pt x="1278255" y="0"/>
                  </a:lnTo>
                  <a:lnTo>
                    <a:pt x="1305878" y="0"/>
                  </a:lnTo>
                  <a:lnTo>
                    <a:pt x="1333500" y="0"/>
                  </a:lnTo>
                  <a:lnTo>
                    <a:pt x="1361123" y="0"/>
                  </a:lnTo>
                  <a:lnTo>
                    <a:pt x="1389698" y="0"/>
                  </a:lnTo>
                  <a:lnTo>
                    <a:pt x="1417320" y="0"/>
                  </a:lnTo>
                  <a:lnTo>
                    <a:pt x="1444942" y="0"/>
                  </a:lnTo>
                  <a:lnTo>
                    <a:pt x="1472565" y="0"/>
                  </a:lnTo>
                  <a:lnTo>
                    <a:pt x="1500188" y="0"/>
                  </a:lnTo>
                  <a:lnTo>
                    <a:pt x="1528763" y="0"/>
                  </a:lnTo>
                  <a:lnTo>
                    <a:pt x="1556385" y="0"/>
                  </a:lnTo>
                  <a:lnTo>
                    <a:pt x="1584008" y="0"/>
                  </a:lnTo>
                  <a:lnTo>
                    <a:pt x="1611630" y="0"/>
                  </a:lnTo>
                  <a:lnTo>
                    <a:pt x="1639253" y="0"/>
                  </a:lnTo>
                  <a:lnTo>
                    <a:pt x="1666875" y="0"/>
                  </a:lnTo>
                  <a:lnTo>
                    <a:pt x="1695450" y="0"/>
                  </a:lnTo>
                  <a:lnTo>
                    <a:pt x="1723073" y="0"/>
                  </a:lnTo>
                  <a:lnTo>
                    <a:pt x="1750695" y="0"/>
                  </a:lnTo>
                  <a:lnTo>
                    <a:pt x="1778317" y="0"/>
                  </a:lnTo>
                  <a:lnTo>
                    <a:pt x="1805940" y="0"/>
                  </a:lnTo>
                  <a:lnTo>
                    <a:pt x="1833563" y="0"/>
                  </a:lnTo>
                  <a:lnTo>
                    <a:pt x="1862138" y="0"/>
                  </a:lnTo>
                  <a:lnTo>
                    <a:pt x="1889760" y="0"/>
                  </a:lnTo>
                  <a:lnTo>
                    <a:pt x="1917383" y="0"/>
                  </a:lnTo>
                  <a:lnTo>
                    <a:pt x="1945005" y="0"/>
                  </a:lnTo>
                  <a:lnTo>
                    <a:pt x="1972627" y="0"/>
                  </a:lnTo>
                  <a:lnTo>
                    <a:pt x="2001202" y="0"/>
                  </a:lnTo>
                  <a:lnTo>
                    <a:pt x="2028825" y="0"/>
                  </a:lnTo>
                  <a:lnTo>
                    <a:pt x="2056448" y="0"/>
                  </a:lnTo>
                  <a:lnTo>
                    <a:pt x="2084070" y="0"/>
                  </a:lnTo>
                  <a:lnTo>
                    <a:pt x="2111693" y="0"/>
                  </a:lnTo>
                  <a:lnTo>
                    <a:pt x="2139315" y="0"/>
                  </a:lnTo>
                  <a:lnTo>
                    <a:pt x="2167890" y="0"/>
                  </a:lnTo>
                  <a:lnTo>
                    <a:pt x="2195513" y="0"/>
                  </a:lnTo>
                  <a:lnTo>
                    <a:pt x="2223135" y="0"/>
                  </a:lnTo>
                  <a:lnTo>
                    <a:pt x="2250758" y="0"/>
                  </a:lnTo>
                  <a:lnTo>
                    <a:pt x="2278380" y="0"/>
                  </a:lnTo>
                  <a:lnTo>
                    <a:pt x="2306003" y="0"/>
                  </a:lnTo>
                  <a:lnTo>
                    <a:pt x="2334578" y="0"/>
                  </a:lnTo>
                  <a:lnTo>
                    <a:pt x="2362200" y="0"/>
                  </a:lnTo>
                  <a:lnTo>
                    <a:pt x="2389823" y="0"/>
                  </a:lnTo>
                  <a:lnTo>
                    <a:pt x="2417445" y="0"/>
                  </a:lnTo>
                  <a:lnTo>
                    <a:pt x="2445068" y="0"/>
                  </a:lnTo>
                  <a:lnTo>
                    <a:pt x="2472690" y="0"/>
                  </a:lnTo>
                  <a:lnTo>
                    <a:pt x="2501265" y="0"/>
                  </a:lnTo>
                  <a:lnTo>
                    <a:pt x="2528888" y="0"/>
                  </a:lnTo>
                  <a:lnTo>
                    <a:pt x="2556510" y="0"/>
                  </a:lnTo>
                  <a:lnTo>
                    <a:pt x="2584133" y="0"/>
                  </a:lnTo>
                  <a:lnTo>
                    <a:pt x="2611755" y="0"/>
                  </a:lnTo>
                  <a:lnTo>
                    <a:pt x="2640330" y="0"/>
                  </a:lnTo>
                  <a:lnTo>
                    <a:pt x="2667953" y="0"/>
                  </a:lnTo>
                  <a:lnTo>
                    <a:pt x="2695575" y="0"/>
                  </a:lnTo>
                  <a:lnTo>
                    <a:pt x="2723198" y="0"/>
                  </a:lnTo>
                  <a:lnTo>
                    <a:pt x="2750820" y="0"/>
                  </a:lnTo>
                  <a:lnTo>
                    <a:pt x="2778443" y="0"/>
                  </a:lnTo>
                  <a:lnTo>
                    <a:pt x="2807018" y="0"/>
                  </a:lnTo>
                  <a:lnTo>
                    <a:pt x="2834640" y="0"/>
                  </a:lnTo>
                  <a:lnTo>
                    <a:pt x="2862263" y="0"/>
                  </a:lnTo>
                  <a:lnTo>
                    <a:pt x="2889885" y="0"/>
                  </a:lnTo>
                  <a:lnTo>
                    <a:pt x="2917508" y="0"/>
                  </a:lnTo>
                  <a:lnTo>
                    <a:pt x="2945130" y="0"/>
                  </a:lnTo>
                  <a:lnTo>
                    <a:pt x="2973705" y="0"/>
                  </a:lnTo>
                  <a:lnTo>
                    <a:pt x="3001328" y="0"/>
                  </a:lnTo>
                  <a:lnTo>
                    <a:pt x="3028950" y="0"/>
                  </a:lnTo>
                  <a:lnTo>
                    <a:pt x="3056573" y="0"/>
                  </a:lnTo>
                  <a:lnTo>
                    <a:pt x="3084195" y="0"/>
                  </a:lnTo>
                  <a:lnTo>
                    <a:pt x="3111818" y="0"/>
                  </a:lnTo>
                  <a:lnTo>
                    <a:pt x="3140393" y="0"/>
                  </a:lnTo>
                  <a:lnTo>
                    <a:pt x="3168015" y="0"/>
                  </a:lnTo>
                  <a:lnTo>
                    <a:pt x="3195638" y="0"/>
                  </a:lnTo>
                  <a:lnTo>
                    <a:pt x="3223260" y="0"/>
                  </a:lnTo>
                  <a:lnTo>
                    <a:pt x="3250883" y="0"/>
                  </a:lnTo>
                  <a:lnTo>
                    <a:pt x="3279458" y="0"/>
                  </a:lnTo>
                  <a:lnTo>
                    <a:pt x="3307080" y="0"/>
                  </a:lnTo>
                  <a:lnTo>
                    <a:pt x="3334703" y="0"/>
                  </a:lnTo>
                  <a:lnTo>
                    <a:pt x="3362325" y="0"/>
                  </a:lnTo>
                  <a:lnTo>
                    <a:pt x="3389948" y="0"/>
                  </a:lnTo>
                  <a:lnTo>
                    <a:pt x="3417570" y="0"/>
                  </a:lnTo>
                  <a:lnTo>
                    <a:pt x="3446145" y="0"/>
                  </a:lnTo>
                  <a:lnTo>
                    <a:pt x="3473768" y="0"/>
                  </a:lnTo>
                  <a:lnTo>
                    <a:pt x="3501390" y="0"/>
                  </a:lnTo>
                  <a:lnTo>
                    <a:pt x="3529013" y="0"/>
                  </a:lnTo>
                  <a:lnTo>
                    <a:pt x="3556635" y="0"/>
                  </a:lnTo>
                  <a:lnTo>
                    <a:pt x="3584258" y="0"/>
                  </a:lnTo>
                  <a:lnTo>
                    <a:pt x="3612833" y="0"/>
                  </a:lnTo>
                  <a:lnTo>
                    <a:pt x="3640455" y="0"/>
                  </a:lnTo>
                  <a:lnTo>
                    <a:pt x="3668078" y="0"/>
                  </a:lnTo>
                  <a:lnTo>
                    <a:pt x="3695700" y="0"/>
                  </a:lnTo>
                  <a:lnTo>
                    <a:pt x="3723323" y="0"/>
                  </a:lnTo>
                  <a:lnTo>
                    <a:pt x="3750945" y="0"/>
                  </a:lnTo>
                  <a:lnTo>
                    <a:pt x="3779520" y="0"/>
                  </a:lnTo>
                  <a:lnTo>
                    <a:pt x="3807143" y="0"/>
                  </a:lnTo>
                  <a:lnTo>
                    <a:pt x="3834765" y="0"/>
                  </a:lnTo>
                  <a:lnTo>
                    <a:pt x="3862388" y="0"/>
                  </a:lnTo>
                  <a:lnTo>
                    <a:pt x="3890010" y="0"/>
                  </a:lnTo>
                  <a:lnTo>
                    <a:pt x="3918585" y="0"/>
                  </a:lnTo>
                  <a:lnTo>
                    <a:pt x="3946208" y="0"/>
                  </a:lnTo>
                  <a:lnTo>
                    <a:pt x="3973830" y="0"/>
                  </a:lnTo>
                  <a:lnTo>
                    <a:pt x="4001453" y="0"/>
                  </a:lnTo>
                  <a:lnTo>
                    <a:pt x="4029075" y="0"/>
                  </a:lnTo>
                  <a:lnTo>
                    <a:pt x="4056698" y="0"/>
                  </a:lnTo>
                  <a:lnTo>
                    <a:pt x="4085273" y="0"/>
                  </a:lnTo>
                  <a:lnTo>
                    <a:pt x="4112895" y="0"/>
                  </a:lnTo>
                  <a:lnTo>
                    <a:pt x="4140518" y="0"/>
                  </a:lnTo>
                  <a:lnTo>
                    <a:pt x="4168140" y="0"/>
                  </a:lnTo>
                  <a:lnTo>
                    <a:pt x="4195763" y="0"/>
                  </a:lnTo>
                  <a:lnTo>
                    <a:pt x="4223385" y="0"/>
                  </a:lnTo>
                  <a:lnTo>
                    <a:pt x="4251960" y="0"/>
                  </a:lnTo>
                  <a:lnTo>
                    <a:pt x="4279583" y="0"/>
                  </a:lnTo>
                  <a:lnTo>
                    <a:pt x="4307205" y="0"/>
                  </a:lnTo>
                  <a:lnTo>
                    <a:pt x="4334828" y="0"/>
                  </a:lnTo>
                  <a:lnTo>
                    <a:pt x="4362450" y="0"/>
                  </a:lnTo>
                  <a:lnTo>
                    <a:pt x="4391025" y="0"/>
                  </a:lnTo>
                  <a:lnTo>
                    <a:pt x="4418648" y="0"/>
                  </a:lnTo>
                  <a:lnTo>
                    <a:pt x="4446270" y="0"/>
                  </a:lnTo>
                  <a:lnTo>
                    <a:pt x="4473893" y="0"/>
                  </a:lnTo>
                  <a:lnTo>
                    <a:pt x="4501515" y="0"/>
                  </a:lnTo>
                  <a:lnTo>
                    <a:pt x="4529138" y="0"/>
                  </a:lnTo>
                  <a:lnTo>
                    <a:pt x="4557713" y="0"/>
                  </a:lnTo>
                  <a:lnTo>
                    <a:pt x="4585335" y="0"/>
                  </a:lnTo>
                  <a:lnTo>
                    <a:pt x="4612958" y="0"/>
                  </a:lnTo>
                  <a:lnTo>
                    <a:pt x="4640580" y="0"/>
                  </a:lnTo>
                  <a:lnTo>
                    <a:pt x="4668203" y="0"/>
                  </a:lnTo>
                  <a:lnTo>
                    <a:pt x="4695825" y="0"/>
                  </a:lnTo>
                  <a:lnTo>
                    <a:pt x="4724400" y="0"/>
                  </a:lnTo>
                  <a:lnTo>
                    <a:pt x="4752023" y="0"/>
                  </a:lnTo>
                  <a:lnTo>
                    <a:pt x="4779645" y="0"/>
                  </a:lnTo>
                  <a:lnTo>
                    <a:pt x="4807268" y="0"/>
                  </a:lnTo>
                  <a:lnTo>
                    <a:pt x="4834890" y="0"/>
                  </a:lnTo>
                  <a:lnTo>
                    <a:pt x="4862513" y="0"/>
                  </a:lnTo>
                  <a:lnTo>
                    <a:pt x="4891088" y="0"/>
                  </a:lnTo>
                  <a:lnTo>
                    <a:pt x="4918710" y="0"/>
                  </a:lnTo>
                  <a:lnTo>
                    <a:pt x="4946333" y="0"/>
                  </a:lnTo>
                  <a:lnTo>
                    <a:pt x="4973955" y="0"/>
                  </a:lnTo>
                  <a:lnTo>
                    <a:pt x="5001578" y="0"/>
                  </a:lnTo>
                  <a:lnTo>
                    <a:pt x="5030153" y="0"/>
                  </a:lnTo>
                  <a:lnTo>
                    <a:pt x="5057775" y="0"/>
                  </a:lnTo>
                  <a:lnTo>
                    <a:pt x="5085398" y="0"/>
                  </a:lnTo>
                  <a:lnTo>
                    <a:pt x="5113020" y="0"/>
                  </a:lnTo>
                  <a:lnTo>
                    <a:pt x="5140643" y="0"/>
                  </a:lnTo>
                  <a:lnTo>
                    <a:pt x="5168265" y="0"/>
                  </a:lnTo>
                  <a:lnTo>
                    <a:pt x="5196840" y="0"/>
                  </a:lnTo>
                  <a:lnTo>
                    <a:pt x="5224463" y="0"/>
                  </a:lnTo>
                  <a:lnTo>
                    <a:pt x="5252085" y="0"/>
                  </a:lnTo>
                  <a:lnTo>
                    <a:pt x="5279708" y="0"/>
                  </a:lnTo>
                  <a:lnTo>
                    <a:pt x="5307330" y="0"/>
                  </a:lnTo>
                  <a:lnTo>
                    <a:pt x="5334953" y="0"/>
                  </a:lnTo>
                  <a:lnTo>
                    <a:pt x="5363528" y="0"/>
                  </a:lnTo>
                  <a:lnTo>
                    <a:pt x="5391150" y="0"/>
                  </a:lnTo>
                  <a:lnTo>
                    <a:pt x="5418773" y="0"/>
                  </a:lnTo>
                  <a:lnTo>
                    <a:pt x="5446395" y="0"/>
                  </a:lnTo>
                  <a:lnTo>
                    <a:pt x="5474018" y="0"/>
                  </a:lnTo>
                  <a:lnTo>
                    <a:pt x="5501640" y="0"/>
                  </a:lnTo>
                  <a:lnTo>
                    <a:pt x="5530215" y="0"/>
                  </a:lnTo>
                  <a:lnTo>
                    <a:pt x="5557838" y="0"/>
                  </a:lnTo>
                  <a:lnTo>
                    <a:pt x="5585460" y="0"/>
                  </a:lnTo>
                  <a:lnTo>
                    <a:pt x="5613083" y="0"/>
                  </a:lnTo>
                  <a:lnTo>
                    <a:pt x="5640705" y="0"/>
                  </a:lnTo>
                  <a:lnTo>
                    <a:pt x="5669280" y="0"/>
                  </a:lnTo>
                  <a:lnTo>
                    <a:pt x="5696903" y="0"/>
                  </a:lnTo>
                  <a:lnTo>
                    <a:pt x="5724525" y="0"/>
                  </a:lnTo>
                  <a:lnTo>
                    <a:pt x="5752148" y="0"/>
                  </a:lnTo>
                  <a:lnTo>
                    <a:pt x="5779770" y="0"/>
                  </a:lnTo>
                  <a:lnTo>
                    <a:pt x="5807393" y="0"/>
                  </a:lnTo>
                  <a:lnTo>
                    <a:pt x="5835968" y="0"/>
                  </a:lnTo>
                  <a:lnTo>
                    <a:pt x="5863590" y="0"/>
                  </a:lnTo>
                  <a:lnTo>
                    <a:pt x="5891213" y="0"/>
                  </a:lnTo>
                  <a:lnTo>
                    <a:pt x="5918835" y="0"/>
                  </a:lnTo>
                  <a:lnTo>
                    <a:pt x="5946458" y="0"/>
                  </a:lnTo>
                  <a:lnTo>
                    <a:pt x="5974080" y="0"/>
                  </a:lnTo>
                  <a:lnTo>
                    <a:pt x="6002655" y="0"/>
                  </a:lnTo>
                  <a:lnTo>
                    <a:pt x="6030278" y="0"/>
                  </a:lnTo>
                  <a:lnTo>
                    <a:pt x="6057900" y="0"/>
                  </a:lnTo>
                  <a:lnTo>
                    <a:pt x="6085523" y="0"/>
                  </a:lnTo>
                  <a:lnTo>
                    <a:pt x="6113145" y="0"/>
                  </a:lnTo>
                  <a:lnTo>
                    <a:pt x="6141720" y="0"/>
                  </a:lnTo>
                  <a:lnTo>
                    <a:pt x="6141720" y="3734753"/>
                  </a:lnTo>
                  <a:lnTo>
                    <a:pt x="6113145" y="3731895"/>
                  </a:lnTo>
                  <a:lnTo>
                    <a:pt x="6085523" y="3729990"/>
                  </a:lnTo>
                  <a:lnTo>
                    <a:pt x="6057900" y="3727133"/>
                  </a:lnTo>
                  <a:lnTo>
                    <a:pt x="6030278" y="3724275"/>
                  </a:lnTo>
                  <a:lnTo>
                    <a:pt x="6002655" y="3719512"/>
                  </a:lnTo>
                  <a:lnTo>
                    <a:pt x="5974080" y="3714750"/>
                  </a:lnTo>
                  <a:lnTo>
                    <a:pt x="5946458" y="3709987"/>
                  </a:lnTo>
                  <a:lnTo>
                    <a:pt x="5918835" y="3703320"/>
                  </a:lnTo>
                  <a:lnTo>
                    <a:pt x="5891213" y="3697605"/>
                  </a:lnTo>
                  <a:lnTo>
                    <a:pt x="5863590" y="3689985"/>
                  </a:lnTo>
                  <a:lnTo>
                    <a:pt x="5835968" y="3682365"/>
                  </a:lnTo>
                  <a:lnTo>
                    <a:pt x="5807393" y="3675698"/>
                  </a:lnTo>
                  <a:lnTo>
                    <a:pt x="5779770" y="3666173"/>
                  </a:lnTo>
                  <a:lnTo>
                    <a:pt x="5752148" y="3657600"/>
                  </a:lnTo>
                  <a:lnTo>
                    <a:pt x="5724525" y="3647123"/>
                  </a:lnTo>
                  <a:lnTo>
                    <a:pt x="5696903" y="3637598"/>
                  </a:lnTo>
                  <a:lnTo>
                    <a:pt x="5669280" y="3626168"/>
                  </a:lnTo>
                  <a:lnTo>
                    <a:pt x="5640705" y="3616643"/>
                  </a:lnTo>
                  <a:lnTo>
                    <a:pt x="5613083" y="3606165"/>
                  </a:lnTo>
                  <a:lnTo>
                    <a:pt x="5585460" y="3595687"/>
                  </a:lnTo>
                  <a:lnTo>
                    <a:pt x="5557838" y="3586162"/>
                  </a:lnTo>
                  <a:lnTo>
                    <a:pt x="5530215" y="3575685"/>
                  </a:lnTo>
                  <a:lnTo>
                    <a:pt x="5501640" y="3566160"/>
                  </a:lnTo>
                  <a:lnTo>
                    <a:pt x="5474018" y="3557587"/>
                  </a:lnTo>
                  <a:lnTo>
                    <a:pt x="5446395" y="3549968"/>
                  </a:lnTo>
                  <a:lnTo>
                    <a:pt x="5418773" y="3543300"/>
                  </a:lnTo>
                  <a:lnTo>
                    <a:pt x="5391150" y="3535680"/>
                  </a:lnTo>
                  <a:lnTo>
                    <a:pt x="5363528" y="3531870"/>
                  </a:lnTo>
                  <a:lnTo>
                    <a:pt x="5334953" y="3527108"/>
                  </a:lnTo>
                  <a:lnTo>
                    <a:pt x="5307330" y="3525203"/>
                  </a:lnTo>
                  <a:lnTo>
                    <a:pt x="5279708" y="3521393"/>
                  </a:lnTo>
                  <a:lnTo>
                    <a:pt x="5252085" y="3513773"/>
                  </a:lnTo>
                  <a:lnTo>
                    <a:pt x="5224463" y="3509962"/>
                  </a:lnTo>
                  <a:lnTo>
                    <a:pt x="5196840" y="3502343"/>
                  </a:lnTo>
                  <a:lnTo>
                    <a:pt x="5168265" y="3493770"/>
                  </a:lnTo>
                  <a:lnTo>
                    <a:pt x="5140643" y="3486150"/>
                  </a:lnTo>
                  <a:lnTo>
                    <a:pt x="5113020" y="3474720"/>
                  </a:lnTo>
                  <a:lnTo>
                    <a:pt x="5085398" y="3467100"/>
                  </a:lnTo>
                  <a:lnTo>
                    <a:pt x="5057775" y="3451860"/>
                  </a:lnTo>
                  <a:lnTo>
                    <a:pt x="5030153" y="3443287"/>
                  </a:lnTo>
                  <a:lnTo>
                    <a:pt x="5001578" y="3424237"/>
                  </a:lnTo>
                  <a:lnTo>
                    <a:pt x="4973955" y="3420428"/>
                  </a:lnTo>
                  <a:lnTo>
                    <a:pt x="4946333" y="3405187"/>
                  </a:lnTo>
                  <a:lnTo>
                    <a:pt x="4918710" y="3392805"/>
                  </a:lnTo>
                  <a:lnTo>
                    <a:pt x="4891088" y="3385185"/>
                  </a:lnTo>
                  <a:lnTo>
                    <a:pt x="4862513" y="3373755"/>
                  </a:lnTo>
                  <a:lnTo>
                    <a:pt x="4834890" y="3366135"/>
                  </a:lnTo>
                  <a:lnTo>
                    <a:pt x="4807268" y="3358515"/>
                  </a:lnTo>
                  <a:lnTo>
                    <a:pt x="4779645" y="3350895"/>
                  </a:lnTo>
                  <a:lnTo>
                    <a:pt x="4752023" y="3342323"/>
                  </a:lnTo>
                  <a:lnTo>
                    <a:pt x="4724400" y="3330893"/>
                  </a:lnTo>
                  <a:lnTo>
                    <a:pt x="4695825" y="3315653"/>
                  </a:lnTo>
                  <a:lnTo>
                    <a:pt x="4668203" y="3300412"/>
                  </a:lnTo>
                  <a:lnTo>
                    <a:pt x="4640580" y="3288030"/>
                  </a:lnTo>
                  <a:lnTo>
                    <a:pt x="4612958" y="3295650"/>
                  </a:lnTo>
                  <a:lnTo>
                    <a:pt x="4585335" y="3295650"/>
                  </a:lnTo>
                  <a:lnTo>
                    <a:pt x="4557713" y="3272790"/>
                  </a:lnTo>
                  <a:lnTo>
                    <a:pt x="4529138" y="3253740"/>
                  </a:lnTo>
                  <a:lnTo>
                    <a:pt x="4501515" y="3222308"/>
                  </a:lnTo>
                  <a:lnTo>
                    <a:pt x="4473893" y="3152775"/>
                  </a:lnTo>
                  <a:lnTo>
                    <a:pt x="4446270" y="3098483"/>
                  </a:lnTo>
                  <a:lnTo>
                    <a:pt x="4418648" y="3109912"/>
                  </a:lnTo>
                  <a:lnTo>
                    <a:pt x="4391025" y="3117533"/>
                  </a:lnTo>
                  <a:lnTo>
                    <a:pt x="4362450" y="3086100"/>
                  </a:lnTo>
                  <a:lnTo>
                    <a:pt x="4334828" y="3055620"/>
                  </a:lnTo>
                  <a:lnTo>
                    <a:pt x="4307205" y="3016568"/>
                  </a:lnTo>
                  <a:lnTo>
                    <a:pt x="4279583" y="2997518"/>
                  </a:lnTo>
                  <a:lnTo>
                    <a:pt x="4251960" y="2977515"/>
                  </a:lnTo>
                  <a:lnTo>
                    <a:pt x="4223385" y="2954655"/>
                  </a:lnTo>
                  <a:lnTo>
                    <a:pt x="4195763" y="2938462"/>
                  </a:lnTo>
                  <a:lnTo>
                    <a:pt x="4168140" y="2923223"/>
                  </a:lnTo>
                  <a:lnTo>
                    <a:pt x="4140518" y="2915603"/>
                  </a:lnTo>
                  <a:lnTo>
                    <a:pt x="4112895" y="2915603"/>
                  </a:lnTo>
                  <a:lnTo>
                    <a:pt x="4085273" y="2891790"/>
                  </a:lnTo>
                  <a:lnTo>
                    <a:pt x="4056698" y="2880360"/>
                  </a:lnTo>
                  <a:lnTo>
                    <a:pt x="4029075" y="2846070"/>
                  </a:lnTo>
                  <a:lnTo>
                    <a:pt x="4001453" y="2818448"/>
                  </a:lnTo>
                  <a:lnTo>
                    <a:pt x="3973830" y="2807018"/>
                  </a:lnTo>
                  <a:lnTo>
                    <a:pt x="3946208" y="2799398"/>
                  </a:lnTo>
                  <a:lnTo>
                    <a:pt x="3918585" y="2803208"/>
                  </a:lnTo>
                  <a:lnTo>
                    <a:pt x="3890010" y="2799398"/>
                  </a:lnTo>
                  <a:lnTo>
                    <a:pt x="3862388" y="2795587"/>
                  </a:lnTo>
                  <a:lnTo>
                    <a:pt x="3834765" y="2767965"/>
                  </a:lnTo>
                  <a:lnTo>
                    <a:pt x="3807143" y="2764155"/>
                  </a:lnTo>
                  <a:lnTo>
                    <a:pt x="3779520" y="2752725"/>
                  </a:lnTo>
                  <a:lnTo>
                    <a:pt x="3750945" y="2736533"/>
                  </a:lnTo>
                  <a:lnTo>
                    <a:pt x="3723323" y="2690812"/>
                  </a:lnTo>
                  <a:lnTo>
                    <a:pt x="3695700" y="2698433"/>
                  </a:lnTo>
                  <a:lnTo>
                    <a:pt x="3668078" y="2690812"/>
                  </a:lnTo>
                  <a:lnTo>
                    <a:pt x="3640455" y="2663190"/>
                  </a:lnTo>
                  <a:lnTo>
                    <a:pt x="3612833" y="2655570"/>
                  </a:lnTo>
                  <a:lnTo>
                    <a:pt x="3584258" y="2640330"/>
                  </a:lnTo>
                  <a:lnTo>
                    <a:pt x="3556635" y="2644140"/>
                  </a:lnTo>
                  <a:lnTo>
                    <a:pt x="3529013" y="2644140"/>
                  </a:lnTo>
                  <a:lnTo>
                    <a:pt x="3501390" y="2612708"/>
                  </a:lnTo>
                  <a:lnTo>
                    <a:pt x="3473768" y="2624137"/>
                  </a:lnTo>
                  <a:lnTo>
                    <a:pt x="3446145" y="2597468"/>
                  </a:lnTo>
                  <a:lnTo>
                    <a:pt x="3417570" y="2597468"/>
                  </a:lnTo>
                  <a:lnTo>
                    <a:pt x="3389948" y="2593658"/>
                  </a:lnTo>
                  <a:lnTo>
                    <a:pt x="3362325" y="2554605"/>
                  </a:lnTo>
                  <a:lnTo>
                    <a:pt x="3334703" y="2546985"/>
                  </a:lnTo>
                  <a:lnTo>
                    <a:pt x="3307080" y="2496503"/>
                  </a:lnTo>
                  <a:lnTo>
                    <a:pt x="3279458" y="2422208"/>
                  </a:lnTo>
                  <a:lnTo>
                    <a:pt x="3250883" y="2511743"/>
                  </a:lnTo>
                  <a:lnTo>
                    <a:pt x="3223260" y="2519362"/>
                  </a:lnTo>
                  <a:lnTo>
                    <a:pt x="3195638" y="2511743"/>
                  </a:lnTo>
                  <a:lnTo>
                    <a:pt x="3168015" y="2507933"/>
                  </a:lnTo>
                  <a:lnTo>
                    <a:pt x="3140393" y="2519362"/>
                  </a:lnTo>
                  <a:lnTo>
                    <a:pt x="3111818" y="2504123"/>
                  </a:lnTo>
                  <a:lnTo>
                    <a:pt x="3084195" y="2484120"/>
                  </a:lnTo>
                  <a:lnTo>
                    <a:pt x="3056573" y="2468880"/>
                  </a:lnTo>
                  <a:lnTo>
                    <a:pt x="3028950" y="2461260"/>
                  </a:lnTo>
                  <a:lnTo>
                    <a:pt x="3001328" y="2438400"/>
                  </a:lnTo>
                  <a:lnTo>
                    <a:pt x="2973705" y="2429828"/>
                  </a:lnTo>
                  <a:lnTo>
                    <a:pt x="2945130" y="2403158"/>
                  </a:lnTo>
                  <a:lnTo>
                    <a:pt x="2917508" y="2375535"/>
                  </a:lnTo>
                  <a:lnTo>
                    <a:pt x="2889885" y="2371725"/>
                  </a:lnTo>
                  <a:lnTo>
                    <a:pt x="2862263" y="2348865"/>
                  </a:lnTo>
                  <a:lnTo>
                    <a:pt x="2834640" y="2325053"/>
                  </a:lnTo>
                  <a:lnTo>
                    <a:pt x="2807018" y="2298383"/>
                  </a:lnTo>
                  <a:lnTo>
                    <a:pt x="2778443" y="2294573"/>
                  </a:lnTo>
                  <a:lnTo>
                    <a:pt x="2750820" y="2298383"/>
                  </a:lnTo>
                  <a:lnTo>
                    <a:pt x="2723198" y="2282190"/>
                  </a:lnTo>
                  <a:lnTo>
                    <a:pt x="2695575" y="2290762"/>
                  </a:lnTo>
                  <a:lnTo>
                    <a:pt x="2667953" y="2286953"/>
                  </a:lnTo>
                  <a:lnTo>
                    <a:pt x="2640330" y="2278380"/>
                  </a:lnTo>
                  <a:lnTo>
                    <a:pt x="2611755" y="2282190"/>
                  </a:lnTo>
                  <a:lnTo>
                    <a:pt x="2584133" y="2282190"/>
                  </a:lnTo>
                  <a:lnTo>
                    <a:pt x="2556510" y="2263140"/>
                  </a:lnTo>
                  <a:lnTo>
                    <a:pt x="2528888" y="2278380"/>
                  </a:lnTo>
                  <a:lnTo>
                    <a:pt x="2501265" y="2270760"/>
                  </a:lnTo>
                  <a:lnTo>
                    <a:pt x="2472690" y="2282190"/>
                  </a:lnTo>
                  <a:lnTo>
                    <a:pt x="2445068" y="2290762"/>
                  </a:lnTo>
                  <a:lnTo>
                    <a:pt x="2417445" y="2286953"/>
                  </a:lnTo>
                  <a:lnTo>
                    <a:pt x="2389823" y="2286953"/>
                  </a:lnTo>
                  <a:lnTo>
                    <a:pt x="2362200" y="2282190"/>
                  </a:lnTo>
                  <a:lnTo>
                    <a:pt x="2334578" y="2286953"/>
                  </a:lnTo>
                  <a:lnTo>
                    <a:pt x="2306003" y="2274570"/>
                  </a:lnTo>
                  <a:lnTo>
                    <a:pt x="2278380" y="2270760"/>
                  </a:lnTo>
                  <a:lnTo>
                    <a:pt x="2250758" y="2286953"/>
                  </a:lnTo>
                  <a:lnTo>
                    <a:pt x="2223135" y="2266950"/>
                  </a:lnTo>
                  <a:lnTo>
                    <a:pt x="2195513" y="2286953"/>
                  </a:lnTo>
                  <a:lnTo>
                    <a:pt x="2167890" y="2266950"/>
                  </a:lnTo>
                  <a:lnTo>
                    <a:pt x="2139315" y="2282190"/>
                  </a:lnTo>
                  <a:lnTo>
                    <a:pt x="2111693" y="2274570"/>
                  </a:lnTo>
                  <a:lnTo>
                    <a:pt x="2084070" y="2270760"/>
                  </a:lnTo>
                  <a:lnTo>
                    <a:pt x="2056448" y="2263140"/>
                  </a:lnTo>
                  <a:lnTo>
                    <a:pt x="2028825" y="2259330"/>
                  </a:lnTo>
                  <a:lnTo>
                    <a:pt x="2001202" y="2247900"/>
                  </a:lnTo>
                  <a:lnTo>
                    <a:pt x="1972627" y="2244090"/>
                  </a:lnTo>
                  <a:lnTo>
                    <a:pt x="1945005" y="2255520"/>
                  </a:lnTo>
                  <a:lnTo>
                    <a:pt x="1917383" y="2247900"/>
                  </a:lnTo>
                  <a:lnTo>
                    <a:pt x="1889760" y="2236470"/>
                  </a:lnTo>
                  <a:lnTo>
                    <a:pt x="1862138" y="2251710"/>
                  </a:lnTo>
                  <a:lnTo>
                    <a:pt x="1833563" y="2247900"/>
                  </a:lnTo>
                  <a:lnTo>
                    <a:pt x="1805940" y="2240280"/>
                  </a:lnTo>
                  <a:lnTo>
                    <a:pt x="1778317" y="2244090"/>
                  </a:lnTo>
                  <a:lnTo>
                    <a:pt x="1750695" y="2231708"/>
                  </a:lnTo>
                  <a:lnTo>
                    <a:pt x="1723073" y="2227898"/>
                  </a:lnTo>
                  <a:lnTo>
                    <a:pt x="1695450" y="2216468"/>
                  </a:lnTo>
                  <a:lnTo>
                    <a:pt x="1666875" y="2216468"/>
                  </a:lnTo>
                  <a:lnTo>
                    <a:pt x="1639253" y="2185987"/>
                  </a:lnTo>
                  <a:lnTo>
                    <a:pt x="1611630" y="2181225"/>
                  </a:lnTo>
                  <a:lnTo>
                    <a:pt x="1584008" y="2165985"/>
                  </a:lnTo>
                  <a:lnTo>
                    <a:pt x="1556385" y="2165985"/>
                  </a:lnTo>
                  <a:lnTo>
                    <a:pt x="1528763" y="2173605"/>
                  </a:lnTo>
                  <a:lnTo>
                    <a:pt x="1500188" y="2185987"/>
                  </a:lnTo>
                  <a:lnTo>
                    <a:pt x="1472565" y="2205037"/>
                  </a:lnTo>
                  <a:lnTo>
                    <a:pt x="1444942" y="2216468"/>
                  </a:lnTo>
                  <a:lnTo>
                    <a:pt x="1417320" y="2236470"/>
                  </a:lnTo>
                  <a:lnTo>
                    <a:pt x="1389698" y="2251710"/>
                  </a:lnTo>
                  <a:lnTo>
                    <a:pt x="1361123" y="2240280"/>
                  </a:lnTo>
                  <a:lnTo>
                    <a:pt x="1333500" y="2240280"/>
                  </a:lnTo>
                  <a:lnTo>
                    <a:pt x="1305878" y="2244090"/>
                  </a:lnTo>
                  <a:lnTo>
                    <a:pt x="1278255" y="2236470"/>
                  </a:lnTo>
                  <a:lnTo>
                    <a:pt x="1250633" y="2251710"/>
                  </a:lnTo>
                  <a:lnTo>
                    <a:pt x="1223010" y="2247900"/>
                  </a:lnTo>
                  <a:lnTo>
                    <a:pt x="1194435" y="2247900"/>
                  </a:lnTo>
                  <a:lnTo>
                    <a:pt x="1166813" y="2244090"/>
                  </a:lnTo>
                  <a:lnTo>
                    <a:pt x="1139190" y="2247900"/>
                  </a:lnTo>
                  <a:lnTo>
                    <a:pt x="1111567" y="2247900"/>
                  </a:lnTo>
                  <a:lnTo>
                    <a:pt x="1083945" y="2247900"/>
                  </a:lnTo>
                  <a:lnTo>
                    <a:pt x="1056323" y="2244090"/>
                  </a:lnTo>
                  <a:lnTo>
                    <a:pt x="1027748" y="2244090"/>
                  </a:lnTo>
                  <a:lnTo>
                    <a:pt x="1000125" y="2244090"/>
                  </a:lnTo>
                  <a:lnTo>
                    <a:pt x="972503" y="2244090"/>
                  </a:lnTo>
                  <a:lnTo>
                    <a:pt x="944880" y="2240280"/>
                  </a:lnTo>
                  <a:lnTo>
                    <a:pt x="917258" y="2244090"/>
                  </a:lnTo>
                  <a:lnTo>
                    <a:pt x="889635" y="2244090"/>
                  </a:lnTo>
                  <a:lnTo>
                    <a:pt x="861060" y="2244090"/>
                  </a:lnTo>
                  <a:lnTo>
                    <a:pt x="833437" y="2244090"/>
                  </a:lnTo>
                  <a:lnTo>
                    <a:pt x="805815" y="2247900"/>
                  </a:lnTo>
                  <a:lnTo>
                    <a:pt x="778192" y="2247900"/>
                  </a:lnTo>
                  <a:lnTo>
                    <a:pt x="750570" y="2247900"/>
                  </a:lnTo>
                  <a:lnTo>
                    <a:pt x="721995" y="2247900"/>
                  </a:lnTo>
                  <a:lnTo>
                    <a:pt x="694373" y="2247900"/>
                  </a:lnTo>
                  <a:lnTo>
                    <a:pt x="666750" y="2247900"/>
                  </a:lnTo>
                  <a:lnTo>
                    <a:pt x="639128" y="2247900"/>
                  </a:lnTo>
                  <a:lnTo>
                    <a:pt x="611505" y="2247900"/>
                  </a:lnTo>
                  <a:lnTo>
                    <a:pt x="583883" y="2247900"/>
                  </a:lnTo>
                  <a:lnTo>
                    <a:pt x="555308" y="2247900"/>
                  </a:lnTo>
                  <a:lnTo>
                    <a:pt x="527685" y="2244090"/>
                  </a:lnTo>
                  <a:lnTo>
                    <a:pt x="500062" y="2244090"/>
                  </a:lnTo>
                  <a:lnTo>
                    <a:pt x="472440" y="2244090"/>
                  </a:lnTo>
                  <a:lnTo>
                    <a:pt x="444818" y="2244090"/>
                  </a:lnTo>
                  <a:lnTo>
                    <a:pt x="417195" y="2244090"/>
                  </a:lnTo>
                  <a:lnTo>
                    <a:pt x="388620" y="2240280"/>
                  </a:lnTo>
                  <a:lnTo>
                    <a:pt x="360997" y="2240280"/>
                  </a:lnTo>
                  <a:lnTo>
                    <a:pt x="333375" y="2236470"/>
                  </a:lnTo>
                  <a:lnTo>
                    <a:pt x="305753" y="2236470"/>
                  </a:lnTo>
                  <a:lnTo>
                    <a:pt x="278130" y="2231708"/>
                  </a:lnTo>
                  <a:lnTo>
                    <a:pt x="250508" y="2231708"/>
                  </a:lnTo>
                  <a:lnTo>
                    <a:pt x="221933" y="2231708"/>
                  </a:lnTo>
                  <a:lnTo>
                    <a:pt x="194310" y="2231708"/>
                  </a:lnTo>
                  <a:lnTo>
                    <a:pt x="166687" y="2227898"/>
                  </a:lnTo>
                  <a:lnTo>
                    <a:pt x="139065" y="2227898"/>
                  </a:lnTo>
                  <a:lnTo>
                    <a:pt x="111443" y="2227898"/>
                  </a:lnTo>
                  <a:lnTo>
                    <a:pt x="82868" y="2227898"/>
                  </a:lnTo>
                  <a:lnTo>
                    <a:pt x="55245" y="2224087"/>
                  </a:lnTo>
                  <a:lnTo>
                    <a:pt x="27622" y="2224087"/>
                  </a:lnTo>
                  <a:lnTo>
                    <a:pt x="0" y="2220278"/>
                  </a:lnTo>
                </a:path>
              </a:pathLst>
            </a:custGeom>
            <a:solidFill>
              <a:schemeClr val="accent1">
                <a:alpha val="80000"/>
              </a:schemeClr>
            </a:solidFill>
            <a:ln w="9525" cap="rnd">
              <a:noFill/>
              <a:prstDash val="solid"/>
              <a:miter/>
            </a:ln>
          </p:spPr>
          <p:txBody>
            <a:bodyPr rtlCol="0" anchor="ctr"/>
            <a:lstStyle/>
            <a:p>
              <a:endParaRPr lang="en-US">
                <a:latin typeface="Open Sans" panose="020B0606030504020204" pitchFamily="34" charset="0"/>
                <a:ea typeface="Open Sans" panose="020B0606030504020204" pitchFamily="34" charset="0"/>
                <a:cs typeface="Open Sans" panose="020B0606030504020204" pitchFamily="34" charset="0"/>
              </a:endParaRPr>
            </a:p>
          </p:txBody>
        </p:sp>
        <p:sp>
          <p:nvSpPr>
            <p:cNvPr id="36" name="Freeform: Shape 35">
              <a:extLst>
                <a:ext uri="{FF2B5EF4-FFF2-40B4-BE49-F238E27FC236}">
                  <a16:creationId xmlns:a16="http://schemas.microsoft.com/office/drawing/2014/main" id="{3749DF3F-602B-87C2-C8B4-745974F5C4D3}"/>
                </a:ext>
              </a:extLst>
            </p:cNvPr>
            <p:cNvSpPr/>
            <p:nvPr/>
          </p:nvSpPr>
          <p:spPr>
            <a:xfrm>
              <a:off x="2438025" y="3619684"/>
              <a:ext cx="6141719" cy="1568767"/>
            </a:xfrm>
            <a:custGeom>
              <a:avLst/>
              <a:gdLst>
                <a:gd name="connsiteX0" fmla="*/ 0 w 6141719"/>
                <a:gd name="connsiteY0" fmla="*/ 54292 h 1568767"/>
                <a:gd name="connsiteX1" fmla="*/ 27622 w 6141719"/>
                <a:gd name="connsiteY1" fmla="*/ 58102 h 1568767"/>
                <a:gd name="connsiteX2" fmla="*/ 55245 w 6141719"/>
                <a:gd name="connsiteY2" fmla="*/ 58102 h 1568767"/>
                <a:gd name="connsiteX3" fmla="*/ 82868 w 6141719"/>
                <a:gd name="connsiteY3" fmla="*/ 61913 h 1568767"/>
                <a:gd name="connsiteX4" fmla="*/ 111443 w 6141719"/>
                <a:gd name="connsiteY4" fmla="*/ 61913 h 1568767"/>
                <a:gd name="connsiteX5" fmla="*/ 139065 w 6141719"/>
                <a:gd name="connsiteY5" fmla="*/ 61913 h 1568767"/>
                <a:gd name="connsiteX6" fmla="*/ 166687 w 6141719"/>
                <a:gd name="connsiteY6" fmla="*/ 61913 h 1568767"/>
                <a:gd name="connsiteX7" fmla="*/ 194310 w 6141719"/>
                <a:gd name="connsiteY7" fmla="*/ 65722 h 1568767"/>
                <a:gd name="connsiteX8" fmla="*/ 221933 w 6141719"/>
                <a:gd name="connsiteY8" fmla="*/ 65722 h 1568767"/>
                <a:gd name="connsiteX9" fmla="*/ 250508 w 6141719"/>
                <a:gd name="connsiteY9" fmla="*/ 65722 h 1568767"/>
                <a:gd name="connsiteX10" fmla="*/ 278130 w 6141719"/>
                <a:gd name="connsiteY10" fmla="*/ 65722 h 1568767"/>
                <a:gd name="connsiteX11" fmla="*/ 305753 w 6141719"/>
                <a:gd name="connsiteY11" fmla="*/ 70485 h 1568767"/>
                <a:gd name="connsiteX12" fmla="*/ 333375 w 6141719"/>
                <a:gd name="connsiteY12" fmla="*/ 70485 h 1568767"/>
                <a:gd name="connsiteX13" fmla="*/ 360997 w 6141719"/>
                <a:gd name="connsiteY13" fmla="*/ 74295 h 1568767"/>
                <a:gd name="connsiteX14" fmla="*/ 388620 w 6141719"/>
                <a:gd name="connsiteY14" fmla="*/ 74295 h 1568767"/>
                <a:gd name="connsiteX15" fmla="*/ 417195 w 6141719"/>
                <a:gd name="connsiteY15" fmla="*/ 78105 h 1568767"/>
                <a:gd name="connsiteX16" fmla="*/ 444818 w 6141719"/>
                <a:gd name="connsiteY16" fmla="*/ 78105 h 1568767"/>
                <a:gd name="connsiteX17" fmla="*/ 472440 w 6141719"/>
                <a:gd name="connsiteY17" fmla="*/ 78105 h 1568767"/>
                <a:gd name="connsiteX18" fmla="*/ 500062 w 6141719"/>
                <a:gd name="connsiteY18" fmla="*/ 78105 h 1568767"/>
                <a:gd name="connsiteX19" fmla="*/ 527685 w 6141719"/>
                <a:gd name="connsiteY19" fmla="*/ 78105 h 1568767"/>
                <a:gd name="connsiteX20" fmla="*/ 555308 w 6141719"/>
                <a:gd name="connsiteY20" fmla="*/ 81915 h 1568767"/>
                <a:gd name="connsiteX21" fmla="*/ 583883 w 6141719"/>
                <a:gd name="connsiteY21" fmla="*/ 81915 h 1568767"/>
                <a:gd name="connsiteX22" fmla="*/ 611505 w 6141719"/>
                <a:gd name="connsiteY22" fmla="*/ 81915 h 1568767"/>
                <a:gd name="connsiteX23" fmla="*/ 639128 w 6141719"/>
                <a:gd name="connsiteY23" fmla="*/ 81915 h 1568767"/>
                <a:gd name="connsiteX24" fmla="*/ 666750 w 6141719"/>
                <a:gd name="connsiteY24" fmla="*/ 81915 h 1568767"/>
                <a:gd name="connsiteX25" fmla="*/ 694373 w 6141719"/>
                <a:gd name="connsiteY25" fmla="*/ 81915 h 1568767"/>
                <a:gd name="connsiteX26" fmla="*/ 721995 w 6141719"/>
                <a:gd name="connsiteY26" fmla="*/ 81915 h 1568767"/>
                <a:gd name="connsiteX27" fmla="*/ 750570 w 6141719"/>
                <a:gd name="connsiteY27" fmla="*/ 81915 h 1568767"/>
                <a:gd name="connsiteX28" fmla="*/ 778192 w 6141719"/>
                <a:gd name="connsiteY28" fmla="*/ 81915 h 1568767"/>
                <a:gd name="connsiteX29" fmla="*/ 805815 w 6141719"/>
                <a:gd name="connsiteY29" fmla="*/ 81915 h 1568767"/>
                <a:gd name="connsiteX30" fmla="*/ 833437 w 6141719"/>
                <a:gd name="connsiteY30" fmla="*/ 78105 h 1568767"/>
                <a:gd name="connsiteX31" fmla="*/ 861060 w 6141719"/>
                <a:gd name="connsiteY31" fmla="*/ 78105 h 1568767"/>
                <a:gd name="connsiteX32" fmla="*/ 889635 w 6141719"/>
                <a:gd name="connsiteY32" fmla="*/ 78105 h 1568767"/>
                <a:gd name="connsiteX33" fmla="*/ 917258 w 6141719"/>
                <a:gd name="connsiteY33" fmla="*/ 78105 h 1568767"/>
                <a:gd name="connsiteX34" fmla="*/ 944880 w 6141719"/>
                <a:gd name="connsiteY34" fmla="*/ 74295 h 1568767"/>
                <a:gd name="connsiteX35" fmla="*/ 972503 w 6141719"/>
                <a:gd name="connsiteY35" fmla="*/ 78105 h 1568767"/>
                <a:gd name="connsiteX36" fmla="*/ 1000125 w 6141719"/>
                <a:gd name="connsiteY36" fmla="*/ 78105 h 1568767"/>
                <a:gd name="connsiteX37" fmla="*/ 1027748 w 6141719"/>
                <a:gd name="connsiteY37" fmla="*/ 78105 h 1568767"/>
                <a:gd name="connsiteX38" fmla="*/ 1056323 w 6141719"/>
                <a:gd name="connsiteY38" fmla="*/ 78105 h 1568767"/>
                <a:gd name="connsiteX39" fmla="*/ 1083945 w 6141719"/>
                <a:gd name="connsiteY39" fmla="*/ 81915 h 1568767"/>
                <a:gd name="connsiteX40" fmla="*/ 1111567 w 6141719"/>
                <a:gd name="connsiteY40" fmla="*/ 81915 h 1568767"/>
                <a:gd name="connsiteX41" fmla="*/ 1139190 w 6141719"/>
                <a:gd name="connsiteY41" fmla="*/ 81915 h 1568767"/>
                <a:gd name="connsiteX42" fmla="*/ 1166813 w 6141719"/>
                <a:gd name="connsiteY42" fmla="*/ 78105 h 1568767"/>
                <a:gd name="connsiteX43" fmla="*/ 1194435 w 6141719"/>
                <a:gd name="connsiteY43" fmla="*/ 81915 h 1568767"/>
                <a:gd name="connsiteX44" fmla="*/ 1223010 w 6141719"/>
                <a:gd name="connsiteY44" fmla="*/ 81915 h 1568767"/>
                <a:gd name="connsiteX45" fmla="*/ 1250633 w 6141719"/>
                <a:gd name="connsiteY45" fmla="*/ 85725 h 1568767"/>
                <a:gd name="connsiteX46" fmla="*/ 1278255 w 6141719"/>
                <a:gd name="connsiteY46" fmla="*/ 70485 h 1568767"/>
                <a:gd name="connsiteX47" fmla="*/ 1305878 w 6141719"/>
                <a:gd name="connsiteY47" fmla="*/ 78105 h 1568767"/>
                <a:gd name="connsiteX48" fmla="*/ 1333500 w 6141719"/>
                <a:gd name="connsiteY48" fmla="*/ 74295 h 1568767"/>
                <a:gd name="connsiteX49" fmla="*/ 1361123 w 6141719"/>
                <a:gd name="connsiteY49" fmla="*/ 74295 h 1568767"/>
                <a:gd name="connsiteX50" fmla="*/ 1389698 w 6141719"/>
                <a:gd name="connsiteY50" fmla="*/ 85725 h 1568767"/>
                <a:gd name="connsiteX51" fmla="*/ 1417320 w 6141719"/>
                <a:gd name="connsiteY51" fmla="*/ 70485 h 1568767"/>
                <a:gd name="connsiteX52" fmla="*/ 1444942 w 6141719"/>
                <a:gd name="connsiteY52" fmla="*/ 50482 h 1568767"/>
                <a:gd name="connsiteX53" fmla="*/ 1472565 w 6141719"/>
                <a:gd name="connsiteY53" fmla="*/ 39052 h 1568767"/>
                <a:gd name="connsiteX54" fmla="*/ 1500188 w 6141719"/>
                <a:gd name="connsiteY54" fmla="*/ 20002 h 1568767"/>
                <a:gd name="connsiteX55" fmla="*/ 1528763 w 6141719"/>
                <a:gd name="connsiteY55" fmla="*/ 7620 h 1568767"/>
                <a:gd name="connsiteX56" fmla="*/ 1556385 w 6141719"/>
                <a:gd name="connsiteY56" fmla="*/ 0 h 1568767"/>
                <a:gd name="connsiteX57" fmla="*/ 1584008 w 6141719"/>
                <a:gd name="connsiteY57" fmla="*/ 0 h 1568767"/>
                <a:gd name="connsiteX58" fmla="*/ 1611630 w 6141719"/>
                <a:gd name="connsiteY58" fmla="*/ 15240 h 1568767"/>
                <a:gd name="connsiteX59" fmla="*/ 1639253 w 6141719"/>
                <a:gd name="connsiteY59" fmla="*/ 20002 h 1568767"/>
                <a:gd name="connsiteX60" fmla="*/ 1666875 w 6141719"/>
                <a:gd name="connsiteY60" fmla="*/ 50482 h 1568767"/>
                <a:gd name="connsiteX61" fmla="*/ 1695450 w 6141719"/>
                <a:gd name="connsiteY61" fmla="*/ 50482 h 1568767"/>
                <a:gd name="connsiteX62" fmla="*/ 1723073 w 6141719"/>
                <a:gd name="connsiteY62" fmla="*/ 61913 h 1568767"/>
                <a:gd name="connsiteX63" fmla="*/ 1750695 w 6141719"/>
                <a:gd name="connsiteY63" fmla="*/ 65722 h 1568767"/>
                <a:gd name="connsiteX64" fmla="*/ 1778317 w 6141719"/>
                <a:gd name="connsiteY64" fmla="*/ 78105 h 1568767"/>
                <a:gd name="connsiteX65" fmla="*/ 1805940 w 6141719"/>
                <a:gd name="connsiteY65" fmla="*/ 74295 h 1568767"/>
                <a:gd name="connsiteX66" fmla="*/ 1833563 w 6141719"/>
                <a:gd name="connsiteY66" fmla="*/ 81915 h 1568767"/>
                <a:gd name="connsiteX67" fmla="*/ 1862138 w 6141719"/>
                <a:gd name="connsiteY67" fmla="*/ 85725 h 1568767"/>
                <a:gd name="connsiteX68" fmla="*/ 1889760 w 6141719"/>
                <a:gd name="connsiteY68" fmla="*/ 70485 h 1568767"/>
                <a:gd name="connsiteX69" fmla="*/ 1917383 w 6141719"/>
                <a:gd name="connsiteY69" fmla="*/ 81915 h 1568767"/>
                <a:gd name="connsiteX70" fmla="*/ 1945005 w 6141719"/>
                <a:gd name="connsiteY70" fmla="*/ 89535 h 1568767"/>
                <a:gd name="connsiteX71" fmla="*/ 1972627 w 6141719"/>
                <a:gd name="connsiteY71" fmla="*/ 78105 h 1568767"/>
                <a:gd name="connsiteX72" fmla="*/ 2001202 w 6141719"/>
                <a:gd name="connsiteY72" fmla="*/ 81915 h 1568767"/>
                <a:gd name="connsiteX73" fmla="*/ 2028825 w 6141719"/>
                <a:gd name="connsiteY73" fmla="*/ 93345 h 1568767"/>
                <a:gd name="connsiteX74" fmla="*/ 2056448 w 6141719"/>
                <a:gd name="connsiteY74" fmla="*/ 97155 h 1568767"/>
                <a:gd name="connsiteX75" fmla="*/ 2084070 w 6141719"/>
                <a:gd name="connsiteY75" fmla="*/ 104775 h 1568767"/>
                <a:gd name="connsiteX76" fmla="*/ 2111693 w 6141719"/>
                <a:gd name="connsiteY76" fmla="*/ 108585 h 1568767"/>
                <a:gd name="connsiteX77" fmla="*/ 2139315 w 6141719"/>
                <a:gd name="connsiteY77" fmla="*/ 116205 h 1568767"/>
                <a:gd name="connsiteX78" fmla="*/ 2167890 w 6141719"/>
                <a:gd name="connsiteY78" fmla="*/ 100965 h 1568767"/>
                <a:gd name="connsiteX79" fmla="*/ 2195513 w 6141719"/>
                <a:gd name="connsiteY79" fmla="*/ 120967 h 1568767"/>
                <a:gd name="connsiteX80" fmla="*/ 2223135 w 6141719"/>
                <a:gd name="connsiteY80" fmla="*/ 100965 h 1568767"/>
                <a:gd name="connsiteX81" fmla="*/ 2250758 w 6141719"/>
                <a:gd name="connsiteY81" fmla="*/ 120967 h 1568767"/>
                <a:gd name="connsiteX82" fmla="*/ 2278380 w 6141719"/>
                <a:gd name="connsiteY82" fmla="*/ 104775 h 1568767"/>
                <a:gd name="connsiteX83" fmla="*/ 2306003 w 6141719"/>
                <a:gd name="connsiteY83" fmla="*/ 108585 h 1568767"/>
                <a:gd name="connsiteX84" fmla="*/ 2334578 w 6141719"/>
                <a:gd name="connsiteY84" fmla="*/ 120967 h 1568767"/>
                <a:gd name="connsiteX85" fmla="*/ 2362200 w 6141719"/>
                <a:gd name="connsiteY85" fmla="*/ 116205 h 1568767"/>
                <a:gd name="connsiteX86" fmla="*/ 2389823 w 6141719"/>
                <a:gd name="connsiteY86" fmla="*/ 120967 h 1568767"/>
                <a:gd name="connsiteX87" fmla="*/ 2417445 w 6141719"/>
                <a:gd name="connsiteY87" fmla="*/ 120967 h 1568767"/>
                <a:gd name="connsiteX88" fmla="*/ 2445068 w 6141719"/>
                <a:gd name="connsiteY88" fmla="*/ 124777 h 1568767"/>
                <a:gd name="connsiteX89" fmla="*/ 2472690 w 6141719"/>
                <a:gd name="connsiteY89" fmla="*/ 116205 h 1568767"/>
                <a:gd name="connsiteX90" fmla="*/ 2501265 w 6141719"/>
                <a:gd name="connsiteY90" fmla="*/ 104775 h 1568767"/>
                <a:gd name="connsiteX91" fmla="*/ 2528888 w 6141719"/>
                <a:gd name="connsiteY91" fmla="*/ 112395 h 1568767"/>
                <a:gd name="connsiteX92" fmla="*/ 2556510 w 6141719"/>
                <a:gd name="connsiteY92" fmla="*/ 97155 h 1568767"/>
                <a:gd name="connsiteX93" fmla="*/ 2584133 w 6141719"/>
                <a:gd name="connsiteY93" fmla="*/ 116205 h 1568767"/>
                <a:gd name="connsiteX94" fmla="*/ 2611755 w 6141719"/>
                <a:gd name="connsiteY94" fmla="*/ 116205 h 1568767"/>
                <a:gd name="connsiteX95" fmla="*/ 2640330 w 6141719"/>
                <a:gd name="connsiteY95" fmla="*/ 112395 h 1568767"/>
                <a:gd name="connsiteX96" fmla="*/ 2667953 w 6141719"/>
                <a:gd name="connsiteY96" fmla="*/ 120967 h 1568767"/>
                <a:gd name="connsiteX97" fmla="*/ 2695575 w 6141719"/>
                <a:gd name="connsiteY97" fmla="*/ 124777 h 1568767"/>
                <a:gd name="connsiteX98" fmla="*/ 2723198 w 6141719"/>
                <a:gd name="connsiteY98" fmla="*/ 116205 h 1568767"/>
                <a:gd name="connsiteX99" fmla="*/ 2750820 w 6141719"/>
                <a:gd name="connsiteY99" fmla="*/ 132397 h 1568767"/>
                <a:gd name="connsiteX100" fmla="*/ 2778443 w 6141719"/>
                <a:gd name="connsiteY100" fmla="*/ 128588 h 1568767"/>
                <a:gd name="connsiteX101" fmla="*/ 2807018 w 6141719"/>
                <a:gd name="connsiteY101" fmla="*/ 132397 h 1568767"/>
                <a:gd name="connsiteX102" fmla="*/ 2834640 w 6141719"/>
                <a:gd name="connsiteY102" fmla="*/ 159067 h 1568767"/>
                <a:gd name="connsiteX103" fmla="*/ 2862263 w 6141719"/>
                <a:gd name="connsiteY103" fmla="*/ 182880 h 1568767"/>
                <a:gd name="connsiteX104" fmla="*/ 2889885 w 6141719"/>
                <a:gd name="connsiteY104" fmla="*/ 205740 h 1568767"/>
                <a:gd name="connsiteX105" fmla="*/ 2917508 w 6141719"/>
                <a:gd name="connsiteY105" fmla="*/ 209550 h 1568767"/>
                <a:gd name="connsiteX106" fmla="*/ 2945130 w 6141719"/>
                <a:gd name="connsiteY106" fmla="*/ 237172 h 1568767"/>
                <a:gd name="connsiteX107" fmla="*/ 2973705 w 6141719"/>
                <a:gd name="connsiteY107" fmla="*/ 263842 h 1568767"/>
                <a:gd name="connsiteX108" fmla="*/ 3001328 w 6141719"/>
                <a:gd name="connsiteY108" fmla="*/ 272415 h 1568767"/>
                <a:gd name="connsiteX109" fmla="*/ 3028950 w 6141719"/>
                <a:gd name="connsiteY109" fmla="*/ 295275 h 1568767"/>
                <a:gd name="connsiteX110" fmla="*/ 3056573 w 6141719"/>
                <a:gd name="connsiteY110" fmla="*/ 302895 h 1568767"/>
                <a:gd name="connsiteX111" fmla="*/ 3084195 w 6141719"/>
                <a:gd name="connsiteY111" fmla="*/ 318135 h 1568767"/>
                <a:gd name="connsiteX112" fmla="*/ 3111818 w 6141719"/>
                <a:gd name="connsiteY112" fmla="*/ 338138 h 1568767"/>
                <a:gd name="connsiteX113" fmla="*/ 3140393 w 6141719"/>
                <a:gd name="connsiteY113" fmla="*/ 353377 h 1568767"/>
                <a:gd name="connsiteX114" fmla="*/ 3168015 w 6141719"/>
                <a:gd name="connsiteY114" fmla="*/ 341947 h 1568767"/>
                <a:gd name="connsiteX115" fmla="*/ 3195638 w 6141719"/>
                <a:gd name="connsiteY115" fmla="*/ 345757 h 1568767"/>
                <a:gd name="connsiteX116" fmla="*/ 3223260 w 6141719"/>
                <a:gd name="connsiteY116" fmla="*/ 353377 h 1568767"/>
                <a:gd name="connsiteX117" fmla="*/ 3250883 w 6141719"/>
                <a:gd name="connsiteY117" fmla="*/ 345757 h 1568767"/>
                <a:gd name="connsiteX118" fmla="*/ 3279458 w 6141719"/>
                <a:gd name="connsiteY118" fmla="*/ 256222 h 1568767"/>
                <a:gd name="connsiteX119" fmla="*/ 3307080 w 6141719"/>
                <a:gd name="connsiteY119" fmla="*/ 330517 h 1568767"/>
                <a:gd name="connsiteX120" fmla="*/ 3334703 w 6141719"/>
                <a:gd name="connsiteY120" fmla="*/ 381000 h 1568767"/>
                <a:gd name="connsiteX121" fmla="*/ 3362325 w 6141719"/>
                <a:gd name="connsiteY121" fmla="*/ 388620 h 1568767"/>
                <a:gd name="connsiteX122" fmla="*/ 3389948 w 6141719"/>
                <a:gd name="connsiteY122" fmla="*/ 427672 h 1568767"/>
                <a:gd name="connsiteX123" fmla="*/ 3417570 w 6141719"/>
                <a:gd name="connsiteY123" fmla="*/ 431482 h 1568767"/>
                <a:gd name="connsiteX124" fmla="*/ 3446145 w 6141719"/>
                <a:gd name="connsiteY124" fmla="*/ 431482 h 1568767"/>
                <a:gd name="connsiteX125" fmla="*/ 3473768 w 6141719"/>
                <a:gd name="connsiteY125" fmla="*/ 458152 h 1568767"/>
                <a:gd name="connsiteX126" fmla="*/ 3501390 w 6141719"/>
                <a:gd name="connsiteY126" fmla="*/ 446722 h 1568767"/>
                <a:gd name="connsiteX127" fmla="*/ 3529013 w 6141719"/>
                <a:gd name="connsiteY127" fmla="*/ 478155 h 1568767"/>
                <a:gd name="connsiteX128" fmla="*/ 3556635 w 6141719"/>
                <a:gd name="connsiteY128" fmla="*/ 478155 h 1568767"/>
                <a:gd name="connsiteX129" fmla="*/ 3584258 w 6141719"/>
                <a:gd name="connsiteY129" fmla="*/ 474345 h 1568767"/>
                <a:gd name="connsiteX130" fmla="*/ 3612833 w 6141719"/>
                <a:gd name="connsiteY130" fmla="*/ 489585 h 1568767"/>
                <a:gd name="connsiteX131" fmla="*/ 3640455 w 6141719"/>
                <a:gd name="connsiteY131" fmla="*/ 497205 h 1568767"/>
                <a:gd name="connsiteX132" fmla="*/ 3668078 w 6141719"/>
                <a:gd name="connsiteY132" fmla="*/ 524827 h 1568767"/>
                <a:gd name="connsiteX133" fmla="*/ 3695700 w 6141719"/>
                <a:gd name="connsiteY133" fmla="*/ 532447 h 1568767"/>
                <a:gd name="connsiteX134" fmla="*/ 3723323 w 6141719"/>
                <a:gd name="connsiteY134" fmla="*/ 524827 h 1568767"/>
                <a:gd name="connsiteX135" fmla="*/ 3750945 w 6141719"/>
                <a:gd name="connsiteY135" fmla="*/ 570547 h 1568767"/>
                <a:gd name="connsiteX136" fmla="*/ 3779520 w 6141719"/>
                <a:gd name="connsiteY136" fmla="*/ 586740 h 1568767"/>
                <a:gd name="connsiteX137" fmla="*/ 3807143 w 6141719"/>
                <a:gd name="connsiteY137" fmla="*/ 598170 h 1568767"/>
                <a:gd name="connsiteX138" fmla="*/ 3834765 w 6141719"/>
                <a:gd name="connsiteY138" fmla="*/ 601980 h 1568767"/>
                <a:gd name="connsiteX139" fmla="*/ 3862388 w 6141719"/>
                <a:gd name="connsiteY139" fmla="*/ 629602 h 1568767"/>
                <a:gd name="connsiteX140" fmla="*/ 3890010 w 6141719"/>
                <a:gd name="connsiteY140" fmla="*/ 633413 h 1568767"/>
                <a:gd name="connsiteX141" fmla="*/ 3918585 w 6141719"/>
                <a:gd name="connsiteY141" fmla="*/ 637222 h 1568767"/>
                <a:gd name="connsiteX142" fmla="*/ 3946208 w 6141719"/>
                <a:gd name="connsiteY142" fmla="*/ 633413 h 1568767"/>
                <a:gd name="connsiteX143" fmla="*/ 3973830 w 6141719"/>
                <a:gd name="connsiteY143" fmla="*/ 641032 h 1568767"/>
                <a:gd name="connsiteX144" fmla="*/ 4001453 w 6141719"/>
                <a:gd name="connsiteY144" fmla="*/ 652463 h 1568767"/>
                <a:gd name="connsiteX145" fmla="*/ 4029075 w 6141719"/>
                <a:gd name="connsiteY145" fmla="*/ 680085 h 1568767"/>
                <a:gd name="connsiteX146" fmla="*/ 4056698 w 6141719"/>
                <a:gd name="connsiteY146" fmla="*/ 714375 h 1568767"/>
                <a:gd name="connsiteX147" fmla="*/ 4085273 w 6141719"/>
                <a:gd name="connsiteY147" fmla="*/ 725805 h 1568767"/>
                <a:gd name="connsiteX148" fmla="*/ 4112895 w 6141719"/>
                <a:gd name="connsiteY148" fmla="*/ 749617 h 1568767"/>
                <a:gd name="connsiteX149" fmla="*/ 4140518 w 6141719"/>
                <a:gd name="connsiteY149" fmla="*/ 749617 h 1568767"/>
                <a:gd name="connsiteX150" fmla="*/ 4168140 w 6141719"/>
                <a:gd name="connsiteY150" fmla="*/ 757238 h 1568767"/>
                <a:gd name="connsiteX151" fmla="*/ 4195763 w 6141719"/>
                <a:gd name="connsiteY151" fmla="*/ 772477 h 1568767"/>
                <a:gd name="connsiteX152" fmla="*/ 4223385 w 6141719"/>
                <a:gd name="connsiteY152" fmla="*/ 788670 h 1568767"/>
                <a:gd name="connsiteX153" fmla="*/ 4251960 w 6141719"/>
                <a:gd name="connsiteY153" fmla="*/ 811530 h 1568767"/>
                <a:gd name="connsiteX154" fmla="*/ 4279583 w 6141719"/>
                <a:gd name="connsiteY154" fmla="*/ 831532 h 1568767"/>
                <a:gd name="connsiteX155" fmla="*/ 4307205 w 6141719"/>
                <a:gd name="connsiteY155" fmla="*/ 850582 h 1568767"/>
                <a:gd name="connsiteX156" fmla="*/ 4334828 w 6141719"/>
                <a:gd name="connsiteY156" fmla="*/ 889635 h 1568767"/>
                <a:gd name="connsiteX157" fmla="*/ 4362450 w 6141719"/>
                <a:gd name="connsiteY157" fmla="*/ 920115 h 1568767"/>
                <a:gd name="connsiteX158" fmla="*/ 4391025 w 6141719"/>
                <a:gd name="connsiteY158" fmla="*/ 951547 h 1568767"/>
                <a:gd name="connsiteX159" fmla="*/ 4418648 w 6141719"/>
                <a:gd name="connsiteY159" fmla="*/ 943927 h 1568767"/>
                <a:gd name="connsiteX160" fmla="*/ 4446270 w 6141719"/>
                <a:gd name="connsiteY160" fmla="*/ 932497 h 1568767"/>
                <a:gd name="connsiteX161" fmla="*/ 4473893 w 6141719"/>
                <a:gd name="connsiteY161" fmla="*/ 986790 h 1568767"/>
                <a:gd name="connsiteX162" fmla="*/ 4501515 w 6141719"/>
                <a:gd name="connsiteY162" fmla="*/ 1056323 h 1568767"/>
                <a:gd name="connsiteX163" fmla="*/ 4529138 w 6141719"/>
                <a:gd name="connsiteY163" fmla="*/ 1087755 h 1568767"/>
                <a:gd name="connsiteX164" fmla="*/ 4557713 w 6141719"/>
                <a:gd name="connsiteY164" fmla="*/ 1106805 h 1568767"/>
                <a:gd name="connsiteX165" fmla="*/ 4585335 w 6141719"/>
                <a:gd name="connsiteY165" fmla="*/ 1129665 h 1568767"/>
                <a:gd name="connsiteX166" fmla="*/ 4612958 w 6141719"/>
                <a:gd name="connsiteY166" fmla="*/ 1129665 h 1568767"/>
                <a:gd name="connsiteX167" fmla="*/ 4640580 w 6141719"/>
                <a:gd name="connsiteY167" fmla="*/ 1122045 h 1568767"/>
                <a:gd name="connsiteX168" fmla="*/ 4668203 w 6141719"/>
                <a:gd name="connsiteY168" fmla="*/ 1134427 h 1568767"/>
                <a:gd name="connsiteX169" fmla="*/ 4695825 w 6141719"/>
                <a:gd name="connsiteY169" fmla="*/ 1149667 h 1568767"/>
                <a:gd name="connsiteX170" fmla="*/ 4724400 w 6141719"/>
                <a:gd name="connsiteY170" fmla="*/ 1164907 h 1568767"/>
                <a:gd name="connsiteX171" fmla="*/ 4752023 w 6141719"/>
                <a:gd name="connsiteY171" fmla="*/ 1176338 h 1568767"/>
                <a:gd name="connsiteX172" fmla="*/ 4779645 w 6141719"/>
                <a:gd name="connsiteY172" fmla="*/ 1184910 h 1568767"/>
                <a:gd name="connsiteX173" fmla="*/ 4807268 w 6141719"/>
                <a:gd name="connsiteY173" fmla="*/ 1192530 h 1568767"/>
                <a:gd name="connsiteX174" fmla="*/ 4834890 w 6141719"/>
                <a:gd name="connsiteY174" fmla="*/ 1200150 h 1568767"/>
                <a:gd name="connsiteX175" fmla="*/ 4862513 w 6141719"/>
                <a:gd name="connsiteY175" fmla="*/ 1207770 h 1568767"/>
                <a:gd name="connsiteX176" fmla="*/ 4891088 w 6141719"/>
                <a:gd name="connsiteY176" fmla="*/ 1219200 h 1568767"/>
                <a:gd name="connsiteX177" fmla="*/ 4918710 w 6141719"/>
                <a:gd name="connsiteY177" fmla="*/ 1226820 h 1568767"/>
                <a:gd name="connsiteX178" fmla="*/ 4946333 w 6141719"/>
                <a:gd name="connsiteY178" fmla="*/ 1239202 h 1568767"/>
                <a:gd name="connsiteX179" fmla="*/ 4973955 w 6141719"/>
                <a:gd name="connsiteY179" fmla="*/ 1254442 h 1568767"/>
                <a:gd name="connsiteX180" fmla="*/ 5001578 w 6141719"/>
                <a:gd name="connsiteY180" fmla="*/ 1258252 h 1568767"/>
                <a:gd name="connsiteX181" fmla="*/ 5030153 w 6141719"/>
                <a:gd name="connsiteY181" fmla="*/ 1277302 h 1568767"/>
                <a:gd name="connsiteX182" fmla="*/ 5057775 w 6141719"/>
                <a:gd name="connsiteY182" fmla="*/ 1285875 h 1568767"/>
                <a:gd name="connsiteX183" fmla="*/ 5085398 w 6141719"/>
                <a:gd name="connsiteY183" fmla="*/ 1301115 h 1568767"/>
                <a:gd name="connsiteX184" fmla="*/ 5113020 w 6141719"/>
                <a:gd name="connsiteY184" fmla="*/ 1308735 h 1568767"/>
                <a:gd name="connsiteX185" fmla="*/ 5140643 w 6141719"/>
                <a:gd name="connsiteY185" fmla="*/ 1320165 h 1568767"/>
                <a:gd name="connsiteX186" fmla="*/ 5168265 w 6141719"/>
                <a:gd name="connsiteY186" fmla="*/ 1327785 h 1568767"/>
                <a:gd name="connsiteX187" fmla="*/ 5196840 w 6141719"/>
                <a:gd name="connsiteY187" fmla="*/ 1336357 h 1568767"/>
                <a:gd name="connsiteX188" fmla="*/ 5224463 w 6141719"/>
                <a:gd name="connsiteY188" fmla="*/ 1343977 h 1568767"/>
                <a:gd name="connsiteX189" fmla="*/ 5252085 w 6141719"/>
                <a:gd name="connsiteY189" fmla="*/ 1347788 h 1568767"/>
                <a:gd name="connsiteX190" fmla="*/ 5279708 w 6141719"/>
                <a:gd name="connsiteY190" fmla="*/ 1355407 h 1568767"/>
                <a:gd name="connsiteX191" fmla="*/ 5307330 w 6141719"/>
                <a:gd name="connsiteY191" fmla="*/ 1359217 h 1568767"/>
                <a:gd name="connsiteX192" fmla="*/ 5334953 w 6141719"/>
                <a:gd name="connsiteY192" fmla="*/ 1361123 h 1568767"/>
                <a:gd name="connsiteX193" fmla="*/ 5363528 w 6141719"/>
                <a:gd name="connsiteY193" fmla="*/ 1365885 h 1568767"/>
                <a:gd name="connsiteX194" fmla="*/ 5391150 w 6141719"/>
                <a:gd name="connsiteY194" fmla="*/ 1369695 h 1568767"/>
                <a:gd name="connsiteX195" fmla="*/ 5418773 w 6141719"/>
                <a:gd name="connsiteY195" fmla="*/ 1377315 h 1568767"/>
                <a:gd name="connsiteX196" fmla="*/ 5446395 w 6141719"/>
                <a:gd name="connsiteY196" fmla="*/ 1383982 h 1568767"/>
                <a:gd name="connsiteX197" fmla="*/ 5474018 w 6141719"/>
                <a:gd name="connsiteY197" fmla="*/ 1391602 h 1568767"/>
                <a:gd name="connsiteX198" fmla="*/ 5501640 w 6141719"/>
                <a:gd name="connsiteY198" fmla="*/ 1400175 h 1568767"/>
                <a:gd name="connsiteX199" fmla="*/ 5530215 w 6141719"/>
                <a:gd name="connsiteY199" fmla="*/ 1409700 h 1568767"/>
                <a:gd name="connsiteX200" fmla="*/ 5557838 w 6141719"/>
                <a:gd name="connsiteY200" fmla="*/ 1420177 h 1568767"/>
                <a:gd name="connsiteX201" fmla="*/ 5585460 w 6141719"/>
                <a:gd name="connsiteY201" fmla="*/ 1429702 h 1568767"/>
                <a:gd name="connsiteX202" fmla="*/ 5613083 w 6141719"/>
                <a:gd name="connsiteY202" fmla="*/ 1440180 h 1568767"/>
                <a:gd name="connsiteX203" fmla="*/ 5640705 w 6141719"/>
                <a:gd name="connsiteY203" fmla="*/ 1450657 h 1568767"/>
                <a:gd name="connsiteX204" fmla="*/ 5669280 w 6141719"/>
                <a:gd name="connsiteY204" fmla="*/ 1460182 h 1568767"/>
                <a:gd name="connsiteX205" fmla="*/ 5696903 w 6141719"/>
                <a:gd name="connsiteY205" fmla="*/ 1471613 h 1568767"/>
                <a:gd name="connsiteX206" fmla="*/ 5724525 w 6141719"/>
                <a:gd name="connsiteY206" fmla="*/ 1481138 h 1568767"/>
                <a:gd name="connsiteX207" fmla="*/ 5752148 w 6141719"/>
                <a:gd name="connsiteY207" fmla="*/ 1491615 h 1568767"/>
                <a:gd name="connsiteX208" fmla="*/ 5779770 w 6141719"/>
                <a:gd name="connsiteY208" fmla="*/ 1500188 h 1568767"/>
                <a:gd name="connsiteX209" fmla="*/ 5807393 w 6141719"/>
                <a:gd name="connsiteY209" fmla="*/ 1509713 h 1568767"/>
                <a:gd name="connsiteX210" fmla="*/ 5835968 w 6141719"/>
                <a:gd name="connsiteY210" fmla="*/ 1516380 h 1568767"/>
                <a:gd name="connsiteX211" fmla="*/ 5863590 w 6141719"/>
                <a:gd name="connsiteY211" fmla="*/ 1524000 h 1568767"/>
                <a:gd name="connsiteX212" fmla="*/ 5891213 w 6141719"/>
                <a:gd name="connsiteY212" fmla="*/ 1531620 h 1568767"/>
                <a:gd name="connsiteX213" fmla="*/ 5918835 w 6141719"/>
                <a:gd name="connsiteY213" fmla="*/ 1537335 h 1568767"/>
                <a:gd name="connsiteX214" fmla="*/ 5946458 w 6141719"/>
                <a:gd name="connsiteY214" fmla="*/ 1544002 h 1568767"/>
                <a:gd name="connsiteX215" fmla="*/ 5974080 w 6141719"/>
                <a:gd name="connsiteY215" fmla="*/ 1548765 h 1568767"/>
                <a:gd name="connsiteX216" fmla="*/ 6002655 w 6141719"/>
                <a:gd name="connsiteY216" fmla="*/ 1553527 h 1568767"/>
                <a:gd name="connsiteX217" fmla="*/ 6030278 w 6141719"/>
                <a:gd name="connsiteY217" fmla="*/ 1558290 h 1568767"/>
                <a:gd name="connsiteX218" fmla="*/ 6057900 w 6141719"/>
                <a:gd name="connsiteY218" fmla="*/ 1561148 h 1568767"/>
                <a:gd name="connsiteX219" fmla="*/ 6085523 w 6141719"/>
                <a:gd name="connsiteY219" fmla="*/ 1564005 h 1568767"/>
                <a:gd name="connsiteX220" fmla="*/ 6113145 w 6141719"/>
                <a:gd name="connsiteY220" fmla="*/ 1565910 h 1568767"/>
                <a:gd name="connsiteX221" fmla="*/ 6141720 w 6141719"/>
                <a:gd name="connsiteY221" fmla="*/ 1568767 h 1568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Lst>
              <a:rect l="l" t="t" r="r" b="b"/>
              <a:pathLst>
                <a:path w="6141719" h="1568767">
                  <a:moveTo>
                    <a:pt x="0" y="54292"/>
                  </a:moveTo>
                  <a:lnTo>
                    <a:pt x="27622" y="58102"/>
                  </a:lnTo>
                  <a:lnTo>
                    <a:pt x="55245" y="58102"/>
                  </a:lnTo>
                  <a:lnTo>
                    <a:pt x="82868" y="61913"/>
                  </a:lnTo>
                  <a:lnTo>
                    <a:pt x="111443" y="61913"/>
                  </a:lnTo>
                  <a:lnTo>
                    <a:pt x="139065" y="61913"/>
                  </a:lnTo>
                  <a:lnTo>
                    <a:pt x="166687" y="61913"/>
                  </a:lnTo>
                  <a:lnTo>
                    <a:pt x="194310" y="65722"/>
                  </a:lnTo>
                  <a:lnTo>
                    <a:pt x="221933" y="65722"/>
                  </a:lnTo>
                  <a:lnTo>
                    <a:pt x="250508" y="65722"/>
                  </a:lnTo>
                  <a:lnTo>
                    <a:pt x="278130" y="65722"/>
                  </a:lnTo>
                  <a:lnTo>
                    <a:pt x="305753" y="70485"/>
                  </a:lnTo>
                  <a:lnTo>
                    <a:pt x="333375" y="70485"/>
                  </a:lnTo>
                  <a:lnTo>
                    <a:pt x="360997" y="74295"/>
                  </a:lnTo>
                  <a:lnTo>
                    <a:pt x="388620" y="74295"/>
                  </a:lnTo>
                  <a:lnTo>
                    <a:pt x="417195" y="78105"/>
                  </a:lnTo>
                  <a:lnTo>
                    <a:pt x="444818" y="78105"/>
                  </a:lnTo>
                  <a:lnTo>
                    <a:pt x="472440" y="78105"/>
                  </a:lnTo>
                  <a:lnTo>
                    <a:pt x="500062" y="78105"/>
                  </a:lnTo>
                  <a:lnTo>
                    <a:pt x="527685" y="78105"/>
                  </a:lnTo>
                  <a:lnTo>
                    <a:pt x="555308" y="81915"/>
                  </a:lnTo>
                  <a:lnTo>
                    <a:pt x="583883" y="81915"/>
                  </a:lnTo>
                  <a:lnTo>
                    <a:pt x="611505" y="81915"/>
                  </a:lnTo>
                  <a:lnTo>
                    <a:pt x="639128" y="81915"/>
                  </a:lnTo>
                  <a:lnTo>
                    <a:pt x="666750" y="81915"/>
                  </a:lnTo>
                  <a:lnTo>
                    <a:pt x="694373" y="81915"/>
                  </a:lnTo>
                  <a:lnTo>
                    <a:pt x="721995" y="81915"/>
                  </a:lnTo>
                  <a:lnTo>
                    <a:pt x="750570" y="81915"/>
                  </a:lnTo>
                  <a:lnTo>
                    <a:pt x="778192" y="81915"/>
                  </a:lnTo>
                  <a:lnTo>
                    <a:pt x="805815" y="81915"/>
                  </a:lnTo>
                  <a:lnTo>
                    <a:pt x="833437" y="78105"/>
                  </a:lnTo>
                  <a:lnTo>
                    <a:pt x="861060" y="78105"/>
                  </a:lnTo>
                  <a:lnTo>
                    <a:pt x="889635" y="78105"/>
                  </a:lnTo>
                  <a:lnTo>
                    <a:pt x="917258" y="78105"/>
                  </a:lnTo>
                  <a:lnTo>
                    <a:pt x="944880" y="74295"/>
                  </a:lnTo>
                  <a:lnTo>
                    <a:pt x="972503" y="78105"/>
                  </a:lnTo>
                  <a:lnTo>
                    <a:pt x="1000125" y="78105"/>
                  </a:lnTo>
                  <a:lnTo>
                    <a:pt x="1027748" y="78105"/>
                  </a:lnTo>
                  <a:lnTo>
                    <a:pt x="1056323" y="78105"/>
                  </a:lnTo>
                  <a:lnTo>
                    <a:pt x="1083945" y="81915"/>
                  </a:lnTo>
                  <a:lnTo>
                    <a:pt x="1111567" y="81915"/>
                  </a:lnTo>
                  <a:lnTo>
                    <a:pt x="1139190" y="81915"/>
                  </a:lnTo>
                  <a:lnTo>
                    <a:pt x="1166813" y="78105"/>
                  </a:lnTo>
                  <a:lnTo>
                    <a:pt x="1194435" y="81915"/>
                  </a:lnTo>
                  <a:lnTo>
                    <a:pt x="1223010" y="81915"/>
                  </a:lnTo>
                  <a:lnTo>
                    <a:pt x="1250633" y="85725"/>
                  </a:lnTo>
                  <a:lnTo>
                    <a:pt x="1278255" y="70485"/>
                  </a:lnTo>
                  <a:lnTo>
                    <a:pt x="1305878" y="78105"/>
                  </a:lnTo>
                  <a:lnTo>
                    <a:pt x="1333500" y="74295"/>
                  </a:lnTo>
                  <a:lnTo>
                    <a:pt x="1361123" y="74295"/>
                  </a:lnTo>
                  <a:lnTo>
                    <a:pt x="1389698" y="85725"/>
                  </a:lnTo>
                  <a:lnTo>
                    <a:pt x="1417320" y="70485"/>
                  </a:lnTo>
                  <a:lnTo>
                    <a:pt x="1444942" y="50482"/>
                  </a:lnTo>
                  <a:lnTo>
                    <a:pt x="1472565" y="39052"/>
                  </a:lnTo>
                  <a:lnTo>
                    <a:pt x="1500188" y="20002"/>
                  </a:lnTo>
                  <a:lnTo>
                    <a:pt x="1528763" y="7620"/>
                  </a:lnTo>
                  <a:lnTo>
                    <a:pt x="1556385" y="0"/>
                  </a:lnTo>
                  <a:lnTo>
                    <a:pt x="1584008" y="0"/>
                  </a:lnTo>
                  <a:lnTo>
                    <a:pt x="1611630" y="15240"/>
                  </a:lnTo>
                  <a:lnTo>
                    <a:pt x="1639253" y="20002"/>
                  </a:lnTo>
                  <a:lnTo>
                    <a:pt x="1666875" y="50482"/>
                  </a:lnTo>
                  <a:lnTo>
                    <a:pt x="1695450" y="50482"/>
                  </a:lnTo>
                  <a:lnTo>
                    <a:pt x="1723073" y="61913"/>
                  </a:lnTo>
                  <a:lnTo>
                    <a:pt x="1750695" y="65722"/>
                  </a:lnTo>
                  <a:lnTo>
                    <a:pt x="1778317" y="78105"/>
                  </a:lnTo>
                  <a:lnTo>
                    <a:pt x="1805940" y="74295"/>
                  </a:lnTo>
                  <a:lnTo>
                    <a:pt x="1833563" y="81915"/>
                  </a:lnTo>
                  <a:lnTo>
                    <a:pt x="1862138" y="85725"/>
                  </a:lnTo>
                  <a:lnTo>
                    <a:pt x="1889760" y="70485"/>
                  </a:lnTo>
                  <a:lnTo>
                    <a:pt x="1917383" y="81915"/>
                  </a:lnTo>
                  <a:lnTo>
                    <a:pt x="1945005" y="89535"/>
                  </a:lnTo>
                  <a:lnTo>
                    <a:pt x="1972627" y="78105"/>
                  </a:lnTo>
                  <a:lnTo>
                    <a:pt x="2001202" y="81915"/>
                  </a:lnTo>
                  <a:lnTo>
                    <a:pt x="2028825" y="93345"/>
                  </a:lnTo>
                  <a:lnTo>
                    <a:pt x="2056448" y="97155"/>
                  </a:lnTo>
                  <a:lnTo>
                    <a:pt x="2084070" y="104775"/>
                  </a:lnTo>
                  <a:lnTo>
                    <a:pt x="2111693" y="108585"/>
                  </a:lnTo>
                  <a:lnTo>
                    <a:pt x="2139315" y="116205"/>
                  </a:lnTo>
                  <a:lnTo>
                    <a:pt x="2167890" y="100965"/>
                  </a:lnTo>
                  <a:lnTo>
                    <a:pt x="2195513" y="120967"/>
                  </a:lnTo>
                  <a:lnTo>
                    <a:pt x="2223135" y="100965"/>
                  </a:lnTo>
                  <a:lnTo>
                    <a:pt x="2250758" y="120967"/>
                  </a:lnTo>
                  <a:lnTo>
                    <a:pt x="2278380" y="104775"/>
                  </a:lnTo>
                  <a:lnTo>
                    <a:pt x="2306003" y="108585"/>
                  </a:lnTo>
                  <a:lnTo>
                    <a:pt x="2334578" y="120967"/>
                  </a:lnTo>
                  <a:lnTo>
                    <a:pt x="2362200" y="116205"/>
                  </a:lnTo>
                  <a:lnTo>
                    <a:pt x="2389823" y="120967"/>
                  </a:lnTo>
                  <a:lnTo>
                    <a:pt x="2417445" y="120967"/>
                  </a:lnTo>
                  <a:lnTo>
                    <a:pt x="2445068" y="124777"/>
                  </a:lnTo>
                  <a:lnTo>
                    <a:pt x="2472690" y="116205"/>
                  </a:lnTo>
                  <a:lnTo>
                    <a:pt x="2501265" y="104775"/>
                  </a:lnTo>
                  <a:lnTo>
                    <a:pt x="2528888" y="112395"/>
                  </a:lnTo>
                  <a:lnTo>
                    <a:pt x="2556510" y="97155"/>
                  </a:lnTo>
                  <a:lnTo>
                    <a:pt x="2584133" y="116205"/>
                  </a:lnTo>
                  <a:lnTo>
                    <a:pt x="2611755" y="116205"/>
                  </a:lnTo>
                  <a:lnTo>
                    <a:pt x="2640330" y="112395"/>
                  </a:lnTo>
                  <a:lnTo>
                    <a:pt x="2667953" y="120967"/>
                  </a:lnTo>
                  <a:lnTo>
                    <a:pt x="2695575" y="124777"/>
                  </a:lnTo>
                  <a:lnTo>
                    <a:pt x="2723198" y="116205"/>
                  </a:lnTo>
                  <a:lnTo>
                    <a:pt x="2750820" y="132397"/>
                  </a:lnTo>
                  <a:lnTo>
                    <a:pt x="2778443" y="128588"/>
                  </a:lnTo>
                  <a:lnTo>
                    <a:pt x="2807018" y="132397"/>
                  </a:lnTo>
                  <a:lnTo>
                    <a:pt x="2834640" y="159067"/>
                  </a:lnTo>
                  <a:lnTo>
                    <a:pt x="2862263" y="182880"/>
                  </a:lnTo>
                  <a:lnTo>
                    <a:pt x="2889885" y="205740"/>
                  </a:lnTo>
                  <a:lnTo>
                    <a:pt x="2917508" y="209550"/>
                  </a:lnTo>
                  <a:lnTo>
                    <a:pt x="2945130" y="237172"/>
                  </a:lnTo>
                  <a:lnTo>
                    <a:pt x="2973705" y="263842"/>
                  </a:lnTo>
                  <a:lnTo>
                    <a:pt x="3001328" y="272415"/>
                  </a:lnTo>
                  <a:lnTo>
                    <a:pt x="3028950" y="295275"/>
                  </a:lnTo>
                  <a:lnTo>
                    <a:pt x="3056573" y="302895"/>
                  </a:lnTo>
                  <a:lnTo>
                    <a:pt x="3084195" y="318135"/>
                  </a:lnTo>
                  <a:lnTo>
                    <a:pt x="3111818" y="338138"/>
                  </a:lnTo>
                  <a:lnTo>
                    <a:pt x="3140393" y="353377"/>
                  </a:lnTo>
                  <a:lnTo>
                    <a:pt x="3168015" y="341947"/>
                  </a:lnTo>
                  <a:lnTo>
                    <a:pt x="3195638" y="345757"/>
                  </a:lnTo>
                  <a:lnTo>
                    <a:pt x="3223260" y="353377"/>
                  </a:lnTo>
                  <a:lnTo>
                    <a:pt x="3250883" y="345757"/>
                  </a:lnTo>
                  <a:lnTo>
                    <a:pt x="3279458" y="256222"/>
                  </a:lnTo>
                  <a:lnTo>
                    <a:pt x="3307080" y="330517"/>
                  </a:lnTo>
                  <a:lnTo>
                    <a:pt x="3334703" y="381000"/>
                  </a:lnTo>
                  <a:lnTo>
                    <a:pt x="3362325" y="388620"/>
                  </a:lnTo>
                  <a:lnTo>
                    <a:pt x="3389948" y="427672"/>
                  </a:lnTo>
                  <a:lnTo>
                    <a:pt x="3417570" y="431482"/>
                  </a:lnTo>
                  <a:lnTo>
                    <a:pt x="3446145" y="431482"/>
                  </a:lnTo>
                  <a:lnTo>
                    <a:pt x="3473768" y="458152"/>
                  </a:lnTo>
                  <a:lnTo>
                    <a:pt x="3501390" y="446722"/>
                  </a:lnTo>
                  <a:lnTo>
                    <a:pt x="3529013" y="478155"/>
                  </a:lnTo>
                  <a:lnTo>
                    <a:pt x="3556635" y="478155"/>
                  </a:lnTo>
                  <a:lnTo>
                    <a:pt x="3584258" y="474345"/>
                  </a:lnTo>
                  <a:lnTo>
                    <a:pt x="3612833" y="489585"/>
                  </a:lnTo>
                  <a:lnTo>
                    <a:pt x="3640455" y="497205"/>
                  </a:lnTo>
                  <a:lnTo>
                    <a:pt x="3668078" y="524827"/>
                  </a:lnTo>
                  <a:lnTo>
                    <a:pt x="3695700" y="532447"/>
                  </a:lnTo>
                  <a:lnTo>
                    <a:pt x="3723323" y="524827"/>
                  </a:lnTo>
                  <a:lnTo>
                    <a:pt x="3750945" y="570547"/>
                  </a:lnTo>
                  <a:lnTo>
                    <a:pt x="3779520" y="586740"/>
                  </a:lnTo>
                  <a:lnTo>
                    <a:pt x="3807143" y="598170"/>
                  </a:lnTo>
                  <a:lnTo>
                    <a:pt x="3834765" y="601980"/>
                  </a:lnTo>
                  <a:lnTo>
                    <a:pt x="3862388" y="629602"/>
                  </a:lnTo>
                  <a:lnTo>
                    <a:pt x="3890010" y="633413"/>
                  </a:lnTo>
                  <a:lnTo>
                    <a:pt x="3918585" y="637222"/>
                  </a:lnTo>
                  <a:lnTo>
                    <a:pt x="3946208" y="633413"/>
                  </a:lnTo>
                  <a:lnTo>
                    <a:pt x="3973830" y="641032"/>
                  </a:lnTo>
                  <a:lnTo>
                    <a:pt x="4001453" y="652463"/>
                  </a:lnTo>
                  <a:lnTo>
                    <a:pt x="4029075" y="680085"/>
                  </a:lnTo>
                  <a:lnTo>
                    <a:pt x="4056698" y="714375"/>
                  </a:lnTo>
                  <a:lnTo>
                    <a:pt x="4085273" y="725805"/>
                  </a:lnTo>
                  <a:lnTo>
                    <a:pt x="4112895" y="749617"/>
                  </a:lnTo>
                  <a:lnTo>
                    <a:pt x="4140518" y="749617"/>
                  </a:lnTo>
                  <a:lnTo>
                    <a:pt x="4168140" y="757238"/>
                  </a:lnTo>
                  <a:lnTo>
                    <a:pt x="4195763" y="772477"/>
                  </a:lnTo>
                  <a:lnTo>
                    <a:pt x="4223385" y="788670"/>
                  </a:lnTo>
                  <a:lnTo>
                    <a:pt x="4251960" y="811530"/>
                  </a:lnTo>
                  <a:lnTo>
                    <a:pt x="4279583" y="831532"/>
                  </a:lnTo>
                  <a:lnTo>
                    <a:pt x="4307205" y="850582"/>
                  </a:lnTo>
                  <a:lnTo>
                    <a:pt x="4334828" y="889635"/>
                  </a:lnTo>
                  <a:lnTo>
                    <a:pt x="4362450" y="920115"/>
                  </a:lnTo>
                  <a:lnTo>
                    <a:pt x="4391025" y="951547"/>
                  </a:lnTo>
                  <a:lnTo>
                    <a:pt x="4418648" y="943927"/>
                  </a:lnTo>
                  <a:lnTo>
                    <a:pt x="4446270" y="932497"/>
                  </a:lnTo>
                  <a:lnTo>
                    <a:pt x="4473893" y="986790"/>
                  </a:lnTo>
                  <a:lnTo>
                    <a:pt x="4501515" y="1056323"/>
                  </a:lnTo>
                  <a:lnTo>
                    <a:pt x="4529138" y="1087755"/>
                  </a:lnTo>
                  <a:lnTo>
                    <a:pt x="4557713" y="1106805"/>
                  </a:lnTo>
                  <a:lnTo>
                    <a:pt x="4585335" y="1129665"/>
                  </a:lnTo>
                  <a:lnTo>
                    <a:pt x="4612958" y="1129665"/>
                  </a:lnTo>
                  <a:lnTo>
                    <a:pt x="4640580" y="1122045"/>
                  </a:lnTo>
                  <a:lnTo>
                    <a:pt x="4668203" y="1134427"/>
                  </a:lnTo>
                  <a:lnTo>
                    <a:pt x="4695825" y="1149667"/>
                  </a:lnTo>
                  <a:lnTo>
                    <a:pt x="4724400" y="1164907"/>
                  </a:lnTo>
                  <a:lnTo>
                    <a:pt x="4752023" y="1176338"/>
                  </a:lnTo>
                  <a:lnTo>
                    <a:pt x="4779645" y="1184910"/>
                  </a:lnTo>
                  <a:lnTo>
                    <a:pt x="4807268" y="1192530"/>
                  </a:lnTo>
                  <a:lnTo>
                    <a:pt x="4834890" y="1200150"/>
                  </a:lnTo>
                  <a:lnTo>
                    <a:pt x="4862513" y="1207770"/>
                  </a:lnTo>
                  <a:lnTo>
                    <a:pt x="4891088" y="1219200"/>
                  </a:lnTo>
                  <a:lnTo>
                    <a:pt x="4918710" y="1226820"/>
                  </a:lnTo>
                  <a:lnTo>
                    <a:pt x="4946333" y="1239202"/>
                  </a:lnTo>
                  <a:lnTo>
                    <a:pt x="4973955" y="1254442"/>
                  </a:lnTo>
                  <a:lnTo>
                    <a:pt x="5001578" y="1258252"/>
                  </a:lnTo>
                  <a:lnTo>
                    <a:pt x="5030153" y="1277302"/>
                  </a:lnTo>
                  <a:lnTo>
                    <a:pt x="5057775" y="1285875"/>
                  </a:lnTo>
                  <a:lnTo>
                    <a:pt x="5085398" y="1301115"/>
                  </a:lnTo>
                  <a:lnTo>
                    <a:pt x="5113020" y="1308735"/>
                  </a:lnTo>
                  <a:lnTo>
                    <a:pt x="5140643" y="1320165"/>
                  </a:lnTo>
                  <a:lnTo>
                    <a:pt x="5168265" y="1327785"/>
                  </a:lnTo>
                  <a:lnTo>
                    <a:pt x="5196840" y="1336357"/>
                  </a:lnTo>
                  <a:lnTo>
                    <a:pt x="5224463" y="1343977"/>
                  </a:lnTo>
                  <a:lnTo>
                    <a:pt x="5252085" y="1347788"/>
                  </a:lnTo>
                  <a:lnTo>
                    <a:pt x="5279708" y="1355407"/>
                  </a:lnTo>
                  <a:lnTo>
                    <a:pt x="5307330" y="1359217"/>
                  </a:lnTo>
                  <a:lnTo>
                    <a:pt x="5334953" y="1361123"/>
                  </a:lnTo>
                  <a:lnTo>
                    <a:pt x="5363528" y="1365885"/>
                  </a:lnTo>
                  <a:lnTo>
                    <a:pt x="5391150" y="1369695"/>
                  </a:lnTo>
                  <a:lnTo>
                    <a:pt x="5418773" y="1377315"/>
                  </a:lnTo>
                  <a:lnTo>
                    <a:pt x="5446395" y="1383982"/>
                  </a:lnTo>
                  <a:lnTo>
                    <a:pt x="5474018" y="1391602"/>
                  </a:lnTo>
                  <a:lnTo>
                    <a:pt x="5501640" y="1400175"/>
                  </a:lnTo>
                  <a:lnTo>
                    <a:pt x="5530215" y="1409700"/>
                  </a:lnTo>
                  <a:lnTo>
                    <a:pt x="5557838" y="1420177"/>
                  </a:lnTo>
                  <a:lnTo>
                    <a:pt x="5585460" y="1429702"/>
                  </a:lnTo>
                  <a:lnTo>
                    <a:pt x="5613083" y="1440180"/>
                  </a:lnTo>
                  <a:lnTo>
                    <a:pt x="5640705" y="1450657"/>
                  </a:lnTo>
                  <a:lnTo>
                    <a:pt x="5669280" y="1460182"/>
                  </a:lnTo>
                  <a:lnTo>
                    <a:pt x="5696903" y="1471613"/>
                  </a:lnTo>
                  <a:lnTo>
                    <a:pt x="5724525" y="1481138"/>
                  </a:lnTo>
                  <a:lnTo>
                    <a:pt x="5752148" y="1491615"/>
                  </a:lnTo>
                  <a:lnTo>
                    <a:pt x="5779770" y="1500188"/>
                  </a:lnTo>
                  <a:lnTo>
                    <a:pt x="5807393" y="1509713"/>
                  </a:lnTo>
                  <a:lnTo>
                    <a:pt x="5835968" y="1516380"/>
                  </a:lnTo>
                  <a:lnTo>
                    <a:pt x="5863590" y="1524000"/>
                  </a:lnTo>
                  <a:lnTo>
                    <a:pt x="5891213" y="1531620"/>
                  </a:lnTo>
                  <a:lnTo>
                    <a:pt x="5918835" y="1537335"/>
                  </a:lnTo>
                  <a:lnTo>
                    <a:pt x="5946458" y="1544002"/>
                  </a:lnTo>
                  <a:lnTo>
                    <a:pt x="5974080" y="1548765"/>
                  </a:lnTo>
                  <a:lnTo>
                    <a:pt x="6002655" y="1553527"/>
                  </a:lnTo>
                  <a:lnTo>
                    <a:pt x="6030278" y="1558290"/>
                  </a:lnTo>
                  <a:lnTo>
                    <a:pt x="6057900" y="1561148"/>
                  </a:lnTo>
                  <a:lnTo>
                    <a:pt x="6085523" y="1564005"/>
                  </a:lnTo>
                  <a:lnTo>
                    <a:pt x="6113145" y="1565910"/>
                  </a:lnTo>
                  <a:lnTo>
                    <a:pt x="6141720" y="1568767"/>
                  </a:lnTo>
                </a:path>
              </a:pathLst>
            </a:custGeom>
            <a:noFill/>
            <a:ln w="4763" cap="rnd">
              <a:solidFill>
                <a:srgbClr val="7E003B">
                  <a:alpha val="70000"/>
                </a:srgbClr>
              </a:solidFill>
              <a:prstDash val="solid"/>
              <a:miter/>
            </a:ln>
          </p:spPr>
          <p:txBody>
            <a:bodyPr rtlCol="0" anchor="ctr"/>
            <a:lstStyle/>
            <a:p>
              <a:endParaRPr lang="en-US">
                <a:latin typeface="Open Sans" panose="020B0606030504020204" pitchFamily="34" charset="0"/>
                <a:ea typeface="Open Sans" panose="020B0606030504020204" pitchFamily="34" charset="0"/>
                <a:cs typeface="Open Sans" panose="020B0606030504020204" pitchFamily="34" charset="0"/>
              </a:endParaRPr>
            </a:p>
          </p:txBody>
        </p:sp>
        <p:sp>
          <p:nvSpPr>
            <p:cNvPr id="37" name="Freeform: Shape 36">
              <a:extLst>
                <a:ext uri="{FF2B5EF4-FFF2-40B4-BE49-F238E27FC236}">
                  <a16:creationId xmlns:a16="http://schemas.microsoft.com/office/drawing/2014/main" id="{59E9E31F-1BB2-638A-A977-9F96D99B1480}"/>
                </a:ext>
              </a:extLst>
            </p:cNvPr>
            <p:cNvSpPr/>
            <p:nvPr/>
          </p:nvSpPr>
          <p:spPr>
            <a:xfrm>
              <a:off x="2438025" y="1453699"/>
              <a:ext cx="6141719" cy="9525"/>
            </a:xfrm>
            <a:custGeom>
              <a:avLst/>
              <a:gdLst>
                <a:gd name="connsiteX0" fmla="*/ 0 w 6141719"/>
                <a:gd name="connsiteY0" fmla="*/ 0 h 9525"/>
                <a:gd name="connsiteX1" fmla="*/ 27622 w 6141719"/>
                <a:gd name="connsiteY1" fmla="*/ 0 h 9525"/>
                <a:gd name="connsiteX2" fmla="*/ 55245 w 6141719"/>
                <a:gd name="connsiteY2" fmla="*/ 0 h 9525"/>
                <a:gd name="connsiteX3" fmla="*/ 82868 w 6141719"/>
                <a:gd name="connsiteY3" fmla="*/ 0 h 9525"/>
                <a:gd name="connsiteX4" fmla="*/ 111443 w 6141719"/>
                <a:gd name="connsiteY4" fmla="*/ 0 h 9525"/>
                <a:gd name="connsiteX5" fmla="*/ 139065 w 6141719"/>
                <a:gd name="connsiteY5" fmla="*/ 0 h 9525"/>
                <a:gd name="connsiteX6" fmla="*/ 166687 w 6141719"/>
                <a:gd name="connsiteY6" fmla="*/ 0 h 9525"/>
                <a:gd name="connsiteX7" fmla="*/ 194310 w 6141719"/>
                <a:gd name="connsiteY7" fmla="*/ 0 h 9525"/>
                <a:gd name="connsiteX8" fmla="*/ 221933 w 6141719"/>
                <a:gd name="connsiteY8" fmla="*/ 0 h 9525"/>
                <a:gd name="connsiteX9" fmla="*/ 250508 w 6141719"/>
                <a:gd name="connsiteY9" fmla="*/ 0 h 9525"/>
                <a:gd name="connsiteX10" fmla="*/ 278130 w 6141719"/>
                <a:gd name="connsiteY10" fmla="*/ 0 h 9525"/>
                <a:gd name="connsiteX11" fmla="*/ 305753 w 6141719"/>
                <a:gd name="connsiteY11" fmla="*/ 0 h 9525"/>
                <a:gd name="connsiteX12" fmla="*/ 333375 w 6141719"/>
                <a:gd name="connsiteY12" fmla="*/ 0 h 9525"/>
                <a:gd name="connsiteX13" fmla="*/ 360997 w 6141719"/>
                <a:gd name="connsiteY13" fmla="*/ 0 h 9525"/>
                <a:gd name="connsiteX14" fmla="*/ 388620 w 6141719"/>
                <a:gd name="connsiteY14" fmla="*/ 0 h 9525"/>
                <a:gd name="connsiteX15" fmla="*/ 417195 w 6141719"/>
                <a:gd name="connsiteY15" fmla="*/ 0 h 9525"/>
                <a:gd name="connsiteX16" fmla="*/ 444818 w 6141719"/>
                <a:gd name="connsiteY16" fmla="*/ 0 h 9525"/>
                <a:gd name="connsiteX17" fmla="*/ 472440 w 6141719"/>
                <a:gd name="connsiteY17" fmla="*/ 0 h 9525"/>
                <a:gd name="connsiteX18" fmla="*/ 500062 w 6141719"/>
                <a:gd name="connsiteY18" fmla="*/ 0 h 9525"/>
                <a:gd name="connsiteX19" fmla="*/ 527685 w 6141719"/>
                <a:gd name="connsiteY19" fmla="*/ 0 h 9525"/>
                <a:gd name="connsiteX20" fmla="*/ 555308 w 6141719"/>
                <a:gd name="connsiteY20" fmla="*/ 0 h 9525"/>
                <a:gd name="connsiteX21" fmla="*/ 583883 w 6141719"/>
                <a:gd name="connsiteY21" fmla="*/ 0 h 9525"/>
                <a:gd name="connsiteX22" fmla="*/ 611505 w 6141719"/>
                <a:gd name="connsiteY22" fmla="*/ 0 h 9525"/>
                <a:gd name="connsiteX23" fmla="*/ 639128 w 6141719"/>
                <a:gd name="connsiteY23" fmla="*/ 0 h 9525"/>
                <a:gd name="connsiteX24" fmla="*/ 666750 w 6141719"/>
                <a:gd name="connsiteY24" fmla="*/ 0 h 9525"/>
                <a:gd name="connsiteX25" fmla="*/ 694373 w 6141719"/>
                <a:gd name="connsiteY25" fmla="*/ 0 h 9525"/>
                <a:gd name="connsiteX26" fmla="*/ 721995 w 6141719"/>
                <a:gd name="connsiteY26" fmla="*/ 0 h 9525"/>
                <a:gd name="connsiteX27" fmla="*/ 750570 w 6141719"/>
                <a:gd name="connsiteY27" fmla="*/ 0 h 9525"/>
                <a:gd name="connsiteX28" fmla="*/ 778192 w 6141719"/>
                <a:gd name="connsiteY28" fmla="*/ 0 h 9525"/>
                <a:gd name="connsiteX29" fmla="*/ 805815 w 6141719"/>
                <a:gd name="connsiteY29" fmla="*/ 0 h 9525"/>
                <a:gd name="connsiteX30" fmla="*/ 833437 w 6141719"/>
                <a:gd name="connsiteY30" fmla="*/ 0 h 9525"/>
                <a:gd name="connsiteX31" fmla="*/ 861060 w 6141719"/>
                <a:gd name="connsiteY31" fmla="*/ 0 h 9525"/>
                <a:gd name="connsiteX32" fmla="*/ 889635 w 6141719"/>
                <a:gd name="connsiteY32" fmla="*/ 0 h 9525"/>
                <a:gd name="connsiteX33" fmla="*/ 917258 w 6141719"/>
                <a:gd name="connsiteY33" fmla="*/ 0 h 9525"/>
                <a:gd name="connsiteX34" fmla="*/ 944880 w 6141719"/>
                <a:gd name="connsiteY34" fmla="*/ 0 h 9525"/>
                <a:gd name="connsiteX35" fmla="*/ 972503 w 6141719"/>
                <a:gd name="connsiteY35" fmla="*/ 0 h 9525"/>
                <a:gd name="connsiteX36" fmla="*/ 1000125 w 6141719"/>
                <a:gd name="connsiteY36" fmla="*/ 0 h 9525"/>
                <a:gd name="connsiteX37" fmla="*/ 1027748 w 6141719"/>
                <a:gd name="connsiteY37" fmla="*/ 0 h 9525"/>
                <a:gd name="connsiteX38" fmla="*/ 1056323 w 6141719"/>
                <a:gd name="connsiteY38" fmla="*/ 0 h 9525"/>
                <a:gd name="connsiteX39" fmla="*/ 1083945 w 6141719"/>
                <a:gd name="connsiteY39" fmla="*/ 0 h 9525"/>
                <a:gd name="connsiteX40" fmla="*/ 1111567 w 6141719"/>
                <a:gd name="connsiteY40" fmla="*/ 0 h 9525"/>
                <a:gd name="connsiteX41" fmla="*/ 1139190 w 6141719"/>
                <a:gd name="connsiteY41" fmla="*/ 0 h 9525"/>
                <a:gd name="connsiteX42" fmla="*/ 1166813 w 6141719"/>
                <a:gd name="connsiteY42" fmla="*/ 0 h 9525"/>
                <a:gd name="connsiteX43" fmla="*/ 1194435 w 6141719"/>
                <a:gd name="connsiteY43" fmla="*/ 0 h 9525"/>
                <a:gd name="connsiteX44" fmla="*/ 1223010 w 6141719"/>
                <a:gd name="connsiteY44" fmla="*/ 0 h 9525"/>
                <a:gd name="connsiteX45" fmla="*/ 1250633 w 6141719"/>
                <a:gd name="connsiteY45" fmla="*/ 0 h 9525"/>
                <a:gd name="connsiteX46" fmla="*/ 1278255 w 6141719"/>
                <a:gd name="connsiteY46" fmla="*/ 0 h 9525"/>
                <a:gd name="connsiteX47" fmla="*/ 1305878 w 6141719"/>
                <a:gd name="connsiteY47" fmla="*/ 0 h 9525"/>
                <a:gd name="connsiteX48" fmla="*/ 1333500 w 6141719"/>
                <a:gd name="connsiteY48" fmla="*/ 0 h 9525"/>
                <a:gd name="connsiteX49" fmla="*/ 1361123 w 6141719"/>
                <a:gd name="connsiteY49" fmla="*/ 0 h 9525"/>
                <a:gd name="connsiteX50" fmla="*/ 1389698 w 6141719"/>
                <a:gd name="connsiteY50" fmla="*/ 0 h 9525"/>
                <a:gd name="connsiteX51" fmla="*/ 1417320 w 6141719"/>
                <a:gd name="connsiteY51" fmla="*/ 0 h 9525"/>
                <a:gd name="connsiteX52" fmla="*/ 1444942 w 6141719"/>
                <a:gd name="connsiteY52" fmla="*/ 0 h 9525"/>
                <a:gd name="connsiteX53" fmla="*/ 1472565 w 6141719"/>
                <a:gd name="connsiteY53" fmla="*/ 0 h 9525"/>
                <a:gd name="connsiteX54" fmla="*/ 1500188 w 6141719"/>
                <a:gd name="connsiteY54" fmla="*/ 0 h 9525"/>
                <a:gd name="connsiteX55" fmla="*/ 1528763 w 6141719"/>
                <a:gd name="connsiteY55" fmla="*/ 0 h 9525"/>
                <a:gd name="connsiteX56" fmla="*/ 1556385 w 6141719"/>
                <a:gd name="connsiteY56" fmla="*/ 0 h 9525"/>
                <a:gd name="connsiteX57" fmla="*/ 1584008 w 6141719"/>
                <a:gd name="connsiteY57" fmla="*/ 0 h 9525"/>
                <a:gd name="connsiteX58" fmla="*/ 1611630 w 6141719"/>
                <a:gd name="connsiteY58" fmla="*/ 0 h 9525"/>
                <a:gd name="connsiteX59" fmla="*/ 1639253 w 6141719"/>
                <a:gd name="connsiteY59" fmla="*/ 0 h 9525"/>
                <a:gd name="connsiteX60" fmla="*/ 1666875 w 6141719"/>
                <a:gd name="connsiteY60" fmla="*/ 0 h 9525"/>
                <a:gd name="connsiteX61" fmla="*/ 1695450 w 6141719"/>
                <a:gd name="connsiteY61" fmla="*/ 0 h 9525"/>
                <a:gd name="connsiteX62" fmla="*/ 1723073 w 6141719"/>
                <a:gd name="connsiteY62" fmla="*/ 0 h 9525"/>
                <a:gd name="connsiteX63" fmla="*/ 1750695 w 6141719"/>
                <a:gd name="connsiteY63" fmla="*/ 0 h 9525"/>
                <a:gd name="connsiteX64" fmla="*/ 1778317 w 6141719"/>
                <a:gd name="connsiteY64" fmla="*/ 0 h 9525"/>
                <a:gd name="connsiteX65" fmla="*/ 1805940 w 6141719"/>
                <a:gd name="connsiteY65" fmla="*/ 0 h 9525"/>
                <a:gd name="connsiteX66" fmla="*/ 1833563 w 6141719"/>
                <a:gd name="connsiteY66" fmla="*/ 0 h 9525"/>
                <a:gd name="connsiteX67" fmla="*/ 1862138 w 6141719"/>
                <a:gd name="connsiteY67" fmla="*/ 0 h 9525"/>
                <a:gd name="connsiteX68" fmla="*/ 1889760 w 6141719"/>
                <a:gd name="connsiteY68" fmla="*/ 0 h 9525"/>
                <a:gd name="connsiteX69" fmla="*/ 1917383 w 6141719"/>
                <a:gd name="connsiteY69" fmla="*/ 0 h 9525"/>
                <a:gd name="connsiteX70" fmla="*/ 1945005 w 6141719"/>
                <a:gd name="connsiteY70" fmla="*/ 0 h 9525"/>
                <a:gd name="connsiteX71" fmla="*/ 1972627 w 6141719"/>
                <a:gd name="connsiteY71" fmla="*/ 0 h 9525"/>
                <a:gd name="connsiteX72" fmla="*/ 2001202 w 6141719"/>
                <a:gd name="connsiteY72" fmla="*/ 0 h 9525"/>
                <a:gd name="connsiteX73" fmla="*/ 2028825 w 6141719"/>
                <a:gd name="connsiteY73" fmla="*/ 0 h 9525"/>
                <a:gd name="connsiteX74" fmla="*/ 2056448 w 6141719"/>
                <a:gd name="connsiteY74" fmla="*/ 0 h 9525"/>
                <a:gd name="connsiteX75" fmla="*/ 2084070 w 6141719"/>
                <a:gd name="connsiteY75" fmla="*/ 0 h 9525"/>
                <a:gd name="connsiteX76" fmla="*/ 2111693 w 6141719"/>
                <a:gd name="connsiteY76" fmla="*/ 0 h 9525"/>
                <a:gd name="connsiteX77" fmla="*/ 2139315 w 6141719"/>
                <a:gd name="connsiteY77" fmla="*/ 0 h 9525"/>
                <a:gd name="connsiteX78" fmla="*/ 2167890 w 6141719"/>
                <a:gd name="connsiteY78" fmla="*/ 0 h 9525"/>
                <a:gd name="connsiteX79" fmla="*/ 2195513 w 6141719"/>
                <a:gd name="connsiteY79" fmla="*/ 0 h 9525"/>
                <a:gd name="connsiteX80" fmla="*/ 2223135 w 6141719"/>
                <a:gd name="connsiteY80" fmla="*/ 0 h 9525"/>
                <a:gd name="connsiteX81" fmla="*/ 2250758 w 6141719"/>
                <a:gd name="connsiteY81" fmla="*/ 0 h 9525"/>
                <a:gd name="connsiteX82" fmla="*/ 2278380 w 6141719"/>
                <a:gd name="connsiteY82" fmla="*/ 0 h 9525"/>
                <a:gd name="connsiteX83" fmla="*/ 2306003 w 6141719"/>
                <a:gd name="connsiteY83" fmla="*/ 0 h 9525"/>
                <a:gd name="connsiteX84" fmla="*/ 2334578 w 6141719"/>
                <a:gd name="connsiteY84" fmla="*/ 0 h 9525"/>
                <a:gd name="connsiteX85" fmla="*/ 2362200 w 6141719"/>
                <a:gd name="connsiteY85" fmla="*/ 0 h 9525"/>
                <a:gd name="connsiteX86" fmla="*/ 2389823 w 6141719"/>
                <a:gd name="connsiteY86" fmla="*/ 0 h 9525"/>
                <a:gd name="connsiteX87" fmla="*/ 2417445 w 6141719"/>
                <a:gd name="connsiteY87" fmla="*/ 0 h 9525"/>
                <a:gd name="connsiteX88" fmla="*/ 2445068 w 6141719"/>
                <a:gd name="connsiteY88" fmla="*/ 0 h 9525"/>
                <a:gd name="connsiteX89" fmla="*/ 2472690 w 6141719"/>
                <a:gd name="connsiteY89" fmla="*/ 0 h 9525"/>
                <a:gd name="connsiteX90" fmla="*/ 2501265 w 6141719"/>
                <a:gd name="connsiteY90" fmla="*/ 0 h 9525"/>
                <a:gd name="connsiteX91" fmla="*/ 2528888 w 6141719"/>
                <a:gd name="connsiteY91" fmla="*/ 0 h 9525"/>
                <a:gd name="connsiteX92" fmla="*/ 2556510 w 6141719"/>
                <a:gd name="connsiteY92" fmla="*/ 0 h 9525"/>
                <a:gd name="connsiteX93" fmla="*/ 2584133 w 6141719"/>
                <a:gd name="connsiteY93" fmla="*/ 0 h 9525"/>
                <a:gd name="connsiteX94" fmla="*/ 2611755 w 6141719"/>
                <a:gd name="connsiteY94" fmla="*/ 0 h 9525"/>
                <a:gd name="connsiteX95" fmla="*/ 2640330 w 6141719"/>
                <a:gd name="connsiteY95" fmla="*/ 0 h 9525"/>
                <a:gd name="connsiteX96" fmla="*/ 2667953 w 6141719"/>
                <a:gd name="connsiteY96" fmla="*/ 0 h 9525"/>
                <a:gd name="connsiteX97" fmla="*/ 2695575 w 6141719"/>
                <a:gd name="connsiteY97" fmla="*/ 0 h 9525"/>
                <a:gd name="connsiteX98" fmla="*/ 2723198 w 6141719"/>
                <a:gd name="connsiteY98" fmla="*/ 0 h 9525"/>
                <a:gd name="connsiteX99" fmla="*/ 2750820 w 6141719"/>
                <a:gd name="connsiteY99" fmla="*/ 0 h 9525"/>
                <a:gd name="connsiteX100" fmla="*/ 2778443 w 6141719"/>
                <a:gd name="connsiteY100" fmla="*/ 0 h 9525"/>
                <a:gd name="connsiteX101" fmla="*/ 2807018 w 6141719"/>
                <a:gd name="connsiteY101" fmla="*/ 0 h 9525"/>
                <a:gd name="connsiteX102" fmla="*/ 2834640 w 6141719"/>
                <a:gd name="connsiteY102" fmla="*/ 0 h 9525"/>
                <a:gd name="connsiteX103" fmla="*/ 2862263 w 6141719"/>
                <a:gd name="connsiteY103" fmla="*/ 0 h 9525"/>
                <a:gd name="connsiteX104" fmla="*/ 2889885 w 6141719"/>
                <a:gd name="connsiteY104" fmla="*/ 0 h 9525"/>
                <a:gd name="connsiteX105" fmla="*/ 2917508 w 6141719"/>
                <a:gd name="connsiteY105" fmla="*/ 0 h 9525"/>
                <a:gd name="connsiteX106" fmla="*/ 2945130 w 6141719"/>
                <a:gd name="connsiteY106" fmla="*/ 0 h 9525"/>
                <a:gd name="connsiteX107" fmla="*/ 2973705 w 6141719"/>
                <a:gd name="connsiteY107" fmla="*/ 0 h 9525"/>
                <a:gd name="connsiteX108" fmla="*/ 3001328 w 6141719"/>
                <a:gd name="connsiteY108" fmla="*/ 0 h 9525"/>
                <a:gd name="connsiteX109" fmla="*/ 3028950 w 6141719"/>
                <a:gd name="connsiteY109" fmla="*/ 0 h 9525"/>
                <a:gd name="connsiteX110" fmla="*/ 3056573 w 6141719"/>
                <a:gd name="connsiteY110" fmla="*/ 0 h 9525"/>
                <a:gd name="connsiteX111" fmla="*/ 3084195 w 6141719"/>
                <a:gd name="connsiteY111" fmla="*/ 0 h 9525"/>
                <a:gd name="connsiteX112" fmla="*/ 3111818 w 6141719"/>
                <a:gd name="connsiteY112" fmla="*/ 0 h 9525"/>
                <a:gd name="connsiteX113" fmla="*/ 3140393 w 6141719"/>
                <a:gd name="connsiteY113" fmla="*/ 0 h 9525"/>
                <a:gd name="connsiteX114" fmla="*/ 3168015 w 6141719"/>
                <a:gd name="connsiteY114" fmla="*/ 0 h 9525"/>
                <a:gd name="connsiteX115" fmla="*/ 3195638 w 6141719"/>
                <a:gd name="connsiteY115" fmla="*/ 0 h 9525"/>
                <a:gd name="connsiteX116" fmla="*/ 3223260 w 6141719"/>
                <a:gd name="connsiteY116" fmla="*/ 0 h 9525"/>
                <a:gd name="connsiteX117" fmla="*/ 3250883 w 6141719"/>
                <a:gd name="connsiteY117" fmla="*/ 0 h 9525"/>
                <a:gd name="connsiteX118" fmla="*/ 3279458 w 6141719"/>
                <a:gd name="connsiteY118" fmla="*/ 0 h 9525"/>
                <a:gd name="connsiteX119" fmla="*/ 3307080 w 6141719"/>
                <a:gd name="connsiteY119" fmla="*/ 0 h 9525"/>
                <a:gd name="connsiteX120" fmla="*/ 3334703 w 6141719"/>
                <a:gd name="connsiteY120" fmla="*/ 0 h 9525"/>
                <a:gd name="connsiteX121" fmla="*/ 3362325 w 6141719"/>
                <a:gd name="connsiteY121" fmla="*/ 0 h 9525"/>
                <a:gd name="connsiteX122" fmla="*/ 3389948 w 6141719"/>
                <a:gd name="connsiteY122" fmla="*/ 0 h 9525"/>
                <a:gd name="connsiteX123" fmla="*/ 3417570 w 6141719"/>
                <a:gd name="connsiteY123" fmla="*/ 0 h 9525"/>
                <a:gd name="connsiteX124" fmla="*/ 3446145 w 6141719"/>
                <a:gd name="connsiteY124" fmla="*/ 0 h 9525"/>
                <a:gd name="connsiteX125" fmla="*/ 3473768 w 6141719"/>
                <a:gd name="connsiteY125" fmla="*/ 0 h 9525"/>
                <a:gd name="connsiteX126" fmla="*/ 3501390 w 6141719"/>
                <a:gd name="connsiteY126" fmla="*/ 0 h 9525"/>
                <a:gd name="connsiteX127" fmla="*/ 3529013 w 6141719"/>
                <a:gd name="connsiteY127" fmla="*/ 0 h 9525"/>
                <a:gd name="connsiteX128" fmla="*/ 3556635 w 6141719"/>
                <a:gd name="connsiteY128" fmla="*/ 0 h 9525"/>
                <a:gd name="connsiteX129" fmla="*/ 3584258 w 6141719"/>
                <a:gd name="connsiteY129" fmla="*/ 0 h 9525"/>
                <a:gd name="connsiteX130" fmla="*/ 3612833 w 6141719"/>
                <a:gd name="connsiteY130" fmla="*/ 0 h 9525"/>
                <a:gd name="connsiteX131" fmla="*/ 3640455 w 6141719"/>
                <a:gd name="connsiteY131" fmla="*/ 0 h 9525"/>
                <a:gd name="connsiteX132" fmla="*/ 3668078 w 6141719"/>
                <a:gd name="connsiteY132" fmla="*/ 0 h 9525"/>
                <a:gd name="connsiteX133" fmla="*/ 3695700 w 6141719"/>
                <a:gd name="connsiteY133" fmla="*/ 0 h 9525"/>
                <a:gd name="connsiteX134" fmla="*/ 3723323 w 6141719"/>
                <a:gd name="connsiteY134" fmla="*/ 0 h 9525"/>
                <a:gd name="connsiteX135" fmla="*/ 3750945 w 6141719"/>
                <a:gd name="connsiteY135" fmla="*/ 0 h 9525"/>
                <a:gd name="connsiteX136" fmla="*/ 3779520 w 6141719"/>
                <a:gd name="connsiteY136" fmla="*/ 0 h 9525"/>
                <a:gd name="connsiteX137" fmla="*/ 3807143 w 6141719"/>
                <a:gd name="connsiteY137" fmla="*/ 0 h 9525"/>
                <a:gd name="connsiteX138" fmla="*/ 3834765 w 6141719"/>
                <a:gd name="connsiteY138" fmla="*/ 0 h 9525"/>
                <a:gd name="connsiteX139" fmla="*/ 3862388 w 6141719"/>
                <a:gd name="connsiteY139" fmla="*/ 0 h 9525"/>
                <a:gd name="connsiteX140" fmla="*/ 3890010 w 6141719"/>
                <a:gd name="connsiteY140" fmla="*/ 0 h 9525"/>
                <a:gd name="connsiteX141" fmla="*/ 3918585 w 6141719"/>
                <a:gd name="connsiteY141" fmla="*/ 0 h 9525"/>
                <a:gd name="connsiteX142" fmla="*/ 3946208 w 6141719"/>
                <a:gd name="connsiteY142" fmla="*/ 0 h 9525"/>
                <a:gd name="connsiteX143" fmla="*/ 3973830 w 6141719"/>
                <a:gd name="connsiteY143" fmla="*/ 0 h 9525"/>
                <a:gd name="connsiteX144" fmla="*/ 4001453 w 6141719"/>
                <a:gd name="connsiteY144" fmla="*/ 0 h 9525"/>
                <a:gd name="connsiteX145" fmla="*/ 4029075 w 6141719"/>
                <a:gd name="connsiteY145" fmla="*/ 0 h 9525"/>
                <a:gd name="connsiteX146" fmla="*/ 4056698 w 6141719"/>
                <a:gd name="connsiteY146" fmla="*/ 0 h 9525"/>
                <a:gd name="connsiteX147" fmla="*/ 4085273 w 6141719"/>
                <a:gd name="connsiteY147" fmla="*/ 0 h 9525"/>
                <a:gd name="connsiteX148" fmla="*/ 4112895 w 6141719"/>
                <a:gd name="connsiteY148" fmla="*/ 0 h 9525"/>
                <a:gd name="connsiteX149" fmla="*/ 4140518 w 6141719"/>
                <a:gd name="connsiteY149" fmla="*/ 0 h 9525"/>
                <a:gd name="connsiteX150" fmla="*/ 4168140 w 6141719"/>
                <a:gd name="connsiteY150" fmla="*/ 0 h 9525"/>
                <a:gd name="connsiteX151" fmla="*/ 4195763 w 6141719"/>
                <a:gd name="connsiteY151" fmla="*/ 0 h 9525"/>
                <a:gd name="connsiteX152" fmla="*/ 4223385 w 6141719"/>
                <a:gd name="connsiteY152" fmla="*/ 0 h 9525"/>
                <a:gd name="connsiteX153" fmla="*/ 4251960 w 6141719"/>
                <a:gd name="connsiteY153" fmla="*/ 0 h 9525"/>
                <a:gd name="connsiteX154" fmla="*/ 4279583 w 6141719"/>
                <a:gd name="connsiteY154" fmla="*/ 0 h 9525"/>
                <a:gd name="connsiteX155" fmla="*/ 4307205 w 6141719"/>
                <a:gd name="connsiteY155" fmla="*/ 0 h 9525"/>
                <a:gd name="connsiteX156" fmla="*/ 4334828 w 6141719"/>
                <a:gd name="connsiteY156" fmla="*/ 0 h 9525"/>
                <a:gd name="connsiteX157" fmla="*/ 4362450 w 6141719"/>
                <a:gd name="connsiteY157" fmla="*/ 0 h 9525"/>
                <a:gd name="connsiteX158" fmla="*/ 4391025 w 6141719"/>
                <a:gd name="connsiteY158" fmla="*/ 0 h 9525"/>
                <a:gd name="connsiteX159" fmla="*/ 4418648 w 6141719"/>
                <a:gd name="connsiteY159" fmla="*/ 0 h 9525"/>
                <a:gd name="connsiteX160" fmla="*/ 4446270 w 6141719"/>
                <a:gd name="connsiteY160" fmla="*/ 0 h 9525"/>
                <a:gd name="connsiteX161" fmla="*/ 4473893 w 6141719"/>
                <a:gd name="connsiteY161" fmla="*/ 0 h 9525"/>
                <a:gd name="connsiteX162" fmla="*/ 4501515 w 6141719"/>
                <a:gd name="connsiteY162" fmla="*/ 0 h 9525"/>
                <a:gd name="connsiteX163" fmla="*/ 4529138 w 6141719"/>
                <a:gd name="connsiteY163" fmla="*/ 0 h 9525"/>
                <a:gd name="connsiteX164" fmla="*/ 4557713 w 6141719"/>
                <a:gd name="connsiteY164" fmla="*/ 0 h 9525"/>
                <a:gd name="connsiteX165" fmla="*/ 4585335 w 6141719"/>
                <a:gd name="connsiteY165" fmla="*/ 0 h 9525"/>
                <a:gd name="connsiteX166" fmla="*/ 4612958 w 6141719"/>
                <a:gd name="connsiteY166" fmla="*/ 0 h 9525"/>
                <a:gd name="connsiteX167" fmla="*/ 4640580 w 6141719"/>
                <a:gd name="connsiteY167" fmla="*/ 0 h 9525"/>
                <a:gd name="connsiteX168" fmla="*/ 4668203 w 6141719"/>
                <a:gd name="connsiteY168" fmla="*/ 0 h 9525"/>
                <a:gd name="connsiteX169" fmla="*/ 4695825 w 6141719"/>
                <a:gd name="connsiteY169" fmla="*/ 0 h 9525"/>
                <a:gd name="connsiteX170" fmla="*/ 4724400 w 6141719"/>
                <a:gd name="connsiteY170" fmla="*/ 0 h 9525"/>
                <a:gd name="connsiteX171" fmla="*/ 4752023 w 6141719"/>
                <a:gd name="connsiteY171" fmla="*/ 0 h 9525"/>
                <a:gd name="connsiteX172" fmla="*/ 4779645 w 6141719"/>
                <a:gd name="connsiteY172" fmla="*/ 0 h 9525"/>
                <a:gd name="connsiteX173" fmla="*/ 4807268 w 6141719"/>
                <a:gd name="connsiteY173" fmla="*/ 0 h 9525"/>
                <a:gd name="connsiteX174" fmla="*/ 4834890 w 6141719"/>
                <a:gd name="connsiteY174" fmla="*/ 0 h 9525"/>
                <a:gd name="connsiteX175" fmla="*/ 4862513 w 6141719"/>
                <a:gd name="connsiteY175" fmla="*/ 0 h 9525"/>
                <a:gd name="connsiteX176" fmla="*/ 4891088 w 6141719"/>
                <a:gd name="connsiteY176" fmla="*/ 0 h 9525"/>
                <a:gd name="connsiteX177" fmla="*/ 4918710 w 6141719"/>
                <a:gd name="connsiteY177" fmla="*/ 0 h 9525"/>
                <a:gd name="connsiteX178" fmla="*/ 4946333 w 6141719"/>
                <a:gd name="connsiteY178" fmla="*/ 0 h 9525"/>
                <a:gd name="connsiteX179" fmla="*/ 4973955 w 6141719"/>
                <a:gd name="connsiteY179" fmla="*/ 0 h 9525"/>
                <a:gd name="connsiteX180" fmla="*/ 5001578 w 6141719"/>
                <a:gd name="connsiteY180" fmla="*/ 0 h 9525"/>
                <a:gd name="connsiteX181" fmla="*/ 5030153 w 6141719"/>
                <a:gd name="connsiteY181" fmla="*/ 0 h 9525"/>
                <a:gd name="connsiteX182" fmla="*/ 5057775 w 6141719"/>
                <a:gd name="connsiteY182" fmla="*/ 0 h 9525"/>
                <a:gd name="connsiteX183" fmla="*/ 5085398 w 6141719"/>
                <a:gd name="connsiteY183" fmla="*/ 0 h 9525"/>
                <a:gd name="connsiteX184" fmla="*/ 5113020 w 6141719"/>
                <a:gd name="connsiteY184" fmla="*/ 0 h 9525"/>
                <a:gd name="connsiteX185" fmla="*/ 5140643 w 6141719"/>
                <a:gd name="connsiteY185" fmla="*/ 0 h 9525"/>
                <a:gd name="connsiteX186" fmla="*/ 5168265 w 6141719"/>
                <a:gd name="connsiteY186" fmla="*/ 0 h 9525"/>
                <a:gd name="connsiteX187" fmla="*/ 5196840 w 6141719"/>
                <a:gd name="connsiteY187" fmla="*/ 0 h 9525"/>
                <a:gd name="connsiteX188" fmla="*/ 5224463 w 6141719"/>
                <a:gd name="connsiteY188" fmla="*/ 0 h 9525"/>
                <a:gd name="connsiteX189" fmla="*/ 5252085 w 6141719"/>
                <a:gd name="connsiteY189" fmla="*/ 0 h 9525"/>
                <a:gd name="connsiteX190" fmla="*/ 5279708 w 6141719"/>
                <a:gd name="connsiteY190" fmla="*/ 0 h 9525"/>
                <a:gd name="connsiteX191" fmla="*/ 5307330 w 6141719"/>
                <a:gd name="connsiteY191" fmla="*/ 0 h 9525"/>
                <a:gd name="connsiteX192" fmla="*/ 5334953 w 6141719"/>
                <a:gd name="connsiteY192" fmla="*/ 0 h 9525"/>
                <a:gd name="connsiteX193" fmla="*/ 5363528 w 6141719"/>
                <a:gd name="connsiteY193" fmla="*/ 0 h 9525"/>
                <a:gd name="connsiteX194" fmla="*/ 5391150 w 6141719"/>
                <a:gd name="connsiteY194" fmla="*/ 0 h 9525"/>
                <a:gd name="connsiteX195" fmla="*/ 5418773 w 6141719"/>
                <a:gd name="connsiteY195" fmla="*/ 0 h 9525"/>
                <a:gd name="connsiteX196" fmla="*/ 5446395 w 6141719"/>
                <a:gd name="connsiteY196" fmla="*/ 0 h 9525"/>
                <a:gd name="connsiteX197" fmla="*/ 5474018 w 6141719"/>
                <a:gd name="connsiteY197" fmla="*/ 0 h 9525"/>
                <a:gd name="connsiteX198" fmla="*/ 5501640 w 6141719"/>
                <a:gd name="connsiteY198" fmla="*/ 0 h 9525"/>
                <a:gd name="connsiteX199" fmla="*/ 5530215 w 6141719"/>
                <a:gd name="connsiteY199" fmla="*/ 0 h 9525"/>
                <a:gd name="connsiteX200" fmla="*/ 5557838 w 6141719"/>
                <a:gd name="connsiteY200" fmla="*/ 0 h 9525"/>
                <a:gd name="connsiteX201" fmla="*/ 5585460 w 6141719"/>
                <a:gd name="connsiteY201" fmla="*/ 0 h 9525"/>
                <a:gd name="connsiteX202" fmla="*/ 5613083 w 6141719"/>
                <a:gd name="connsiteY202" fmla="*/ 0 h 9525"/>
                <a:gd name="connsiteX203" fmla="*/ 5640705 w 6141719"/>
                <a:gd name="connsiteY203" fmla="*/ 0 h 9525"/>
                <a:gd name="connsiteX204" fmla="*/ 5669280 w 6141719"/>
                <a:gd name="connsiteY204" fmla="*/ 0 h 9525"/>
                <a:gd name="connsiteX205" fmla="*/ 5696903 w 6141719"/>
                <a:gd name="connsiteY205" fmla="*/ 0 h 9525"/>
                <a:gd name="connsiteX206" fmla="*/ 5724525 w 6141719"/>
                <a:gd name="connsiteY206" fmla="*/ 0 h 9525"/>
                <a:gd name="connsiteX207" fmla="*/ 5752148 w 6141719"/>
                <a:gd name="connsiteY207" fmla="*/ 0 h 9525"/>
                <a:gd name="connsiteX208" fmla="*/ 5779770 w 6141719"/>
                <a:gd name="connsiteY208" fmla="*/ 0 h 9525"/>
                <a:gd name="connsiteX209" fmla="*/ 5807393 w 6141719"/>
                <a:gd name="connsiteY209" fmla="*/ 0 h 9525"/>
                <a:gd name="connsiteX210" fmla="*/ 5835968 w 6141719"/>
                <a:gd name="connsiteY210" fmla="*/ 0 h 9525"/>
                <a:gd name="connsiteX211" fmla="*/ 5863590 w 6141719"/>
                <a:gd name="connsiteY211" fmla="*/ 0 h 9525"/>
                <a:gd name="connsiteX212" fmla="*/ 5891213 w 6141719"/>
                <a:gd name="connsiteY212" fmla="*/ 0 h 9525"/>
                <a:gd name="connsiteX213" fmla="*/ 5918835 w 6141719"/>
                <a:gd name="connsiteY213" fmla="*/ 0 h 9525"/>
                <a:gd name="connsiteX214" fmla="*/ 5946458 w 6141719"/>
                <a:gd name="connsiteY214" fmla="*/ 0 h 9525"/>
                <a:gd name="connsiteX215" fmla="*/ 5974080 w 6141719"/>
                <a:gd name="connsiteY215" fmla="*/ 0 h 9525"/>
                <a:gd name="connsiteX216" fmla="*/ 6002655 w 6141719"/>
                <a:gd name="connsiteY216" fmla="*/ 0 h 9525"/>
                <a:gd name="connsiteX217" fmla="*/ 6030278 w 6141719"/>
                <a:gd name="connsiteY217" fmla="*/ 0 h 9525"/>
                <a:gd name="connsiteX218" fmla="*/ 6057900 w 6141719"/>
                <a:gd name="connsiteY218" fmla="*/ 0 h 9525"/>
                <a:gd name="connsiteX219" fmla="*/ 6085523 w 6141719"/>
                <a:gd name="connsiteY219" fmla="*/ 0 h 9525"/>
                <a:gd name="connsiteX220" fmla="*/ 6113145 w 6141719"/>
                <a:gd name="connsiteY220" fmla="*/ 0 h 9525"/>
                <a:gd name="connsiteX221" fmla="*/ 6141720 w 6141719"/>
                <a:gd name="connsiteY221" fmla="*/ 0 h 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Lst>
              <a:rect l="l" t="t" r="r" b="b"/>
              <a:pathLst>
                <a:path w="6141719" h="9525">
                  <a:moveTo>
                    <a:pt x="0" y="0"/>
                  </a:moveTo>
                  <a:lnTo>
                    <a:pt x="27622" y="0"/>
                  </a:lnTo>
                  <a:lnTo>
                    <a:pt x="55245" y="0"/>
                  </a:lnTo>
                  <a:lnTo>
                    <a:pt x="82868" y="0"/>
                  </a:lnTo>
                  <a:lnTo>
                    <a:pt x="111443" y="0"/>
                  </a:lnTo>
                  <a:lnTo>
                    <a:pt x="139065" y="0"/>
                  </a:lnTo>
                  <a:lnTo>
                    <a:pt x="166687" y="0"/>
                  </a:lnTo>
                  <a:lnTo>
                    <a:pt x="194310" y="0"/>
                  </a:lnTo>
                  <a:lnTo>
                    <a:pt x="221933" y="0"/>
                  </a:lnTo>
                  <a:lnTo>
                    <a:pt x="250508" y="0"/>
                  </a:lnTo>
                  <a:lnTo>
                    <a:pt x="278130" y="0"/>
                  </a:lnTo>
                  <a:lnTo>
                    <a:pt x="305753" y="0"/>
                  </a:lnTo>
                  <a:lnTo>
                    <a:pt x="333375" y="0"/>
                  </a:lnTo>
                  <a:lnTo>
                    <a:pt x="360997" y="0"/>
                  </a:lnTo>
                  <a:lnTo>
                    <a:pt x="388620" y="0"/>
                  </a:lnTo>
                  <a:lnTo>
                    <a:pt x="417195" y="0"/>
                  </a:lnTo>
                  <a:lnTo>
                    <a:pt x="444818" y="0"/>
                  </a:lnTo>
                  <a:lnTo>
                    <a:pt x="472440" y="0"/>
                  </a:lnTo>
                  <a:lnTo>
                    <a:pt x="500062" y="0"/>
                  </a:lnTo>
                  <a:lnTo>
                    <a:pt x="527685" y="0"/>
                  </a:lnTo>
                  <a:lnTo>
                    <a:pt x="555308" y="0"/>
                  </a:lnTo>
                  <a:lnTo>
                    <a:pt x="583883" y="0"/>
                  </a:lnTo>
                  <a:lnTo>
                    <a:pt x="611505" y="0"/>
                  </a:lnTo>
                  <a:lnTo>
                    <a:pt x="639128" y="0"/>
                  </a:lnTo>
                  <a:lnTo>
                    <a:pt x="666750" y="0"/>
                  </a:lnTo>
                  <a:lnTo>
                    <a:pt x="694373" y="0"/>
                  </a:lnTo>
                  <a:lnTo>
                    <a:pt x="721995" y="0"/>
                  </a:lnTo>
                  <a:lnTo>
                    <a:pt x="750570" y="0"/>
                  </a:lnTo>
                  <a:lnTo>
                    <a:pt x="778192" y="0"/>
                  </a:lnTo>
                  <a:lnTo>
                    <a:pt x="805815" y="0"/>
                  </a:lnTo>
                  <a:lnTo>
                    <a:pt x="833437" y="0"/>
                  </a:lnTo>
                  <a:lnTo>
                    <a:pt x="861060" y="0"/>
                  </a:lnTo>
                  <a:lnTo>
                    <a:pt x="889635" y="0"/>
                  </a:lnTo>
                  <a:lnTo>
                    <a:pt x="917258" y="0"/>
                  </a:lnTo>
                  <a:lnTo>
                    <a:pt x="944880" y="0"/>
                  </a:lnTo>
                  <a:lnTo>
                    <a:pt x="972503" y="0"/>
                  </a:lnTo>
                  <a:lnTo>
                    <a:pt x="1000125" y="0"/>
                  </a:lnTo>
                  <a:lnTo>
                    <a:pt x="1027748" y="0"/>
                  </a:lnTo>
                  <a:lnTo>
                    <a:pt x="1056323" y="0"/>
                  </a:lnTo>
                  <a:lnTo>
                    <a:pt x="1083945" y="0"/>
                  </a:lnTo>
                  <a:lnTo>
                    <a:pt x="1111567" y="0"/>
                  </a:lnTo>
                  <a:lnTo>
                    <a:pt x="1139190" y="0"/>
                  </a:lnTo>
                  <a:lnTo>
                    <a:pt x="1166813" y="0"/>
                  </a:lnTo>
                  <a:lnTo>
                    <a:pt x="1194435" y="0"/>
                  </a:lnTo>
                  <a:lnTo>
                    <a:pt x="1223010" y="0"/>
                  </a:lnTo>
                  <a:lnTo>
                    <a:pt x="1250633" y="0"/>
                  </a:lnTo>
                  <a:lnTo>
                    <a:pt x="1278255" y="0"/>
                  </a:lnTo>
                  <a:lnTo>
                    <a:pt x="1305878" y="0"/>
                  </a:lnTo>
                  <a:lnTo>
                    <a:pt x="1333500" y="0"/>
                  </a:lnTo>
                  <a:lnTo>
                    <a:pt x="1361123" y="0"/>
                  </a:lnTo>
                  <a:lnTo>
                    <a:pt x="1389698" y="0"/>
                  </a:lnTo>
                  <a:lnTo>
                    <a:pt x="1417320" y="0"/>
                  </a:lnTo>
                  <a:lnTo>
                    <a:pt x="1444942" y="0"/>
                  </a:lnTo>
                  <a:lnTo>
                    <a:pt x="1472565" y="0"/>
                  </a:lnTo>
                  <a:lnTo>
                    <a:pt x="1500188" y="0"/>
                  </a:lnTo>
                  <a:lnTo>
                    <a:pt x="1528763" y="0"/>
                  </a:lnTo>
                  <a:lnTo>
                    <a:pt x="1556385" y="0"/>
                  </a:lnTo>
                  <a:lnTo>
                    <a:pt x="1584008" y="0"/>
                  </a:lnTo>
                  <a:lnTo>
                    <a:pt x="1611630" y="0"/>
                  </a:lnTo>
                  <a:lnTo>
                    <a:pt x="1639253" y="0"/>
                  </a:lnTo>
                  <a:lnTo>
                    <a:pt x="1666875" y="0"/>
                  </a:lnTo>
                  <a:lnTo>
                    <a:pt x="1695450" y="0"/>
                  </a:lnTo>
                  <a:lnTo>
                    <a:pt x="1723073" y="0"/>
                  </a:lnTo>
                  <a:lnTo>
                    <a:pt x="1750695" y="0"/>
                  </a:lnTo>
                  <a:lnTo>
                    <a:pt x="1778317" y="0"/>
                  </a:lnTo>
                  <a:lnTo>
                    <a:pt x="1805940" y="0"/>
                  </a:lnTo>
                  <a:lnTo>
                    <a:pt x="1833563" y="0"/>
                  </a:lnTo>
                  <a:lnTo>
                    <a:pt x="1862138" y="0"/>
                  </a:lnTo>
                  <a:lnTo>
                    <a:pt x="1889760" y="0"/>
                  </a:lnTo>
                  <a:lnTo>
                    <a:pt x="1917383" y="0"/>
                  </a:lnTo>
                  <a:lnTo>
                    <a:pt x="1945005" y="0"/>
                  </a:lnTo>
                  <a:lnTo>
                    <a:pt x="1972627" y="0"/>
                  </a:lnTo>
                  <a:lnTo>
                    <a:pt x="2001202" y="0"/>
                  </a:lnTo>
                  <a:lnTo>
                    <a:pt x="2028825" y="0"/>
                  </a:lnTo>
                  <a:lnTo>
                    <a:pt x="2056448" y="0"/>
                  </a:lnTo>
                  <a:lnTo>
                    <a:pt x="2084070" y="0"/>
                  </a:lnTo>
                  <a:lnTo>
                    <a:pt x="2111693" y="0"/>
                  </a:lnTo>
                  <a:lnTo>
                    <a:pt x="2139315" y="0"/>
                  </a:lnTo>
                  <a:lnTo>
                    <a:pt x="2167890" y="0"/>
                  </a:lnTo>
                  <a:lnTo>
                    <a:pt x="2195513" y="0"/>
                  </a:lnTo>
                  <a:lnTo>
                    <a:pt x="2223135" y="0"/>
                  </a:lnTo>
                  <a:lnTo>
                    <a:pt x="2250758" y="0"/>
                  </a:lnTo>
                  <a:lnTo>
                    <a:pt x="2278380" y="0"/>
                  </a:lnTo>
                  <a:lnTo>
                    <a:pt x="2306003" y="0"/>
                  </a:lnTo>
                  <a:lnTo>
                    <a:pt x="2334578" y="0"/>
                  </a:lnTo>
                  <a:lnTo>
                    <a:pt x="2362200" y="0"/>
                  </a:lnTo>
                  <a:lnTo>
                    <a:pt x="2389823" y="0"/>
                  </a:lnTo>
                  <a:lnTo>
                    <a:pt x="2417445" y="0"/>
                  </a:lnTo>
                  <a:lnTo>
                    <a:pt x="2445068" y="0"/>
                  </a:lnTo>
                  <a:lnTo>
                    <a:pt x="2472690" y="0"/>
                  </a:lnTo>
                  <a:lnTo>
                    <a:pt x="2501265" y="0"/>
                  </a:lnTo>
                  <a:lnTo>
                    <a:pt x="2528888" y="0"/>
                  </a:lnTo>
                  <a:lnTo>
                    <a:pt x="2556510" y="0"/>
                  </a:lnTo>
                  <a:lnTo>
                    <a:pt x="2584133" y="0"/>
                  </a:lnTo>
                  <a:lnTo>
                    <a:pt x="2611755" y="0"/>
                  </a:lnTo>
                  <a:lnTo>
                    <a:pt x="2640330" y="0"/>
                  </a:lnTo>
                  <a:lnTo>
                    <a:pt x="2667953" y="0"/>
                  </a:lnTo>
                  <a:lnTo>
                    <a:pt x="2695575" y="0"/>
                  </a:lnTo>
                  <a:lnTo>
                    <a:pt x="2723198" y="0"/>
                  </a:lnTo>
                  <a:lnTo>
                    <a:pt x="2750820" y="0"/>
                  </a:lnTo>
                  <a:lnTo>
                    <a:pt x="2778443" y="0"/>
                  </a:lnTo>
                  <a:lnTo>
                    <a:pt x="2807018" y="0"/>
                  </a:lnTo>
                  <a:lnTo>
                    <a:pt x="2834640" y="0"/>
                  </a:lnTo>
                  <a:lnTo>
                    <a:pt x="2862263" y="0"/>
                  </a:lnTo>
                  <a:lnTo>
                    <a:pt x="2889885" y="0"/>
                  </a:lnTo>
                  <a:lnTo>
                    <a:pt x="2917508" y="0"/>
                  </a:lnTo>
                  <a:lnTo>
                    <a:pt x="2945130" y="0"/>
                  </a:lnTo>
                  <a:lnTo>
                    <a:pt x="2973705" y="0"/>
                  </a:lnTo>
                  <a:lnTo>
                    <a:pt x="3001328" y="0"/>
                  </a:lnTo>
                  <a:lnTo>
                    <a:pt x="3028950" y="0"/>
                  </a:lnTo>
                  <a:lnTo>
                    <a:pt x="3056573" y="0"/>
                  </a:lnTo>
                  <a:lnTo>
                    <a:pt x="3084195" y="0"/>
                  </a:lnTo>
                  <a:lnTo>
                    <a:pt x="3111818" y="0"/>
                  </a:lnTo>
                  <a:lnTo>
                    <a:pt x="3140393" y="0"/>
                  </a:lnTo>
                  <a:lnTo>
                    <a:pt x="3168015" y="0"/>
                  </a:lnTo>
                  <a:lnTo>
                    <a:pt x="3195638" y="0"/>
                  </a:lnTo>
                  <a:lnTo>
                    <a:pt x="3223260" y="0"/>
                  </a:lnTo>
                  <a:lnTo>
                    <a:pt x="3250883" y="0"/>
                  </a:lnTo>
                  <a:lnTo>
                    <a:pt x="3279458" y="0"/>
                  </a:lnTo>
                  <a:lnTo>
                    <a:pt x="3307080" y="0"/>
                  </a:lnTo>
                  <a:lnTo>
                    <a:pt x="3334703" y="0"/>
                  </a:lnTo>
                  <a:lnTo>
                    <a:pt x="3362325" y="0"/>
                  </a:lnTo>
                  <a:lnTo>
                    <a:pt x="3389948" y="0"/>
                  </a:lnTo>
                  <a:lnTo>
                    <a:pt x="3417570" y="0"/>
                  </a:lnTo>
                  <a:lnTo>
                    <a:pt x="3446145" y="0"/>
                  </a:lnTo>
                  <a:lnTo>
                    <a:pt x="3473768" y="0"/>
                  </a:lnTo>
                  <a:lnTo>
                    <a:pt x="3501390" y="0"/>
                  </a:lnTo>
                  <a:lnTo>
                    <a:pt x="3529013" y="0"/>
                  </a:lnTo>
                  <a:lnTo>
                    <a:pt x="3556635" y="0"/>
                  </a:lnTo>
                  <a:lnTo>
                    <a:pt x="3584258" y="0"/>
                  </a:lnTo>
                  <a:lnTo>
                    <a:pt x="3612833" y="0"/>
                  </a:lnTo>
                  <a:lnTo>
                    <a:pt x="3640455" y="0"/>
                  </a:lnTo>
                  <a:lnTo>
                    <a:pt x="3668078" y="0"/>
                  </a:lnTo>
                  <a:lnTo>
                    <a:pt x="3695700" y="0"/>
                  </a:lnTo>
                  <a:lnTo>
                    <a:pt x="3723323" y="0"/>
                  </a:lnTo>
                  <a:lnTo>
                    <a:pt x="3750945" y="0"/>
                  </a:lnTo>
                  <a:lnTo>
                    <a:pt x="3779520" y="0"/>
                  </a:lnTo>
                  <a:lnTo>
                    <a:pt x="3807143" y="0"/>
                  </a:lnTo>
                  <a:lnTo>
                    <a:pt x="3834765" y="0"/>
                  </a:lnTo>
                  <a:lnTo>
                    <a:pt x="3862388" y="0"/>
                  </a:lnTo>
                  <a:lnTo>
                    <a:pt x="3890010" y="0"/>
                  </a:lnTo>
                  <a:lnTo>
                    <a:pt x="3918585" y="0"/>
                  </a:lnTo>
                  <a:lnTo>
                    <a:pt x="3946208" y="0"/>
                  </a:lnTo>
                  <a:lnTo>
                    <a:pt x="3973830" y="0"/>
                  </a:lnTo>
                  <a:lnTo>
                    <a:pt x="4001453" y="0"/>
                  </a:lnTo>
                  <a:lnTo>
                    <a:pt x="4029075" y="0"/>
                  </a:lnTo>
                  <a:lnTo>
                    <a:pt x="4056698" y="0"/>
                  </a:lnTo>
                  <a:lnTo>
                    <a:pt x="4085273" y="0"/>
                  </a:lnTo>
                  <a:lnTo>
                    <a:pt x="4112895" y="0"/>
                  </a:lnTo>
                  <a:lnTo>
                    <a:pt x="4140518" y="0"/>
                  </a:lnTo>
                  <a:lnTo>
                    <a:pt x="4168140" y="0"/>
                  </a:lnTo>
                  <a:lnTo>
                    <a:pt x="4195763" y="0"/>
                  </a:lnTo>
                  <a:lnTo>
                    <a:pt x="4223385" y="0"/>
                  </a:lnTo>
                  <a:lnTo>
                    <a:pt x="4251960" y="0"/>
                  </a:lnTo>
                  <a:lnTo>
                    <a:pt x="4279583" y="0"/>
                  </a:lnTo>
                  <a:lnTo>
                    <a:pt x="4307205" y="0"/>
                  </a:lnTo>
                  <a:lnTo>
                    <a:pt x="4334828" y="0"/>
                  </a:lnTo>
                  <a:lnTo>
                    <a:pt x="4362450" y="0"/>
                  </a:lnTo>
                  <a:lnTo>
                    <a:pt x="4391025" y="0"/>
                  </a:lnTo>
                  <a:lnTo>
                    <a:pt x="4418648" y="0"/>
                  </a:lnTo>
                  <a:lnTo>
                    <a:pt x="4446270" y="0"/>
                  </a:lnTo>
                  <a:lnTo>
                    <a:pt x="4473893" y="0"/>
                  </a:lnTo>
                  <a:lnTo>
                    <a:pt x="4501515" y="0"/>
                  </a:lnTo>
                  <a:lnTo>
                    <a:pt x="4529138" y="0"/>
                  </a:lnTo>
                  <a:lnTo>
                    <a:pt x="4557713" y="0"/>
                  </a:lnTo>
                  <a:lnTo>
                    <a:pt x="4585335" y="0"/>
                  </a:lnTo>
                  <a:lnTo>
                    <a:pt x="4612958" y="0"/>
                  </a:lnTo>
                  <a:lnTo>
                    <a:pt x="4640580" y="0"/>
                  </a:lnTo>
                  <a:lnTo>
                    <a:pt x="4668203" y="0"/>
                  </a:lnTo>
                  <a:lnTo>
                    <a:pt x="4695825" y="0"/>
                  </a:lnTo>
                  <a:lnTo>
                    <a:pt x="4724400" y="0"/>
                  </a:lnTo>
                  <a:lnTo>
                    <a:pt x="4752023" y="0"/>
                  </a:lnTo>
                  <a:lnTo>
                    <a:pt x="4779645" y="0"/>
                  </a:lnTo>
                  <a:lnTo>
                    <a:pt x="4807268" y="0"/>
                  </a:lnTo>
                  <a:lnTo>
                    <a:pt x="4834890" y="0"/>
                  </a:lnTo>
                  <a:lnTo>
                    <a:pt x="4862513" y="0"/>
                  </a:lnTo>
                  <a:lnTo>
                    <a:pt x="4891088" y="0"/>
                  </a:lnTo>
                  <a:lnTo>
                    <a:pt x="4918710" y="0"/>
                  </a:lnTo>
                  <a:lnTo>
                    <a:pt x="4946333" y="0"/>
                  </a:lnTo>
                  <a:lnTo>
                    <a:pt x="4973955" y="0"/>
                  </a:lnTo>
                  <a:lnTo>
                    <a:pt x="5001578" y="0"/>
                  </a:lnTo>
                  <a:lnTo>
                    <a:pt x="5030153" y="0"/>
                  </a:lnTo>
                  <a:lnTo>
                    <a:pt x="5057775" y="0"/>
                  </a:lnTo>
                  <a:lnTo>
                    <a:pt x="5085398" y="0"/>
                  </a:lnTo>
                  <a:lnTo>
                    <a:pt x="5113020" y="0"/>
                  </a:lnTo>
                  <a:lnTo>
                    <a:pt x="5140643" y="0"/>
                  </a:lnTo>
                  <a:lnTo>
                    <a:pt x="5168265" y="0"/>
                  </a:lnTo>
                  <a:lnTo>
                    <a:pt x="5196840" y="0"/>
                  </a:lnTo>
                  <a:lnTo>
                    <a:pt x="5224463" y="0"/>
                  </a:lnTo>
                  <a:lnTo>
                    <a:pt x="5252085" y="0"/>
                  </a:lnTo>
                  <a:lnTo>
                    <a:pt x="5279708" y="0"/>
                  </a:lnTo>
                  <a:lnTo>
                    <a:pt x="5307330" y="0"/>
                  </a:lnTo>
                  <a:lnTo>
                    <a:pt x="5334953" y="0"/>
                  </a:lnTo>
                  <a:lnTo>
                    <a:pt x="5363528" y="0"/>
                  </a:lnTo>
                  <a:lnTo>
                    <a:pt x="5391150" y="0"/>
                  </a:lnTo>
                  <a:lnTo>
                    <a:pt x="5418773" y="0"/>
                  </a:lnTo>
                  <a:lnTo>
                    <a:pt x="5446395" y="0"/>
                  </a:lnTo>
                  <a:lnTo>
                    <a:pt x="5474018" y="0"/>
                  </a:lnTo>
                  <a:lnTo>
                    <a:pt x="5501640" y="0"/>
                  </a:lnTo>
                  <a:lnTo>
                    <a:pt x="5530215" y="0"/>
                  </a:lnTo>
                  <a:lnTo>
                    <a:pt x="5557838" y="0"/>
                  </a:lnTo>
                  <a:lnTo>
                    <a:pt x="5585460" y="0"/>
                  </a:lnTo>
                  <a:lnTo>
                    <a:pt x="5613083" y="0"/>
                  </a:lnTo>
                  <a:lnTo>
                    <a:pt x="5640705" y="0"/>
                  </a:lnTo>
                  <a:lnTo>
                    <a:pt x="5669280" y="0"/>
                  </a:lnTo>
                  <a:lnTo>
                    <a:pt x="5696903" y="0"/>
                  </a:lnTo>
                  <a:lnTo>
                    <a:pt x="5724525" y="0"/>
                  </a:lnTo>
                  <a:lnTo>
                    <a:pt x="5752148" y="0"/>
                  </a:lnTo>
                  <a:lnTo>
                    <a:pt x="5779770" y="0"/>
                  </a:lnTo>
                  <a:lnTo>
                    <a:pt x="5807393" y="0"/>
                  </a:lnTo>
                  <a:lnTo>
                    <a:pt x="5835968" y="0"/>
                  </a:lnTo>
                  <a:lnTo>
                    <a:pt x="5863590" y="0"/>
                  </a:lnTo>
                  <a:lnTo>
                    <a:pt x="5891213" y="0"/>
                  </a:lnTo>
                  <a:lnTo>
                    <a:pt x="5918835" y="0"/>
                  </a:lnTo>
                  <a:lnTo>
                    <a:pt x="5946458" y="0"/>
                  </a:lnTo>
                  <a:lnTo>
                    <a:pt x="5974080" y="0"/>
                  </a:lnTo>
                  <a:lnTo>
                    <a:pt x="6002655" y="0"/>
                  </a:lnTo>
                  <a:lnTo>
                    <a:pt x="6030278" y="0"/>
                  </a:lnTo>
                  <a:lnTo>
                    <a:pt x="6057900" y="0"/>
                  </a:lnTo>
                  <a:lnTo>
                    <a:pt x="6085523" y="0"/>
                  </a:lnTo>
                  <a:lnTo>
                    <a:pt x="6113145" y="0"/>
                  </a:lnTo>
                  <a:lnTo>
                    <a:pt x="6141720" y="0"/>
                  </a:lnTo>
                </a:path>
              </a:pathLst>
            </a:custGeom>
            <a:noFill/>
            <a:ln w="4763" cap="rnd">
              <a:solidFill>
                <a:srgbClr val="006E69">
                  <a:alpha val="70000"/>
                </a:srgbClr>
              </a:solidFill>
              <a:prstDash val="solid"/>
              <a:miter/>
            </a:ln>
          </p:spPr>
          <p:txBody>
            <a:bodyPr rtlCol="0" anchor="ctr"/>
            <a:lstStyle/>
            <a:p>
              <a:endParaRPr lang="en-US">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F6B2051C-21D3-7860-3D1C-4ACB53E006FF}"/>
                </a:ext>
              </a:extLst>
            </p:cNvPr>
            <p:cNvSpPr txBox="1"/>
            <p:nvPr/>
          </p:nvSpPr>
          <p:spPr>
            <a:xfrm>
              <a:off x="1968443" y="5629459"/>
              <a:ext cx="8692158" cy="415498"/>
            </a:xfrm>
            <a:prstGeom prst="rect">
              <a:avLst/>
            </a:prstGeom>
            <a:noFill/>
          </p:spPr>
          <p:txBody>
            <a:bodyPr wrap="square" rtlCol="0">
              <a:spAutoFit/>
            </a:bodyPr>
            <a:lstStyle/>
            <a:p>
              <a:pPr algn="l"/>
              <a:r>
                <a:rPr lang="en-US" sz="1050" b="1" spc="0" baseline="0">
                  <a:ln/>
                  <a:latin typeface="Open Sans" panose="020B0606030504020204" pitchFamily="34" charset="0"/>
                  <a:ea typeface="Open Sans" panose="020B0606030504020204" pitchFamily="34" charset="0"/>
                  <a:cs typeface="Open Sans" panose="020B0606030504020204" pitchFamily="34" charset="0"/>
                  <a:sym typeface="Lato"/>
                  <a:rtl val="0"/>
                </a:rPr>
                <a:t>Data source: United Nations Inter-agency Group for Child Mortality Estimation (2023); Gapminder based on</a:t>
              </a:r>
            </a:p>
            <a:p>
              <a:pPr algn="l"/>
              <a:r>
                <a:rPr lang="en-US" sz="1050" b="1" spc="0" baseline="0">
                  <a:ln/>
                  <a:latin typeface="Open Sans" panose="020B0606030504020204" pitchFamily="34" charset="0"/>
                  <a:ea typeface="Open Sans" panose="020B0606030504020204" pitchFamily="34" charset="0"/>
                  <a:cs typeface="Open Sans" panose="020B0606030504020204" pitchFamily="34" charset="0"/>
                  <a:sym typeface="Lato"/>
                  <a:rtl val="0"/>
                </a:rPr>
                <a:t>UN IGME &amp; UN WPP (2020) </a:t>
              </a:r>
            </a:p>
          </p:txBody>
        </p:sp>
        <p:sp>
          <p:nvSpPr>
            <p:cNvPr id="39" name="TextBox 38">
              <a:extLst>
                <a:ext uri="{FF2B5EF4-FFF2-40B4-BE49-F238E27FC236}">
                  <a16:creationId xmlns:a16="http://schemas.microsoft.com/office/drawing/2014/main" id="{FBBBA532-07B4-971F-D79E-D5E314072B67}"/>
                </a:ext>
              </a:extLst>
            </p:cNvPr>
            <p:cNvSpPr txBox="1"/>
            <p:nvPr/>
          </p:nvSpPr>
          <p:spPr>
            <a:xfrm>
              <a:off x="1968443" y="5957072"/>
              <a:ext cx="2933816" cy="253916"/>
            </a:xfrm>
            <a:prstGeom prst="rect">
              <a:avLst/>
            </a:prstGeom>
            <a:noFill/>
          </p:spPr>
          <p:txBody>
            <a:bodyPr wrap="none" rtlCol="0">
              <a:spAutoFit/>
            </a:bodyPr>
            <a:lstStyle/>
            <a:p>
              <a:pPr algn="l"/>
              <a:r>
                <a:rPr lang="en-US" sz="1050" u="sng" spc="0" baseline="0">
                  <a:ln/>
                  <a:latin typeface="Open Sans" panose="020B0606030504020204" pitchFamily="34" charset="0"/>
                  <a:ea typeface="Open Sans" panose="020B0606030504020204" pitchFamily="34" charset="0"/>
                  <a:cs typeface="Open Sans" panose="020B0606030504020204" pitchFamily="34" charset="0"/>
                  <a:sym typeface="Lato"/>
                  <a:rtl val="0"/>
                </a:rPr>
                <a:t>OurWorldInData.org/child-mortality | CC BY</a:t>
              </a:r>
            </a:p>
          </p:txBody>
        </p:sp>
        <p:sp>
          <p:nvSpPr>
            <p:cNvPr id="40" name="Freeform: Shape 39">
              <a:extLst>
                <a:ext uri="{FF2B5EF4-FFF2-40B4-BE49-F238E27FC236}">
                  <a16:creationId xmlns:a16="http://schemas.microsoft.com/office/drawing/2014/main" id="{00789129-A4C7-A2F1-9D4B-959F05902D3D}"/>
                </a:ext>
              </a:extLst>
            </p:cNvPr>
            <p:cNvSpPr/>
            <p:nvPr/>
          </p:nvSpPr>
          <p:spPr>
            <a:xfrm>
              <a:off x="2059883" y="6318117"/>
              <a:ext cx="7791450" cy="9525"/>
            </a:xfrm>
            <a:custGeom>
              <a:avLst/>
              <a:gdLst>
                <a:gd name="connsiteX0" fmla="*/ 0 w 7791450"/>
                <a:gd name="connsiteY0" fmla="*/ 0 h 9525"/>
                <a:gd name="connsiteX1" fmla="*/ 7791450 w 7791450"/>
                <a:gd name="connsiteY1" fmla="*/ 0 h 9525"/>
              </a:gdLst>
              <a:ahLst/>
              <a:cxnLst>
                <a:cxn ang="0">
                  <a:pos x="connsiteX0" y="connsiteY0"/>
                </a:cxn>
                <a:cxn ang="0">
                  <a:pos x="connsiteX1" y="connsiteY1"/>
                </a:cxn>
              </a:cxnLst>
              <a:rect l="l" t="t" r="r" b="b"/>
              <a:pathLst>
                <a:path w="7791450" h="9525">
                  <a:moveTo>
                    <a:pt x="0" y="0"/>
                  </a:moveTo>
                  <a:lnTo>
                    <a:pt x="7791450" y="0"/>
                  </a:lnTo>
                </a:path>
              </a:pathLst>
            </a:custGeom>
            <a:ln w="9525" cap="flat">
              <a:solidFill>
                <a:srgbClr val="E7E7E7"/>
              </a:solidFill>
              <a:prstDash val="solid"/>
              <a:miter/>
            </a:ln>
          </p:spPr>
          <p:txBody>
            <a:bodyPr rtlCol="0" anchor="ctr"/>
            <a:lstStyle/>
            <a:p>
              <a:endParaRPr lang="en-US">
                <a:latin typeface="Open Sans" panose="020B0606030504020204" pitchFamily="34" charset="0"/>
                <a:ea typeface="Open Sans" panose="020B0606030504020204" pitchFamily="34" charset="0"/>
                <a:cs typeface="Open Sans" panose="020B0606030504020204" pitchFamily="34" charset="0"/>
              </a:endParaRPr>
            </a:p>
          </p:txBody>
        </p:sp>
        <p:sp>
          <p:nvSpPr>
            <p:cNvPr id="41" name="TextBox 40">
              <a:extLst>
                <a:ext uri="{FF2B5EF4-FFF2-40B4-BE49-F238E27FC236}">
                  <a16:creationId xmlns:a16="http://schemas.microsoft.com/office/drawing/2014/main" id="{E85D6C96-463B-A57E-DA96-1E78BD943CC8}"/>
                </a:ext>
              </a:extLst>
            </p:cNvPr>
            <p:cNvSpPr txBox="1"/>
            <p:nvPr/>
          </p:nvSpPr>
          <p:spPr>
            <a:xfrm>
              <a:off x="8555969" y="4517318"/>
              <a:ext cx="1657826" cy="584775"/>
            </a:xfrm>
            <a:prstGeom prst="rect">
              <a:avLst/>
            </a:prstGeom>
            <a:noFill/>
          </p:spPr>
          <p:txBody>
            <a:bodyPr wrap="none" rtlCol="0">
              <a:spAutoFit/>
            </a:bodyPr>
            <a:lstStyle/>
            <a:p>
              <a:pPr algn="l"/>
              <a:r>
                <a:rPr lang="en-US" sz="1600" b="1" spc="0" baseline="0">
                  <a:ln/>
                  <a:solidFill>
                    <a:srgbClr val="E9405D"/>
                  </a:solidFill>
                  <a:latin typeface="Open Sans" panose="020B0606030504020204" pitchFamily="34" charset="0"/>
                  <a:ea typeface="Open Sans" panose="020B0606030504020204" pitchFamily="34" charset="0"/>
                  <a:cs typeface="Open Sans" panose="020B0606030504020204" pitchFamily="34" charset="0"/>
                  <a:sym typeface="Lato"/>
                  <a:rtl val="0"/>
                </a:rPr>
                <a:t>Share dying in</a:t>
              </a:r>
            </a:p>
            <a:p>
              <a:pPr algn="l"/>
              <a:r>
                <a:rPr lang="en-US" sz="1600" b="1">
                  <a:ln/>
                  <a:solidFill>
                    <a:srgbClr val="E9405D"/>
                  </a:solidFill>
                  <a:latin typeface="Open Sans" panose="020B0606030504020204" pitchFamily="34" charset="0"/>
                  <a:ea typeface="Open Sans" panose="020B0606030504020204" pitchFamily="34" charset="0"/>
                  <a:cs typeface="Open Sans" panose="020B0606030504020204" pitchFamily="34" charset="0"/>
                  <a:sym typeface="Lato"/>
                  <a:rtl val="0"/>
                </a:rPr>
                <a:t>first five years</a:t>
              </a:r>
              <a:endParaRPr lang="en-US" sz="1600" b="1" spc="0" baseline="0">
                <a:ln/>
                <a:solidFill>
                  <a:srgbClr val="E9405D"/>
                </a:solidFill>
                <a:latin typeface="Open Sans" panose="020B0606030504020204" pitchFamily="34" charset="0"/>
                <a:ea typeface="Open Sans" panose="020B0606030504020204" pitchFamily="34" charset="0"/>
                <a:cs typeface="Open Sans" panose="020B0606030504020204" pitchFamily="34" charset="0"/>
                <a:sym typeface="Lato"/>
                <a:rtl val="0"/>
              </a:endParaRPr>
            </a:p>
          </p:txBody>
        </p:sp>
      </p:grpSp>
    </p:spTree>
    <p:extLst>
      <p:ext uri="{BB962C8B-B14F-4D97-AF65-F5344CB8AC3E}">
        <p14:creationId xmlns:p14="http://schemas.microsoft.com/office/powerpoint/2010/main" val="20979705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phic 4" descr="Germ with solid fill">
            <a:extLst>
              <a:ext uri="{FF2B5EF4-FFF2-40B4-BE49-F238E27FC236}">
                <a16:creationId xmlns:a16="http://schemas.microsoft.com/office/drawing/2014/main" id="{E695477E-DB54-78E1-9FC0-036DF2599C0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924735" y="3584995"/>
            <a:ext cx="914400" cy="914400"/>
          </a:xfrm>
          <a:prstGeom prst="rect">
            <a:avLst/>
          </a:prstGeom>
        </p:spPr>
      </p:pic>
      <p:pic>
        <p:nvPicPr>
          <p:cNvPr id="7" name="Graphic 6" descr="Covid-19 with solid fill">
            <a:extLst>
              <a:ext uri="{FF2B5EF4-FFF2-40B4-BE49-F238E27FC236}">
                <a16:creationId xmlns:a16="http://schemas.microsoft.com/office/drawing/2014/main" id="{AF984FB9-F5D4-91D1-5B66-9E8112BC73E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81919" y="4042195"/>
            <a:ext cx="2426725" cy="2426725"/>
          </a:xfrm>
          <a:prstGeom prst="rect">
            <a:avLst/>
          </a:prstGeom>
        </p:spPr>
      </p:pic>
      <p:pic>
        <p:nvPicPr>
          <p:cNvPr id="10" name="Graphic 9" descr="Germ with solid fill">
            <a:extLst>
              <a:ext uri="{FF2B5EF4-FFF2-40B4-BE49-F238E27FC236}">
                <a16:creationId xmlns:a16="http://schemas.microsoft.com/office/drawing/2014/main" id="{5A56A61E-9FEF-1E25-7F3D-F63C012A5242}"/>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0046708" y="1717065"/>
            <a:ext cx="1867930" cy="1867930"/>
          </a:xfrm>
          <a:prstGeom prst="rect">
            <a:avLst/>
          </a:prstGeom>
        </p:spPr>
      </p:pic>
      <p:pic>
        <p:nvPicPr>
          <p:cNvPr id="11" name="Graphic 10" descr="Germ with solid fill">
            <a:extLst>
              <a:ext uri="{FF2B5EF4-FFF2-40B4-BE49-F238E27FC236}">
                <a16:creationId xmlns:a16="http://schemas.microsoft.com/office/drawing/2014/main" id="{CAC2D2C8-1823-BC50-75F5-2BD04185DAE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46432" y="1891959"/>
            <a:ext cx="914400" cy="914400"/>
          </a:xfrm>
          <a:prstGeom prst="rect">
            <a:avLst/>
          </a:prstGeom>
        </p:spPr>
      </p:pic>
      <p:pic>
        <p:nvPicPr>
          <p:cNvPr id="12" name="Graphic 11" descr="Germ with solid fill">
            <a:extLst>
              <a:ext uri="{FF2B5EF4-FFF2-40B4-BE49-F238E27FC236}">
                <a16:creationId xmlns:a16="http://schemas.microsoft.com/office/drawing/2014/main" id="{5D42F37B-A5C6-BF37-F79A-FC9563907712}"/>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455739" y="224647"/>
            <a:ext cx="1867930" cy="1867930"/>
          </a:xfrm>
          <a:prstGeom prst="rect">
            <a:avLst/>
          </a:prstGeom>
        </p:spPr>
      </p:pic>
      <p:sp>
        <p:nvSpPr>
          <p:cNvPr id="13" name="Title 3">
            <a:extLst>
              <a:ext uri="{FF2B5EF4-FFF2-40B4-BE49-F238E27FC236}">
                <a16:creationId xmlns:a16="http://schemas.microsoft.com/office/drawing/2014/main" id="{F77DD899-8D26-C313-A3CB-565DEF68253C}"/>
              </a:ext>
            </a:extLst>
          </p:cNvPr>
          <p:cNvSpPr txBox="1">
            <a:spLocks/>
          </p:cNvSpPr>
          <p:nvPr/>
        </p:nvSpPr>
        <p:spPr>
          <a:xfrm>
            <a:off x="2908644" y="2010889"/>
            <a:ext cx="7322524" cy="2836223"/>
          </a:xfrm>
          <a:prstGeom prst="rect">
            <a:avLst/>
          </a:prstGeom>
        </p:spPr>
        <p:txBody>
          <a:bodyPr>
            <a:noAutofit/>
          </a:bodyPr>
          <a:lstStyle>
            <a:lvl1pPr algn="ctr" defTabSz="609585" rtl="0" eaLnBrk="1" latinLnBrk="0" hangingPunct="1">
              <a:spcBef>
                <a:spcPct val="0"/>
              </a:spcBef>
              <a:buNone/>
              <a:defRPr sz="5000" kern="1200">
                <a:solidFill>
                  <a:schemeClr val="tx1"/>
                </a:solidFill>
                <a:latin typeface="+mj-lt"/>
                <a:ea typeface="+mj-ea"/>
                <a:cs typeface="+mj-cs"/>
              </a:defRPr>
            </a:lvl1pPr>
          </a:lstStyle>
          <a:p>
            <a:pPr algn="l"/>
            <a:r>
              <a:rPr lang="en-US" sz="4500"/>
              <a:t>Vaccines are crucial for children because they are </a:t>
            </a:r>
            <a:r>
              <a:rPr lang="en-US" sz="4500" b="1"/>
              <a:t>particularly vulnerable </a:t>
            </a:r>
            <a:r>
              <a:rPr lang="en-US" sz="4500"/>
              <a:t>to infectious illnesses</a:t>
            </a:r>
          </a:p>
        </p:txBody>
      </p:sp>
    </p:spTree>
    <p:extLst>
      <p:ext uri="{BB962C8B-B14F-4D97-AF65-F5344CB8AC3E}">
        <p14:creationId xmlns:p14="http://schemas.microsoft.com/office/powerpoint/2010/main" val="258707480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6784DAB-C6DF-56FC-EDA6-1C2E71ED86FC}"/>
              </a:ext>
            </a:extLst>
          </p:cNvPr>
          <p:cNvPicPr>
            <a:picLocks noChangeAspect="1"/>
          </p:cNvPicPr>
          <p:nvPr/>
        </p:nvPicPr>
        <p:blipFill rotWithShape="1">
          <a:blip r:embed="rId3"/>
          <a:srcRect t="6652" b="6652"/>
          <a:stretch/>
        </p:blipFill>
        <p:spPr>
          <a:xfrm>
            <a:off x="93784" y="1"/>
            <a:ext cx="10547310" cy="6858000"/>
          </a:xfrm>
          <a:prstGeom prst="rect">
            <a:avLst/>
          </a:prstGeom>
        </p:spPr>
      </p:pic>
    </p:spTree>
    <p:extLst>
      <p:ext uri="{BB962C8B-B14F-4D97-AF65-F5344CB8AC3E}">
        <p14:creationId xmlns:p14="http://schemas.microsoft.com/office/powerpoint/2010/main" val="36433020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FAFE9C4-9C62-8F6B-3A8C-E3BF215E61FE}"/>
              </a:ext>
            </a:extLst>
          </p:cNvPr>
          <p:cNvSpPr>
            <a:spLocks noGrp="1"/>
          </p:cNvSpPr>
          <p:nvPr>
            <p:ph type="title"/>
          </p:nvPr>
        </p:nvSpPr>
        <p:spPr>
          <a:xfrm>
            <a:off x="902180" y="457200"/>
            <a:ext cx="9868655" cy="5449329"/>
          </a:xfrm>
        </p:spPr>
        <p:txBody>
          <a:bodyPr>
            <a:noAutofit/>
          </a:bodyPr>
          <a:lstStyle/>
          <a:p>
            <a:pPr algn="l"/>
            <a:r>
              <a:rPr lang="en-US" sz="14500" b="1"/>
              <a:t>1920’s </a:t>
            </a:r>
            <a:r>
              <a:rPr lang="en-US" sz="14500" b="1">
                <a:sym typeface="Wingdings" panose="05000000000000000000" pitchFamily="2" charset="2"/>
              </a:rPr>
              <a:t></a:t>
            </a:r>
            <a:br>
              <a:rPr lang="en-US" sz="14500" b="1"/>
            </a:br>
            <a:r>
              <a:rPr lang="en-US" sz="14500" b="1"/>
              <a:t>1960’s</a:t>
            </a:r>
          </a:p>
        </p:txBody>
      </p:sp>
      <p:sp>
        <p:nvSpPr>
          <p:cNvPr id="10" name="Star: 24 Points 9">
            <a:extLst>
              <a:ext uri="{FF2B5EF4-FFF2-40B4-BE49-F238E27FC236}">
                <a16:creationId xmlns:a16="http://schemas.microsoft.com/office/drawing/2014/main" id="{9EB4D265-3F57-34A5-FC6D-E8A6BD7C62D6}"/>
              </a:ext>
            </a:extLst>
          </p:cNvPr>
          <p:cNvSpPr/>
          <p:nvPr/>
        </p:nvSpPr>
        <p:spPr>
          <a:xfrm>
            <a:off x="8081319" y="3249829"/>
            <a:ext cx="3768810" cy="3150971"/>
          </a:xfrm>
          <a:prstGeom prst="star24">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a:solidFill>
                  <a:schemeClr val="tx1"/>
                </a:solidFill>
              </a:rPr>
              <a:t>Astounding number of </a:t>
            </a:r>
            <a:r>
              <a:rPr lang="en-US" sz="2400" b="1">
                <a:solidFill>
                  <a:schemeClr val="tx1"/>
                </a:solidFill>
              </a:rPr>
              <a:t>new &amp; effective </a:t>
            </a:r>
            <a:r>
              <a:rPr lang="en-US" sz="2400">
                <a:solidFill>
                  <a:schemeClr val="tx1"/>
                </a:solidFill>
              </a:rPr>
              <a:t>vaccines</a:t>
            </a:r>
          </a:p>
        </p:txBody>
      </p:sp>
    </p:spTree>
    <p:extLst>
      <p:ext uri="{BB962C8B-B14F-4D97-AF65-F5344CB8AC3E}">
        <p14:creationId xmlns:p14="http://schemas.microsoft.com/office/powerpoint/2010/main" val="187880706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56B80B32-2178-4ECF-8C77-0FADB8F17FD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133" t="2247" r="3898" b="2922"/>
          <a:stretch/>
        </p:blipFill>
        <p:spPr bwMode="auto">
          <a:xfrm>
            <a:off x="1050324" y="244046"/>
            <a:ext cx="4188940" cy="6137961"/>
          </a:xfrm>
          <a:prstGeom prst="rect">
            <a:avLst/>
          </a:prstGeom>
          <a:noFill/>
          <a:ln w="3175">
            <a:solidFill>
              <a:schemeClr val="tx1"/>
            </a:solidFill>
          </a:ln>
          <a:effectLst>
            <a:outerShdw blurRad="50800" dist="38100" dir="10800000" algn="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65C93985-3825-33FC-61DD-3A7E34C4633D}"/>
              </a:ext>
            </a:extLst>
          </p:cNvPr>
          <p:cNvSpPr>
            <a:spLocks noGrp="1"/>
          </p:cNvSpPr>
          <p:nvPr>
            <p:ph type="title"/>
          </p:nvPr>
        </p:nvSpPr>
        <p:spPr>
          <a:xfrm>
            <a:off x="5684106" y="2614869"/>
            <a:ext cx="6215451" cy="1396314"/>
          </a:xfrm>
        </p:spPr>
        <p:txBody>
          <a:bodyPr>
            <a:normAutofit fontScale="90000"/>
          </a:bodyPr>
          <a:lstStyle/>
          <a:p>
            <a:pPr algn="l"/>
            <a:r>
              <a:rPr lang="en-US" sz="3400"/>
              <a:t>Immunization of newborn babies against tuberculosis registered in France, 1924-1935</a:t>
            </a:r>
          </a:p>
        </p:txBody>
      </p:sp>
    </p:spTree>
    <p:extLst>
      <p:ext uri="{BB962C8B-B14F-4D97-AF65-F5344CB8AC3E}">
        <p14:creationId xmlns:p14="http://schemas.microsoft.com/office/powerpoint/2010/main" val="9012363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DA92E867-B171-FF4A-6D52-22A2B04E3FFE}"/>
              </a:ext>
            </a:extLst>
          </p:cNvPr>
          <p:cNvGrpSpPr/>
          <p:nvPr/>
        </p:nvGrpSpPr>
        <p:grpSpPr>
          <a:xfrm>
            <a:off x="1490998" y="339492"/>
            <a:ext cx="9395305" cy="6123092"/>
            <a:chOff x="2108835" y="339492"/>
            <a:chExt cx="8890333" cy="5715000"/>
          </a:xfrm>
        </p:grpSpPr>
        <p:sp>
          <p:nvSpPr>
            <p:cNvPr id="4" name="Freeform: Shape 3">
              <a:extLst>
                <a:ext uri="{FF2B5EF4-FFF2-40B4-BE49-F238E27FC236}">
                  <a16:creationId xmlns:a16="http://schemas.microsoft.com/office/drawing/2014/main" id="{17D0FCC7-86AB-A78B-3CF4-4BDCC7671507}"/>
                </a:ext>
              </a:extLst>
            </p:cNvPr>
            <p:cNvSpPr/>
            <p:nvPr/>
          </p:nvSpPr>
          <p:spPr>
            <a:xfrm>
              <a:off x="2108835" y="339492"/>
              <a:ext cx="8096250" cy="5715000"/>
            </a:xfrm>
            <a:custGeom>
              <a:avLst/>
              <a:gdLst>
                <a:gd name="connsiteX0" fmla="*/ 0 w 8096250"/>
                <a:gd name="connsiteY0" fmla="*/ 0 h 6302692"/>
                <a:gd name="connsiteX1" fmla="*/ 8096250 w 8096250"/>
                <a:gd name="connsiteY1" fmla="*/ 0 h 6302692"/>
                <a:gd name="connsiteX2" fmla="*/ 8096250 w 8096250"/>
                <a:gd name="connsiteY2" fmla="*/ 6302693 h 6302692"/>
                <a:gd name="connsiteX3" fmla="*/ 0 w 8096250"/>
                <a:gd name="connsiteY3" fmla="*/ 6302693 h 6302692"/>
              </a:gdLst>
              <a:ahLst/>
              <a:cxnLst>
                <a:cxn ang="0">
                  <a:pos x="connsiteX0" y="connsiteY0"/>
                </a:cxn>
                <a:cxn ang="0">
                  <a:pos x="connsiteX1" y="connsiteY1"/>
                </a:cxn>
                <a:cxn ang="0">
                  <a:pos x="connsiteX2" y="connsiteY2"/>
                </a:cxn>
                <a:cxn ang="0">
                  <a:pos x="connsiteX3" y="connsiteY3"/>
                </a:cxn>
              </a:cxnLst>
              <a:rect l="l" t="t" r="r" b="b"/>
              <a:pathLst>
                <a:path w="8096250" h="6302692">
                  <a:moveTo>
                    <a:pt x="0" y="0"/>
                  </a:moveTo>
                  <a:lnTo>
                    <a:pt x="8096250" y="0"/>
                  </a:lnTo>
                  <a:lnTo>
                    <a:pt x="8096250" y="6302693"/>
                  </a:lnTo>
                  <a:lnTo>
                    <a:pt x="0" y="6302693"/>
                  </a:lnTo>
                  <a:close/>
                </a:path>
              </a:pathLst>
            </a:custGeom>
            <a:solidFill>
              <a:srgbClr val="FFFFFF"/>
            </a:solidFill>
            <a:ln w="9525" cap="flat">
              <a:noFill/>
              <a:prstDash val="solid"/>
              <a:miter/>
            </a:ln>
          </p:spPr>
          <p:txBody>
            <a:bodyPr rtlCol="0" anchor="ctr"/>
            <a:lstStyle/>
            <a:p>
              <a:endParaRPr lang="en-US">
                <a:latin typeface="Open Sans" panose="020B0606030504020204" pitchFamily="34" charset="0"/>
                <a:ea typeface="Open Sans" panose="020B0606030504020204" pitchFamily="34" charset="0"/>
                <a:cs typeface="Open Sans" panose="020B0606030504020204" pitchFamily="34" charset="0"/>
              </a:endParaRPr>
            </a:p>
          </p:txBody>
        </p:sp>
        <p:sp>
          <p:nvSpPr>
            <p:cNvPr id="5" name="TextBox 4">
              <a:extLst>
                <a:ext uri="{FF2B5EF4-FFF2-40B4-BE49-F238E27FC236}">
                  <a16:creationId xmlns:a16="http://schemas.microsoft.com/office/drawing/2014/main" id="{E9AE53AA-0EC3-432F-AB04-AB1AB0B0E56D}"/>
                </a:ext>
              </a:extLst>
            </p:cNvPr>
            <p:cNvSpPr txBox="1"/>
            <p:nvPr/>
          </p:nvSpPr>
          <p:spPr>
            <a:xfrm>
              <a:off x="2108835" y="354401"/>
              <a:ext cx="6096541" cy="430887"/>
            </a:xfrm>
            <a:prstGeom prst="rect">
              <a:avLst/>
            </a:prstGeom>
            <a:noFill/>
          </p:spPr>
          <p:txBody>
            <a:bodyPr wrap="none" rtlCol="0">
              <a:spAutoFit/>
            </a:bodyPr>
            <a:lstStyle/>
            <a:p>
              <a:pPr algn="l"/>
              <a:r>
                <a:rPr lang="en-US" sz="2200" b="1" spc="0" baseline="0">
                  <a:ln/>
                  <a:latin typeface="Open Sans" panose="020B0606030504020204" pitchFamily="34" charset="0"/>
                  <a:ea typeface="Open Sans" panose="020B0606030504020204" pitchFamily="34" charset="0"/>
                  <a:cs typeface="Open Sans" panose="020B0606030504020204" pitchFamily="34" charset="0"/>
                  <a:sym typeface="Playfair Display"/>
                  <a:rtl val="0"/>
                </a:rPr>
                <a:t>Child mortality by income level of country</a:t>
              </a:r>
            </a:p>
          </p:txBody>
        </p:sp>
        <p:sp>
          <p:nvSpPr>
            <p:cNvPr id="6" name="TextBox 5">
              <a:extLst>
                <a:ext uri="{FF2B5EF4-FFF2-40B4-BE49-F238E27FC236}">
                  <a16:creationId xmlns:a16="http://schemas.microsoft.com/office/drawing/2014/main" id="{F89C880F-00BB-C6CD-8A56-851F4169C5C6}"/>
                </a:ext>
              </a:extLst>
            </p:cNvPr>
            <p:cNvSpPr txBox="1"/>
            <p:nvPr/>
          </p:nvSpPr>
          <p:spPr>
            <a:xfrm>
              <a:off x="2118995" y="736917"/>
              <a:ext cx="6353021" cy="307777"/>
            </a:xfrm>
            <a:prstGeom prst="rect">
              <a:avLst/>
            </a:prstGeom>
            <a:noFill/>
          </p:spPr>
          <p:txBody>
            <a:bodyPr wrap="none" rtlCol="0">
              <a:spAutoFit/>
            </a:bodyPr>
            <a:lstStyle/>
            <a:p>
              <a:pPr algn="l"/>
              <a:r>
                <a:rPr lang="en-US" sz="1400" spc="0" baseline="0">
                  <a:ln/>
                  <a:latin typeface="Open Sans" panose="020B0606030504020204" pitchFamily="34" charset="0"/>
                  <a:ea typeface="Open Sans" panose="020B0606030504020204" pitchFamily="34" charset="0"/>
                  <a:cs typeface="Open Sans" panose="020B0606030504020204" pitchFamily="34" charset="0"/>
                  <a:sym typeface="Lato"/>
                  <a:rtl val="0"/>
                </a:rPr>
                <a:t>The estimated share of newborns who die before reaching the age of five.</a:t>
              </a:r>
            </a:p>
          </p:txBody>
        </p:sp>
        <p:sp>
          <p:nvSpPr>
            <p:cNvPr id="7" name="Freeform: Shape 6">
              <a:extLst>
                <a:ext uri="{FF2B5EF4-FFF2-40B4-BE49-F238E27FC236}">
                  <a16:creationId xmlns:a16="http://schemas.microsoft.com/office/drawing/2014/main" id="{53DD428C-51C2-718A-8FBE-F3180E265C30}"/>
                </a:ext>
              </a:extLst>
            </p:cNvPr>
            <p:cNvSpPr/>
            <p:nvPr/>
          </p:nvSpPr>
          <p:spPr>
            <a:xfrm>
              <a:off x="2200275" y="1069181"/>
              <a:ext cx="7791450" cy="4289583"/>
            </a:xfrm>
            <a:custGeom>
              <a:avLst/>
              <a:gdLst>
                <a:gd name="connsiteX0" fmla="*/ 0 w 7791450"/>
                <a:gd name="connsiteY0" fmla="*/ 0 h 4289583"/>
                <a:gd name="connsiteX1" fmla="*/ 7791450 w 7791450"/>
                <a:gd name="connsiteY1" fmla="*/ 0 h 4289583"/>
                <a:gd name="connsiteX2" fmla="*/ 7791450 w 7791450"/>
                <a:gd name="connsiteY2" fmla="*/ 4289584 h 4289583"/>
                <a:gd name="connsiteX3" fmla="*/ 0 w 7791450"/>
                <a:gd name="connsiteY3" fmla="*/ 4289584 h 4289583"/>
              </a:gdLst>
              <a:ahLst/>
              <a:cxnLst>
                <a:cxn ang="0">
                  <a:pos x="connsiteX0" y="connsiteY0"/>
                </a:cxn>
                <a:cxn ang="0">
                  <a:pos x="connsiteX1" y="connsiteY1"/>
                </a:cxn>
                <a:cxn ang="0">
                  <a:pos x="connsiteX2" y="connsiteY2"/>
                </a:cxn>
                <a:cxn ang="0">
                  <a:pos x="connsiteX3" y="connsiteY3"/>
                </a:cxn>
              </a:cxnLst>
              <a:rect l="l" t="t" r="r" b="b"/>
              <a:pathLst>
                <a:path w="7791450" h="4289583">
                  <a:moveTo>
                    <a:pt x="0" y="0"/>
                  </a:moveTo>
                  <a:lnTo>
                    <a:pt x="7791450" y="0"/>
                  </a:lnTo>
                  <a:lnTo>
                    <a:pt x="7791450" y="4289584"/>
                  </a:lnTo>
                  <a:lnTo>
                    <a:pt x="0" y="4289584"/>
                  </a:lnTo>
                  <a:close/>
                </a:path>
              </a:pathLst>
            </a:custGeom>
            <a:noFill/>
            <a:ln w="9525" cap="flat">
              <a:noFill/>
              <a:prstDash val="solid"/>
              <a:miter/>
            </a:ln>
          </p:spPr>
          <p:txBody>
            <a:bodyPr rtlCol="0" anchor="ctr"/>
            <a:lstStyle/>
            <a:p>
              <a:endParaRPr lang="en-US">
                <a:latin typeface="Open Sans" panose="020B0606030504020204" pitchFamily="34" charset="0"/>
                <a:ea typeface="Open Sans" panose="020B0606030504020204" pitchFamily="34" charset="0"/>
                <a:cs typeface="Open Sans" panose="020B0606030504020204" pitchFamily="34" charset="0"/>
              </a:endParaRPr>
            </a:p>
          </p:txBody>
        </p:sp>
        <p:grpSp>
          <p:nvGrpSpPr>
            <p:cNvPr id="8" name="Graphic 4">
              <a:extLst>
                <a:ext uri="{FF2B5EF4-FFF2-40B4-BE49-F238E27FC236}">
                  <a16:creationId xmlns:a16="http://schemas.microsoft.com/office/drawing/2014/main" id="{E691D765-819F-C6D1-9621-E7D367778C82}"/>
                </a:ext>
              </a:extLst>
            </p:cNvPr>
            <p:cNvGrpSpPr/>
            <p:nvPr/>
          </p:nvGrpSpPr>
          <p:grpSpPr>
            <a:xfrm>
              <a:off x="2110168" y="1104539"/>
              <a:ext cx="5849684" cy="4310021"/>
              <a:chOff x="2110168" y="1104539"/>
              <a:chExt cx="5849684" cy="4310021"/>
            </a:xfrm>
            <a:solidFill>
              <a:srgbClr val="5B5B5B"/>
            </a:solidFill>
          </p:grpSpPr>
          <p:grpSp>
            <p:nvGrpSpPr>
              <p:cNvPr id="175" name="Graphic 4">
                <a:extLst>
                  <a:ext uri="{FF2B5EF4-FFF2-40B4-BE49-F238E27FC236}">
                    <a16:creationId xmlns:a16="http://schemas.microsoft.com/office/drawing/2014/main" id="{B7BD76FA-EAEC-4AB6-5E79-A87DB21F34A1}"/>
                  </a:ext>
                </a:extLst>
              </p:cNvPr>
              <p:cNvGrpSpPr/>
              <p:nvPr/>
            </p:nvGrpSpPr>
            <p:grpSpPr>
              <a:xfrm>
                <a:off x="2414920" y="5160644"/>
                <a:ext cx="5544932" cy="253916"/>
                <a:chOff x="2414920" y="5160644"/>
                <a:chExt cx="5544932" cy="253916"/>
              </a:xfrm>
              <a:solidFill>
                <a:srgbClr val="5B5B5B"/>
              </a:solidFill>
            </p:grpSpPr>
            <p:sp>
              <p:nvSpPr>
                <p:cNvPr id="198" name="Freeform: Shape 197">
                  <a:extLst>
                    <a:ext uri="{FF2B5EF4-FFF2-40B4-BE49-F238E27FC236}">
                      <a16:creationId xmlns:a16="http://schemas.microsoft.com/office/drawing/2014/main" id="{2C3FFBDD-CDA4-AFFC-2FA9-81BF2B61029D}"/>
                    </a:ext>
                  </a:extLst>
                </p:cNvPr>
                <p:cNvSpPr/>
                <p:nvPr/>
              </p:nvSpPr>
              <p:spPr>
                <a:xfrm>
                  <a:off x="2506027" y="5163502"/>
                  <a:ext cx="9525" cy="47625"/>
                </a:xfrm>
                <a:custGeom>
                  <a:avLst/>
                  <a:gdLst>
                    <a:gd name="connsiteX0" fmla="*/ 0 w 9525"/>
                    <a:gd name="connsiteY0" fmla="*/ 0 h 47625"/>
                    <a:gd name="connsiteX1" fmla="*/ 0 w 9525"/>
                    <a:gd name="connsiteY1" fmla="*/ 47625 h 47625"/>
                  </a:gdLst>
                  <a:ahLst/>
                  <a:cxnLst>
                    <a:cxn ang="0">
                      <a:pos x="connsiteX0" y="connsiteY0"/>
                    </a:cxn>
                    <a:cxn ang="0">
                      <a:pos x="connsiteX1" y="connsiteY1"/>
                    </a:cxn>
                  </a:cxnLst>
                  <a:rect l="l" t="t" r="r" b="b"/>
                  <a:pathLst>
                    <a:path w="9525" h="47625">
                      <a:moveTo>
                        <a:pt x="0" y="0"/>
                      </a:moveTo>
                      <a:lnTo>
                        <a:pt x="0" y="47625"/>
                      </a:lnTo>
                    </a:path>
                  </a:pathLst>
                </a:custGeom>
                <a:ln w="9525" cap="flat">
                  <a:solidFill>
                    <a:srgbClr val="999999"/>
                  </a:solidFill>
                  <a:prstDash val="solid"/>
                  <a:miter/>
                </a:ln>
              </p:spPr>
              <p:txBody>
                <a:bodyPr rtlCol="0" anchor="ctr"/>
                <a:lstStyle/>
                <a:p>
                  <a:endParaRPr lang="en-US">
                    <a:latin typeface="Open Sans" panose="020B0606030504020204" pitchFamily="34" charset="0"/>
                    <a:ea typeface="Open Sans" panose="020B0606030504020204" pitchFamily="34" charset="0"/>
                    <a:cs typeface="Open Sans" panose="020B0606030504020204" pitchFamily="34" charset="0"/>
                  </a:endParaRPr>
                </a:p>
              </p:txBody>
            </p:sp>
            <p:sp>
              <p:nvSpPr>
                <p:cNvPr id="199" name="Freeform: Shape 198">
                  <a:extLst>
                    <a:ext uri="{FF2B5EF4-FFF2-40B4-BE49-F238E27FC236}">
                      <a16:creationId xmlns:a16="http://schemas.microsoft.com/office/drawing/2014/main" id="{7029D433-11C7-A4B9-DC63-19EFEC81C51D}"/>
                    </a:ext>
                  </a:extLst>
                </p:cNvPr>
                <p:cNvSpPr/>
                <p:nvPr/>
              </p:nvSpPr>
              <p:spPr>
                <a:xfrm>
                  <a:off x="7868602" y="5163502"/>
                  <a:ext cx="9525" cy="47625"/>
                </a:xfrm>
                <a:custGeom>
                  <a:avLst/>
                  <a:gdLst>
                    <a:gd name="connsiteX0" fmla="*/ 0 w 9525"/>
                    <a:gd name="connsiteY0" fmla="*/ 0 h 47625"/>
                    <a:gd name="connsiteX1" fmla="*/ 0 w 9525"/>
                    <a:gd name="connsiteY1" fmla="*/ 47625 h 47625"/>
                  </a:gdLst>
                  <a:ahLst/>
                  <a:cxnLst>
                    <a:cxn ang="0">
                      <a:pos x="connsiteX0" y="connsiteY0"/>
                    </a:cxn>
                    <a:cxn ang="0">
                      <a:pos x="connsiteX1" y="connsiteY1"/>
                    </a:cxn>
                  </a:cxnLst>
                  <a:rect l="l" t="t" r="r" b="b"/>
                  <a:pathLst>
                    <a:path w="9525" h="47625">
                      <a:moveTo>
                        <a:pt x="0" y="0"/>
                      </a:moveTo>
                      <a:lnTo>
                        <a:pt x="0" y="47625"/>
                      </a:lnTo>
                    </a:path>
                  </a:pathLst>
                </a:custGeom>
                <a:ln w="9525" cap="flat">
                  <a:solidFill>
                    <a:srgbClr val="999999"/>
                  </a:solidFill>
                  <a:prstDash val="solid"/>
                  <a:miter/>
                </a:ln>
              </p:spPr>
              <p:txBody>
                <a:bodyPr rtlCol="0" anchor="ctr"/>
                <a:lstStyle/>
                <a:p>
                  <a:endParaRPr lang="en-US">
                    <a:latin typeface="Open Sans" panose="020B0606030504020204" pitchFamily="34" charset="0"/>
                    <a:ea typeface="Open Sans" panose="020B0606030504020204" pitchFamily="34" charset="0"/>
                    <a:cs typeface="Open Sans" panose="020B0606030504020204" pitchFamily="34" charset="0"/>
                  </a:endParaRPr>
                </a:p>
              </p:txBody>
            </p:sp>
            <p:sp>
              <p:nvSpPr>
                <p:cNvPr id="200" name="Freeform: Shape 199">
                  <a:extLst>
                    <a:ext uri="{FF2B5EF4-FFF2-40B4-BE49-F238E27FC236}">
                      <a16:creationId xmlns:a16="http://schemas.microsoft.com/office/drawing/2014/main" id="{C30B6A0E-B64A-20B5-5B25-435C140A109E}"/>
                    </a:ext>
                  </a:extLst>
                </p:cNvPr>
                <p:cNvSpPr/>
                <p:nvPr/>
              </p:nvSpPr>
              <p:spPr>
                <a:xfrm>
                  <a:off x="3370897" y="5163502"/>
                  <a:ext cx="9525" cy="47625"/>
                </a:xfrm>
                <a:custGeom>
                  <a:avLst/>
                  <a:gdLst>
                    <a:gd name="connsiteX0" fmla="*/ 0 w 9525"/>
                    <a:gd name="connsiteY0" fmla="*/ 0 h 47625"/>
                    <a:gd name="connsiteX1" fmla="*/ 0 w 9525"/>
                    <a:gd name="connsiteY1" fmla="*/ 47625 h 47625"/>
                  </a:gdLst>
                  <a:ahLst/>
                  <a:cxnLst>
                    <a:cxn ang="0">
                      <a:pos x="connsiteX0" y="connsiteY0"/>
                    </a:cxn>
                    <a:cxn ang="0">
                      <a:pos x="connsiteX1" y="connsiteY1"/>
                    </a:cxn>
                  </a:cxnLst>
                  <a:rect l="l" t="t" r="r" b="b"/>
                  <a:pathLst>
                    <a:path w="9525" h="47625">
                      <a:moveTo>
                        <a:pt x="0" y="0"/>
                      </a:moveTo>
                      <a:lnTo>
                        <a:pt x="0" y="47625"/>
                      </a:lnTo>
                    </a:path>
                  </a:pathLst>
                </a:custGeom>
                <a:ln w="9525" cap="flat">
                  <a:solidFill>
                    <a:srgbClr val="999999"/>
                  </a:solidFill>
                  <a:prstDash val="solid"/>
                  <a:miter/>
                </a:ln>
              </p:spPr>
              <p:txBody>
                <a:bodyPr rtlCol="0" anchor="ctr"/>
                <a:lstStyle/>
                <a:p>
                  <a:endParaRPr lang="en-US">
                    <a:latin typeface="Open Sans" panose="020B0606030504020204" pitchFamily="34" charset="0"/>
                    <a:ea typeface="Open Sans" panose="020B0606030504020204" pitchFamily="34" charset="0"/>
                    <a:cs typeface="Open Sans" panose="020B0606030504020204" pitchFamily="34" charset="0"/>
                  </a:endParaRPr>
                </a:p>
              </p:txBody>
            </p:sp>
            <p:sp>
              <p:nvSpPr>
                <p:cNvPr id="201" name="Freeform: Shape 200">
                  <a:extLst>
                    <a:ext uri="{FF2B5EF4-FFF2-40B4-BE49-F238E27FC236}">
                      <a16:creationId xmlns:a16="http://schemas.microsoft.com/office/drawing/2014/main" id="{706E9C47-0F20-F4AA-38D9-9DEEF0ED44BC}"/>
                    </a:ext>
                  </a:extLst>
                </p:cNvPr>
                <p:cNvSpPr/>
                <p:nvPr/>
              </p:nvSpPr>
              <p:spPr>
                <a:xfrm>
                  <a:off x="4235767" y="5163502"/>
                  <a:ext cx="9525" cy="47625"/>
                </a:xfrm>
                <a:custGeom>
                  <a:avLst/>
                  <a:gdLst>
                    <a:gd name="connsiteX0" fmla="*/ 0 w 9525"/>
                    <a:gd name="connsiteY0" fmla="*/ 0 h 47625"/>
                    <a:gd name="connsiteX1" fmla="*/ 0 w 9525"/>
                    <a:gd name="connsiteY1" fmla="*/ 47625 h 47625"/>
                  </a:gdLst>
                  <a:ahLst/>
                  <a:cxnLst>
                    <a:cxn ang="0">
                      <a:pos x="connsiteX0" y="connsiteY0"/>
                    </a:cxn>
                    <a:cxn ang="0">
                      <a:pos x="connsiteX1" y="connsiteY1"/>
                    </a:cxn>
                  </a:cxnLst>
                  <a:rect l="l" t="t" r="r" b="b"/>
                  <a:pathLst>
                    <a:path w="9525" h="47625">
                      <a:moveTo>
                        <a:pt x="0" y="0"/>
                      </a:moveTo>
                      <a:lnTo>
                        <a:pt x="0" y="47625"/>
                      </a:lnTo>
                    </a:path>
                  </a:pathLst>
                </a:custGeom>
                <a:ln w="9525" cap="flat">
                  <a:solidFill>
                    <a:srgbClr val="999999"/>
                  </a:solidFill>
                  <a:prstDash val="solid"/>
                  <a:miter/>
                </a:ln>
              </p:spPr>
              <p:txBody>
                <a:bodyPr rtlCol="0" anchor="ctr"/>
                <a:lstStyle/>
                <a:p>
                  <a:endParaRPr lang="en-US">
                    <a:latin typeface="Open Sans" panose="020B0606030504020204" pitchFamily="34" charset="0"/>
                    <a:ea typeface="Open Sans" panose="020B0606030504020204" pitchFamily="34" charset="0"/>
                    <a:cs typeface="Open Sans" panose="020B0606030504020204" pitchFamily="34" charset="0"/>
                  </a:endParaRPr>
                </a:p>
              </p:txBody>
            </p:sp>
            <p:sp>
              <p:nvSpPr>
                <p:cNvPr id="202" name="Freeform: Shape 201">
                  <a:extLst>
                    <a:ext uri="{FF2B5EF4-FFF2-40B4-BE49-F238E27FC236}">
                      <a16:creationId xmlns:a16="http://schemas.microsoft.com/office/drawing/2014/main" id="{3530DAE3-E1AF-7728-899B-FEE586F67167}"/>
                    </a:ext>
                  </a:extLst>
                </p:cNvPr>
                <p:cNvSpPr/>
                <p:nvPr/>
              </p:nvSpPr>
              <p:spPr>
                <a:xfrm>
                  <a:off x="5100637" y="5163502"/>
                  <a:ext cx="9525" cy="47625"/>
                </a:xfrm>
                <a:custGeom>
                  <a:avLst/>
                  <a:gdLst>
                    <a:gd name="connsiteX0" fmla="*/ 0 w 9525"/>
                    <a:gd name="connsiteY0" fmla="*/ 0 h 47625"/>
                    <a:gd name="connsiteX1" fmla="*/ 0 w 9525"/>
                    <a:gd name="connsiteY1" fmla="*/ 47625 h 47625"/>
                  </a:gdLst>
                  <a:ahLst/>
                  <a:cxnLst>
                    <a:cxn ang="0">
                      <a:pos x="connsiteX0" y="connsiteY0"/>
                    </a:cxn>
                    <a:cxn ang="0">
                      <a:pos x="connsiteX1" y="connsiteY1"/>
                    </a:cxn>
                  </a:cxnLst>
                  <a:rect l="l" t="t" r="r" b="b"/>
                  <a:pathLst>
                    <a:path w="9525" h="47625">
                      <a:moveTo>
                        <a:pt x="0" y="0"/>
                      </a:moveTo>
                      <a:lnTo>
                        <a:pt x="0" y="47625"/>
                      </a:lnTo>
                    </a:path>
                  </a:pathLst>
                </a:custGeom>
                <a:ln w="9525" cap="flat">
                  <a:solidFill>
                    <a:srgbClr val="999999"/>
                  </a:solidFill>
                  <a:prstDash val="solid"/>
                  <a:miter/>
                </a:ln>
              </p:spPr>
              <p:txBody>
                <a:bodyPr rtlCol="0" anchor="ctr"/>
                <a:lstStyle/>
                <a:p>
                  <a:endParaRPr lang="en-US">
                    <a:latin typeface="Open Sans" panose="020B0606030504020204" pitchFamily="34" charset="0"/>
                    <a:ea typeface="Open Sans" panose="020B0606030504020204" pitchFamily="34" charset="0"/>
                    <a:cs typeface="Open Sans" panose="020B0606030504020204" pitchFamily="34" charset="0"/>
                  </a:endParaRPr>
                </a:p>
              </p:txBody>
            </p:sp>
            <p:sp>
              <p:nvSpPr>
                <p:cNvPr id="203" name="Freeform: Shape 202">
                  <a:extLst>
                    <a:ext uri="{FF2B5EF4-FFF2-40B4-BE49-F238E27FC236}">
                      <a16:creationId xmlns:a16="http://schemas.microsoft.com/office/drawing/2014/main" id="{FDE169D3-64E6-4C3F-7B75-E75C2B4ECB75}"/>
                    </a:ext>
                  </a:extLst>
                </p:cNvPr>
                <p:cNvSpPr/>
                <p:nvPr/>
              </p:nvSpPr>
              <p:spPr>
                <a:xfrm>
                  <a:off x="5965507" y="5163502"/>
                  <a:ext cx="9525" cy="47625"/>
                </a:xfrm>
                <a:custGeom>
                  <a:avLst/>
                  <a:gdLst>
                    <a:gd name="connsiteX0" fmla="*/ 0 w 9525"/>
                    <a:gd name="connsiteY0" fmla="*/ 0 h 47625"/>
                    <a:gd name="connsiteX1" fmla="*/ 0 w 9525"/>
                    <a:gd name="connsiteY1" fmla="*/ 47625 h 47625"/>
                  </a:gdLst>
                  <a:ahLst/>
                  <a:cxnLst>
                    <a:cxn ang="0">
                      <a:pos x="connsiteX0" y="connsiteY0"/>
                    </a:cxn>
                    <a:cxn ang="0">
                      <a:pos x="connsiteX1" y="connsiteY1"/>
                    </a:cxn>
                  </a:cxnLst>
                  <a:rect l="l" t="t" r="r" b="b"/>
                  <a:pathLst>
                    <a:path w="9525" h="47625">
                      <a:moveTo>
                        <a:pt x="0" y="0"/>
                      </a:moveTo>
                      <a:lnTo>
                        <a:pt x="0" y="47625"/>
                      </a:lnTo>
                    </a:path>
                  </a:pathLst>
                </a:custGeom>
                <a:ln w="9525" cap="flat">
                  <a:solidFill>
                    <a:srgbClr val="999999"/>
                  </a:solidFill>
                  <a:prstDash val="solid"/>
                  <a:miter/>
                </a:ln>
              </p:spPr>
              <p:txBody>
                <a:bodyPr rtlCol="0" anchor="ctr"/>
                <a:lstStyle/>
                <a:p>
                  <a:endParaRPr lang="en-US">
                    <a:latin typeface="Open Sans" panose="020B0606030504020204" pitchFamily="34" charset="0"/>
                    <a:ea typeface="Open Sans" panose="020B0606030504020204" pitchFamily="34" charset="0"/>
                    <a:cs typeface="Open Sans" panose="020B0606030504020204" pitchFamily="34" charset="0"/>
                  </a:endParaRPr>
                </a:p>
              </p:txBody>
            </p:sp>
            <p:sp>
              <p:nvSpPr>
                <p:cNvPr id="204" name="Freeform: Shape 203">
                  <a:extLst>
                    <a:ext uri="{FF2B5EF4-FFF2-40B4-BE49-F238E27FC236}">
                      <a16:creationId xmlns:a16="http://schemas.microsoft.com/office/drawing/2014/main" id="{E13D92D5-4148-7FFD-7EB0-AE11AEC4D9EF}"/>
                    </a:ext>
                  </a:extLst>
                </p:cNvPr>
                <p:cNvSpPr/>
                <p:nvPr/>
              </p:nvSpPr>
              <p:spPr>
                <a:xfrm>
                  <a:off x="6830377" y="5163502"/>
                  <a:ext cx="9525" cy="47625"/>
                </a:xfrm>
                <a:custGeom>
                  <a:avLst/>
                  <a:gdLst>
                    <a:gd name="connsiteX0" fmla="*/ 0 w 9525"/>
                    <a:gd name="connsiteY0" fmla="*/ 0 h 47625"/>
                    <a:gd name="connsiteX1" fmla="*/ 0 w 9525"/>
                    <a:gd name="connsiteY1" fmla="*/ 47625 h 47625"/>
                  </a:gdLst>
                  <a:ahLst/>
                  <a:cxnLst>
                    <a:cxn ang="0">
                      <a:pos x="connsiteX0" y="connsiteY0"/>
                    </a:cxn>
                    <a:cxn ang="0">
                      <a:pos x="connsiteX1" y="connsiteY1"/>
                    </a:cxn>
                  </a:cxnLst>
                  <a:rect l="l" t="t" r="r" b="b"/>
                  <a:pathLst>
                    <a:path w="9525" h="47625">
                      <a:moveTo>
                        <a:pt x="0" y="0"/>
                      </a:moveTo>
                      <a:lnTo>
                        <a:pt x="0" y="47625"/>
                      </a:lnTo>
                    </a:path>
                  </a:pathLst>
                </a:custGeom>
                <a:ln w="9525" cap="flat">
                  <a:solidFill>
                    <a:srgbClr val="999999"/>
                  </a:solidFill>
                  <a:prstDash val="solid"/>
                  <a:miter/>
                </a:ln>
              </p:spPr>
              <p:txBody>
                <a:bodyPr rtlCol="0" anchor="ctr"/>
                <a:lstStyle/>
                <a:p>
                  <a:endParaRPr lang="en-US">
                    <a:latin typeface="Open Sans" panose="020B0606030504020204" pitchFamily="34" charset="0"/>
                    <a:ea typeface="Open Sans" panose="020B0606030504020204" pitchFamily="34" charset="0"/>
                    <a:cs typeface="Open Sans" panose="020B0606030504020204" pitchFamily="34" charset="0"/>
                  </a:endParaRPr>
                </a:p>
              </p:txBody>
            </p:sp>
            <p:sp>
              <p:nvSpPr>
                <p:cNvPr id="205" name="TextBox 204">
                  <a:extLst>
                    <a:ext uri="{FF2B5EF4-FFF2-40B4-BE49-F238E27FC236}">
                      <a16:creationId xmlns:a16="http://schemas.microsoft.com/office/drawing/2014/main" id="{C1042346-2096-DEBF-83C3-0131ABABE748}"/>
                    </a:ext>
                  </a:extLst>
                </p:cNvPr>
                <p:cNvSpPr txBox="1"/>
                <p:nvPr/>
              </p:nvSpPr>
              <p:spPr>
                <a:xfrm>
                  <a:off x="2414920" y="5160644"/>
                  <a:ext cx="487680" cy="253365"/>
                </a:xfrm>
                <a:prstGeom prst="rect">
                  <a:avLst/>
                </a:prstGeom>
                <a:noFill/>
              </p:spPr>
              <p:txBody>
                <a:bodyPr wrap="none" rtlCol="0">
                  <a:spAutoFit/>
                </a:bodyPr>
                <a:lstStyle/>
                <a:p>
                  <a:pPr algn="l"/>
                  <a:r>
                    <a:rPr lang="en-US" sz="1050" spc="0" baseline="0">
                      <a:ln/>
                      <a:latin typeface="Open Sans" panose="020B0606030504020204" pitchFamily="34" charset="0"/>
                      <a:ea typeface="Open Sans" panose="020B0606030504020204" pitchFamily="34" charset="0"/>
                      <a:cs typeface="Open Sans" panose="020B0606030504020204" pitchFamily="34" charset="0"/>
                      <a:sym typeface="Lato"/>
                      <a:rtl val="0"/>
                    </a:rPr>
                    <a:t>1990</a:t>
                  </a:r>
                </a:p>
              </p:txBody>
            </p:sp>
            <p:sp>
              <p:nvSpPr>
                <p:cNvPr id="206" name="TextBox 205">
                  <a:extLst>
                    <a:ext uri="{FF2B5EF4-FFF2-40B4-BE49-F238E27FC236}">
                      <a16:creationId xmlns:a16="http://schemas.microsoft.com/office/drawing/2014/main" id="{E4ED898D-6F7B-B1D8-B4F2-52CCB5601462}"/>
                    </a:ext>
                  </a:extLst>
                </p:cNvPr>
                <p:cNvSpPr txBox="1"/>
                <p:nvPr/>
              </p:nvSpPr>
              <p:spPr>
                <a:xfrm>
                  <a:off x="7472172" y="5160644"/>
                  <a:ext cx="487680" cy="253365"/>
                </a:xfrm>
                <a:prstGeom prst="rect">
                  <a:avLst/>
                </a:prstGeom>
                <a:noFill/>
              </p:spPr>
              <p:txBody>
                <a:bodyPr wrap="none" rtlCol="0">
                  <a:spAutoFit/>
                </a:bodyPr>
                <a:lstStyle/>
                <a:p>
                  <a:pPr algn="l"/>
                  <a:r>
                    <a:rPr lang="en-US" sz="1050" spc="0" baseline="0">
                      <a:ln/>
                      <a:latin typeface="Open Sans" panose="020B0606030504020204" pitchFamily="34" charset="0"/>
                      <a:ea typeface="Open Sans" panose="020B0606030504020204" pitchFamily="34" charset="0"/>
                      <a:cs typeface="Open Sans" panose="020B0606030504020204" pitchFamily="34" charset="0"/>
                      <a:sym typeface="Lato"/>
                      <a:rtl val="0"/>
                    </a:rPr>
                    <a:t>2021</a:t>
                  </a:r>
                </a:p>
              </p:txBody>
            </p:sp>
            <p:sp>
              <p:nvSpPr>
                <p:cNvPr id="207" name="TextBox 206">
                  <a:extLst>
                    <a:ext uri="{FF2B5EF4-FFF2-40B4-BE49-F238E27FC236}">
                      <a16:creationId xmlns:a16="http://schemas.microsoft.com/office/drawing/2014/main" id="{BAEB5EAC-3C0F-E8D1-CD10-20E3BAE96337}"/>
                    </a:ext>
                  </a:extLst>
                </p:cNvPr>
                <p:cNvSpPr txBox="1"/>
                <p:nvPr/>
              </p:nvSpPr>
              <p:spPr>
                <a:xfrm>
                  <a:off x="3127057" y="5160644"/>
                  <a:ext cx="492443" cy="253916"/>
                </a:xfrm>
                <a:prstGeom prst="rect">
                  <a:avLst/>
                </a:prstGeom>
                <a:noFill/>
              </p:spPr>
              <p:txBody>
                <a:bodyPr wrap="none" rtlCol="0">
                  <a:spAutoFit/>
                </a:bodyPr>
                <a:lstStyle/>
                <a:p>
                  <a:pPr algn="l"/>
                  <a:r>
                    <a:rPr lang="en-US" sz="1050" spc="0" baseline="0">
                      <a:ln/>
                      <a:latin typeface="Open Sans" panose="020B0606030504020204" pitchFamily="34" charset="0"/>
                      <a:ea typeface="Open Sans" panose="020B0606030504020204" pitchFamily="34" charset="0"/>
                      <a:cs typeface="Open Sans" panose="020B0606030504020204" pitchFamily="34" charset="0"/>
                      <a:sym typeface="Lato"/>
                      <a:rtl val="0"/>
                    </a:rPr>
                    <a:t>1995</a:t>
                  </a:r>
                </a:p>
              </p:txBody>
            </p:sp>
            <p:sp>
              <p:nvSpPr>
                <p:cNvPr id="208" name="TextBox 207">
                  <a:extLst>
                    <a:ext uri="{FF2B5EF4-FFF2-40B4-BE49-F238E27FC236}">
                      <a16:creationId xmlns:a16="http://schemas.microsoft.com/office/drawing/2014/main" id="{19ACBF81-D26F-B338-5FEF-8A46438CF31E}"/>
                    </a:ext>
                  </a:extLst>
                </p:cNvPr>
                <p:cNvSpPr txBox="1"/>
                <p:nvPr/>
              </p:nvSpPr>
              <p:spPr>
                <a:xfrm>
                  <a:off x="3991927" y="5160644"/>
                  <a:ext cx="487680" cy="253365"/>
                </a:xfrm>
                <a:prstGeom prst="rect">
                  <a:avLst/>
                </a:prstGeom>
                <a:noFill/>
              </p:spPr>
              <p:txBody>
                <a:bodyPr wrap="none" rtlCol="0">
                  <a:spAutoFit/>
                </a:bodyPr>
                <a:lstStyle/>
                <a:p>
                  <a:pPr algn="l"/>
                  <a:r>
                    <a:rPr lang="en-US" sz="1050" spc="0" baseline="0">
                      <a:ln/>
                      <a:latin typeface="Open Sans" panose="020B0606030504020204" pitchFamily="34" charset="0"/>
                      <a:ea typeface="Open Sans" panose="020B0606030504020204" pitchFamily="34" charset="0"/>
                      <a:cs typeface="Open Sans" panose="020B0606030504020204" pitchFamily="34" charset="0"/>
                      <a:sym typeface="Lato"/>
                      <a:rtl val="0"/>
                    </a:rPr>
                    <a:t>2000</a:t>
                  </a:r>
                </a:p>
              </p:txBody>
            </p:sp>
            <p:sp>
              <p:nvSpPr>
                <p:cNvPr id="209" name="TextBox 208">
                  <a:extLst>
                    <a:ext uri="{FF2B5EF4-FFF2-40B4-BE49-F238E27FC236}">
                      <a16:creationId xmlns:a16="http://schemas.microsoft.com/office/drawing/2014/main" id="{695BFDCF-10CD-0F8D-3DCC-482C3D60EE00}"/>
                    </a:ext>
                  </a:extLst>
                </p:cNvPr>
                <p:cNvSpPr txBox="1"/>
                <p:nvPr/>
              </p:nvSpPr>
              <p:spPr>
                <a:xfrm>
                  <a:off x="4856797" y="5160644"/>
                  <a:ext cx="487680" cy="253365"/>
                </a:xfrm>
                <a:prstGeom prst="rect">
                  <a:avLst/>
                </a:prstGeom>
                <a:noFill/>
              </p:spPr>
              <p:txBody>
                <a:bodyPr wrap="none" rtlCol="0">
                  <a:spAutoFit/>
                </a:bodyPr>
                <a:lstStyle/>
                <a:p>
                  <a:pPr algn="l"/>
                  <a:r>
                    <a:rPr lang="en-US" sz="1050" spc="0" baseline="0">
                      <a:ln/>
                      <a:latin typeface="Open Sans" panose="020B0606030504020204" pitchFamily="34" charset="0"/>
                      <a:ea typeface="Open Sans" panose="020B0606030504020204" pitchFamily="34" charset="0"/>
                      <a:cs typeface="Open Sans" panose="020B0606030504020204" pitchFamily="34" charset="0"/>
                      <a:sym typeface="Lato"/>
                      <a:rtl val="0"/>
                    </a:rPr>
                    <a:t>2005</a:t>
                  </a:r>
                </a:p>
              </p:txBody>
            </p:sp>
            <p:sp>
              <p:nvSpPr>
                <p:cNvPr id="210" name="TextBox 209">
                  <a:extLst>
                    <a:ext uri="{FF2B5EF4-FFF2-40B4-BE49-F238E27FC236}">
                      <a16:creationId xmlns:a16="http://schemas.microsoft.com/office/drawing/2014/main" id="{756B31DF-460C-E19C-AFF9-E0B007B40B53}"/>
                    </a:ext>
                  </a:extLst>
                </p:cNvPr>
                <p:cNvSpPr txBox="1"/>
                <p:nvPr/>
              </p:nvSpPr>
              <p:spPr>
                <a:xfrm>
                  <a:off x="5721667" y="5160644"/>
                  <a:ext cx="487680" cy="253365"/>
                </a:xfrm>
                <a:prstGeom prst="rect">
                  <a:avLst/>
                </a:prstGeom>
                <a:noFill/>
              </p:spPr>
              <p:txBody>
                <a:bodyPr wrap="none" rtlCol="0">
                  <a:spAutoFit/>
                </a:bodyPr>
                <a:lstStyle/>
                <a:p>
                  <a:pPr algn="l"/>
                  <a:r>
                    <a:rPr lang="en-US" sz="1050" spc="0" baseline="0">
                      <a:ln/>
                      <a:latin typeface="Open Sans" panose="020B0606030504020204" pitchFamily="34" charset="0"/>
                      <a:ea typeface="Open Sans" panose="020B0606030504020204" pitchFamily="34" charset="0"/>
                      <a:cs typeface="Open Sans" panose="020B0606030504020204" pitchFamily="34" charset="0"/>
                      <a:sym typeface="Lato"/>
                      <a:rtl val="0"/>
                    </a:rPr>
                    <a:t>2010</a:t>
                  </a:r>
                </a:p>
              </p:txBody>
            </p:sp>
            <p:sp>
              <p:nvSpPr>
                <p:cNvPr id="211" name="TextBox 210">
                  <a:extLst>
                    <a:ext uri="{FF2B5EF4-FFF2-40B4-BE49-F238E27FC236}">
                      <a16:creationId xmlns:a16="http://schemas.microsoft.com/office/drawing/2014/main" id="{9B01A0A7-0669-849E-E04B-CD2A6957C828}"/>
                    </a:ext>
                  </a:extLst>
                </p:cNvPr>
                <p:cNvSpPr txBox="1"/>
                <p:nvPr/>
              </p:nvSpPr>
              <p:spPr>
                <a:xfrm>
                  <a:off x="6586537" y="5160644"/>
                  <a:ext cx="492443" cy="253916"/>
                </a:xfrm>
                <a:prstGeom prst="rect">
                  <a:avLst/>
                </a:prstGeom>
                <a:noFill/>
              </p:spPr>
              <p:txBody>
                <a:bodyPr wrap="none" rtlCol="0">
                  <a:spAutoFit/>
                </a:bodyPr>
                <a:lstStyle/>
                <a:p>
                  <a:pPr algn="l"/>
                  <a:r>
                    <a:rPr lang="en-US" sz="1050" spc="0" baseline="0">
                      <a:ln/>
                      <a:latin typeface="Open Sans" panose="020B0606030504020204" pitchFamily="34" charset="0"/>
                      <a:ea typeface="Open Sans" panose="020B0606030504020204" pitchFamily="34" charset="0"/>
                      <a:cs typeface="Open Sans" panose="020B0606030504020204" pitchFamily="34" charset="0"/>
                      <a:sym typeface="Lato"/>
                      <a:rtl val="0"/>
                    </a:rPr>
                    <a:t>2015</a:t>
                  </a:r>
                </a:p>
              </p:txBody>
            </p:sp>
          </p:grpSp>
          <p:grpSp>
            <p:nvGrpSpPr>
              <p:cNvPr id="176" name="Graphic 4">
                <a:extLst>
                  <a:ext uri="{FF2B5EF4-FFF2-40B4-BE49-F238E27FC236}">
                    <a16:creationId xmlns:a16="http://schemas.microsoft.com/office/drawing/2014/main" id="{D73720C3-4CBE-D8B0-3140-84AE8A152694}"/>
                  </a:ext>
                </a:extLst>
              </p:cNvPr>
              <p:cNvGrpSpPr/>
              <p:nvPr/>
            </p:nvGrpSpPr>
            <p:grpSpPr>
              <a:xfrm>
                <a:off x="2110168" y="1104539"/>
                <a:ext cx="449162" cy="4174405"/>
                <a:chOff x="2110168" y="1104539"/>
                <a:chExt cx="449162" cy="4174405"/>
              </a:xfrm>
              <a:solidFill>
                <a:srgbClr val="5B5B5B"/>
              </a:solidFill>
            </p:grpSpPr>
            <p:sp>
              <p:nvSpPr>
                <p:cNvPr id="188" name="TextBox 187">
                  <a:extLst>
                    <a:ext uri="{FF2B5EF4-FFF2-40B4-BE49-F238E27FC236}">
                      <a16:creationId xmlns:a16="http://schemas.microsoft.com/office/drawing/2014/main" id="{F1231450-93AE-A159-85CE-3F8AB9E1B1EA}"/>
                    </a:ext>
                  </a:extLst>
                </p:cNvPr>
                <p:cNvSpPr txBox="1"/>
                <p:nvPr/>
              </p:nvSpPr>
              <p:spPr>
                <a:xfrm>
                  <a:off x="2186368" y="5025028"/>
                  <a:ext cx="372218" cy="253916"/>
                </a:xfrm>
                <a:prstGeom prst="rect">
                  <a:avLst/>
                </a:prstGeom>
                <a:noFill/>
              </p:spPr>
              <p:txBody>
                <a:bodyPr wrap="none" rtlCol="0" anchor="b">
                  <a:spAutoFit/>
                </a:bodyPr>
                <a:lstStyle/>
                <a:p>
                  <a:pPr algn="l"/>
                  <a:r>
                    <a:rPr lang="en-US" sz="1575" spc="0" baseline="20571">
                      <a:ln/>
                      <a:latin typeface="Open Sans" panose="020B0606030504020204" pitchFamily="34" charset="0"/>
                      <a:ea typeface="Open Sans" panose="020B0606030504020204" pitchFamily="34" charset="0"/>
                      <a:cs typeface="Open Sans" panose="020B0606030504020204" pitchFamily="34" charset="0"/>
                      <a:sym typeface="Lato"/>
                      <a:rtl val="0"/>
                    </a:rPr>
                    <a:t>0%</a:t>
                  </a:r>
                </a:p>
              </p:txBody>
            </p:sp>
            <p:sp>
              <p:nvSpPr>
                <p:cNvPr id="189" name="TextBox 188">
                  <a:extLst>
                    <a:ext uri="{FF2B5EF4-FFF2-40B4-BE49-F238E27FC236}">
                      <a16:creationId xmlns:a16="http://schemas.microsoft.com/office/drawing/2014/main" id="{66B9107F-4D8B-ACA7-E9C3-9FF4E7E7C4A9}"/>
                    </a:ext>
                  </a:extLst>
                </p:cNvPr>
                <p:cNvSpPr txBox="1"/>
                <p:nvPr/>
              </p:nvSpPr>
              <p:spPr>
                <a:xfrm>
                  <a:off x="2186368" y="4589737"/>
                  <a:ext cx="372218" cy="253916"/>
                </a:xfrm>
                <a:prstGeom prst="rect">
                  <a:avLst/>
                </a:prstGeom>
                <a:noFill/>
              </p:spPr>
              <p:txBody>
                <a:bodyPr wrap="none" rtlCol="0" anchor="b">
                  <a:spAutoFit/>
                </a:bodyPr>
                <a:lstStyle/>
                <a:p>
                  <a:pPr algn="l"/>
                  <a:r>
                    <a:rPr lang="en-US" sz="1575" spc="0" baseline="20571">
                      <a:ln/>
                      <a:latin typeface="Open Sans" panose="020B0606030504020204" pitchFamily="34" charset="0"/>
                      <a:ea typeface="Open Sans" panose="020B0606030504020204" pitchFamily="34" charset="0"/>
                      <a:cs typeface="Open Sans" panose="020B0606030504020204" pitchFamily="34" charset="0"/>
                      <a:sym typeface="Lato"/>
                      <a:rtl val="0"/>
                    </a:rPr>
                    <a:t>2%</a:t>
                  </a:r>
                </a:p>
              </p:txBody>
            </p:sp>
            <p:sp>
              <p:nvSpPr>
                <p:cNvPr id="190" name="TextBox 189">
                  <a:extLst>
                    <a:ext uri="{FF2B5EF4-FFF2-40B4-BE49-F238E27FC236}">
                      <a16:creationId xmlns:a16="http://schemas.microsoft.com/office/drawing/2014/main" id="{32F03392-06F8-6E55-3552-8890B0638C01}"/>
                    </a:ext>
                  </a:extLst>
                </p:cNvPr>
                <p:cNvSpPr txBox="1"/>
                <p:nvPr/>
              </p:nvSpPr>
              <p:spPr>
                <a:xfrm>
                  <a:off x="2186368" y="4153492"/>
                  <a:ext cx="372218" cy="253916"/>
                </a:xfrm>
                <a:prstGeom prst="rect">
                  <a:avLst/>
                </a:prstGeom>
                <a:noFill/>
              </p:spPr>
              <p:txBody>
                <a:bodyPr wrap="none" rtlCol="0" anchor="b">
                  <a:spAutoFit/>
                </a:bodyPr>
                <a:lstStyle/>
                <a:p>
                  <a:pPr algn="l"/>
                  <a:r>
                    <a:rPr lang="en-US" sz="1575" spc="0" baseline="20571">
                      <a:ln/>
                      <a:latin typeface="Open Sans" panose="020B0606030504020204" pitchFamily="34" charset="0"/>
                      <a:ea typeface="Open Sans" panose="020B0606030504020204" pitchFamily="34" charset="0"/>
                      <a:cs typeface="Open Sans" panose="020B0606030504020204" pitchFamily="34" charset="0"/>
                      <a:sym typeface="Lato"/>
                      <a:rtl val="0"/>
                    </a:rPr>
                    <a:t>4%</a:t>
                  </a:r>
                </a:p>
              </p:txBody>
            </p:sp>
            <p:sp>
              <p:nvSpPr>
                <p:cNvPr id="191" name="TextBox 190">
                  <a:extLst>
                    <a:ext uri="{FF2B5EF4-FFF2-40B4-BE49-F238E27FC236}">
                      <a16:creationId xmlns:a16="http://schemas.microsoft.com/office/drawing/2014/main" id="{FE50A4B0-FB89-A824-F2BD-0A064710986C}"/>
                    </a:ext>
                  </a:extLst>
                </p:cNvPr>
                <p:cNvSpPr txBox="1"/>
                <p:nvPr/>
              </p:nvSpPr>
              <p:spPr>
                <a:xfrm>
                  <a:off x="2186368" y="3718199"/>
                  <a:ext cx="372218" cy="253916"/>
                </a:xfrm>
                <a:prstGeom prst="rect">
                  <a:avLst/>
                </a:prstGeom>
                <a:noFill/>
              </p:spPr>
              <p:txBody>
                <a:bodyPr wrap="none" rtlCol="0" anchor="b">
                  <a:spAutoFit/>
                </a:bodyPr>
                <a:lstStyle/>
                <a:p>
                  <a:pPr algn="l"/>
                  <a:r>
                    <a:rPr lang="en-US" sz="1575" spc="0" baseline="20571">
                      <a:ln/>
                      <a:latin typeface="Open Sans" panose="020B0606030504020204" pitchFamily="34" charset="0"/>
                      <a:ea typeface="Open Sans" panose="020B0606030504020204" pitchFamily="34" charset="0"/>
                      <a:cs typeface="Open Sans" panose="020B0606030504020204" pitchFamily="34" charset="0"/>
                      <a:sym typeface="Lato"/>
                      <a:rtl val="0"/>
                    </a:rPr>
                    <a:t>6%</a:t>
                  </a:r>
                </a:p>
              </p:txBody>
            </p:sp>
            <p:sp>
              <p:nvSpPr>
                <p:cNvPr id="192" name="TextBox 191">
                  <a:extLst>
                    <a:ext uri="{FF2B5EF4-FFF2-40B4-BE49-F238E27FC236}">
                      <a16:creationId xmlns:a16="http://schemas.microsoft.com/office/drawing/2014/main" id="{7397C1D6-4919-0F7C-6AFF-841AC75C37F5}"/>
                    </a:ext>
                  </a:extLst>
                </p:cNvPr>
                <p:cNvSpPr txBox="1"/>
                <p:nvPr/>
              </p:nvSpPr>
              <p:spPr>
                <a:xfrm>
                  <a:off x="2186368" y="3282906"/>
                  <a:ext cx="372218" cy="253916"/>
                </a:xfrm>
                <a:prstGeom prst="rect">
                  <a:avLst/>
                </a:prstGeom>
                <a:noFill/>
              </p:spPr>
              <p:txBody>
                <a:bodyPr wrap="none" rtlCol="0" anchor="b">
                  <a:spAutoFit/>
                </a:bodyPr>
                <a:lstStyle/>
                <a:p>
                  <a:pPr algn="l"/>
                  <a:r>
                    <a:rPr lang="en-US" sz="1575" spc="0" baseline="20571">
                      <a:ln/>
                      <a:latin typeface="Open Sans" panose="020B0606030504020204" pitchFamily="34" charset="0"/>
                      <a:ea typeface="Open Sans" panose="020B0606030504020204" pitchFamily="34" charset="0"/>
                      <a:cs typeface="Open Sans" panose="020B0606030504020204" pitchFamily="34" charset="0"/>
                      <a:sym typeface="Lato"/>
                      <a:rtl val="0"/>
                    </a:rPr>
                    <a:t>8%</a:t>
                  </a:r>
                </a:p>
              </p:txBody>
            </p:sp>
            <p:sp>
              <p:nvSpPr>
                <p:cNvPr id="193" name="TextBox 192">
                  <a:extLst>
                    <a:ext uri="{FF2B5EF4-FFF2-40B4-BE49-F238E27FC236}">
                      <a16:creationId xmlns:a16="http://schemas.microsoft.com/office/drawing/2014/main" id="{F127DD28-A9CC-DA86-B3B4-882AD3C56230}"/>
                    </a:ext>
                  </a:extLst>
                </p:cNvPr>
                <p:cNvSpPr txBox="1"/>
                <p:nvPr/>
              </p:nvSpPr>
              <p:spPr>
                <a:xfrm>
                  <a:off x="2110168" y="2846662"/>
                  <a:ext cx="449162" cy="253916"/>
                </a:xfrm>
                <a:prstGeom prst="rect">
                  <a:avLst/>
                </a:prstGeom>
                <a:noFill/>
              </p:spPr>
              <p:txBody>
                <a:bodyPr wrap="none" rtlCol="0" anchor="b">
                  <a:spAutoFit/>
                </a:bodyPr>
                <a:lstStyle/>
                <a:p>
                  <a:pPr algn="l"/>
                  <a:r>
                    <a:rPr lang="en-US" sz="1575" spc="0" baseline="20571">
                      <a:ln/>
                      <a:latin typeface="Open Sans" panose="020B0606030504020204" pitchFamily="34" charset="0"/>
                      <a:ea typeface="Open Sans" panose="020B0606030504020204" pitchFamily="34" charset="0"/>
                      <a:cs typeface="Open Sans" panose="020B0606030504020204" pitchFamily="34" charset="0"/>
                      <a:sym typeface="Lato"/>
                      <a:rtl val="0"/>
                    </a:rPr>
                    <a:t>10%</a:t>
                  </a:r>
                </a:p>
              </p:txBody>
            </p:sp>
            <p:sp>
              <p:nvSpPr>
                <p:cNvPr id="194" name="TextBox 193">
                  <a:extLst>
                    <a:ext uri="{FF2B5EF4-FFF2-40B4-BE49-F238E27FC236}">
                      <a16:creationId xmlns:a16="http://schemas.microsoft.com/office/drawing/2014/main" id="{1BF75C8D-EB1B-7C35-2D36-CF9772694B6E}"/>
                    </a:ext>
                  </a:extLst>
                </p:cNvPr>
                <p:cNvSpPr txBox="1"/>
                <p:nvPr/>
              </p:nvSpPr>
              <p:spPr>
                <a:xfrm>
                  <a:off x="2110168" y="2411369"/>
                  <a:ext cx="449162" cy="253916"/>
                </a:xfrm>
                <a:prstGeom prst="rect">
                  <a:avLst/>
                </a:prstGeom>
                <a:noFill/>
              </p:spPr>
              <p:txBody>
                <a:bodyPr wrap="none" rtlCol="0" anchor="b">
                  <a:spAutoFit/>
                </a:bodyPr>
                <a:lstStyle/>
                <a:p>
                  <a:pPr algn="l"/>
                  <a:r>
                    <a:rPr lang="en-US" sz="1575" spc="0" baseline="20571">
                      <a:ln/>
                      <a:latin typeface="Open Sans" panose="020B0606030504020204" pitchFamily="34" charset="0"/>
                      <a:ea typeface="Open Sans" panose="020B0606030504020204" pitchFamily="34" charset="0"/>
                      <a:cs typeface="Open Sans" panose="020B0606030504020204" pitchFamily="34" charset="0"/>
                      <a:sym typeface="Lato"/>
                      <a:rtl val="0"/>
                    </a:rPr>
                    <a:t>12%</a:t>
                  </a:r>
                </a:p>
              </p:txBody>
            </p:sp>
            <p:sp>
              <p:nvSpPr>
                <p:cNvPr id="195" name="TextBox 194">
                  <a:extLst>
                    <a:ext uri="{FF2B5EF4-FFF2-40B4-BE49-F238E27FC236}">
                      <a16:creationId xmlns:a16="http://schemas.microsoft.com/office/drawing/2014/main" id="{A3A60083-A16A-1E16-286A-62CC922A8DF6}"/>
                    </a:ext>
                  </a:extLst>
                </p:cNvPr>
                <p:cNvSpPr txBox="1"/>
                <p:nvPr/>
              </p:nvSpPr>
              <p:spPr>
                <a:xfrm>
                  <a:off x="2110168" y="1976077"/>
                  <a:ext cx="449162" cy="253916"/>
                </a:xfrm>
                <a:prstGeom prst="rect">
                  <a:avLst/>
                </a:prstGeom>
                <a:noFill/>
              </p:spPr>
              <p:txBody>
                <a:bodyPr wrap="none" rtlCol="0" anchor="b">
                  <a:spAutoFit/>
                </a:bodyPr>
                <a:lstStyle/>
                <a:p>
                  <a:pPr algn="l"/>
                  <a:r>
                    <a:rPr lang="en-US" sz="1575" spc="0" baseline="20571">
                      <a:ln/>
                      <a:latin typeface="Open Sans" panose="020B0606030504020204" pitchFamily="34" charset="0"/>
                      <a:ea typeface="Open Sans" panose="020B0606030504020204" pitchFamily="34" charset="0"/>
                      <a:cs typeface="Open Sans" panose="020B0606030504020204" pitchFamily="34" charset="0"/>
                      <a:sym typeface="Lato"/>
                      <a:rtl val="0"/>
                    </a:rPr>
                    <a:t>14%</a:t>
                  </a:r>
                </a:p>
              </p:txBody>
            </p:sp>
            <p:sp>
              <p:nvSpPr>
                <p:cNvPr id="196" name="TextBox 195">
                  <a:extLst>
                    <a:ext uri="{FF2B5EF4-FFF2-40B4-BE49-F238E27FC236}">
                      <a16:creationId xmlns:a16="http://schemas.microsoft.com/office/drawing/2014/main" id="{2C6F0838-1CDB-5250-E0E7-200C862BDD3D}"/>
                    </a:ext>
                  </a:extLst>
                </p:cNvPr>
                <p:cNvSpPr txBox="1"/>
                <p:nvPr/>
              </p:nvSpPr>
              <p:spPr>
                <a:xfrm>
                  <a:off x="2110168" y="1539832"/>
                  <a:ext cx="449162" cy="253916"/>
                </a:xfrm>
                <a:prstGeom prst="rect">
                  <a:avLst/>
                </a:prstGeom>
                <a:noFill/>
              </p:spPr>
              <p:txBody>
                <a:bodyPr wrap="none" rtlCol="0" anchor="b">
                  <a:spAutoFit/>
                </a:bodyPr>
                <a:lstStyle/>
                <a:p>
                  <a:pPr algn="l"/>
                  <a:r>
                    <a:rPr lang="en-US" sz="1575" spc="0" baseline="20571">
                      <a:ln/>
                      <a:latin typeface="Open Sans" panose="020B0606030504020204" pitchFamily="34" charset="0"/>
                      <a:ea typeface="Open Sans" panose="020B0606030504020204" pitchFamily="34" charset="0"/>
                      <a:cs typeface="Open Sans" panose="020B0606030504020204" pitchFamily="34" charset="0"/>
                      <a:sym typeface="Lato"/>
                      <a:rtl val="0"/>
                    </a:rPr>
                    <a:t>16%</a:t>
                  </a:r>
                </a:p>
              </p:txBody>
            </p:sp>
            <p:sp>
              <p:nvSpPr>
                <p:cNvPr id="197" name="TextBox 196">
                  <a:extLst>
                    <a:ext uri="{FF2B5EF4-FFF2-40B4-BE49-F238E27FC236}">
                      <a16:creationId xmlns:a16="http://schemas.microsoft.com/office/drawing/2014/main" id="{215BA85A-6BEB-A3F4-D334-4D3C87690659}"/>
                    </a:ext>
                  </a:extLst>
                </p:cNvPr>
                <p:cNvSpPr txBox="1"/>
                <p:nvPr/>
              </p:nvSpPr>
              <p:spPr>
                <a:xfrm>
                  <a:off x="2110168" y="1104539"/>
                  <a:ext cx="449162" cy="253916"/>
                </a:xfrm>
                <a:prstGeom prst="rect">
                  <a:avLst/>
                </a:prstGeom>
                <a:noFill/>
              </p:spPr>
              <p:txBody>
                <a:bodyPr wrap="none" rtlCol="0" anchor="b">
                  <a:spAutoFit/>
                </a:bodyPr>
                <a:lstStyle/>
                <a:p>
                  <a:pPr algn="l"/>
                  <a:r>
                    <a:rPr lang="en-US" sz="1575" spc="0" baseline="20571">
                      <a:ln/>
                      <a:latin typeface="Open Sans" panose="020B0606030504020204" pitchFamily="34" charset="0"/>
                      <a:ea typeface="Open Sans" panose="020B0606030504020204" pitchFamily="34" charset="0"/>
                      <a:cs typeface="Open Sans" panose="020B0606030504020204" pitchFamily="34" charset="0"/>
                      <a:sym typeface="Lato"/>
                      <a:rtl val="0"/>
                    </a:rPr>
                    <a:t>18%</a:t>
                  </a:r>
                </a:p>
              </p:txBody>
            </p:sp>
          </p:grpSp>
          <p:grpSp>
            <p:nvGrpSpPr>
              <p:cNvPr id="177" name="Graphic 4">
                <a:extLst>
                  <a:ext uri="{FF2B5EF4-FFF2-40B4-BE49-F238E27FC236}">
                    <a16:creationId xmlns:a16="http://schemas.microsoft.com/office/drawing/2014/main" id="{DDC291C0-DDF3-4890-4B55-2C31CB4DF656}"/>
                  </a:ext>
                </a:extLst>
              </p:cNvPr>
              <p:cNvGrpSpPr/>
              <p:nvPr/>
            </p:nvGrpSpPr>
            <p:grpSpPr>
              <a:xfrm>
                <a:off x="2506408" y="1243012"/>
                <a:ext cx="5362003" cy="3920490"/>
                <a:chOff x="2506408" y="1243012"/>
                <a:chExt cx="5362003" cy="3920490"/>
              </a:xfrm>
            </p:grpSpPr>
            <p:sp>
              <p:nvSpPr>
                <p:cNvPr id="178" name="Freeform: Shape 177">
                  <a:extLst>
                    <a:ext uri="{FF2B5EF4-FFF2-40B4-BE49-F238E27FC236}">
                      <a16:creationId xmlns:a16="http://schemas.microsoft.com/office/drawing/2014/main" id="{8D8C06AE-D8E6-13F6-AEBC-4084E90F4F80}"/>
                    </a:ext>
                  </a:extLst>
                </p:cNvPr>
                <p:cNvSpPr/>
                <p:nvPr/>
              </p:nvSpPr>
              <p:spPr>
                <a:xfrm>
                  <a:off x="2506408" y="5163502"/>
                  <a:ext cx="5362003" cy="9525"/>
                </a:xfrm>
                <a:custGeom>
                  <a:avLst/>
                  <a:gdLst>
                    <a:gd name="connsiteX0" fmla="*/ 0 w 5362003"/>
                    <a:gd name="connsiteY0" fmla="*/ 0 h 9525"/>
                    <a:gd name="connsiteX1" fmla="*/ 5362004 w 5362003"/>
                    <a:gd name="connsiteY1" fmla="*/ 0 h 9525"/>
                  </a:gdLst>
                  <a:ahLst/>
                  <a:cxnLst>
                    <a:cxn ang="0">
                      <a:pos x="connsiteX0" y="connsiteY0"/>
                    </a:cxn>
                    <a:cxn ang="0">
                      <a:pos x="connsiteX1" y="connsiteY1"/>
                    </a:cxn>
                  </a:cxnLst>
                  <a:rect l="l" t="t" r="r" b="b"/>
                  <a:pathLst>
                    <a:path w="5362003" h="9525">
                      <a:moveTo>
                        <a:pt x="0" y="0"/>
                      </a:moveTo>
                      <a:lnTo>
                        <a:pt x="5362004" y="0"/>
                      </a:lnTo>
                    </a:path>
                  </a:pathLst>
                </a:custGeom>
                <a:ln w="9525" cap="flat">
                  <a:solidFill>
                    <a:srgbClr val="999999"/>
                  </a:solidFill>
                  <a:prstDash val="solid"/>
                  <a:miter/>
                </a:ln>
              </p:spPr>
              <p:txBody>
                <a:bodyPr rtlCol="0" anchor="ctr"/>
                <a:lstStyle/>
                <a:p>
                  <a:endParaRPr lang="en-US">
                    <a:latin typeface="Open Sans" panose="020B0606030504020204" pitchFamily="34" charset="0"/>
                    <a:ea typeface="Open Sans" panose="020B0606030504020204" pitchFamily="34" charset="0"/>
                    <a:cs typeface="Open Sans" panose="020B0606030504020204" pitchFamily="34" charset="0"/>
                  </a:endParaRPr>
                </a:p>
              </p:txBody>
            </p:sp>
            <p:sp>
              <p:nvSpPr>
                <p:cNvPr id="179" name="Freeform: Shape 178">
                  <a:extLst>
                    <a:ext uri="{FF2B5EF4-FFF2-40B4-BE49-F238E27FC236}">
                      <a16:creationId xmlns:a16="http://schemas.microsoft.com/office/drawing/2014/main" id="{ED774058-D3F8-62BF-CA7B-CF65C4059578}"/>
                    </a:ext>
                  </a:extLst>
                </p:cNvPr>
                <p:cNvSpPr/>
                <p:nvPr/>
              </p:nvSpPr>
              <p:spPr>
                <a:xfrm>
                  <a:off x="2506408" y="4728210"/>
                  <a:ext cx="5362003" cy="9525"/>
                </a:xfrm>
                <a:custGeom>
                  <a:avLst/>
                  <a:gdLst>
                    <a:gd name="connsiteX0" fmla="*/ 0 w 5362003"/>
                    <a:gd name="connsiteY0" fmla="*/ 0 h 9525"/>
                    <a:gd name="connsiteX1" fmla="*/ 5362004 w 5362003"/>
                    <a:gd name="connsiteY1" fmla="*/ 0 h 9525"/>
                  </a:gdLst>
                  <a:ahLst/>
                  <a:cxnLst>
                    <a:cxn ang="0">
                      <a:pos x="connsiteX0" y="connsiteY0"/>
                    </a:cxn>
                    <a:cxn ang="0">
                      <a:pos x="connsiteX1" y="connsiteY1"/>
                    </a:cxn>
                  </a:cxnLst>
                  <a:rect l="l" t="t" r="r" b="b"/>
                  <a:pathLst>
                    <a:path w="5362003" h="9525">
                      <a:moveTo>
                        <a:pt x="0" y="0"/>
                      </a:moveTo>
                      <a:lnTo>
                        <a:pt x="5362004" y="0"/>
                      </a:lnTo>
                    </a:path>
                  </a:pathLst>
                </a:custGeom>
                <a:ln w="9525" cap="flat">
                  <a:solidFill>
                    <a:srgbClr val="DDDDDD"/>
                  </a:solidFill>
                  <a:custDash>
                    <a:ds d="225000" sp="150000"/>
                  </a:custDash>
                  <a:miter/>
                </a:ln>
              </p:spPr>
              <p:txBody>
                <a:bodyPr rtlCol="0" anchor="ctr"/>
                <a:lstStyle/>
                <a:p>
                  <a:endParaRPr lang="en-US">
                    <a:latin typeface="Open Sans" panose="020B0606030504020204" pitchFamily="34" charset="0"/>
                    <a:ea typeface="Open Sans" panose="020B0606030504020204" pitchFamily="34" charset="0"/>
                    <a:cs typeface="Open Sans" panose="020B0606030504020204" pitchFamily="34" charset="0"/>
                  </a:endParaRPr>
                </a:p>
              </p:txBody>
            </p:sp>
            <p:sp>
              <p:nvSpPr>
                <p:cNvPr id="180" name="Freeform: Shape 179">
                  <a:extLst>
                    <a:ext uri="{FF2B5EF4-FFF2-40B4-BE49-F238E27FC236}">
                      <a16:creationId xmlns:a16="http://schemas.microsoft.com/office/drawing/2014/main" id="{93D042E4-7727-79A3-9F2B-A63D3297FE3B}"/>
                    </a:ext>
                  </a:extLst>
                </p:cNvPr>
                <p:cNvSpPr/>
                <p:nvPr/>
              </p:nvSpPr>
              <p:spPr>
                <a:xfrm>
                  <a:off x="2506408" y="4291965"/>
                  <a:ext cx="5362003" cy="9525"/>
                </a:xfrm>
                <a:custGeom>
                  <a:avLst/>
                  <a:gdLst>
                    <a:gd name="connsiteX0" fmla="*/ 0 w 5362003"/>
                    <a:gd name="connsiteY0" fmla="*/ 0 h 9525"/>
                    <a:gd name="connsiteX1" fmla="*/ 5362004 w 5362003"/>
                    <a:gd name="connsiteY1" fmla="*/ 0 h 9525"/>
                  </a:gdLst>
                  <a:ahLst/>
                  <a:cxnLst>
                    <a:cxn ang="0">
                      <a:pos x="connsiteX0" y="connsiteY0"/>
                    </a:cxn>
                    <a:cxn ang="0">
                      <a:pos x="connsiteX1" y="connsiteY1"/>
                    </a:cxn>
                  </a:cxnLst>
                  <a:rect l="l" t="t" r="r" b="b"/>
                  <a:pathLst>
                    <a:path w="5362003" h="9525">
                      <a:moveTo>
                        <a:pt x="0" y="0"/>
                      </a:moveTo>
                      <a:lnTo>
                        <a:pt x="5362004" y="0"/>
                      </a:lnTo>
                    </a:path>
                  </a:pathLst>
                </a:custGeom>
                <a:ln w="9525" cap="flat">
                  <a:solidFill>
                    <a:srgbClr val="DDDDDD"/>
                  </a:solidFill>
                  <a:custDash>
                    <a:ds d="225000" sp="150000"/>
                  </a:custDash>
                  <a:miter/>
                </a:ln>
              </p:spPr>
              <p:txBody>
                <a:bodyPr rtlCol="0" anchor="ctr"/>
                <a:lstStyle/>
                <a:p>
                  <a:endParaRPr lang="en-US">
                    <a:latin typeface="Open Sans" panose="020B0606030504020204" pitchFamily="34" charset="0"/>
                    <a:ea typeface="Open Sans" panose="020B0606030504020204" pitchFamily="34" charset="0"/>
                    <a:cs typeface="Open Sans" panose="020B0606030504020204" pitchFamily="34" charset="0"/>
                  </a:endParaRPr>
                </a:p>
              </p:txBody>
            </p:sp>
            <p:sp>
              <p:nvSpPr>
                <p:cNvPr id="181" name="Freeform: Shape 180">
                  <a:extLst>
                    <a:ext uri="{FF2B5EF4-FFF2-40B4-BE49-F238E27FC236}">
                      <a16:creationId xmlns:a16="http://schemas.microsoft.com/office/drawing/2014/main" id="{357199D0-DD0A-7A51-AD7F-33D6C3C7CBCA}"/>
                    </a:ext>
                  </a:extLst>
                </p:cNvPr>
                <p:cNvSpPr/>
                <p:nvPr/>
              </p:nvSpPr>
              <p:spPr>
                <a:xfrm>
                  <a:off x="2506408" y="3856672"/>
                  <a:ext cx="5362003" cy="9525"/>
                </a:xfrm>
                <a:custGeom>
                  <a:avLst/>
                  <a:gdLst>
                    <a:gd name="connsiteX0" fmla="*/ 0 w 5362003"/>
                    <a:gd name="connsiteY0" fmla="*/ 0 h 9525"/>
                    <a:gd name="connsiteX1" fmla="*/ 5362004 w 5362003"/>
                    <a:gd name="connsiteY1" fmla="*/ 0 h 9525"/>
                  </a:gdLst>
                  <a:ahLst/>
                  <a:cxnLst>
                    <a:cxn ang="0">
                      <a:pos x="connsiteX0" y="connsiteY0"/>
                    </a:cxn>
                    <a:cxn ang="0">
                      <a:pos x="connsiteX1" y="connsiteY1"/>
                    </a:cxn>
                  </a:cxnLst>
                  <a:rect l="l" t="t" r="r" b="b"/>
                  <a:pathLst>
                    <a:path w="5362003" h="9525">
                      <a:moveTo>
                        <a:pt x="0" y="0"/>
                      </a:moveTo>
                      <a:lnTo>
                        <a:pt x="5362004" y="0"/>
                      </a:lnTo>
                    </a:path>
                  </a:pathLst>
                </a:custGeom>
                <a:ln w="9525" cap="flat">
                  <a:solidFill>
                    <a:srgbClr val="DDDDDD"/>
                  </a:solidFill>
                  <a:custDash>
                    <a:ds d="225000" sp="150000"/>
                  </a:custDash>
                  <a:miter/>
                </a:ln>
              </p:spPr>
              <p:txBody>
                <a:bodyPr rtlCol="0" anchor="ctr"/>
                <a:lstStyle/>
                <a:p>
                  <a:endParaRPr lang="en-US">
                    <a:latin typeface="Open Sans" panose="020B0606030504020204" pitchFamily="34" charset="0"/>
                    <a:ea typeface="Open Sans" panose="020B0606030504020204" pitchFamily="34" charset="0"/>
                    <a:cs typeface="Open Sans" panose="020B0606030504020204" pitchFamily="34" charset="0"/>
                  </a:endParaRPr>
                </a:p>
              </p:txBody>
            </p:sp>
            <p:sp>
              <p:nvSpPr>
                <p:cNvPr id="182" name="Freeform: Shape 181">
                  <a:extLst>
                    <a:ext uri="{FF2B5EF4-FFF2-40B4-BE49-F238E27FC236}">
                      <a16:creationId xmlns:a16="http://schemas.microsoft.com/office/drawing/2014/main" id="{F7C473EA-BE37-62A0-9D10-928DA5F42CD4}"/>
                    </a:ext>
                  </a:extLst>
                </p:cNvPr>
                <p:cNvSpPr/>
                <p:nvPr/>
              </p:nvSpPr>
              <p:spPr>
                <a:xfrm>
                  <a:off x="2506408" y="3421380"/>
                  <a:ext cx="5362003" cy="9525"/>
                </a:xfrm>
                <a:custGeom>
                  <a:avLst/>
                  <a:gdLst>
                    <a:gd name="connsiteX0" fmla="*/ 0 w 5362003"/>
                    <a:gd name="connsiteY0" fmla="*/ 0 h 9525"/>
                    <a:gd name="connsiteX1" fmla="*/ 5362004 w 5362003"/>
                    <a:gd name="connsiteY1" fmla="*/ 0 h 9525"/>
                  </a:gdLst>
                  <a:ahLst/>
                  <a:cxnLst>
                    <a:cxn ang="0">
                      <a:pos x="connsiteX0" y="connsiteY0"/>
                    </a:cxn>
                    <a:cxn ang="0">
                      <a:pos x="connsiteX1" y="connsiteY1"/>
                    </a:cxn>
                  </a:cxnLst>
                  <a:rect l="l" t="t" r="r" b="b"/>
                  <a:pathLst>
                    <a:path w="5362003" h="9525">
                      <a:moveTo>
                        <a:pt x="0" y="0"/>
                      </a:moveTo>
                      <a:lnTo>
                        <a:pt x="5362004" y="0"/>
                      </a:lnTo>
                    </a:path>
                  </a:pathLst>
                </a:custGeom>
                <a:ln w="9525" cap="flat">
                  <a:solidFill>
                    <a:srgbClr val="DDDDDD"/>
                  </a:solidFill>
                  <a:custDash>
                    <a:ds d="225000" sp="150000"/>
                  </a:custDash>
                  <a:miter/>
                </a:ln>
              </p:spPr>
              <p:txBody>
                <a:bodyPr rtlCol="0" anchor="ctr"/>
                <a:lstStyle/>
                <a:p>
                  <a:endParaRPr lang="en-US">
                    <a:latin typeface="Open Sans" panose="020B0606030504020204" pitchFamily="34" charset="0"/>
                    <a:ea typeface="Open Sans" panose="020B0606030504020204" pitchFamily="34" charset="0"/>
                    <a:cs typeface="Open Sans" panose="020B0606030504020204" pitchFamily="34" charset="0"/>
                  </a:endParaRPr>
                </a:p>
              </p:txBody>
            </p:sp>
            <p:sp>
              <p:nvSpPr>
                <p:cNvPr id="183" name="Freeform: Shape 182">
                  <a:extLst>
                    <a:ext uri="{FF2B5EF4-FFF2-40B4-BE49-F238E27FC236}">
                      <a16:creationId xmlns:a16="http://schemas.microsoft.com/office/drawing/2014/main" id="{B2F2E6AE-FA3C-2331-C525-F23A46ECE05D}"/>
                    </a:ext>
                  </a:extLst>
                </p:cNvPr>
                <p:cNvSpPr/>
                <p:nvPr/>
              </p:nvSpPr>
              <p:spPr>
                <a:xfrm>
                  <a:off x="2506408" y="2985135"/>
                  <a:ext cx="5362003" cy="9525"/>
                </a:xfrm>
                <a:custGeom>
                  <a:avLst/>
                  <a:gdLst>
                    <a:gd name="connsiteX0" fmla="*/ 0 w 5362003"/>
                    <a:gd name="connsiteY0" fmla="*/ 0 h 9525"/>
                    <a:gd name="connsiteX1" fmla="*/ 5362004 w 5362003"/>
                    <a:gd name="connsiteY1" fmla="*/ 0 h 9525"/>
                  </a:gdLst>
                  <a:ahLst/>
                  <a:cxnLst>
                    <a:cxn ang="0">
                      <a:pos x="connsiteX0" y="connsiteY0"/>
                    </a:cxn>
                    <a:cxn ang="0">
                      <a:pos x="connsiteX1" y="connsiteY1"/>
                    </a:cxn>
                  </a:cxnLst>
                  <a:rect l="l" t="t" r="r" b="b"/>
                  <a:pathLst>
                    <a:path w="5362003" h="9525">
                      <a:moveTo>
                        <a:pt x="0" y="0"/>
                      </a:moveTo>
                      <a:lnTo>
                        <a:pt x="5362004" y="0"/>
                      </a:lnTo>
                    </a:path>
                  </a:pathLst>
                </a:custGeom>
                <a:ln w="9525" cap="flat">
                  <a:solidFill>
                    <a:srgbClr val="DDDDDD"/>
                  </a:solidFill>
                  <a:custDash>
                    <a:ds d="225000" sp="150000"/>
                  </a:custDash>
                  <a:miter/>
                </a:ln>
              </p:spPr>
              <p:txBody>
                <a:bodyPr rtlCol="0" anchor="ctr"/>
                <a:lstStyle/>
                <a:p>
                  <a:endParaRPr lang="en-US">
                    <a:latin typeface="Open Sans" panose="020B0606030504020204" pitchFamily="34" charset="0"/>
                    <a:ea typeface="Open Sans" panose="020B0606030504020204" pitchFamily="34" charset="0"/>
                    <a:cs typeface="Open Sans" panose="020B0606030504020204" pitchFamily="34" charset="0"/>
                  </a:endParaRPr>
                </a:p>
              </p:txBody>
            </p:sp>
            <p:sp>
              <p:nvSpPr>
                <p:cNvPr id="184" name="Freeform: Shape 183">
                  <a:extLst>
                    <a:ext uri="{FF2B5EF4-FFF2-40B4-BE49-F238E27FC236}">
                      <a16:creationId xmlns:a16="http://schemas.microsoft.com/office/drawing/2014/main" id="{4722CEE8-C32C-FF9C-2BED-86D19CACBC8E}"/>
                    </a:ext>
                  </a:extLst>
                </p:cNvPr>
                <p:cNvSpPr/>
                <p:nvPr/>
              </p:nvSpPr>
              <p:spPr>
                <a:xfrm>
                  <a:off x="2506408" y="2549842"/>
                  <a:ext cx="5362003" cy="9525"/>
                </a:xfrm>
                <a:custGeom>
                  <a:avLst/>
                  <a:gdLst>
                    <a:gd name="connsiteX0" fmla="*/ 0 w 5362003"/>
                    <a:gd name="connsiteY0" fmla="*/ 0 h 9525"/>
                    <a:gd name="connsiteX1" fmla="*/ 5362004 w 5362003"/>
                    <a:gd name="connsiteY1" fmla="*/ 0 h 9525"/>
                  </a:gdLst>
                  <a:ahLst/>
                  <a:cxnLst>
                    <a:cxn ang="0">
                      <a:pos x="connsiteX0" y="connsiteY0"/>
                    </a:cxn>
                    <a:cxn ang="0">
                      <a:pos x="connsiteX1" y="connsiteY1"/>
                    </a:cxn>
                  </a:cxnLst>
                  <a:rect l="l" t="t" r="r" b="b"/>
                  <a:pathLst>
                    <a:path w="5362003" h="9525">
                      <a:moveTo>
                        <a:pt x="0" y="0"/>
                      </a:moveTo>
                      <a:lnTo>
                        <a:pt x="5362004" y="0"/>
                      </a:lnTo>
                    </a:path>
                  </a:pathLst>
                </a:custGeom>
                <a:ln w="9525" cap="flat">
                  <a:solidFill>
                    <a:srgbClr val="DDDDDD"/>
                  </a:solidFill>
                  <a:custDash>
                    <a:ds d="225000" sp="150000"/>
                  </a:custDash>
                  <a:miter/>
                </a:ln>
              </p:spPr>
              <p:txBody>
                <a:bodyPr rtlCol="0" anchor="ctr"/>
                <a:lstStyle/>
                <a:p>
                  <a:endParaRPr lang="en-US">
                    <a:latin typeface="Open Sans" panose="020B0606030504020204" pitchFamily="34" charset="0"/>
                    <a:ea typeface="Open Sans" panose="020B0606030504020204" pitchFamily="34" charset="0"/>
                    <a:cs typeface="Open Sans" panose="020B0606030504020204" pitchFamily="34" charset="0"/>
                  </a:endParaRPr>
                </a:p>
              </p:txBody>
            </p:sp>
            <p:sp>
              <p:nvSpPr>
                <p:cNvPr id="185" name="Freeform: Shape 184">
                  <a:extLst>
                    <a:ext uri="{FF2B5EF4-FFF2-40B4-BE49-F238E27FC236}">
                      <a16:creationId xmlns:a16="http://schemas.microsoft.com/office/drawing/2014/main" id="{735AF8FE-E13E-13A2-F858-FB616C39935D}"/>
                    </a:ext>
                  </a:extLst>
                </p:cNvPr>
                <p:cNvSpPr/>
                <p:nvPr/>
              </p:nvSpPr>
              <p:spPr>
                <a:xfrm>
                  <a:off x="2506408" y="2114550"/>
                  <a:ext cx="5362003" cy="9525"/>
                </a:xfrm>
                <a:custGeom>
                  <a:avLst/>
                  <a:gdLst>
                    <a:gd name="connsiteX0" fmla="*/ 0 w 5362003"/>
                    <a:gd name="connsiteY0" fmla="*/ 0 h 9525"/>
                    <a:gd name="connsiteX1" fmla="*/ 5362004 w 5362003"/>
                    <a:gd name="connsiteY1" fmla="*/ 0 h 9525"/>
                  </a:gdLst>
                  <a:ahLst/>
                  <a:cxnLst>
                    <a:cxn ang="0">
                      <a:pos x="connsiteX0" y="connsiteY0"/>
                    </a:cxn>
                    <a:cxn ang="0">
                      <a:pos x="connsiteX1" y="connsiteY1"/>
                    </a:cxn>
                  </a:cxnLst>
                  <a:rect l="l" t="t" r="r" b="b"/>
                  <a:pathLst>
                    <a:path w="5362003" h="9525">
                      <a:moveTo>
                        <a:pt x="0" y="0"/>
                      </a:moveTo>
                      <a:lnTo>
                        <a:pt x="5362004" y="0"/>
                      </a:lnTo>
                    </a:path>
                  </a:pathLst>
                </a:custGeom>
                <a:ln w="9525" cap="flat">
                  <a:solidFill>
                    <a:srgbClr val="DDDDDD"/>
                  </a:solidFill>
                  <a:custDash>
                    <a:ds d="225000" sp="150000"/>
                  </a:custDash>
                  <a:miter/>
                </a:ln>
              </p:spPr>
              <p:txBody>
                <a:bodyPr rtlCol="0" anchor="ctr"/>
                <a:lstStyle/>
                <a:p>
                  <a:endParaRPr lang="en-US">
                    <a:latin typeface="Open Sans" panose="020B0606030504020204" pitchFamily="34" charset="0"/>
                    <a:ea typeface="Open Sans" panose="020B0606030504020204" pitchFamily="34" charset="0"/>
                    <a:cs typeface="Open Sans" panose="020B0606030504020204" pitchFamily="34" charset="0"/>
                  </a:endParaRPr>
                </a:p>
              </p:txBody>
            </p:sp>
            <p:sp>
              <p:nvSpPr>
                <p:cNvPr id="186" name="Freeform: Shape 185">
                  <a:extLst>
                    <a:ext uri="{FF2B5EF4-FFF2-40B4-BE49-F238E27FC236}">
                      <a16:creationId xmlns:a16="http://schemas.microsoft.com/office/drawing/2014/main" id="{9C56F7E8-BD80-E064-17A1-1644886C9264}"/>
                    </a:ext>
                  </a:extLst>
                </p:cNvPr>
                <p:cNvSpPr/>
                <p:nvPr/>
              </p:nvSpPr>
              <p:spPr>
                <a:xfrm>
                  <a:off x="2506408" y="1678305"/>
                  <a:ext cx="5362003" cy="9525"/>
                </a:xfrm>
                <a:custGeom>
                  <a:avLst/>
                  <a:gdLst>
                    <a:gd name="connsiteX0" fmla="*/ 0 w 5362003"/>
                    <a:gd name="connsiteY0" fmla="*/ 0 h 9525"/>
                    <a:gd name="connsiteX1" fmla="*/ 5362004 w 5362003"/>
                    <a:gd name="connsiteY1" fmla="*/ 0 h 9525"/>
                  </a:gdLst>
                  <a:ahLst/>
                  <a:cxnLst>
                    <a:cxn ang="0">
                      <a:pos x="connsiteX0" y="connsiteY0"/>
                    </a:cxn>
                    <a:cxn ang="0">
                      <a:pos x="connsiteX1" y="connsiteY1"/>
                    </a:cxn>
                  </a:cxnLst>
                  <a:rect l="l" t="t" r="r" b="b"/>
                  <a:pathLst>
                    <a:path w="5362003" h="9525">
                      <a:moveTo>
                        <a:pt x="0" y="0"/>
                      </a:moveTo>
                      <a:lnTo>
                        <a:pt x="5362004" y="0"/>
                      </a:lnTo>
                    </a:path>
                  </a:pathLst>
                </a:custGeom>
                <a:ln w="9525" cap="flat">
                  <a:solidFill>
                    <a:srgbClr val="DDDDDD"/>
                  </a:solidFill>
                  <a:custDash>
                    <a:ds d="225000" sp="150000"/>
                  </a:custDash>
                  <a:miter/>
                </a:ln>
              </p:spPr>
              <p:txBody>
                <a:bodyPr rtlCol="0" anchor="ctr"/>
                <a:lstStyle/>
                <a:p>
                  <a:endParaRPr lang="en-US">
                    <a:latin typeface="Open Sans" panose="020B0606030504020204" pitchFamily="34" charset="0"/>
                    <a:ea typeface="Open Sans" panose="020B0606030504020204" pitchFamily="34" charset="0"/>
                    <a:cs typeface="Open Sans" panose="020B0606030504020204" pitchFamily="34" charset="0"/>
                  </a:endParaRPr>
                </a:p>
              </p:txBody>
            </p:sp>
            <p:sp>
              <p:nvSpPr>
                <p:cNvPr id="187" name="Freeform: Shape 186">
                  <a:extLst>
                    <a:ext uri="{FF2B5EF4-FFF2-40B4-BE49-F238E27FC236}">
                      <a16:creationId xmlns:a16="http://schemas.microsoft.com/office/drawing/2014/main" id="{31896A7D-0047-067E-E25A-2EAE9D56C08E}"/>
                    </a:ext>
                  </a:extLst>
                </p:cNvPr>
                <p:cNvSpPr/>
                <p:nvPr/>
              </p:nvSpPr>
              <p:spPr>
                <a:xfrm>
                  <a:off x="2506408" y="1243012"/>
                  <a:ext cx="5362003" cy="9525"/>
                </a:xfrm>
                <a:custGeom>
                  <a:avLst/>
                  <a:gdLst>
                    <a:gd name="connsiteX0" fmla="*/ 0 w 5362003"/>
                    <a:gd name="connsiteY0" fmla="*/ 0 h 9525"/>
                    <a:gd name="connsiteX1" fmla="*/ 5362004 w 5362003"/>
                    <a:gd name="connsiteY1" fmla="*/ 0 h 9525"/>
                  </a:gdLst>
                  <a:ahLst/>
                  <a:cxnLst>
                    <a:cxn ang="0">
                      <a:pos x="connsiteX0" y="connsiteY0"/>
                    </a:cxn>
                    <a:cxn ang="0">
                      <a:pos x="connsiteX1" y="connsiteY1"/>
                    </a:cxn>
                  </a:cxnLst>
                  <a:rect l="l" t="t" r="r" b="b"/>
                  <a:pathLst>
                    <a:path w="5362003" h="9525">
                      <a:moveTo>
                        <a:pt x="0" y="0"/>
                      </a:moveTo>
                      <a:lnTo>
                        <a:pt x="5362004" y="0"/>
                      </a:lnTo>
                    </a:path>
                  </a:pathLst>
                </a:custGeom>
                <a:ln w="9525" cap="flat">
                  <a:solidFill>
                    <a:srgbClr val="DDDDDD"/>
                  </a:solidFill>
                  <a:custDash>
                    <a:ds d="225000" sp="150000"/>
                  </a:custDash>
                  <a:miter/>
                </a:ln>
              </p:spPr>
              <p:txBody>
                <a:bodyPr rtlCol="0" anchor="ctr"/>
                <a:lstStyle/>
                <a:p>
                  <a:endParaRPr lang="en-US">
                    <a:latin typeface="Open Sans" panose="020B0606030504020204" pitchFamily="34" charset="0"/>
                    <a:ea typeface="Open Sans" panose="020B0606030504020204" pitchFamily="34" charset="0"/>
                    <a:cs typeface="Open Sans" panose="020B0606030504020204" pitchFamily="34" charset="0"/>
                  </a:endParaRPr>
                </a:p>
              </p:txBody>
            </p:sp>
          </p:grpSp>
        </p:grpSp>
        <p:grpSp>
          <p:nvGrpSpPr>
            <p:cNvPr id="9" name="Graphic 4">
              <a:extLst>
                <a:ext uri="{FF2B5EF4-FFF2-40B4-BE49-F238E27FC236}">
                  <a16:creationId xmlns:a16="http://schemas.microsoft.com/office/drawing/2014/main" id="{06D91E88-800A-4D0F-88FF-A87DA8C4B458}"/>
                </a:ext>
              </a:extLst>
            </p:cNvPr>
            <p:cNvGrpSpPr/>
            <p:nvPr/>
          </p:nvGrpSpPr>
          <p:grpSpPr>
            <a:xfrm>
              <a:off x="8145502" y="3564610"/>
              <a:ext cx="2853666" cy="1639372"/>
              <a:chOff x="7815072" y="3564207"/>
              <a:chExt cx="2699699" cy="1639372"/>
            </a:xfrm>
          </p:grpSpPr>
          <p:grpSp>
            <p:nvGrpSpPr>
              <p:cNvPr id="163" name="Graphic 4">
                <a:extLst>
                  <a:ext uri="{FF2B5EF4-FFF2-40B4-BE49-F238E27FC236}">
                    <a16:creationId xmlns:a16="http://schemas.microsoft.com/office/drawing/2014/main" id="{C18F65E1-FF3A-51C7-CE64-626D0C36966A}"/>
                  </a:ext>
                </a:extLst>
              </p:cNvPr>
              <p:cNvGrpSpPr/>
              <p:nvPr/>
            </p:nvGrpSpPr>
            <p:grpSpPr>
              <a:xfrm>
                <a:off x="7815072" y="3564207"/>
                <a:ext cx="2031325" cy="307777"/>
                <a:chOff x="7815072" y="3564207"/>
                <a:chExt cx="2031325" cy="307777"/>
              </a:xfrm>
            </p:grpSpPr>
            <p:sp>
              <p:nvSpPr>
                <p:cNvPr id="173" name="Freeform: Shape 172">
                  <a:extLst>
                    <a:ext uri="{FF2B5EF4-FFF2-40B4-BE49-F238E27FC236}">
                      <a16:creationId xmlns:a16="http://schemas.microsoft.com/office/drawing/2014/main" id="{874FD49F-DB95-1D7B-0D5B-989BCE149487}"/>
                    </a:ext>
                  </a:extLst>
                </p:cNvPr>
                <p:cNvSpPr/>
                <p:nvPr/>
              </p:nvSpPr>
              <p:spPr>
                <a:xfrm>
                  <a:off x="7868412" y="3631406"/>
                  <a:ext cx="1587103" cy="128587"/>
                </a:xfrm>
                <a:custGeom>
                  <a:avLst/>
                  <a:gdLst>
                    <a:gd name="connsiteX0" fmla="*/ 0 w 1587103"/>
                    <a:gd name="connsiteY0" fmla="*/ 0 h 128587"/>
                    <a:gd name="connsiteX1" fmla="*/ 1587103 w 1587103"/>
                    <a:gd name="connsiteY1" fmla="*/ 0 h 128587"/>
                    <a:gd name="connsiteX2" fmla="*/ 1587103 w 1587103"/>
                    <a:gd name="connsiteY2" fmla="*/ 128588 h 128587"/>
                    <a:gd name="connsiteX3" fmla="*/ 0 w 1587103"/>
                    <a:gd name="connsiteY3" fmla="*/ 128588 h 128587"/>
                  </a:gdLst>
                  <a:ahLst/>
                  <a:cxnLst>
                    <a:cxn ang="0">
                      <a:pos x="connsiteX0" y="connsiteY0"/>
                    </a:cxn>
                    <a:cxn ang="0">
                      <a:pos x="connsiteX1" y="connsiteY1"/>
                    </a:cxn>
                    <a:cxn ang="0">
                      <a:pos x="connsiteX2" y="connsiteY2"/>
                    </a:cxn>
                    <a:cxn ang="0">
                      <a:pos x="connsiteX3" y="connsiteY3"/>
                    </a:cxn>
                  </a:cxnLst>
                  <a:rect l="l" t="t" r="r" b="b"/>
                  <a:pathLst>
                    <a:path w="1587103" h="128587">
                      <a:moveTo>
                        <a:pt x="0" y="0"/>
                      </a:moveTo>
                      <a:lnTo>
                        <a:pt x="1587103" y="0"/>
                      </a:lnTo>
                      <a:lnTo>
                        <a:pt x="1587103" y="128588"/>
                      </a:lnTo>
                      <a:lnTo>
                        <a:pt x="0" y="128588"/>
                      </a:lnTo>
                      <a:close/>
                    </a:path>
                  </a:pathLst>
                </a:custGeom>
                <a:solidFill>
                  <a:srgbClr val="FFFFFF">
                    <a:alpha val="0"/>
                  </a:srgbClr>
                </a:solidFill>
                <a:ln w="9525" cap="flat">
                  <a:noFill/>
                  <a:prstDash val="solid"/>
                  <a:miter/>
                </a:ln>
              </p:spPr>
              <p:txBody>
                <a:bodyPr rtlCol="0" anchor="ctr"/>
                <a:lstStyle/>
                <a:p>
                  <a:endParaRPr lang="en-US">
                    <a:latin typeface="Open Sans" panose="020B0606030504020204" pitchFamily="34" charset="0"/>
                    <a:ea typeface="Open Sans" panose="020B0606030504020204" pitchFamily="34" charset="0"/>
                    <a:cs typeface="Open Sans" panose="020B0606030504020204" pitchFamily="34" charset="0"/>
                  </a:endParaRPr>
                </a:p>
              </p:txBody>
            </p:sp>
            <p:sp>
              <p:nvSpPr>
                <p:cNvPr id="174" name="TextBox 173">
                  <a:extLst>
                    <a:ext uri="{FF2B5EF4-FFF2-40B4-BE49-F238E27FC236}">
                      <a16:creationId xmlns:a16="http://schemas.microsoft.com/office/drawing/2014/main" id="{44BF4E16-1DB4-E6AB-5087-EEE0833DB203}"/>
                    </a:ext>
                  </a:extLst>
                </p:cNvPr>
                <p:cNvSpPr txBox="1"/>
                <p:nvPr/>
              </p:nvSpPr>
              <p:spPr>
                <a:xfrm>
                  <a:off x="7815072" y="3564207"/>
                  <a:ext cx="2031325" cy="307777"/>
                </a:xfrm>
                <a:prstGeom prst="rect">
                  <a:avLst/>
                </a:prstGeom>
                <a:noFill/>
              </p:spPr>
              <p:txBody>
                <a:bodyPr wrap="none" rtlCol="0">
                  <a:spAutoFit/>
                </a:bodyPr>
                <a:lstStyle/>
                <a:p>
                  <a:pPr algn="l"/>
                  <a:r>
                    <a:rPr lang="en-US" sz="1400" spc="0" baseline="0">
                      <a:ln/>
                      <a:latin typeface="Open Sans" panose="020B0606030504020204" pitchFamily="34" charset="0"/>
                      <a:ea typeface="Open Sans" panose="020B0606030504020204" pitchFamily="34" charset="0"/>
                      <a:cs typeface="Open Sans" panose="020B0606030504020204" pitchFamily="34" charset="0"/>
                      <a:sym typeface="Lato"/>
                      <a:rtl val="0"/>
                    </a:rPr>
                    <a:t>Low-income countries</a:t>
                  </a:r>
                </a:p>
              </p:txBody>
            </p:sp>
          </p:grpSp>
          <p:grpSp>
            <p:nvGrpSpPr>
              <p:cNvPr id="164" name="Graphic 4">
                <a:extLst>
                  <a:ext uri="{FF2B5EF4-FFF2-40B4-BE49-F238E27FC236}">
                    <a16:creationId xmlns:a16="http://schemas.microsoft.com/office/drawing/2014/main" id="{57F4F4F8-C702-A936-DF99-15CD66B546C1}"/>
                  </a:ext>
                </a:extLst>
              </p:cNvPr>
              <p:cNvGrpSpPr/>
              <p:nvPr/>
            </p:nvGrpSpPr>
            <p:grpSpPr>
              <a:xfrm>
                <a:off x="7815072" y="4081415"/>
                <a:ext cx="2689083" cy="307777"/>
                <a:chOff x="7815072" y="4081415"/>
                <a:chExt cx="2689083" cy="307777"/>
              </a:xfrm>
            </p:grpSpPr>
            <p:sp>
              <p:nvSpPr>
                <p:cNvPr id="171" name="Freeform: Shape 170">
                  <a:extLst>
                    <a:ext uri="{FF2B5EF4-FFF2-40B4-BE49-F238E27FC236}">
                      <a16:creationId xmlns:a16="http://schemas.microsoft.com/office/drawing/2014/main" id="{9B60A246-07D3-DF79-79BE-32FAF4B9EB54}"/>
                    </a:ext>
                  </a:extLst>
                </p:cNvPr>
                <p:cNvSpPr/>
                <p:nvPr/>
              </p:nvSpPr>
              <p:spPr>
                <a:xfrm>
                  <a:off x="7868412" y="4148613"/>
                  <a:ext cx="2123312" cy="128587"/>
                </a:xfrm>
                <a:custGeom>
                  <a:avLst/>
                  <a:gdLst>
                    <a:gd name="connsiteX0" fmla="*/ 0 w 2123312"/>
                    <a:gd name="connsiteY0" fmla="*/ 0 h 128587"/>
                    <a:gd name="connsiteX1" fmla="*/ 2123313 w 2123312"/>
                    <a:gd name="connsiteY1" fmla="*/ 0 h 128587"/>
                    <a:gd name="connsiteX2" fmla="*/ 2123313 w 2123312"/>
                    <a:gd name="connsiteY2" fmla="*/ 128587 h 128587"/>
                    <a:gd name="connsiteX3" fmla="*/ 0 w 2123312"/>
                    <a:gd name="connsiteY3" fmla="*/ 128587 h 128587"/>
                  </a:gdLst>
                  <a:ahLst/>
                  <a:cxnLst>
                    <a:cxn ang="0">
                      <a:pos x="connsiteX0" y="connsiteY0"/>
                    </a:cxn>
                    <a:cxn ang="0">
                      <a:pos x="connsiteX1" y="connsiteY1"/>
                    </a:cxn>
                    <a:cxn ang="0">
                      <a:pos x="connsiteX2" y="connsiteY2"/>
                    </a:cxn>
                    <a:cxn ang="0">
                      <a:pos x="connsiteX3" y="connsiteY3"/>
                    </a:cxn>
                  </a:cxnLst>
                  <a:rect l="l" t="t" r="r" b="b"/>
                  <a:pathLst>
                    <a:path w="2123312" h="128587">
                      <a:moveTo>
                        <a:pt x="0" y="0"/>
                      </a:moveTo>
                      <a:lnTo>
                        <a:pt x="2123313" y="0"/>
                      </a:lnTo>
                      <a:lnTo>
                        <a:pt x="2123313" y="128587"/>
                      </a:lnTo>
                      <a:lnTo>
                        <a:pt x="0" y="128587"/>
                      </a:lnTo>
                      <a:close/>
                    </a:path>
                  </a:pathLst>
                </a:custGeom>
                <a:solidFill>
                  <a:srgbClr val="FFFFFF">
                    <a:alpha val="0"/>
                  </a:srgbClr>
                </a:solidFill>
                <a:ln w="9525" cap="flat">
                  <a:noFill/>
                  <a:prstDash val="solid"/>
                  <a:miter/>
                </a:ln>
              </p:spPr>
              <p:txBody>
                <a:bodyPr rtlCol="0" anchor="ctr"/>
                <a:lstStyle/>
                <a:p>
                  <a:endParaRPr lang="en-US">
                    <a:latin typeface="Open Sans" panose="020B0606030504020204" pitchFamily="34" charset="0"/>
                    <a:ea typeface="Open Sans" panose="020B0606030504020204" pitchFamily="34" charset="0"/>
                    <a:cs typeface="Open Sans" panose="020B0606030504020204" pitchFamily="34" charset="0"/>
                  </a:endParaRPr>
                </a:p>
              </p:txBody>
            </p:sp>
            <p:sp>
              <p:nvSpPr>
                <p:cNvPr id="172" name="TextBox 171">
                  <a:extLst>
                    <a:ext uri="{FF2B5EF4-FFF2-40B4-BE49-F238E27FC236}">
                      <a16:creationId xmlns:a16="http://schemas.microsoft.com/office/drawing/2014/main" id="{37DF12CF-EF2B-824D-4A41-452DD32ED90B}"/>
                    </a:ext>
                  </a:extLst>
                </p:cNvPr>
                <p:cNvSpPr txBox="1"/>
                <p:nvPr/>
              </p:nvSpPr>
              <p:spPr>
                <a:xfrm>
                  <a:off x="7815072" y="4081415"/>
                  <a:ext cx="2689083" cy="307777"/>
                </a:xfrm>
                <a:prstGeom prst="rect">
                  <a:avLst/>
                </a:prstGeom>
                <a:noFill/>
              </p:spPr>
              <p:txBody>
                <a:bodyPr wrap="none" rtlCol="0">
                  <a:spAutoFit/>
                </a:bodyPr>
                <a:lstStyle/>
                <a:p>
                  <a:pPr algn="l"/>
                  <a:r>
                    <a:rPr lang="en-US" sz="1400" spc="0" baseline="0">
                      <a:ln/>
                      <a:latin typeface="Open Sans" panose="020B0606030504020204" pitchFamily="34" charset="0"/>
                      <a:ea typeface="Open Sans" panose="020B0606030504020204" pitchFamily="34" charset="0"/>
                      <a:cs typeface="Open Sans" panose="020B0606030504020204" pitchFamily="34" charset="0"/>
                      <a:sym typeface="Lato"/>
                      <a:rtl val="0"/>
                    </a:rPr>
                    <a:t>Lower-middle-income countries</a:t>
                  </a:r>
                </a:p>
              </p:txBody>
            </p:sp>
          </p:grpSp>
          <p:grpSp>
            <p:nvGrpSpPr>
              <p:cNvPr id="165" name="Graphic 4">
                <a:extLst>
                  <a:ext uri="{FF2B5EF4-FFF2-40B4-BE49-F238E27FC236}">
                    <a16:creationId xmlns:a16="http://schemas.microsoft.com/office/drawing/2014/main" id="{9CAB399D-62B7-2B9D-7743-714F023B883B}"/>
                  </a:ext>
                </a:extLst>
              </p:cNvPr>
              <p:cNvGrpSpPr/>
              <p:nvPr/>
            </p:nvGrpSpPr>
            <p:grpSpPr>
              <a:xfrm>
                <a:off x="7815072" y="4633547"/>
                <a:ext cx="2699699" cy="338026"/>
                <a:chOff x="7815072" y="4633547"/>
                <a:chExt cx="2699699" cy="338026"/>
              </a:xfrm>
            </p:grpSpPr>
            <p:sp>
              <p:nvSpPr>
                <p:cNvPr id="169" name="Freeform: Shape 168">
                  <a:extLst>
                    <a:ext uri="{FF2B5EF4-FFF2-40B4-BE49-F238E27FC236}">
                      <a16:creationId xmlns:a16="http://schemas.microsoft.com/office/drawing/2014/main" id="{83234D04-4947-23E8-6FFA-1A3068576B65}"/>
                    </a:ext>
                  </a:extLst>
                </p:cNvPr>
                <p:cNvSpPr/>
                <p:nvPr/>
              </p:nvSpPr>
              <p:spPr>
                <a:xfrm>
                  <a:off x="7868412" y="4842986"/>
                  <a:ext cx="2123312" cy="128587"/>
                </a:xfrm>
                <a:custGeom>
                  <a:avLst/>
                  <a:gdLst>
                    <a:gd name="connsiteX0" fmla="*/ 0 w 2123312"/>
                    <a:gd name="connsiteY0" fmla="*/ 0 h 128587"/>
                    <a:gd name="connsiteX1" fmla="*/ 2123313 w 2123312"/>
                    <a:gd name="connsiteY1" fmla="*/ 0 h 128587"/>
                    <a:gd name="connsiteX2" fmla="*/ 2123313 w 2123312"/>
                    <a:gd name="connsiteY2" fmla="*/ 128588 h 128587"/>
                    <a:gd name="connsiteX3" fmla="*/ 0 w 2123312"/>
                    <a:gd name="connsiteY3" fmla="*/ 128588 h 128587"/>
                  </a:gdLst>
                  <a:ahLst/>
                  <a:cxnLst>
                    <a:cxn ang="0">
                      <a:pos x="connsiteX0" y="connsiteY0"/>
                    </a:cxn>
                    <a:cxn ang="0">
                      <a:pos x="connsiteX1" y="connsiteY1"/>
                    </a:cxn>
                    <a:cxn ang="0">
                      <a:pos x="connsiteX2" y="connsiteY2"/>
                    </a:cxn>
                    <a:cxn ang="0">
                      <a:pos x="connsiteX3" y="connsiteY3"/>
                    </a:cxn>
                  </a:cxnLst>
                  <a:rect l="l" t="t" r="r" b="b"/>
                  <a:pathLst>
                    <a:path w="2123312" h="128587">
                      <a:moveTo>
                        <a:pt x="0" y="0"/>
                      </a:moveTo>
                      <a:lnTo>
                        <a:pt x="2123313" y="0"/>
                      </a:lnTo>
                      <a:lnTo>
                        <a:pt x="2123313" y="128588"/>
                      </a:lnTo>
                      <a:lnTo>
                        <a:pt x="0" y="128588"/>
                      </a:lnTo>
                      <a:close/>
                    </a:path>
                  </a:pathLst>
                </a:custGeom>
                <a:solidFill>
                  <a:srgbClr val="FFFFFF">
                    <a:alpha val="0"/>
                  </a:srgbClr>
                </a:solidFill>
                <a:ln w="9525" cap="flat">
                  <a:noFill/>
                  <a:prstDash val="solid"/>
                  <a:miter/>
                </a:ln>
              </p:spPr>
              <p:txBody>
                <a:bodyPr rtlCol="0" anchor="ctr"/>
                <a:lstStyle/>
                <a:p>
                  <a:endParaRPr lang="en-US">
                    <a:latin typeface="Open Sans" panose="020B0606030504020204" pitchFamily="34" charset="0"/>
                    <a:ea typeface="Open Sans" panose="020B0606030504020204" pitchFamily="34" charset="0"/>
                    <a:cs typeface="Open Sans" panose="020B0606030504020204" pitchFamily="34" charset="0"/>
                  </a:endParaRPr>
                </a:p>
              </p:txBody>
            </p:sp>
            <p:sp>
              <p:nvSpPr>
                <p:cNvPr id="170" name="TextBox 169">
                  <a:extLst>
                    <a:ext uri="{FF2B5EF4-FFF2-40B4-BE49-F238E27FC236}">
                      <a16:creationId xmlns:a16="http://schemas.microsoft.com/office/drawing/2014/main" id="{A5D78181-CCF6-F1DD-A501-97B591E27563}"/>
                    </a:ext>
                  </a:extLst>
                </p:cNvPr>
                <p:cNvSpPr txBox="1"/>
                <p:nvPr/>
              </p:nvSpPr>
              <p:spPr>
                <a:xfrm>
                  <a:off x="7815072" y="4633547"/>
                  <a:ext cx="2699699" cy="307777"/>
                </a:xfrm>
                <a:prstGeom prst="rect">
                  <a:avLst/>
                </a:prstGeom>
                <a:noFill/>
              </p:spPr>
              <p:txBody>
                <a:bodyPr wrap="none" rtlCol="0">
                  <a:spAutoFit/>
                </a:bodyPr>
                <a:lstStyle/>
                <a:p>
                  <a:pPr algn="l"/>
                  <a:r>
                    <a:rPr lang="en-US" sz="1400" spc="0" baseline="0">
                      <a:ln/>
                      <a:latin typeface="Open Sans" panose="020B0606030504020204" pitchFamily="34" charset="0"/>
                      <a:ea typeface="Open Sans" panose="020B0606030504020204" pitchFamily="34" charset="0"/>
                      <a:cs typeface="Open Sans" panose="020B0606030504020204" pitchFamily="34" charset="0"/>
                      <a:sym typeface="Lato"/>
                      <a:rtl val="0"/>
                    </a:rPr>
                    <a:t>Upper-middle-income countries</a:t>
                  </a:r>
                </a:p>
              </p:txBody>
            </p:sp>
          </p:grpSp>
          <p:grpSp>
            <p:nvGrpSpPr>
              <p:cNvPr id="166" name="Graphic 4">
                <a:extLst>
                  <a:ext uri="{FF2B5EF4-FFF2-40B4-BE49-F238E27FC236}">
                    <a16:creationId xmlns:a16="http://schemas.microsoft.com/office/drawing/2014/main" id="{1BDF1CAC-1C55-0CEF-2574-795F3AF7BDBD}"/>
                  </a:ext>
                </a:extLst>
              </p:cNvPr>
              <p:cNvGrpSpPr/>
              <p:nvPr/>
            </p:nvGrpSpPr>
            <p:grpSpPr>
              <a:xfrm>
                <a:off x="7815072" y="4895802"/>
                <a:ext cx="1964189" cy="307777"/>
                <a:chOff x="7815072" y="4895802"/>
                <a:chExt cx="1964189" cy="307777"/>
              </a:xfrm>
            </p:grpSpPr>
            <p:sp>
              <p:nvSpPr>
                <p:cNvPr id="167" name="Freeform: Shape 166">
                  <a:extLst>
                    <a:ext uri="{FF2B5EF4-FFF2-40B4-BE49-F238E27FC236}">
                      <a16:creationId xmlns:a16="http://schemas.microsoft.com/office/drawing/2014/main" id="{129037A6-29F8-9CD6-398A-88F8DD8D3B77}"/>
                    </a:ext>
                  </a:extLst>
                </p:cNvPr>
                <p:cNvSpPr/>
                <p:nvPr/>
              </p:nvSpPr>
              <p:spPr>
                <a:xfrm>
                  <a:off x="7868412" y="4993481"/>
                  <a:ext cx="1615392" cy="128587"/>
                </a:xfrm>
                <a:custGeom>
                  <a:avLst/>
                  <a:gdLst>
                    <a:gd name="connsiteX0" fmla="*/ 0 w 1615392"/>
                    <a:gd name="connsiteY0" fmla="*/ 0 h 128587"/>
                    <a:gd name="connsiteX1" fmla="*/ 1615392 w 1615392"/>
                    <a:gd name="connsiteY1" fmla="*/ 0 h 128587"/>
                    <a:gd name="connsiteX2" fmla="*/ 1615392 w 1615392"/>
                    <a:gd name="connsiteY2" fmla="*/ 128588 h 128587"/>
                    <a:gd name="connsiteX3" fmla="*/ 0 w 1615392"/>
                    <a:gd name="connsiteY3" fmla="*/ 128588 h 128587"/>
                  </a:gdLst>
                  <a:ahLst/>
                  <a:cxnLst>
                    <a:cxn ang="0">
                      <a:pos x="connsiteX0" y="connsiteY0"/>
                    </a:cxn>
                    <a:cxn ang="0">
                      <a:pos x="connsiteX1" y="connsiteY1"/>
                    </a:cxn>
                    <a:cxn ang="0">
                      <a:pos x="connsiteX2" y="connsiteY2"/>
                    </a:cxn>
                    <a:cxn ang="0">
                      <a:pos x="connsiteX3" y="connsiteY3"/>
                    </a:cxn>
                  </a:cxnLst>
                  <a:rect l="l" t="t" r="r" b="b"/>
                  <a:pathLst>
                    <a:path w="1615392" h="128587">
                      <a:moveTo>
                        <a:pt x="0" y="0"/>
                      </a:moveTo>
                      <a:lnTo>
                        <a:pt x="1615392" y="0"/>
                      </a:lnTo>
                      <a:lnTo>
                        <a:pt x="1615392" y="128588"/>
                      </a:lnTo>
                      <a:lnTo>
                        <a:pt x="0" y="128588"/>
                      </a:lnTo>
                      <a:close/>
                    </a:path>
                  </a:pathLst>
                </a:custGeom>
                <a:solidFill>
                  <a:srgbClr val="FFFFFF">
                    <a:alpha val="0"/>
                  </a:srgbClr>
                </a:solidFill>
                <a:ln w="9525" cap="flat">
                  <a:noFill/>
                  <a:prstDash val="solid"/>
                  <a:miter/>
                </a:ln>
              </p:spPr>
              <p:txBody>
                <a:bodyPr rtlCol="0" anchor="ctr"/>
                <a:lstStyle/>
                <a:p>
                  <a:endParaRPr lang="en-US">
                    <a:latin typeface="Open Sans" panose="020B0606030504020204" pitchFamily="34" charset="0"/>
                    <a:ea typeface="Open Sans" panose="020B0606030504020204" pitchFamily="34" charset="0"/>
                    <a:cs typeface="Open Sans" panose="020B0606030504020204" pitchFamily="34" charset="0"/>
                  </a:endParaRPr>
                </a:p>
              </p:txBody>
            </p:sp>
            <p:sp>
              <p:nvSpPr>
                <p:cNvPr id="168" name="TextBox 167">
                  <a:extLst>
                    <a:ext uri="{FF2B5EF4-FFF2-40B4-BE49-F238E27FC236}">
                      <a16:creationId xmlns:a16="http://schemas.microsoft.com/office/drawing/2014/main" id="{0EA1CF16-3EAB-B112-547D-6C0A39087B14}"/>
                    </a:ext>
                  </a:extLst>
                </p:cNvPr>
                <p:cNvSpPr txBox="1"/>
                <p:nvPr/>
              </p:nvSpPr>
              <p:spPr>
                <a:xfrm>
                  <a:off x="7815072" y="4895802"/>
                  <a:ext cx="1964189" cy="307777"/>
                </a:xfrm>
                <a:prstGeom prst="rect">
                  <a:avLst/>
                </a:prstGeom>
                <a:noFill/>
              </p:spPr>
              <p:txBody>
                <a:bodyPr wrap="none" rtlCol="0">
                  <a:spAutoFit/>
                </a:bodyPr>
                <a:lstStyle/>
                <a:p>
                  <a:pPr algn="l"/>
                  <a:r>
                    <a:rPr lang="en-US" sz="1400" spc="0" baseline="0">
                      <a:ln/>
                      <a:latin typeface="Open Sans" panose="020B0606030504020204" pitchFamily="34" charset="0"/>
                      <a:ea typeface="Open Sans" panose="020B0606030504020204" pitchFamily="34" charset="0"/>
                      <a:cs typeface="Open Sans" panose="020B0606030504020204" pitchFamily="34" charset="0"/>
                      <a:sym typeface="Lato"/>
                      <a:rtl val="0"/>
                    </a:rPr>
                    <a:t>High-income countries</a:t>
                  </a:r>
                </a:p>
              </p:txBody>
            </p:sp>
          </p:grpSp>
        </p:grpSp>
        <p:grpSp>
          <p:nvGrpSpPr>
            <p:cNvPr id="10" name="Graphic 4">
              <a:extLst>
                <a:ext uri="{FF2B5EF4-FFF2-40B4-BE49-F238E27FC236}">
                  <a16:creationId xmlns:a16="http://schemas.microsoft.com/office/drawing/2014/main" id="{940AAFD0-1D5F-BE7D-3CF9-B2119F699ADE}"/>
                </a:ext>
              </a:extLst>
            </p:cNvPr>
            <p:cNvGrpSpPr/>
            <p:nvPr/>
          </p:nvGrpSpPr>
          <p:grpSpPr>
            <a:xfrm>
              <a:off x="2515552" y="1110065"/>
              <a:ext cx="5704655" cy="4052887"/>
              <a:chOff x="2488882" y="1109662"/>
              <a:chExt cx="5396865" cy="4052887"/>
            </a:xfrm>
          </p:grpSpPr>
          <p:sp>
            <p:nvSpPr>
              <p:cNvPr id="14" name="Freeform: Shape 13">
                <a:extLst>
                  <a:ext uri="{FF2B5EF4-FFF2-40B4-BE49-F238E27FC236}">
                    <a16:creationId xmlns:a16="http://schemas.microsoft.com/office/drawing/2014/main" id="{821DDBA6-C108-DE31-11E1-5C5431835B5C}"/>
                  </a:ext>
                </a:extLst>
              </p:cNvPr>
              <p:cNvSpPr/>
              <p:nvPr/>
            </p:nvSpPr>
            <p:spPr>
              <a:xfrm>
                <a:off x="2505075" y="1123950"/>
                <a:ext cx="5362575" cy="4038600"/>
              </a:xfrm>
              <a:custGeom>
                <a:avLst/>
                <a:gdLst>
                  <a:gd name="connsiteX0" fmla="*/ 0 w 5362575"/>
                  <a:gd name="connsiteY0" fmla="*/ 0 h 4038600"/>
                  <a:gd name="connsiteX1" fmla="*/ 5362575 w 5362575"/>
                  <a:gd name="connsiteY1" fmla="*/ 0 h 4038600"/>
                  <a:gd name="connsiteX2" fmla="*/ 5362575 w 5362575"/>
                  <a:gd name="connsiteY2" fmla="*/ 4038600 h 4038600"/>
                  <a:gd name="connsiteX3" fmla="*/ 0 w 5362575"/>
                  <a:gd name="connsiteY3" fmla="*/ 4038600 h 4038600"/>
                </a:gdLst>
                <a:ahLst/>
                <a:cxnLst>
                  <a:cxn ang="0">
                    <a:pos x="connsiteX0" y="connsiteY0"/>
                  </a:cxn>
                  <a:cxn ang="0">
                    <a:pos x="connsiteX1" y="connsiteY1"/>
                  </a:cxn>
                  <a:cxn ang="0">
                    <a:pos x="connsiteX2" y="connsiteY2"/>
                  </a:cxn>
                  <a:cxn ang="0">
                    <a:pos x="connsiteX3" y="connsiteY3"/>
                  </a:cxn>
                </a:cxnLst>
                <a:rect l="l" t="t" r="r" b="b"/>
                <a:pathLst>
                  <a:path w="5362575" h="4038600">
                    <a:moveTo>
                      <a:pt x="0" y="0"/>
                    </a:moveTo>
                    <a:lnTo>
                      <a:pt x="5362575" y="0"/>
                    </a:lnTo>
                    <a:lnTo>
                      <a:pt x="5362575" y="4038600"/>
                    </a:lnTo>
                    <a:lnTo>
                      <a:pt x="0" y="4038600"/>
                    </a:lnTo>
                    <a:close/>
                  </a:path>
                </a:pathLst>
              </a:custGeom>
              <a:solidFill>
                <a:srgbClr val="FFFFFF">
                  <a:alpha val="0"/>
                </a:srgbClr>
              </a:solidFill>
              <a:ln w="9525" cap="flat">
                <a:noFill/>
                <a:prstDash val="solid"/>
                <a:miter/>
              </a:ln>
            </p:spPr>
            <p:txBody>
              <a:bodyPr rtlCol="0" anchor="ctr"/>
              <a:lstStyle/>
              <a:p>
                <a:endParaRPr lang="en-US">
                  <a:latin typeface="Open Sans" panose="020B0606030504020204" pitchFamily="34" charset="0"/>
                  <a:ea typeface="Open Sans" panose="020B0606030504020204" pitchFamily="34" charset="0"/>
                  <a:cs typeface="Open Sans" panose="020B0606030504020204" pitchFamily="34" charset="0"/>
                </a:endParaRPr>
              </a:p>
            </p:txBody>
          </p:sp>
          <p:sp>
            <p:nvSpPr>
              <p:cNvPr id="15" name="Freeform: Shape 14">
                <a:extLst>
                  <a:ext uri="{FF2B5EF4-FFF2-40B4-BE49-F238E27FC236}">
                    <a16:creationId xmlns:a16="http://schemas.microsoft.com/office/drawing/2014/main" id="{2C320067-BC97-C4E7-9807-910D77A53A81}"/>
                  </a:ext>
                </a:extLst>
              </p:cNvPr>
              <p:cNvSpPr/>
              <p:nvPr/>
            </p:nvSpPr>
            <p:spPr>
              <a:xfrm>
                <a:off x="2506027" y="4027169"/>
                <a:ext cx="5362574" cy="880110"/>
              </a:xfrm>
              <a:custGeom>
                <a:avLst/>
                <a:gdLst>
                  <a:gd name="connsiteX0" fmla="*/ 0 w 5362574"/>
                  <a:gd name="connsiteY0" fmla="*/ 0 h 880110"/>
                  <a:gd name="connsiteX1" fmla="*/ 173355 w 5362574"/>
                  <a:gd name="connsiteY1" fmla="*/ 25718 h 880110"/>
                  <a:gd name="connsiteX2" fmla="*/ 346710 w 5362574"/>
                  <a:gd name="connsiteY2" fmla="*/ 55245 h 880110"/>
                  <a:gd name="connsiteX3" fmla="*/ 519113 w 5362574"/>
                  <a:gd name="connsiteY3" fmla="*/ 87630 h 880110"/>
                  <a:gd name="connsiteX4" fmla="*/ 692468 w 5362574"/>
                  <a:gd name="connsiteY4" fmla="*/ 125730 h 880110"/>
                  <a:gd name="connsiteX5" fmla="*/ 864870 w 5362574"/>
                  <a:gd name="connsiteY5" fmla="*/ 164783 h 880110"/>
                  <a:gd name="connsiteX6" fmla="*/ 1038225 w 5362574"/>
                  <a:gd name="connsiteY6" fmla="*/ 203835 h 880110"/>
                  <a:gd name="connsiteX7" fmla="*/ 1211580 w 5362574"/>
                  <a:gd name="connsiteY7" fmla="*/ 244793 h 880110"/>
                  <a:gd name="connsiteX8" fmla="*/ 1383983 w 5362574"/>
                  <a:gd name="connsiteY8" fmla="*/ 285750 h 880110"/>
                  <a:gd name="connsiteX9" fmla="*/ 1557338 w 5362574"/>
                  <a:gd name="connsiteY9" fmla="*/ 326708 h 880110"/>
                  <a:gd name="connsiteX10" fmla="*/ 1729740 w 5362574"/>
                  <a:gd name="connsiteY10" fmla="*/ 368618 h 880110"/>
                  <a:gd name="connsiteX11" fmla="*/ 1903095 w 5362574"/>
                  <a:gd name="connsiteY11" fmla="*/ 412433 h 880110"/>
                  <a:gd name="connsiteX12" fmla="*/ 2075498 w 5362574"/>
                  <a:gd name="connsiteY12" fmla="*/ 455295 h 880110"/>
                  <a:gd name="connsiteX13" fmla="*/ 2248853 w 5362574"/>
                  <a:gd name="connsiteY13" fmla="*/ 497205 h 880110"/>
                  <a:gd name="connsiteX14" fmla="*/ 2422208 w 5362574"/>
                  <a:gd name="connsiteY14" fmla="*/ 535305 h 880110"/>
                  <a:gd name="connsiteX15" fmla="*/ 2594610 w 5362574"/>
                  <a:gd name="connsiteY15" fmla="*/ 570548 h 880110"/>
                  <a:gd name="connsiteX16" fmla="*/ 2767965 w 5362574"/>
                  <a:gd name="connsiteY16" fmla="*/ 602933 h 880110"/>
                  <a:gd name="connsiteX17" fmla="*/ 2940368 w 5362574"/>
                  <a:gd name="connsiteY17" fmla="*/ 637223 h 880110"/>
                  <a:gd name="connsiteX18" fmla="*/ 3113723 w 5362574"/>
                  <a:gd name="connsiteY18" fmla="*/ 669608 h 880110"/>
                  <a:gd name="connsiteX19" fmla="*/ 3287078 w 5362574"/>
                  <a:gd name="connsiteY19" fmla="*/ 701040 h 880110"/>
                  <a:gd name="connsiteX20" fmla="*/ 3459480 w 5362574"/>
                  <a:gd name="connsiteY20" fmla="*/ 729615 h 880110"/>
                  <a:gd name="connsiteX21" fmla="*/ 3632835 w 5362574"/>
                  <a:gd name="connsiteY21" fmla="*/ 753428 h 880110"/>
                  <a:gd name="connsiteX22" fmla="*/ 3805238 w 5362574"/>
                  <a:gd name="connsiteY22" fmla="*/ 778193 h 880110"/>
                  <a:gd name="connsiteX23" fmla="*/ 3978593 w 5362574"/>
                  <a:gd name="connsiteY23" fmla="*/ 795338 h 880110"/>
                  <a:gd name="connsiteX24" fmla="*/ 4151948 w 5362574"/>
                  <a:gd name="connsiteY24" fmla="*/ 812483 h 880110"/>
                  <a:gd name="connsiteX25" fmla="*/ 4324350 w 5362574"/>
                  <a:gd name="connsiteY25" fmla="*/ 826770 h 880110"/>
                  <a:gd name="connsiteX26" fmla="*/ 4497705 w 5362574"/>
                  <a:gd name="connsiteY26" fmla="*/ 842010 h 880110"/>
                  <a:gd name="connsiteX27" fmla="*/ 4670108 w 5362574"/>
                  <a:gd name="connsiteY27" fmla="*/ 857250 h 880110"/>
                  <a:gd name="connsiteX28" fmla="*/ 4843463 w 5362574"/>
                  <a:gd name="connsiteY28" fmla="*/ 862013 h 880110"/>
                  <a:gd name="connsiteX29" fmla="*/ 5016818 w 5362574"/>
                  <a:gd name="connsiteY29" fmla="*/ 870585 h 880110"/>
                  <a:gd name="connsiteX30" fmla="*/ 5189220 w 5362574"/>
                  <a:gd name="connsiteY30" fmla="*/ 874395 h 880110"/>
                  <a:gd name="connsiteX31" fmla="*/ 5362575 w 5362574"/>
                  <a:gd name="connsiteY31" fmla="*/ 880110 h 880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362574" h="880110">
                    <a:moveTo>
                      <a:pt x="0" y="0"/>
                    </a:moveTo>
                    <a:lnTo>
                      <a:pt x="173355" y="25718"/>
                    </a:lnTo>
                    <a:lnTo>
                      <a:pt x="346710" y="55245"/>
                    </a:lnTo>
                    <a:lnTo>
                      <a:pt x="519113" y="87630"/>
                    </a:lnTo>
                    <a:lnTo>
                      <a:pt x="692468" y="125730"/>
                    </a:lnTo>
                    <a:lnTo>
                      <a:pt x="864870" y="164783"/>
                    </a:lnTo>
                    <a:lnTo>
                      <a:pt x="1038225" y="203835"/>
                    </a:lnTo>
                    <a:lnTo>
                      <a:pt x="1211580" y="244793"/>
                    </a:lnTo>
                    <a:lnTo>
                      <a:pt x="1383983" y="285750"/>
                    </a:lnTo>
                    <a:lnTo>
                      <a:pt x="1557338" y="326708"/>
                    </a:lnTo>
                    <a:lnTo>
                      <a:pt x="1729740" y="368618"/>
                    </a:lnTo>
                    <a:lnTo>
                      <a:pt x="1903095" y="412433"/>
                    </a:lnTo>
                    <a:lnTo>
                      <a:pt x="2075498" y="455295"/>
                    </a:lnTo>
                    <a:lnTo>
                      <a:pt x="2248853" y="497205"/>
                    </a:lnTo>
                    <a:lnTo>
                      <a:pt x="2422208" y="535305"/>
                    </a:lnTo>
                    <a:lnTo>
                      <a:pt x="2594610" y="570548"/>
                    </a:lnTo>
                    <a:lnTo>
                      <a:pt x="2767965" y="602933"/>
                    </a:lnTo>
                    <a:lnTo>
                      <a:pt x="2940368" y="637223"/>
                    </a:lnTo>
                    <a:lnTo>
                      <a:pt x="3113723" y="669608"/>
                    </a:lnTo>
                    <a:lnTo>
                      <a:pt x="3287078" y="701040"/>
                    </a:lnTo>
                    <a:lnTo>
                      <a:pt x="3459480" y="729615"/>
                    </a:lnTo>
                    <a:lnTo>
                      <a:pt x="3632835" y="753428"/>
                    </a:lnTo>
                    <a:lnTo>
                      <a:pt x="3805238" y="778193"/>
                    </a:lnTo>
                    <a:lnTo>
                      <a:pt x="3978593" y="795338"/>
                    </a:lnTo>
                    <a:lnTo>
                      <a:pt x="4151948" y="812483"/>
                    </a:lnTo>
                    <a:lnTo>
                      <a:pt x="4324350" y="826770"/>
                    </a:lnTo>
                    <a:lnTo>
                      <a:pt x="4497705" y="842010"/>
                    </a:lnTo>
                    <a:lnTo>
                      <a:pt x="4670108" y="857250"/>
                    </a:lnTo>
                    <a:lnTo>
                      <a:pt x="4843463" y="862013"/>
                    </a:lnTo>
                    <a:lnTo>
                      <a:pt x="5016818" y="870585"/>
                    </a:lnTo>
                    <a:lnTo>
                      <a:pt x="5189220" y="874395"/>
                    </a:lnTo>
                    <a:lnTo>
                      <a:pt x="5362575" y="880110"/>
                    </a:lnTo>
                  </a:path>
                </a:pathLst>
              </a:custGeom>
              <a:noFill/>
              <a:ln w="9525" cap="rnd">
                <a:solidFill>
                  <a:srgbClr val="DDDDDD"/>
                </a:solidFill>
                <a:prstDash val="solid"/>
                <a:round/>
              </a:ln>
            </p:spPr>
            <p:txBody>
              <a:bodyPr rtlCol="0" anchor="ctr"/>
              <a:lstStyle/>
              <a:p>
                <a:endParaRPr lang="en-US">
                  <a:latin typeface="Open Sans" panose="020B0606030504020204" pitchFamily="34" charset="0"/>
                  <a:ea typeface="Open Sans" panose="020B0606030504020204" pitchFamily="34" charset="0"/>
                  <a:cs typeface="Open Sans" panose="020B0606030504020204" pitchFamily="34" charset="0"/>
                </a:endParaRPr>
              </a:p>
            </p:txBody>
          </p:sp>
          <p:sp>
            <p:nvSpPr>
              <p:cNvPr id="16" name="Freeform: Shape 15">
                <a:extLst>
                  <a:ext uri="{FF2B5EF4-FFF2-40B4-BE49-F238E27FC236}">
                    <a16:creationId xmlns:a16="http://schemas.microsoft.com/office/drawing/2014/main" id="{F0D0BA2D-91BC-8E8D-15F9-94E6D5B46F7D}"/>
                  </a:ext>
                </a:extLst>
              </p:cNvPr>
              <p:cNvSpPr/>
              <p:nvPr/>
            </p:nvSpPr>
            <p:spPr>
              <a:xfrm>
                <a:off x="2506027" y="2550795"/>
                <a:ext cx="5362574" cy="1662112"/>
              </a:xfrm>
              <a:custGeom>
                <a:avLst/>
                <a:gdLst>
                  <a:gd name="connsiteX0" fmla="*/ 0 w 5362574"/>
                  <a:gd name="connsiteY0" fmla="*/ 0 h 1662112"/>
                  <a:gd name="connsiteX1" fmla="*/ 173355 w 5362574"/>
                  <a:gd name="connsiteY1" fmla="*/ 61913 h 1662112"/>
                  <a:gd name="connsiteX2" fmla="*/ 346710 w 5362574"/>
                  <a:gd name="connsiteY2" fmla="*/ 118110 h 1662112"/>
                  <a:gd name="connsiteX3" fmla="*/ 519113 w 5362574"/>
                  <a:gd name="connsiteY3" fmla="*/ 171450 h 1662112"/>
                  <a:gd name="connsiteX4" fmla="*/ 692468 w 5362574"/>
                  <a:gd name="connsiteY4" fmla="*/ 220027 h 1662112"/>
                  <a:gd name="connsiteX5" fmla="*/ 864870 w 5362574"/>
                  <a:gd name="connsiteY5" fmla="*/ 271462 h 1662112"/>
                  <a:gd name="connsiteX6" fmla="*/ 1038225 w 5362574"/>
                  <a:gd name="connsiteY6" fmla="*/ 327660 h 1662112"/>
                  <a:gd name="connsiteX7" fmla="*/ 1211580 w 5362574"/>
                  <a:gd name="connsiteY7" fmla="*/ 388620 h 1662112"/>
                  <a:gd name="connsiteX8" fmla="*/ 1383983 w 5362574"/>
                  <a:gd name="connsiteY8" fmla="*/ 452437 h 1662112"/>
                  <a:gd name="connsiteX9" fmla="*/ 1557338 w 5362574"/>
                  <a:gd name="connsiteY9" fmla="*/ 521970 h 1662112"/>
                  <a:gd name="connsiteX10" fmla="*/ 1729740 w 5362574"/>
                  <a:gd name="connsiteY10" fmla="*/ 591502 h 1662112"/>
                  <a:gd name="connsiteX11" fmla="*/ 1903095 w 5362574"/>
                  <a:gd name="connsiteY11" fmla="*/ 662940 h 1662112"/>
                  <a:gd name="connsiteX12" fmla="*/ 2075498 w 5362574"/>
                  <a:gd name="connsiteY12" fmla="*/ 733425 h 1662112"/>
                  <a:gd name="connsiteX13" fmla="*/ 2248853 w 5362574"/>
                  <a:gd name="connsiteY13" fmla="*/ 802958 h 1662112"/>
                  <a:gd name="connsiteX14" fmla="*/ 2422208 w 5362574"/>
                  <a:gd name="connsiteY14" fmla="*/ 859155 h 1662112"/>
                  <a:gd name="connsiteX15" fmla="*/ 2594610 w 5362574"/>
                  <a:gd name="connsiteY15" fmla="*/ 934402 h 1662112"/>
                  <a:gd name="connsiteX16" fmla="*/ 2767965 w 5362574"/>
                  <a:gd name="connsiteY16" fmla="*/ 997268 h 1662112"/>
                  <a:gd name="connsiteX17" fmla="*/ 2940368 w 5362574"/>
                  <a:gd name="connsiteY17" fmla="*/ 1059180 h 1662112"/>
                  <a:gd name="connsiteX18" fmla="*/ 3113723 w 5362574"/>
                  <a:gd name="connsiteY18" fmla="*/ 1109662 h 1662112"/>
                  <a:gd name="connsiteX19" fmla="*/ 3287078 w 5362574"/>
                  <a:gd name="connsiteY19" fmla="*/ 1174433 h 1662112"/>
                  <a:gd name="connsiteX20" fmla="*/ 3459480 w 5362574"/>
                  <a:gd name="connsiteY20" fmla="*/ 1224915 h 1662112"/>
                  <a:gd name="connsiteX21" fmla="*/ 3632835 w 5362574"/>
                  <a:gd name="connsiteY21" fmla="*/ 1280160 h 1662112"/>
                  <a:gd name="connsiteX22" fmla="*/ 3805238 w 5362574"/>
                  <a:gd name="connsiteY22" fmla="*/ 1330643 h 1662112"/>
                  <a:gd name="connsiteX23" fmla="*/ 3978593 w 5362574"/>
                  <a:gd name="connsiteY23" fmla="*/ 1378268 h 1662112"/>
                  <a:gd name="connsiteX24" fmla="*/ 4151948 w 5362574"/>
                  <a:gd name="connsiteY24" fmla="*/ 1422083 h 1662112"/>
                  <a:gd name="connsiteX25" fmla="*/ 4324350 w 5362574"/>
                  <a:gd name="connsiteY25" fmla="*/ 1462087 h 1662112"/>
                  <a:gd name="connsiteX26" fmla="*/ 4497705 w 5362574"/>
                  <a:gd name="connsiteY26" fmla="*/ 1499235 h 1662112"/>
                  <a:gd name="connsiteX27" fmla="*/ 4670108 w 5362574"/>
                  <a:gd name="connsiteY27" fmla="*/ 1533525 h 1662112"/>
                  <a:gd name="connsiteX28" fmla="*/ 4843463 w 5362574"/>
                  <a:gd name="connsiteY28" fmla="*/ 1568768 h 1662112"/>
                  <a:gd name="connsiteX29" fmla="*/ 5016818 w 5362574"/>
                  <a:gd name="connsiteY29" fmla="*/ 1600200 h 1662112"/>
                  <a:gd name="connsiteX30" fmla="*/ 5189220 w 5362574"/>
                  <a:gd name="connsiteY30" fmla="*/ 1630680 h 1662112"/>
                  <a:gd name="connsiteX31" fmla="*/ 5362575 w 5362574"/>
                  <a:gd name="connsiteY31" fmla="*/ 1662112 h 1662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362574" h="1662112">
                    <a:moveTo>
                      <a:pt x="0" y="0"/>
                    </a:moveTo>
                    <a:lnTo>
                      <a:pt x="173355" y="61913"/>
                    </a:lnTo>
                    <a:lnTo>
                      <a:pt x="346710" y="118110"/>
                    </a:lnTo>
                    <a:lnTo>
                      <a:pt x="519113" y="171450"/>
                    </a:lnTo>
                    <a:lnTo>
                      <a:pt x="692468" y="220027"/>
                    </a:lnTo>
                    <a:lnTo>
                      <a:pt x="864870" y="271462"/>
                    </a:lnTo>
                    <a:lnTo>
                      <a:pt x="1038225" y="327660"/>
                    </a:lnTo>
                    <a:lnTo>
                      <a:pt x="1211580" y="388620"/>
                    </a:lnTo>
                    <a:lnTo>
                      <a:pt x="1383983" y="452437"/>
                    </a:lnTo>
                    <a:lnTo>
                      <a:pt x="1557338" y="521970"/>
                    </a:lnTo>
                    <a:lnTo>
                      <a:pt x="1729740" y="591502"/>
                    </a:lnTo>
                    <a:lnTo>
                      <a:pt x="1903095" y="662940"/>
                    </a:lnTo>
                    <a:lnTo>
                      <a:pt x="2075498" y="733425"/>
                    </a:lnTo>
                    <a:lnTo>
                      <a:pt x="2248853" y="802958"/>
                    </a:lnTo>
                    <a:lnTo>
                      <a:pt x="2422208" y="859155"/>
                    </a:lnTo>
                    <a:lnTo>
                      <a:pt x="2594610" y="934402"/>
                    </a:lnTo>
                    <a:lnTo>
                      <a:pt x="2767965" y="997268"/>
                    </a:lnTo>
                    <a:lnTo>
                      <a:pt x="2940368" y="1059180"/>
                    </a:lnTo>
                    <a:lnTo>
                      <a:pt x="3113723" y="1109662"/>
                    </a:lnTo>
                    <a:lnTo>
                      <a:pt x="3287078" y="1174433"/>
                    </a:lnTo>
                    <a:lnTo>
                      <a:pt x="3459480" y="1224915"/>
                    </a:lnTo>
                    <a:lnTo>
                      <a:pt x="3632835" y="1280160"/>
                    </a:lnTo>
                    <a:lnTo>
                      <a:pt x="3805238" y="1330643"/>
                    </a:lnTo>
                    <a:lnTo>
                      <a:pt x="3978593" y="1378268"/>
                    </a:lnTo>
                    <a:lnTo>
                      <a:pt x="4151948" y="1422083"/>
                    </a:lnTo>
                    <a:lnTo>
                      <a:pt x="4324350" y="1462087"/>
                    </a:lnTo>
                    <a:lnTo>
                      <a:pt x="4497705" y="1499235"/>
                    </a:lnTo>
                    <a:lnTo>
                      <a:pt x="4670108" y="1533525"/>
                    </a:lnTo>
                    <a:lnTo>
                      <a:pt x="4843463" y="1568768"/>
                    </a:lnTo>
                    <a:lnTo>
                      <a:pt x="5016818" y="1600200"/>
                    </a:lnTo>
                    <a:lnTo>
                      <a:pt x="5189220" y="1630680"/>
                    </a:lnTo>
                    <a:lnTo>
                      <a:pt x="5362575" y="1662112"/>
                    </a:lnTo>
                  </a:path>
                </a:pathLst>
              </a:custGeom>
              <a:noFill/>
              <a:ln w="9525" cap="rnd">
                <a:solidFill>
                  <a:srgbClr val="DDDDDD"/>
                </a:solidFill>
                <a:prstDash val="solid"/>
                <a:round/>
              </a:ln>
            </p:spPr>
            <p:txBody>
              <a:bodyPr rtlCol="0" anchor="ctr"/>
              <a:lstStyle/>
              <a:p>
                <a:endParaRPr lang="en-US">
                  <a:latin typeface="Open Sans" panose="020B0606030504020204" pitchFamily="34" charset="0"/>
                  <a:ea typeface="Open Sans" panose="020B0606030504020204" pitchFamily="34" charset="0"/>
                  <a:cs typeface="Open Sans" panose="020B0606030504020204" pitchFamily="34" charset="0"/>
                </a:endParaRPr>
              </a:p>
            </p:txBody>
          </p:sp>
          <p:sp>
            <p:nvSpPr>
              <p:cNvPr id="17" name="Freeform: Shape 16">
                <a:extLst>
                  <a:ext uri="{FF2B5EF4-FFF2-40B4-BE49-F238E27FC236}">
                    <a16:creationId xmlns:a16="http://schemas.microsoft.com/office/drawing/2014/main" id="{EBD027CA-69AF-4255-31C6-8C07B3583F13}"/>
                  </a:ext>
                </a:extLst>
              </p:cNvPr>
              <p:cNvSpPr/>
              <p:nvPr/>
            </p:nvSpPr>
            <p:spPr>
              <a:xfrm>
                <a:off x="2506027" y="1126807"/>
                <a:ext cx="5362574" cy="2568892"/>
              </a:xfrm>
              <a:custGeom>
                <a:avLst/>
                <a:gdLst>
                  <a:gd name="connsiteX0" fmla="*/ 0 w 5362574"/>
                  <a:gd name="connsiteY0" fmla="*/ 0 h 2568892"/>
                  <a:gd name="connsiteX1" fmla="*/ 173355 w 5362574"/>
                  <a:gd name="connsiteY1" fmla="*/ 65722 h 2568892"/>
                  <a:gd name="connsiteX2" fmla="*/ 346710 w 5362574"/>
                  <a:gd name="connsiteY2" fmla="*/ 129540 h 2568892"/>
                  <a:gd name="connsiteX3" fmla="*/ 519113 w 5362574"/>
                  <a:gd name="connsiteY3" fmla="*/ 189547 h 2568892"/>
                  <a:gd name="connsiteX4" fmla="*/ 692468 w 5362574"/>
                  <a:gd name="connsiteY4" fmla="*/ 203835 h 2568892"/>
                  <a:gd name="connsiteX5" fmla="*/ 864870 w 5362574"/>
                  <a:gd name="connsiteY5" fmla="*/ 356235 h 2568892"/>
                  <a:gd name="connsiteX6" fmla="*/ 1038225 w 5362574"/>
                  <a:gd name="connsiteY6" fmla="*/ 445770 h 2568892"/>
                  <a:gd name="connsiteX7" fmla="*/ 1211580 w 5362574"/>
                  <a:gd name="connsiteY7" fmla="*/ 533400 h 2568892"/>
                  <a:gd name="connsiteX8" fmla="*/ 1383983 w 5362574"/>
                  <a:gd name="connsiteY8" fmla="*/ 630555 h 2568892"/>
                  <a:gd name="connsiteX9" fmla="*/ 1557338 w 5362574"/>
                  <a:gd name="connsiteY9" fmla="*/ 738188 h 2568892"/>
                  <a:gd name="connsiteX10" fmla="*/ 1729740 w 5362574"/>
                  <a:gd name="connsiteY10" fmla="*/ 856297 h 2568892"/>
                  <a:gd name="connsiteX11" fmla="*/ 1903095 w 5362574"/>
                  <a:gd name="connsiteY11" fmla="*/ 982027 h 2568892"/>
                  <a:gd name="connsiteX12" fmla="*/ 2075498 w 5362574"/>
                  <a:gd name="connsiteY12" fmla="*/ 1110615 h 2568892"/>
                  <a:gd name="connsiteX13" fmla="*/ 2248853 w 5362574"/>
                  <a:gd name="connsiteY13" fmla="*/ 1237298 h 2568892"/>
                  <a:gd name="connsiteX14" fmla="*/ 2422208 w 5362574"/>
                  <a:gd name="connsiteY14" fmla="*/ 1363980 h 2568892"/>
                  <a:gd name="connsiteX15" fmla="*/ 2594610 w 5362574"/>
                  <a:gd name="connsiteY15" fmla="*/ 1483043 h 2568892"/>
                  <a:gd name="connsiteX16" fmla="*/ 2767965 w 5362574"/>
                  <a:gd name="connsiteY16" fmla="*/ 1593533 h 2568892"/>
                  <a:gd name="connsiteX17" fmla="*/ 2940368 w 5362574"/>
                  <a:gd name="connsiteY17" fmla="*/ 1701165 h 2568892"/>
                  <a:gd name="connsiteX18" fmla="*/ 3113723 w 5362574"/>
                  <a:gd name="connsiteY18" fmla="*/ 1803083 h 2568892"/>
                  <a:gd name="connsiteX19" fmla="*/ 3287078 w 5362574"/>
                  <a:gd name="connsiteY19" fmla="*/ 1892618 h 2568892"/>
                  <a:gd name="connsiteX20" fmla="*/ 3459480 w 5362574"/>
                  <a:gd name="connsiteY20" fmla="*/ 1971675 h 2568892"/>
                  <a:gd name="connsiteX21" fmla="*/ 3632835 w 5362574"/>
                  <a:gd name="connsiteY21" fmla="*/ 2044065 h 2568892"/>
                  <a:gd name="connsiteX22" fmla="*/ 3805238 w 5362574"/>
                  <a:gd name="connsiteY22" fmla="*/ 2104073 h 2568892"/>
                  <a:gd name="connsiteX23" fmla="*/ 3978593 w 5362574"/>
                  <a:gd name="connsiteY23" fmla="*/ 2165033 h 2568892"/>
                  <a:gd name="connsiteX24" fmla="*/ 4151948 w 5362574"/>
                  <a:gd name="connsiteY24" fmla="*/ 2221230 h 2568892"/>
                  <a:gd name="connsiteX25" fmla="*/ 4324350 w 5362574"/>
                  <a:gd name="connsiteY25" fmla="*/ 2275523 h 2568892"/>
                  <a:gd name="connsiteX26" fmla="*/ 4497705 w 5362574"/>
                  <a:gd name="connsiteY26" fmla="*/ 2333625 h 2568892"/>
                  <a:gd name="connsiteX27" fmla="*/ 4670108 w 5362574"/>
                  <a:gd name="connsiteY27" fmla="*/ 2388870 h 2568892"/>
                  <a:gd name="connsiteX28" fmla="*/ 4843463 w 5362574"/>
                  <a:gd name="connsiteY28" fmla="*/ 2434590 h 2568892"/>
                  <a:gd name="connsiteX29" fmla="*/ 5016818 w 5362574"/>
                  <a:gd name="connsiteY29" fmla="*/ 2482215 h 2568892"/>
                  <a:gd name="connsiteX30" fmla="*/ 5189220 w 5362574"/>
                  <a:gd name="connsiteY30" fmla="*/ 2528887 h 2568892"/>
                  <a:gd name="connsiteX31" fmla="*/ 5362575 w 5362574"/>
                  <a:gd name="connsiteY31" fmla="*/ 2568893 h 2568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362574" h="2568892">
                    <a:moveTo>
                      <a:pt x="0" y="0"/>
                    </a:moveTo>
                    <a:lnTo>
                      <a:pt x="173355" y="65722"/>
                    </a:lnTo>
                    <a:lnTo>
                      <a:pt x="346710" y="129540"/>
                    </a:lnTo>
                    <a:lnTo>
                      <a:pt x="519113" y="189547"/>
                    </a:lnTo>
                    <a:lnTo>
                      <a:pt x="692468" y="203835"/>
                    </a:lnTo>
                    <a:lnTo>
                      <a:pt x="864870" y="356235"/>
                    </a:lnTo>
                    <a:lnTo>
                      <a:pt x="1038225" y="445770"/>
                    </a:lnTo>
                    <a:lnTo>
                      <a:pt x="1211580" y="533400"/>
                    </a:lnTo>
                    <a:lnTo>
                      <a:pt x="1383983" y="630555"/>
                    </a:lnTo>
                    <a:lnTo>
                      <a:pt x="1557338" y="738188"/>
                    </a:lnTo>
                    <a:lnTo>
                      <a:pt x="1729740" y="856297"/>
                    </a:lnTo>
                    <a:lnTo>
                      <a:pt x="1903095" y="982027"/>
                    </a:lnTo>
                    <a:lnTo>
                      <a:pt x="2075498" y="1110615"/>
                    </a:lnTo>
                    <a:lnTo>
                      <a:pt x="2248853" y="1237298"/>
                    </a:lnTo>
                    <a:lnTo>
                      <a:pt x="2422208" y="1363980"/>
                    </a:lnTo>
                    <a:lnTo>
                      <a:pt x="2594610" y="1483043"/>
                    </a:lnTo>
                    <a:lnTo>
                      <a:pt x="2767965" y="1593533"/>
                    </a:lnTo>
                    <a:lnTo>
                      <a:pt x="2940368" y="1701165"/>
                    </a:lnTo>
                    <a:lnTo>
                      <a:pt x="3113723" y="1803083"/>
                    </a:lnTo>
                    <a:lnTo>
                      <a:pt x="3287078" y="1892618"/>
                    </a:lnTo>
                    <a:lnTo>
                      <a:pt x="3459480" y="1971675"/>
                    </a:lnTo>
                    <a:lnTo>
                      <a:pt x="3632835" y="2044065"/>
                    </a:lnTo>
                    <a:lnTo>
                      <a:pt x="3805238" y="2104073"/>
                    </a:lnTo>
                    <a:lnTo>
                      <a:pt x="3978593" y="2165033"/>
                    </a:lnTo>
                    <a:lnTo>
                      <a:pt x="4151948" y="2221230"/>
                    </a:lnTo>
                    <a:lnTo>
                      <a:pt x="4324350" y="2275523"/>
                    </a:lnTo>
                    <a:lnTo>
                      <a:pt x="4497705" y="2333625"/>
                    </a:lnTo>
                    <a:lnTo>
                      <a:pt x="4670108" y="2388870"/>
                    </a:lnTo>
                    <a:lnTo>
                      <a:pt x="4843463" y="2434590"/>
                    </a:lnTo>
                    <a:lnTo>
                      <a:pt x="5016818" y="2482215"/>
                    </a:lnTo>
                    <a:lnTo>
                      <a:pt x="5189220" y="2528887"/>
                    </a:lnTo>
                    <a:lnTo>
                      <a:pt x="5362575" y="2568893"/>
                    </a:lnTo>
                  </a:path>
                </a:pathLst>
              </a:custGeom>
              <a:noFill/>
              <a:ln w="9525" cap="rnd">
                <a:solidFill>
                  <a:srgbClr val="DDDDDD"/>
                </a:solidFill>
                <a:prstDash val="solid"/>
                <a:round/>
              </a:ln>
            </p:spPr>
            <p:txBody>
              <a:bodyPr rtlCol="0" anchor="ctr"/>
              <a:lstStyle/>
              <a:p>
                <a:endParaRPr lang="en-US">
                  <a:latin typeface="Open Sans" panose="020B0606030504020204" pitchFamily="34" charset="0"/>
                  <a:ea typeface="Open Sans" panose="020B0606030504020204" pitchFamily="34" charset="0"/>
                  <a:cs typeface="Open Sans" panose="020B0606030504020204" pitchFamily="34" charset="0"/>
                </a:endParaRPr>
              </a:p>
            </p:txBody>
          </p:sp>
          <p:sp>
            <p:nvSpPr>
              <p:cNvPr id="18" name="Freeform: Shape 17">
                <a:extLst>
                  <a:ext uri="{FF2B5EF4-FFF2-40B4-BE49-F238E27FC236}">
                    <a16:creationId xmlns:a16="http://schemas.microsoft.com/office/drawing/2014/main" id="{81D8EFB9-BDB5-9941-A782-0F1908C99652}"/>
                  </a:ext>
                </a:extLst>
              </p:cNvPr>
              <p:cNvSpPr/>
              <p:nvPr/>
            </p:nvSpPr>
            <p:spPr>
              <a:xfrm>
                <a:off x="2506027" y="4883467"/>
                <a:ext cx="5362574" cy="174307"/>
              </a:xfrm>
              <a:custGeom>
                <a:avLst/>
                <a:gdLst>
                  <a:gd name="connsiteX0" fmla="*/ 0 w 5362574"/>
                  <a:gd name="connsiteY0" fmla="*/ 0 h 174307"/>
                  <a:gd name="connsiteX1" fmla="*/ 173355 w 5362574"/>
                  <a:gd name="connsiteY1" fmla="*/ 13335 h 174307"/>
                  <a:gd name="connsiteX2" fmla="*/ 346710 w 5362574"/>
                  <a:gd name="connsiteY2" fmla="*/ 26670 h 174307"/>
                  <a:gd name="connsiteX3" fmla="*/ 519113 w 5362574"/>
                  <a:gd name="connsiteY3" fmla="*/ 38100 h 174307"/>
                  <a:gd name="connsiteX4" fmla="*/ 692468 w 5362574"/>
                  <a:gd name="connsiteY4" fmla="*/ 50482 h 174307"/>
                  <a:gd name="connsiteX5" fmla="*/ 864870 w 5362574"/>
                  <a:gd name="connsiteY5" fmla="*/ 60960 h 174307"/>
                  <a:gd name="connsiteX6" fmla="*/ 1038225 w 5362574"/>
                  <a:gd name="connsiteY6" fmla="*/ 71438 h 174307"/>
                  <a:gd name="connsiteX7" fmla="*/ 1211580 w 5362574"/>
                  <a:gd name="connsiteY7" fmla="*/ 80010 h 174307"/>
                  <a:gd name="connsiteX8" fmla="*/ 1383983 w 5362574"/>
                  <a:gd name="connsiteY8" fmla="*/ 87630 h 174307"/>
                  <a:gd name="connsiteX9" fmla="*/ 1557338 w 5362574"/>
                  <a:gd name="connsiteY9" fmla="*/ 95250 h 174307"/>
                  <a:gd name="connsiteX10" fmla="*/ 1729740 w 5362574"/>
                  <a:gd name="connsiteY10" fmla="*/ 101917 h 174307"/>
                  <a:gd name="connsiteX11" fmla="*/ 1903095 w 5362574"/>
                  <a:gd name="connsiteY11" fmla="*/ 106680 h 174307"/>
                  <a:gd name="connsiteX12" fmla="*/ 2075498 w 5362574"/>
                  <a:gd name="connsiteY12" fmla="*/ 112395 h 174307"/>
                  <a:gd name="connsiteX13" fmla="*/ 2248853 w 5362574"/>
                  <a:gd name="connsiteY13" fmla="*/ 116205 h 174307"/>
                  <a:gd name="connsiteX14" fmla="*/ 2422208 w 5362574"/>
                  <a:gd name="connsiteY14" fmla="*/ 120967 h 174307"/>
                  <a:gd name="connsiteX15" fmla="*/ 2594610 w 5362574"/>
                  <a:gd name="connsiteY15" fmla="*/ 125730 h 174307"/>
                  <a:gd name="connsiteX16" fmla="*/ 2767965 w 5362574"/>
                  <a:gd name="connsiteY16" fmla="*/ 129540 h 174307"/>
                  <a:gd name="connsiteX17" fmla="*/ 2940368 w 5362574"/>
                  <a:gd name="connsiteY17" fmla="*/ 134302 h 174307"/>
                  <a:gd name="connsiteX18" fmla="*/ 3113723 w 5362574"/>
                  <a:gd name="connsiteY18" fmla="*/ 138113 h 174307"/>
                  <a:gd name="connsiteX19" fmla="*/ 3287078 w 5362574"/>
                  <a:gd name="connsiteY19" fmla="*/ 142875 h 174307"/>
                  <a:gd name="connsiteX20" fmla="*/ 3459480 w 5362574"/>
                  <a:gd name="connsiteY20" fmla="*/ 146685 h 174307"/>
                  <a:gd name="connsiteX21" fmla="*/ 3632835 w 5362574"/>
                  <a:gd name="connsiteY21" fmla="*/ 150495 h 174307"/>
                  <a:gd name="connsiteX22" fmla="*/ 3805238 w 5362574"/>
                  <a:gd name="connsiteY22" fmla="*/ 153352 h 174307"/>
                  <a:gd name="connsiteX23" fmla="*/ 3978593 w 5362574"/>
                  <a:gd name="connsiteY23" fmla="*/ 156210 h 174307"/>
                  <a:gd name="connsiteX24" fmla="*/ 4151948 w 5362574"/>
                  <a:gd name="connsiteY24" fmla="*/ 159067 h 174307"/>
                  <a:gd name="connsiteX25" fmla="*/ 4324350 w 5362574"/>
                  <a:gd name="connsiteY25" fmla="*/ 160972 h 174307"/>
                  <a:gd name="connsiteX26" fmla="*/ 4497705 w 5362574"/>
                  <a:gd name="connsiteY26" fmla="*/ 163830 h 174307"/>
                  <a:gd name="connsiteX27" fmla="*/ 4670108 w 5362574"/>
                  <a:gd name="connsiteY27" fmla="*/ 164782 h 174307"/>
                  <a:gd name="connsiteX28" fmla="*/ 4843463 w 5362574"/>
                  <a:gd name="connsiteY28" fmla="*/ 167640 h 174307"/>
                  <a:gd name="connsiteX29" fmla="*/ 5016818 w 5362574"/>
                  <a:gd name="connsiteY29" fmla="*/ 169545 h 174307"/>
                  <a:gd name="connsiteX30" fmla="*/ 5189220 w 5362574"/>
                  <a:gd name="connsiteY30" fmla="*/ 171450 h 174307"/>
                  <a:gd name="connsiteX31" fmla="*/ 5362575 w 5362574"/>
                  <a:gd name="connsiteY31" fmla="*/ 174307 h 174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362574" h="174307">
                    <a:moveTo>
                      <a:pt x="0" y="0"/>
                    </a:moveTo>
                    <a:lnTo>
                      <a:pt x="173355" y="13335"/>
                    </a:lnTo>
                    <a:lnTo>
                      <a:pt x="346710" y="26670"/>
                    </a:lnTo>
                    <a:lnTo>
                      <a:pt x="519113" y="38100"/>
                    </a:lnTo>
                    <a:lnTo>
                      <a:pt x="692468" y="50482"/>
                    </a:lnTo>
                    <a:lnTo>
                      <a:pt x="864870" y="60960"/>
                    </a:lnTo>
                    <a:lnTo>
                      <a:pt x="1038225" y="71438"/>
                    </a:lnTo>
                    <a:lnTo>
                      <a:pt x="1211580" y="80010"/>
                    </a:lnTo>
                    <a:lnTo>
                      <a:pt x="1383983" y="87630"/>
                    </a:lnTo>
                    <a:lnTo>
                      <a:pt x="1557338" y="95250"/>
                    </a:lnTo>
                    <a:lnTo>
                      <a:pt x="1729740" y="101917"/>
                    </a:lnTo>
                    <a:lnTo>
                      <a:pt x="1903095" y="106680"/>
                    </a:lnTo>
                    <a:lnTo>
                      <a:pt x="2075498" y="112395"/>
                    </a:lnTo>
                    <a:lnTo>
                      <a:pt x="2248853" y="116205"/>
                    </a:lnTo>
                    <a:lnTo>
                      <a:pt x="2422208" y="120967"/>
                    </a:lnTo>
                    <a:lnTo>
                      <a:pt x="2594610" y="125730"/>
                    </a:lnTo>
                    <a:lnTo>
                      <a:pt x="2767965" y="129540"/>
                    </a:lnTo>
                    <a:lnTo>
                      <a:pt x="2940368" y="134302"/>
                    </a:lnTo>
                    <a:lnTo>
                      <a:pt x="3113723" y="138113"/>
                    </a:lnTo>
                    <a:lnTo>
                      <a:pt x="3287078" y="142875"/>
                    </a:lnTo>
                    <a:lnTo>
                      <a:pt x="3459480" y="146685"/>
                    </a:lnTo>
                    <a:lnTo>
                      <a:pt x="3632835" y="150495"/>
                    </a:lnTo>
                    <a:lnTo>
                      <a:pt x="3805238" y="153352"/>
                    </a:lnTo>
                    <a:lnTo>
                      <a:pt x="3978593" y="156210"/>
                    </a:lnTo>
                    <a:lnTo>
                      <a:pt x="4151948" y="159067"/>
                    </a:lnTo>
                    <a:lnTo>
                      <a:pt x="4324350" y="160972"/>
                    </a:lnTo>
                    <a:lnTo>
                      <a:pt x="4497705" y="163830"/>
                    </a:lnTo>
                    <a:lnTo>
                      <a:pt x="4670108" y="164782"/>
                    </a:lnTo>
                    <a:lnTo>
                      <a:pt x="4843463" y="167640"/>
                    </a:lnTo>
                    <a:lnTo>
                      <a:pt x="5016818" y="169545"/>
                    </a:lnTo>
                    <a:lnTo>
                      <a:pt x="5189220" y="171450"/>
                    </a:lnTo>
                    <a:lnTo>
                      <a:pt x="5362575" y="174307"/>
                    </a:lnTo>
                  </a:path>
                </a:pathLst>
              </a:custGeom>
              <a:noFill/>
              <a:ln w="9525" cap="rnd">
                <a:solidFill>
                  <a:srgbClr val="DDDDDD"/>
                </a:solidFill>
                <a:prstDash val="solid"/>
                <a:round/>
              </a:ln>
            </p:spPr>
            <p:txBody>
              <a:bodyPr rtlCol="0" anchor="ctr"/>
              <a:lstStyle/>
              <a:p>
                <a:endParaRPr lang="en-US">
                  <a:latin typeface="Open Sans" panose="020B0606030504020204" pitchFamily="34" charset="0"/>
                  <a:ea typeface="Open Sans" panose="020B0606030504020204" pitchFamily="34" charset="0"/>
                  <a:cs typeface="Open Sans" panose="020B0606030504020204" pitchFamily="34" charset="0"/>
                </a:endParaRPr>
              </a:p>
            </p:txBody>
          </p:sp>
          <p:grpSp>
            <p:nvGrpSpPr>
              <p:cNvPr id="19" name="Graphic 4">
                <a:extLst>
                  <a:ext uri="{FF2B5EF4-FFF2-40B4-BE49-F238E27FC236}">
                    <a16:creationId xmlns:a16="http://schemas.microsoft.com/office/drawing/2014/main" id="{658AEF82-B967-4797-6490-F8630A737029}"/>
                  </a:ext>
                </a:extLst>
              </p:cNvPr>
              <p:cNvGrpSpPr/>
              <p:nvPr/>
            </p:nvGrpSpPr>
            <p:grpSpPr>
              <a:xfrm>
                <a:off x="2488882" y="4010025"/>
                <a:ext cx="5396865" cy="914400"/>
                <a:chOff x="2488882" y="4010025"/>
                <a:chExt cx="5396865" cy="914400"/>
              </a:xfrm>
            </p:grpSpPr>
            <p:sp>
              <p:nvSpPr>
                <p:cNvPr id="128" name="Freeform: Shape 127">
                  <a:extLst>
                    <a:ext uri="{FF2B5EF4-FFF2-40B4-BE49-F238E27FC236}">
                      <a16:creationId xmlns:a16="http://schemas.microsoft.com/office/drawing/2014/main" id="{3966DF79-DB58-9750-06D7-4F87C083ADFA}"/>
                    </a:ext>
                  </a:extLst>
                </p:cNvPr>
                <p:cNvSpPr/>
                <p:nvPr/>
              </p:nvSpPr>
              <p:spPr>
                <a:xfrm>
                  <a:off x="2506027" y="4027169"/>
                  <a:ext cx="5362574" cy="880110"/>
                </a:xfrm>
                <a:custGeom>
                  <a:avLst/>
                  <a:gdLst>
                    <a:gd name="connsiteX0" fmla="*/ 0 w 5362574"/>
                    <a:gd name="connsiteY0" fmla="*/ 0 h 880110"/>
                    <a:gd name="connsiteX1" fmla="*/ 173355 w 5362574"/>
                    <a:gd name="connsiteY1" fmla="*/ 25718 h 880110"/>
                    <a:gd name="connsiteX2" fmla="*/ 346710 w 5362574"/>
                    <a:gd name="connsiteY2" fmla="*/ 55245 h 880110"/>
                    <a:gd name="connsiteX3" fmla="*/ 519113 w 5362574"/>
                    <a:gd name="connsiteY3" fmla="*/ 87630 h 880110"/>
                    <a:gd name="connsiteX4" fmla="*/ 692468 w 5362574"/>
                    <a:gd name="connsiteY4" fmla="*/ 125730 h 880110"/>
                    <a:gd name="connsiteX5" fmla="*/ 864870 w 5362574"/>
                    <a:gd name="connsiteY5" fmla="*/ 164783 h 880110"/>
                    <a:gd name="connsiteX6" fmla="*/ 1038225 w 5362574"/>
                    <a:gd name="connsiteY6" fmla="*/ 203835 h 880110"/>
                    <a:gd name="connsiteX7" fmla="*/ 1211580 w 5362574"/>
                    <a:gd name="connsiteY7" fmla="*/ 244793 h 880110"/>
                    <a:gd name="connsiteX8" fmla="*/ 1383983 w 5362574"/>
                    <a:gd name="connsiteY8" fmla="*/ 285750 h 880110"/>
                    <a:gd name="connsiteX9" fmla="*/ 1557338 w 5362574"/>
                    <a:gd name="connsiteY9" fmla="*/ 326708 h 880110"/>
                    <a:gd name="connsiteX10" fmla="*/ 1729740 w 5362574"/>
                    <a:gd name="connsiteY10" fmla="*/ 368618 h 880110"/>
                    <a:gd name="connsiteX11" fmla="*/ 1903095 w 5362574"/>
                    <a:gd name="connsiteY11" fmla="*/ 412433 h 880110"/>
                    <a:gd name="connsiteX12" fmla="*/ 2075498 w 5362574"/>
                    <a:gd name="connsiteY12" fmla="*/ 455295 h 880110"/>
                    <a:gd name="connsiteX13" fmla="*/ 2248853 w 5362574"/>
                    <a:gd name="connsiteY13" fmla="*/ 497205 h 880110"/>
                    <a:gd name="connsiteX14" fmla="*/ 2422208 w 5362574"/>
                    <a:gd name="connsiteY14" fmla="*/ 535305 h 880110"/>
                    <a:gd name="connsiteX15" fmla="*/ 2594610 w 5362574"/>
                    <a:gd name="connsiteY15" fmla="*/ 570548 h 880110"/>
                    <a:gd name="connsiteX16" fmla="*/ 2767965 w 5362574"/>
                    <a:gd name="connsiteY16" fmla="*/ 602933 h 880110"/>
                    <a:gd name="connsiteX17" fmla="*/ 2940368 w 5362574"/>
                    <a:gd name="connsiteY17" fmla="*/ 637223 h 880110"/>
                    <a:gd name="connsiteX18" fmla="*/ 3113723 w 5362574"/>
                    <a:gd name="connsiteY18" fmla="*/ 669608 h 880110"/>
                    <a:gd name="connsiteX19" fmla="*/ 3287078 w 5362574"/>
                    <a:gd name="connsiteY19" fmla="*/ 701040 h 880110"/>
                    <a:gd name="connsiteX20" fmla="*/ 3459480 w 5362574"/>
                    <a:gd name="connsiteY20" fmla="*/ 729615 h 880110"/>
                    <a:gd name="connsiteX21" fmla="*/ 3632835 w 5362574"/>
                    <a:gd name="connsiteY21" fmla="*/ 753428 h 880110"/>
                    <a:gd name="connsiteX22" fmla="*/ 3805238 w 5362574"/>
                    <a:gd name="connsiteY22" fmla="*/ 778193 h 880110"/>
                    <a:gd name="connsiteX23" fmla="*/ 3978593 w 5362574"/>
                    <a:gd name="connsiteY23" fmla="*/ 795338 h 880110"/>
                    <a:gd name="connsiteX24" fmla="*/ 4151948 w 5362574"/>
                    <a:gd name="connsiteY24" fmla="*/ 812483 h 880110"/>
                    <a:gd name="connsiteX25" fmla="*/ 4324350 w 5362574"/>
                    <a:gd name="connsiteY25" fmla="*/ 826770 h 880110"/>
                    <a:gd name="connsiteX26" fmla="*/ 4497705 w 5362574"/>
                    <a:gd name="connsiteY26" fmla="*/ 842010 h 880110"/>
                    <a:gd name="connsiteX27" fmla="*/ 4670108 w 5362574"/>
                    <a:gd name="connsiteY27" fmla="*/ 857250 h 880110"/>
                    <a:gd name="connsiteX28" fmla="*/ 4843463 w 5362574"/>
                    <a:gd name="connsiteY28" fmla="*/ 862013 h 880110"/>
                    <a:gd name="connsiteX29" fmla="*/ 5016818 w 5362574"/>
                    <a:gd name="connsiteY29" fmla="*/ 870585 h 880110"/>
                    <a:gd name="connsiteX30" fmla="*/ 5189220 w 5362574"/>
                    <a:gd name="connsiteY30" fmla="*/ 874395 h 880110"/>
                    <a:gd name="connsiteX31" fmla="*/ 5362575 w 5362574"/>
                    <a:gd name="connsiteY31" fmla="*/ 880110 h 880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362574" h="880110">
                      <a:moveTo>
                        <a:pt x="0" y="0"/>
                      </a:moveTo>
                      <a:lnTo>
                        <a:pt x="173355" y="25718"/>
                      </a:lnTo>
                      <a:lnTo>
                        <a:pt x="346710" y="55245"/>
                      </a:lnTo>
                      <a:lnTo>
                        <a:pt x="519113" y="87630"/>
                      </a:lnTo>
                      <a:lnTo>
                        <a:pt x="692468" y="125730"/>
                      </a:lnTo>
                      <a:lnTo>
                        <a:pt x="864870" y="164783"/>
                      </a:lnTo>
                      <a:lnTo>
                        <a:pt x="1038225" y="203835"/>
                      </a:lnTo>
                      <a:lnTo>
                        <a:pt x="1211580" y="244793"/>
                      </a:lnTo>
                      <a:lnTo>
                        <a:pt x="1383983" y="285750"/>
                      </a:lnTo>
                      <a:lnTo>
                        <a:pt x="1557338" y="326708"/>
                      </a:lnTo>
                      <a:lnTo>
                        <a:pt x="1729740" y="368618"/>
                      </a:lnTo>
                      <a:lnTo>
                        <a:pt x="1903095" y="412433"/>
                      </a:lnTo>
                      <a:lnTo>
                        <a:pt x="2075498" y="455295"/>
                      </a:lnTo>
                      <a:lnTo>
                        <a:pt x="2248853" y="497205"/>
                      </a:lnTo>
                      <a:lnTo>
                        <a:pt x="2422208" y="535305"/>
                      </a:lnTo>
                      <a:lnTo>
                        <a:pt x="2594610" y="570548"/>
                      </a:lnTo>
                      <a:lnTo>
                        <a:pt x="2767965" y="602933"/>
                      </a:lnTo>
                      <a:lnTo>
                        <a:pt x="2940368" y="637223"/>
                      </a:lnTo>
                      <a:lnTo>
                        <a:pt x="3113723" y="669608"/>
                      </a:lnTo>
                      <a:lnTo>
                        <a:pt x="3287078" y="701040"/>
                      </a:lnTo>
                      <a:lnTo>
                        <a:pt x="3459480" y="729615"/>
                      </a:lnTo>
                      <a:lnTo>
                        <a:pt x="3632835" y="753428"/>
                      </a:lnTo>
                      <a:lnTo>
                        <a:pt x="3805238" y="778193"/>
                      </a:lnTo>
                      <a:lnTo>
                        <a:pt x="3978593" y="795338"/>
                      </a:lnTo>
                      <a:lnTo>
                        <a:pt x="4151948" y="812483"/>
                      </a:lnTo>
                      <a:lnTo>
                        <a:pt x="4324350" y="826770"/>
                      </a:lnTo>
                      <a:lnTo>
                        <a:pt x="4497705" y="842010"/>
                      </a:lnTo>
                      <a:lnTo>
                        <a:pt x="4670108" y="857250"/>
                      </a:lnTo>
                      <a:lnTo>
                        <a:pt x="4843463" y="862013"/>
                      </a:lnTo>
                      <a:lnTo>
                        <a:pt x="5016818" y="870585"/>
                      </a:lnTo>
                      <a:lnTo>
                        <a:pt x="5189220" y="874395"/>
                      </a:lnTo>
                      <a:lnTo>
                        <a:pt x="5362575" y="880110"/>
                      </a:lnTo>
                    </a:path>
                  </a:pathLst>
                </a:custGeom>
                <a:noFill/>
                <a:ln w="23813" cap="flat">
                  <a:solidFill>
                    <a:srgbClr val="FFFFFF"/>
                  </a:solidFill>
                  <a:prstDash val="solid"/>
                  <a:round/>
                </a:ln>
              </p:spPr>
              <p:txBody>
                <a:bodyPr rtlCol="0" anchor="ctr"/>
                <a:lstStyle/>
                <a:p>
                  <a:endParaRPr lang="en-US">
                    <a:latin typeface="Open Sans" panose="020B0606030504020204" pitchFamily="34" charset="0"/>
                    <a:ea typeface="Open Sans" panose="020B0606030504020204" pitchFamily="34" charset="0"/>
                    <a:cs typeface="Open Sans" panose="020B0606030504020204" pitchFamily="34" charset="0"/>
                  </a:endParaRPr>
                </a:p>
              </p:txBody>
            </p:sp>
            <p:sp>
              <p:nvSpPr>
                <p:cNvPr id="129" name="Freeform: Shape 128">
                  <a:extLst>
                    <a:ext uri="{FF2B5EF4-FFF2-40B4-BE49-F238E27FC236}">
                      <a16:creationId xmlns:a16="http://schemas.microsoft.com/office/drawing/2014/main" id="{74E8A82F-B0DB-3803-F6A4-3B687FAED5D5}"/>
                    </a:ext>
                  </a:extLst>
                </p:cNvPr>
                <p:cNvSpPr/>
                <p:nvPr/>
              </p:nvSpPr>
              <p:spPr>
                <a:xfrm>
                  <a:off x="2506027" y="4027169"/>
                  <a:ext cx="5362574" cy="880110"/>
                </a:xfrm>
                <a:custGeom>
                  <a:avLst/>
                  <a:gdLst>
                    <a:gd name="connsiteX0" fmla="*/ 0 w 5362574"/>
                    <a:gd name="connsiteY0" fmla="*/ 0 h 880110"/>
                    <a:gd name="connsiteX1" fmla="*/ 173355 w 5362574"/>
                    <a:gd name="connsiteY1" fmla="*/ 25718 h 880110"/>
                    <a:gd name="connsiteX2" fmla="*/ 346710 w 5362574"/>
                    <a:gd name="connsiteY2" fmla="*/ 55245 h 880110"/>
                    <a:gd name="connsiteX3" fmla="*/ 519113 w 5362574"/>
                    <a:gd name="connsiteY3" fmla="*/ 87630 h 880110"/>
                    <a:gd name="connsiteX4" fmla="*/ 692468 w 5362574"/>
                    <a:gd name="connsiteY4" fmla="*/ 125730 h 880110"/>
                    <a:gd name="connsiteX5" fmla="*/ 864870 w 5362574"/>
                    <a:gd name="connsiteY5" fmla="*/ 164783 h 880110"/>
                    <a:gd name="connsiteX6" fmla="*/ 1038225 w 5362574"/>
                    <a:gd name="connsiteY6" fmla="*/ 203835 h 880110"/>
                    <a:gd name="connsiteX7" fmla="*/ 1211580 w 5362574"/>
                    <a:gd name="connsiteY7" fmla="*/ 244793 h 880110"/>
                    <a:gd name="connsiteX8" fmla="*/ 1383983 w 5362574"/>
                    <a:gd name="connsiteY8" fmla="*/ 285750 h 880110"/>
                    <a:gd name="connsiteX9" fmla="*/ 1557338 w 5362574"/>
                    <a:gd name="connsiteY9" fmla="*/ 326708 h 880110"/>
                    <a:gd name="connsiteX10" fmla="*/ 1729740 w 5362574"/>
                    <a:gd name="connsiteY10" fmla="*/ 368618 h 880110"/>
                    <a:gd name="connsiteX11" fmla="*/ 1903095 w 5362574"/>
                    <a:gd name="connsiteY11" fmla="*/ 412433 h 880110"/>
                    <a:gd name="connsiteX12" fmla="*/ 2075498 w 5362574"/>
                    <a:gd name="connsiteY12" fmla="*/ 455295 h 880110"/>
                    <a:gd name="connsiteX13" fmla="*/ 2248853 w 5362574"/>
                    <a:gd name="connsiteY13" fmla="*/ 497205 h 880110"/>
                    <a:gd name="connsiteX14" fmla="*/ 2422208 w 5362574"/>
                    <a:gd name="connsiteY14" fmla="*/ 535305 h 880110"/>
                    <a:gd name="connsiteX15" fmla="*/ 2594610 w 5362574"/>
                    <a:gd name="connsiteY15" fmla="*/ 570548 h 880110"/>
                    <a:gd name="connsiteX16" fmla="*/ 2767965 w 5362574"/>
                    <a:gd name="connsiteY16" fmla="*/ 602933 h 880110"/>
                    <a:gd name="connsiteX17" fmla="*/ 2940368 w 5362574"/>
                    <a:gd name="connsiteY17" fmla="*/ 637223 h 880110"/>
                    <a:gd name="connsiteX18" fmla="*/ 3113723 w 5362574"/>
                    <a:gd name="connsiteY18" fmla="*/ 669608 h 880110"/>
                    <a:gd name="connsiteX19" fmla="*/ 3287078 w 5362574"/>
                    <a:gd name="connsiteY19" fmla="*/ 701040 h 880110"/>
                    <a:gd name="connsiteX20" fmla="*/ 3459480 w 5362574"/>
                    <a:gd name="connsiteY20" fmla="*/ 729615 h 880110"/>
                    <a:gd name="connsiteX21" fmla="*/ 3632835 w 5362574"/>
                    <a:gd name="connsiteY21" fmla="*/ 753428 h 880110"/>
                    <a:gd name="connsiteX22" fmla="*/ 3805238 w 5362574"/>
                    <a:gd name="connsiteY22" fmla="*/ 778193 h 880110"/>
                    <a:gd name="connsiteX23" fmla="*/ 3978593 w 5362574"/>
                    <a:gd name="connsiteY23" fmla="*/ 795338 h 880110"/>
                    <a:gd name="connsiteX24" fmla="*/ 4151948 w 5362574"/>
                    <a:gd name="connsiteY24" fmla="*/ 812483 h 880110"/>
                    <a:gd name="connsiteX25" fmla="*/ 4324350 w 5362574"/>
                    <a:gd name="connsiteY25" fmla="*/ 826770 h 880110"/>
                    <a:gd name="connsiteX26" fmla="*/ 4497705 w 5362574"/>
                    <a:gd name="connsiteY26" fmla="*/ 842010 h 880110"/>
                    <a:gd name="connsiteX27" fmla="*/ 4670108 w 5362574"/>
                    <a:gd name="connsiteY27" fmla="*/ 857250 h 880110"/>
                    <a:gd name="connsiteX28" fmla="*/ 4843463 w 5362574"/>
                    <a:gd name="connsiteY28" fmla="*/ 862013 h 880110"/>
                    <a:gd name="connsiteX29" fmla="*/ 5016818 w 5362574"/>
                    <a:gd name="connsiteY29" fmla="*/ 870585 h 880110"/>
                    <a:gd name="connsiteX30" fmla="*/ 5189220 w 5362574"/>
                    <a:gd name="connsiteY30" fmla="*/ 874395 h 880110"/>
                    <a:gd name="connsiteX31" fmla="*/ 5362575 w 5362574"/>
                    <a:gd name="connsiteY31" fmla="*/ 880110 h 880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362574" h="880110">
                      <a:moveTo>
                        <a:pt x="0" y="0"/>
                      </a:moveTo>
                      <a:lnTo>
                        <a:pt x="173355" y="25718"/>
                      </a:lnTo>
                      <a:lnTo>
                        <a:pt x="346710" y="55245"/>
                      </a:lnTo>
                      <a:lnTo>
                        <a:pt x="519113" y="87630"/>
                      </a:lnTo>
                      <a:lnTo>
                        <a:pt x="692468" y="125730"/>
                      </a:lnTo>
                      <a:lnTo>
                        <a:pt x="864870" y="164783"/>
                      </a:lnTo>
                      <a:lnTo>
                        <a:pt x="1038225" y="203835"/>
                      </a:lnTo>
                      <a:lnTo>
                        <a:pt x="1211580" y="244793"/>
                      </a:lnTo>
                      <a:lnTo>
                        <a:pt x="1383983" y="285750"/>
                      </a:lnTo>
                      <a:lnTo>
                        <a:pt x="1557338" y="326708"/>
                      </a:lnTo>
                      <a:lnTo>
                        <a:pt x="1729740" y="368618"/>
                      </a:lnTo>
                      <a:lnTo>
                        <a:pt x="1903095" y="412433"/>
                      </a:lnTo>
                      <a:lnTo>
                        <a:pt x="2075498" y="455295"/>
                      </a:lnTo>
                      <a:lnTo>
                        <a:pt x="2248853" y="497205"/>
                      </a:lnTo>
                      <a:lnTo>
                        <a:pt x="2422208" y="535305"/>
                      </a:lnTo>
                      <a:lnTo>
                        <a:pt x="2594610" y="570548"/>
                      </a:lnTo>
                      <a:lnTo>
                        <a:pt x="2767965" y="602933"/>
                      </a:lnTo>
                      <a:lnTo>
                        <a:pt x="2940368" y="637223"/>
                      </a:lnTo>
                      <a:lnTo>
                        <a:pt x="3113723" y="669608"/>
                      </a:lnTo>
                      <a:lnTo>
                        <a:pt x="3287078" y="701040"/>
                      </a:lnTo>
                      <a:lnTo>
                        <a:pt x="3459480" y="729615"/>
                      </a:lnTo>
                      <a:lnTo>
                        <a:pt x="3632835" y="753428"/>
                      </a:lnTo>
                      <a:lnTo>
                        <a:pt x="3805238" y="778193"/>
                      </a:lnTo>
                      <a:lnTo>
                        <a:pt x="3978593" y="795338"/>
                      </a:lnTo>
                      <a:lnTo>
                        <a:pt x="4151948" y="812483"/>
                      </a:lnTo>
                      <a:lnTo>
                        <a:pt x="4324350" y="826770"/>
                      </a:lnTo>
                      <a:lnTo>
                        <a:pt x="4497705" y="842010"/>
                      </a:lnTo>
                      <a:lnTo>
                        <a:pt x="4670108" y="857250"/>
                      </a:lnTo>
                      <a:lnTo>
                        <a:pt x="4843463" y="862013"/>
                      </a:lnTo>
                      <a:lnTo>
                        <a:pt x="5016818" y="870585"/>
                      </a:lnTo>
                      <a:lnTo>
                        <a:pt x="5189220" y="874395"/>
                      </a:lnTo>
                      <a:lnTo>
                        <a:pt x="5362575" y="880110"/>
                      </a:lnTo>
                    </a:path>
                  </a:pathLst>
                </a:custGeom>
                <a:noFill/>
                <a:ln w="14288" cap="flat">
                  <a:solidFill>
                    <a:srgbClr val="B16214"/>
                  </a:solidFill>
                  <a:prstDash val="solid"/>
                  <a:round/>
                </a:ln>
              </p:spPr>
              <p:txBody>
                <a:bodyPr rtlCol="0" anchor="ctr"/>
                <a:lstStyle/>
                <a:p>
                  <a:endParaRPr lang="en-US">
                    <a:latin typeface="Open Sans" panose="020B0606030504020204" pitchFamily="34" charset="0"/>
                    <a:ea typeface="Open Sans" panose="020B0606030504020204" pitchFamily="34" charset="0"/>
                    <a:cs typeface="Open Sans" panose="020B0606030504020204" pitchFamily="34" charset="0"/>
                  </a:endParaRPr>
                </a:p>
              </p:txBody>
            </p:sp>
            <p:grpSp>
              <p:nvGrpSpPr>
                <p:cNvPr id="130" name="Graphic 4">
                  <a:extLst>
                    <a:ext uri="{FF2B5EF4-FFF2-40B4-BE49-F238E27FC236}">
                      <a16:creationId xmlns:a16="http://schemas.microsoft.com/office/drawing/2014/main" id="{ED213EEE-32A0-A600-7801-325B0D5BA195}"/>
                    </a:ext>
                  </a:extLst>
                </p:cNvPr>
                <p:cNvGrpSpPr/>
                <p:nvPr/>
              </p:nvGrpSpPr>
              <p:grpSpPr>
                <a:xfrm>
                  <a:off x="2488882" y="4010025"/>
                  <a:ext cx="5396865" cy="914400"/>
                  <a:chOff x="2488882" y="4010025"/>
                  <a:chExt cx="5396865" cy="914400"/>
                </a:xfrm>
                <a:solidFill>
                  <a:srgbClr val="B16214"/>
                </a:solidFill>
              </p:grpSpPr>
              <p:sp>
                <p:nvSpPr>
                  <p:cNvPr id="131" name="Freeform: Shape 130">
                    <a:extLst>
                      <a:ext uri="{FF2B5EF4-FFF2-40B4-BE49-F238E27FC236}">
                        <a16:creationId xmlns:a16="http://schemas.microsoft.com/office/drawing/2014/main" id="{F30B830A-C44C-F7E9-B5DB-21DB5ABB1036}"/>
                      </a:ext>
                    </a:extLst>
                  </p:cNvPr>
                  <p:cNvSpPr/>
                  <p:nvPr/>
                </p:nvSpPr>
                <p:spPr>
                  <a:xfrm>
                    <a:off x="2488882" y="4010025"/>
                    <a:ext cx="34289" cy="34290"/>
                  </a:xfrm>
                  <a:custGeom>
                    <a:avLst/>
                    <a:gdLst>
                      <a:gd name="connsiteX0" fmla="*/ 34290 w 34289"/>
                      <a:gd name="connsiteY0" fmla="*/ 17145 h 34290"/>
                      <a:gd name="connsiteX1" fmla="*/ 17145 w 34289"/>
                      <a:gd name="connsiteY1" fmla="*/ 34290 h 34290"/>
                      <a:gd name="connsiteX2" fmla="*/ 0 w 34289"/>
                      <a:gd name="connsiteY2" fmla="*/ 17145 h 34290"/>
                      <a:gd name="connsiteX3" fmla="*/ 17145 w 34289"/>
                      <a:gd name="connsiteY3" fmla="*/ 0 h 34290"/>
                      <a:gd name="connsiteX4" fmla="*/ 34290 w 34289"/>
                      <a:gd name="connsiteY4" fmla="*/ 17145 h 34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89" h="34290">
                        <a:moveTo>
                          <a:pt x="34290" y="17145"/>
                        </a:moveTo>
                        <a:cubicBezTo>
                          <a:pt x="34290" y="26614"/>
                          <a:pt x="26614" y="34290"/>
                          <a:pt x="17145" y="34290"/>
                        </a:cubicBezTo>
                        <a:cubicBezTo>
                          <a:pt x="7676" y="34290"/>
                          <a:pt x="0" y="26614"/>
                          <a:pt x="0" y="17145"/>
                        </a:cubicBezTo>
                        <a:cubicBezTo>
                          <a:pt x="0" y="7676"/>
                          <a:pt x="7676" y="0"/>
                          <a:pt x="17145" y="0"/>
                        </a:cubicBezTo>
                        <a:cubicBezTo>
                          <a:pt x="26614" y="0"/>
                          <a:pt x="34290" y="7676"/>
                          <a:pt x="34290" y="17145"/>
                        </a:cubicBezTo>
                        <a:close/>
                      </a:path>
                    </a:pathLst>
                  </a:custGeom>
                  <a:solidFill>
                    <a:srgbClr val="B16214"/>
                  </a:solidFill>
                  <a:ln w="9525" cap="flat">
                    <a:noFill/>
                    <a:prstDash val="solid"/>
                    <a:miter/>
                  </a:ln>
                </p:spPr>
                <p:txBody>
                  <a:bodyPr rtlCol="0" anchor="ctr"/>
                  <a:lstStyle/>
                  <a:p>
                    <a:endParaRPr lang="en-US">
                      <a:latin typeface="Open Sans" panose="020B0606030504020204" pitchFamily="34" charset="0"/>
                      <a:ea typeface="Open Sans" panose="020B0606030504020204" pitchFamily="34" charset="0"/>
                      <a:cs typeface="Open Sans" panose="020B0606030504020204" pitchFamily="34" charset="0"/>
                    </a:endParaRPr>
                  </a:p>
                </p:txBody>
              </p:sp>
              <p:sp>
                <p:nvSpPr>
                  <p:cNvPr id="132" name="Freeform: Shape 131">
                    <a:extLst>
                      <a:ext uri="{FF2B5EF4-FFF2-40B4-BE49-F238E27FC236}">
                        <a16:creationId xmlns:a16="http://schemas.microsoft.com/office/drawing/2014/main" id="{E697433B-B891-EA29-66EE-8BE1CA00A85B}"/>
                      </a:ext>
                    </a:extLst>
                  </p:cNvPr>
                  <p:cNvSpPr/>
                  <p:nvPr/>
                </p:nvSpPr>
                <p:spPr>
                  <a:xfrm>
                    <a:off x="2662237" y="4035742"/>
                    <a:ext cx="34289" cy="34290"/>
                  </a:xfrm>
                  <a:custGeom>
                    <a:avLst/>
                    <a:gdLst>
                      <a:gd name="connsiteX0" fmla="*/ 34290 w 34289"/>
                      <a:gd name="connsiteY0" fmla="*/ 17145 h 34290"/>
                      <a:gd name="connsiteX1" fmla="*/ 17145 w 34289"/>
                      <a:gd name="connsiteY1" fmla="*/ 34290 h 34290"/>
                      <a:gd name="connsiteX2" fmla="*/ 0 w 34289"/>
                      <a:gd name="connsiteY2" fmla="*/ 17145 h 34290"/>
                      <a:gd name="connsiteX3" fmla="*/ 17145 w 34289"/>
                      <a:gd name="connsiteY3" fmla="*/ 0 h 34290"/>
                      <a:gd name="connsiteX4" fmla="*/ 34290 w 34289"/>
                      <a:gd name="connsiteY4" fmla="*/ 17145 h 34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89" h="34290">
                        <a:moveTo>
                          <a:pt x="34290" y="17145"/>
                        </a:moveTo>
                        <a:cubicBezTo>
                          <a:pt x="34290" y="26614"/>
                          <a:pt x="26614" y="34290"/>
                          <a:pt x="17145" y="34290"/>
                        </a:cubicBezTo>
                        <a:cubicBezTo>
                          <a:pt x="7676" y="34290"/>
                          <a:pt x="0" y="26614"/>
                          <a:pt x="0" y="17145"/>
                        </a:cubicBezTo>
                        <a:cubicBezTo>
                          <a:pt x="0" y="7676"/>
                          <a:pt x="7676" y="0"/>
                          <a:pt x="17145" y="0"/>
                        </a:cubicBezTo>
                        <a:cubicBezTo>
                          <a:pt x="26614" y="0"/>
                          <a:pt x="34290" y="7676"/>
                          <a:pt x="34290" y="17145"/>
                        </a:cubicBezTo>
                        <a:close/>
                      </a:path>
                    </a:pathLst>
                  </a:custGeom>
                  <a:solidFill>
                    <a:srgbClr val="B16214"/>
                  </a:solidFill>
                  <a:ln w="9525" cap="flat">
                    <a:noFill/>
                    <a:prstDash val="solid"/>
                    <a:miter/>
                  </a:ln>
                </p:spPr>
                <p:txBody>
                  <a:bodyPr rtlCol="0" anchor="ctr"/>
                  <a:lstStyle/>
                  <a:p>
                    <a:endParaRPr lang="en-US">
                      <a:latin typeface="Open Sans" panose="020B0606030504020204" pitchFamily="34" charset="0"/>
                      <a:ea typeface="Open Sans" panose="020B0606030504020204" pitchFamily="34" charset="0"/>
                      <a:cs typeface="Open Sans" panose="020B0606030504020204" pitchFamily="34" charset="0"/>
                    </a:endParaRPr>
                  </a:p>
                </p:txBody>
              </p:sp>
              <p:sp>
                <p:nvSpPr>
                  <p:cNvPr id="133" name="Freeform: Shape 132">
                    <a:extLst>
                      <a:ext uri="{FF2B5EF4-FFF2-40B4-BE49-F238E27FC236}">
                        <a16:creationId xmlns:a16="http://schemas.microsoft.com/office/drawing/2014/main" id="{D24360EC-5A88-2AB6-6848-CA33FC14EFCB}"/>
                      </a:ext>
                    </a:extLst>
                  </p:cNvPr>
                  <p:cNvSpPr/>
                  <p:nvPr/>
                </p:nvSpPr>
                <p:spPr>
                  <a:xfrm>
                    <a:off x="2835592" y="4065270"/>
                    <a:ext cx="34289" cy="34290"/>
                  </a:xfrm>
                  <a:custGeom>
                    <a:avLst/>
                    <a:gdLst>
                      <a:gd name="connsiteX0" fmla="*/ 34290 w 34289"/>
                      <a:gd name="connsiteY0" fmla="*/ 17145 h 34290"/>
                      <a:gd name="connsiteX1" fmla="*/ 17145 w 34289"/>
                      <a:gd name="connsiteY1" fmla="*/ 34290 h 34290"/>
                      <a:gd name="connsiteX2" fmla="*/ 0 w 34289"/>
                      <a:gd name="connsiteY2" fmla="*/ 17145 h 34290"/>
                      <a:gd name="connsiteX3" fmla="*/ 17145 w 34289"/>
                      <a:gd name="connsiteY3" fmla="*/ 0 h 34290"/>
                      <a:gd name="connsiteX4" fmla="*/ 34290 w 34289"/>
                      <a:gd name="connsiteY4" fmla="*/ 17145 h 34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89" h="34290">
                        <a:moveTo>
                          <a:pt x="34290" y="17145"/>
                        </a:moveTo>
                        <a:cubicBezTo>
                          <a:pt x="34290" y="26614"/>
                          <a:pt x="26614" y="34290"/>
                          <a:pt x="17145" y="34290"/>
                        </a:cubicBezTo>
                        <a:cubicBezTo>
                          <a:pt x="7676" y="34290"/>
                          <a:pt x="0" y="26614"/>
                          <a:pt x="0" y="17145"/>
                        </a:cubicBezTo>
                        <a:cubicBezTo>
                          <a:pt x="0" y="7676"/>
                          <a:pt x="7676" y="0"/>
                          <a:pt x="17145" y="0"/>
                        </a:cubicBezTo>
                        <a:cubicBezTo>
                          <a:pt x="26614" y="0"/>
                          <a:pt x="34290" y="7676"/>
                          <a:pt x="34290" y="17145"/>
                        </a:cubicBezTo>
                        <a:close/>
                      </a:path>
                    </a:pathLst>
                  </a:custGeom>
                  <a:solidFill>
                    <a:srgbClr val="B16214"/>
                  </a:solidFill>
                  <a:ln w="9525" cap="flat">
                    <a:noFill/>
                    <a:prstDash val="solid"/>
                    <a:miter/>
                  </a:ln>
                </p:spPr>
                <p:txBody>
                  <a:bodyPr rtlCol="0" anchor="ctr"/>
                  <a:lstStyle/>
                  <a:p>
                    <a:endParaRPr lang="en-US">
                      <a:latin typeface="Open Sans" panose="020B0606030504020204" pitchFamily="34" charset="0"/>
                      <a:ea typeface="Open Sans" panose="020B0606030504020204" pitchFamily="34" charset="0"/>
                      <a:cs typeface="Open Sans" panose="020B0606030504020204" pitchFamily="34" charset="0"/>
                    </a:endParaRPr>
                  </a:p>
                </p:txBody>
              </p:sp>
              <p:sp>
                <p:nvSpPr>
                  <p:cNvPr id="134" name="Freeform: Shape 133">
                    <a:extLst>
                      <a:ext uri="{FF2B5EF4-FFF2-40B4-BE49-F238E27FC236}">
                        <a16:creationId xmlns:a16="http://schemas.microsoft.com/office/drawing/2014/main" id="{C51C7E05-CA85-2375-F7E3-322A410B6AE2}"/>
                      </a:ext>
                    </a:extLst>
                  </p:cNvPr>
                  <p:cNvSpPr/>
                  <p:nvPr/>
                </p:nvSpPr>
                <p:spPr>
                  <a:xfrm>
                    <a:off x="3007995" y="4097655"/>
                    <a:ext cx="34289" cy="34290"/>
                  </a:xfrm>
                  <a:custGeom>
                    <a:avLst/>
                    <a:gdLst>
                      <a:gd name="connsiteX0" fmla="*/ 34290 w 34289"/>
                      <a:gd name="connsiteY0" fmla="*/ 17145 h 34290"/>
                      <a:gd name="connsiteX1" fmla="*/ 17145 w 34289"/>
                      <a:gd name="connsiteY1" fmla="*/ 34290 h 34290"/>
                      <a:gd name="connsiteX2" fmla="*/ 0 w 34289"/>
                      <a:gd name="connsiteY2" fmla="*/ 17145 h 34290"/>
                      <a:gd name="connsiteX3" fmla="*/ 17145 w 34289"/>
                      <a:gd name="connsiteY3" fmla="*/ 0 h 34290"/>
                      <a:gd name="connsiteX4" fmla="*/ 34290 w 34289"/>
                      <a:gd name="connsiteY4" fmla="*/ 17145 h 34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89" h="34290">
                        <a:moveTo>
                          <a:pt x="34290" y="17145"/>
                        </a:moveTo>
                        <a:cubicBezTo>
                          <a:pt x="34290" y="26614"/>
                          <a:pt x="26614" y="34290"/>
                          <a:pt x="17145" y="34290"/>
                        </a:cubicBezTo>
                        <a:cubicBezTo>
                          <a:pt x="7676" y="34290"/>
                          <a:pt x="0" y="26614"/>
                          <a:pt x="0" y="17145"/>
                        </a:cubicBezTo>
                        <a:cubicBezTo>
                          <a:pt x="0" y="7676"/>
                          <a:pt x="7676" y="0"/>
                          <a:pt x="17145" y="0"/>
                        </a:cubicBezTo>
                        <a:cubicBezTo>
                          <a:pt x="26614" y="0"/>
                          <a:pt x="34290" y="7676"/>
                          <a:pt x="34290" y="17145"/>
                        </a:cubicBezTo>
                        <a:close/>
                      </a:path>
                    </a:pathLst>
                  </a:custGeom>
                  <a:solidFill>
                    <a:srgbClr val="B16214"/>
                  </a:solidFill>
                  <a:ln w="9525" cap="flat">
                    <a:noFill/>
                    <a:prstDash val="solid"/>
                    <a:miter/>
                  </a:ln>
                </p:spPr>
                <p:txBody>
                  <a:bodyPr rtlCol="0" anchor="ctr"/>
                  <a:lstStyle/>
                  <a:p>
                    <a:endParaRPr lang="en-US">
                      <a:latin typeface="Open Sans" panose="020B0606030504020204" pitchFamily="34" charset="0"/>
                      <a:ea typeface="Open Sans" panose="020B0606030504020204" pitchFamily="34" charset="0"/>
                      <a:cs typeface="Open Sans" panose="020B0606030504020204" pitchFamily="34" charset="0"/>
                    </a:endParaRPr>
                  </a:p>
                </p:txBody>
              </p:sp>
              <p:sp>
                <p:nvSpPr>
                  <p:cNvPr id="135" name="Freeform: Shape 134">
                    <a:extLst>
                      <a:ext uri="{FF2B5EF4-FFF2-40B4-BE49-F238E27FC236}">
                        <a16:creationId xmlns:a16="http://schemas.microsoft.com/office/drawing/2014/main" id="{187E8D99-47EC-A673-36F2-9308D02D4EB3}"/>
                      </a:ext>
                    </a:extLst>
                  </p:cNvPr>
                  <p:cNvSpPr/>
                  <p:nvPr/>
                </p:nvSpPr>
                <p:spPr>
                  <a:xfrm>
                    <a:off x="3181350" y="4135755"/>
                    <a:ext cx="34289" cy="34290"/>
                  </a:xfrm>
                  <a:custGeom>
                    <a:avLst/>
                    <a:gdLst>
                      <a:gd name="connsiteX0" fmla="*/ 34290 w 34289"/>
                      <a:gd name="connsiteY0" fmla="*/ 17145 h 34290"/>
                      <a:gd name="connsiteX1" fmla="*/ 17145 w 34289"/>
                      <a:gd name="connsiteY1" fmla="*/ 34290 h 34290"/>
                      <a:gd name="connsiteX2" fmla="*/ 0 w 34289"/>
                      <a:gd name="connsiteY2" fmla="*/ 17145 h 34290"/>
                      <a:gd name="connsiteX3" fmla="*/ 17145 w 34289"/>
                      <a:gd name="connsiteY3" fmla="*/ 0 h 34290"/>
                      <a:gd name="connsiteX4" fmla="*/ 34290 w 34289"/>
                      <a:gd name="connsiteY4" fmla="*/ 17145 h 34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89" h="34290">
                        <a:moveTo>
                          <a:pt x="34290" y="17145"/>
                        </a:moveTo>
                        <a:cubicBezTo>
                          <a:pt x="34290" y="26614"/>
                          <a:pt x="26614" y="34290"/>
                          <a:pt x="17145" y="34290"/>
                        </a:cubicBezTo>
                        <a:cubicBezTo>
                          <a:pt x="7676" y="34290"/>
                          <a:pt x="0" y="26614"/>
                          <a:pt x="0" y="17145"/>
                        </a:cubicBezTo>
                        <a:cubicBezTo>
                          <a:pt x="0" y="7676"/>
                          <a:pt x="7676" y="0"/>
                          <a:pt x="17145" y="0"/>
                        </a:cubicBezTo>
                        <a:cubicBezTo>
                          <a:pt x="26614" y="0"/>
                          <a:pt x="34290" y="7676"/>
                          <a:pt x="34290" y="17145"/>
                        </a:cubicBezTo>
                        <a:close/>
                      </a:path>
                    </a:pathLst>
                  </a:custGeom>
                  <a:solidFill>
                    <a:srgbClr val="B16214"/>
                  </a:solidFill>
                  <a:ln w="9525" cap="flat">
                    <a:noFill/>
                    <a:prstDash val="solid"/>
                    <a:miter/>
                  </a:ln>
                </p:spPr>
                <p:txBody>
                  <a:bodyPr rtlCol="0" anchor="ctr"/>
                  <a:lstStyle/>
                  <a:p>
                    <a:endParaRPr lang="en-US">
                      <a:latin typeface="Open Sans" panose="020B0606030504020204" pitchFamily="34" charset="0"/>
                      <a:ea typeface="Open Sans" panose="020B0606030504020204" pitchFamily="34" charset="0"/>
                      <a:cs typeface="Open Sans" panose="020B0606030504020204" pitchFamily="34" charset="0"/>
                    </a:endParaRPr>
                  </a:p>
                </p:txBody>
              </p:sp>
              <p:sp>
                <p:nvSpPr>
                  <p:cNvPr id="136" name="Freeform: Shape 135">
                    <a:extLst>
                      <a:ext uri="{FF2B5EF4-FFF2-40B4-BE49-F238E27FC236}">
                        <a16:creationId xmlns:a16="http://schemas.microsoft.com/office/drawing/2014/main" id="{6F8A75D1-C7D4-ABA1-A269-9841D47FB5D5}"/>
                      </a:ext>
                    </a:extLst>
                  </p:cNvPr>
                  <p:cNvSpPr/>
                  <p:nvPr/>
                </p:nvSpPr>
                <p:spPr>
                  <a:xfrm>
                    <a:off x="3353752" y="4174807"/>
                    <a:ext cx="34290" cy="34290"/>
                  </a:xfrm>
                  <a:custGeom>
                    <a:avLst/>
                    <a:gdLst>
                      <a:gd name="connsiteX0" fmla="*/ 34290 w 34290"/>
                      <a:gd name="connsiteY0" fmla="*/ 17145 h 34290"/>
                      <a:gd name="connsiteX1" fmla="*/ 17145 w 34290"/>
                      <a:gd name="connsiteY1" fmla="*/ 34290 h 34290"/>
                      <a:gd name="connsiteX2" fmla="*/ 0 w 34290"/>
                      <a:gd name="connsiteY2" fmla="*/ 17145 h 34290"/>
                      <a:gd name="connsiteX3" fmla="*/ 17145 w 34290"/>
                      <a:gd name="connsiteY3" fmla="*/ 0 h 34290"/>
                      <a:gd name="connsiteX4" fmla="*/ 34290 w 34290"/>
                      <a:gd name="connsiteY4" fmla="*/ 17145 h 34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90" h="34290">
                        <a:moveTo>
                          <a:pt x="34290" y="17145"/>
                        </a:moveTo>
                        <a:cubicBezTo>
                          <a:pt x="34290" y="26614"/>
                          <a:pt x="26614" y="34290"/>
                          <a:pt x="17145" y="34290"/>
                        </a:cubicBezTo>
                        <a:cubicBezTo>
                          <a:pt x="7676" y="34290"/>
                          <a:pt x="0" y="26614"/>
                          <a:pt x="0" y="17145"/>
                        </a:cubicBezTo>
                        <a:cubicBezTo>
                          <a:pt x="0" y="7676"/>
                          <a:pt x="7676" y="0"/>
                          <a:pt x="17145" y="0"/>
                        </a:cubicBezTo>
                        <a:cubicBezTo>
                          <a:pt x="26614" y="0"/>
                          <a:pt x="34290" y="7676"/>
                          <a:pt x="34290" y="17145"/>
                        </a:cubicBezTo>
                        <a:close/>
                      </a:path>
                    </a:pathLst>
                  </a:custGeom>
                  <a:solidFill>
                    <a:srgbClr val="B16214"/>
                  </a:solidFill>
                  <a:ln w="9525" cap="flat">
                    <a:noFill/>
                    <a:prstDash val="solid"/>
                    <a:miter/>
                  </a:ln>
                </p:spPr>
                <p:txBody>
                  <a:bodyPr rtlCol="0" anchor="ctr"/>
                  <a:lstStyle/>
                  <a:p>
                    <a:endParaRPr lang="en-US">
                      <a:latin typeface="Open Sans" panose="020B0606030504020204" pitchFamily="34" charset="0"/>
                      <a:ea typeface="Open Sans" panose="020B0606030504020204" pitchFamily="34" charset="0"/>
                      <a:cs typeface="Open Sans" panose="020B0606030504020204" pitchFamily="34" charset="0"/>
                    </a:endParaRPr>
                  </a:p>
                </p:txBody>
              </p:sp>
              <p:sp>
                <p:nvSpPr>
                  <p:cNvPr id="137" name="Freeform: Shape 136">
                    <a:extLst>
                      <a:ext uri="{FF2B5EF4-FFF2-40B4-BE49-F238E27FC236}">
                        <a16:creationId xmlns:a16="http://schemas.microsoft.com/office/drawing/2014/main" id="{EC140C3E-3988-723C-380A-7A3D5209AAD8}"/>
                      </a:ext>
                    </a:extLst>
                  </p:cNvPr>
                  <p:cNvSpPr/>
                  <p:nvPr/>
                </p:nvSpPr>
                <p:spPr>
                  <a:xfrm>
                    <a:off x="3527107" y="4213860"/>
                    <a:ext cx="34290" cy="34290"/>
                  </a:xfrm>
                  <a:custGeom>
                    <a:avLst/>
                    <a:gdLst>
                      <a:gd name="connsiteX0" fmla="*/ 34290 w 34290"/>
                      <a:gd name="connsiteY0" fmla="*/ 17145 h 34290"/>
                      <a:gd name="connsiteX1" fmla="*/ 17145 w 34290"/>
                      <a:gd name="connsiteY1" fmla="*/ 34290 h 34290"/>
                      <a:gd name="connsiteX2" fmla="*/ 0 w 34290"/>
                      <a:gd name="connsiteY2" fmla="*/ 17145 h 34290"/>
                      <a:gd name="connsiteX3" fmla="*/ 17145 w 34290"/>
                      <a:gd name="connsiteY3" fmla="*/ 0 h 34290"/>
                      <a:gd name="connsiteX4" fmla="*/ 34290 w 34290"/>
                      <a:gd name="connsiteY4" fmla="*/ 17145 h 34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90" h="34290">
                        <a:moveTo>
                          <a:pt x="34290" y="17145"/>
                        </a:moveTo>
                        <a:cubicBezTo>
                          <a:pt x="34290" y="26614"/>
                          <a:pt x="26614" y="34290"/>
                          <a:pt x="17145" y="34290"/>
                        </a:cubicBezTo>
                        <a:cubicBezTo>
                          <a:pt x="7676" y="34290"/>
                          <a:pt x="0" y="26614"/>
                          <a:pt x="0" y="17145"/>
                        </a:cubicBezTo>
                        <a:cubicBezTo>
                          <a:pt x="0" y="7676"/>
                          <a:pt x="7676" y="0"/>
                          <a:pt x="17145" y="0"/>
                        </a:cubicBezTo>
                        <a:cubicBezTo>
                          <a:pt x="26614" y="0"/>
                          <a:pt x="34290" y="7676"/>
                          <a:pt x="34290" y="17145"/>
                        </a:cubicBezTo>
                        <a:close/>
                      </a:path>
                    </a:pathLst>
                  </a:custGeom>
                  <a:solidFill>
                    <a:srgbClr val="B16214"/>
                  </a:solidFill>
                  <a:ln w="9525" cap="flat">
                    <a:noFill/>
                    <a:prstDash val="solid"/>
                    <a:miter/>
                  </a:ln>
                </p:spPr>
                <p:txBody>
                  <a:bodyPr rtlCol="0" anchor="ctr"/>
                  <a:lstStyle/>
                  <a:p>
                    <a:endParaRPr lang="en-US">
                      <a:latin typeface="Open Sans" panose="020B0606030504020204" pitchFamily="34" charset="0"/>
                      <a:ea typeface="Open Sans" panose="020B0606030504020204" pitchFamily="34" charset="0"/>
                      <a:cs typeface="Open Sans" panose="020B0606030504020204" pitchFamily="34" charset="0"/>
                    </a:endParaRPr>
                  </a:p>
                </p:txBody>
              </p:sp>
              <p:sp>
                <p:nvSpPr>
                  <p:cNvPr id="138" name="Freeform: Shape 137">
                    <a:extLst>
                      <a:ext uri="{FF2B5EF4-FFF2-40B4-BE49-F238E27FC236}">
                        <a16:creationId xmlns:a16="http://schemas.microsoft.com/office/drawing/2014/main" id="{3884017A-51C7-92B3-8986-9022ECA75330}"/>
                      </a:ext>
                    </a:extLst>
                  </p:cNvPr>
                  <p:cNvSpPr/>
                  <p:nvPr/>
                </p:nvSpPr>
                <p:spPr>
                  <a:xfrm>
                    <a:off x="3700462" y="4254817"/>
                    <a:ext cx="34290" cy="34290"/>
                  </a:xfrm>
                  <a:custGeom>
                    <a:avLst/>
                    <a:gdLst>
                      <a:gd name="connsiteX0" fmla="*/ 34290 w 34290"/>
                      <a:gd name="connsiteY0" fmla="*/ 17145 h 34290"/>
                      <a:gd name="connsiteX1" fmla="*/ 17145 w 34290"/>
                      <a:gd name="connsiteY1" fmla="*/ 34290 h 34290"/>
                      <a:gd name="connsiteX2" fmla="*/ 0 w 34290"/>
                      <a:gd name="connsiteY2" fmla="*/ 17145 h 34290"/>
                      <a:gd name="connsiteX3" fmla="*/ 17145 w 34290"/>
                      <a:gd name="connsiteY3" fmla="*/ 0 h 34290"/>
                      <a:gd name="connsiteX4" fmla="*/ 34290 w 34290"/>
                      <a:gd name="connsiteY4" fmla="*/ 17145 h 34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90" h="34290">
                        <a:moveTo>
                          <a:pt x="34290" y="17145"/>
                        </a:moveTo>
                        <a:cubicBezTo>
                          <a:pt x="34290" y="26614"/>
                          <a:pt x="26614" y="34290"/>
                          <a:pt x="17145" y="34290"/>
                        </a:cubicBezTo>
                        <a:cubicBezTo>
                          <a:pt x="7676" y="34290"/>
                          <a:pt x="0" y="26614"/>
                          <a:pt x="0" y="17145"/>
                        </a:cubicBezTo>
                        <a:cubicBezTo>
                          <a:pt x="0" y="7676"/>
                          <a:pt x="7676" y="0"/>
                          <a:pt x="17145" y="0"/>
                        </a:cubicBezTo>
                        <a:cubicBezTo>
                          <a:pt x="26614" y="0"/>
                          <a:pt x="34290" y="7676"/>
                          <a:pt x="34290" y="17145"/>
                        </a:cubicBezTo>
                        <a:close/>
                      </a:path>
                    </a:pathLst>
                  </a:custGeom>
                  <a:solidFill>
                    <a:srgbClr val="B16214"/>
                  </a:solidFill>
                  <a:ln w="9525" cap="flat">
                    <a:noFill/>
                    <a:prstDash val="solid"/>
                    <a:miter/>
                  </a:ln>
                </p:spPr>
                <p:txBody>
                  <a:bodyPr rtlCol="0" anchor="ctr"/>
                  <a:lstStyle/>
                  <a:p>
                    <a:endParaRPr lang="en-US">
                      <a:latin typeface="Open Sans" panose="020B0606030504020204" pitchFamily="34" charset="0"/>
                      <a:ea typeface="Open Sans" panose="020B0606030504020204" pitchFamily="34" charset="0"/>
                      <a:cs typeface="Open Sans" panose="020B0606030504020204" pitchFamily="34" charset="0"/>
                    </a:endParaRPr>
                  </a:p>
                </p:txBody>
              </p:sp>
              <p:sp>
                <p:nvSpPr>
                  <p:cNvPr id="139" name="Freeform: Shape 138">
                    <a:extLst>
                      <a:ext uri="{FF2B5EF4-FFF2-40B4-BE49-F238E27FC236}">
                        <a16:creationId xmlns:a16="http://schemas.microsoft.com/office/drawing/2014/main" id="{F9908E41-94A9-8192-26F6-0AD7FE4D5326}"/>
                      </a:ext>
                    </a:extLst>
                  </p:cNvPr>
                  <p:cNvSpPr/>
                  <p:nvPr/>
                </p:nvSpPr>
                <p:spPr>
                  <a:xfrm>
                    <a:off x="3872865" y="4295775"/>
                    <a:ext cx="34290" cy="34290"/>
                  </a:xfrm>
                  <a:custGeom>
                    <a:avLst/>
                    <a:gdLst>
                      <a:gd name="connsiteX0" fmla="*/ 34290 w 34290"/>
                      <a:gd name="connsiteY0" fmla="*/ 17145 h 34290"/>
                      <a:gd name="connsiteX1" fmla="*/ 17145 w 34290"/>
                      <a:gd name="connsiteY1" fmla="*/ 34290 h 34290"/>
                      <a:gd name="connsiteX2" fmla="*/ 0 w 34290"/>
                      <a:gd name="connsiteY2" fmla="*/ 17145 h 34290"/>
                      <a:gd name="connsiteX3" fmla="*/ 17145 w 34290"/>
                      <a:gd name="connsiteY3" fmla="*/ 0 h 34290"/>
                      <a:gd name="connsiteX4" fmla="*/ 34290 w 34290"/>
                      <a:gd name="connsiteY4" fmla="*/ 17145 h 34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90" h="34290">
                        <a:moveTo>
                          <a:pt x="34290" y="17145"/>
                        </a:moveTo>
                        <a:cubicBezTo>
                          <a:pt x="34290" y="26614"/>
                          <a:pt x="26614" y="34290"/>
                          <a:pt x="17145" y="34290"/>
                        </a:cubicBezTo>
                        <a:cubicBezTo>
                          <a:pt x="7676" y="34290"/>
                          <a:pt x="0" y="26614"/>
                          <a:pt x="0" y="17145"/>
                        </a:cubicBezTo>
                        <a:cubicBezTo>
                          <a:pt x="0" y="7676"/>
                          <a:pt x="7676" y="0"/>
                          <a:pt x="17145" y="0"/>
                        </a:cubicBezTo>
                        <a:cubicBezTo>
                          <a:pt x="26614" y="0"/>
                          <a:pt x="34290" y="7676"/>
                          <a:pt x="34290" y="17145"/>
                        </a:cubicBezTo>
                        <a:close/>
                      </a:path>
                    </a:pathLst>
                  </a:custGeom>
                  <a:solidFill>
                    <a:srgbClr val="B16214"/>
                  </a:solidFill>
                  <a:ln w="9525" cap="flat">
                    <a:noFill/>
                    <a:prstDash val="solid"/>
                    <a:miter/>
                  </a:ln>
                </p:spPr>
                <p:txBody>
                  <a:bodyPr rtlCol="0" anchor="ctr"/>
                  <a:lstStyle/>
                  <a:p>
                    <a:endParaRPr lang="en-US">
                      <a:latin typeface="Open Sans" panose="020B0606030504020204" pitchFamily="34" charset="0"/>
                      <a:ea typeface="Open Sans" panose="020B0606030504020204" pitchFamily="34" charset="0"/>
                      <a:cs typeface="Open Sans" panose="020B0606030504020204" pitchFamily="34" charset="0"/>
                    </a:endParaRPr>
                  </a:p>
                </p:txBody>
              </p:sp>
              <p:sp>
                <p:nvSpPr>
                  <p:cNvPr id="140" name="Freeform: Shape 139">
                    <a:extLst>
                      <a:ext uri="{FF2B5EF4-FFF2-40B4-BE49-F238E27FC236}">
                        <a16:creationId xmlns:a16="http://schemas.microsoft.com/office/drawing/2014/main" id="{989E5EEE-6DF9-A12A-CDDD-A93465320613}"/>
                      </a:ext>
                    </a:extLst>
                  </p:cNvPr>
                  <p:cNvSpPr/>
                  <p:nvPr/>
                </p:nvSpPr>
                <p:spPr>
                  <a:xfrm>
                    <a:off x="4046220" y="4336732"/>
                    <a:ext cx="34290" cy="34290"/>
                  </a:xfrm>
                  <a:custGeom>
                    <a:avLst/>
                    <a:gdLst>
                      <a:gd name="connsiteX0" fmla="*/ 34290 w 34290"/>
                      <a:gd name="connsiteY0" fmla="*/ 17145 h 34290"/>
                      <a:gd name="connsiteX1" fmla="*/ 17145 w 34290"/>
                      <a:gd name="connsiteY1" fmla="*/ 34290 h 34290"/>
                      <a:gd name="connsiteX2" fmla="*/ 0 w 34290"/>
                      <a:gd name="connsiteY2" fmla="*/ 17145 h 34290"/>
                      <a:gd name="connsiteX3" fmla="*/ 17145 w 34290"/>
                      <a:gd name="connsiteY3" fmla="*/ 0 h 34290"/>
                      <a:gd name="connsiteX4" fmla="*/ 34290 w 34290"/>
                      <a:gd name="connsiteY4" fmla="*/ 17145 h 34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90" h="34290">
                        <a:moveTo>
                          <a:pt x="34290" y="17145"/>
                        </a:moveTo>
                        <a:cubicBezTo>
                          <a:pt x="34290" y="26614"/>
                          <a:pt x="26614" y="34290"/>
                          <a:pt x="17145" y="34290"/>
                        </a:cubicBezTo>
                        <a:cubicBezTo>
                          <a:pt x="7676" y="34290"/>
                          <a:pt x="0" y="26614"/>
                          <a:pt x="0" y="17145"/>
                        </a:cubicBezTo>
                        <a:cubicBezTo>
                          <a:pt x="0" y="7676"/>
                          <a:pt x="7676" y="0"/>
                          <a:pt x="17145" y="0"/>
                        </a:cubicBezTo>
                        <a:cubicBezTo>
                          <a:pt x="26614" y="0"/>
                          <a:pt x="34290" y="7676"/>
                          <a:pt x="34290" y="17145"/>
                        </a:cubicBezTo>
                        <a:close/>
                      </a:path>
                    </a:pathLst>
                  </a:custGeom>
                  <a:solidFill>
                    <a:srgbClr val="B16214"/>
                  </a:solidFill>
                  <a:ln w="9525" cap="flat">
                    <a:noFill/>
                    <a:prstDash val="solid"/>
                    <a:miter/>
                  </a:ln>
                </p:spPr>
                <p:txBody>
                  <a:bodyPr rtlCol="0" anchor="ctr"/>
                  <a:lstStyle/>
                  <a:p>
                    <a:endParaRPr lang="en-US">
                      <a:latin typeface="Open Sans" panose="020B0606030504020204" pitchFamily="34" charset="0"/>
                      <a:ea typeface="Open Sans" panose="020B0606030504020204" pitchFamily="34" charset="0"/>
                      <a:cs typeface="Open Sans" panose="020B0606030504020204" pitchFamily="34" charset="0"/>
                    </a:endParaRPr>
                  </a:p>
                </p:txBody>
              </p:sp>
              <p:sp>
                <p:nvSpPr>
                  <p:cNvPr id="141" name="Freeform: Shape 140">
                    <a:extLst>
                      <a:ext uri="{FF2B5EF4-FFF2-40B4-BE49-F238E27FC236}">
                        <a16:creationId xmlns:a16="http://schemas.microsoft.com/office/drawing/2014/main" id="{80CB92E7-4ADA-91C2-7782-FA82F58B9813}"/>
                      </a:ext>
                    </a:extLst>
                  </p:cNvPr>
                  <p:cNvSpPr/>
                  <p:nvPr/>
                </p:nvSpPr>
                <p:spPr>
                  <a:xfrm>
                    <a:off x="4218622" y="4378642"/>
                    <a:ext cx="34290" cy="34290"/>
                  </a:xfrm>
                  <a:custGeom>
                    <a:avLst/>
                    <a:gdLst>
                      <a:gd name="connsiteX0" fmla="*/ 34290 w 34290"/>
                      <a:gd name="connsiteY0" fmla="*/ 17145 h 34290"/>
                      <a:gd name="connsiteX1" fmla="*/ 17145 w 34290"/>
                      <a:gd name="connsiteY1" fmla="*/ 34290 h 34290"/>
                      <a:gd name="connsiteX2" fmla="*/ 0 w 34290"/>
                      <a:gd name="connsiteY2" fmla="*/ 17145 h 34290"/>
                      <a:gd name="connsiteX3" fmla="*/ 17145 w 34290"/>
                      <a:gd name="connsiteY3" fmla="*/ 0 h 34290"/>
                      <a:gd name="connsiteX4" fmla="*/ 34290 w 34290"/>
                      <a:gd name="connsiteY4" fmla="*/ 17145 h 34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90" h="34290">
                        <a:moveTo>
                          <a:pt x="34290" y="17145"/>
                        </a:moveTo>
                        <a:cubicBezTo>
                          <a:pt x="34290" y="26614"/>
                          <a:pt x="26614" y="34290"/>
                          <a:pt x="17145" y="34290"/>
                        </a:cubicBezTo>
                        <a:cubicBezTo>
                          <a:pt x="7676" y="34290"/>
                          <a:pt x="0" y="26614"/>
                          <a:pt x="0" y="17145"/>
                        </a:cubicBezTo>
                        <a:cubicBezTo>
                          <a:pt x="0" y="7676"/>
                          <a:pt x="7676" y="0"/>
                          <a:pt x="17145" y="0"/>
                        </a:cubicBezTo>
                        <a:cubicBezTo>
                          <a:pt x="26614" y="0"/>
                          <a:pt x="34290" y="7676"/>
                          <a:pt x="34290" y="17145"/>
                        </a:cubicBezTo>
                        <a:close/>
                      </a:path>
                    </a:pathLst>
                  </a:custGeom>
                  <a:solidFill>
                    <a:srgbClr val="B16214"/>
                  </a:solidFill>
                  <a:ln w="9525" cap="flat">
                    <a:noFill/>
                    <a:prstDash val="solid"/>
                    <a:miter/>
                  </a:ln>
                </p:spPr>
                <p:txBody>
                  <a:bodyPr rtlCol="0" anchor="ctr"/>
                  <a:lstStyle/>
                  <a:p>
                    <a:endParaRPr lang="en-US">
                      <a:latin typeface="Open Sans" panose="020B0606030504020204" pitchFamily="34" charset="0"/>
                      <a:ea typeface="Open Sans" panose="020B0606030504020204" pitchFamily="34" charset="0"/>
                      <a:cs typeface="Open Sans" panose="020B0606030504020204" pitchFamily="34" charset="0"/>
                    </a:endParaRPr>
                  </a:p>
                </p:txBody>
              </p:sp>
              <p:sp>
                <p:nvSpPr>
                  <p:cNvPr id="142" name="Freeform: Shape 141">
                    <a:extLst>
                      <a:ext uri="{FF2B5EF4-FFF2-40B4-BE49-F238E27FC236}">
                        <a16:creationId xmlns:a16="http://schemas.microsoft.com/office/drawing/2014/main" id="{DFE87D96-6222-B9A9-D9DC-0513FDEFA1F1}"/>
                      </a:ext>
                    </a:extLst>
                  </p:cNvPr>
                  <p:cNvSpPr/>
                  <p:nvPr/>
                </p:nvSpPr>
                <p:spPr>
                  <a:xfrm>
                    <a:off x="4391977" y="4422457"/>
                    <a:ext cx="34290" cy="34290"/>
                  </a:xfrm>
                  <a:custGeom>
                    <a:avLst/>
                    <a:gdLst>
                      <a:gd name="connsiteX0" fmla="*/ 34290 w 34290"/>
                      <a:gd name="connsiteY0" fmla="*/ 17145 h 34290"/>
                      <a:gd name="connsiteX1" fmla="*/ 17145 w 34290"/>
                      <a:gd name="connsiteY1" fmla="*/ 34290 h 34290"/>
                      <a:gd name="connsiteX2" fmla="*/ 0 w 34290"/>
                      <a:gd name="connsiteY2" fmla="*/ 17145 h 34290"/>
                      <a:gd name="connsiteX3" fmla="*/ 17145 w 34290"/>
                      <a:gd name="connsiteY3" fmla="*/ 0 h 34290"/>
                      <a:gd name="connsiteX4" fmla="*/ 34290 w 34290"/>
                      <a:gd name="connsiteY4" fmla="*/ 17145 h 34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90" h="34290">
                        <a:moveTo>
                          <a:pt x="34290" y="17145"/>
                        </a:moveTo>
                        <a:cubicBezTo>
                          <a:pt x="34290" y="26614"/>
                          <a:pt x="26614" y="34290"/>
                          <a:pt x="17145" y="34290"/>
                        </a:cubicBezTo>
                        <a:cubicBezTo>
                          <a:pt x="7676" y="34290"/>
                          <a:pt x="0" y="26614"/>
                          <a:pt x="0" y="17145"/>
                        </a:cubicBezTo>
                        <a:cubicBezTo>
                          <a:pt x="0" y="7676"/>
                          <a:pt x="7676" y="0"/>
                          <a:pt x="17145" y="0"/>
                        </a:cubicBezTo>
                        <a:cubicBezTo>
                          <a:pt x="26614" y="0"/>
                          <a:pt x="34290" y="7676"/>
                          <a:pt x="34290" y="17145"/>
                        </a:cubicBezTo>
                        <a:close/>
                      </a:path>
                    </a:pathLst>
                  </a:custGeom>
                  <a:solidFill>
                    <a:srgbClr val="B16214"/>
                  </a:solidFill>
                  <a:ln w="9525" cap="flat">
                    <a:noFill/>
                    <a:prstDash val="solid"/>
                    <a:miter/>
                  </a:ln>
                </p:spPr>
                <p:txBody>
                  <a:bodyPr rtlCol="0" anchor="ctr"/>
                  <a:lstStyle/>
                  <a:p>
                    <a:endParaRPr lang="en-US">
                      <a:latin typeface="Open Sans" panose="020B0606030504020204" pitchFamily="34" charset="0"/>
                      <a:ea typeface="Open Sans" panose="020B0606030504020204" pitchFamily="34" charset="0"/>
                      <a:cs typeface="Open Sans" panose="020B0606030504020204" pitchFamily="34" charset="0"/>
                    </a:endParaRPr>
                  </a:p>
                </p:txBody>
              </p:sp>
              <p:sp>
                <p:nvSpPr>
                  <p:cNvPr id="143" name="Freeform: Shape 142">
                    <a:extLst>
                      <a:ext uri="{FF2B5EF4-FFF2-40B4-BE49-F238E27FC236}">
                        <a16:creationId xmlns:a16="http://schemas.microsoft.com/office/drawing/2014/main" id="{EE7B7646-9474-51E7-8634-9D9012BEEC5B}"/>
                      </a:ext>
                    </a:extLst>
                  </p:cNvPr>
                  <p:cNvSpPr/>
                  <p:nvPr/>
                </p:nvSpPr>
                <p:spPr>
                  <a:xfrm>
                    <a:off x="4564380" y="4465320"/>
                    <a:ext cx="34290" cy="34290"/>
                  </a:xfrm>
                  <a:custGeom>
                    <a:avLst/>
                    <a:gdLst>
                      <a:gd name="connsiteX0" fmla="*/ 34290 w 34290"/>
                      <a:gd name="connsiteY0" fmla="*/ 17145 h 34290"/>
                      <a:gd name="connsiteX1" fmla="*/ 17145 w 34290"/>
                      <a:gd name="connsiteY1" fmla="*/ 34290 h 34290"/>
                      <a:gd name="connsiteX2" fmla="*/ 0 w 34290"/>
                      <a:gd name="connsiteY2" fmla="*/ 17145 h 34290"/>
                      <a:gd name="connsiteX3" fmla="*/ 17145 w 34290"/>
                      <a:gd name="connsiteY3" fmla="*/ 0 h 34290"/>
                      <a:gd name="connsiteX4" fmla="*/ 34290 w 34290"/>
                      <a:gd name="connsiteY4" fmla="*/ 17145 h 34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90" h="34290">
                        <a:moveTo>
                          <a:pt x="34290" y="17145"/>
                        </a:moveTo>
                        <a:cubicBezTo>
                          <a:pt x="34290" y="26614"/>
                          <a:pt x="26614" y="34290"/>
                          <a:pt x="17145" y="34290"/>
                        </a:cubicBezTo>
                        <a:cubicBezTo>
                          <a:pt x="7676" y="34290"/>
                          <a:pt x="0" y="26614"/>
                          <a:pt x="0" y="17145"/>
                        </a:cubicBezTo>
                        <a:cubicBezTo>
                          <a:pt x="0" y="7676"/>
                          <a:pt x="7676" y="0"/>
                          <a:pt x="17145" y="0"/>
                        </a:cubicBezTo>
                        <a:cubicBezTo>
                          <a:pt x="26614" y="0"/>
                          <a:pt x="34290" y="7676"/>
                          <a:pt x="34290" y="17145"/>
                        </a:cubicBezTo>
                        <a:close/>
                      </a:path>
                    </a:pathLst>
                  </a:custGeom>
                  <a:solidFill>
                    <a:srgbClr val="B16214"/>
                  </a:solidFill>
                  <a:ln w="9525" cap="flat">
                    <a:noFill/>
                    <a:prstDash val="solid"/>
                    <a:miter/>
                  </a:ln>
                </p:spPr>
                <p:txBody>
                  <a:bodyPr rtlCol="0" anchor="ctr"/>
                  <a:lstStyle/>
                  <a:p>
                    <a:endParaRPr lang="en-US">
                      <a:latin typeface="Open Sans" panose="020B0606030504020204" pitchFamily="34" charset="0"/>
                      <a:ea typeface="Open Sans" panose="020B0606030504020204" pitchFamily="34" charset="0"/>
                      <a:cs typeface="Open Sans" panose="020B0606030504020204" pitchFamily="34" charset="0"/>
                    </a:endParaRPr>
                  </a:p>
                </p:txBody>
              </p:sp>
              <p:sp>
                <p:nvSpPr>
                  <p:cNvPr id="144" name="Freeform: Shape 143">
                    <a:extLst>
                      <a:ext uri="{FF2B5EF4-FFF2-40B4-BE49-F238E27FC236}">
                        <a16:creationId xmlns:a16="http://schemas.microsoft.com/office/drawing/2014/main" id="{968EFF91-79BD-285B-B17A-08A18264DEDE}"/>
                      </a:ext>
                    </a:extLst>
                  </p:cNvPr>
                  <p:cNvSpPr/>
                  <p:nvPr/>
                </p:nvSpPr>
                <p:spPr>
                  <a:xfrm>
                    <a:off x="4737735" y="4507230"/>
                    <a:ext cx="34290" cy="34290"/>
                  </a:xfrm>
                  <a:custGeom>
                    <a:avLst/>
                    <a:gdLst>
                      <a:gd name="connsiteX0" fmla="*/ 34290 w 34290"/>
                      <a:gd name="connsiteY0" fmla="*/ 17145 h 34290"/>
                      <a:gd name="connsiteX1" fmla="*/ 17145 w 34290"/>
                      <a:gd name="connsiteY1" fmla="*/ 34290 h 34290"/>
                      <a:gd name="connsiteX2" fmla="*/ 0 w 34290"/>
                      <a:gd name="connsiteY2" fmla="*/ 17145 h 34290"/>
                      <a:gd name="connsiteX3" fmla="*/ 17145 w 34290"/>
                      <a:gd name="connsiteY3" fmla="*/ 0 h 34290"/>
                      <a:gd name="connsiteX4" fmla="*/ 34290 w 34290"/>
                      <a:gd name="connsiteY4" fmla="*/ 17145 h 34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90" h="34290">
                        <a:moveTo>
                          <a:pt x="34290" y="17145"/>
                        </a:moveTo>
                        <a:cubicBezTo>
                          <a:pt x="34290" y="26614"/>
                          <a:pt x="26614" y="34290"/>
                          <a:pt x="17145" y="34290"/>
                        </a:cubicBezTo>
                        <a:cubicBezTo>
                          <a:pt x="7676" y="34290"/>
                          <a:pt x="0" y="26614"/>
                          <a:pt x="0" y="17145"/>
                        </a:cubicBezTo>
                        <a:cubicBezTo>
                          <a:pt x="0" y="7676"/>
                          <a:pt x="7676" y="0"/>
                          <a:pt x="17145" y="0"/>
                        </a:cubicBezTo>
                        <a:cubicBezTo>
                          <a:pt x="26614" y="0"/>
                          <a:pt x="34290" y="7676"/>
                          <a:pt x="34290" y="17145"/>
                        </a:cubicBezTo>
                        <a:close/>
                      </a:path>
                    </a:pathLst>
                  </a:custGeom>
                  <a:solidFill>
                    <a:srgbClr val="B16214"/>
                  </a:solidFill>
                  <a:ln w="9525" cap="flat">
                    <a:noFill/>
                    <a:prstDash val="solid"/>
                    <a:miter/>
                  </a:ln>
                </p:spPr>
                <p:txBody>
                  <a:bodyPr rtlCol="0" anchor="ctr"/>
                  <a:lstStyle/>
                  <a:p>
                    <a:endParaRPr lang="en-US">
                      <a:latin typeface="Open Sans" panose="020B0606030504020204" pitchFamily="34" charset="0"/>
                      <a:ea typeface="Open Sans" panose="020B0606030504020204" pitchFamily="34" charset="0"/>
                      <a:cs typeface="Open Sans" panose="020B0606030504020204" pitchFamily="34" charset="0"/>
                    </a:endParaRPr>
                  </a:p>
                </p:txBody>
              </p:sp>
              <p:sp>
                <p:nvSpPr>
                  <p:cNvPr id="145" name="Freeform: Shape 144">
                    <a:extLst>
                      <a:ext uri="{FF2B5EF4-FFF2-40B4-BE49-F238E27FC236}">
                        <a16:creationId xmlns:a16="http://schemas.microsoft.com/office/drawing/2014/main" id="{FDF31898-B45A-9F0D-9BC2-57BD04A03D33}"/>
                      </a:ext>
                    </a:extLst>
                  </p:cNvPr>
                  <p:cNvSpPr/>
                  <p:nvPr/>
                </p:nvSpPr>
                <p:spPr>
                  <a:xfrm>
                    <a:off x="4911090" y="4545330"/>
                    <a:ext cx="34290" cy="34290"/>
                  </a:xfrm>
                  <a:custGeom>
                    <a:avLst/>
                    <a:gdLst>
                      <a:gd name="connsiteX0" fmla="*/ 34290 w 34290"/>
                      <a:gd name="connsiteY0" fmla="*/ 17145 h 34290"/>
                      <a:gd name="connsiteX1" fmla="*/ 17145 w 34290"/>
                      <a:gd name="connsiteY1" fmla="*/ 34290 h 34290"/>
                      <a:gd name="connsiteX2" fmla="*/ 0 w 34290"/>
                      <a:gd name="connsiteY2" fmla="*/ 17145 h 34290"/>
                      <a:gd name="connsiteX3" fmla="*/ 17145 w 34290"/>
                      <a:gd name="connsiteY3" fmla="*/ 0 h 34290"/>
                      <a:gd name="connsiteX4" fmla="*/ 34290 w 34290"/>
                      <a:gd name="connsiteY4" fmla="*/ 17145 h 34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90" h="34290">
                        <a:moveTo>
                          <a:pt x="34290" y="17145"/>
                        </a:moveTo>
                        <a:cubicBezTo>
                          <a:pt x="34290" y="26614"/>
                          <a:pt x="26614" y="34290"/>
                          <a:pt x="17145" y="34290"/>
                        </a:cubicBezTo>
                        <a:cubicBezTo>
                          <a:pt x="7676" y="34290"/>
                          <a:pt x="0" y="26614"/>
                          <a:pt x="0" y="17145"/>
                        </a:cubicBezTo>
                        <a:cubicBezTo>
                          <a:pt x="0" y="7676"/>
                          <a:pt x="7676" y="0"/>
                          <a:pt x="17145" y="0"/>
                        </a:cubicBezTo>
                        <a:cubicBezTo>
                          <a:pt x="26614" y="0"/>
                          <a:pt x="34290" y="7676"/>
                          <a:pt x="34290" y="17145"/>
                        </a:cubicBezTo>
                        <a:close/>
                      </a:path>
                    </a:pathLst>
                  </a:custGeom>
                  <a:solidFill>
                    <a:srgbClr val="B16214"/>
                  </a:solidFill>
                  <a:ln w="9525" cap="flat">
                    <a:noFill/>
                    <a:prstDash val="solid"/>
                    <a:miter/>
                  </a:ln>
                </p:spPr>
                <p:txBody>
                  <a:bodyPr rtlCol="0" anchor="ctr"/>
                  <a:lstStyle/>
                  <a:p>
                    <a:endParaRPr lang="en-US">
                      <a:latin typeface="Open Sans" panose="020B0606030504020204" pitchFamily="34" charset="0"/>
                      <a:ea typeface="Open Sans" panose="020B0606030504020204" pitchFamily="34" charset="0"/>
                      <a:cs typeface="Open Sans" panose="020B0606030504020204" pitchFamily="34" charset="0"/>
                    </a:endParaRPr>
                  </a:p>
                </p:txBody>
              </p:sp>
              <p:sp>
                <p:nvSpPr>
                  <p:cNvPr id="146" name="Freeform: Shape 145">
                    <a:extLst>
                      <a:ext uri="{FF2B5EF4-FFF2-40B4-BE49-F238E27FC236}">
                        <a16:creationId xmlns:a16="http://schemas.microsoft.com/office/drawing/2014/main" id="{3848160E-9910-E171-AB43-B8815AB9C2E1}"/>
                      </a:ext>
                    </a:extLst>
                  </p:cNvPr>
                  <p:cNvSpPr/>
                  <p:nvPr/>
                </p:nvSpPr>
                <p:spPr>
                  <a:xfrm>
                    <a:off x="5083492" y="4580572"/>
                    <a:ext cx="34290" cy="34290"/>
                  </a:xfrm>
                  <a:custGeom>
                    <a:avLst/>
                    <a:gdLst>
                      <a:gd name="connsiteX0" fmla="*/ 34290 w 34290"/>
                      <a:gd name="connsiteY0" fmla="*/ 17145 h 34290"/>
                      <a:gd name="connsiteX1" fmla="*/ 17145 w 34290"/>
                      <a:gd name="connsiteY1" fmla="*/ 34290 h 34290"/>
                      <a:gd name="connsiteX2" fmla="*/ 0 w 34290"/>
                      <a:gd name="connsiteY2" fmla="*/ 17145 h 34290"/>
                      <a:gd name="connsiteX3" fmla="*/ 17145 w 34290"/>
                      <a:gd name="connsiteY3" fmla="*/ 0 h 34290"/>
                      <a:gd name="connsiteX4" fmla="*/ 34290 w 34290"/>
                      <a:gd name="connsiteY4" fmla="*/ 17145 h 34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90" h="34290">
                        <a:moveTo>
                          <a:pt x="34290" y="17145"/>
                        </a:moveTo>
                        <a:cubicBezTo>
                          <a:pt x="34290" y="26614"/>
                          <a:pt x="26614" y="34290"/>
                          <a:pt x="17145" y="34290"/>
                        </a:cubicBezTo>
                        <a:cubicBezTo>
                          <a:pt x="7676" y="34290"/>
                          <a:pt x="0" y="26614"/>
                          <a:pt x="0" y="17145"/>
                        </a:cubicBezTo>
                        <a:cubicBezTo>
                          <a:pt x="0" y="7676"/>
                          <a:pt x="7676" y="0"/>
                          <a:pt x="17145" y="0"/>
                        </a:cubicBezTo>
                        <a:cubicBezTo>
                          <a:pt x="26614" y="0"/>
                          <a:pt x="34290" y="7676"/>
                          <a:pt x="34290" y="17145"/>
                        </a:cubicBezTo>
                        <a:close/>
                      </a:path>
                    </a:pathLst>
                  </a:custGeom>
                  <a:solidFill>
                    <a:srgbClr val="B16214"/>
                  </a:solidFill>
                  <a:ln w="9525" cap="flat">
                    <a:noFill/>
                    <a:prstDash val="solid"/>
                    <a:miter/>
                  </a:ln>
                </p:spPr>
                <p:txBody>
                  <a:bodyPr rtlCol="0" anchor="ctr"/>
                  <a:lstStyle/>
                  <a:p>
                    <a:endParaRPr lang="en-US">
                      <a:latin typeface="Open Sans" panose="020B0606030504020204" pitchFamily="34" charset="0"/>
                      <a:ea typeface="Open Sans" panose="020B0606030504020204" pitchFamily="34" charset="0"/>
                      <a:cs typeface="Open Sans" panose="020B0606030504020204" pitchFamily="34" charset="0"/>
                    </a:endParaRPr>
                  </a:p>
                </p:txBody>
              </p:sp>
              <p:sp>
                <p:nvSpPr>
                  <p:cNvPr id="147" name="Freeform: Shape 146">
                    <a:extLst>
                      <a:ext uri="{FF2B5EF4-FFF2-40B4-BE49-F238E27FC236}">
                        <a16:creationId xmlns:a16="http://schemas.microsoft.com/office/drawing/2014/main" id="{2E5B19B7-E326-B15D-2F1E-F9AD2E765ED9}"/>
                      </a:ext>
                    </a:extLst>
                  </p:cNvPr>
                  <p:cNvSpPr/>
                  <p:nvPr/>
                </p:nvSpPr>
                <p:spPr>
                  <a:xfrm>
                    <a:off x="5256847" y="4612957"/>
                    <a:ext cx="34290" cy="34290"/>
                  </a:xfrm>
                  <a:custGeom>
                    <a:avLst/>
                    <a:gdLst>
                      <a:gd name="connsiteX0" fmla="*/ 34290 w 34290"/>
                      <a:gd name="connsiteY0" fmla="*/ 17145 h 34290"/>
                      <a:gd name="connsiteX1" fmla="*/ 17145 w 34290"/>
                      <a:gd name="connsiteY1" fmla="*/ 34290 h 34290"/>
                      <a:gd name="connsiteX2" fmla="*/ 0 w 34290"/>
                      <a:gd name="connsiteY2" fmla="*/ 17145 h 34290"/>
                      <a:gd name="connsiteX3" fmla="*/ 17145 w 34290"/>
                      <a:gd name="connsiteY3" fmla="*/ 0 h 34290"/>
                      <a:gd name="connsiteX4" fmla="*/ 34290 w 34290"/>
                      <a:gd name="connsiteY4" fmla="*/ 17145 h 34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90" h="34290">
                        <a:moveTo>
                          <a:pt x="34290" y="17145"/>
                        </a:moveTo>
                        <a:cubicBezTo>
                          <a:pt x="34290" y="26614"/>
                          <a:pt x="26614" y="34290"/>
                          <a:pt x="17145" y="34290"/>
                        </a:cubicBezTo>
                        <a:cubicBezTo>
                          <a:pt x="7676" y="34290"/>
                          <a:pt x="0" y="26614"/>
                          <a:pt x="0" y="17145"/>
                        </a:cubicBezTo>
                        <a:cubicBezTo>
                          <a:pt x="0" y="7676"/>
                          <a:pt x="7676" y="0"/>
                          <a:pt x="17145" y="0"/>
                        </a:cubicBezTo>
                        <a:cubicBezTo>
                          <a:pt x="26614" y="0"/>
                          <a:pt x="34290" y="7676"/>
                          <a:pt x="34290" y="17145"/>
                        </a:cubicBezTo>
                        <a:close/>
                      </a:path>
                    </a:pathLst>
                  </a:custGeom>
                  <a:solidFill>
                    <a:srgbClr val="B16214"/>
                  </a:solidFill>
                  <a:ln w="9525" cap="flat">
                    <a:noFill/>
                    <a:prstDash val="solid"/>
                    <a:miter/>
                  </a:ln>
                </p:spPr>
                <p:txBody>
                  <a:bodyPr rtlCol="0" anchor="ctr"/>
                  <a:lstStyle/>
                  <a:p>
                    <a:endParaRPr lang="en-US">
                      <a:latin typeface="Open Sans" panose="020B0606030504020204" pitchFamily="34" charset="0"/>
                      <a:ea typeface="Open Sans" panose="020B0606030504020204" pitchFamily="34" charset="0"/>
                      <a:cs typeface="Open Sans" panose="020B0606030504020204" pitchFamily="34" charset="0"/>
                    </a:endParaRPr>
                  </a:p>
                </p:txBody>
              </p:sp>
              <p:sp>
                <p:nvSpPr>
                  <p:cNvPr id="148" name="Freeform: Shape 147">
                    <a:extLst>
                      <a:ext uri="{FF2B5EF4-FFF2-40B4-BE49-F238E27FC236}">
                        <a16:creationId xmlns:a16="http://schemas.microsoft.com/office/drawing/2014/main" id="{4D30136F-EA3A-9593-6341-60AEEBED0055}"/>
                      </a:ext>
                    </a:extLst>
                  </p:cNvPr>
                  <p:cNvSpPr/>
                  <p:nvPr/>
                </p:nvSpPr>
                <p:spPr>
                  <a:xfrm>
                    <a:off x="5429250" y="4647247"/>
                    <a:ext cx="34290" cy="34290"/>
                  </a:xfrm>
                  <a:custGeom>
                    <a:avLst/>
                    <a:gdLst>
                      <a:gd name="connsiteX0" fmla="*/ 34290 w 34290"/>
                      <a:gd name="connsiteY0" fmla="*/ 17145 h 34290"/>
                      <a:gd name="connsiteX1" fmla="*/ 17145 w 34290"/>
                      <a:gd name="connsiteY1" fmla="*/ 34290 h 34290"/>
                      <a:gd name="connsiteX2" fmla="*/ 0 w 34290"/>
                      <a:gd name="connsiteY2" fmla="*/ 17145 h 34290"/>
                      <a:gd name="connsiteX3" fmla="*/ 17145 w 34290"/>
                      <a:gd name="connsiteY3" fmla="*/ 0 h 34290"/>
                      <a:gd name="connsiteX4" fmla="*/ 34290 w 34290"/>
                      <a:gd name="connsiteY4" fmla="*/ 17145 h 34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90" h="34290">
                        <a:moveTo>
                          <a:pt x="34290" y="17145"/>
                        </a:moveTo>
                        <a:cubicBezTo>
                          <a:pt x="34290" y="26614"/>
                          <a:pt x="26614" y="34290"/>
                          <a:pt x="17145" y="34290"/>
                        </a:cubicBezTo>
                        <a:cubicBezTo>
                          <a:pt x="7676" y="34290"/>
                          <a:pt x="0" y="26614"/>
                          <a:pt x="0" y="17145"/>
                        </a:cubicBezTo>
                        <a:cubicBezTo>
                          <a:pt x="0" y="7676"/>
                          <a:pt x="7676" y="0"/>
                          <a:pt x="17145" y="0"/>
                        </a:cubicBezTo>
                        <a:cubicBezTo>
                          <a:pt x="26614" y="0"/>
                          <a:pt x="34290" y="7676"/>
                          <a:pt x="34290" y="17145"/>
                        </a:cubicBezTo>
                        <a:close/>
                      </a:path>
                    </a:pathLst>
                  </a:custGeom>
                  <a:solidFill>
                    <a:srgbClr val="B16214"/>
                  </a:solidFill>
                  <a:ln w="9525" cap="flat">
                    <a:noFill/>
                    <a:prstDash val="solid"/>
                    <a:miter/>
                  </a:ln>
                </p:spPr>
                <p:txBody>
                  <a:bodyPr rtlCol="0" anchor="ctr"/>
                  <a:lstStyle/>
                  <a:p>
                    <a:endParaRPr lang="en-US">
                      <a:latin typeface="Open Sans" panose="020B0606030504020204" pitchFamily="34" charset="0"/>
                      <a:ea typeface="Open Sans" panose="020B0606030504020204" pitchFamily="34" charset="0"/>
                      <a:cs typeface="Open Sans" panose="020B0606030504020204" pitchFamily="34" charset="0"/>
                    </a:endParaRPr>
                  </a:p>
                </p:txBody>
              </p:sp>
              <p:sp>
                <p:nvSpPr>
                  <p:cNvPr id="149" name="Freeform: Shape 148">
                    <a:extLst>
                      <a:ext uri="{FF2B5EF4-FFF2-40B4-BE49-F238E27FC236}">
                        <a16:creationId xmlns:a16="http://schemas.microsoft.com/office/drawing/2014/main" id="{ABEEFB88-1F63-A6EB-2DB5-58094AF1AE8A}"/>
                      </a:ext>
                    </a:extLst>
                  </p:cNvPr>
                  <p:cNvSpPr/>
                  <p:nvPr/>
                </p:nvSpPr>
                <p:spPr>
                  <a:xfrm>
                    <a:off x="5602605" y="4679632"/>
                    <a:ext cx="34290" cy="34290"/>
                  </a:xfrm>
                  <a:custGeom>
                    <a:avLst/>
                    <a:gdLst>
                      <a:gd name="connsiteX0" fmla="*/ 34290 w 34290"/>
                      <a:gd name="connsiteY0" fmla="*/ 17145 h 34290"/>
                      <a:gd name="connsiteX1" fmla="*/ 17145 w 34290"/>
                      <a:gd name="connsiteY1" fmla="*/ 34290 h 34290"/>
                      <a:gd name="connsiteX2" fmla="*/ 0 w 34290"/>
                      <a:gd name="connsiteY2" fmla="*/ 17145 h 34290"/>
                      <a:gd name="connsiteX3" fmla="*/ 17145 w 34290"/>
                      <a:gd name="connsiteY3" fmla="*/ 0 h 34290"/>
                      <a:gd name="connsiteX4" fmla="*/ 34290 w 34290"/>
                      <a:gd name="connsiteY4" fmla="*/ 17145 h 34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90" h="34290">
                        <a:moveTo>
                          <a:pt x="34290" y="17145"/>
                        </a:moveTo>
                        <a:cubicBezTo>
                          <a:pt x="34290" y="26614"/>
                          <a:pt x="26614" y="34290"/>
                          <a:pt x="17145" y="34290"/>
                        </a:cubicBezTo>
                        <a:cubicBezTo>
                          <a:pt x="7676" y="34290"/>
                          <a:pt x="0" y="26614"/>
                          <a:pt x="0" y="17145"/>
                        </a:cubicBezTo>
                        <a:cubicBezTo>
                          <a:pt x="0" y="7676"/>
                          <a:pt x="7676" y="0"/>
                          <a:pt x="17145" y="0"/>
                        </a:cubicBezTo>
                        <a:cubicBezTo>
                          <a:pt x="26614" y="0"/>
                          <a:pt x="34290" y="7676"/>
                          <a:pt x="34290" y="17145"/>
                        </a:cubicBezTo>
                        <a:close/>
                      </a:path>
                    </a:pathLst>
                  </a:custGeom>
                  <a:solidFill>
                    <a:srgbClr val="B16214"/>
                  </a:solidFill>
                  <a:ln w="9525" cap="flat">
                    <a:noFill/>
                    <a:prstDash val="solid"/>
                    <a:miter/>
                  </a:ln>
                </p:spPr>
                <p:txBody>
                  <a:bodyPr rtlCol="0" anchor="ctr"/>
                  <a:lstStyle/>
                  <a:p>
                    <a:endParaRPr lang="en-US">
                      <a:latin typeface="Open Sans" panose="020B0606030504020204" pitchFamily="34" charset="0"/>
                      <a:ea typeface="Open Sans" panose="020B0606030504020204" pitchFamily="34" charset="0"/>
                      <a:cs typeface="Open Sans" panose="020B0606030504020204" pitchFamily="34" charset="0"/>
                    </a:endParaRPr>
                  </a:p>
                </p:txBody>
              </p:sp>
              <p:sp>
                <p:nvSpPr>
                  <p:cNvPr id="150" name="Freeform: Shape 149">
                    <a:extLst>
                      <a:ext uri="{FF2B5EF4-FFF2-40B4-BE49-F238E27FC236}">
                        <a16:creationId xmlns:a16="http://schemas.microsoft.com/office/drawing/2014/main" id="{99447948-DEC7-9C52-6A4D-CF6369CC5CD5}"/>
                      </a:ext>
                    </a:extLst>
                  </p:cNvPr>
                  <p:cNvSpPr/>
                  <p:nvPr/>
                </p:nvSpPr>
                <p:spPr>
                  <a:xfrm>
                    <a:off x="5775960" y="4711065"/>
                    <a:ext cx="34290" cy="34290"/>
                  </a:xfrm>
                  <a:custGeom>
                    <a:avLst/>
                    <a:gdLst>
                      <a:gd name="connsiteX0" fmla="*/ 34290 w 34290"/>
                      <a:gd name="connsiteY0" fmla="*/ 17145 h 34290"/>
                      <a:gd name="connsiteX1" fmla="*/ 17145 w 34290"/>
                      <a:gd name="connsiteY1" fmla="*/ 34290 h 34290"/>
                      <a:gd name="connsiteX2" fmla="*/ 0 w 34290"/>
                      <a:gd name="connsiteY2" fmla="*/ 17145 h 34290"/>
                      <a:gd name="connsiteX3" fmla="*/ 17145 w 34290"/>
                      <a:gd name="connsiteY3" fmla="*/ 0 h 34290"/>
                      <a:gd name="connsiteX4" fmla="*/ 34290 w 34290"/>
                      <a:gd name="connsiteY4" fmla="*/ 17145 h 34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90" h="34290">
                        <a:moveTo>
                          <a:pt x="34290" y="17145"/>
                        </a:moveTo>
                        <a:cubicBezTo>
                          <a:pt x="34290" y="26614"/>
                          <a:pt x="26614" y="34290"/>
                          <a:pt x="17145" y="34290"/>
                        </a:cubicBezTo>
                        <a:cubicBezTo>
                          <a:pt x="7676" y="34290"/>
                          <a:pt x="0" y="26614"/>
                          <a:pt x="0" y="17145"/>
                        </a:cubicBezTo>
                        <a:cubicBezTo>
                          <a:pt x="0" y="7676"/>
                          <a:pt x="7676" y="0"/>
                          <a:pt x="17145" y="0"/>
                        </a:cubicBezTo>
                        <a:cubicBezTo>
                          <a:pt x="26614" y="0"/>
                          <a:pt x="34290" y="7676"/>
                          <a:pt x="34290" y="17145"/>
                        </a:cubicBezTo>
                        <a:close/>
                      </a:path>
                    </a:pathLst>
                  </a:custGeom>
                  <a:solidFill>
                    <a:srgbClr val="B16214"/>
                  </a:solidFill>
                  <a:ln w="9525" cap="flat">
                    <a:noFill/>
                    <a:prstDash val="solid"/>
                    <a:miter/>
                  </a:ln>
                </p:spPr>
                <p:txBody>
                  <a:bodyPr rtlCol="0" anchor="ctr"/>
                  <a:lstStyle/>
                  <a:p>
                    <a:endParaRPr lang="en-US">
                      <a:latin typeface="Open Sans" panose="020B0606030504020204" pitchFamily="34" charset="0"/>
                      <a:ea typeface="Open Sans" panose="020B0606030504020204" pitchFamily="34" charset="0"/>
                      <a:cs typeface="Open Sans" panose="020B0606030504020204" pitchFamily="34" charset="0"/>
                    </a:endParaRPr>
                  </a:p>
                </p:txBody>
              </p:sp>
              <p:sp>
                <p:nvSpPr>
                  <p:cNvPr id="151" name="Freeform: Shape 150">
                    <a:extLst>
                      <a:ext uri="{FF2B5EF4-FFF2-40B4-BE49-F238E27FC236}">
                        <a16:creationId xmlns:a16="http://schemas.microsoft.com/office/drawing/2014/main" id="{D86865D4-F9C2-7958-15BD-A9B5D61139FF}"/>
                      </a:ext>
                    </a:extLst>
                  </p:cNvPr>
                  <p:cNvSpPr/>
                  <p:nvPr/>
                </p:nvSpPr>
                <p:spPr>
                  <a:xfrm>
                    <a:off x="5948362" y="4739640"/>
                    <a:ext cx="34290" cy="34290"/>
                  </a:xfrm>
                  <a:custGeom>
                    <a:avLst/>
                    <a:gdLst>
                      <a:gd name="connsiteX0" fmla="*/ 34290 w 34290"/>
                      <a:gd name="connsiteY0" fmla="*/ 17145 h 34290"/>
                      <a:gd name="connsiteX1" fmla="*/ 17145 w 34290"/>
                      <a:gd name="connsiteY1" fmla="*/ 34290 h 34290"/>
                      <a:gd name="connsiteX2" fmla="*/ 0 w 34290"/>
                      <a:gd name="connsiteY2" fmla="*/ 17145 h 34290"/>
                      <a:gd name="connsiteX3" fmla="*/ 17145 w 34290"/>
                      <a:gd name="connsiteY3" fmla="*/ 0 h 34290"/>
                      <a:gd name="connsiteX4" fmla="*/ 34290 w 34290"/>
                      <a:gd name="connsiteY4" fmla="*/ 17145 h 34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90" h="34290">
                        <a:moveTo>
                          <a:pt x="34290" y="17145"/>
                        </a:moveTo>
                        <a:cubicBezTo>
                          <a:pt x="34290" y="26614"/>
                          <a:pt x="26614" y="34290"/>
                          <a:pt x="17145" y="34290"/>
                        </a:cubicBezTo>
                        <a:cubicBezTo>
                          <a:pt x="7676" y="34290"/>
                          <a:pt x="0" y="26614"/>
                          <a:pt x="0" y="17145"/>
                        </a:cubicBezTo>
                        <a:cubicBezTo>
                          <a:pt x="0" y="7676"/>
                          <a:pt x="7676" y="0"/>
                          <a:pt x="17145" y="0"/>
                        </a:cubicBezTo>
                        <a:cubicBezTo>
                          <a:pt x="26614" y="0"/>
                          <a:pt x="34290" y="7676"/>
                          <a:pt x="34290" y="17145"/>
                        </a:cubicBezTo>
                        <a:close/>
                      </a:path>
                    </a:pathLst>
                  </a:custGeom>
                  <a:solidFill>
                    <a:srgbClr val="B16214"/>
                  </a:solidFill>
                  <a:ln w="9525" cap="flat">
                    <a:noFill/>
                    <a:prstDash val="solid"/>
                    <a:miter/>
                  </a:ln>
                </p:spPr>
                <p:txBody>
                  <a:bodyPr rtlCol="0" anchor="ctr"/>
                  <a:lstStyle/>
                  <a:p>
                    <a:endParaRPr lang="en-US">
                      <a:latin typeface="Open Sans" panose="020B0606030504020204" pitchFamily="34" charset="0"/>
                      <a:ea typeface="Open Sans" panose="020B0606030504020204" pitchFamily="34" charset="0"/>
                      <a:cs typeface="Open Sans" panose="020B0606030504020204" pitchFamily="34" charset="0"/>
                    </a:endParaRPr>
                  </a:p>
                </p:txBody>
              </p:sp>
              <p:sp>
                <p:nvSpPr>
                  <p:cNvPr id="152" name="Freeform: Shape 151">
                    <a:extLst>
                      <a:ext uri="{FF2B5EF4-FFF2-40B4-BE49-F238E27FC236}">
                        <a16:creationId xmlns:a16="http://schemas.microsoft.com/office/drawing/2014/main" id="{DF258193-A00B-AE68-5D9E-65434731C14C}"/>
                      </a:ext>
                    </a:extLst>
                  </p:cNvPr>
                  <p:cNvSpPr/>
                  <p:nvPr/>
                </p:nvSpPr>
                <p:spPr>
                  <a:xfrm>
                    <a:off x="6121717" y="4763452"/>
                    <a:ext cx="34290" cy="34290"/>
                  </a:xfrm>
                  <a:custGeom>
                    <a:avLst/>
                    <a:gdLst>
                      <a:gd name="connsiteX0" fmla="*/ 34290 w 34290"/>
                      <a:gd name="connsiteY0" fmla="*/ 17145 h 34290"/>
                      <a:gd name="connsiteX1" fmla="*/ 17145 w 34290"/>
                      <a:gd name="connsiteY1" fmla="*/ 34290 h 34290"/>
                      <a:gd name="connsiteX2" fmla="*/ 0 w 34290"/>
                      <a:gd name="connsiteY2" fmla="*/ 17145 h 34290"/>
                      <a:gd name="connsiteX3" fmla="*/ 17145 w 34290"/>
                      <a:gd name="connsiteY3" fmla="*/ 0 h 34290"/>
                      <a:gd name="connsiteX4" fmla="*/ 34290 w 34290"/>
                      <a:gd name="connsiteY4" fmla="*/ 17145 h 34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90" h="34290">
                        <a:moveTo>
                          <a:pt x="34290" y="17145"/>
                        </a:moveTo>
                        <a:cubicBezTo>
                          <a:pt x="34290" y="26614"/>
                          <a:pt x="26614" y="34290"/>
                          <a:pt x="17145" y="34290"/>
                        </a:cubicBezTo>
                        <a:cubicBezTo>
                          <a:pt x="7676" y="34290"/>
                          <a:pt x="0" y="26614"/>
                          <a:pt x="0" y="17145"/>
                        </a:cubicBezTo>
                        <a:cubicBezTo>
                          <a:pt x="0" y="7676"/>
                          <a:pt x="7676" y="0"/>
                          <a:pt x="17145" y="0"/>
                        </a:cubicBezTo>
                        <a:cubicBezTo>
                          <a:pt x="26614" y="0"/>
                          <a:pt x="34290" y="7676"/>
                          <a:pt x="34290" y="17145"/>
                        </a:cubicBezTo>
                        <a:close/>
                      </a:path>
                    </a:pathLst>
                  </a:custGeom>
                  <a:solidFill>
                    <a:srgbClr val="B16214"/>
                  </a:solidFill>
                  <a:ln w="9525" cap="flat">
                    <a:noFill/>
                    <a:prstDash val="solid"/>
                    <a:miter/>
                  </a:ln>
                </p:spPr>
                <p:txBody>
                  <a:bodyPr rtlCol="0" anchor="ctr"/>
                  <a:lstStyle/>
                  <a:p>
                    <a:endParaRPr lang="en-US">
                      <a:latin typeface="Open Sans" panose="020B0606030504020204" pitchFamily="34" charset="0"/>
                      <a:ea typeface="Open Sans" panose="020B0606030504020204" pitchFamily="34" charset="0"/>
                      <a:cs typeface="Open Sans" panose="020B0606030504020204" pitchFamily="34" charset="0"/>
                    </a:endParaRPr>
                  </a:p>
                </p:txBody>
              </p:sp>
              <p:sp>
                <p:nvSpPr>
                  <p:cNvPr id="153" name="Freeform: Shape 152">
                    <a:extLst>
                      <a:ext uri="{FF2B5EF4-FFF2-40B4-BE49-F238E27FC236}">
                        <a16:creationId xmlns:a16="http://schemas.microsoft.com/office/drawing/2014/main" id="{7AD61D5E-ED60-A619-091D-C152F6836DA1}"/>
                      </a:ext>
                    </a:extLst>
                  </p:cNvPr>
                  <p:cNvSpPr/>
                  <p:nvPr/>
                </p:nvSpPr>
                <p:spPr>
                  <a:xfrm>
                    <a:off x="6294120" y="4788217"/>
                    <a:ext cx="34290" cy="34290"/>
                  </a:xfrm>
                  <a:custGeom>
                    <a:avLst/>
                    <a:gdLst>
                      <a:gd name="connsiteX0" fmla="*/ 34290 w 34290"/>
                      <a:gd name="connsiteY0" fmla="*/ 17145 h 34290"/>
                      <a:gd name="connsiteX1" fmla="*/ 17145 w 34290"/>
                      <a:gd name="connsiteY1" fmla="*/ 34290 h 34290"/>
                      <a:gd name="connsiteX2" fmla="*/ 0 w 34290"/>
                      <a:gd name="connsiteY2" fmla="*/ 17145 h 34290"/>
                      <a:gd name="connsiteX3" fmla="*/ 17145 w 34290"/>
                      <a:gd name="connsiteY3" fmla="*/ 0 h 34290"/>
                      <a:gd name="connsiteX4" fmla="*/ 34290 w 34290"/>
                      <a:gd name="connsiteY4" fmla="*/ 17145 h 34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90" h="34290">
                        <a:moveTo>
                          <a:pt x="34290" y="17145"/>
                        </a:moveTo>
                        <a:cubicBezTo>
                          <a:pt x="34290" y="26614"/>
                          <a:pt x="26614" y="34290"/>
                          <a:pt x="17145" y="34290"/>
                        </a:cubicBezTo>
                        <a:cubicBezTo>
                          <a:pt x="7676" y="34290"/>
                          <a:pt x="0" y="26614"/>
                          <a:pt x="0" y="17145"/>
                        </a:cubicBezTo>
                        <a:cubicBezTo>
                          <a:pt x="0" y="7676"/>
                          <a:pt x="7676" y="0"/>
                          <a:pt x="17145" y="0"/>
                        </a:cubicBezTo>
                        <a:cubicBezTo>
                          <a:pt x="26614" y="0"/>
                          <a:pt x="34290" y="7676"/>
                          <a:pt x="34290" y="17145"/>
                        </a:cubicBezTo>
                        <a:close/>
                      </a:path>
                    </a:pathLst>
                  </a:custGeom>
                  <a:solidFill>
                    <a:srgbClr val="B16214"/>
                  </a:solidFill>
                  <a:ln w="9525" cap="flat">
                    <a:noFill/>
                    <a:prstDash val="solid"/>
                    <a:miter/>
                  </a:ln>
                </p:spPr>
                <p:txBody>
                  <a:bodyPr rtlCol="0" anchor="ctr"/>
                  <a:lstStyle/>
                  <a:p>
                    <a:endParaRPr lang="en-US">
                      <a:latin typeface="Open Sans" panose="020B0606030504020204" pitchFamily="34" charset="0"/>
                      <a:ea typeface="Open Sans" panose="020B0606030504020204" pitchFamily="34" charset="0"/>
                      <a:cs typeface="Open Sans" panose="020B0606030504020204" pitchFamily="34" charset="0"/>
                    </a:endParaRPr>
                  </a:p>
                </p:txBody>
              </p:sp>
              <p:sp>
                <p:nvSpPr>
                  <p:cNvPr id="154" name="Freeform: Shape 153">
                    <a:extLst>
                      <a:ext uri="{FF2B5EF4-FFF2-40B4-BE49-F238E27FC236}">
                        <a16:creationId xmlns:a16="http://schemas.microsoft.com/office/drawing/2014/main" id="{47E40346-1B60-33B7-2972-F970662CE123}"/>
                      </a:ext>
                    </a:extLst>
                  </p:cNvPr>
                  <p:cNvSpPr/>
                  <p:nvPr/>
                </p:nvSpPr>
                <p:spPr>
                  <a:xfrm>
                    <a:off x="6467475" y="4805362"/>
                    <a:ext cx="34290" cy="34290"/>
                  </a:xfrm>
                  <a:custGeom>
                    <a:avLst/>
                    <a:gdLst>
                      <a:gd name="connsiteX0" fmla="*/ 34290 w 34290"/>
                      <a:gd name="connsiteY0" fmla="*/ 17145 h 34290"/>
                      <a:gd name="connsiteX1" fmla="*/ 17145 w 34290"/>
                      <a:gd name="connsiteY1" fmla="*/ 34290 h 34290"/>
                      <a:gd name="connsiteX2" fmla="*/ 0 w 34290"/>
                      <a:gd name="connsiteY2" fmla="*/ 17145 h 34290"/>
                      <a:gd name="connsiteX3" fmla="*/ 17145 w 34290"/>
                      <a:gd name="connsiteY3" fmla="*/ 0 h 34290"/>
                      <a:gd name="connsiteX4" fmla="*/ 34290 w 34290"/>
                      <a:gd name="connsiteY4" fmla="*/ 17145 h 34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90" h="34290">
                        <a:moveTo>
                          <a:pt x="34290" y="17145"/>
                        </a:moveTo>
                        <a:cubicBezTo>
                          <a:pt x="34290" y="26614"/>
                          <a:pt x="26614" y="34290"/>
                          <a:pt x="17145" y="34290"/>
                        </a:cubicBezTo>
                        <a:cubicBezTo>
                          <a:pt x="7676" y="34290"/>
                          <a:pt x="0" y="26614"/>
                          <a:pt x="0" y="17145"/>
                        </a:cubicBezTo>
                        <a:cubicBezTo>
                          <a:pt x="0" y="7676"/>
                          <a:pt x="7676" y="0"/>
                          <a:pt x="17145" y="0"/>
                        </a:cubicBezTo>
                        <a:cubicBezTo>
                          <a:pt x="26614" y="0"/>
                          <a:pt x="34290" y="7676"/>
                          <a:pt x="34290" y="17145"/>
                        </a:cubicBezTo>
                        <a:close/>
                      </a:path>
                    </a:pathLst>
                  </a:custGeom>
                  <a:solidFill>
                    <a:srgbClr val="B16214"/>
                  </a:solidFill>
                  <a:ln w="9525" cap="flat">
                    <a:noFill/>
                    <a:prstDash val="solid"/>
                    <a:miter/>
                  </a:ln>
                </p:spPr>
                <p:txBody>
                  <a:bodyPr rtlCol="0" anchor="ctr"/>
                  <a:lstStyle/>
                  <a:p>
                    <a:endParaRPr lang="en-US">
                      <a:latin typeface="Open Sans" panose="020B0606030504020204" pitchFamily="34" charset="0"/>
                      <a:ea typeface="Open Sans" panose="020B0606030504020204" pitchFamily="34" charset="0"/>
                      <a:cs typeface="Open Sans" panose="020B0606030504020204" pitchFamily="34" charset="0"/>
                    </a:endParaRPr>
                  </a:p>
                </p:txBody>
              </p:sp>
              <p:sp>
                <p:nvSpPr>
                  <p:cNvPr id="155" name="Freeform: Shape 154">
                    <a:extLst>
                      <a:ext uri="{FF2B5EF4-FFF2-40B4-BE49-F238E27FC236}">
                        <a16:creationId xmlns:a16="http://schemas.microsoft.com/office/drawing/2014/main" id="{CEA67B0D-D555-5E27-FA30-7B05C9161D63}"/>
                      </a:ext>
                    </a:extLst>
                  </p:cNvPr>
                  <p:cNvSpPr/>
                  <p:nvPr/>
                </p:nvSpPr>
                <p:spPr>
                  <a:xfrm>
                    <a:off x="6640830" y="4822507"/>
                    <a:ext cx="34290" cy="34290"/>
                  </a:xfrm>
                  <a:custGeom>
                    <a:avLst/>
                    <a:gdLst>
                      <a:gd name="connsiteX0" fmla="*/ 34290 w 34290"/>
                      <a:gd name="connsiteY0" fmla="*/ 17145 h 34290"/>
                      <a:gd name="connsiteX1" fmla="*/ 17145 w 34290"/>
                      <a:gd name="connsiteY1" fmla="*/ 34290 h 34290"/>
                      <a:gd name="connsiteX2" fmla="*/ 0 w 34290"/>
                      <a:gd name="connsiteY2" fmla="*/ 17145 h 34290"/>
                      <a:gd name="connsiteX3" fmla="*/ 17145 w 34290"/>
                      <a:gd name="connsiteY3" fmla="*/ 0 h 34290"/>
                      <a:gd name="connsiteX4" fmla="*/ 34290 w 34290"/>
                      <a:gd name="connsiteY4" fmla="*/ 17145 h 34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90" h="34290">
                        <a:moveTo>
                          <a:pt x="34290" y="17145"/>
                        </a:moveTo>
                        <a:cubicBezTo>
                          <a:pt x="34290" y="26614"/>
                          <a:pt x="26614" y="34290"/>
                          <a:pt x="17145" y="34290"/>
                        </a:cubicBezTo>
                        <a:cubicBezTo>
                          <a:pt x="7676" y="34290"/>
                          <a:pt x="0" y="26614"/>
                          <a:pt x="0" y="17145"/>
                        </a:cubicBezTo>
                        <a:cubicBezTo>
                          <a:pt x="0" y="7676"/>
                          <a:pt x="7676" y="0"/>
                          <a:pt x="17145" y="0"/>
                        </a:cubicBezTo>
                        <a:cubicBezTo>
                          <a:pt x="26614" y="0"/>
                          <a:pt x="34290" y="7676"/>
                          <a:pt x="34290" y="17145"/>
                        </a:cubicBezTo>
                        <a:close/>
                      </a:path>
                    </a:pathLst>
                  </a:custGeom>
                  <a:solidFill>
                    <a:srgbClr val="B16214"/>
                  </a:solidFill>
                  <a:ln w="9525" cap="flat">
                    <a:noFill/>
                    <a:prstDash val="solid"/>
                    <a:miter/>
                  </a:ln>
                </p:spPr>
                <p:txBody>
                  <a:bodyPr rtlCol="0" anchor="ctr"/>
                  <a:lstStyle/>
                  <a:p>
                    <a:endParaRPr lang="en-US">
                      <a:latin typeface="Open Sans" panose="020B0606030504020204" pitchFamily="34" charset="0"/>
                      <a:ea typeface="Open Sans" panose="020B0606030504020204" pitchFamily="34" charset="0"/>
                      <a:cs typeface="Open Sans" panose="020B0606030504020204" pitchFamily="34" charset="0"/>
                    </a:endParaRPr>
                  </a:p>
                </p:txBody>
              </p:sp>
              <p:sp>
                <p:nvSpPr>
                  <p:cNvPr id="156" name="Freeform: Shape 155">
                    <a:extLst>
                      <a:ext uri="{FF2B5EF4-FFF2-40B4-BE49-F238E27FC236}">
                        <a16:creationId xmlns:a16="http://schemas.microsoft.com/office/drawing/2014/main" id="{856D2A5B-8ED8-6CE1-E37C-1FE26F071765}"/>
                      </a:ext>
                    </a:extLst>
                  </p:cNvPr>
                  <p:cNvSpPr/>
                  <p:nvPr/>
                </p:nvSpPr>
                <p:spPr>
                  <a:xfrm>
                    <a:off x="6813232" y="4836795"/>
                    <a:ext cx="34290" cy="34290"/>
                  </a:xfrm>
                  <a:custGeom>
                    <a:avLst/>
                    <a:gdLst>
                      <a:gd name="connsiteX0" fmla="*/ 34290 w 34290"/>
                      <a:gd name="connsiteY0" fmla="*/ 17145 h 34290"/>
                      <a:gd name="connsiteX1" fmla="*/ 17145 w 34290"/>
                      <a:gd name="connsiteY1" fmla="*/ 34290 h 34290"/>
                      <a:gd name="connsiteX2" fmla="*/ 0 w 34290"/>
                      <a:gd name="connsiteY2" fmla="*/ 17145 h 34290"/>
                      <a:gd name="connsiteX3" fmla="*/ 17145 w 34290"/>
                      <a:gd name="connsiteY3" fmla="*/ 0 h 34290"/>
                      <a:gd name="connsiteX4" fmla="*/ 34290 w 34290"/>
                      <a:gd name="connsiteY4" fmla="*/ 17145 h 34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90" h="34290">
                        <a:moveTo>
                          <a:pt x="34290" y="17145"/>
                        </a:moveTo>
                        <a:cubicBezTo>
                          <a:pt x="34290" y="26614"/>
                          <a:pt x="26614" y="34290"/>
                          <a:pt x="17145" y="34290"/>
                        </a:cubicBezTo>
                        <a:cubicBezTo>
                          <a:pt x="7676" y="34290"/>
                          <a:pt x="0" y="26614"/>
                          <a:pt x="0" y="17145"/>
                        </a:cubicBezTo>
                        <a:cubicBezTo>
                          <a:pt x="0" y="7676"/>
                          <a:pt x="7676" y="0"/>
                          <a:pt x="17145" y="0"/>
                        </a:cubicBezTo>
                        <a:cubicBezTo>
                          <a:pt x="26614" y="0"/>
                          <a:pt x="34290" y="7676"/>
                          <a:pt x="34290" y="17145"/>
                        </a:cubicBezTo>
                        <a:close/>
                      </a:path>
                    </a:pathLst>
                  </a:custGeom>
                  <a:solidFill>
                    <a:srgbClr val="B16214"/>
                  </a:solidFill>
                  <a:ln w="9525" cap="flat">
                    <a:noFill/>
                    <a:prstDash val="solid"/>
                    <a:miter/>
                  </a:ln>
                </p:spPr>
                <p:txBody>
                  <a:bodyPr rtlCol="0" anchor="ctr"/>
                  <a:lstStyle/>
                  <a:p>
                    <a:endParaRPr lang="en-US">
                      <a:latin typeface="Open Sans" panose="020B0606030504020204" pitchFamily="34" charset="0"/>
                      <a:ea typeface="Open Sans" panose="020B0606030504020204" pitchFamily="34" charset="0"/>
                      <a:cs typeface="Open Sans" panose="020B0606030504020204" pitchFamily="34" charset="0"/>
                    </a:endParaRPr>
                  </a:p>
                </p:txBody>
              </p:sp>
              <p:sp>
                <p:nvSpPr>
                  <p:cNvPr id="157" name="Freeform: Shape 156">
                    <a:extLst>
                      <a:ext uri="{FF2B5EF4-FFF2-40B4-BE49-F238E27FC236}">
                        <a16:creationId xmlns:a16="http://schemas.microsoft.com/office/drawing/2014/main" id="{3F1E9CCE-C65A-AAF8-565A-5EC21403B2B0}"/>
                      </a:ext>
                    </a:extLst>
                  </p:cNvPr>
                  <p:cNvSpPr/>
                  <p:nvPr/>
                </p:nvSpPr>
                <p:spPr>
                  <a:xfrm>
                    <a:off x="6986587" y="4852035"/>
                    <a:ext cx="34289" cy="34290"/>
                  </a:xfrm>
                  <a:custGeom>
                    <a:avLst/>
                    <a:gdLst>
                      <a:gd name="connsiteX0" fmla="*/ 34290 w 34289"/>
                      <a:gd name="connsiteY0" fmla="*/ 17145 h 34290"/>
                      <a:gd name="connsiteX1" fmla="*/ 17145 w 34289"/>
                      <a:gd name="connsiteY1" fmla="*/ 34290 h 34290"/>
                      <a:gd name="connsiteX2" fmla="*/ 0 w 34289"/>
                      <a:gd name="connsiteY2" fmla="*/ 17145 h 34290"/>
                      <a:gd name="connsiteX3" fmla="*/ 17145 w 34289"/>
                      <a:gd name="connsiteY3" fmla="*/ 0 h 34290"/>
                      <a:gd name="connsiteX4" fmla="*/ 34290 w 34289"/>
                      <a:gd name="connsiteY4" fmla="*/ 17145 h 34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89" h="34290">
                        <a:moveTo>
                          <a:pt x="34290" y="17145"/>
                        </a:moveTo>
                        <a:cubicBezTo>
                          <a:pt x="34290" y="26614"/>
                          <a:pt x="26613" y="34290"/>
                          <a:pt x="17145" y="34290"/>
                        </a:cubicBezTo>
                        <a:cubicBezTo>
                          <a:pt x="7676" y="34290"/>
                          <a:pt x="0" y="26614"/>
                          <a:pt x="0" y="17145"/>
                        </a:cubicBezTo>
                        <a:cubicBezTo>
                          <a:pt x="0" y="7676"/>
                          <a:pt x="7676" y="0"/>
                          <a:pt x="17145" y="0"/>
                        </a:cubicBezTo>
                        <a:cubicBezTo>
                          <a:pt x="26614" y="0"/>
                          <a:pt x="34290" y="7676"/>
                          <a:pt x="34290" y="17145"/>
                        </a:cubicBezTo>
                        <a:close/>
                      </a:path>
                    </a:pathLst>
                  </a:custGeom>
                  <a:solidFill>
                    <a:srgbClr val="B16214"/>
                  </a:solidFill>
                  <a:ln w="9525" cap="flat">
                    <a:noFill/>
                    <a:prstDash val="solid"/>
                    <a:miter/>
                  </a:ln>
                </p:spPr>
                <p:txBody>
                  <a:bodyPr rtlCol="0" anchor="ctr"/>
                  <a:lstStyle/>
                  <a:p>
                    <a:endParaRPr lang="en-US">
                      <a:latin typeface="Open Sans" panose="020B0606030504020204" pitchFamily="34" charset="0"/>
                      <a:ea typeface="Open Sans" panose="020B0606030504020204" pitchFamily="34" charset="0"/>
                      <a:cs typeface="Open Sans" panose="020B0606030504020204" pitchFamily="34" charset="0"/>
                    </a:endParaRPr>
                  </a:p>
                </p:txBody>
              </p:sp>
              <p:sp>
                <p:nvSpPr>
                  <p:cNvPr id="158" name="Freeform: Shape 157">
                    <a:extLst>
                      <a:ext uri="{FF2B5EF4-FFF2-40B4-BE49-F238E27FC236}">
                        <a16:creationId xmlns:a16="http://schemas.microsoft.com/office/drawing/2014/main" id="{03098419-2323-A763-4CE1-FF656C7AE463}"/>
                      </a:ext>
                    </a:extLst>
                  </p:cNvPr>
                  <p:cNvSpPr/>
                  <p:nvPr/>
                </p:nvSpPr>
                <p:spPr>
                  <a:xfrm>
                    <a:off x="7158990" y="4867275"/>
                    <a:ext cx="34289" cy="34290"/>
                  </a:xfrm>
                  <a:custGeom>
                    <a:avLst/>
                    <a:gdLst>
                      <a:gd name="connsiteX0" fmla="*/ 34290 w 34289"/>
                      <a:gd name="connsiteY0" fmla="*/ 17145 h 34290"/>
                      <a:gd name="connsiteX1" fmla="*/ 17145 w 34289"/>
                      <a:gd name="connsiteY1" fmla="*/ 34290 h 34290"/>
                      <a:gd name="connsiteX2" fmla="*/ 0 w 34289"/>
                      <a:gd name="connsiteY2" fmla="*/ 17145 h 34290"/>
                      <a:gd name="connsiteX3" fmla="*/ 17145 w 34289"/>
                      <a:gd name="connsiteY3" fmla="*/ 0 h 34290"/>
                      <a:gd name="connsiteX4" fmla="*/ 34290 w 34289"/>
                      <a:gd name="connsiteY4" fmla="*/ 17145 h 34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89" h="34290">
                        <a:moveTo>
                          <a:pt x="34290" y="17145"/>
                        </a:moveTo>
                        <a:cubicBezTo>
                          <a:pt x="34290" y="26614"/>
                          <a:pt x="26614" y="34290"/>
                          <a:pt x="17145" y="34290"/>
                        </a:cubicBezTo>
                        <a:cubicBezTo>
                          <a:pt x="7676" y="34290"/>
                          <a:pt x="0" y="26614"/>
                          <a:pt x="0" y="17145"/>
                        </a:cubicBezTo>
                        <a:cubicBezTo>
                          <a:pt x="0" y="7676"/>
                          <a:pt x="7677" y="0"/>
                          <a:pt x="17145" y="0"/>
                        </a:cubicBezTo>
                        <a:cubicBezTo>
                          <a:pt x="26614" y="0"/>
                          <a:pt x="34290" y="7676"/>
                          <a:pt x="34290" y="17145"/>
                        </a:cubicBezTo>
                        <a:close/>
                      </a:path>
                    </a:pathLst>
                  </a:custGeom>
                  <a:solidFill>
                    <a:srgbClr val="B16214"/>
                  </a:solidFill>
                  <a:ln w="9525" cap="flat">
                    <a:noFill/>
                    <a:prstDash val="solid"/>
                    <a:miter/>
                  </a:ln>
                </p:spPr>
                <p:txBody>
                  <a:bodyPr rtlCol="0" anchor="ctr"/>
                  <a:lstStyle/>
                  <a:p>
                    <a:endParaRPr lang="en-US">
                      <a:latin typeface="Open Sans" panose="020B0606030504020204" pitchFamily="34" charset="0"/>
                      <a:ea typeface="Open Sans" panose="020B0606030504020204" pitchFamily="34" charset="0"/>
                      <a:cs typeface="Open Sans" panose="020B0606030504020204" pitchFamily="34" charset="0"/>
                    </a:endParaRPr>
                  </a:p>
                </p:txBody>
              </p:sp>
              <p:sp>
                <p:nvSpPr>
                  <p:cNvPr id="159" name="Freeform: Shape 158">
                    <a:extLst>
                      <a:ext uri="{FF2B5EF4-FFF2-40B4-BE49-F238E27FC236}">
                        <a16:creationId xmlns:a16="http://schemas.microsoft.com/office/drawing/2014/main" id="{40191120-5647-79E4-6588-76718A1EDCA7}"/>
                      </a:ext>
                    </a:extLst>
                  </p:cNvPr>
                  <p:cNvSpPr/>
                  <p:nvPr/>
                </p:nvSpPr>
                <p:spPr>
                  <a:xfrm>
                    <a:off x="7332345" y="4872037"/>
                    <a:ext cx="34289" cy="34290"/>
                  </a:xfrm>
                  <a:custGeom>
                    <a:avLst/>
                    <a:gdLst>
                      <a:gd name="connsiteX0" fmla="*/ 34290 w 34289"/>
                      <a:gd name="connsiteY0" fmla="*/ 17145 h 34290"/>
                      <a:gd name="connsiteX1" fmla="*/ 17145 w 34289"/>
                      <a:gd name="connsiteY1" fmla="*/ 34290 h 34290"/>
                      <a:gd name="connsiteX2" fmla="*/ 0 w 34289"/>
                      <a:gd name="connsiteY2" fmla="*/ 17145 h 34290"/>
                      <a:gd name="connsiteX3" fmla="*/ 17145 w 34289"/>
                      <a:gd name="connsiteY3" fmla="*/ 0 h 34290"/>
                      <a:gd name="connsiteX4" fmla="*/ 34290 w 34289"/>
                      <a:gd name="connsiteY4" fmla="*/ 17145 h 34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89" h="34290">
                        <a:moveTo>
                          <a:pt x="34290" y="17145"/>
                        </a:moveTo>
                        <a:cubicBezTo>
                          <a:pt x="34290" y="26614"/>
                          <a:pt x="26614" y="34290"/>
                          <a:pt x="17145" y="34290"/>
                        </a:cubicBezTo>
                        <a:cubicBezTo>
                          <a:pt x="7676" y="34290"/>
                          <a:pt x="0" y="26614"/>
                          <a:pt x="0" y="17145"/>
                        </a:cubicBezTo>
                        <a:cubicBezTo>
                          <a:pt x="0" y="7676"/>
                          <a:pt x="7677" y="0"/>
                          <a:pt x="17145" y="0"/>
                        </a:cubicBezTo>
                        <a:cubicBezTo>
                          <a:pt x="26615" y="0"/>
                          <a:pt x="34290" y="7676"/>
                          <a:pt x="34290" y="17145"/>
                        </a:cubicBezTo>
                        <a:close/>
                      </a:path>
                    </a:pathLst>
                  </a:custGeom>
                  <a:solidFill>
                    <a:srgbClr val="B16214"/>
                  </a:solidFill>
                  <a:ln w="9525" cap="flat">
                    <a:noFill/>
                    <a:prstDash val="solid"/>
                    <a:miter/>
                  </a:ln>
                </p:spPr>
                <p:txBody>
                  <a:bodyPr rtlCol="0" anchor="ctr"/>
                  <a:lstStyle/>
                  <a:p>
                    <a:endParaRPr lang="en-US">
                      <a:latin typeface="Open Sans" panose="020B0606030504020204" pitchFamily="34" charset="0"/>
                      <a:ea typeface="Open Sans" panose="020B0606030504020204" pitchFamily="34" charset="0"/>
                      <a:cs typeface="Open Sans" panose="020B0606030504020204" pitchFamily="34" charset="0"/>
                    </a:endParaRPr>
                  </a:p>
                </p:txBody>
              </p:sp>
              <p:sp>
                <p:nvSpPr>
                  <p:cNvPr id="160" name="Freeform: Shape 159">
                    <a:extLst>
                      <a:ext uri="{FF2B5EF4-FFF2-40B4-BE49-F238E27FC236}">
                        <a16:creationId xmlns:a16="http://schemas.microsoft.com/office/drawing/2014/main" id="{B33FB74F-8CA4-CA80-4BD6-C6718294E762}"/>
                      </a:ext>
                    </a:extLst>
                  </p:cNvPr>
                  <p:cNvSpPr/>
                  <p:nvPr/>
                </p:nvSpPr>
                <p:spPr>
                  <a:xfrm>
                    <a:off x="7505700" y="4880610"/>
                    <a:ext cx="34289" cy="34290"/>
                  </a:xfrm>
                  <a:custGeom>
                    <a:avLst/>
                    <a:gdLst>
                      <a:gd name="connsiteX0" fmla="*/ 34290 w 34289"/>
                      <a:gd name="connsiteY0" fmla="*/ 17145 h 34290"/>
                      <a:gd name="connsiteX1" fmla="*/ 17145 w 34289"/>
                      <a:gd name="connsiteY1" fmla="*/ 34290 h 34290"/>
                      <a:gd name="connsiteX2" fmla="*/ 0 w 34289"/>
                      <a:gd name="connsiteY2" fmla="*/ 17145 h 34290"/>
                      <a:gd name="connsiteX3" fmla="*/ 17145 w 34289"/>
                      <a:gd name="connsiteY3" fmla="*/ 0 h 34290"/>
                      <a:gd name="connsiteX4" fmla="*/ 34290 w 34289"/>
                      <a:gd name="connsiteY4" fmla="*/ 17145 h 34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89" h="34290">
                        <a:moveTo>
                          <a:pt x="34290" y="17145"/>
                        </a:moveTo>
                        <a:cubicBezTo>
                          <a:pt x="34290" y="26614"/>
                          <a:pt x="26613" y="34290"/>
                          <a:pt x="17145" y="34290"/>
                        </a:cubicBezTo>
                        <a:cubicBezTo>
                          <a:pt x="7676" y="34290"/>
                          <a:pt x="0" y="26614"/>
                          <a:pt x="0" y="17145"/>
                        </a:cubicBezTo>
                        <a:cubicBezTo>
                          <a:pt x="0" y="7676"/>
                          <a:pt x="7676" y="0"/>
                          <a:pt x="17145" y="0"/>
                        </a:cubicBezTo>
                        <a:cubicBezTo>
                          <a:pt x="26614" y="0"/>
                          <a:pt x="34290" y="7676"/>
                          <a:pt x="34290" y="17145"/>
                        </a:cubicBezTo>
                        <a:close/>
                      </a:path>
                    </a:pathLst>
                  </a:custGeom>
                  <a:solidFill>
                    <a:srgbClr val="B16214"/>
                  </a:solidFill>
                  <a:ln w="9525" cap="flat">
                    <a:noFill/>
                    <a:prstDash val="solid"/>
                    <a:miter/>
                  </a:ln>
                </p:spPr>
                <p:txBody>
                  <a:bodyPr rtlCol="0" anchor="ctr"/>
                  <a:lstStyle/>
                  <a:p>
                    <a:endParaRPr lang="en-US">
                      <a:latin typeface="Open Sans" panose="020B0606030504020204" pitchFamily="34" charset="0"/>
                      <a:ea typeface="Open Sans" panose="020B0606030504020204" pitchFamily="34" charset="0"/>
                      <a:cs typeface="Open Sans" panose="020B0606030504020204" pitchFamily="34" charset="0"/>
                    </a:endParaRPr>
                  </a:p>
                </p:txBody>
              </p:sp>
              <p:sp>
                <p:nvSpPr>
                  <p:cNvPr id="161" name="Freeform: Shape 160">
                    <a:extLst>
                      <a:ext uri="{FF2B5EF4-FFF2-40B4-BE49-F238E27FC236}">
                        <a16:creationId xmlns:a16="http://schemas.microsoft.com/office/drawing/2014/main" id="{BB71DE86-D8E8-5CFB-D688-2B8791847C3C}"/>
                      </a:ext>
                    </a:extLst>
                  </p:cNvPr>
                  <p:cNvSpPr/>
                  <p:nvPr/>
                </p:nvSpPr>
                <p:spPr>
                  <a:xfrm>
                    <a:off x="7678102" y="4884420"/>
                    <a:ext cx="34289" cy="34290"/>
                  </a:xfrm>
                  <a:custGeom>
                    <a:avLst/>
                    <a:gdLst>
                      <a:gd name="connsiteX0" fmla="*/ 34290 w 34289"/>
                      <a:gd name="connsiteY0" fmla="*/ 17145 h 34290"/>
                      <a:gd name="connsiteX1" fmla="*/ 17145 w 34289"/>
                      <a:gd name="connsiteY1" fmla="*/ 34290 h 34290"/>
                      <a:gd name="connsiteX2" fmla="*/ 0 w 34289"/>
                      <a:gd name="connsiteY2" fmla="*/ 17145 h 34290"/>
                      <a:gd name="connsiteX3" fmla="*/ 17145 w 34289"/>
                      <a:gd name="connsiteY3" fmla="*/ 0 h 34290"/>
                      <a:gd name="connsiteX4" fmla="*/ 34290 w 34289"/>
                      <a:gd name="connsiteY4" fmla="*/ 17145 h 34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89" h="34290">
                        <a:moveTo>
                          <a:pt x="34290" y="17145"/>
                        </a:moveTo>
                        <a:cubicBezTo>
                          <a:pt x="34290" y="26614"/>
                          <a:pt x="26614" y="34290"/>
                          <a:pt x="17145" y="34290"/>
                        </a:cubicBezTo>
                        <a:cubicBezTo>
                          <a:pt x="7676" y="34290"/>
                          <a:pt x="0" y="26614"/>
                          <a:pt x="0" y="17145"/>
                        </a:cubicBezTo>
                        <a:cubicBezTo>
                          <a:pt x="0" y="7676"/>
                          <a:pt x="7677" y="0"/>
                          <a:pt x="17145" y="0"/>
                        </a:cubicBezTo>
                        <a:cubicBezTo>
                          <a:pt x="26614" y="0"/>
                          <a:pt x="34290" y="7676"/>
                          <a:pt x="34290" y="17145"/>
                        </a:cubicBezTo>
                        <a:close/>
                      </a:path>
                    </a:pathLst>
                  </a:custGeom>
                  <a:solidFill>
                    <a:srgbClr val="B16214"/>
                  </a:solidFill>
                  <a:ln w="9525" cap="flat">
                    <a:noFill/>
                    <a:prstDash val="solid"/>
                    <a:miter/>
                  </a:ln>
                </p:spPr>
                <p:txBody>
                  <a:bodyPr rtlCol="0" anchor="ctr"/>
                  <a:lstStyle/>
                  <a:p>
                    <a:endParaRPr lang="en-US">
                      <a:latin typeface="Open Sans" panose="020B0606030504020204" pitchFamily="34" charset="0"/>
                      <a:ea typeface="Open Sans" panose="020B0606030504020204" pitchFamily="34" charset="0"/>
                      <a:cs typeface="Open Sans" panose="020B0606030504020204" pitchFamily="34" charset="0"/>
                    </a:endParaRPr>
                  </a:p>
                </p:txBody>
              </p:sp>
              <p:sp>
                <p:nvSpPr>
                  <p:cNvPr id="162" name="Freeform: Shape 161">
                    <a:extLst>
                      <a:ext uri="{FF2B5EF4-FFF2-40B4-BE49-F238E27FC236}">
                        <a16:creationId xmlns:a16="http://schemas.microsoft.com/office/drawing/2014/main" id="{5CDE9E7F-C193-74F3-F212-72E28B4E125F}"/>
                      </a:ext>
                    </a:extLst>
                  </p:cNvPr>
                  <p:cNvSpPr/>
                  <p:nvPr/>
                </p:nvSpPr>
                <p:spPr>
                  <a:xfrm>
                    <a:off x="7851457" y="4890135"/>
                    <a:ext cx="34289" cy="34290"/>
                  </a:xfrm>
                  <a:custGeom>
                    <a:avLst/>
                    <a:gdLst>
                      <a:gd name="connsiteX0" fmla="*/ 34290 w 34289"/>
                      <a:gd name="connsiteY0" fmla="*/ 17145 h 34290"/>
                      <a:gd name="connsiteX1" fmla="*/ 17145 w 34289"/>
                      <a:gd name="connsiteY1" fmla="*/ 34290 h 34290"/>
                      <a:gd name="connsiteX2" fmla="*/ 0 w 34289"/>
                      <a:gd name="connsiteY2" fmla="*/ 17145 h 34290"/>
                      <a:gd name="connsiteX3" fmla="*/ 17145 w 34289"/>
                      <a:gd name="connsiteY3" fmla="*/ 0 h 34290"/>
                      <a:gd name="connsiteX4" fmla="*/ 34290 w 34289"/>
                      <a:gd name="connsiteY4" fmla="*/ 17145 h 34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89" h="34290">
                        <a:moveTo>
                          <a:pt x="34290" y="17145"/>
                        </a:moveTo>
                        <a:cubicBezTo>
                          <a:pt x="34290" y="26614"/>
                          <a:pt x="26614" y="34290"/>
                          <a:pt x="17145" y="34290"/>
                        </a:cubicBezTo>
                        <a:cubicBezTo>
                          <a:pt x="7676" y="34290"/>
                          <a:pt x="0" y="26614"/>
                          <a:pt x="0" y="17145"/>
                        </a:cubicBezTo>
                        <a:cubicBezTo>
                          <a:pt x="0" y="7676"/>
                          <a:pt x="7677" y="0"/>
                          <a:pt x="17145" y="0"/>
                        </a:cubicBezTo>
                        <a:cubicBezTo>
                          <a:pt x="26615" y="0"/>
                          <a:pt x="34290" y="7676"/>
                          <a:pt x="34290" y="17145"/>
                        </a:cubicBezTo>
                        <a:close/>
                      </a:path>
                    </a:pathLst>
                  </a:custGeom>
                  <a:solidFill>
                    <a:srgbClr val="B16214"/>
                  </a:solidFill>
                  <a:ln w="9525" cap="flat">
                    <a:noFill/>
                    <a:prstDash val="solid"/>
                    <a:miter/>
                  </a:ln>
                </p:spPr>
                <p:txBody>
                  <a:bodyPr rtlCol="0" anchor="ctr"/>
                  <a:lstStyle/>
                  <a:p>
                    <a:endParaRPr lang="en-US">
                      <a:latin typeface="Open Sans" panose="020B0606030504020204" pitchFamily="34" charset="0"/>
                      <a:ea typeface="Open Sans" panose="020B0606030504020204" pitchFamily="34" charset="0"/>
                      <a:cs typeface="Open Sans" panose="020B0606030504020204" pitchFamily="34" charset="0"/>
                    </a:endParaRPr>
                  </a:p>
                </p:txBody>
              </p:sp>
            </p:grpSp>
          </p:grpSp>
          <p:grpSp>
            <p:nvGrpSpPr>
              <p:cNvPr id="20" name="Graphic 4">
                <a:extLst>
                  <a:ext uri="{FF2B5EF4-FFF2-40B4-BE49-F238E27FC236}">
                    <a16:creationId xmlns:a16="http://schemas.microsoft.com/office/drawing/2014/main" id="{2950F827-0161-BBC9-DD7E-AF501D187E67}"/>
                  </a:ext>
                </a:extLst>
              </p:cNvPr>
              <p:cNvGrpSpPr/>
              <p:nvPr/>
            </p:nvGrpSpPr>
            <p:grpSpPr>
              <a:xfrm>
                <a:off x="2488882" y="2533650"/>
                <a:ext cx="5396865" cy="1696402"/>
                <a:chOff x="2488882" y="2533650"/>
                <a:chExt cx="5396865" cy="1696402"/>
              </a:xfrm>
            </p:grpSpPr>
            <p:sp>
              <p:nvSpPr>
                <p:cNvPr id="93" name="Freeform: Shape 92">
                  <a:extLst>
                    <a:ext uri="{FF2B5EF4-FFF2-40B4-BE49-F238E27FC236}">
                      <a16:creationId xmlns:a16="http://schemas.microsoft.com/office/drawing/2014/main" id="{0B7D5BEE-AA52-FBEF-7084-D9ECCDB6ED00}"/>
                    </a:ext>
                  </a:extLst>
                </p:cNvPr>
                <p:cNvSpPr/>
                <p:nvPr/>
              </p:nvSpPr>
              <p:spPr>
                <a:xfrm>
                  <a:off x="2506027" y="2550795"/>
                  <a:ext cx="5362574" cy="1662112"/>
                </a:xfrm>
                <a:custGeom>
                  <a:avLst/>
                  <a:gdLst>
                    <a:gd name="connsiteX0" fmla="*/ 0 w 5362574"/>
                    <a:gd name="connsiteY0" fmla="*/ 0 h 1662112"/>
                    <a:gd name="connsiteX1" fmla="*/ 173355 w 5362574"/>
                    <a:gd name="connsiteY1" fmla="*/ 61913 h 1662112"/>
                    <a:gd name="connsiteX2" fmla="*/ 346710 w 5362574"/>
                    <a:gd name="connsiteY2" fmla="*/ 118110 h 1662112"/>
                    <a:gd name="connsiteX3" fmla="*/ 519113 w 5362574"/>
                    <a:gd name="connsiteY3" fmla="*/ 171450 h 1662112"/>
                    <a:gd name="connsiteX4" fmla="*/ 692468 w 5362574"/>
                    <a:gd name="connsiteY4" fmla="*/ 220027 h 1662112"/>
                    <a:gd name="connsiteX5" fmla="*/ 864870 w 5362574"/>
                    <a:gd name="connsiteY5" fmla="*/ 271462 h 1662112"/>
                    <a:gd name="connsiteX6" fmla="*/ 1038225 w 5362574"/>
                    <a:gd name="connsiteY6" fmla="*/ 327660 h 1662112"/>
                    <a:gd name="connsiteX7" fmla="*/ 1211580 w 5362574"/>
                    <a:gd name="connsiteY7" fmla="*/ 388620 h 1662112"/>
                    <a:gd name="connsiteX8" fmla="*/ 1383983 w 5362574"/>
                    <a:gd name="connsiteY8" fmla="*/ 452437 h 1662112"/>
                    <a:gd name="connsiteX9" fmla="*/ 1557338 w 5362574"/>
                    <a:gd name="connsiteY9" fmla="*/ 521970 h 1662112"/>
                    <a:gd name="connsiteX10" fmla="*/ 1729740 w 5362574"/>
                    <a:gd name="connsiteY10" fmla="*/ 591502 h 1662112"/>
                    <a:gd name="connsiteX11" fmla="*/ 1903095 w 5362574"/>
                    <a:gd name="connsiteY11" fmla="*/ 662940 h 1662112"/>
                    <a:gd name="connsiteX12" fmla="*/ 2075498 w 5362574"/>
                    <a:gd name="connsiteY12" fmla="*/ 733425 h 1662112"/>
                    <a:gd name="connsiteX13" fmla="*/ 2248853 w 5362574"/>
                    <a:gd name="connsiteY13" fmla="*/ 802958 h 1662112"/>
                    <a:gd name="connsiteX14" fmla="*/ 2422208 w 5362574"/>
                    <a:gd name="connsiteY14" fmla="*/ 859155 h 1662112"/>
                    <a:gd name="connsiteX15" fmla="*/ 2594610 w 5362574"/>
                    <a:gd name="connsiteY15" fmla="*/ 934402 h 1662112"/>
                    <a:gd name="connsiteX16" fmla="*/ 2767965 w 5362574"/>
                    <a:gd name="connsiteY16" fmla="*/ 997268 h 1662112"/>
                    <a:gd name="connsiteX17" fmla="*/ 2940368 w 5362574"/>
                    <a:gd name="connsiteY17" fmla="*/ 1059180 h 1662112"/>
                    <a:gd name="connsiteX18" fmla="*/ 3113723 w 5362574"/>
                    <a:gd name="connsiteY18" fmla="*/ 1109662 h 1662112"/>
                    <a:gd name="connsiteX19" fmla="*/ 3287078 w 5362574"/>
                    <a:gd name="connsiteY19" fmla="*/ 1174433 h 1662112"/>
                    <a:gd name="connsiteX20" fmla="*/ 3459480 w 5362574"/>
                    <a:gd name="connsiteY20" fmla="*/ 1224915 h 1662112"/>
                    <a:gd name="connsiteX21" fmla="*/ 3632835 w 5362574"/>
                    <a:gd name="connsiteY21" fmla="*/ 1280160 h 1662112"/>
                    <a:gd name="connsiteX22" fmla="*/ 3805238 w 5362574"/>
                    <a:gd name="connsiteY22" fmla="*/ 1330643 h 1662112"/>
                    <a:gd name="connsiteX23" fmla="*/ 3978593 w 5362574"/>
                    <a:gd name="connsiteY23" fmla="*/ 1378268 h 1662112"/>
                    <a:gd name="connsiteX24" fmla="*/ 4151948 w 5362574"/>
                    <a:gd name="connsiteY24" fmla="*/ 1422083 h 1662112"/>
                    <a:gd name="connsiteX25" fmla="*/ 4324350 w 5362574"/>
                    <a:gd name="connsiteY25" fmla="*/ 1462087 h 1662112"/>
                    <a:gd name="connsiteX26" fmla="*/ 4497705 w 5362574"/>
                    <a:gd name="connsiteY26" fmla="*/ 1499235 h 1662112"/>
                    <a:gd name="connsiteX27" fmla="*/ 4670108 w 5362574"/>
                    <a:gd name="connsiteY27" fmla="*/ 1533525 h 1662112"/>
                    <a:gd name="connsiteX28" fmla="*/ 4843463 w 5362574"/>
                    <a:gd name="connsiteY28" fmla="*/ 1568768 h 1662112"/>
                    <a:gd name="connsiteX29" fmla="*/ 5016818 w 5362574"/>
                    <a:gd name="connsiteY29" fmla="*/ 1600200 h 1662112"/>
                    <a:gd name="connsiteX30" fmla="*/ 5189220 w 5362574"/>
                    <a:gd name="connsiteY30" fmla="*/ 1630680 h 1662112"/>
                    <a:gd name="connsiteX31" fmla="*/ 5362575 w 5362574"/>
                    <a:gd name="connsiteY31" fmla="*/ 1662112 h 1662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362574" h="1662112">
                      <a:moveTo>
                        <a:pt x="0" y="0"/>
                      </a:moveTo>
                      <a:lnTo>
                        <a:pt x="173355" y="61913"/>
                      </a:lnTo>
                      <a:lnTo>
                        <a:pt x="346710" y="118110"/>
                      </a:lnTo>
                      <a:lnTo>
                        <a:pt x="519113" y="171450"/>
                      </a:lnTo>
                      <a:lnTo>
                        <a:pt x="692468" y="220027"/>
                      </a:lnTo>
                      <a:lnTo>
                        <a:pt x="864870" y="271462"/>
                      </a:lnTo>
                      <a:lnTo>
                        <a:pt x="1038225" y="327660"/>
                      </a:lnTo>
                      <a:lnTo>
                        <a:pt x="1211580" y="388620"/>
                      </a:lnTo>
                      <a:lnTo>
                        <a:pt x="1383983" y="452437"/>
                      </a:lnTo>
                      <a:lnTo>
                        <a:pt x="1557338" y="521970"/>
                      </a:lnTo>
                      <a:lnTo>
                        <a:pt x="1729740" y="591502"/>
                      </a:lnTo>
                      <a:lnTo>
                        <a:pt x="1903095" y="662940"/>
                      </a:lnTo>
                      <a:lnTo>
                        <a:pt x="2075498" y="733425"/>
                      </a:lnTo>
                      <a:lnTo>
                        <a:pt x="2248853" y="802958"/>
                      </a:lnTo>
                      <a:lnTo>
                        <a:pt x="2422208" y="859155"/>
                      </a:lnTo>
                      <a:lnTo>
                        <a:pt x="2594610" y="934402"/>
                      </a:lnTo>
                      <a:lnTo>
                        <a:pt x="2767965" y="997268"/>
                      </a:lnTo>
                      <a:lnTo>
                        <a:pt x="2940368" y="1059180"/>
                      </a:lnTo>
                      <a:lnTo>
                        <a:pt x="3113723" y="1109662"/>
                      </a:lnTo>
                      <a:lnTo>
                        <a:pt x="3287078" y="1174433"/>
                      </a:lnTo>
                      <a:lnTo>
                        <a:pt x="3459480" y="1224915"/>
                      </a:lnTo>
                      <a:lnTo>
                        <a:pt x="3632835" y="1280160"/>
                      </a:lnTo>
                      <a:lnTo>
                        <a:pt x="3805238" y="1330643"/>
                      </a:lnTo>
                      <a:lnTo>
                        <a:pt x="3978593" y="1378268"/>
                      </a:lnTo>
                      <a:lnTo>
                        <a:pt x="4151948" y="1422083"/>
                      </a:lnTo>
                      <a:lnTo>
                        <a:pt x="4324350" y="1462087"/>
                      </a:lnTo>
                      <a:lnTo>
                        <a:pt x="4497705" y="1499235"/>
                      </a:lnTo>
                      <a:lnTo>
                        <a:pt x="4670108" y="1533525"/>
                      </a:lnTo>
                      <a:lnTo>
                        <a:pt x="4843463" y="1568768"/>
                      </a:lnTo>
                      <a:lnTo>
                        <a:pt x="5016818" y="1600200"/>
                      </a:lnTo>
                      <a:lnTo>
                        <a:pt x="5189220" y="1630680"/>
                      </a:lnTo>
                      <a:lnTo>
                        <a:pt x="5362575" y="1662112"/>
                      </a:lnTo>
                    </a:path>
                  </a:pathLst>
                </a:custGeom>
                <a:noFill/>
                <a:ln w="23813" cap="flat">
                  <a:solidFill>
                    <a:srgbClr val="FFFFFF"/>
                  </a:solidFill>
                  <a:prstDash val="solid"/>
                  <a:round/>
                </a:ln>
              </p:spPr>
              <p:txBody>
                <a:bodyPr rtlCol="0" anchor="ctr"/>
                <a:lstStyle/>
                <a:p>
                  <a:endParaRPr lang="en-US">
                    <a:latin typeface="Open Sans" panose="020B0606030504020204" pitchFamily="34" charset="0"/>
                    <a:ea typeface="Open Sans" panose="020B0606030504020204" pitchFamily="34" charset="0"/>
                    <a:cs typeface="Open Sans" panose="020B0606030504020204" pitchFamily="34" charset="0"/>
                  </a:endParaRPr>
                </a:p>
              </p:txBody>
            </p:sp>
            <p:sp>
              <p:nvSpPr>
                <p:cNvPr id="94" name="Freeform: Shape 93">
                  <a:extLst>
                    <a:ext uri="{FF2B5EF4-FFF2-40B4-BE49-F238E27FC236}">
                      <a16:creationId xmlns:a16="http://schemas.microsoft.com/office/drawing/2014/main" id="{45C36F86-8825-8925-ADC7-D4148D4ABC11}"/>
                    </a:ext>
                  </a:extLst>
                </p:cNvPr>
                <p:cNvSpPr/>
                <p:nvPr/>
              </p:nvSpPr>
              <p:spPr>
                <a:xfrm>
                  <a:off x="2506027" y="2550795"/>
                  <a:ext cx="5362574" cy="1662112"/>
                </a:xfrm>
                <a:custGeom>
                  <a:avLst/>
                  <a:gdLst>
                    <a:gd name="connsiteX0" fmla="*/ 0 w 5362574"/>
                    <a:gd name="connsiteY0" fmla="*/ 0 h 1662112"/>
                    <a:gd name="connsiteX1" fmla="*/ 173355 w 5362574"/>
                    <a:gd name="connsiteY1" fmla="*/ 61913 h 1662112"/>
                    <a:gd name="connsiteX2" fmla="*/ 346710 w 5362574"/>
                    <a:gd name="connsiteY2" fmla="*/ 118110 h 1662112"/>
                    <a:gd name="connsiteX3" fmla="*/ 519113 w 5362574"/>
                    <a:gd name="connsiteY3" fmla="*/ 171450 h 1662112"/>
                    <a:gd name="connsiteX4" fmla="*/ 692468 w 5362574"/>
                    <a:gd name="connsiteY4" fmla="*/ 220027 h 1662112"/>
                    <a:gd name="connsiteX5" fmla="*/ 864870 w 5362574"/>
                    <a:gd name="connsiteY5" fmla="*/ 271462 h 1662112"/>
                    <a:gd name="connsiteX6" fmla="*/ 1038225 w 5362574"/>
                    <a:gd name="connsiteY6" fmla="*/ 327660 h 1662112"/>
                    <a:gd name="connsiteX7" fmla="*/ 1211580 w 5362574"/>
                    <a:gd name="connsiteY7" fmla="*/ 388620 h 1662112"/>
                    <a:gd name="connsiteX8" fmla="*/ 1383983 w 5362574"/>
                    <a:gd name="connsiteY8" fmla="*/ 452437 h 1662112"/>
                    <a:gd name="connsiteX9" fmla="*/ 1557338 w 5362574"/>
                    <a:gd name="connsiteY9" fmla="*/ 521970 h 1662112"/>
                    <a:gd name="connsiteX10" fmla="*/ 1729740 w 5362574"/>
                    <a:gd name="connsiteY10" fmla="*/ 591502 h 1662112"/>
                    <a:gd name="connsiteX11" fmla="*/ 1903095 w 5362574"/>
                    <a:gd name="connsiteY11" fmla="*/ 662940 h 1662112"/>
                    <a:gd name="connsiteX12" fmla="*/ 2075498 w 5362574"/>
                    <a:gd name="connsiteY12" fmla="*/ 733425 h 1662112"/>
                    <a:gd name="connsiteX13" fmla="*/ 2248853 w 5362574"/>
                    <a:gd name="connsiteY13" fmla="*/ 802958 h 1662112"/>
                    <a:gd name="connsiteX14" fmla="*/ 2422208 w 5362574"/>
                    <a:gd name="connsiteY14" fmla="*/ 859155 h 1662112"/>
                    <a:gd name="connsiteX15" fmla="*/ 2594610 w 5362574"/>
                    <a:gd name="connsiteY15" fmla="*/ 934402 h 1662112"/>
                    <a:gd name="connsiteX16" fmla="*/ 2767965 w 5362574"/>
                    <a:gd name="connsiteY16" fmla="*/ 997268 h 1662112"/>
                    <a:gd name="connsiteX17" fmla="*/ 2940368 w 5362574"/>
                    <a:gd name="connsiteY17" fmla="*/ 1059180 h 1662112"/>
                    <a:gd name="connsiteX18" fmla="*/ 3113723 w 5362574"/>
                    <a:gd name="connsiteY18" fmla="*/ 1109662 h 1662112"/>
                    <a:gd name="connsiteX19" fmla="*/ 3287078 w 5362574"/>
                    <a:gd name="connsiteY19" fmla="*/ 1174433 h 1662112"/>
                    <a:gd name="connsiteX20" fmla="*/ 3459480 w 5362574"/>
                    <a:gd name="connsiteY20" fmla="*/ 1224915 h 1662112"/>
                    <a:gd name="connsiteX21" fmla="*/ 3632835 w 5362574"/>
                    <a:gd name="connsiteY21" fmla="*/ 1280160 h 1662112"/>
                    <a:gd name="connsiteX22" fmla="*/ 3805238 w 5362574"/>
                    <a:gd name="connsiteY22" fmla="*/ 1330643 h 1662112"/>
                    <a:gd name="connsiteX23" fmla="*/ 3978593 w 5362574"/>
                    <a:gd name="connsiteY23" fmla="*/ 1378268 h 1662112"/>
                    <a:gd name="connsiteX24" fmla="*/ 4151948 w 5362574"/>
                    <a:gd name="connsiteY24" fmla="*/ 1422083 h 1662112"/>
                    <a:gd name="connsiteX25" fmla="*/ 4324350 w 5362574"/>
                    <a:gd name="connsiteY25" fmla="*/ 1462087 h 1662112"/>
                    <a:gd name="connsiteX26" fmla="*/ 4497705 w 5362574"/>
                    <a:gd name="connsiteY26" fmla="*/ 1499235 h 1662112"/>
                    <a:gd name="connsiteX27" fmla="*/ 4670108 w 5362574"/>
                    <a:gd name="connsiteY27" fmla="*/ 1533525 h 1662112"/>
                    <a:gd name="connsiteX28" fmla="*/ 4843463 w 5362574"/>
                    <a:gd name="connsiteY28" fmla="*/ 1568768 h 1662112"/>
                    <a:gd name="connsiteX29" fmla="*/ 5016818 w 5362574"/>
                    <a:gd name="connsiteY29" fmla="*/ 1600200 h 1662112"/>
                    <a:gd name="connsiteX30" fmla="*/ 5189220 w 5362574"/>
                    <a:gd name="connsiteY30" fmla="*/ 1630680 h 1662112"/>
                    <a:gd name="connsiteX31" fmla="*/ 5362575 w 5362574"/>
                    <a:gd name="connsiteY31" fmla="*/ 1662112 h 1662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362574" h="1662112">
                      <a:moveTo>
                        <a:pt x="0" y="0"/>
                      </a:moveTo>
                      <a:lnTo>
                        <a:pt x="173355" y="61913"/>
                      </a:lnTo>
                      <a:lnTo>
                        <a:pt x="346710" y="118110"/>
                      </a:lnTo>
                      <a:lnTo>
                        <a:pt x="519113" y="171450"/>
                      </a:lnTo>
                      <a:lnTo>
                        <a:pt x="692468" y="220027"/>
                      </a:lnTo>
                      <a:lnTo>
                        <a:pt x="864870" y="271462"/>
                      </a:lnTo>
                      <a:lnTo>
                        <a:pt x="1038225" y="327660"/>
                      </a:lnTo>
                      <a:lnTo>
                        <a:pt x="1211580" y="388620"/>
                      </a:lnTo>
                      <a:lnTo>
                        <a:pt x="1383983" y="452437"/>
                      </a:lnTo>
                      <a:lnTo>
                        <a:pt x="1557338" y="521970"/>
                      </a:lnTo>
                      <a:lnTo>
                        <a:pt x="1729740" y="591502"/>
                      </a:lnTo>
                      <a:lnTo>
                        <a:pt x="1903095" y="662940"/>
                      </a:lnTo>
                      <a:lnTo>
                        <a:pt x="2075498" y="733425"/>
                      </a:lnTo>
                      <a:lnTo>
                        <a:pt x="2248853" y="802958"/>
                      </a:lnTo>
                      <a:lnTo>
                        <a:pt x="2422208" y="859155"/>
                      </a:lnTo>
                      <a:lnTo>
                        <a:pt x="2594610" y="934402"/>
                      </a:lnTo>
                      <a:lnTo>
                        <a:pt x="2767965" y="997268"/>
                      </a:lnTo>
                      <a:lnTo>
                        <a:pt x="2940368" y="1059180"/>
                      </a:lnTo>
                      <a:lnTo>
                        <a:pt x="3113723" y="1109662"/>
                      </a:lnTo>
                      <a:lnTo>
                        <a:pt x="3287078" y="1174433"/>
                      </a:lnTo>
                      <a:lnTo>
                        <a:pt x="3459480" y="1224915"/>
                      </a:lnTo>
                      <a:lnTo>
                        <a:pt x="3632835" y="1280160"/>
                      </a:lnTo>
                      <a:lnTo>
                        <a:pt x="3805238" y="1330643"/>
                      </a:lnTo>
                      <a:lnTo>
                        <a:pt x="3978593" y="1378268"/>
                      </a:lnTo>
                      <a:lnTo>
                        <a:pt x="4151948" y="1422083"/>
                      </a:lnTo>
                      <a:lnTo>
                        <a:pt x="4324350" y="1462087"/>
                      </a:lnTo>
                      <a:lnTo>
                        <a:pt x="4497705" y="1499235"/>
                      </a:lnTo>
                      <a:lnTo>
                        <a:pt x="4670108" y="1533525"/>
                      </a:lnTo>
                      <a:lnTo>
                        <a:pt x="4843463" y="1568768"/>
                      </a:lnTo>
                      <a:lnTo>
                        <a:pt x="5016818" y="1600200"/>
                      </a:lnTo>
                      <a:lnTo>
                        <a:pt x="5189220" y="1630680"/>
                      </a:lnTo>
                      <a:lnTo>
                        <a:pt x="5362575" y="1662112"/>
                      </a:lnTo>
                    </a:path>
                  </a:pathLst>
                </a:custGeom>
                <a:noFill/>
                <a:ln w="14288" cap="flat">
                  <a:solidFill>
                    <a:srgbClr val="8C4569"/>
                  </a:solidFill>
                  <a:prstDash val="solid"/>
                  <a:round/>
                </a:ln>
              </p:spPr>
              <p:txBody>
                <a:bodyPr rtlCol="0" anchor="ctr"/>
                <a:lstStyle/>
                <a:p>
                  <a:endParaRPr lang="en-US">
                    <a:latin typeface="Open Sans" panose="020B0606030504020204" pitchFamily="34" charset="0"/>
                    <a:ea typeface="Open Sans" panose="020B0606030504020204" pitchFamily="34" charset="0"/>
                    <a:cs typeface="Open Sans" panose="020B0606030504020204" pitchFamily="34" charset="0"/>
                  </a:endParaRPr>
                </a:p>
              </p:txBody>
            </p:sp>
            <p:grpSp>
              <p:nvGrpSpPr>
                <p:cNvPr id="95" name="Graphic 4">
                  <a:extLst>
                    <a:ext uri="{FF2B5EF4-FFF2-40B4-BE49-F238E27FC236}">
                      <a16:creationId xmlns:a16="http://schemas.microsoft.com/office/drawing/2014/main" id="{5C60C80D-ABA2-0D26-6474-1D9423F6A332}"/>
                    </a:ext>
                  </a:extLst>
                </p:cNvPr>
                <p:cNvGrpSpPr/>
                <p:nvPr/>
              </p:nvGrpSpPr>
              <p:grpSpPr>
                <a:xfrm>
                  <a:off x="2488882" y="2533650"/>
                  <a:ext cx="5396865" cy="1696402"/>
                  <a:chOff x="2488882" y="2533650"/>
                  <a:chExt cx="5396865" cy="1696402"/>
                </a:xfrm>
                <a:solidFill>
                  <a:srgbClr val="8C4569"/>
                </a:solidFill>
              </p:grpSpPr>
              <p:sp>
                <p:nvSpPr>
                  <p:cNvPr id="96" name="Freeform: Shape 95">
                    <a:extLst>
                      <a:ext uri="{FF2B5EF4-FFF2-40B4-BE49-F238E27FC236}">
                        <a16:creationId xmlns:a16="http://schemas.microsoft.com/office/drawing/2014/main" id="{A246A3FB-10A3-9ECA-9B4B-8F76D48DA157}"/>
                      </a:ext>
                    </a:extLst>
                  </p:cNvPr>
                  <p:cNvSpPr/>
                  <p:nvPr/>
                </p:nvSpPr>
                <p:spPr>
                  <a:xfrm>
                    <a:off x="2488882" y="2533650"/>
                    <a:ext cx="34289" cy="34290"/>
                  </a:xfrm>
                  <a:custGeom>
                    <a:avLst/>
                    <a:gdLst>
                      <a:gd name="connsiteX0" fmla="*/ 34290 w 34289"/>
                      <a:gd name="connsiteY0" fmla="*/ 17145 h 34290"/>
                      <a:gd name="connsiteX1" fmla="*/ 17145 w 34289"/>
                      <a:gd name="connsiteY1" fmla="*/ 34290 h 34290"/>
                      <a:gd name="connsiteX2" fmla="*/ 0 w 34289"/>
                      <a:gd name="connsiteY2" fmla="*/ 17145 h 34290"/>
                      <a:gd name="connsiteX3" fmla="*/ 17145 w 34289"/>
                      <a:gd name="connsiteY3" fmla="*/ 0 h 34290"/>
                      <a:gd name="connsiteX4" fmla="*/ 34290 w 34289"/>
                      <a:gd name="connsiteY4" fmla="*/ 17145 h 34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89" h="34290">
                        <a:moveTo>
                          <a:pt x="34290" y="17145"/>
                        </a:moveTo>
                        <a:cubicBezTo>
                          <a:pt x="34290" y="26614"/>
                          <a:pt x="26614" y="34290"/>
                          <a:pt x="17145" y="34290"/>
                        </a:cubicBezTo>
                        <a:cubicBezTo>
                          <a:pt x="7676" y="34290"/>
                          <a:pt x="0" y="26614"/>
                          <a:pt x="0" y="17145"/>
                        </a:cubicBezTo>
                        <a:cubicBezTo>
                          <a:pt x="0" y="7676"/>
                          <a:pt x="7676" y="0"/>
                          <a:pt x="17145" y="0"/>
                        </a:cubicBezTo>
                        <a:cubicBezTo>
                          <a:pt x="26614" y="0"/>
                          <a:pt x="34290" y="7676"/>
                          <a:pt x="34290" y="17145"/>
                        </a:cubicBezTo>
                        <a:close/>
                      </a:path>
                    </a:pathLst>
                  </a:custGeom>
                  <a:solidFill>
                    <a:srgbClr val="8C4569"/>
                  </a:solidFill>
                  <a:ln w="9525" cap="flat">
                    <a:noFill/>
                    <a:prstDash val="solid"/>
                    <a:miter/>
                  </a:ln>
                </p:spPr>
                <p:txBody>
                  <a:bodyPr rtlCol="0" anchor="ctr"/>
                  <a:lstStyle/>
                  <a:p>
                    <a:endParaRPr lang="en-US">
                      <a:latin typeface="Open Sans" panose="020B0606030504020204" pitchFamily="34" charset="0"/>
                      <a:ea typeface="Open Sans" panose="020B0606030504020204" pitchFamily="34" charset="0"/>
                      <a:cs typeface="Open Sans" panose="020B0606030504020204" pitchFamily="34" charset="0"/>
                    </a:endParaRPr>
                  </a:p>
                </p:txBody>
              </p:sp>
              <p:sp>
                <p:nvSpPr>
                  <p:cNvPr id="97" name="Freeform: Shape 96">
                    <a:extLst>
                      <a:ext uri="{FF2B5EF4-FFF2-40B4-BE49-F238E27FC236}">
                        <a16:creationId xmlns:a16="http://schemas.microsoft.com/office/drawing/2014/main" id="{E44F91DF-526F-CFA5-8A91-852875438F42}"/>
                      </a:ext>
                    </a:extLst>
                  </p:cNvPr>
                  <p:cNvSpPr/>
                  <p:nvPr/>
                </p:nvSpPr>
                <p:spPr>
                  <a:xfrm>
                    <a:off x="2662237" y="2595562"/>
                    <a:ext cx="34289" cy="34290"/>
                  </a:xfrm>
                  <a:custGeom>
                    <a:avLst/>
                    <a:gdLst>
                      <a:gd name="connsiteX0" fmla="*/ 34290 w 34289"/>
                      <a:gd name="connsiteY0" fmla="*/ 17145 h 34290"/>
                      <a:gd name="connsiteX1" fmla="*/ 17145 w 34289"/>
                      <a:gd name="connsiteY1" fmla="*/ 34290 h 34290"/>
                      <a:gd name="connsiteX2" fmla="*/ 0 w 34289"/>
                      <a:gd name="connsiteY2" fmla="*/ 17145 h 34290"/>
                      <a:gd name="connsiteX3" fmla="*/ 17145 w 34289"/>
                      <a:gd name="connsiteY3" fmla="*/ 0 h 34290"/>
                      <a:gd name="connsiteX4" fmla="*/ 34290 w 34289"/>
                      <a:gd name="connsiteY4" fmla="*/ 17145 h 34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89" h="34290">
                        <a:moveTo>
                          <a:pt x="34290" y="17145"/>
                        </a:moveTo>
                        <a:cubicBezTo>
                          <a:pt x="34290" y="26614"/>
                          <a:pt x="26614" y="34290"/>
                          <a:pt x="17145" y="34290"/>
                        </a:cubicBezTo>
                        <a:cubicBezTo>
                          <a:pt x="7676" y="34290"/>
                          <a:pt x="0" y="26614"/>
                          <a:pt x="0" y="17145"/>
                        </a:cubicBezTo>
                        <a:cubicBezTo>
                          <a:pt x="0" y="7676"/>
                          <a:pt x="7676" y="0"/>
                          <a:pt x="17145" y="0"/>
                        </a:cubicBezTo>
                        <a:cubicBezTo>
                          <a:pt x="26614" y="0"/>
                          <a:pt x="34290" y="7676"/>
                          <a:pt x="34290" y="17145"/>
                        </a:cubicBezTo>
                        <a:close/>
                      </a:path>
                    </a:pathLst>
                  </a:custGeom>
                  <a:solidFill>
                    <a:srgbClr val="8C4569"/>
                  </a:solidFill>
                  <a:ln w="9525" cap="flat">
                    <a:noFill/>
                    <a:prstDash val="solid"/>
                    <a:miter/>
                  </a:ln>
                </p:spPr>
                <p:txBody>
                  <a:bodyPr rtlCol="0" anchor="ctr"/>
                  <a:lstStyle/>
                  <a:p>
                    <a:endParaRPr lang="en-US">
                      <a:latin typeface="Open Sans" panose="020B0606030504020204" pitchFamily="34" charset="0"/>
                      <a:ea typeface="Open Sans" panose="020B0606030504020204" pitchFamily="34" charset="0"/>
                      <a:cs typeface="Open Sans" panose="020B0606030504020204" pitchFamily="34" charset="0"/>
                    </a:endParaRPr>
                  </a:p>
                </p:txBody>
              </p:sp>
              <p:sp>
                <p:nvSpPr>
                  <p:cNvPr id="98" name="Freeform: Shape 97">
                    <a:extLst>
                      <a:ext uri="{FF2B5EF4-FFF2-40B4-BE49-F238E27FC236}">
                        <a16:creationId xmlns:a16="http://schemas.microsoft.com/office/drawing/2014/main" id="{72C4AB17-B564-D3EE-9D83-6B809168EBA7}"/>
                      </a:ext>
                    </a:extLst>
                  </p:cNvPr>
                  <p:cNvSpPr/>
                  <p:nvPr/>
                </p:nvSpPr>
                <p:spPr>
                  <a:xfrm>
                    <a:off x="2835592" y="2651760"/>
                    <a:ext cx="34289" cy="34290"/>
                  </a:xfrm>
                  <a:custGeom>
                    <a:avLst/>
                    <a:gdLst>
                      <a:gd name="connsiteX0" fmla="*/ 34290 w 34289"/>
                      <a:gd name="connsiteY0" fmla="*/ 17145 h 34290"/>
                      <a:gd name="connsiteX1" fmla="*/ 17145 w 34289"/>
                      <a:gd name="connsiteY1" fmla="*/ 34290 h 34290"/>
                      <a:gd name="connsiteX2" fmla="*/ 0 w 34289"/>
                      <a:gd name="connsiteY2" fmla="*/ 17145 h 34290"/>
                      <a:gd name="connsiteX3" fmla="*/ 17145 w 34289"/>
                      <a:gd name="connsiteY3" fmla="*/ 0 h 34290"/>
                      <a:gd name="connsiteX4" fmla="*/ 34290 w 34289"/>
                      <a:gd name="connsiteY4" fmla="*/ 17145 h 34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89" h="34290">
                        <a:moveTo>
                          <a:pt x="34290" y="17145"/>
                        </a:moveTo>
                        <a:cubicBezTo>
                          <a:pt x="34290" y="26614"/>
                          <a:pt x="26614" y="34290"/>
                          <a:pt x="17145" y="34290"/>
                        </a:cubicBezTo>
                        <a:cubicBezTo>
                          <a:pt x="7676" y="34290"/>
                          <a:pt x="0" y="26614"/>
                          <a:pt x="0" y="17145"/>
                        </a:cubicBezTo>
                        <a:cubicBezTo>
                          <a:pt x="0" y="7676"/>
                          <a:pt x="7676" y="0"/>
                          <a:pt x="17145" y="0"/>
                        </a:cubicBezTo>
                        <a:cubicBezTo>
                          <a:pt x="26614" y="0"/>
                          <a:pt x="34290" y="7676"/>
                          <a:pt x="34290" y="17145"/>
                        </a:cubicBezTo>
                        <a:close/>
                      </a:path>
                    </a:pathLst>
                  </a:custGeom>
                  <a:solidFill>
                    <a:srgbClr val="8C4569"/>
                  </a:solidFill>
                  <a:ln w="9525" cap="flat">
                    <a:noFill/>
                    <a:prstDash val="solid"/>
                    <a:miter/>
                  </a:ln>
                </p:spPr>
                <p:txBody>
                  <a:bodyPr rtlCol="0" anchor="ctr"/>
                  <a:lstStyle/>
                  <a:p>
                    <a:endParaRPr lang="en-US">
                      <a:latin typeface="Open Sans" panose="020B0606030504020204" pitchFamily="34" charset="0"/>
                      <a:ea typeface="Open Sans" panose="020B0606030504020204" pitchFamily="34" charset="0"/>
                      <a:cs typeface="Open Sans" panose="020B0606030504020204" pitchFamily="34" charset="0"/>
                    </a:endParaRPr>
                  </a:p>
                </p:txBody>
              </p:sp>
              <p:sp>
                <p:nvSpPr>
                  <p:cNvPr id="99" name="Freeform: Shape 98">
                    <a:extLst>
                      <a:ext uri="{FF2B5EF4-FFF2-40B4-BE49-F238E27FC236}">
                        <a16:creationId xmlns:a16="http://schemas.microsoft.com/office/drawing/2014/main" id="{6949DC43-6F6D-BC73-AE61-B915358F0A35}"/>
                      </a:ext>
                    </a:extLst>
                  </p:cNvPr>
                  <p:cNvSpPr/>
                  <p:nvPr/>
                </p:nvSpPr>
                <p:spPr>
                  <a:xfrm>
                    <a:off x="3007995" y="2705100"/>
                    <a:ext cx="34289" cy="34290"/>
                  </a:xfrm>
                  <a:custGeom>
                    <a:avLst/>
                    <a:gdLst>
                      <a:gd name="connsiteX0" fmla="*/ 34290 w 34289"/>
                      <a:gd name="connsiteY0" fmla="*/ 17145 h 34290"/>
                      <a:gd name="connsiteX1" fmla="*/ 17145 w 34289"/>
                      <a:gd name="connsiteY1" fmla="*/ 34290 h 34290"/>
                      <a:gd name="connsiteX2" fmla="*/ 0 w 34289"/>
                      <a:gd name="connsiteY2" fmla="*/ 17145 h 34290"/>
                      <a:gd name="connsiteX3" fmla="*/ 17145 w 34289"/>
                      <a:gd name="connsiteY3" fmla="*/ 0 h 34290"/>
                      <a:gd name="connsiteX4" fmla="*/ 34290 w 34289"/>
                      <a:gd name="connsiteY4" fmla="*/ 17145 h 34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89" h="34290">
                        <a:moveTo>
                          <a:pt x="34290" y="17145"/>
                        </a:moveTo>
                        <a:cubicBezTo>
                          <a:pt x="34290" y="26614"/>
                          <a:pt x="26614" y="34290"/>
                          <a:pt x="17145" y="34290"/>
                        </a:cubicBezTo>
                        <a:cubicBezTo>
                          <a:pt x="7676" y="34290"/>
                          <a:pt x="0" y="26614"/>
                          <a:pt x="0" y="17145"/>
                        </a:cubicBezTo>
                        <a:cubicBezTo>
                          <a:pt x="0" y="7676"/>
                          <a:pt x="7676" y="0"/>
                          <a:pt x="17145" y="0"/>
                        </a:cubicBezTo>
                        <a:cubicBezTo>
                          <a:pt x="26614" y="0"/>
                          <a:pt x="34290" y="7676"/>
                          <a:pt x="34290" y="17145"/>
                        </a:cubicBezTo>
                        <a:close/>
                      </a:path>
                    </a:pathLst>
                  </a:custGeom>
                  <a:solidFill>
                    <a:srgbClr val="8C4569"/>
                  </a:solidFill>
                  <a:ln w="9525" cap="flat">
                    <a:noFill/>
                    <a:prstDash val="solid"/>
                    <a:miter/>
                  </a:ln>
                </p:spPr>
                <p:txBody>
                  <a:bodyPr rtlCol="0" anchor="ctr"/>
                  <a:lstStyle/>
                  <a:p>
                    <a:endParaRPr lang="en-US">
                      <a:latin typeface="Open Sans" panose="020B0606030504020204" pitchFamily="34" charset="0"/>
                      <a:ea typeface="Open Sans" panose="020B0606030504020204" pitchFamily="34" charset="0"/>
                      <a:cs typeface="Open Sans" panose="020B0606030504020204" pitchFamily="34" charset="0"/>
                    </a:endParaRPr>
                  </a:p>
                </p:txBody>
              </p:sp>
              <p:sp>
                <p:nvSpPr>
                  <p:cNvPr id="100" name="Freeform: Shape 99">
                    <a:extLst>
                      <a:ext uri="{FF2B5EF4-FFF2-40B4-BE49-F238E27FC236}">
                        <a16:creationId xmlns:a16="http://schemas.microsoft.com/office/drawing/2014/main" id="{530A0095-E01E-859E-00D2-AA23813C5CC0}"/>
                      </a:ext>
                    </a:extLst>
                  </p:cNvPr>
                  <p:cNvSpPr/>
                  <p:nvPr/>
                </p:nvSpPr>
                <p:spPr>
                  <a:xfrm>
                    <a:off x="3181350" y="2753677"/>
                    <a:ext cx="34289" cy="34290"/>
                  </a:xfrm>
                  <a:custGeom>
                    <a:avLst/>
                    <a:gdLst>
                      <a:gd name="connsiteX0" fmla="*/ 34290 w 34289"/>
                      <a:gd name="connsiteY0" fmla="*/ 17145 h 34290"/>
                      <a:gd name="connsiteX1" fmla="*/ 17145 w 34289"/>
                      <a:gd name="connsiteY1" fmla="*/ 34290 h 34290"/>
                      <a:gd name="connsiteX2" fmla="*/ 0 w 34289"/>
                      <a:gd name="connsiteY2" fmla="*/ 17145 h 34290"/>
                      <a:gd name="connsiteX3" fmla="*/ 17145 w 34289"/>
                      <a:gd name="connsiteY3" fmla="*/ 0 h 34290"/>
                      <a:gd name="connsiteX4" fmla="*/ 34290 w 34289"/>
                      <a:gd name="connsiteY4" fmla="*/ 17145 h 34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89" h="34290">
                        <a:moveTo>
                          <a:pt x="34290" y="17145"/>
                        </a:moveTo>
                        <a:cubicBezTo>
                          <a:pt x="34290" y="26614"/>
                          <a:pt x="26614" y="34290"/>
                          <a:pt x="17145" y="34290"/>
                        </a:cubicBezTo>
                        <a:cubicBezTo>
                          <a:pt x="7676" y="34290"/>
                          <a:pt x="0" y="26614"/>
                          <a:pt x="0" y="17145"/>
                        </a:cubicBezTo>
                        <a:cubicBezTo>
                          <a:pt x="0" y="7676"/>
                          <a:pt x="7676" y="0"/>
                          <a:pt x="17145" y="0"/>
                        </a:cubicBezTo>
                        <a:cubicBezTo>
                          <a:pt x="26614" y="0"/>
                          <a:pt x="34290" y="7676"/>
                          <a:pt x="34290" y="17145"/>
                        </a:cubicBezTo>
                        <a:close/>
                      </a:path>
                    </a:pathLst>
                  </a:custGeom>
                  <a:solidFill>
                    <a:srgbClr val="8C4569"/>
                  </a:solidFill>
                  <a:ln w="9525" cap="flat">
                    <a:noFill/>
                    <a:prstDash val="solid"/>
                    <a:miter/>
                  </a:ln>
                </p:spPr>
                <p:txBody>
                  <a:bodyPr rtlCol="0" anchor="ctr"/>
                  <a:lstStyle/>
                  <a:p>
                    <a:endParaRPr lang="en-US">
                      <a:latin typeface="Open Sans" panose="020B0606030504020204" pitchFamily="34" charset="0"/>
                      <a:ea typeface="Open Sans" panose="020B0606030504020204" pitchFamily="34" charset="0"/>
                      <a:cs typeface="Open Sans" panose="020B0606030504020204" pitchFamily="34" charset="0"/>
                    </a:endParaRPr>
                  </a:p>
                </p:txBody>
              </p:sp>
              <p:sp>
                <p:nvSpPr>
                  <p:cNvPr id="101" name="Freeform: Shape 100">
                    <a:extLst>
                      <a:ext uri="{FF2B5EF4-FFF2-40B4-BE49-F238E27FC236}">
                        <a16:creationId xmlns:a16="http://schemas.microsoft.com/office/drawing/2014/main" id="{6C6454D2-4B66-549E-0906-B8BFA02DCCE2}"/>
                      </a:ext>
                    </a:extLst>
                  </p:cNvPr>
                  <p:cNvSpPr/>
                  <p:nvPr/>
                </p:nvSpPr>
                <p:spPr>
                  <a:xfrm>
                    <a:off x="3353752" y="2805112"/>
                    <a:ext cx="34290" cy="34290"/>
                  </a:xfrm>
                  <a:custGeom>
                    <a:avLst/>
                    <a:gdLst>
                      <a:gd name="connsiteX0" fmla="*/ 34290 w 34290"/>
                      <a:gd name="connsiteY0" fmla="*/ 17145 h 34290"/>
                      <a:gd name="connsiteX1" fmla="*/ 17145 w 34290"/>
                      <a:gd name="connsiteY1" fmla="*/ 34290 h 34290"/>
                      <a:gd name="connsiteX2" fmla="*/ 0 w 34290"/>
                      <a:gd name="connsiteY2" fmla="*/ 17145 h 34290"/>
                      <a:gd name="connsiteX3" fmla="*/ 17145 w 34290"/>
                      <a:gd name="connsiteY3" fmla="*/ 0 h 34290"/>
                      <a:gd name="connsiteX4" fmla="*/ 34290 w 34290"/>
                      <a:gd name="connsiteY4" fmla="*/ 17145 h 34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90" h="34290">
                        <a:moveTo>
                          <a:pt x="34290" y="17145"/>
                        </a:moveTo>
                        <a:cubicBezTo>
                          <a:pt x="34290" y="26614"/>
                          <a:pt x="26614" y="34290"/>
                          <a:pt x="17145" y="34290"/>
                        </a:cubicBezTo>
                        <a:cubicBezTo>
                          <a:pt x="7676" y="34290"/>
                          <a:pt x="0" y="26614"/>
                          <a:pt x="0" y="17145"/>
                        </a:cubicBezTo>
                        <a:cubicBezTo>
                          <a:pt x="0" y="7676"/>
                          <a:pt x="7676" y="0"/>
                          <a:pt x="17145" y="0"/>
                        </a:cubicBezTo>
                        <a:cubicBezTo>
                          <a:pt x="26614" y="0"/>
                          <a:pt x="34290" y="7676"/>
                          <a:pt x="34290" y="17145"/>
                        </a:cubicBezTo>
                        <a:close/>
                      </a:path>
                    </a:pathLst>
                  </a:custGeom>
                  <a:solidFill>
                    <a:srgbClr val="8C4569"/>
                  </a:solidFill>
                  <a:ln w="9525" cap="flat">
                    <a:noFill/>
                    <a:prstDash val="solid"/>
                    <a:miter/>
                  </a:ln>
                </p:spPr>
                <p:txBody>
                  <a:bodyPr rtlCol="0" anchor="ctr"/>
                  <a:lstStyle/>
                  <a:p>
                    <a:endParaRPr lang="en-US">
                      <a:latin typeface="Open Sans" panose="020B0606030504020204" pitchFamily="34" charset="0"/>
                      <a:ea typeface="Open Sans" panose="020B0606030504020204" pitchFamily="34" charset="0"/>
                      <a:cs typeface="Open Sans" panose="020B0606030504020204" pitchFamily="34" charset="0"/>
                    </a:endParaRPr>
                  </a:p>
                </p:txBody>
              </p:sp>
              <p:sp>
                <p:nvSpPr>
                  <p:cNvPr id="102" name="Freeform: Shape 101">
                    <a:extLst>
                      <a:ext uri="{FF2B5EF4-FFF2-40B4-BE49-F238E27FC236}">
                        <a16:creationId xmlns:a16="http://schemas.microsoft.com/office/drawing/2014/main" id="{85B2AD3F-A81A-2E11-DD20-84F86B905FE2}"/>
                      </a:ext>
                    </a:extLst>
                  </p:cNvPr>
                  <p:cNvSpPr/>
                  <p:nvPr/>
                </p:nvSpPr>
                <p:spPr>
                  <a:xfrm>
                    <a:off x="3527107" y="2861310"/>
                    <a:ext cx="34290" cy="34290"/>
                  </a:xfrm>
                  <a:custGeom>
                    <a:avLst/>
                    <a:gdLst>
                      <a:gd name="connsiteX0" fmla="*/ 34290 w 34290"/>
                      <a:gd name="connsiteY0" fmla="*/ 17145 h 34290"/>
                      <a:gd name="connsiteX1" fmla="*/ 17145 w 34290"/>
                      <a:gd name="connsiteY1" fmla="*/ 34290 h 34290"/>
                      <a:gd name="connsiteX2" fmla="*/ 0 w 34290"/>
                      <a:gd name="connsiteY2" fmla="*/ 17145 h 34290"/>
                      <a:gd name="connsiteX3" fmla="*/ 17145 w 34290"/>
                      <a:gd name="connsiteY3" fmla="*/ 0 h 34290"/>
                      <a:gd name="connsiteX4" fmla="*/ 34290 w 34290"/>
                      <a:gd name="connsiteY4" fmla="*/ 17145 h 34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90" h="34290">
                        <a:moveTo>
                          <a:pt x="34290" y="17145"/>
                        </a:moveTo>
                        <a:cubicBezTo>
                          <a:pt x="34290" y="26614"/>
                          <a:pt x="26614" y="34290"/>
                          <a:pt x="17145" y="34290"/>
                        </a:cubicBezTo>
                        <a:cubicBezTo>
                          <a:pt x="7676" y="34290"/>
                          <a:pt x="0" y="26614"/>
                          <a:pt x="0" y="17145"/>
                        </a:cubicBezTo>
                        <a:cubicBezTo>
                          <a:pt x="0" y="7676"/>
                          <a:pt x="7676" y="0"/>
                          <a:pt x="17145" y="0"/>
                        </a:cubicBezTo>
                        <a:cubicBezTo>
                          <a:pt x="26614" y="0"/>
                          <a:pt x="34290" y="7676"/>
                          <a:pt x="34290" y="17145"/>
                        </a:cubicBezTo>
                        <a:close/>
                      </a:path>
                    </a:pathLst>
                  </a:custGeom>
                  <a:solidFill>
                    <a:srgbClr val="8C4569"/>
                  </a:solidFill>
                  <a:ln w="9525" cap="flat">
                    <a:noFill/>
                    <a:prstDash val="solid"/>
                    <a:miter/>
                  </a:ln>
                </p:spPr>
                <p:txBody>
                  <a:bodyPr rtlCol="0" anchor="ctr"/>
                  <a:lstStyle/>
                  <a:p>
                    <a:endParaRPr lang="en-US">
                      <a:latin typeface="Open Sans" panose="020B0606030504020204" pitchFamily="34" charset="0"/>
                      <a:ea typeface="Open Sans" panose="020B0606030504020204" pitchFamily="34" charset="0"/>
                      <a:cs typeface="Open Sans" panose="020B0606030504020204" pitchFamily="34" charset="0"/>
                    </a:endParaRPr>
                  </a:p>
                </p:txBody>
              </p:sp>
              <p:sp>
                <p:nvSpPr>
                  <p:cNvPr id="103" name="Freeform: Shape 102">
                    <a:extLst>
                      <a:ext uri="{FF2B5EF4-FFF2-40B4-BE49-F238E27FC236}">
                        <a16:creationId xmlns:a16="http://schemas.microsoft.com/office/drawing/2014/main" id="{53C72F93-79F8-A86F-FF53-153FE38983CB}"/>
                      </a:ext>
                    </a:extLst>
                  </p:cNvPr>
                  <p:cNvSpPr/>
                  <p:nvPr/>
                </p:nvSpPr>
                <p:spPr>
                  <a:xfrm>
                    <a:off x="3700462" y="2922270"/>
                    <a:ext cx="34290" cy="34290"/>
                  </a:xfrm>
                  <a:custGeom>
                    <a:avLst/>
                    <a:gdLst>
                      <a:gd name="connsiteX0" fmla="*/ 34290 w 34290"/>
                      <a:gd name="connsiteY0" fmla="*/ 17145 h 34290"/>
                      <a:gd name="connsiteX1" fmla="*/ 17145 w 34290"/>
                      <a:gd name="connsiteY1" fmla="*/ 34290 h 34290"/>
                      <a:gd name="connsiteX2" fmla="*/ 0 w 34290"/>
                      <a:gd name="connsiteY2" fmla="*/ 17145 h 34290"/>
                      <a:gd name="connsiteX3" fmla="*/ 17145 w 34290"/>
                      <a:gd name="connsiteY3" fmla="*/ 0 h 34290"/>
                      <a:gd name="connsiteX4" fmla="*/ 34290 w 34290"/>
                      <a:gd name="connsiteY4" fmla="*/ 17145 h 34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90" h="34290">
                        <a:moveTo>
                          <a:pt x="34290" y="17145"/>
                        </a:moveTo>
                        <a:cubicBezTo>
                          <a:pt x="34290" y="26614"/>
                          <a:pt x="26614" y="34290"/>
                          <a:pt x="17145" y="34290"/>
                        </a:cubicBezTo>
                        <a:cubicBezTo>
                          <a:pt x="7676" y="34290"/>
                          <a:pt x="0" y="26614"/>
                          <a:pt x="0" y="17145"/>
                        </a:cubicBezTo>
                        <a:cubicBezTo>
                          <a:pt x="0" y="7676"/>
                          <a:pt x="7676" y="0"/>
                          <a:pt x="17145" y="0"/>
                        </a:cubicBezTo>
                        <a:cubicBezTo>
                          <a:pt x="26614" y="0"/>
                          <a:pt x="34290" y="7676"/>
                          <a:pt x="34290" y="17145"/>
                        </a:cubicBezTo>
                        <a:close/>
                      </a:path>
                    </a:pathLst>
                  </a:custGeom>
                  <a:solidFill>
                    <a:srgbClr val="8C4569"/>
                  </a:solidFill>
                  <a:ln w="9525" cap="flat">
                    <a:noFill/>
                    <a:prstDash val="solid"/>
                    <a:miter/>
                  </a:ln>
                </p:spPr>
                <p:txBody>
                  <a:bodyPr rtlCol="0" anchor="ctr"/>
                  <a:lstStyle/>
                  <a:p>
                    <a:endParaRPr lang="en-US">
                      <a:latin typeface="Open Sans" panose="020B0606030504020204" pitchFamily="34" charset="0"/>
                      <a:ea typeface="Open Sans" panose="020B0606030504020204" pitchFamily="34" charset="0"/>
                      <a:cs typeface="Open Sans" panose="020B0606030504020204" pitchFamily="34" charset="0"/>
                    </a:endParaRPr>
                  </a:p>
                </p:txBody>
              </p:sp>
              <p:sp>
                <p:nvSpPr>
                  <p:cNvPr id="104" name="Freeform: Shape 103">
                    <a:extLst>
                      <a:ext uri="{FF2B5EF4-FFF2-40B4-BE49-F238E27FC236}">
                        <a16:creationId xmlns:a16="http://schemas.microsoft.com/office/drawing/2014/main" id="{AB23BC22-0B12-3393-D623-34586EA99862}"/>
                      </a:ext>
                    </a:extLst>
                  </p:cNvPr>
                  <p:cNvSpPr/>
                  <p:nvPr/>
                </p:nvSpPr>
                <p:spPr>
                  <a:xfrm>
                    <a:off x="3872865" y="2986087"/>
                    <a:ext cx="34290" cy="34290"/>
                  </a:xfrm>
                  <a:custGeom>
                    <a:avLst/>
                    <a:gdLst>
                      <a:gd name="connsiteX0" fmla="*/ 34290 w 34290"/>
                      <a:gd name="connsiteY0" fmla="*/ 17145 h 34290"/>
                      <a:gd name="connsiteX1" fmla="*/ 17145 w 34290"/>
                      <a:gd name="connsiteY1" fmla="*/ 34290 h 34290"/>
                      <a:gd name="connsiteX2" fmla="*/ 0 w 34290"/>
                      <a:gd name="connsiteY2" fmla="*/ 17145 h 34290"/>
                      <a:gd name="connsiteX3" fmla="*/ 17145 w 34290"/>
                      <a:gd name="connsiteY3" fmla="*/ 0 h 34290"/>
                      <a:gd name="connsiteX4" fmla="*/ 34290 w 34290"/>
                      <a:gd name="connsiteY4" fmla="*/ 17145 h 34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90" h="34290">
                        <a:moveTo>
                          <a:pt x="34290" y="17145"/>
                        </a:moveTo>
                        <a:cubicBezTo>
                          <a:pt x="34290" y="26614"/>
                          <a:pt x="26614" y="34290"/>
                          <a:pt x="17145" y="34290"/>
                        </a:cubicBezTo>
                        <a:cubicBezTo>
                          <a:pt x="7676" y="34290"/>
                          <a:pt x="0" y="26614"/>
                          <a:pt x="0" y="17145"/>
                        </a:cubicBezTo>
                        <a:cubicBezTo>
                          <a:pt x="0" y="7676"/>
                          <a:pt x="7676" y="0"/>
                          <a:pt x="17145" y="0"/>
                        </a:cubicBezTo>
                        <a:cubicBezTo>
                          <a:pt x="26614" y="0"/>
                          <a:pt x="34290" y="7676"/>
                          <a:pt x="34290" y="17145"/>
                        </a:cubicBezTo>
                        <a:close/>
                      </a:path>
                    </a:pathLst>
                  </a:custGeom>
                  <a:solidFill>
                    <a:srgbClr val="8C4569"/>
                  </a:solidFill>
                  <a:ln w="9525" cap="flat">
                    <a:noFill/>
                    <a:prstDash val="solid"/>
                    <a:miter/>
                  </a:ln>
                </p:spPr>
                <p:txBody>
                  <a:bodyPr rtlCol="0" anchor="ctr"/>
                  <a:lstStyle/>
                  <a:p>
                    <a:endParaRPr lang="en-US">
                      <a:latin typeface="Open Sans" panose="020B0606030504020204" pitchFamily="34" charset="0"/>
                      <a:ea typeface="Open Sans" panose="020B0606030504020204" pitchFamily="34" charset="0"/>
                      <a:cs typeface="Open Sans" panose="020B0606030504020204" pitchFamily="34" charset="0"/>
                    </a:endParaRPr>
                  </a:p>
                </p:txBody>
              </p:sp>
              <p:sp>
                <p:nvSpPr>
                  <p:cNvPr id="105" name="Freeform: Shape 104">
                    <a:extLst>
                      <a:ext uri="{FF2B5EF4-FFF2-40B4-BE49-F238E27FC236}">
                        <a16:creationId xmlns:a16="http://schemas.microsoft.com/office/drawing/2014/main" id="{12D63E8C-B1F1-5822-557B-7ABF03891F3C}"/>
                      </a:ext>
                    </a:extLst>
                  </p:cNvPr>
                  <p:cNvSpPr/>
                  <p:nvPr/>
                </p:nvSpPr>
                <p:spPr>
                  <a:xfrm>
                    <a:off x="4046220" y="3055620"/>
                    <a:ext cx="34290" cy="34290"/>
                  </a:xfrm>
                  <a:custGeom>
                    <a:avLst/>
                    <a:gdLst>
                      <a:gd name="connsiteX0" fmla="*/ 34290 w 34290"/>
                      <a:gd name="connsiteY0" fmla="*/ 17145 h 34290"/>
                      <a:gd name="connsiteX1" fmla="*/ 17145 w 34290"/>
                      <a:gd name="connsiteY1" fmla="*/ 34290 h 34290"/>
                      <a:gd name="connsiteX2" fmla="*/ 0 w 34290"/>
                      <a:gd name="connsiteY2" fmla="*/ 17145 h 34290"/>
                      <a:gd name="connsiteX3" fmla="*/ 17145 w 34290"/>
                      <a:gd name="connsiteY3" fmla="*/ 0 h 34290"/>
                      <a:gd name="connsiteX4" fmla="*/ 34290 w 34290"/>
                      <a:gd name="connsiteY4" fmla="*/ 17145 h 34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90" h="34290">
                        <a:moveTo>
                          <a:pt x="34290" y="17145"/>
                        </a:moveTo>
                        <a:cubicBezTo>
                          <a:pt x="34290" y="26614"/>
                          <a:pt x="26614" y="34290"/>
                          <a:pt x="17145" y="34290"/>
                        </a:cubicBezTo>
                        <a:cubicBezTo>
                          <a:pt x="7676" y="34290"/>
                          <a:pt x="0" y="26614"/>
                          <a:pt x="0" y="17145"/>
                        </a:cubicBezTo>
                        <a:cubicBezTo>
                          <a:pt x="0" y="7676"/>
                          <a:pt x="7676" y="0"/>
                          <a:pt x="17145" y="0"/>
                        </a:cubicBezTo>
                        <a:cubicBezTo>
                          <a:pt x="26614" y="0"/>
                          <a:pt x="34290" y="7676"/>
                          <a:pt x="34290" y="17145"/>
                        </a:cubicBezTo>
                        <a:close/>
                      </a:path>
                    </a:pathLst>
                  </a:custGeom>
                  <a:solidFill>
                    <a:srgbClr val="8C4569"/>
                  </a:solidFill>
                  <a:ln w="9525" cap="flat">
                    <a:noFill/>
                    <a:prstDash val="solid"/>
                    <a:miter/>
                  </a:ln>
                </p:spPr>
                <p:txBody>
                  <a:bodyPr rtlCol="0" anchor="ctr"/>
                  <a:lstStyle/>
                  <a:p>
                    <a:endParaRPr lang="en-US">
                      <a:latin typeface="Open Sans" panose="020B0606030504020204" pitchFamily="34" charset="0"/>
                      <a:ea typeface="Open Sans" panose="020B0606030504020204" pitchFamily="34" charset="0"/>
                      <a:cs typeface="Open Sans" panose="020B0606030504020204" pitchFamily="34" charset="0"/>
                    </a:endParaRPr>
                  </a:p>
                </p:txBody>
              </p:sp>
              <p:sp>
                <p:nvSpPr>
                  <p:cNvPr id="106" name="Freeform: Shape 105">
                    <a:extLst>
                      <a:ext uri="{FF2B5EF4-FFF2-40B4-BE49-F238E27FC236}">
                        <a16:creationId xmlns:a16="http://schemas.microsoft.com/office/drawing/2014/main" id="{09DDE49A-B28F-4950-BB1A-3FF6415F0A4C}"/>
                      </a:ext>
                    </a:extLst>
                  </p:cNvPr>
                  <p:cNvSpPr/>
                  <p:nvPr/>
                </p:nvSpPr>
                <p:spPr>
                  <a:xfrm>
                    <a:off x="4218622" y="3125152"/>
                    <a:ext cx="34290" cy="34290"/>
                  </a:xfrm>
                  <a:custGeom>
                    <a:avLst/>
                    <a:gdLst>
                      <a:gd name="connsiteX0" fmla="*/ 34290 w 34290"/>
                      <a:gd name="connsiteY0" fmla="*/ 17145 h 34290"/>
                      <a:gd name="connsiteX1" fmla="*/ 17145 w 34290"/>
                      <a:gd name="connsiteY1" fmla="*/ 34290 h 34290"/>
                      <a:gd name="connsiteX2" fmla="*/ 0 w 34290"/>
                      <a:gd name="connsiteY2" fmla="*/ 17145 h 34290"/>
                      <a:gd name="connsiteX3" fmla="*/ 17145 w 34290"/>
                      <a:gd name="connsiteY3" fmla="*/ 0 h 34290"/>
                      <a:gd name="connsiteX4" fmla="*/ 34290 w 34290"/>
                      <a:gd name="connsiteY4" fmla="*/ 17145 h 34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90" h="34290">
                        <a:moveTo>
                          <a:pt x="34290" y="17145"/>
                        </a:moveTo>
                        <a:cubicBezTo>
                          <a:pt x="34290" y="26614"/>
                          <a:pt x="26614" y="34290"/>
                          <a:pt x="17145" y="34290"/>
                        </a:cubicBezTo>
                        <a:cubicBezTo>
                          <a:pt x="7676" y="34290"/>
                          <a:pt x="0" y="26614"/>
                          <a:pt x="0" y="17145"/>
                        </a:cubicBezTo>
                        <a:cubicBezTo>
                          <a:pt x="0" y="7676"/>
                          <a:pt x="7676" y="0"/>
                          <a:pt x="17145" y="0"/>
                        </a:cubicBezTo>
                        <a:cubicBezTo>
                          <a:pt x="26614" y="0"/>
                          <a:pt x="34290" y="7676"/>
                          <a:pt x="34290" y="17145"/>
                        </a:cubicBezTo>
                        <a:close/>
                      </a:path>
                    </a:pathLst>
                  </a:custGeom>
                  <a:solidFill>
                    <a:srgbClr val="8C4569"/>
                  </a:solidFill>
                  <a:ln w="9525" cap="flat">
                    <a:noFill/>
                    <a:prstDash val="solid"/>
                    <a:miter/>
                  </a:ln>
                </p:spPr>
                <p:txBody>
                  <a:bodyPr rtlCol="0" anchor="ctr"/>
                  <a:lstStyle/>
                  <a:p>
                    <a:endParaRPr lang="en-US">
                      <a:latin typeface="Open Sans" panose="020B0606030504020204" pitchFamily="34" charset="0"/>
                      <a:ea typeface="Open Sans" panose="020B0606030504020204" pitchFamily="34" charset="0"/>
                      <a:cs typeface="Open Sans" panose="020B0606030504020204" pitchFamily="34" charset="0"/>
                    </a:endParaRPr>
                  </a:p>
                </p:txBody>
              </p:sp>
              <p:sp>
                <p:nvSpPr>
                  <p:cNvPr id="107" name="Freeform: Shape 106">
                    <a:extLst>
                      <a:ext uri="{FF2B5EF4-FFF2-40B4-BE49-F238E27FC236}">
                        <a16:creationId xmlns:a16="http://schemas.microsoft.com/office/drawing/2014/main" id="{17FBC31E-658E-4B81-9D71-0AF38597D4F6}"/>
                      </a:ext>
                    </a:extLst>
                  </p:cNvPr>
                  <p:cNvSpPr/>
                  <p:nvPr/>
                </p:nvSpPr>
                <p:spPr>
                  <a:xfrm>
                    <a:off x="4391977" y="3196589"/>
                    <a:ext cx="34290" cy="34290"/>
                  </a:xfrm>
                  <a:custGeom>
                    <a:avLst/>
                    <a:gdLst>
                      <a:gd name="connsiteX0" fmla="*/ 34290 w 34290"/>
                      <a:gd name="connsiteY0" fmla="*/ 17145 h 34290"/>
                      <a:gd name="connsiteX1" fmla="*/ 17145 w 34290"/>
                      <a:gd name="connsiteY1" fmla="*/ 34290 h 34290"/>
                      <a:gd name="connsiteX2" fmla="*/ 0 w 34290"/>
                      <a:gd name="connsiteY2" fmla="*/ 17145 h 34290"/>
                      <a:gd name="connsiteX3" fmla="*/ 17145 w 34290"/>
                      <a:gd name="connsiteY3" fmla="*/ 0 h 34290"/>
                      <a:gd name="connsiteX4" fmla="*/ 34290 w 34290"/>
                      <a:gd name="connsiteY4" fmla="*/ 17145 h 34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90" h="34290">
                        <a:moveTo>
                          <a:pt x="34290" y="17145"/>
                        </a:moveTo>
                        <a:cubicBezTo>
                          <a:pt x="34290" y="26614"/>
                          <a:pt x="26614" y="34290"/>
                          <a:pt x="17145" y="34290"/>
                        </a:cubicBezTo>
                        <a:cubicBezTo>
                          <a:pt x="7676" y="34290"/>
                          <a:pt x="0" y="26614"/>
                          <a:pt x="0" y="17145"/>
                        </a:cubicBezTo>
                        <a:cubicBezTo>
                          <a:pt x="0" y="7676"/>
                          <a:pt x="7676" y="0"/>
                          <a:pt x="17145" y="0"/>
                        </a:cubicBezTo>
                        <a:cubicBezTo>
                          <a:pt x="26614" y="0"/>
                          <a:pt x="34290" y="7676"/>
                          <a:pt x="34290" y="17145"/>
                        </a:cubicBezTo>
                        <a:close/>
                      </a:path>
                    </a:pathLst>
                  </a:custGeom>
                  <a:solidFill>
                    <a:srgbClr val="8C4569"/>
                  </a:solidFill>
                  <a:ln w="9525" cap="flat">
                    <a:noFill/>
                    <a:prstDash val="solid"/>
                    <a:miter/>
                  </a:ln>
                </p:spPr>
                <p:txBody>
                  <a:bodyPr rtlCol="0" anchor="ctr"/>
                  <a:lstStyle/>
                  <a:p>
                    <a:endParaRPr lang="en-US">
                      <a:latin typeface="Open Sans" panose="020B0606030504020204" pitchFamily="34" charset="0"/>
                      <a:ea typeface="Open Sans" panose="020B0606030504020204" pitchFamily="34" charset="0"/>
                      <a:cs typeface="Open Sans" panose="020B0606030504020204" pitchFamily="34" charset="0"/>
                    </a:endParaRPr>
                  </a:p>
                </p:txBody>
              </p:sp>
              <p:sp>
                <p:nvSpPr>
                  <p:cNvPr id="108" name="Freeform: Shape 107">
                    <a:extLst>
                      <a:ext uri="{FF2B5EF4-FFF2-40B4-BE49-F238E27FC236}">
                        <a16:creationId xmlns:a16="http://schemas.microsoft.com/office/drawing/2014/main" id="{F3A0ACDD-88C7-5A3C-2E44-9BED449E0B2D}"/>
                      </a:ext>
                    </a:extLst>
                  </p:cNvPr>
                  <p:cNvSpPr/>
                  <p:nvPr/>
                </p:nvSpPr>
                <p:spPr>
                  <a:xfrm>
                    <a:off x="4564380" y="3267075"/>
                    <a:ext cx="34290" cy="34290"/>
                  </a:xfrm>
                  <a:custGeom>
                    <a:avLst/>
                    <a:gdLst>
                      <a:gd name="connsiteX0" fmla="*/ 34290 w 34290"/>
                      <a:gd name="connsiteY0" fmla="*/ 17145 h 34290"/>
                      <a:gd name="connsiteX1" fmla="*/ 17145 w 34290"/>
                      <a:gd name="connsiteY1" fmla="*/ 34290 h 34290"/>
                      <a:gd name="connsiteX2" fmla="*/ 0 w 34290"/>
                      <a:gd name="connsiteY2" fmla="*/ 17145 h 34290"/>
                      <a:gd name="connsiteX3" fmla="*/ 17145 w 34290"/>
                      <a:gd name="connsiteY3" fmla="*/ 0 h 34290"/>
                      <a:gd name="connsiteX4" fmla="*/ 34290 w 34290"/>
                      <a:gd name="connsiteY4" fmla="*/ 17145 h 34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90" h="34290">
                        <a:moveTo>
                          <a:pt x="34290" y="17145"/>
                        </a:moveTo>
                        <a:cubicBezTo>
                          <a:pt x="34290" y="26614"/>
                          <a:pt x="26614" y="34290"/>
                          <a:pt x="17145" y="34290"/>
                        </a:cubicBezTo>
                        <a:cubicBezTo>
                          <a:pt x="7676" y="34290"/>
                          <a:pt x="0" y="26614"/>
                          <a:pt x="0" y="17145"/>
                        </a:cubicBezTo>
                        <a:cubicBezTo>
                          <a:pt x="0" y="7676"/>
                          <a:pt x="7676" y="0"/>
                          <a:pt x="17145" y="0"/>
                        </a:cubicBezTo>
                        <a:cubicBezTo>
                          <a:pt x="26614" y="0"/>
                          <a:pt x="34290" y="7676"/>
                          <a:pt x="34290" y="17145"/>
                        </a:cubicBezTo>
                        <a:close/>
                      </a:path>
                    </a:pathLst>
                  </a:custGeom>
                  <a:solidFill>
                    <a:srgbClr val="8C4569"/>
                  </a:solidFill>
                  <a:ln w="9525" cap="flat">
                    <a:noFill/>
                    <a:prstDash val="solid"/>
                    <a:miter/>
                  </a:ln>
                </p:spPr>
                <p:txBody>
                  <a:bodyPr rtlCol="0" anchor="ctr"/>
                  <a:lstStyle/>
                  <a:p>
                    <a:endParaRPr lang="en-US">
                      <a:latin typeface="Open Sans" panose="020B0606030504020204" pitchFamily="34" charset="0"/>
                      <a:ea typeface="Open Sans" panose="020B0606030504020204" pitchFamily="34" charset="0"/>
                      <a:cs typeface="Open Sans" panose="020B0606030504020204" pitchFamily="34" charset="0"/>
                    </a:endParaRPr>
                  </a:p>
                </p:txBody>
              </p:sp>
              <p:sp>
                <p:nvSpPr>
                  <p:cNvPr id="109" name="Freeform: Shape 108">
                    <a:extLst>
                      <a:ext uri="{FF2B5EF4-FFF2-40B4-BE49-F238E27FC236}">
                        <a16:creationId xmlns:a16="http://schemas.microsoft.com/office/drawing/2014/main" id="{906C8AC1-4769-5AF8-114F-D4DC7AB855AE}"/>
                      </a:ext>
                    </a:extLst>
                  </p:cNvPr>
                  <p:cNvSpPr/>
                  <p:nvPr/>
                </p:nvSpPr>
                <p:spPr>
                  <a:xfrm>
                    <a:off x="4737735" y="3336607"/>
                    <a:ext cx="34290" cy="34290"/>
                  </a:xfrm>
                  <a:custGeom>
                    <a:avLst/>
                    <a:gdLst>
                      <a:gd name="connsiteX0" fmla="*/ 34290 w 34290"/>
                      <a:gd name="connsiteY0" fmla="*/ 17145 h 34290"/>
                      <a:gd name="connsiteX1" fmla="*/ 17145 w 34290"/>
                      <a:gd name="connsiteY1" fmla="*/ 34290 h 34290"/>
                      <a:gd name="connsiteX2" fmla="*/ 0 w 34290"/>
                      <a:gd name="connsiteY2" fmla="*/ 17145 h 34290"/>
                      <a:gd name="connsiteX3" fmla="*/ 17145 w 34290"/>
                      <a:gd name="connsiteY3" fmla="*/ 0 h 34290"/>
                      <a:gd name="connsiteX4" fmla="*/ 34290 w 34290"/>
                      <a:gd name="connsiteY4" fmla="*/ 17145 h 34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90" h="34290">
                        <a:moveTo>
                          <a:pt x="34290" y="17145"/>
                        </a:moveTo>
                        <a:cubicBezTo>
                          <a:pt x="34290" y="26614"/>
                          <a:pt x="26614" y="34290"/>
                          <a:pt x="17145" y="34290"/>
                        </a:cubicBezTo>
                        <a:cubicBezTo>
                          <a:pt x="7676" y="34290"/>
                          <a:pt x="0" y="26614"/>
                          <a:pt x="0" y="17145"/>
                        </a:cubicBezTo>
                        <a:cubicBezTo>
                          <a:pt x="0" y="7676"/>
                          <a:pt x="7676" y="0"/>
                          <a:pt x="17145" y="0"/>
                        </a:cubicBezTo>
                        <a:cubicBezTo>
                          <a:pt x="26614" y="0"/>
                          <a:pt x="34290" y="7676"/>
                          <a:pt x="34290" y="17145"/>
                        </a:cubicBezTo>
                        <a:close/>
                      </a:path>
                    </a:pathLst>
                  </a:custGeom>
                  <a:solidFill>
                    <a:srgbClr val="8C4569"/>
                  </a:solidFill>
                  <a:ln w="9525" cap="flat">
                    <a:noFill/>
                    <a:prstDash val="solid"/>
                    <a:miter/>
                  </a:ln>
                </p:spPr>
                <p:txBody>
                  <a:bodyPr rtlCol="0" anchor="ctr"/>
                  <a:lstStyle/>
                  <a:p>
                    <a:endParaRPr lang="en-US">
                      <a:latin typeface="Open Sans" panose="020B0606030504020204" pitchFamily="34" charset="0"/>
                      <a:ea typeface="Open Sans" panose="020B0606030504020204" pitchFamily="34" charset="0"/>
                      <a:cs typeface="Open Sans" panose="020B0606030504020204" pitchFamily="34" charset="0"/>
                    </a:endParaRPr>
                  </a:p>
                </p:txBody>
              </p:sp>
              <p:sp>
                <p:nvSpPr>
                  <p:cNvPr id="110" name="Freeform: Shape 109">
                    <a:extLst>
                      <a:ext uri="{FF2B5EF4-FFF2-40B4-BE49-F238E27FC236}">
                        <a16:creationId xmlns:a16="http://schemas.microsoft.com/office/drawing/2014/main" id="{868921B9-5789-DA19-8A1F-DBB029BD0C50}"/>
                      </a:ext>
                    </a:extLst>
                  </p:cNvPr>
                  <p:cNvSpPr/>
                  <p:nvPr/>
                </p:nvSpPr>
                <p:spPr>
                  <a:xfrm>
                    <a:off x="4911090" y="3392805"/>
                    <a:ext cx="34290" cy="34290"/>
                  </a:xfrm>
                  <a:custGeom>
                    <a:avLst/>
                    <a:gdLst>
                      <a:gd name="connsiteX0" fmla="*/ 34290 w 34290"/>
                      <a:gd name="connsiteY0" fmla="*/ 17145 h 34290"/>
                      <a:gd name="connsiteX1" fmla="*/ 17145 w 34290"/>
                      <a:gd name="connsiteY1" fmla="*/ 34290 h 34290"/>
                      <a:gd name="connsiteX2" fmla="*/ 0 w 34290"/>
                      <a:gd name="connsiteY2" fmla="*/ 17145 h 34290"/>
                      <a:gd name="connsiteX3" fmla="*/ 17145 w 34290"/>
                      <a:gd name="connsiteY3" fmla="*/ 0 h 34290"/>
                      <a:gd name="connsiteX4" fmla="*/ 34290 w 34290"/>
                      <a:gd name="connsiteY4" fmla="*/ 17145 h 34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90" h="34290">
                        <a:moveTo>
                          <a:pt x="34290" y="17145"/>
                        </a:moveTo>
                        <a:cubicBezTo>
                          <a:pt x="34290" y="26614"/>
                          <a:pt x="26614" y="34290"/>
                          <a:pt x="17145" y="34290"/>
                        </a:cubicBezTo>
                        <a:cubicBezTo>
                          <a:pt x="7676" y="34290"/>
                          <a:pt x="0" y="26614"/>
                          <a:pt x="0" y="17145"/>
                        </a:cubicBezTo>
                        <a:cubicBezTo>
                          <a:pt x="0" y="7676"/>
                          <a:pt x="7676" y="0"/>
                          <a:pt x="17145" y="0"/>
                        </a:cubicBezTo>
                        <a:cubicBezTo>
                          <a:pt x="26614" y="0"/>
                          <a:pt x="34290" y="7676"/>
                          <a:pt x="34290" y="17145"/>
                        </a:cubicBezTo>
                        <a:close/>
                      </a:path>
                    </a:pathLst>
                  </a:custGeom>
                  <a:solidFill>
                    <a:srgbClr val="8C4569"/>
                  </a:solidFill>
                  <a:ln w="9525" cap="flat">
                    <a:noFill/>
                    <a:prstDash val="solid"/>
                    <a:miter/>
                  </a:ln>
                </p:spPr>
                <p:txBody>
                  <a:bodyPr rtlCol="0" anchor="ctr"/>
                  <a:lstStyle/>
                  <a:p>
                    <a:endParaRPr lang="en-US">
                      <a:latin typeface="Open Sans" panose="020B0606030504020204" pitchFamily="34" charset="0"/>
                      <a:ea typeface="Open Sans" panose="020B0606030504020204" pitchFamily="34" charset="0"/>
                      <a:cs typeface="Open Sans" panose="020B0606030504020204" pitchFamily="34" charset="0"/>
                    </a:endParaRPr>
                  </a:p>
                </p:txBody>
              </p:sp>
              <p:sp>
                <p:nvSpPr>
                  <p:cNvPr id="111" name="Freeform: Shape 110">
                    <a:extLst>
                      <a:ext uri="{FF2B5EF4-FFF2-40B4-BE49-F238E27FC236}">
                        <a16:creationId xmlns:a16="http://schemas.microsoft.com/office/drawing/2014/main" id="{949CBDF5-805F-64AE-48A4-7465282DF40E}"/>
                      </a:ext>
                    </a:extLst>
                  </p:cNvPr>
                  <p:cNvSpPr/>
                  <p:nvPr/>
                </p:nvSpPr>
                <p:spPr>
                  <a:xfrm>
                    <a:off x="5083492" y="3468052"/>
                    <a:ext cx="34290" cy="34290"/>
                  </a:xfrm>
                  <a:custGeom>
                    <a:avLst/>
                    <a:gdLst>
                      <a:gd name="connsiteX0" fmla="*/ 34290 w 34290"/>
                      <a:gd name="connsiteY0" fmla="*/ 17145 h 34290"/>
                      <a:gd name="connsiteX1" fmla="*/ 17145 w 34290"/>
                      <a:gd name="connsiteY1" fmla="*/ 34290 h 34290"/>
                      <a:gd name="connsiteX2" fmla="*/ 0 w 34290"/>
                      <a:gd name="connsiteY2" fmla="*/ 17145 h 34290"/>
                      <a:gd name="connsiteX3" fmla="*/ 17145 w 34290"/>
                      <a:gd name="connsiteY3" fmla="*/ 0 h 34290"/>
                      <a:gd name="connsiteX4" fmla="*/ 34290 w 34290"/>
                      <a:gd name="connsiteY4" fmla="*/ 17145 h 34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90" h="34290">
                        <a:moveTo>
                          <a:pt x="34290" y="17145"/>
                        </a:moveTo>
                        <a:cubicBezTo>
                          <a:pt x="34290" y="26614"/>
                          <a:pt x="26614" y="34290"/>
                          <a:pt x="17145" y="34290"/>
                        </a:cubicBezTo>
                        <a:cubicBezTo>
                          <a:pt x="7676" y="34290"/>
                          <a:pt x="0" y="26614"/>
                          <a:pt x="0" y="17145"/>
                        </a:cubicBezTo>
                        <a:cubicBezTo>
                          <a:pt x="0" y="7676"/>
                          <a:pt x="7676" y="0"/>
                          <a:pt x="17145" y="0"/>
                        </a:cubicBezTo>
                        <a:cubicBezTo>
                          <a:pt x="26614" y="0"/>
                          <a:pt x="34290" y="7676"/>
                          <a:pt x="34290" y="17145"/>
                        </a:cubicBezTo>
                        <a:close/>
                      </a:path>
                    </a:pathLst>
                  </a:custGeom>
                  <a:solidFill>
                    <a:srgbClr val="8C4569"/>
                  </a:solidFill>
                  <a:ln w="9525" cap="flat">
                    <a:noFill/>
                    <a:prstDash val="solid"/>
                    <a:miter/>
                  </a:ln>
                </p:spPr>
                <p:txBody>
                  <a:bodyPr rtlCol="0" anchor="ctr"/>
                  <a:lstStyle/>
                  <a:p>
                    <a:endParaRPr lang="en-US">
                      <a:latin typeface="Open Sans" panose="020B0606030504020204" pitchFamily="34" charset="0"/>
                      <a:ea typeface="Open Sans" panose="020B0606030504020204" pitchFamily="34" charset="0"/>
                      <a:cs typeface="Open Sans" panose="020B0606030504020204" pitchFamily="34" charset="0"/>
                    </a:endParaRPr>
                  </a:p>
                </p:txBody>
              </p:sp>
              <p:sp>
                <p:nvSpPr>
                  <p:cNvPr id="112" name="Freeform: Shape 111">
                    <a:extLst>
                      <a:ext uri="{FF2B5EF4-FFF2-40B4-BE49-F238E27FC236}">
                        <a16:creationId xmlns:a16="http://schemas.microsoft.com/office/drawing/2014/main" id="{C31D2FF4-D16D-0079-6D6F-BB25F3537489}"/>
                      </a:ext>
                    </a:extLst>
                  </p:cNvPr>
                  <p:cNvSpPr/>
                  <p:nvPr/>
                </p:nvSpPr>
                <p:spPr>
                  <a:xfrm>
                    <a:off x="5256847" y="3530917"/>
                    <a:ext cx="34290" cy="34290"/>
                  </a:xfrm>
                  <a:custGeom>
                    <a:avLst/>
                    <a:gdLst>
                      <a:gd name="connsiteX0" fmla="*/ 34290 w 34290"/>
                      <a:gd name="connsiteY0" fmla="*/ 17145 h 34290"/>
                      <a:gd name="connsiteX1" fmla="*/ 17145 w 34290"/>
                      <a:gd name="connsiteY1" fmla="*/ 34290 h 34290"/>
                      <a:gd name="connsiteX2" fmla="*/ 0 w 34290"/>
                      <a:gd name="connsiteY2" fmla="*/ 17145 h 34290"/>
                      <a:gd name="connsiteX3" fmla="*/ 17145 w 34290"/>
                      <a:gd name="connsiteY3" fmla="*/ 0 h 34290"/>
                      <a:gd name="connsiteX4" fmla="*/ 34290 w 34290"/>
                      <a:gd name="connsiteY4" fmla="*/ 17145 h 34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90" h="34290">
                        <a:moveTo>
                          <a:pt x="34290" y="17145"/>
                        </a:moveTo>
                        <a:cubicBezTo>
                          <a:pt x="34290" y="26614"/>
                          <a:pt x="26614" y="34290"/>
                          <a:pt x="17145" y="34290"/>
                        </a:cubicBezTo>
                        <a:cubicBezTo>
                          <a:pt x="7676" y="34290"/>
                          <a:pt x="0" y="26614"/>
                          <a:pt x="0" y="17145"/>
                        </a:cubicBezTo>
                        <a:cubicBezTo>
                          <a:pt x="0" y="7676"/>
                          <a:pt x="7676" y="0"/>
                          <a:pt x="17145" y="0"/>
                        </a:cubicBezTo>
                        <a:cubicBezTo>
                          <a:pt x="26614" y="0"/>
                          <a:pt x="34290" y="7676"/>
                          <a:pt x="34290" y="17145"/>
                        </a:cubicBezTo>
                        <a:close/>
                      </a:path>
                    </a:pathLst>
                  </a:custGeom>
                  <a:solidFill>
                    <a:srgbClr val="8C4569"/>
                  </a:solidFill>
                  <a:ln w="9525" cap="flat">
                    <a:noFill/>
                    <a:prstDash val="solid"/>
                    <a:miter/>
                  </a:ln>
                </p:spPr>
                <p:txBody>
                  <a:bodyPr rtlCol="0" anchor="ctr"/>
                  <a:lstStyle/>
                  <a:p>
                    <a:endParaRPr lang="en-US">
                      <a:latin typeface="Open Sans" panose="020B0606030504020204" pitchFamily="34" charset="0"/>
                      <a:ea typeface="Open Sans" panose="020B0606030504020204" pitchFamily="34" charset="0"/>
                      <a:cs typeface="Open Sans" panose="020B0606030504020204" pitchFamily="34" charset="0"/>
                    </a:endParaRPr>
                  </a:p>
                </p:txBody>
              </p:sp>
              <p:sp>
                <p:nvSpPr>
                  <p:cNvPr id="113" name="Freeform: Shape 112">
                    <a:extLst>
                      <a:ext uri="{FF2B5EF4-FFF2-40B4-BE49-F238E27FC236}">
                        <a16:creationId xmlns:a16="http://schemas.microsoft.com/office/drawing/2014/main" id="{62749855-FCDC-CE99-B098-C4CFC89AEEE0}"/>
                      </a:ext>
                    </a:extLst>
                  </p:cNvPr>
                  <p:cNvSpPr/>
                  <p:nvPr/>
                </p:nvSpPr>
                <p:spPr>
                  <a:xfrm>
                    <a:off x="5429250" y="3592830"/>
                    <a:ext cx="34290" cy="34290"/>
                  </a:xfrm>
                  <a:custGeom>
                    <a:avLst/>
                    <a:gdLst>
                      <a:gd name="connsiteX0" fmla="*/ 34290 w 34290"/>
                      <a:gd name="connsiteY0" fmla="*/ 17145 h 34290"/>
                      <a:gd name="connsiteX1" fmla="*/ 17145 w 34290"/>
                      <a:gd name="connsiteY1" fmla="*/ 34290 h 34290"/>
                      <a:gd name="connsiteX2" fmla="*/ 0 w 34290"/>
                      <a:gd name="connsiteY2" fmla="*/ 17145 h 34290"/>
                      <a:gd name="connsiteX3" fmla="*/ 17145 w 34290"/>
                      <a:gd name="connsiteY3" fmla="*/ 0 h 34290"/>
                      <a:gd name="connsiteX4" fmla="*/ 34290 w 34290"/>
                      <a:gd name="connsiteY4" fmla="*/ 17145 h 34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90" h="34290">
                        <a:moveTo>
                          <a:pt x="34290" y="17145"/>
                        </a:moveTo>
                        <a:cubicBezTo>
                          <a:pt x="34290" y="26614"/>
                          <a:pt x="26614" y="34290"/>
                          <a:pt x="17145" y="34290"/>
                        </a:cubicBezTo>
                        <a:cubicBezTo>
                          <a:pt x="7676" y="34290"/>
                          <a:pt x="0" y="26614"/>
                          <a:pt x="0" y="17145"/>
                        </a:cubicBezTo>
                        <a:cubicBezTo>
                          <a:pt x="0" y="7676"/>
                          <a:pt x="7676" y="0"/>
                          <a:pt x="17145" y="0"/>
                        </a:cubicBezTo>
                        <a:cubicBezTo>
                          <a:pt x="26614" y="0"/>
                          <a:pt x="34290" y="7676"/>
                          <a:pt x="34290" y="17145"/>
                        </a:cubicBezTo>
                        <a:close/>
                      </a:path>
                    </a:pathLst>
                  </a:custGeom>
                  <a:solidFill>
                    <a:srgbClr val="8C4569"/>
                  </a:solidFill>
                  <a:ln w="9525" cap="flat">
                    <a:noFill/>
                    <a:prstDash val="solid"/>
                    <a:miter/>
                  </a:ln>
                </p:spPr>
                <p:txBody>
                  <a:bodyPr rtlCol="0" anchor="ctr"/>
                  <a:lstStyle/>
                  <a:p>
                    <a:endParaRPr lang="en-US">
                      <a:latin typeface="Open Sans" panose="020B0606030504020204" pitchFamily="34" charset="0"/>
                      <a:ea typeface="Open Sans" panose="020B0606030504020204" pitchFamily="34" charset="0"/>
                      <a:cs typeface="Open Sans" panose="020B0606030504020204" pitchFamily="34" charset="0"/>
                    </a:endParaRPr>
                  </a:p>
                </p:txBody>
              </p:sp>
              <p:sp>
                <p:nvSpPr>
                  <p:cNvPr id="114" name="Freeform: Shape 113">
                    <a:extLst>
                      <a:ext uri="{FF2B5EF4-FFF2-40B4-BE49-F238E27FC236}">
                        <a16:creationId xmlns:a16="http://schemas.microsoft.com/office/drawing/2014/main" id="{81256637-16C6-05B8-1F74-CAA7A0D4BC83}"/>
                      </a:ext>
                    </a:extLst>
                  </p:cNvPr>
                  <p:cNvSpPr/>
                  <p:nvPr/>
                </p:nvSpPr>
                <p:spPr>
                  <a:xfrm>
                    <a:off x="5602605" y="3643312"/>
                    <a:ext cx="34290" cy="34290"/>
                  </a:xfrm>
                  <a:custGeom>
                    <a:avLst/>
                    <a:gdLst>
                      <a:gd name="connsiteX0" fmla="*/ 34290 w 34290"/>
                      <a:gd name="connsiteY0" fmla="*/ 17145 h 34290"/>
                      <a:gd name="connsiteX1" fmla="*/ 17145 w 34290"/>
                      <a:gd name="connsiteY1" fmla="*/ 34290 h 34290"/>
                      <a:gd name="connsiteX2" fmla="*/ 0 w 34290"/>
                      <a:gd name="connsiteY2" fmla="*/ 17145 h 34290"/>
                      <a:gd name="connsiteX3" fmla="*/ 17145 w 34290"/>
                      <a:gd name="connsiteY3" fmla="*/ 0 h 34290"/>
                      <a:gd name="connsiteX4" fmla="*/ 34290 w 34290"/>
                      <a:gd name="connsiteY4" fmla="*/ 17145 h 34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90" h="34290">
                        <a:moveTo>
                          <a:pt x="34290" y="17145"/>
                        </a:moveTo>
                        <a:cubicBezTo>
                          <a:pt x="34290" y="26614"/>
                          <a:pt x="26614" y="34290"/>
                          <a:pt x="17145" y="34290"/>
                        </a:cubicBezTo>
                        <a:cubicBezTo>
                          <a:pt x="7676" y="34290"/>
                          <a:pt x="0" y="26614"/>
                          <a:pt x="0" y="17145"/>
                        </a:cubicBezTo>
                        <a:cubicBezTo>
                          <a:pt x="0" y="7676"/>
                          <a:pt x="7676" y="0"/>
                          <a:pt x="17145" y="0"/>
                        </a:cubicBezTo>
                        <a:cubicBezTo>
                          <a:pt x="26614" y="0"/>
                          <a:pt x="34290" y="7676"/>
                          <a:pt x="34290" y="17145"/>
                        </a:cubicBezTo>
                        <a:close/>
                      </a:path>
                    </a:pathLst>
                  </a:custGeom>
                  <a:solidFill>
                    <a:srgbClr val="8C4569"/>
                  </a:solidFill>
                  <a:ln w="9525" cap="flat">
                    <a:noFill/>
                    <a:prstDash val="solid"/>
                    <a:miter/>
                  </a:ln>
                </p:spPr>
                <p:txBody>
                  <a:bodyPr rtlCol="0" anchor="ctr"/>
                  <a:lstStyle/>
                  <a:p>
                    <a:endParaRPr lang="en-US">
                      <a:latin typeface="Open Sans" panose="020B0606030504020204" pitchFamily="34" charset="0"/>
                      <a:ea typeface="Open Sans" panose="020B0606030504020204" pitchFamily="34" charset="0"/>
                      <a:cs typeface="Open Sans" panose="020B0606030504020204" pitchFamily="34" charset="0"/>
                    </a:endParaRPr>
                  </a:p>
                </p:txBody>
              </p:sp>
              <p:sp>
                <p:nvSpPr>
                  <p:cNvPr id="115" name="Freeform: Shape 114">
                    <a:extLst>
                      <a:ext uri="{FF2B5EF4-FFF2-40B4-BE49-F238E27FC236}">
                        <a16:creationId xmlns:a16="http://schemas.microsoft.com/office/drawing/2014/main" id="{40A7F679-394F-0977-29F6-5B8C24A5AC62}"/>
                      </a:ext>
                    </a:extLst>
                  </p:cNvPr>
                  <p:cNvSpPr/>
                  <p:nvPr/>
                </p:nvSpPr>
                <p:spPr>
                  <a:xfrm>
                    <a:off x="5775960" y="3708082"/>
                    <a:ext cx="34290" cy="34290"/>
                  </a:xfrm>
                  <a:custGeom>
                    <a:avLst/>
                    <a:gdLst>
                      <a:gd name="connsiteX0" fmla="*/ 34290 w 34290"/>
                      <a:gd name="connsiteY0" fmla="*/ 17145 h 34290"/>
                      <a:gd name="connsiteX1" fmla="*/ 17145 w 34290"/>
                      <a:gd name="connsiteY1" fmla="*/ 34290 h 34290"/>
                      <a:gd name="connsiteX2" fmla="*/ 0 w 34290"/>
                      <a:gd name="connsiteY2" fmla="*/ 17145 h 34290"/>
                      <a:gd name="connsiteX3" fmla="*/ 17145 w 34290"/>
                      <a:gd name="connsiteY3" fmla="*/ 0 h 34290"/>
                      <a:gd name="connsiteX4" fmla="*/ 34290 w 34290"/>
                      <a:gd name="connsiteY4" fmla="*/ 17145 h 34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90" h="34290">
                        <a:moveTo>
                          <a:pt x="34290" y="17145"/>
                        </a:moveTo>
                        <a:cubicBezTo>
                          <a:pt x="34290" y="26614"/>
                          <a:pt x="26614" y="34290"/>
                          <a:pt x="17145" y="34290"/>
                        </a:cubicBezTo>
                        <a:cubicBezTo>
                          <a:pt x="7676" y="34290"/>
                          <a:pt x="0" y="26614"/>
                          <a:pt x="0" y="17145"/>
                        </a:cubicBezTo>
                        <a:cubicBezTo>
                          <a:pt x="0" y="7676"/>
                          <a:pt x="7676" y="0"/>
                          <a:pt x="17145" y="0"/>
                        </a:cubicBezTo>
                        <a:cubicBezTo>
                          <a:pt x="26614" y="0"/>
                          <a:pt x="34290" y="7676"/>
                          <a:pt x="34290" y="17145"/>
                        </a:cubicBezTo>
                        <a:close/>
                      </a:path>
                    </a:pathLst>
                  </a:custGeom>
                  <a:solidFill>
                    <a:srgbClr val="8C4569"/>
                  </a:solidFill>
                  <a:ln w="9525" cap="flat">
                    <a:noFill/>
                    <a:prstDash val="solid"/>
                    <a:miter/>
                  </a:ln>
                </p:spPr>
                <p:txBody>
                  <a:bodyPr rtlCol="0" anchor="ctr"/>
                  <a:lstStyle/>
                  <a:p>
                    <a:endParaRPr lang="en-US">
                      <a:latin typeface="Open Sans" panose="020B0606030504020204" pitchFamily="34" charset="0"/>
                      <a:ea typeface="Open Sans" panose="020B0606030504020204" pitchFamily="34" charset="0"/>
                      <a:cs typeface="Open Sans" panose="020B0606030504020204" pitchFamily="34" charset="0"/>
                    </a:endParaRPr>
                  </a:p>
                </p:txBody>
              </p:sp>
              <p:sp>
                <p:nvSpPr>
                  <p:cNvPr id="116" name="Freeform: Shape 115">
                    <a:extLst>
                      <a:ext uri="{FF2B5EF4-FFF2-40B4-BE49-F238E27FC236}">
                        <a16:creationId xmlns:a16="http://schemas.microsoft.com/office/drawing/2014/main" id="{BA3AEBB5-12F9-F003-C89C-572307DB020C}"/>
                      </a:ext>
                    </a:extLst>
                  </p:cNvPr>
                  <p:cNvSpPr/>
                  <p:nvPr/>
                </p:nvSpPr>
                <p:spPr>
                  <a:xfrm>
                    <a:off x="5948362" y="3758564"/>
                    <a:ext cx="34290" cy="34290"/>
                  </a:xfrm>
                  <a:custGeom>
                    <a:avLst/>
                    <a:gdLst>
                      <a:gd name="connsiteX0" fmla="*/ 34290 w 34290"/>
                      <a:gd name="connsiteY0" fmla="*/ 17145 h 34290"/>
                      <a:gd name="connsiteX1" fmla="*/ 17145 w 34290"/>
                      <a:gd name="connsiteY1" fmla="*/ 34290 h 34290"/>
                      <a:gd name="connsiteX2" fmla="*/ 0 w 34290"/>
                      <a:gd name="connsiteY2" fmla="*/ 17145 h 34290"/>
                      <a:gd name="connsiteX3" fmla="*/ 17145 w 34290"/>
                      <a:gd name="connsiteY3" fmla="*/ 0 h 34290"/>
                      <a:gd name="connsiteX4" fmla="*/ 34290 w 34290"/>
                      <a:gd name="connsiteY4" fmla="*/ 17145 h 34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90" h="34290">
                        <a:moveTo>
                          <a:pt x="34290" y="17145"/>
                        </a:moveTo>
                        <a:cubicBezTo>
                          <a:pt x="34290" y="26614"/>
                          <a:pt x="26614" y="34290"/>
                          <a:pt x="17145" y="34290"/>
                        </a:cubicBezTo>
                        <a:cubicBezTo>
                          <a:pt x="7676" y="34290"/>
                          <a:pt x="0" y="26614"/>
                          <a:pt x="0" y="17145"/>
                        </a:cubicBezTo>
                        <a:cubicBezTo>
                          <a:pt x="0" y="7676"/>
                          <a:pt x="7676" y="0"/>
                          <a:pt x="17145" y="0"/>
                        </a:cubicBezTo>
                        <a:cubicBezTo>
                          <a:pt x="26614" y="0"/>
                          <a:pt x="34290" y="7676"/>
                          <a:pt x="34290" y="17145"/>
                        </a:cubicBezTo>
                        <a:close/>
                      </a:path>
                    </a:pathLst>
                  </a:custGeom>
                  <a:solidFill>
                    <a:srgbClr val="8C4569"/>
                  </a:solidFill>
                  <a:ln w="9525" cap="flat">
                    <a:noFill/>
                    <a:prstDash val="solid"/>
                    <a:miter/>
                  </a:ln>
                </p:spPr>
                <p:txBody>
                  <a:bodyPr rtlCol="0" anchor="ctr"/>
                  <a:lstStyle/>
                  <a:p>
                    <a:endParaRPr lang="en-US">
                      <a:latin typeface="Open Sans" panose="020B0606030504020204" pitchFamily="34" charset="0"/>
                      <a:ea typeface="Open Sans" panose="020B0606030504020204" pitchFamily="34" charset="0"/>
                      <a:cs typeface="Open Sans" panose="020B0606030504020204" pitchFamily="34" charset="0"/>
                    </a:endParaRPr>
                  </a:p>
                </p:txBody>
              </p:sp>
              <p:sp>
                <p:nvSpPr>
                  <p:cNvPr id="117" name="Freeform: Shape 116">
                    <a:extLst>
                      <a:ext uri="{FF2B5EF4-FFF2-40B4-BE49-F238E27FC236}">
                        <a16:creationId xmlns:a16="http://schemas.microsoft.com/office/drawing/2014/main" id="{39D407A4-4E61-3E81-06AF-7A28CAB96D28}"/>
                      </a:ext>
                    </a:extLst>
                  </p:cNvPr>
                  <p:cNvSpPr/>
                  <p:nvPr/>
                </p:nvSpPr>
                <p:spPr>
                  <a:xfrm>
                    <a:off x="6121717" y="3813810"/>
                    <a:ext cx="34290" cy="34290"/>
                  </a:xfrm>
                  <a:custGeom>
                    <a:avLst/>
                    <a:gdLst>
                      <a:gd name="connsiteX0" fmla="*/ 34290 w 34290"/>
                      <a:gd name="connsiteY0" fmla="*/ 17145 h 34290"/>
                      <a:gd name="connsiteX1" fmla="*/ 17145 w 34290"/>
                      <a:gd name="connsiteY1" fmla="*/ 34290 h 34290"/>
                      <a:gd name="connsiteX2" fmla="*/ 0 w 34290"/>
                      <a:gd name="connsiteY2" fmla="*/ 17145 h 34290"/>
                      <a:gd name="connsiteX3" fmla="*/ 17145 w 34290"/>
                      <a:gd name="connsiteY3" fmla="*/ 0 h 34290"/>
                      <a:gd name="connsiteX4" fmla="*/ 34290 w 34290"/>
                      <a:gd name="connsiteY4" fmla="*/ 17145 h 34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90" h="34290">
                        <a:moveTo>
                          <a:pt x="34290" y="17145"/>
                        </a:moveTo>
                        <a:cubicBezTo>
                          <a:pt x="34290" y="26614"/>
                          <a:pt x="26614" y="34290"/>
                          <a:pt x="17145" y="34290"/>
                        </a:cubicBezTo>
                        <a:cubicBezTo>
                          <a:pt x="7676" y="34290"/>
                          <a:pt x="0" y="26614"/>
                          <a:pt x="0" y="17145"/>
                        </a:cubicBezTo>
                        <a:cubicBezTo>
                          <a:pt x="0" y="7676"/>
                          <a:pt x="7676" y="0"/>
                          <a:pt x="17145" y="0"/>
                        </a:cubicBezTo>
                        <a:cubicBezTo>
                          <a:pt x="26614" y="0"/>
                          <a:pt x="34290" y="7676"/>
                          <a:pt x="34290" y="17145"/>
                        </a:cubicBezTo>
                        <a:close/>
                      </a:path>
                    </a:pathLst>
                  </a:custGeom>
                  <a:solidFill>
                    <a:srgbClr val="8C4569"/>
                  </a:solidFill>
                  <a:ln w="9525" cap="flat">
                    <a:noFill/>
                    <a:prstDash val="solid"/>
                    <a:miter/>
                  </a:ln>
                </p:spPr>
                <p:txBody>
                  <a:bodyPr rtlCol="0" anchor="ctr"/>
                  <a:lstStyle/>
                  <a:p>
                    <a:endParaRPr lang="en-US">
                      <a:latin typeface="Open Sans" panose="020B0606030504020204" pitchFamily="34" charset="0"/>
                      <a:ea typeface="Open Sans" panose="020B0606030504020204" pitchFamily="34" charset="0"/>
                      <a:cs typeface="Open Sans" panose="020B0606030504020204" pitchFamily="34" charset="0"/>
                    </a:endParaRPr>
                  </a:p>
                </p:txBody>
              </p:sp>
              <p:sp>
                <p:nvSpPr>
                  <p:cNvPr id="118" name="Freeform: Shape 117">
                    <a:extLst>
                      <a:ext uri="{FF2B5EF4-FFF2-40B4-BE49-F238E27FC236}">
                        <a16:creationId xmlns:a16="http://schemas.microsoft.com/office/drawing/2014/main" id="{D82D9EC2-1B7A-93B0-0656-8403AB2E92CD}"/>
                      </a:ext>
                    </a:extLst>
                  </p:cNvPr>
                  <p:cNvSpPr/>
                  <p:nvPr/>
                </p:nvSpPr>
                <p:spPr>
                  <a:xfrm>
                    <a:off x="6294120" y="3864292"/>
                    <a:ext cx="34290" cy="34290"/>
                  </a:xfrm>
                  <a:custGeom>
                    <a:avLst/>
                    <a:gdLst>
                      <a:gd name="connsiteX0" fmla="*/ 34290 w 34290"/>
                      <a:gd name="connsiteY0" fmla="*/ 17145 h 34290"/>
                      <a:gd name="connsiteX1" fmla="*/ 17145 w 34290"/>
                      <a:gd name="connsiteY1" fmla="*/ 34290 h 34290"/>
                      <a:gd name="connsiteX2" fmla="*/ 0 w 34290"/>
                      <a:gd name="connsiteY2" fmla="*/ 17145 h 34290"/>
                      <a:gd name="connsiteX3" fmla="*/ 17145 w 34290"/>
                      <a:gd name="connsiteY3" fmla="*/ 0 h 34290"/>
                      <a:gd name="connsiteX4" fmla="*/ 34290 w 34290"/>
                      <a:gd name="connsiteY4" fmla="*/ 17145 h 34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90" h="34290">
                        <a:moveTo>
                          <a:pt x="34290" y="17145"/>
                        </a:moveTo>
                        <a:cubicBezTo>
                          <a:pt x="34290" y="26614"/>
                          <a:pt x="26614" y="34290"/>
                          <a:pt x="17145" y="34290"/>
                        </a:cubicBezTo>
                        <a:cubicBezTo>
                          <a:pt x="7676" y="34290"/>
                          <a:pt x="0" y="26614"/>
                          <a:pt x="0" y="17145"/>
                        </a:cubicBezTo>
                        <a:cubicBezTo>
                          <a:pt x="0" y="7676"/>
                          <a:pt x="7676" y="0"/>
                          <a:pt x="17145" y="0"/>
                        </a:cubicBezTo>
                        <a:cubicBezTo>
                          <a:pt x="26614" y="0"/>
                          <a:pt x="34290" y="7676"/>
                          <a:pt x="34290" y="17145"/>
                        </a:cubicBezTo>
                        <a:close/>
                      </a:path>
                    </a:pathLst>
                  </a:custGeom>
                  <a:solidFill>
                    <a:srgbClr val="8C4569"/>
                  </a:solidFill>
                  <a:ln w="9525" cap="flat">
                    <a:noFill/>
                    <a:prstDash val="solid"/>
                    <a:miter/>
                  </a:ln>
                </p:spPr>
                <p:txBody>
                  <a:bodyPr rtlCol="0" anchor="ctr"/>
                  <a:lstStyle/>
                  <a:p>
                    <a:endParaRPr lang="en-US">
                      <a:latin typeface="Open Sans" panose="020B0606030504020204" pitchFamily="34" charset="0"/>
                      <a:ea typeface="Open Sans" panose="020B0606030504020204" pitchFamily="34" charset="0"/>
                      <a:cs typeface="Open Sans" panose="020B0606030504020204" pitchFamily="34" charset="0"/>
                    </a:endParaRPr>
                  </a:p>
                </p:txBody>
              </p:sp>
              <p:sp>
                <p:nvSpPr>
                  <p:cNvPr id="119" name="Freeform: Shape 118">
                    <a:extLst>
                      <a:ext uri="{FF2B5EF4-FFF2-40B4-BE49-F238E27FC236}">
                        <a16:creationId xmlns:a16="http://schemas.microsoft.com/office/drawing/2014/main" id="{5658EFE3-7C72-D390-3979-5BC044375BA7}"/>
                      </a:ext>
                    </a:extLst>
                  </p:cNvPr>
                  <p:cNvSpPr/>
                  <p:nvPr/>
                </p:nvSpPr>
                <p:spPr>
                  <a:xfrm>
                    <a:off x="6467475" y="3911917"/>
                    <a:ext cx="34290" cy="34290"/>
                  </a:xfrm>
                  <a:custGeom>
                    <a:avLst/>
                    <a:gdLst>
                      <a:gd name="connsiteX0" fmla="*/ 34290 w 34290"/>
                      <a:gd name="connsiteY0" fmla="*/ 17145 h 34290"/>
                      <a:gd name="connsiteX1" fmla="*/ 17145 w 34290"/>
                      <a:gd name="connsiteY1" fmla="*/ 34290 h 34290"/>
                      <a:gd name="connsiteX2" fmla="*/ 0 w 34290"/>
                      <a:gd name="connsiteY2" fmla="*/ 17145 h 34290"/>
                      <a:gd name="connsiteX3" fmla="*/ 17145 w 34290"/>
                      <a:gd name="connsiteY3" fmla="*/ 0 h 34290"/>
                      <a:gd name="connsiteX4" fmla="*/ 34290 w 34290"/>
                      <a:gd name="connsiteY4" fmla="*/ 17145 h 34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90" h="34290">
                        <a:moveTo>
                          <a:pt x="34290" y="17145"/>
                        </a:moveTo>
                        <a:cubicBezTo>
                          <a:pt x="34290" y="26614"/>
                          <a:pt x="26614" y="34290"/>
                          <a:pt x="17145" y="34290"/>
                        </a:cubicBezTo>
                        <a:cubicBezTo>
                          <a:pt x="7676" y="34290"/>
                          <a:pt x="0" y="26614"/>
                          <a:pt x="0" y="17145"/>
                        </a:cubicBezTo>
                        <a:cubicBezTo>
                          <a:pt x="0" y="7676"/>
                          <a:pt x="7676" y="0"/>
                          <a:pt x="17145" y="0"/>
                        </a:cubicBezTo>
                        <a:cubicBezTo>
                          <a:pt x="26614" y="0"/>
                          <a:pt x="34290" y="7676"/>
                          <a:pt x="34290" y="17145"/>
                        </a:cubicBezTo>
                        <a:close/>
                      </a:path>
                    </a:pathLst>
                  </a:custGeom>
                  <a:solidFill>
                    <a:srgbClr val="8C4569"/>
                  </a:solidFill>
                  <a:ln w="9525" cap="flat">
                    <a:noFill/>
                    <a:prstDash val="solid"/>
                    <a:miter/>
                  </a:ln>
                </p:spPr>
                <p:txBody>
                  <a:bodyPr rtlCol="0" anchor="ctr"/>
                  <a:lstStyle/>
                  <a:p>
                    <a:endParaRPr lang="en-US">
                      <a:latin typeface="Open Sans" panose="020B0606030504020204" pitchFamily="34" charset="0"/>
                      <a:ea typeface="Open Sans" panose="020B0606030504020204" pitchFamily="34" charset="0"/>
                      <a:cs typeface="Open Sans" panose="020B0606030504020204" pitchFamily="34" charset="0"/>
                    </a:endParaRPr>
                  </a:p>
                </p:txBody>
              </p:sp>
              <p:sp>
                <p:nvSpPr>
                  <p:cNvPr id="120" name="Freeform: Shape 119">
                    <a:extLst>
                      <a:ext uri="{FF2B5EF4-FFF2-40B4-BE49-F238E27FC236}">
                        <a16:creationId xmlns:a16="http://schemas.microsoft.com/office/drawing/2014/main" id="{83CE0F9B-53A4-57A0-2B62-3CA5F49FF308}"/>
                      </a:ext>
                    </a:extLst>
                  </p:cNvPr>
                  <p:cNvSpPr/>
                  <p:nvPr/>
                </p:nvSpPr>
                <p:spPr>
                  <a:xfrm>
                    <a:off x="6640830" y="3955732"/>
                    <a:ext cx="34290" cy="34290"/>
                  </a:xfrm>
                  <a:custGeom>
                    <a:avLst/>
                    <a:gdLst>
                      <a:gd name="connsiteX0" fmla="*/ 34290 w 34290"/>
                      <a:gd name="connsiteY0" fmla="*/ 17145 h 34290"/>
                      <a:gd name="connsiteX1" fmla="*/ 17145 w 34290"/>
                      <a:gd name="connsiteY1" fmla="*/ 34290 h 34290"/>
                      <a:gd name="connsiteX2" fmla="*/ 0 w 34290"/>
                      <a:gd name="connsiteY2" fmla="*/ 17145 h 34290"/>
                      <a:gd name="connsiteX3" fmla="*/ 17145 w 34290"/>
                      <a:gd name="connsiteY3" fmla="*/ 0 h 34290"/>
                      <a:gd name="connsiteX4" fmla="*/ 34290 w 34290"/>
                      <a:gd name="connsiteY4" fmla="*/ 17145 h 34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90" h="34290">
                        <a:moveTo>
                          <a:pt x="34290" y="17145"/>
                        </a:moveTo>
                        <a:cubicBezTo>
                          <a:pt x="34290" y="26614"/>
                          <a:pt x="26614" y="34290"/>
                          <a:pt x="17145" y="34290"/>
                        </a:cubicBezTo>
                        <a:cubicBezTo>
                          <a:pt x="7676" y="34290"/>
                          <a:pt x="0" y="26614"/>
                          <a:pt x="0" y="17145"/>
                        </a:cubicBezTo>
                        <a:cubicBezTo>
                          <a:pt x="0" y="7676"/>
                          <a:pt x="7676" y="0"/>
                          <a:pt x="17145" y="0"/>
                        </a:cubicBezTo>
                        <a:cubicBezTo>
                          <a:pt x="26614" y="0"/>
                          <a:pt x="34290" y="7676"/>
                          <a:pt x="34290" y="17145"/>
                        </a:cubicBezTo>
                        <a:close/>
                      </a:path>
                    </a:pathLst>
                  </a:custGeom>
                  <a:solidFill>
                    <a:srgbClr val="8C4569"/>
                  </a:solidFill>
                  <a:ln w="9525" cap="flat">
                    <a:noFill/>
                    <a:prstDash val="solid"/>
                    <a:miter/>
                  </a:ln>
                </p:spPr>
                <p:txBody>
                  <a:bodyPr rtlCol="0" anchor="ctr"/>
                  <a:lstStyle/>
                  <a:p>
                    <a:endParaRPr lang="en-US">
                      <a:latin typeface="Open Sans" panose="020B0606030504020204" pitchFamily="34" charset="0"/>
                      <a:ea typeface="Open Sans" panose="020B0606030504020204" pitchFamily="34" charset="0"/>
                      <a:cs typeface="Open Sans" panose="020B0606030504020204" pitchFamily="34" charset="0"/>
                    </a:endParaRPr>
                  </a:p>
                </p:txBody>
              </p:sp>
              <p:sp>
                <p:nvSpPr>
                  <p:cNvPr id="121" name="Freeform: Shape 120">
                    <a:extLst>
                      <a:ext uri="{FF2B5EF4-FFF2-40B4-BE49-F238E27FC236}">
                        <a16:creationId xmlns:a16="http://schemas.microsoft.com/office/drawing/2014/main" id="{B06622FA-684B-E35C-903A-5046CEEAD57E}"/>
                      </a:ext>
                    </a:extLst>
                  </p:cNvPr>
                  <p:cNvSpPr/>
                  <p:nvPr/>
                </p:nvSpPr>
                <p:spPr>
                  <a:xfrm>
                    <a:off x="6813232" y="3995737"/>
                    <a:ext cx="34290" cy="34290"/>
                  </a:xfrm>
                  <a:custGeom>
                    <a:avLst/>
                    <a:gdLst>
                      <a:gd name="connsiteX0" fmla="*/ 34290 w 34290"/>
                      <a:gd name="connsiteY0" fmla="*/ 17145 h 34290"/>
                      <a:gd name="connsiteX1" fmla="*/ 17145 w 34290"/>
                      <a:gd name="connsiteY1" fmla="*/ 34290 h 34290"/>
                      <a:gd name="connsiteX2" fmla="*/ 0 w 34290"/>
                      <a:gd name="connsiteY2" fmla="*/ 17145 h 34290"/>
                      <a:gd name="connsiteX3" fmla="*/ 17145 w 34290"/>
                      <a:gd name="connsiteY3" fmla="*/ 0 h 34290"/>
                      <a:gd name="connsiteX4" fmla="*/ 34290 w 34290"/>
                      <a:gd name="connsiteY4" fmla="*/ 17145 h 34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90" h="34290">
                        <a:moveTo>
                          <a:pt x="34290" y="17145"/>
                        </a:moveTo>
                        <a:cubicBezTo>
                          <a:pt x="34290" y="26614"/>
                          <a:pt x="26614" y="34290"/>
                          <a:pt x="17145" y="34290"/>
                        </a:cubicBezTo>
                        <a:cubicBezTo>
                          <a:pt x="7676" y="34290"/>
                          <a:pt x="0" y="26614"/>
                          <a:pt x="0" y="17145"/>
                        </a:cubicBezTo>
                        <a:cubicBezTo>
                          <a:pt x="0" y="7676"/>
                          <a:pt x="7676" y="0"/>
                          <a:pt x="17145" y="0"/>
                        </a:cubicBezTo>
                        <a:cubicBezTo>
                          <a:pt x="26614" y="0"/>
                          <a:pt x="34290" y="7676"/>
                          <a:pt x="34290" y="17145"/>
                        </a:cubicBezTo>
                        <a:close/>
                      </a:path>
                    </a:pathLst>
                  </a:custGeom>
                  <a:solidFill>
                    <a:srgbClr val="8C4569"/>
                  </a:solidFill>
                  <a:ln w="9525" cap="flat">
                    <a:noFill/>
                    <a:prstDash val="solid"/>
                    <a:miter/>
                  </a:ln>
                </p:spPr>
                <p:txBody>
                  <a:bodyPr rtlCol="0" anchor="ctr"/>
                  <a:lstStyle/>
                  <a:p>
                    <a:endParaRPr lang="en-US">
                      <a:latin typeface="Open Sans" panose="020B0606030504020204" pitchFamily="34" charset="0"/>
                      <a:ea typeface="Open Sans" panose="020B0606030504020204" pitchFamily="34" charset="0"/>
                      <a:cs typeface="Open Sans" panose="020B0606030504020204" pitchFamily="34" charset="0"/>
                    </a:endParaRPr>
                  </a:p>
                </p:txBody>
              </p:sp>
              <p:sp>
                <p:nvSpPr>
                  <p:cNvPr id="122" name="Freeform: Shape 121">
                    <a:extLst>
                      <a:ext uri="{FF2B5EF4-FFF2-40B4-BE49-F238E27FC236}">
                        <a16:creationId xmlns:a16="http://schemas.microsoft.com/office/drawing/2014/main" id="{99D81DBB-AAD0-61D9-5EA0-CA7CD815BC8C}"/>
                      </a:ext>
                    </a:extLst>
                  </p:cNvPr>
                  <p:cNvSpPr/>
                  <p:nvPr/>
                </p:nvSpPr>
                <p:spPr>
                  <a:xfrm>
                    <a:off x="6986587" y="4032885"/>
                    <a:ext cx="34289" cy="34290"/>
                  </a:xfrm>
                  <a:custGeom>
                    <a:avLst/>
                    <a:gdLst>
                      <a:gd name="connsiteX0" fmla="*/ 34290 w 34289"/>
                      <a:gd name="connsiteY0" fmla="*/ 17145 h 34290"/>
                      <a:gd name="connsiteX1" fmla="*/ 17145 w 34289"/>
                      <a:gd name="connsiteY1" fmla="*/ 34290 h 34290"/>
                      <a:gd name="connsiteX2" fmla="*/ 0 w 34289"/>
                      <a:gd name="connsiteY2" fmla="*/ 17145 h 34290"/>
                      <a:gd name="connsiteX3" fmla="*/ 17145 w 34289"/>
                      <a:gd name="connsiteY3" fmla="*/ 0 h 34290"/>
                      <a:gd name="connsiteX4" fmla="*/ 34290 w 34289"/>
                      <a:gd name="connsiteY4" fmla="*/ 17145 h 34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89" h="34290">
                        <a:moveTo>
                          <a:pt x="34290" y="17145"/>
                        </a:moveTo>
                        <a:cubicBezTo>
                          <a:pt x="34290" y="26614"/>
                          <a:pt x="26613" y="34290"/>
                          <a:pt x="17145" y="34290"/>
                        </a:cubicBezTo>
                        <a:cubicBezTo>
                          <a:pt x="7676" y="34290"/>
                          <a:pt x="0" y="26614"/>
                          <a:pt x="0" y="17145"/>
                        </a:cubicBezTo>
                        <a:cubicBezTo>
                          <a:pt x="0" y="7676"/>
                          <a:pt x="7676" y="0"/>
                          <a:pt x="17145" y="0"/>
                        </a:cubicBezTo>
                        <a:cubicBezTo>
                          <a:pt x="26614" y="0"/>
                          <a:pt x="34290" y="7676"/>
                          <a:pt x="34290" y="17145"/>
                        </a:cubicBezTo>
                        <a:close/>
                      </a:path>
                    </a:pathLst>
                  </a:custGeom>
                  <a:solidFill>
                    <a:srgbClr val="8C4569"/>
                  </a:solidFill>
                  <a:ln w="9525" cap="flat">
                    <a:noFill/>
                    <a:prstDash val="solid"/>
                    <a:miter/>
                  </a:ln>
                </p:spPr>
                <p:txBody>
                  <a:bodyPr rtlCol="0" anchor="ctr"/>
                  <a:lstStyle/>
                  <a:p>
                    <a:endParaRPr lang="en-US">
                      <a:latin typeface="Open Sans" panose="020B0606030504020204" pitchFamily="34" charset="0"/>
                      <a:ea typeface="Open Sans" panose="020B0606030504020204" pitchFamily="34" charset="0"/>
                      <a:cs typeface="Open Sans" panose="020B0606030504020204" pitchFamily="34" charset="0"/>
                    </a:endParaRPr>
                  </a:p>
                </p:txBody>
              </p:sp>
              <p:sp>
                <p:nvSpPr>
                  <p:cNvPr id="123" name="Freeform: Shape 122">
                    <a:extLst>
                      <a:ext uri="{FF2B5EF4-FFF2-40B4-BE49-F238E27FC236}">
                        <a16:creationId xmlns:a16="http://schemas.microsoft.com/office/drawing/2014/main" id="{C6E70018-4C52-72DC-D996-A2B2A7572348}"/>
                      </a:ext>
                    </a:extLst>
                  </p:cNvPr>
                  <p:cNvSpPr/>
                  <p:nvPr/>
                </p:nvSpPr>
                <p:spPr>
                  <a:xfrm>
                    <a:off x="7158990" y="4067175"/>
                    <a:ext cx="34289" cy="34290"/>
                  </a:xfrm>
                  <a:custGeom>
                    <a:avLst/>
                    <a:gdLst>
                      <a:gd name="connsiteX0" fmla="*/ 34290 w 34289"/>
                      <a:gd name="connsiteY0" fmla="*/ 17145 h 34290"/>
                      <a:gd name="connsiteX1" fmla="*/ 17145 w 34289"/>
                      <a:gd name="connsiteY1" fmla="*/ 34290 h 34290"/>
                      <a:gd name="connsiteX2" fmla="*/ 0 w 34289"/>
                      <a:gd name="connsiteY2" fmla="*/ 17145 h 34290"/>
                      <a:gd name="connsiteX3" fmla="*/ 17145 w 34289"/>
                      <a:gd name="connsiteY3" fmla="*/ 0 h 34290"/>
                      <a:gd name="connsiteX4" fmla="*/ 34290 w 34289"/>
                      <a:gd name="connsiteY4" fmla="*/ 17145 h 34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89" h="34290">
                        <a:moveTo>
                          <a:pt x="34290" y="17145"/>
                        </a:moveTo>
                        <a:cubicBezTo>
                          <a:pt x="34290" y="26614"/>
                          <a:pt x="26614" y="34290"/>
                          <a:pt x="17145" y="34290"/>
                        </a:cubicBezTo>
                        <a:cubicBezTo>
                          <a:pt x="7676" y="34290"/>
                          <a:pt x="0" y="26614"/>
                          <a:pt x="0" y="17145"/>
                        </a:cubicBezTo>
                        <a:cubicBezTo>
                          <a:pt x="0" y="7676"/>
                          <a:pt x="7677" y="0"/>
                          <a:pt x="17145" y="0"/>
                        </a:cubicBezTo>
                        <a:cubicBezTo>
                          <a:pt x="26614" y="0"/>
                          <a:pt x="34290" y="7676"/>
                          <a:pt x="34290" y="17145"/>
                        </a:cubicBezTo>
                        <a:close/>
                      </a:path>
                    </a:pathLst>
                  </a:custGeom>
                  <a:solidFill>
                    <a:srgbClr val="8C4569"/>
                  </a:solidFill>
                  <a:ln w="9525" cap="flat">
                    <a:noFill/>
                    <a:prstDash val="solid"/>
                    <a:miter/>
                  </a:ln>
                </p:spPr>
                <p:txBody>
                  <a:bodyPr rtlCol="0" anchor="ctr"/>
                  <a:lstStyle/>
                  <a:p>
                    <a:endParaRPr lang="en-US">
                      <a:latin typeface="Open Sans" panose="020B0606030504020204" pitchFamily="34" charset="0"/>
                      <a:ea typeface="Open Sans" panose="020B0606030504020204" pitchFamily="34" charset="0"/>
                      <a:cs typeface="Open Sans" panose="020B0606030504020204" pitchFamily="34" charset="0"/>
                    </a:endParaRPr>
                  </a:p>
                </p:txBody>
              </p:sp>
              <p:sp>
                <p:nvSpPr>
                  <p:cNvPr id="124" name="Freeform: Shape 123">
                    <a:extLst>
                      <a:ext uri="{FF2B5EF4-FFF2-40B4-BE49-F238E27FC236}">
                        <a16:creationId xmlns:a16="http://schemas.microsoft.com/office/drawing/2014/main" id="{53451AC5-C032-972D-5CBA-2B1B9697AAFB}"/>
                      </a:ext>
                    </a:extLst>
                  </p:cNvPr>
                  <p:cNvSpPr/>
                  <p:nvPr/>
                </p:nvSpPr>
                <p:spPr>
                  <a:xfrm>
                    <a:off x="7332345" y="4102417"/>
                    <a:ext cx="34289" cy="34290"/>
                  </a:xfrm>
                  <a:custGeom>
                    <a:avLst/>
                    <a:gdLst>
                      <a:gd name="connsiteX0" fmla="*/ 34290 w 34289"/>
                      <a:gd name="connsiteY0" fmla="*/ 17145 h 34290"/>
                      <a:gd name="connsiteX1" fmla="*/ 17145 w 34289"/>
                      <a:gd name="connsiteY1" fmla="*/ 34290 h 34290"/>
                      <a:gd name="connsiteX2" fmla="*/ 0 w 34289"/>
                      <a:gd name="connsiteY2" fmla="*/ 17145 h 34290"/>
                      <a:gd name="connsiteX3" fmla="*/ 17145 w 34289"/>
                      <a:gd name="connsiteY3" fmla="*/ 0 h 34290"/>
                      <a:gd name="connsiteX4" fmla="*/ 34290 w 34289"/>
                      <a:gd name="connsiteY4" fmla="*/ 17145 h 34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89" h="34290">
                        <a:moveTo>
                          <a:pt x="34290" y="17145"/>
                        </a:moveTo>
                        <a:cubicBezTo>
                          <a:pt x="34290" y="26614"/>
                          <a:pt x="26614" y="34290"/>
                          <a:pt x="17145" y="34290"/>
                        </a:cubicBezTo>
                        <a:cubicBezTo>
                          <a:pt x="7676" y="34290"/>
                          <a:pt x="0" y="26614"/>
                          <a:pt x="0" y="17145"/>
                        </a:cubicBezTo>
                        <a:cubicBezTo>
                          <a:pt x="0" y="7676"/>
                          <a:pt x="7677" y="0"/>
                          <a:pt x="17145" y="0"/>
                        </a:cubicBezTo>
                        <a:cubicBezTo>
                          <a:pt x="26615" y="0"/>
                          <a:pt x="34290" y="7676"/>
                          <a:pt x="34290" y="17145"/>
                        </a:cubicBezTo>
                        <a:close/>
                      </a:path>
                    </a:pathLst>
                  </a:custGeom>
                  <a:solidFill>
                    <a:srgbClr val="8C4569"/>
                  </a:solidFill>
                  <a:ln w="9525" cap="flat">
                    <a:noFill/>
                    <a:prstDash val="solid"/>
                    <a:miter/>
                  </a:ln>
                </p:spPr>
                <p:txBody>
                  <a:bodyPr rtlCol="0" anchor="ctr"/>
                  <a:lstStyle/>
                  <a:p>
                    <a:endParaRPr lang="en-US">
                      <a:latin typeface="Open Sans" panose="020B0606030504020204" pitchFamily="34" charset="0"/>
                      <a:ea typeface="Open Sans" panose="020B0606030504020204" pitchFamily="34" charset="0"/>
                      <a:cs typeface="Open Sans" panose="020B0606030504020204" pitchFamily="34" charset="0"/>
                    </a:endParaRPr>
                  </a:p>
                </p:txBody>
              </p:sp>
              <p:sp>
                <p:nvSpPr>
                  <p:cNvPr id="125" name="Freeform: Shape 124">
                    <a:extLst>
                      <a:ext uri="{FF2B5EF4-FFF2-40B4-BE49-F238E27FC236}">
                        <a16:creationId xmlns:a16="http://schemas.microsoft.com/office/drawing/2014/main" id="{9AB46A4B-F70D-9E87-6745-3EDEC7EF557A}"/>
                      </a:ext>
                    </a:extLst>
                  </p:cNvPr>
                  <p:cNvSpPr/>
                  <p:nvPr/>
                </p:nvSpPr>
                <p:spPr>
                  <a:xfrm>
                    <a:off x="7505700" y="4133850"/>
                    <a:ext cx="34289" cy="34290"/>
                  </a:xfrm>
                  <a:custGeom>
                    <a:avLst/>
                    <a:gdLst>
                      <a:gd name="connsiteX0" fmla="*/ 34290 w 34289"/>
                      <a:gd name="connsiteY0" fmla="*/ 17145 h 34290"/>
                      <a:gd name="connsiteX1" fmla="*/ 17145 w 34289"/>
                      <a:gd name="connsiteY1" fmla="*/ 34290 h 34290"/>
                      <a:gd name="connsiteX2" fmla="*/ 0 w 34289"/>
                      <a:gd name="connsiteY2" fmla="*/ 17145 h 34290"/>
                      <a:gd name="connsiteX3" fmla="*/ 17145 w 34289"/>
                      <a:gd name="connsiteY3" fmla="*/ 0 h 34290"/>
                      <a:gd name="connsiteX4" fmla="*/ 34290 w 34289"/>
                      <a:gd name="connsiteY4" fmla="*/ 17145 h 34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89" h="34290">
                        <a:moveTo>
                          <a:pt x="34290" y="17145"/>
                        </a:moveTo>
                        <a:cubicBezTo>
                          <a:pt x="34290" y="26614"/>
                          <a:pt x="26613" y="34290"/>
                          <a:pt x="17145" y="34290"/>
                        </a:cubicBezTo>
                        <a:cubicBezTo>
                          <a:pt x="7676" y="34290"/>
                          <a:pt x="0" y="26614"/>
                          <a:pt x="0" y="17145"/>
                        </a:cubicBezTo>
                        <a:cubicBezTo>
                          <a:pt x="0" y="7676"/>
                          <a:pt x="7676" y="0"/>
                          <a:pt x="17145" y="0"/>
                        </a:cubicBezTo>
                        <a:cubicBezTo>
                          <a:pt x="26614" y="0"/>
                          <a:pt x="34290" y="7676"/>
                          <a:pt x="34290" y="17145"/>
                        </a:cubicBezTo>
                        <a:close/>
                      </a:path>
                    </a:pathLst>
                  </a:custGeom>
                  <a:solidFill>
                    <a:srgbClr val="8C4569"/>
                  </a:solidFill>
                  <a:ln w="9525" cap="flat">
                    <a:noFill/>
                    <a:prstDash val="solid"/>
                    <a:miter/>
                  </a:ln>
                </p:spPr>
                <p:txBody>
                  <a:bodyPr rtlCol="0" anchor="ctr"/>
                  <a:lstStyle/>
                  <a:p>
                    <a:endParaRPr lang="en-US">
                      <a:latin typeface="Open Sans" panose="020B0606030504020204" pitchFamily="34" charset="0"/>
                      <a:ea typeface="Open Sans" panose="020B0606030504020204" pitchFamily="34" charset="0"/>
                      <a:cs typeface="Open Sans" panose="020B0606030504020204" pitchFamily="34" charset="0"/>
                    </a:endParaRPr>
                  </a:p>
                </p:txBody>
              </p:sp>
              <p:sp>
                <p:nvSpPr>
                  <p:cNvPr id="126" name="Freeform: Shape 125">
                    <a:extLst>
                      <a:ext uri="{FF2B5EF4-FFF2-40B4-BE49-F238E27FC236}">
                        <a16:creationId xmlns:a16="http://schemas.microsoft.com/office/drawing/2014/main" id="{329DB072-2732-30F8-195F-12E0A2DC037E}"/>
                      </a:ext>
                    </a:extLst>
                  </p:cNvPr>
                  <p:cNvSpPr/>
                  <p:nvPr/>
                </p:nvSpPr>
                <p:spPr>
                  <a:xfrm>
                    <a:off x="7678102" y="4164330"/>
                    <a:ext cx="34289" cy="34290"/>
                  </a:xfrm>
                  <a:custGeom>
                    <a:avLst/>
                    <a:gdLst>
                      <a:gd name="connsiteX0" fmla="*/ 34290 w 34289"/>
                      <a:gd name="connsiteY0" fmla="*/ 17145 h 34290"/>
                      <a:gd name="connsiteX1" fmla="*/ 17145 w 34289"/>
                      <a:gd name="connsiteY1" fmla="*/ 34290 h 34290"/>
                      <a:gd name="connsiteX2" fmla="*/ 0 w 34289"/>
                      <a:gd name="connsiteY2" fmla="*/ 17145 h 34290"/>
                      <a:gd name="connsiteX3" fmla="*/ 17145 w 34289"/>
                      <a:gd name="connsiteY3" fmla="*/ 0 h 34290"/>
                      <a:gd name="connsiteX4" fmla="*/ 34290 w 34289"/>
                      <a:gd name="connsiteY4" fmla="*/ 17145 h 34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89" h="34290">
                        <a:moveTo>
                          <a:pt x="34290" y="17145"/>
                        </a:moveTo>
                        <a:cubicBezTo>
                          <a:pt x="34290" y="26614"/>
                          <a:pt x="26614" y="34290"/>
                          <a:pt x="17145" y="34290"/>
                        </a:cubicBezTo>
                        <a:cubicBezTo>
                          <a:pt x="7676" y="34290"/>
                          <a:pt x="0" y="26614"/>
                          <a:pt x="0" y="17145"/>
                        </a:cubicBezTo>
                        <a:cubicBezTo>
                          <a:pt x="0" y="7676"/>
                          <a:pt x="7677" y="0"/>
                          <a:pt x="17145" y="0"/>
                        </a:cubicBezTo>
                        <a:cubicBezTo>
                          <a:pt x="26614" y="0"/>
                          <a:pt x="34290" y="7676"/>
                          <a:pt x="34290" y="17145"/>
                        </a:cubicBezTo>
                        <a:close/>
                      </a:path>
                    </a:pathLst>
                  </a:custGeom>
                  <a:solidFill>
                    <a:srgbClr val="8C4569"/>
                  </a:solidFill>
                  <a:ln w="9525" cap="flat">
                    <a:noFill/>
                    <a:prstDash val="solid"/>
                    <a:miter/>
                  </a:ln>
                </p:spPr>
                <p:txBody>
                  <a:bodyPr rtlCol="0" anchor="ctr"/>
                  <a:lstStyle/>
                  <a:p>
                    <a:endParaRPr lang="en-US">
                      <a:latin typeface="Open Sans" panose="020B0606030504020204" pitchFamily="34" charset="0"/>
                      <a:ea typeface="Open Sans" panose="020B0606030504020204" pitchFamily="34" charset="0"/>
                      <a:cs typeface="Open Sans" panose="020B0606030504020204" pitchFamily="34" charset="0"/>
                    </a:endParaRPr>
                  </a:p>
                </p:txBody>
              </p:sp>
              <p:sp>
                <p:nvSpPr>
                  <p:cNvPr id="127" name="Freeform: Shape 126">
                    <a:extLst>
                      <a:ext uri="{FF2B5EF4-FFF2-40B4-BE49-F238E27FC236}">
                        <a16:creationId xmlns:a16="http://schemas.microsoft.com/office/drawing/2014/main" id="{56F6C464-C9E3-375A-E014-0ADED114050C}"/>
                      </a:ext>
                    </a:extLst>
                  </p:cNvPr>
                  <p:cNvSpPr/>
                  <p:nvPr/>
                </p:nvSpPr>
                <p:spPr>
                  <a:xfrm>
                    <a:off x="7851457" y="4195762"/>
                    <a:ext cx="34289" cy="34290"/>
                  </a:xfrm>
                  <a:custGeom>
                    <a:avLst/>
                    <a:gdLst>
                      <a:gd name="connsiteX0" fmla="*/ 34290 w 34289"/>
                      <a:gd name="connsiteY0" fmla="*/ 17145 h 34290"/>
                      <a:gd name="connsiteX1" fmla="*/ 17145 w 34289"/>
                      <a:gd name="connsiteY1" fmla="*/ 34290 h 34290"/>
                      <a:gd name="connsiteX2" fmla="*/ 0 w 34289"/>
                      <a:gd name="connsiteY2" fmla="*/ 17145 h 34290"/>
                      <a:gd name="connsiteX3" fmla="*/ 17145 w 34289"/>
                      <a:gd name="connsiteY3" fmla="*/ 0 h 34290"/>
                      <a:gd name="connsiteX4" fmla="*/ 34290 w 34289"/>
                      <a:gd name="connsiteY4" fmla="*/ 17145 h 34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89" h="34290">
                        <a:moveTo>
                          <a:pt x="34290" y="17145"/>
                        </a:moveTo>
                        <a:cubicBezTo>
                          <a:pt x="34290" y="26614"/>
                          <a:pt x="26614" y="34290"/>
                          <a:pt x="17145" y="34290"/>
                        </a:cubicBezTo>
                        <a:cubicBezTo>
                          <a:pt x="7676" y="34290"/>
                          <a:pt x="0" y="26614"/>
                          <a:pt x="0" y="17145"/>
                        </a:cubicBezTo>
                        <a:cubicBezTo>
                          <a:pt x="0" y="7676"/>
                          <a:pt x="7677" y="0"/>
                          <a:pt x="17145" y="0"/>
                        </a:cubicBezTo>
                        <a:cubicBezTo>
                          <a:pt x="26615" y="0"/>
                          <a:pt x="34290" y="7676"/>
                          <a:pt x="34290" y="17145"/>
                        </a:cubicBezTo>
                        <a:close/>
                      </a:path>
                    </a:pathLst>
                  </a:custGeom>
                  <a:solidFill>
                    <a:srgbClr val="8C4569"/>
                  </a:solidFill>
                  <a:ln w="9525" cap="flat">
                    <a:noFill/>
                    <a:prstDash val="solid"/>
                    <a:miter/>
                  </a:ln>
                </p:spPr>
                <p:txBody>
                  <a:bodyPr rtlCol="0" anchor="ctr"/>
                  <a:lstStyle/>
                  <a:p>
                    <a:endParaRPr lang="en-US">
                      <a:latin typeface="Open Sans" panose="020B0606030504020204" pitchFamily="34" charset="0"/>
                      <a:ea typeface="Open Sans" panose="020B0606030504020204" pitchFamily="34" charset="0"/>
                      <a:cs typeface="Open Sans" panose="020B0606030504020204" pitchFamily="34" charset="0"/>
                    </a:endParaRPr>
                  </a:p>
                </p:txBody>
              </p:sp>
            </p:grpSp>
          </p:grpSp>
          <p:grpSp>
            <p:nvGrpSpPr>
              <p:cNvPr id="21" name="Graphic 4">
                <a:extLst>
                  <a:ext uri="{FF2B5EF4-FFF2-40B4-BE49-F238E27FC236}">
                    <a16:creationId xmlns:a16="http://schemas.microsoft.com/office/drawing/2014/main" id="{76EDDEAB-9E25-75F7-E77B-EC737774107B}"/>
                  </a:ext>
                </a:extLst>
              </p:cNvPr>
              <p:cNvGrpSpPr/>
              <p:nvPr/>
            </p:nvGrpSpPr>
            <p:grpSpPr>
              <a:xfrm>
                <a:off x="2488882" y="1109662"/>
                <a:ext cx="5396865" cy="2603182"/>
                <a:chOff x="2488882" y="1109662"/>
                <a:chExt cx="5396865" cy="2603182"/>
              </a:xfrm>
            </p:grpSpPr>
            <p:sp>
              <p:nvSpPr>
                <p:cNvPr id="58" name="Freeform: Shape 57">
                  <a:extLst>
                    <a:ext uri="{FF2B5EF4-FFF2-40B4-BE49-F238E27FC236}">
                      <a16:creationId xmlns:a16="http://schemas.microsoft.com/office/drawing/2014/main" id="{BCB6988C-A313-4252-7EF5-9F8002327EFA}"/>
                    </a:ext>
                  </a:extLst>
                </p:cNvPr>
                <p:cNvSpPr/>
                <p:nvPr/>
              </p:nvSpPr>
              <p:spPr>
                <a:xfrm>
                  <a:off x="2506027" y="1126807"/>
                  <a:ext cx="5362574" cy="2568892"/>
                </a:xfrm>
                <a:custGeom>
                  <a:avLst/>
                  <a:gdLst>
                    <a:gd name="connsiteX0" fmla="*/ 0 w 5362574"/>
                    <a:gd name="connsiteY0" fmla="*/ 0 h 2568892"/>
                    <a:gd name="connsiteX1" fmla="*/ 173355 w 5362574"/>
                    <a:gd name="connsiteY1" fmla="*/ 65722 h 2568892"/>
                    <a:gd name="connsiteX2" fmla="*/ 346710 w 5362574"/>
                    <a:gd name="connsiteY2" fmla="*/ 129540 h 2568892"/>
                    <a:gd name="connsiteX3" fmla="*/ 519113 w 5362574"/>
                    <a:gd name="connsiteY3" fmla="*/ 189547 h 2568892"/>
                    <a:gd name="connsiteX4" fmla="*/ 692468 w 5362574"/>
                    <a:gd name="connsiteY4" fmla="*/ 203835 h 2568892"/>
                    <a:gd name="connsiteX5" fmla="*/ 864870 w 5362574"/>
                    <a:gd name="connsiteY5" fmla="*/ 356235 h 2568892"/>
                    <a:gd name="connsiteX6" fmla="*/ 1038225 w 5362574"/>
                    <a:gd name="connsiteY6" fmla="*/ 445770 h 2568892"/>
                    <a:gd name="connsiteX7" fmla="*/ 1211580 w 5362574"/>
                    <a:gd name="connsiteY7" fmla="*/ 533400 h 2568892"/>
                    <a:gd name="connsiteX8" fmla="*/ 1383983 w 5362574"/>
                    <a:gd name="connsiteY8" fmla="*/ 630555 h 2568892"/>
                    <a:gd name="connsiteX9" fmla="*/ 1557338 w 5362574"/>
                    <a:gd name="connsiteY9" fmla="*/ 738188 h 2568892"/>
                    <a:gd name="connsiteX10" fmla="*/ 1729740 w 5362574"/>
                    <a:gd name="connsiteY10" fmla="*/ 856297 h 2568892"/>
                    <a:gd name="connsiteX11" fmla="*/ 1903095 w 5362574"/>
                    <a:gd name="connsiteY11" fmla="*/ 982027 h 2568892"/>
                    <a:gd name="connsiteX12" fmla="*/ 2075498 w 5362574"/>
                    <a:gd name="connsiteY12" fmla="*/ 1110615 h 2568892"/>
                    <a:gd name="connsiteX13" fmla="*/ 2248853 w 5362574"/>
                    <a:gd name="connsiteY13" fmla="*/ 1237298 h 2568892"/>
                    <a:gd name="connsiteX14" fmla="*/ 2422208 w 5362574"/>
                    <a:gd name="connsiteY14" fmla="*/ 1363980 h 2568892"/>
                    <a:gd name="connsiteX15" fmla="*/ 2594610 w 5362574"/>
                    <a:gd name="connsiteY15" fmla="*/ 1483043 h 2568892"/>
                    <a:gd name="connsiteX16" fmla="*/ 2767965 w 5362574"/>
                    <a:gd name="connsiteY16" fmla="*/ 1593533 h 2568892"/>
                    <a:gd name="connsiteX17" fmla="*/ 2940368 w 5362574"/>
                    <a:gd name="connsiteY17" fmla="*/ 1701165 h 2568892"/>
                    <a:gd name="connsiteX18" fmla="*/ 3113723 w 5362574"/>
                    <a:gd name="connsiteY18" fmla="*/ 1803083 h 2568892"/>
                    <a:gd name="connsiteX19" fmla="*/ 3287078 w 5362574"/>
                    <a:gd name="connsiteY19" fmla="*/ 1892618 h 2568892"/>
                    <a:gd name="connsiteX20" fmla="*/ 3459480 w 5362574"/>
                    <a:gd name="connsiteY20" fmla="*/ 1971675 h 2568892"/>
                    <a:gd name="connsiteX21" fmla="*/ 3632835 w 5362574"/>
                    <a:gd name="connsiteY21" fmla="*/ 2044065 h 2568892"/>
                    <a:gd name="connsiteX22" fmla="*/ 3805238 w 5362574"/>
                    <a:gd name="connsiteY22" fmla="*/ 2104073 h 2568892"/>
                    <a:gd name="connsiteX23" fmla="*/ 3978593 w 5362574"/>
                    <a:gd name="connsiteY23" fmla="*/ 2165033 h 2568892"/>
                    <a:gd name="connsiteX24" fmla="*/ 4151948 w 5362574"/>
                    <a:gd name="connsiteY24" fmla="*/ 2221230 h 2568892"/>
                    <a:gd name="connsiteX25" fmla="*/ 4324350 w 5362574"/>
                    <a:gd name="connsiteY25" fmla="*/ 2275523 h 2568892"/>
                    <a:gd name="connsiteX26" fmla="*/ 4497705 w 5362574"/>
                    <a:gd name="connsiteY26" fmla="*/ 2333625 h 2568892"/>
                    <a:gd name="connsiteX27" fmla="*/ 4670108 w 5362574"/>
                    <a:gd name="connsiteY27" fmla="*/ 2388870 h 2568892"/>
                    <a:gd name="connsiteX28" fmla="*/ 4843463 w 5362574"/>
                    <a:gd name="connsiteY28" fmla="*/ 2434590 h 2568892"/>
                    <a:gd name="connsiteX29" fmla="*/ 5016818 w 5362574"/>
                    <a:gd name="connsiteY29" fmla="*/ 2482215 h 2568892"/>
                    <a:gd name="connsiteX30" fmla="*/ 5189220 w 5362574"/>
                    <a:gd name="connsiteY30" fmla="*/ 2528887 h 2568892"/>
                    <a:gd name="connsiteX31" fmla="*/ 5362575 w 5362574"/>
                    <a:gd name="connsiteY31" fmla="*/ 2568893 h 2568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362574" h="2568892">
                      <a:moveTo>
                        <a:pt x="0" y="0"/>
                      </a:moveTo>
                      <a:lnTo>
                        <a:pt x="173355" y="65722"/>
                      </a:lnTo>
                      <a:lnTo>
                        <a:pt x="346710" y="129540"/>
                      </a:lnTo>
                      <a:lnTo>
                        <a:pt x="519113" y="189547"/>
                      </a:lnTo>
                      <a:lnTo>
                        <a:pt x="692468" y="203835"/>
                      </a:lnTo>
                      <a:lnTo>
                        <a:pt x="864870" y="356235"/>
                      </a:lnTo>
                      <a:lnTo>
                        <a:pt x="1038225" y="445770"/>
                      </a:lnTo>
                      <a:lnTo>
                        <a:pt x="1211580" y="533400"/>
                      </a:lnTo>
                      <a:lnTo>
                        <a:pt x="1383983" y="630555"/>
                      </a:lnTo>
                      <a:lnTo>
                        <a:pt x="1557338" y="738188"/>
                      </a:lnTo>
                      <a:lnTo>
                        <a:pt x="1729740" y="856297"/>
                      </a:lnTo>
                      <a:lnTo>
                        <a:pt x="1903095" y="982027"/>
                      </a:lnTo>
                      <a:lnTo>
                        <a:pt x="2075498" y="1110615"/>
                      </a:lnTo>
                      <a:lnTo>
                        <a:pt x="2248853" y="1237298"/>
                      </a:lnTo>
                      <a:lnTo>
                        <a:pt x="2422208" y="1363980"/>
                      </a:lnTo>
                      <a:lnTo>
                        <a:pt x="2594610" y="1483043"/>
                      </a:lnTo>
                      <a:lnTo>
                        <a:pt x="2767965" y="1593533"/>
                      </a:lnTo>
                      <a:lnTo>
                        <a:pt x="2940368" y="1701165"/>
                      </a:lnTo>
                      <a:lnTo>
                        <a:pt x="3113723" y="1803083"/>
                      </a:lnTo>
                      <a:lnTo>
                        <a:pt x="3287078" y="1892618"/>
                      </a:lnTo>
                      <a:lnTo>
                        <a:pt x="3459480" y="1971675"/>
                      </a:lnTo>
                      <a:lnTo>
                        <a:pt x="3632835" y="2044065"/>
                      </a:lnTo>
                      <a:lnTo>
                        <a:pt x="3805238" y="2104073"/>
                      </a:lnTo>
                      <a:lnTo>
                        <a:pt x="3978593" y="2165033"/>
                      </a:lnTo>
                      <a:lnTo>
                        <a:pt x="4151948" y="2221230"/>
                      </a:lnTo>
                      <a:lnTo>
                        <a:pt x="4324350" y="2275523"/>
                      </a:lnTo>
                      <a:lnTo>
                        <a:pt x="4497705" y="2333625"/>
                      </a:lnTo>
                      <a:lnTo>
                        <a:pt x="4670108" y="2388870"/>
                      </a:lnTo>
                      <a:lnTo>
                        <a:pt x="4843463" y="2434590"/>
                      </a:lnTo>
                      <a:lnTo>
                        <a:pt x="5016818" y="2482215"/>
                      </a:lnTo>
                      <a:lnTo>
                        <a:pt x="5189220" y="2528887"/>
                      </a:lnTo>
                      <a:lnTo>
                        <a:pt x="5362575" y="2568893"/>
                      </a:lnTo>
                    </a:path>
                  </a:pathLst>
                </a:custGeom>
                <a:noFill/>
                <a:ln w="23813" cap="flat">
                  <a:solidFill>
                    <a:srgbClr val="FFFFFF"/>
                  </a:solidFill>
                  <a:prstDash val="solid"/>
                  <a:round/>
                </a:ln>
              </p:spPr>
              <p:txBody>
                <a:bodyPr rtlCol="0" anchor="ctr"/>
                <a:lstStyle/>
                <a:p>
                  <a:endParaRPr lang="en-US">
                    <a:latin typeface="Open Sans" panose="020B0606030504020204" pitchFamily="34" charset="0"/>
                    <a:ea typeface="Open Sans" panose="020B0606030504020204" pitchFamily="34" charset="0"/>
                    <a:cs typeface="Open Sans" panose="020B0606030504020204" pitchFamily="34" charset="0"/>
                  </a:endParaRPr>
                </a:p>
              </p:txBody>
            </p:sp>
            <p:sp>
              <p:nvSpPr>
                <p:cNvPr id="59" name="Freeform: Shape 58">
                  <a:extLst>
                    <a:ext uri="{FF2B5EF4-FFF2-40B4-BE49-F238E27FC236}">
                      <a16:creationId xmlns:a16="http://schemas.microsoft.com/office/drawing/2014/main" id="{C09D67F2-89DD-5419-AFF6-936A35D6E802}"/>
                    </a:ext>
                  </a:extLst>
                </p:cNvPr>
                <p:cNvSpPr/>
                <p:nvPr/>
              </p:nvSpPr>
              <p:spPr>
                <a:xfrm>
                  <a:off x="2506027" y="1126807"/>
                  <a:ext cx="5362574" cy="2568892"/>
                </a:xfrm>
                <a:custGeom>
                  <a:avLst/>
                  <a:gdLst>
                    <a:gd name="connsiteX0" fmla="*/ 0 w 5362574"/>
                    <a:gd name="connsiteY0" fmla="*/ 0 h 2568892"/>
                    <a:gd name="connsiteX1" fmla="*/ 173355 w 5362574"/>
                    <a:gd name="connsiteY1" fmla="*/ 65722 h 2568892"/>
                    <a:gd name="connsiteX2" fmla="*/ 346710 w 5362574"/>
                    <a:gd name="connsiteY2" fmla="*/ 129540 h 2568892"/>
                    <a:gd name="connsiteX3" fmla="*/ 519113 w 5362574"/>
                    <a:gd name="connsiteY3" fmla="*/ 189547 h 2568892"/>
                    <a:gd name="connsiteX4" fmla="*/ 692468 w 5362574"/>
                    <a:gd name="connsiteY4" fmla="*/ 203835 h 2568892"/>
                    <a:gd name="connsiteX5" fmla="*/ 864870 w 5362574"/>
                    <a:gd name="connsiteY5" fmla="*/ 356235 h 2568892"/>
                    <a:gd name="connsiteX6" fmla="*/ 1038225 w 5362574"/>
                    <a:gd name="connsiteY6" fmla="*/ 445770 h 2568892"/>
                    <a:gd name="connsiteX7" fmla="*/ 1211580 w 5362574"/>
                    <a:gd name="connsiteY7" fmla="*/ 533400 h 2568892"/>
                    <a:gd name="connsiteX8" fmla="*/ 1383983 w 5362574"/>
                    <a:gd name="connsiteY8" fmla="*/ 630555 h 2568892"/>
                    <a:gd name="connsiteX9" fmla="*/ 1557338 w 5362574"/>
                    <a:gd name="connsiteY9" fmla="*/ 738188 h 2568892"/>
                    <a:gd name="connsiteX10" fmla="*/ 1729740 w 5362574"/>
                    <a:gd name="connsiteY10" fmla="*/ 856297 h 2568892"/>
                    <a:gd name="connsiteX11" fmla="*/ 1903095 w 5362574"/>
                    <a:gd name="connsiteY11" fmla="*/ 982027 h 2568892"/>
                    <a:gd name="connsiteX12" fmla="*/ 2075498 w 5362574"/>
                    <a:gd name="connsiteY12" fmla="*/ 1110615 h 2568892"/>
                    <a:gd name="connsiteX13" fmla="*/ 2248853 w 5362574"/>
                    <a:gd name="connsiteY13" fmla="*/ 1237298 h 2568892"/>
                    <a:gd name="connsiteX14" fmla="*/ 2422208 w 5362574"/>
                    <a:gd name="connsiteY14" fmla="*/ 1363980 h 2568892"/>
                    <a:gd name="connsiteX15" fmla="*/ 2594610 w 5362574"/>
                    <a:gd name="connsiteY15" fmla="*/ 1483043 h 2568892"/>
                    <a:gd name="connsiteX16" fmla="*/ 2767965 w 5362574"/>
                    <a:gd name="connsiteY16" fmla="*/ 1593533 h 2568892"/>
                    <a:gd name="connsiteX17" fmla="*/ 2940368 w 5362574"/>
                    <a:gd name="connsiteY17" fmla="*/ 1701165 h 2568892"/>
                    <a:gd name="connsiteX18" fmla="*/ 3113723 w 5362574"/>
                    <a:gd name="connsiteY18" fmla="*/ 1803083 h 2568892"/>
                    <a:gd name="connsiteX19" fmla="*/ 3287078 w 5362574"/>
                    <a:gd name="connsiteY19" fmla="*/ 1892618 h 2568892"/>
                    <a:gd name="connsiteX20" fmla="*/ 3459480 w 5362574"/>
                    <a:gd name="connsiteY20" fmla="*/ 1971675 h 2568892"/>
                    <a:gd name="connsiteX21" fmla="*/ 3632835 w 5362574"/>
                    <a:gd name="connsiteY21" fmla="*/ 2044065 h 2568892"/>
                    <a:gd name="connsiteX22" fmla="*/ 3805238 w 5362574"/>
                    <a:gd name="connsiteY22" fmla="*/ 2104073 h 2568892"/>
                    <a:gd name="connsiteX23" fmla="*/ 3978593 w 5362574"/>
                    <a:gd name="connsiteY23" fmla="*/ 2165033 h 2568892"/>
                    <a:gd name="connsiteX24" fmla="*/ 4151948 w 5362574"/>
                    <a:gd name="connsiteY24" fmla="*/ 2221230 h 2568892"/>
                    <a:gd name="connsiteX25" fmla="*/ 4324350 w 5362574"/>
                    <a:gd name="connsiteY25" fmla="*/ 2275523 h 2568892"/>
                    <a:gd name="connsiteX26" fmla="*/ 4497705 w 5362574"/>
                    <a:gd name="connsiteY26" fmla="*/ 2333625 h 2568892"/>
                    <a:gd name="connsiteX27" fmla="*/ 4670108 w 5362574"/>
                    <a:gd name="connsiteY27" fmla="*/ 2388870 h 2568892"/>
                    <a:gd name="connsiteX28" fmla="*/ 4843463 w 5362574"/>
                    <a:gd name="connsiteY28" fmla="*/ 2434590 h 2568892"/>
                    <a:gd name="connsiteX29" fmla="*/ 5016818 w 5362574"/>
                    <a:gd name="connsiteY29" fmla="*/ 2482215 h 2568892"/>
                    <a:gd name="connsiteX30" fmla="*/ 5189220 w 5362574"/>
                    <a:gd name="connsiteY30" fmla="*/ 2528887 h 2568892"/>
                    <a:gd name="connsiteX31" fmla="*/ 5362575 w 5362574"/>
                    <a:gd name="connsiteY31" fmla="*/ 2568893 h 2568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362574" h="2568892">
                      <a:moveTo>
                        <a:pt x="0" y="0"/>
                      </a:moveTo>
                      <a:lnTo>
                        <a:pt x="173355" y="65722"/>
                      </a:lnTo>
                      <a:lnTo>
                        <a:pt x="346710" y="129540"/>
                      </a:lnTo>
                      <a:lnTo>
                        <a:pt x="519113" y="189547"/>
                      </a:lnTo>
                      <a:lnTo>
                        <a:pt x="692468" y="203835"/>
                      </a:lnTo>
                      <a:lnTo>
                        <a:pt x="864870" y="356235"/>
                      </a:lnTo>
                      <a:lnTo>
                        <a:pt x="1038225" y="445770"/>
                      </a:lnTo>
                      <a:lnTo>
                        <a:pt x="1211580" y="533400"/>
                      </a:lnTo>
                      <a:lnTo>
                        <a:pt x="1383983" y="630555"/>
                      </a:lnTo>
                      <a:lnTo>
                        <a:pt x="1557338" y="738188"/>
                      </a:lnTo>
                      <a:lnTo>
                        <a:pt x="1729740" y="856297"/>
                      </a:lnTo>
                      <a:lnTo>
                        <a:pt x="1903095" y="982027"/>
                      </a:lnTo>
                      <a:lnTo>
                        <a:pt x="2075498" y="1110615"/>
                      </a:lnTo>
                      <a:lnTo>
                        <a:pt x="2248853" y="1237298"/>
                      </a:lnTo>
                      <a:lnTo>
                        <a:pt x="2422208" y="1363980"/>
                      </a:lnTo>
                      <a:lnTo>
                        <a:pt x="2594610" y="1483043"/>
                      </a:lnTo>
                      <a:lnTo>
                        <a:pt x="2767965" y="1593533"/>
                      </a:lnTo>
                      <a:lnTo>
                        <a:pt x="2940368" y="1701165"/>
                      </a:lnTo>
                      <a:lnTo>
                        <a:pt x="3113723" y="1803083"/>
                      </a:lnTo>
                      <a:lnTo>
                        <a:pt x="3287078" y="1892618"/>
                      </a:lnTo>
                      <a:lnTo>
                        <a:pt x="3459480" y="1971675"/>
                      </a:lnTo>
                      <a:lnTo>
                        <a:pt x="3632835" y="2044065"/>
                      </a:lnTo>
                      <a:lnTo>
                        <a:pt x="3805238" y="2104073"/>
                      </a:lnTo>
                      <a:lnTo>
                        <a:pt x="3978593" y="2165033"/>
                      </a:lnTo>
                      <a:lnTo>
                        <a:pt x="4151948" y="2221230"/>
                      </a:lnTo>
                      <a:lnTo>
                        <a:pt x="4324350" y="2275523"/>
                      </a:lnTo>
                      <a:lnTo>
                        <a:pt x="4497705" y="2333625"/>
                      </a:lnTo>
                      <a:lnTo>
                        <a:pt x="4670108" y="2388870"/>
                      </a:lnTo>
                      <a:lnTo>
                        <a:pt x="4843463" y="2434590"/>
                      </a:lnTo>
                      <a:lnTo>
                        <a:pt x="5016818" y="2482215"/>
                      </a:lnTo>
                      <a:lnTo>
                        <a:pt x="5189220" y="2528887"/>
                      </a:lnTo>
                      <a:lnTo>
                        <a:pt x="5362575" y="2568893"/>
                      </a:lnTo>
                    </a:path>
                  </a:pathLst>
                </a:custGeom>
                <a:noFill/>
                <a:ln w="14288" cap="flat">
                  <a:solidFill>
                    <a:srgbClr val="338711"/>
                  </a:solidFill>
                  <a:prstDash val="solid"/>
                  <a:round/>
                </a:ln>
              </p:spPr>
              <p:txBody>
                <a:bodyPr rtlCol="0" anchor="ctr"/>
                <a:lstStyle/>
                <a:p>
                  <a:endParaRPr lang="en-US">
                    <a:latin typeface="Open Sans" panose="020B0606030504020204" pitchFamily="34" charset="0"/>
                    <a:ea typeface="Open Sans" panose="020B0606030504020204" pitchFamily="34" charset="0"/>
                    <a:cs typeface="Open Sans" panose="020B0606030504020204" pitchFamily="34" charset="0"/>
                  </a:endParaRPr>
                </a:p>
              </p:txBody>
            </p:sp>
            <p:grpSp>
              <p:nvGrpSpPr>
                <p:cNvPr id="60" name="Graphic 4">
                  <a:extLst>
                    <a:ext uri="{FF2B5EF4-FFF2-40B4-BE49-F238E27FC236}">
                      <a16:creationId xmlns:a16="http://schemas.microsoft.com/office/drawing/2014/main" id="{B603086A-5874-63A9-2E01-CD4472A678E1}"/>
                    </a:ext>
                  </a:extLst>
                </p:cNvPr>
                <p:cNvGrpSpPr/>
                <p:nvPr/>
              </p:nvGrpSpPr>
              <p:grpSpPr>
                <a:xfrm>
                  <a:off x="2488882" y="1109662"/>
                  <a:ext cx="5396865" cy="2603182"/>
                  <a:chOff x="2488882" y="1109662"/>
                  <a:chExt cx="5396865" cy="2603182"/>
                </a:xfrm>
                <a:solidFill>
                  <a:srgbClr val="338711"/>
                </a:solidFill>
              </p:grpSpPr>
              <p:sp>
                <p:nvSpPr>
                  <p:cNvPr id="61" name="Freeform: Shape 60">
                    <a:extLst>
                      <a:ext uri="{FF2B5EF4-FFF2-40B4-BE49-F238E27FC236}">
                        <a16:creationId xmlns:a16="http://schemas.microsoft.com/office/drawing/2014/main" id="{02A0B548-8954-96CC-7099-B2CBE4B9845A}"/>
                      </a:ext>
                    </a:extLst>
                  </p:cNvPr>
                  <p:cNvSpPr/>
                  <p:nvPr/>
                </p:nvSpPr>
                <p:spPr>
                  <a:xfrm>
                    <a:off x="2488882" y="1109662"/>
                    <a:ext cx="34289" cy="34289"/>
                  </a:xfrm>
                  <a:custGeom>
                    <a:avLst/>
                    <a:gdLst>
                      <a:gd name="connsiteX0" fmla="*/ 34290 w 34289"/>
                      <a:gd name="connsiteY0" fmla="*/ 17145 h 34289"/>
                      <a:gd name="connsiteX1" fmla="*/ 17145 w 34289"/>
                      <a:gd name="connsiteY1" fmla="*/ 34290 h 34289"/>
                      <a:gd name="connsiteX2" fmla="*/ 0 w 34289"/>
                      <a:gd name="connsiteY2" fmla="*/ 17145 h 34289"/>
                      <a:gd name="connsiteX3" fmla="*/ 17145 w 34289"/>
                      <a:gd name="connsiteY3" fmla="*/ 0 h 34289"/>
                      <a:gd name="connsiteX4" fmla="*/ 34290 w 34289"/>
                      <a:gd name="connsiteY4" fmla="*/ 17145 h 342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89" h="34289">
                        <a:moveTo>
                          <a:pt x="34290" y="17145"/>
                        </a:moveTo>
                        <a:cubicBezTo>
                          <a:pt x="34290" y="26614"/>
                          <a:pt x="26614" y="34290"/>
                          <a:pt x="17145" y="34290"/>
                        </a:cubicBezTo>
                        <a:cubicBezTo>
                          <a:pt x="7676" y="34290"/>
                          <a:pt x="0" y="26614"/>
                          <a:pt x="0" y="17145"/>
                        </a:cubicBezTo>
                        <a:cubicBezTo>
                          <a:pt x="0" y="7676"/>
                          <a:pt x="7676" y="0"/>
                          <a:pt x="17145" y="0"/>
                        </a:cubicBezTo>
                        <a:cubicBezTo>
                          <a:pt x="26614" y="0"/>
                          <a:pt x="34290" y="7676"/>
                          <a:pt x="34290" y="17145"/>
                        </a:cubicBezTo>
                        <a:close/>
                      </a:path>
                    </a:pathLst>
                  </a:custGeom>
                  <a:solidFill>
                    <a:srgbClr val="338711"/>
                  </a:solidFill>
                  <a:ln w="9525" cap="flat">
                    <a:noFill/>
                    <a:prstDash val="solid"/>
                    <a:miter/>
                  </a:ln>
                </p:spPr>
                <p:txBody>
                  <a:bodyPr rtlCol="0" anchor="ctr"/>
                  <a:lstStyle/>
                  <a:p>
                    <a:endParaRPr lang="en-US">
                      <a:latin typeface="Open Sans" panose="020B0606030504020204" pitchFamily="34" charset="0"/>
                      <a:ea typeface="Open Sans" panose="020B0606030504020204" pitchFamily="34" charset="0"/>
                      <a:cs typeface="Open Sans" panose="020B0606030504020204" pitchFamily="34" charset="0"/>
                    </a:endParaRPr>
                  </a:p>
                </p:txBody>
              </p:sp>
              <p:sp>
                <p:nvSpPr>
                  <p:cNvPr id="62" name="Freeform: Shape 61">
                    <a:extLst>
                      <a:ext uri="{FF2B5EF4-FFF2-40B4-BE49-F238E27FC236}">
                        <a16:creationId xmlns:a16="http://schemas.microsoft.com/office/drawing/2014/main" id="{A21E34C2-6EFC-D34E-00EC-E76385907609}"/>
                      </a:ext>
                    </a:extLst>
                  </p:cNvPr>
                  <p:cNvSpPr/>
                  <p:nvPr/>
                </p:nvSpPr>
                <p:spPr>
                  <a:xfrm>
                    <a:off x="2662237" y="1175385"/>
                    <a:ext cx="34289" cy="34289"/>
                  </a:xfrm>
                  <a:custGeom>
                    <a:avLst/>
                    <a:gdLst>
                      <a:gd name="connsiteX0" fmla="*/ 34290 w 34289"/>
                      <a:gd name="connsiteY0" fmla="*/ 17145 h 34289"/>
                      <a:gd name="connsiteX1" fmla="*/ 17145 w 34289"/>
                      <a:gd name="connsiteY1" fmla="*/ 34290 h 34289"/>
                      <a:gd name="connsiteX2" fmla="*/ 0 w 34289"/>
                      <a:gd name="connsiteY2" fmla="*/ 17145 h 34289"/>
                      <a:gd name="connsiteX3" fmla="*/ 17145 w 34289"/>
                      <a:gd name="connsiteY3" fmla="*/ 0 h 34289"/>
                      <a:gd name="connsiteX4" fmla="*/ 34290 w 34289"/>
                      <a:gd name="connsiteY4" fmla="*/ 17145 h 342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89" h="34289">
                        <a:moveTo>
                          <a:pt x="34290" y="17145"/>
                        </a:moveTo>
                        <a:cubicBezTo>
                          <a:pt x="34290" y="26614"/>
                          <a:pt x="26614" y="34290"/>
                          <a:pt x="17145" y="34290"/>
                        </a:cubicBezTo>
                        <a:cubicBezTo>
                          <a:pt x="7676" y="34290"/>
                          <a:pt x="0" y="26614"/>
                          <a:pt x="0" y="17145"/>
                        </a:cubicBezTo>
                        <a:cubicBezTo>
                          <a:pt x="0" y="7676"/>
                          <a:pt x="7676" y="0"/>
                          <a:pt x="17145" y="0"/>
                        </a:cubicBezTo>
                        <a:cubicBezTo>
                          <a:pt x="26614" y="0"/>
                          <a:pt x="34290" y="7676"/>
                          <a:pt x="34290" y="17145"/>
                        </a:cubicBezTo>
                        <a:close/>
                      </a:path>
                    </a:pathLst>
                  </a:custGeom>
                  <a:solidFill>
                    <a:srgbClr val="338711"/>
                  </a:solidFill>
                  <a:ln w="9525" cap="flat">
                    <a:noFill/>
                    <a:prstDash val="solid"/>
                    <a:miter/>
                  </a:ln>
                </p:spPr>
                <p:txBody>
                  <a:bodyPr rtlCol="0" anchor="ctr"/>
                  <a:lstStyle/>
                  <a:p>
                    <a:endParaRPr lang="en-US">
                      <a:latin typeface="Open Sans" panose="020B0606030504020204" pitchFamily="34" charset="0"/>
                      <a:ea typeface="Open Sans" panose="020B0606030504020204" pitchFamily="34" charset="0"/>
                      <a:cs typeface="Open Sans" panose="020B0606030504020204" pitchFamily="34" charset="0"/>
                    </a:endParaRPr>
                  </a:p>
                </p:txBody>
              </p:sp>
              <p:sp>
                <p:nvSpPr>
                  <p:cNvPr id="63" name="Freeform: Shape 62">
                    <a:extLst>
                      <a:ext uri="{FF2B5EF4-FFF2-40B4-BE49-F238E27FC236}">
                        <a16:creationId xmlns:a16="http://schemas.microsoft.com/office/drawing/2014/main" id="{04748AE7-0D43-936A-757A-D07003184FBB}"/>
                      </a:ext>
                    </a:extLst>
                  </p:cNvPr>
                  <p:cNvSpPr/>
                  <p:nvPr/>
                </p:nvSpPr>
                <p:spPr>
                  <a:xfrm>
                    <a:off x="2835592" y="1239202"/>
                    <a:ext cx="34289" cy="34289"/>
                  </a:xfrm>
                  <a:custGeom>
                    <a:avLst/>
                    <a:gdLst>
                      <a:gd name="connsiteX0" fmla="*/ 34290 w 34289"/>
                      <a:gd name="connsiteY0" fmla="*/ 17145 h 34289"/>
                      <a:gd name="connsiteX1" fmla="*/ 17145 w 34289"/>
                      <a:gd name="connsiteY1" fmla="*/ 34290 h 34289"/>
                      <a:gd name="connsiteX2" fmla="*/ 0 w 34289"/>
                      <a:gd name="connsiteY2" fmla="*/ 17145 h 34289"/>
                      <a:gd name="connsiteX3" fmla="*/ 17145 w 34289"/>
                      <a:gd name="connsiteY3" fmla="*/ 0 h 34289"/>
                      <a:gd name="connsiteX4" fmla="*/ 34290 w 34289"/>
                      <a:gd name="connsiteY4" fmla="*/ 17145 h 342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89" h="34289">
                        <a:moveTo>
                          <a:pt x="34290" y="17145"/>
                        </a:moveTo>
                        <a:cubicBezTo>
                          <a:pt x="34290" y="26614"/>
                          <a:pt x="26614" y="34290"/>
                          <a:pt x="17145" y="34290"/>
                        </a:cubicBezTo>
                        <a:cubicBezTo>
                          <a:pt x="7676" y="34290"/>
                          <a:pt x="0" y="26614"/>
                          <a:pt x="0" y="17145"/>
                        </a:cubicBezTo>
                        <a:cubicBezTo>
                          <a:pt x="0" y="7676"/>
                          <a:pt x="7676" y="0"/>
                          <a:pt x="17145" y="0"/>
                        </a:cubicBezTo>
                        <a:cubicBezTo>
                          <a:pt x="26614" y="0"/>
                          <a:pt x="34290" y="7676"/>
                          <a:pt x="34290" y="17145"/>
                        </a:cubicBezTo>
                        <a:close/>
                      </a:path>
                    </a:pathLst>
                  </a:custGeom>
                  <a:solidFill>
                    <a:srgbClr val="338711"/>
                  </a:solidFill>
                  <a:ln w="9525" cap="flat">
                    <a:noFill/>
                    <a:prstDash val="solid"/>
                    <a:miter/>
                  </a:ln>
                </p:spPr>
                <p:txBody>
                  <a:bodyPr rtlCol="0" anchor="ctr"/>
                  <a:lstStyle/>
                  <a:p>
                    <a:endParaRPr lang="en-US">
                      <a:latin typeface="Open Sans" panose="020B0606030504020204" pitchFamily="34" charset="0"/>
                      <a:ea typeface="Open Sans" panose="020B0606030504020204" pitchFamily="34" charset="0"/>
                      <a:cs typeface="Open Sans" panose="020B0606030504020204" pitchFamily="34" charset="0"/>
                    </a:endParaRPr>
                  </a:p>
                </p:txBody>
              </p:sp>
              <p:sp>
                <p:nvSpPr>
                  <p:cNvPr id="64" name="Freeform: Shape 63">
                    <a:extLst>
                      <a:ext uri="{FF2B5EF4-FFF2-40B4-BE49-F238E27FC236}">
                        <a16:creationId xmlns:a16="http://schemas.microsoft.com/office/drawing/2014/main" id="{DF7453A2-1FCB-3602-EE55-61CC5D37CC6C}"/>
                      </a:ext>
                    </a:extLst>
                  </p:cNvPr>
                  <p:cNvSpPr/>
                  <p:nvPr/>
                </p:nvSpPr>
                <p:spPr>
                  <a:xfrm>
                    <a:off x="3007995" y="1299210"/>
                    <a:ext cx="34289" cy="34289"/>
                  </a:xfrm>
                  <a:custGeom>
                    <a:avLst/>
                    <a:gdLst>
                      <a:gd name="connsiteX0" fmla="*/ 34290 w 34289"/>
                      <a:gd name="connsiteY0" fmla="*/ 17145 h 34289"/>
                      <a:gd name="connsiteX1" fmla="*/ 17145 w 34289"/>
                      <a:gd name="connsiteY1" fmla="*/ 34290 h 34289"/>
                      <a:gd name="connsiteX2" fmla="*/ 0 w 34289"/>
                      <a:gd name="connsiteY2" fmla="*/ 17145 h 34289"/>
                      <a:gd name="connsiteX3" fmla="*/ 17145 w 34289"/>
                      <a:gd name="connsiteY3" fmla="*/ 0 h 34289"/>
                      <a:gd name="connsiteX4" fmla="*/ 34290 w 34289"/>
                      <a:gd name="connsiteY4" fmla="*/ 17145 h 342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89" h="34289">
                        <a:moveTo>
                          <a:pt x="34290" y="17145"/>
                        </a:moveTo>
                        <a:cubicBezTo>
                          <a:pt x="34290" y="26614"/>
                          <a:pt x="26614" y="34290"/>
                          <a:pt x="17145" y="34290"/>
                        </a:cubicBezTo>
                        <a:cubicBezTo>
                          <a:pt x="7676" y="34290"/>
                          <a:pt x="0" y="26614"/>
                          <a:pt x="0" y="17145"/>
                        </a:cubicBezTo>
                        <a:cubicBezTo>
                          <a:pt x="0" y="7676"/>
                          <a:pt x="7676" y="0"/>
                          <a:pt x="17145" y="0"/>
                        </a:cubicBezTo>
                        <a:cubicBezTo>
                          <a:pt x="26614" y="0"/>
                          <a:pt x="34290" y="7676"/>
                          <a:pt x="34290" y="17145"/>
                        </a:cubicBezTo>
                        <a:close/>
                      </a:path>
                    </a:pathLst>
                  </a:custGeom>
                  <a:solidFill>
                    <a:srgbClr val="338711"/>
                  </a:solidFill>
                  <a:ln w="9525" cap="flat">
                    <a:noFill/>
                    <a:prstDash val="solid"/>
                    <a:miter/>
                  </a:ln>
                </p:spPr>
                <p:txBody>
                  <a:bodyPr rtlCol="0" anchor="ctr"/>
                  <a:lstStyle/>
                  <a:p>
                    <a:endParaRPr lang="en-US">
                      <a:latin typeface="Open Sans" panose="020B0606030504020204" pitchFamily="34" charset="0"/>
                      <a:ea typeface="Open Sans" panose="020B0606030504020204" pitchFamily="34" charset="0"/>
                      <a:cs typeface="Open Sans" panose="020B0606030504020204" pitchFamily="34" charset="0"/>
                    </a:endParaRPr>
                  </a:p>
                </p:txBody>
              </p:sp>
              <p:sp>
                <p:nvSpPr>
                  <p:cNvPr id="65" name="Freeform: Shape 64">
                    <a:extLst>
                      <a:ext uri="{FF2B5EF4-FFF2-40B4-BE49-F238E27FC236}">
                        <a16:creationId xmlns:a16="http://schemas.microsoft.com/office/drawing/2014/main" id="{8115D0F7-9358-34CA-A21D-BA526410286C}"/>
                      </a:ext>
                    </a:extLst>
                  </p:cNvPr>
                  <p:cNvSpPr/>
                  <p:nvPr/>
                </p:nvSpPr>
                <p:spPr>
                  <a:xfrm>
                    <a:off x="3181350" y="1313497"/>
                    <a:ext cx="34289" cy="34289"/>
                  </a:xfrm>
                  <a:custGeom>
                    <a:avLst/>
                    <a:gdLst>
                      <a:gd name="connsiteX0" fmla="*/ 34290 w 34289"/>
                      <a:gd name="connsiteY0" fmla="*/ 17145 h 34289"/>
                      <a:gd name="connsiteX1" fmla="*/ 17145 w 34289"/>
                      <a:gd name="connsiteY1" fmla="*/ 34290 h 34289"/>
                      <a:gd name="connsiteX2" fmla="*/ 0 w 34289"/>
                      <a:gd name="connsiteY2" fmla="*/ 17145 h 34289"/>
                      <a:gd name="connsiteX3" fmla="*/ 17145 w 34289"/>
                      <a:gd name="connsiteY3" fmla="*/ 0 h 34289"/>
                      <a:gd name="connsiteX4" fmla="*/ 34290 w 34289"/>
                      <a:gd name="connsiteY4" fmla="*/ 17145 h 342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89" h="34289">
                        <a:moveTo>
                          <a:pt x="34290" y="17145"/>
                        </a:moveTo>
                        <a:cubicBezTo>
                          <a:pt x="34290" y="26614"/>
                          <a:pt x="26614" y="34290"/>
                          <a:pt x="17145" y="34290"/>
                        </a:cubicBezTo>
                        <a:cubicBezTo>
                          <a:pt x="7676" y="34290"/>
                          <a:pt x="0" y="26614"/>
                          <a:pt x="0" y="17145"/>
                        </a:cubicBezTo>
                        <a:cubicBezTo>
                          <a:pt x="0" y="7676"/>
                          <a:pt x="7676" y="0"/>
                          <a:pt x="17145" y="0"/>
                        </a:cubicBezTo>
                        <a:cubicBezTo>
                          <a:pt x="26614" y="0"/>
                          <a:pt x="34290" y="7676"/>
                          <a:pt x="34290" y="17145"/>
                        </a:cubicBezTo>
                        <a:close/>
                      </a:path>
                    </a:pathLst>
                  </a:custGeom>
                  <a:solidFill>
                    <a:srgbClr val="338711"/>
                  </a:solidFill>
                  <a:ln w="9525" cap="flat">
                    <a:noFill/>
                    <a:prstDash val="solid"/>
                    <a:miter/>
                  </a:ln>
                </p:spPr>
                <p:txBody>
                  <a:bodyPr rtlCol="0" anchor="ctr"/>
                  <a:lstStyle/>
                  <a:p>
                    <a:endParaRPr lang="en-US">
                      <a:latin typeface="Open Sans" panose="020B0606030504020204" pitchFamily="34" charset="0"/>
                      <a:ea typeface="Open Sans" panose="020B0606030504020204" pitchFamily="34" charset="0"/>
                      <a:cs typeface="Open Sans" panose="020B0606030504020204" pitchFamily="34" charset="0"/>
                    </a:endParaRPr>
                  </a:p>
                </p:txBody>
              </p:sp>
              <p:sp>
                <p:nvSpPr>
                  <p:cNvPr id="66" name="Freeform: Shape 65">
                    <a:extLst>
                      <a:ext uri="{FF2B5EF4-FFF2-40B4-BE49-F238E27FC236}">
                        <a16:creationId xmlns:a16="http://schemas.microsoft.com/office/drawing/2014/main" id="{9A7378B2-90B4-70E2-C2A8-9942BD987827}"/>
                      </a:ext>
                    </a:extLst>
                  </p:cNvPr>
                  <p:cNvSpPr/>
                  <p:nvPr/>
                </p:nvSpPr>
                <p:spPr>
                  <a:xfrm>
                    <a:off x="3353752" y="1465897"/>
                    <a:ext cx="34290" cy="34289"/>
                  </a:xfrm>
                  <a:custGeom>
                    <a:avLst/>
                    <a:gdLst>
                      <a:gd name="connsiteX0" fmla="*/ 34290 w 34290"/>
                      <a:gd name="connsiteY0" fmla="*/ 17145 h 34289"/>
                      <a:gd name="connsiteX1" fmla="*/ 17145 w 34290"/>
                      <a:gd name="connsiteY1" fmla="*/ 34290 h 34289"/>
                      <a:gd name="connsiteX2" fmla="*/ 0 w 34290"/>
                      <a:gd name="connsiteY2" fmla="*/ 17145 h 34289"/>
                      <a:gd name="connsiteX3" fmla="*/ 17145 w 34290"/>
                      <a:gd name="connsiteY3" fmla="*/ 0 h 34289"/>
                      <a:gd name="connsiteX4" fmla="*/ 34290 w 34290"/>
                      <a:gd name="connsiteY4" fmla="*/ 17145 h 342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90" h="34289">
                        <a:moveTo>
                          <a:pt x="34290" y="17145"/>
                        </a:moveTo>
                        <a:cubicBezTo>
                          <a:pt x="34290" y="26614"/>
                          <a:pt x="26614" y="34290"/>
                          <a:pt x="17145" y="34290"/>
                        </a:cubicBezTo>
                        <a:cubicBezTo>
                          <a:pt x="7676" y="34290"/>
                          <a:pt x="0" y="26614"/>
                          <a:pt x="0" y="17145"/>
                        </a:cubicBezTo>
                        <a:cubicBezTo>
                          <a:pt x="0" y="7676"/>
                          <a:pt x="7676" y="0"/>
                          <a:pt x="17145" y="0"/>
                        </a:cubicBezTo>
                        <a:cubicBezTo>
                          <a:pt x="26614" y="0"/>
                          <a:pt x="34290" y="7676"/>
                          <a:pt x="34290" y="17145"/>
                        </a:cubicBezTo>
                        <a:close/>
                      </a:path>
                    </a:pathLst>
                  </a:custGeom>
                  <a:solidFill>
                    <a:srgbClr val="338711"/>
                  </a:solidFill>
                  <a:ln w="9525" cap="flat">
                    <a:noFill/>
                    <a:prstDash val="solid"/>
                    <a:miter/>
                  </a:ln>
                </p:spPr>
                <p:txBody>
                  <a:bodyPr rtlCol="0" anchor="ctr"/>
                  <a:lstStyle/>
                  <a:p>
                    <a:endParaRPr lang="en-US">
                      <a:latin typeface="Open Sans" panose="020B0606030504020204" pitchFamily="34" charset="0"/>
                      <a:ea typeface="Open Sans" panose="020B0606030504020204" pitchFamily="34" charset="0"/>
                      <a:cs typeface="Open Sans" panose="020B0606030504020204" pitchFamily="34" charset="0"/>
                    </a:endParaRPr>
                  </a:p>
                </p:txBody>
              </p:sp>
              <p:sp>
                <p:nvSpPr>
                  <p:cNvPr id="67" name="Freeform: Shape 66">
                    <a:extLst>
                      <a:ext uri="{FF2B5EF4-FFF2-40B4-BE49-F238E27FC236}">
                        <a16:creationId xmlns:a16="http://schemas.microsoft.com/office/drawing/2014/main" id="{B223B7BF-41A7-1385-F453-C3A9DCBD9271}"/>
                      </a:ext>
                    </a:extLst>
                  </p:cNvPr>
                  <p:cNvSpPr/>
                  <p:nvPr/>
                </p:nvSpPr>
                <p:spPr>
                  <a:xfrm>
                    <a:off x="3527107" y="1555432"/>
                    <a:ext cx="34290" cy="34290"/>
                  </a:xfrm>
                  <a:custGeom>
                    <a:avLst/>
                    <a:gdLst>
                      <a:gd name="connsiteX0" fmla="*/ 34290 w 34290"/>
                      <a:gd name="connsiteY0" fmla="*/ 17145 h 34290"/>
                      <a:gd name="connsiteX1" fmla="*/ 17145 w 34290"/>
                      <a:gd name="connsiteY1" fmla="*/ 34290 h 34290"/>
                      <a:gd name="connsiteX2" fmla="*/ 0 w 34290"/>
                      <a:gd name="connsiteY2" fmla="*/ 17145 h 34290"/>
                      <a:gd name="connsiteX3" fmla="*/ 17145 w 34290"/>
                      <a:gd name="connsiteY3" fmla="*/ 0 h 34290"/>
                      <a:gd name="connsiteX4" fmla="*/ 34290 w 34290"/>
                      <a:gd name="connsiteY4" fmla="*/ 17145 h 34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90" h="34290">
                        <a:moveTo>
                          <a:pt x="34290" y="17145"/>
                        </a:moveTo>
                        <a:cubicBezTo>
                          <a:pt x="34290" y="26614"/>
                          <a:pt x="26614" y="34290"/>
                          <a:pt x="17145" y="34290"/>
                        </a:cubicBezTo>
                        <a:cubicBezTo>
                          <a:pt x="7676" y="34290"/>
                          <a:pt x="0" y="26614"/>
                          <a:pt x="0" y="17145"/>
                        </a:cubicBezTo>
                        <a:cubicBezTo>
                          <a:pt x="0" y="7676"/>
                          <a:pt x="7676" y="0"/>
                          <a:pt x="17145" y="0"/>
                        </a:cubicBezTo>
                        <a:cubicBezTo>
                          <a:pt x="26614" y="0"/>
                          <a:pt x="34290" y="7676"/>
                          <a:pt x="34290" y="17145"/>
                        </a:cubicBezTo>
                        <a:close/>
                      </a:path>
                    </a:pathLst>
                  </a:custGeom>
                  <a:solidFill>
                    <a:srgbClr val="338711"/>
                  </a:solidFill>
                  <a:ln w="9525" cap="flat">
                    <a:noFill/>
                    <a:prstDash val="solid"/>
                    <a:miter/>
                  </a:ln>
                </p:spPr>
                <p:txBody>
                  <a:bodyPr rtlCol="0" anchor="ctr"/>
                  <a:lstStyle/>
                  <a:p>
                    <a:endParaRPr lang="en-US">
                      <a:latin typeface="Open Sans" panose="020B0606030504020204" pitchFamily="34" charset="0"/>
                      <a:ea typeface="Open Sans" panose="020B0606030504020204" pitchFamily="34" charset="0"/>
                      <a:cs typeface="Open Sans" panose="020B0606030504020204" pitchFamily="34" charset="0"/>
                    </a:endParaRPr>
                  </a:p>
                </p:txBody>
              </p:sp>
              <p:sp>
                <p:nvSpPr>
                  <p:cNvPr id="68" name="Freeform: Shape 67">
                    <a:extLst>
                      <a:ext uri="{FF2B5EF4-FFF2-40B4-BE49-F238E27FC236}">
                        <a16:creationId xmlns:a16="http://schemas.microsoft.com/office/drawing/2014/main" id="{C2BEBC93-C480-739A-119A-C0B79718C343}"/>
                      </a:ext>
                    </a:extLst>
                  </p:cNvPr>
                  <p:cNvSpPr/>
                  <p:nvPr/>
                </p:nvSpPr>
                <p:spPr>
                  <a:xfrm>
                    <a:off x="3700462" y="1643062"/>
                    <a:ext cx="34290" cy="34290"/>
                  </a:xfrm>
                  <a:custGeom>
                    <a:avLst/>
                    <a:gdLst>
                      <a:gd name="connsiteX0" fmla="*/ 34290 w 34290"/>
                      <a:gd name="connsiteY0" fmla="*/ 17145 h 34290"/>
                      <a:gd name="connsiteX1" fmla="*/ 17145 w 34290"/>
                      <a:gd name="connsiteY1" fmla="*/ 34290 h 34290"/>
                      <a:gd name="connsiteX2" fmla="*/ 0 w 34290"/>
                      <a:gd name="connsiteY2" fmla="*/ 17145 h 34290"/>
                      <a:gd name="connsiteX3" fmla="*/ 17145 w 34290"/>
                      <a:gd name="connsiteY3" fmla="*/ 0 h 34290"/>
                      <a:gd name="connsiteX4" fmla="*/ 34290 w 34290"/>
                      <a:gd name="connsiteY4" fmla="*/ 17145 h 34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90" h="34290">
                        <a:moveTo>
                          <a:pt x="34290" y="17145"/>
                        </a:moveTo>
                        <a:cubicBezTo>
                          <a:pt x="34290" y="26614"/>
                          <a:pt x="26614" y="34290"/>
                          <a:pt x="17145" y="34290"/>
                        </a:cubicBezTo>
                        <a:cubicBezTo>
                          <a:pt x="7676" y="34290"/>
                          <a:pt x="0" y="26614"/>
                          <a:pt x="0" y="17145"/>
                        </a:cubicBezTo>
                        <a:cubicBezTo>
                          <a:pt x="0" y="7676"/>
                          <a:pt x="7676" y="0"/>
                          <a:pt x="17145" y="0"/>
                        </a:cubicBezTo>
                        <a:cubicBezTo>
                          <a:pt x="26614" y="0"/>
                          <a:pt x="34290" y="7676"/>
                          <a:pt x="34290" y="17145"/>
                        </a:cubicBezTo>
                        <a:close/>
                      </a:path>
                    </a:pathLst>
                  </a:custGeom>
                  <a:solidFill>
                    <a:srgbClr val="338711"/>
                  </a:solidFill>
                  <a:ln w="9525" cap="flat">
                    <a:noFill/>
                    <a:prstDash val="solid"/>
                    <a:miter/>
                  </a:ln>
                </p:spPr>
                <p:txBody>
                  <a:bodyPr rtlCol="0" anchor="ctr"/>
                  <a:lstStyle/>
                  <a:p>
                    <a:endParaRPr lang="en-US">
                      <a:latin typeface="Open Sans" panose="020B0606030504020204" pitchFamily="34" charset="0"/>
                      <a:ea typeface="Open Sans" panose="020B0606030504020204" pitchFamily="34" charset="0"/>
                      <a:cs typeface="Open Sans" panose="020B0606030504020204" pitchFamily="34" charset="0"/>
                    </a:endParaRPr>
                  </a:p>
                </p:txBody>
              </p:sp>
              <p:sp>
                <p:nvSpPr>
                  <p:cNvPr id="69" name="Freeform: Shape 68">
                    <a:extLst>
                      <a:ext uri="{FF2B5EF4-FFF2-40B4-BE49-F238E27FC236}">
                        <a16:creationId xmlns:a16="http://schemas.microsoft.com/office/drawing/2014/main" id="{768785D7-452A-11C7-2D50-8C02D1A00A5B}"/>
                      </a:ext>
                    </a:extLst>
                  </p:cNvPr>
                  <p:cNvSpPr/>
                  <p:nvPr/>
                </p:nvSpPr>
                <p:spPr>
                  <a:xfrm>
                    <a:off x="3872865" y="1740217"/>
                    <a:ext cx="34290" cy="34290"/>
                  </a:xfrm>
                  <a:custGeom>
                    <a:avLst/>
                    <a:gdLst>
                      <a:gd name="connsiteX0" fmla="*/ 34290 w 34290"/>
                      <a:gd name="connsiteY0" fmla="*/ 17145 h 34290"/>
                      <a:gd name="connsiteX1" fmla="*/ 17145 w 34290"/>
                      <a:gd name="connsiteY1" fmla="*/ 34290 h 34290"/>
                      <a:gd name="connsiteX2" fmla="*/ 0 w 34290"/>
                      <a:gd name="connsiteY2" fmla="*/ 17145 h 34290"/>
                      <a:gd name="connsiteX3" fmla="*/ 17145 w 34290"/>
                      <a:gd name="connsiteY3" fmla="*/ 0 h 34290"/>
                      <a:gd name="connsiteX4" fmla="*/ 34290 w 34290"/>
                      <a:gd name="connsiteY4" fmla="*/ 17145 h 34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90" h="34290">
                        <a:moveTo>
                          <a:pt x="34290" y="17145"/>
                        </a:moveTo>
                        <a:cubicBezTo>
                          <a:pt x="34290" y="26614"/>
                          <a:pt x="26614" y="34290"/>
                          <a:pt x="17145" y="34290"/>
                        </a:cubicBezTo>
                        <a:cubicBezTo>
                          <a:pt x="7676" y="34290"/>
                          <a:pt x="0" y="26614"/>
                          <a:pt x="0" y="17145"/>
                        </a:cubicBezTo>
                        <a:cubicBezTo>
                          <a:pt x="0" y="7676"/>
                          <a:pt x="7676" y="0"/>
                          <a:pt x="17145" y="0"/>
                        </a:cubicBezTo>
                        <a:cubicBezTo>
                          <a:pt x="26614" y="0"/>
                          <a:pt x="34290" y="7676"/>
                          <a:pt x="34290" y="17145"/>
                        </a:cubicBezTo>
                        <a:close/>
                      </a:path>
                    </a:pathLst>
                  </a:custGeom>
                  <a:solidFill>
                    <a:srgbClr val="338711"/>
                  </a:solidFill>
                  <a:ln w="9525" cap="flat">
                    <a:noFill/>
                    <a:prstDash val="solid"/>
                    <a:miter/>
                  </a:ln>
                </p:spPr>
                <p:txBody>
                  <a:bodyPr rtlCol="0" anchor="ctr"/>
                  <a:lstStyle/>
                  <a:p>
                    <a:endParaRPr lang="en-US">
                      <a:latin typeface="Open Sans" panose="020B0606030504020204" pitchFamily="34" charset="0"/>
                      <a:ea typeface="Open Sans" panose="020B0606030504020204" pitchFamily="34" charset="0"/>
                      <a:cs typeface="Open Sans" panose="020B0606030504020204" pitchFamily="34" charset="0"/>
                    </a:endParaRPr>
                  </a:p>
                </p:txBody>
              </p:sp>
              <p:sp>
                <p:nvSpPr>
                  <p:cNvPr id="70" name="Freeform: Shape 69">
                    <a:extLst>
                      <a:ext uri="{FF2B5EF4-FFF2-40B4-BE49-F238E27FC236}">
                        <a16:creationId xmlns:a16="http://schemas.microsoft.com/office/drawing/2014/main" id="{E657A1A3-C283-8CBA-637B-E76E9C25B8D2}"/>
                      </a:ext>
                    </a:extLst>
                  </p:cNvPr>
                  <p:cNvSpPr/>
                  <p:nvPr/>
                </p:nvSpPr>
                <p:spPr>
                  <a:xfrm>
                    <a:off x="4046220" y="1847850"/>
                    <a:ext cx="34290" cy="34290"/>
                  </a:xfrm>
                  <a:custGeom>
                    <a:avLst/>
                    <a:gdLst>
                      <a:gd name="connsiteX0" fmla="*/ 34290 w 34290"/>
                      <a:gd name="connsiteY0" fmla="*/ 17145 h 34290"/>
                      <a:gd name="connsiteX1" fmla="*/ 17145 w 34290"/>
                      <a:gd name="connsiteY1" fmla="*/ 34290 h 34290"/>
                      <a:gd name="connsiteX2" fmla="*/ 0 w 34290"/>
                      <a:gd name="connsiteY2" fmla="*/ 17145 h 34290"/>
                      <a:gd name="connsiteX3" fmla="*/ 17145 w 34290"/>
                      <a:gd name="connsiteY3" fmla="*/ 0 h 34290"/>
                      <a:gd name="connsiteX4" fmla="*/ 34290 w 34290"/>
                      <a:gd name="connsiteY4" fmla="*/ 17145 h 34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90" h="34290">
                        <a:moveTo>
                          <a:pt x="34290" y="17145"/>
                        </a:moveTo>
                        <a:cubicBezTo>
                          <a:pt x="34290" y="26614"/>
                          <a:pt x="26614" y="34290"/>
                          <a:pt x="17145" y="34290"/>
                        </a:cubicBezTo>
                        <a:cubicBezTo>
                          <a:pt x="7676" y="34290"/>
                          <a:pt x="0" y="26614"/>
                          <a:pt x="0" y="17145"/>
                        </a:cubicBezTo>
                        <a:cubicBezTo>
                          <a:pt x="0" y="7676"/>
                          <a:pt x="7676" y="0"/>
                          <a:pt x="17145" y="0"/>
                        </a:cubicBezTo>
                        <a:cubicBezTo>
                          <a:pt x="26614" y="0"/>
                          <a:pt x="34290" y="7676"/>
                          <a:pt x="34290" y="17145"/>
                        </a:cubicBezTo>
                        <a:close/>
                      </a:path>
                    </a:pathLst>
                  </a:custGeom>
                  <a:solidFill>
                    <a:srgbClr val="338711"/>
                  </a:solidFill>
                  <a:ln w="9525" cap="flat">
                    <a:noFill/>
                    <a:prstDash val="solid"/>
                    <a:miter/>
                  </a:ln>
                </p:spPr>
                <p:txBody>
                  <a:bodyPr rtlCol="0" anchor="ctr"/>
                  <a:lstStyle/>
                  <a:p>
                    <a:endParaRPr lang="en-US">
                      <a:latin typeface="Open Sans" panose="020B0606030504020204" pitchFamily="34" charset="0"/>
                      <a:ea typeface="Open Sans" panose="020B0606030504020204" pitchFamily="34" charset="0"/>
                      <a:cs typeface="Open Sans" panose="020B0606030504020204" pitchFamily="34" charset="0"/>
                    </a:endParaRPr>
                  </a:p>
                </p:txBody>
              </p:sp>
              <p:sp>
                <p:nvSpPr>
                  <p:cNvPr id="71" name="Freeform: Shape 70">
                    <a:extLst>
                      <a:ext uri="{FF2B5EF4-FFF2-40B4-BE49-F238E27FC236}">
                        <a16:creationId xmlns:a16="http://schemas.microsoft.com/office/drawing/2014/main" id="{687C7190-AC8D-3921-EDE5-15F6215481D5}"/>
                      </a:ext>
                    </a:extLst>
                  </p:cNvPr>
                  <p:cNvSpPr/>
                  <p:nvPr/>
                </p:nvSpPr>
                <p:spPr>
                  <a:xfrm>
                    <a:off x="4218622" y="1965959"/>
                    <a:ext cx="34290" cy="34290"/>
                  </a:xfrm>
                  <a:custGeom>
                    <a:avLst/>
                    <a:gdLst>
                      <a:gd name="connsiteX0" fmla="*/ 34290 w 34290"/>
                      <a:gd name="connsiteY0" fmla="*/ 17145 h 34290"/>
                      <a:gd name="connsiteX1" fmla="*/ 17145 w 34290"/>
                      <a:gd name="connsiteY1" fmla="*/ 34290 h 34290"/>
                      <a:gd name="connsiteX2" fmla="*/ 0 w 34290"/>
                      <a:gd name="connsiteY2" fmla="*/ 17145 h 34290"/>
                      <a:gd name="connsiteX3" fmla="*/ 17145 w 34290"/>
                      <a:gd name="connsiteY3" fmla="*/ 0 h 34290"/>
                      <a:gd name="connsiteX4" fmla="*/ 34290 w 34290"/>
                      <a:gd name="connsiteY4" fmla="*/ 17145 h 34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90" h="34290">
                        <a:moveTo>
                          <a:pt x="34290" y="17145"/>
                        </a:moveTo>
                        <a:cubicBezTo>
                          <a:pt x="34290" y="26614"/>
                          <a:pt x="26614" y="34290"/>
                          <a:pt x="17145" y="34290"/>
                        </a:cubicBezTo>
                        <a:cubicBezTo>
                          <a:pt x="7676" y="34290"/>
                          <a:pt x="0" y="26614"/>
                          <a:pt x="0" y="17145"/>
                        </a:cubicBezTo>
                        <a:cubicBezTo>
                          <a:pt x="0" y="7676"/>
                          <a:pt x="7676" y="0"/>
                          <a:pt x="17145" y="0"/>
                        </a:cubicBezTo>
                        <a:cubicBezTo>
                          <a:pt x="26614" y="0"/>
                          <a:pt x="34290" y="7676"/>
                          <a:pt x="34290" y="17145"/>
                        </a:cubicBezTo>
                        <a:close/>
                      </a:path>
                    </a:pathLst>
                  </a:custGeom>
                  <a:solidFill>
                    <a:srgbClr val="338711"/>
                  </a:solidFill>
                  <a:ln w="9525" cap="flat">
                    <a:noFill/>
                    <a:prstDash val="solid"/>
                    <a:miter/>
                  </a:ln>
                </p:spPr>
                <p:txBody>
                  <a:bodyPr rtlCol="0" anchor="ctr"/>
                  <a:lstStyle/>
                  <a:p>
                    <a:endParaRPr lang="en-US">
                      <a:latin typeface="Open Sans" panose="020B0606030504020204" pitchFamily="34" charset="0"/>
                      <a:ea typeface="Open Sans" panose="020B0606030504020204" pitchFamily="34" charset="0"/>
                      <a:cs typeface="Open Sans" panose="020B0606030504020204" pitchFamily="34" charset="0"/>
                    </a:endParaRPr>
                  </a:p>
                </p:txBody>
              </p:sp>
              <p:sp>
                <p:nvSpPr>
                  <p:cNvPr id="72" name="Freeform: Shape 71">
                    <a:extLst>
                      <a:ext uri="{FF2B5EF4-FFF2-40B4-BE49-F238E27FC236}">
                        <a16:creationId xmlns:a16="http://schemas.microsoft.com/office/drawing/2014/main" id="{9282FF95-08A0-D4C1-65C1-09F677840690}"/>
                      </a:ext>
                    </a:extLst>
                  </p:cNvPr>
                  <p:cNvSpPr/>
                  <p:nvPr/>
                </p:nvSpPr>
                <p:spPr>
                  <a:xfrm>
                    <a:off x="4391977" y="2091690"/>
                    <a:ext cx="34290" cy="34290"/>
                  </a:xfrm>
                  <a:custGeom>
                    <a:avLst/>
                    <a:gdLst>
                      <a:gd name="connsiteX0" fmla="*/ 34290 w 34290"/>
                      <a:gd name="connsiteY0" fmla="*/ 17145 h 34290"/>
                      <a:gd name="connsiteX1" fmla="*/ 17145 w 34290"/>
                      <a:gd name="connsiteY1" fmla="*/ 34290 h 34290"/>
                      <a:gd name="connsiteX2" fmla="*/ 0 w 34290"/>
                      <a:gd name="connsiteY2" fmla="*/ 17145 h 34290"/>
                      <a:gd name="connsiteX3" fmla="*/ 17145 w 34290"/>
                      <a:gd name="connsiteY3" fmla="*/ 0 h 34290"/>
                      <a:gd name="connsiteX4" fmla="*/ 34290 w 34290"/>
                      <a:gd name="connsiteY4" fmla="*/ 17145 h 34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90" h="34290">
                        <a:moveTo>
                          <a:pt x="34290" y="17145"/>
                        </a:moveTo>
                        <a:cubicBezTo>
                          <a:pt x="34290" y="26614"/>
                          <a:pt x="26614" y="34290"/>
                          <a:pt x="17145" y="34290"/>
                        </a:cubicBezTo>
                        <a:cubicBezTo>
                          <a:pt x="7676" y="34290"/>
                          <a:pt x="0" y="26614"/>
                          <a:pt x="0" y="17145"/>
                        </a:cubicBezTo>
                        <a:cubicBezTo>
                          <a:pt x="0" y="7676"/>
                          <a:pt x="7676" y="0"/>
                          <a:pt x="17145" y="0"/>
                        </a:cubicBezTo>
                        <a:cubicBezTo>
                          <a:pt x="26614" y="0"/>
                          <a:pt x="34290" y="7676"/>
                          <a:pt x="34290" y="17145"/>
                        </a:cubicBezTo>
                        <a:close/>
                      </a:path>
                    </a:pathLst>
                  </a:custGeom>
                  <a:solidFill>
                    <a:srgbClr val="338711"/>
                  </a:solidFill>
                  <a:ln w="9525" cap="flat">
                    <a:noFill/>
                    <a:prstDash val="solid"/>
                    <a:miter/>
                  </a:ln>
                </p:spPr>
                <p:txBody>
                  <a:bodyPr rtlCol="0" anchor="ctr"/>
                  <a:lstStyle/>
                  <a:p>
                    <a:endParaRPr lang="en-US">
                      <a:latin typeface="Open Sans" panose="020B0606030504020204" pitchFamily="34" charset="0"/>
                      <a:ea typeface="Open Sans" panose="020B0606030504020204" pitchFamily="34" charset="0"/>
                      <a:cs typeface="Open Sans" panose="020B0606030504020204" pitchFamily="34" charset="0"/>
                    </a:endParaRPr>
                  </a:p>
                </p:txBody>
              </p:sp>
              <p:sp>
                <p:nvSpPr>
                  <p:cNvPr id="73" name="Freeform: Shape 72">
                    <a:extLst>
                      <a:ext uri="{FF2B5EF4-FFF2-40B4-BE49-F238E27FC236}">
                        <a16:creationId xmlns:a16="http://schemas.microsoft.com/office/drawing/2014/main" id="{CA08D7DE-2838-19A9-967D-E6F59962BD4A}"/>
                      </a:ext>
                    </a:extLst>
                  </p:cNvPr>
                  <p:cNvSpPr/>
                  <p:nvPr/>
                </p:nvSpPr>
                <p:spPr>
                  <a:xfrm>
                    <a:off x="4564380" y="2220277"/>
                    <a:ext cx="34290" cy="34290"/>
                  </a:xfrm>
                  <a:custGeom>
                    <a:avLst/>
                    <a:gdLst>
                      <a:gd name="connsiteX0" fmla="*/ 34290 w 34290"/>
                      <a:gd name="connsiteY0" fmla="*/ 17145 h 34290"/>
                      <a:gd name="connsiteX1" fmla="*/ 17145 w 34290"/>
                      <a:gd name="connsiteY1" fmla="*/ 34290 h 34290"/>
                      <a:gd name="connsiteX2" fmla="*/ 0 w 34290"/>
                      <a:gd name="connsiteY2" fmla="*/ 17145 h 34290"/>
                      <a:gd name="connsiteX3" fmla="*/ 17145 w 34290"/>
                      <a:gd name="connsiteY3" fmla="*/ 0 h 34290"/>
                      <a:gd name="connsiteX4" fmla="*/ 34290 w 34290"/>
                      <a:gd name="connsiteY4" fmla="*/ 17145 h 34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90" h="34290">
                        <a:moveTo>
                          <a:pt x="34290" y="17145"/>
                        </a:moveTo>
                        <a:cubicBezTo>
                          <a:pt x="34290" y="26614"/>
                          <a:pt x="26614" y="34290"/>
                          <a:pt x="17145" y="34290"/>
                        </a:cubicBezTo>
                        <a:cubicBezTo>
                          <a:pt x="7676" y="34290"/>
                          <a:pt x="0" y="26614"/>
                          <a:pt x="0" y="17145"/>
                        </a:cubicBezTo>
                        <a:cubicBezTo>
                          <a:pt x="0" y="7676"/>
                          <a:pt x="7676" y="0"/>
                          <a:pt x="17145" y="0"/>
                        </a:cubicBezTo>
                        <a:cubicBezTo>
                          <a:pt x="26614" y="0"/>
                          <a:pt x="34290" y="7676"/>
                          <a:pt x="34290" y="17145"/>
                        </a:cubicBezTo>
                        <a:close/>
                      </a:path>
                    </a:pathLst>
                  </a:custGeom>
                  <a:solidFill>
                    <a:srgbClr val="338711"/>
                  </a:solidFill>
                  <a:ln w="9525" cap="flat">
                    <a:noFill/>
                    <a:prstDash val="solid"/>
                    <a:miter/>
                  </a:ln>
                </p:spPr>
                <p:txBody>
                  <a:bodyPr rtlCol="0" anchor="ctr"/>
                  <a:lstStyle/>
                  <a:p>
                    <a:endParaRPr lang="en-US">
                      <a:latin typeface="Open Sans" panose="020B0606030504020204" pitchFamily="34" charset="0"/>
                      <a:ea typeface="Open Sans" panose="020B0606030504020204" pitchFamily="34" charset="0"/>
                      <a:cs typeface="Open Sans" panose="020B0606030504020204" pitchFamily="34" charset="0"/>
                    </a:endParaRPr>
                  </a:p>
                </p:txBody>
              </p:sp>
              <p:sp>
                <p:nvSpPr>
                  <p:cNvPr id="74" name="Freeform: Shape 73">
                    <a:extLst>
                      <a:ext uri="{FF2B5EF4-FFF2-40B4-BE49-F238E27FC236}">
                        <a16:creationId xmlns:a16="http://schemas.microsoft.com/office/drawing/2014/main" id="{BB56FF76-F5C3-80C2-0DC6-A590DCAF535D}"/>
                      </a:ext>
                    </a:extLst>
                  </p:cNvPr>
                  <p:cNvSpPr/>
                  <p:nvPr/>
                </p:nvSpPr>
                <p:spPr>
                  <a:xfrm>
                    <a:off x="4737735" y="2346960"/>
                    <a:ext cx="34290" cy="34290"/>
                  </a:xfrm>
                  <a:custGeom>
                    <a:avLst/>
                    <a:gdLst>
                      <a:gd name="connsiteX0" fmla="*/ 34290 w 34290"/>
                      <a:gd name="connsiteY0" fmla="*/ 17145 h 34290"/>
                      <a:gd name="connsiteX1" fmla="*/ 17145 w 34290"/>
                      <a:gd name="connsiteY1" fmla="*/ 34290 h 34290"/>
                      <a:gd name="connsiteX2" fmla="*/ 0 w 34290"/>
                      <a:gd name="connsiteY2" fmla="*/ 17145 h 34290"/>
                      <a:gd name="connsiteX3" fmla="*/ 17145 w 34290"/>
                      <a:gd name="connsiteY3" fmla="*/ 0 h 34290"/>
                      <a:gd name="connsiteX4" fmla="*/ 34290 w 34290"/>
                      <a:gd name="connsiteY4" fmla="*/ 17145 h 34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90" h="34290">
                        <a:moveTo>
                          <a:pt x="34290" y="17145"/>
                        </a:moveTo>
                        <a:cubicBezTo>
                          <a:pt x="34290" y="26614"/>
                          <a:pt x="26614" y="34290"/>
                          <a:pt x="17145" y="34290"/>
                        </a:cubicBezTo>
                        <a:cubicBezTo>
                          <a:pt x="7676" y="34290"/>
                          <a:pt x="0" y="26614"/>
                          <a:pt x="0" y="17145"/>
                        </a:cubicBezTo>
                        <a:cubicBezTo>
                          <a:pt x="0" y="7676"/>
                          <a:pt x="7676" y="0"/>
                          <a:pt x="17145" y="0"/>
                        </a:cubicBezTo>
                        <a:cubicBezTo>
                          <a:pt x="26614" y="0"/>
                          <a:pt x="34290" y="7676"/>
                          <a:pt x="34290" y="17145"/>
                        </a:cubicBezTo>
                        <a:close/>
                      </a:path>
                    </a:pathLst>
                  </a:custGeom>
                  <a:solidFill>
                    <a:srgbClr val="338711"/>
                  </a:solidFill>
                  <a:ln w="9525" cap="flat">
                    <a:noFill/>
                    <a:prstDash val="solid"/>
                    <a:miter/>
                  </a:ln>
                </p:spPr>
                <p:txBody>
                  <a:bodyPr rtlCol="0" anchor="ctr"/>
                  <a:lstStyle/>
                  <a:p>
                    <a:endParaRPr lang="en-US">
                      <a:latin typeface="Open Sans" panose="020B0606030504020204" pitchFamily="34" charset="0"/>
                      <a:ea typeface="Open Sans" panose="020B0606030504020204" pitchFamily="34" charset="0"/>
                      <a:cs typeface="Open Sans" panose="020B0606030504020204" pitchFamily="34" charset="0"/>
                    </a:endParaRPr>
                  </a:p>
                </p:txBody>
              </p:sp>
              <p:sp>
                <p:nvSpPr>
                  <p:cNvPr id="75" name="Freeform: Shape 74">
                    <a:extLst>
                      <a:ext uri="{FF2B5EF4-FFF2-40B4-BE49-F238E27FC236}">
                        <a16:creationId xmlns:a16="http://schemas.microsoft.com/office/drawing/2014/main" id="{6C80B838-28C0-FD73-C793-5219A3B325D5}"/>
                      </a:ext>
                    </a:extLst>
                  </p:cNvPr>
                  <p:cNvSpPr/>
                  <p:nvPr/>
                </p:nvSpPr>
                <p:spPr>
                  <a:xfrm>
                    <a:off x="4911090" y="2473642"/>
                    <a:ext cx="34290" cy="34290"/>
                  </a:xfrm>
                  <a:custGeom>
                    <a:avLst/>
                    <a:gdLst>
                      <a:gd name="connsiteX0" fmla="*/ 34290 w 34290"/>
                      <a:gd name="connsiteY0" fmla="*/ 17145 h 34290"/>
                      <a:gd name="connsiteX1" fmla="*/ 17145 w 34290"/>
                      <a:gd name="connsiteY1" fmla="*/ 34290 h 34290"/>
                      <a:gd name="connsiteX2" fmla="*/ 0 w 34290"/>
                      <a:gd name="connsiteY2" fmla="*/ 17145 h 34290"/>
                      <a:gd name="connsiteX3" fmla="*/ 17145 w 34290"/>
                      <a:gd name="connsiteY3" fmla="*/ 0 h 34290"/>
                      <a:gd name="connsiteX4" fmla="*/ 34290 w 34290"/>
                      <a:gd name="connsiteY4" fmla="*/ 17145 h 34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90" h="34290">
                        <a:moveTo>
                          <a:pt x="34290" y="17145"/>
                        </a:moveTo>
                        <a:cubicBezTo>
                          <a:pt x="34290" y="26614"/>
                          <a:pt x="26614" y="34290"/>
                          <a:pt x="17145" y="34290"/>
                        </a:cubicBezTo>
                        <a:cubicBezTo>
                          <a:pt x="7676" y="34290"/>
                          <a:pt x="0" y="26614"/>
                          <a:pt x="0" y="17145"/>
                        </a:cubicBezTo>
                        <a:cubicBezTo>
                          <a:pt x="0" y="7676"/>
                          <a:pt x="7676" y="0"/>
                          <a:pt x="17145" y="0"/>
                        </a:cubicBezTo>
                        <a:cubicBezTo>
                          <a:pt x="26614" y="0"/>
                          <a:pt x="34290" y="7676"/>
                          <a:pt x="34290" y="17145"/>
                        </a:cubicBezTo>
                        <a:close/>
                      </a:path>
                    </a:pathLst>
                  </a:custGeom>
                  <a:solidFill>
                    <a:srgbClr val="338711"/>
                  </a:solidFill>
                  <a:ln w="9525" cap="flat">
                    <a:noFill/>
                    <a:prstDash val="solid"/>
                    <a:miter/>
                  </a:ln>
                </p:spPr>
                <p:txBody>
                  <a:bodyPr rtlCol="0" anchor="ctr"/>
                  <a:lstStyle/>
                  <a:p>
                    <a:endParaRPr lang="en-US">
                      <a:latin typeface="Open Sans" panose="020B0606030504020204" pitchFamily="34" charset="0"/>
                      <a:ea typeface="Open Sans" panose="020B0606030504020204" pitchFamily="34" charset="0"/>
                      <a:cs typeface="Open Sans" panose="020B0606030504020204" pitchFamily="34" charset="0"/>
                    </a:endParaRPr>
                  </a:p>
                </p:txBody>
              </p:sp>
              <p:sp>
                <p:nvSpPr>
                  <p:cNvPr id="76" name="Freeform: Shape 75">
                    <a:extLst>
                      <a:ext uri="{FF2B5EF4-FFF2-40B4-BE49-F238E27FC236}">
                        <a16:creationId xmlns:a16="http://schemas.microsoft.com/office/drawing/2014/main" id="{FE03F0DC-FC85-8D52-372D-D7129D04AAEB}"/>
                      </a:ext>
                    </a:extLst>
                  </p:cNvPr>
                  <p:cNvSpPr/>
                  <p:nvPr/>
                </p:nvSpPr>
                <p:spPr>
                  <a:xfrm>
                    <a:off x="5083492" y="2592705"/>
                    <a:ext cx="34290" cy="34290"/>
                  </a:xfrm>
                  <a:custGeom>
                    <a:avLst/>
                    <a:gdLst>
                      <a:gd name="connsiteX0" fmla="*/ 34290 w 34290"/>
                      <a:gd name="connsiteY0" fmla="*/ 17145 h 34290"/>
                      <a:gd name="connsiteX1" fmla="*/ 17145 w 34290"/>
                      <a:gd name="connsiteY1" fmla="*/ 34290 h 34290"/>
                      <a:gd name="connsiteX2" fmla="*/ 0 w 34290"/>
                      <a:gd name="connsiteY2" fmla="*/ 17145 h 34290"/>
                      <a:gd name="connsiteX3" fmla="*/ 17145 w 34290"/>
                      <a:gd name="connsiteY3" fmla="*/ 0 h 34290"/>
                      <a:gd name="connsiteX4" fmla="*/ 34290 w 34290"/>
                      <a:gd name="connsiteY4" fmla="*/ 17145 h 34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90" h="34290">
                        <a:moveTo>
                          <a:pt x="34290" y="17145"/>
                        </a:moveTo>
                        <a:cubicBezTo>
                          <a:pt x="34290" y="26614"/>
                          <a:pt x="26614" y="34290"/>
                          <a:pt x="17145" y="34290"/>
                        </a:cubicBezTo>
                        <a:cubicBezTo>
                          <a:pt x="7676" y="34290"/>
                          <a:pt x="0" y="26614"/>
                          <a:pt x="0" y="17145"/>
                        </a:cubicBezTo>
                        <a:cubicBezTo>
                          <a:pt x="0" y="7676"/>
                          <a:pt x="7676" y="0"/>
                          <a:pt x="17145" y="0"/>
                        </a:cubicBezTo>
                        <a:cubicBezTo>
                          <a:pt x="26614" y="0"/>
                          <a:pt x="34290" y="7676"/>
                          <a:pt x="34290" y="17145"/>
                        </a:cubicBezTo>
                        <a:close/>
                      </a:path>
                    </a:pathLst>
                  </a:custGeom>
                  <a:solidFill>
                    <a:srgbClr val="338711"/>
                  </a:solidFill>
                  <a:ln w="9525" cap="flat">
                    <a:noFill/>
                    <a:prstDash val="solid"/>
                    <a:miter/>
                  </a:ln>
                </p:spPr>
                <p:txBody>
                  <a:bodyPr rtlCol="0" anchor="ctr"/>
                  <a:lstStyle/>
                  <a:p>
                    <a:endParaRPr lang="en-US">
                      <a:latin typeface="Open Sans" panose="020B0606030504020204" pitchFamily="34" charset="0"/>
                      <a:ea typeface="Open Sans" panose="020B0606030504020204" pitchFamily="34" charset="0"/>
                      <a:cs typeface="Open Sans" panose="020B0606030504020204" pitchFamily="34" charset="0"/>
                    </a:endParaRPr>
                  </a:p>
                </p:txBody>
              </p:sp>
              <p:sp>
                <p:nvSpPr>
                  <p:cNvPr id="77" name="Freeform: Shape 76">
                    <a:extLst>
                      <a:ext uri="{FF2B5EF4-FFF2-40B4-BE49-F238E27FC236}">
                        <a16:creationId xmlns:a16="http://schemas.microsoft.com/office/drawing/2014/main" id="{BC3BB0F6-5CA9-4ACE-9CCF-F7088FC9A3DF}"/>
                      </a:ext>
                    </a:extLst>
                  </p:cNvPr>
                  <p:cNvSpPr/>
                  <p:nvPr/>
                </p:nvSpPr>
                <p:spPr>
                  <a:xfrm>
                    <a:off x="5256847" y="2703195"/>
                    <a:ext cx="34290" cy="34290"/>
                  </a:xfrm>
                  <a:custGeom>
                    <a:avLst/>
                    <a:gdLst>
                      <a:gd name="connsiteX0" fmla="*/ 34290 w 34290"/>
                      <a:gd name="connsiteY0" fmla="*/ 17145 h 34290"/>
                      <a:gd name="connsiteX1" fmla="*/ 17145 w 34290"/>
                      <a:gd name="connsiteY1" fmla="*/ 34290 h 34290"/>
                      <a:gd name="connsiteX2" fmla="*/ 0 w 34290"/>
                      <a:gd name="connsiteY2" fmla="*/ 17145 h 34290"/>
                      <a:gd name="connsiteX3" fmla="*/ 17145 w 34290"/>
                      <a:gd name="connsiteY3" fmla="*/ 0 h 34290"/>
                      <a:gd name="connsiteX4" fmla="*/ 34290 w 34290"/>
                      <a:gd name="connsiteY4" fmla="*/ 17145 h 34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90" h="34290">
                        <a:moveTo>
                          <a:pt x="34290" y="17145"/>
                        </a:moveTo>
                        <a:cubicBezTo>
                          <a:pt x="34290" y="26614"/>
                          <a:pt x="26614" y="34290"/>
                          <a:pt x="17145" y="34290"/>
                        </a:cubicBezTo>
                        <a:cubicBezTo>
                          <a:pt x="7676" y="34290"/>
                          <a:pt x="0" y="26614"/>
                          <a:pt x="0" y="17145"/>
                        </a:cubicBezTo>
                        <a:cubicBezTo>
                          <a:pt x="0" y="7676"/>
                          <a:pt x="7676" y="0"/>
                          <a:pt x="17145" y="0"/>
                        </a:cubicBezTo>
                        <a:cubicBezTo>
                          <a:pt x="26614" y="0"/>
                          <a:pt x="34290" y="7676"/>
                          <a:pt x="34290" y="17145"/>
                        </a:cubicBezTo>
                        <a:close/>
                      </a:path>
                    </a:pathLst>
                  </a:custGeom>
                  <a:solidFill>
                    <a:srgbClr val="338711"/>
                  </a:solidFill>
                  <a:ln w="9525" cap="flat">
                    <a:noFill/>
                    <a:prstDash val="solid"/>
                    <a:miter/>
                  </a:ln>
                </p:spPr>
                <p:txBody>
                  <a:bodyPr rtlCol="0" anchor="ctr"/>
                  <a:lstStyle/>
                  <a:p>
                    <a:endParaRPr lang="en-US">
                      <a:latin typeface="Open Sans" panose="020B0606030504020204" pitchFamily="34" charset="0"/>
                      <a:ea typeface="Open Sans" panose="020B0606030504020204" pitchFamily="34" charset="0"/>
                      <a:cs typeface="Open Sans" panose="020B0606030504020204" pitchFamily="34" charset="0"/>
                    </a:endParaRPr>
                  </a:p>
                </p:txBody>
              </p:sp>
              <p:sp>
                <p:nvSpPr>
                  <p:cNvPr id="78" name="Freeform: Shape 77">
                    <a:extLst>
                      <a:ext uri="{FF2B5EF4-FFF2-40B4-BE49-F238E27FC236}">
                        <a16:creationId xmlns:a16="http://schemas.microsoft.com/office/drawing/2014/main" id="{54215CEA-653E-4C98-E4F3-19FCE6B315BA}"/>
                      </a:ext>
                    </a:extLst>
                  </p:cNvPr>
                  <p:cNvSpPr/>
                  <p:nvPr/>
                </p:nvSpPr>
                <p:spPr>
                  <a:xfrm>
                    <a:off x="5429250" y="2810827"/>
                    <a:ext cx="34290" cy="34290"/>
                  </a:xfrm>
                  <a:custGeom>
                    <a:avLst/>
                    <a:gdLst>
                      <a:gd name="connsiteX0" fmla="*/ 34290 w 34290"/>
                      <a:gd name="connsiteY0" fmla="*/ 17145 h 34290"/>
                      <a:gd name="connsiteX1" fmla="*/ 17145 w 34290"/>
                      <a:gd name="connsiteY1" fmla="*/ 34290 h 34290"/>
                      <a:gd name="connsiteX2" fmla="*/ 0 w 34290"/>
                      <a:gd name="connsiteY2" fmla="*/ 17145 h 34290"/>
                      <a:gd name="connsiteX3" fmla="*/ 17145 w 34290"/>
                      <a:gd name="connsiteY3" fmla="*/ 0 h 34290"/>
                      <a:gd name="connsiteX4" fmla="*/ 34290 w 34290"/>
                      <a:gd name="connsiteY4" fmla="*/ 17145 h 34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90" h="34290">
                        <a:moveTo>
                          <a:pt x="34290" y="17145"/>
                        </a:moveTo>
                        <a:cubicBezTo>
                          <a:pt x="34290" y="26614"/>
                          <a:pt x="26614" y="34290"/>
                          <a:pt x="17145" y="34290"/>
                        </a:cubicBezTo>
                        <a:cubicBezTo>
                          <a:pt x="7676" y="34290"/>
                          <a:pt x="0" y="26614"/>
                          <a:pt x="0" y="17145"/>
                        </a:cubicBezTo>
                        <a:cubicBezTo>
                          <a:pt x="0" y="7676"/>
                          <a:pt x="7676" y="0"/>
                          <a:pt x="17145" y="0"/>
                        </a:cubicBezTo>
                        <a:cubicBezTo>
                          <a:pt x="26614" y="0"/>
                          <a:pt x="34290" y="7676"/>
                          <a:pt x="34290" y="17145"/>
                        </a:cubicBezTo>
                        <a:close/>
                      </a:path>
                    </a:pathLst>
                  </a:custGeom>
                  <a:solidFill>
                    <a:srgbClr val="338711"/>
                  </a:solidFill>
                  <a:ln w="9525" cap="flat">
                    <a:noFill/>
                    <a:prstDash val="solid"/>
                    <a:miter/>
                  </a:ln>
                </p:spPr>
                <p:txBody>
                  <a:bodyPr rtlCol="0" anchor="ctr"/>
                  <a:lstStyle/>
                  <a:p>
                    <a:endParaRPr lang="en-US">
                      <a:latin typeface="Open Sans" panose="020B0606030504020204" pitchFamily="34" charset="0"/>
                      <a:ea typeface="Open Sans" panose="020B0606030504020204" pitchFamily="34" charset="0"/>
                      <a:cs typeface="Open Sans" panose="020B0606030504020204" pitchFamily="34" charset="0"/>
                    </a:endParaRPr>
                  </a:p>
                </p:txBody>
              </p:sp>
              <p:sp>
                <p:nvSpPr>
                  <p:cNvPr id="79" name="Freeform: Shape 78">
                    <a:extLst>
                      <a:ext uri="{FF2B5EF4-FFF2-40B4-BE49-F238E27FC236}">
                        <a16:creationId xmlns:a16="http://schemas.microsoft.com/office/drawing/2014/main" id="{15DA3AE4-FE1F-D5B1-A95F-A4715E20F8B3}"/>
                      </a:ext>
                    </a:extLst>
                  </p:cNvPr>
                  <p:cNvSpPr/>
                  <p:nvPr/>
                </p:nvSpPr>
                <p:spPr>
                  <a:xfrm>
                    <a:off x="5602605" y="2912745"/>
                    <a:ext cx="34290" cy="34290"/>
                  </a:xfrm>
                  <a:custGeom>
                    <a:avLst/>
                    <a:gdLst>
                      <a:gd name="connsiteX0" fmla="*/ 34290 w 34290"/>
                      <a:gd name="connsiteY0" fmla="*/ 17145 h 34290"/>
                      <a:gd name="connsiteX1" fmla="*/ 17145 w 34290"/>
                      <a:gd name="connsiteY1" fmla="*/ 34290 h 34290"/>
                      <a:gd name="connsiteX2" fmla="*/ 0 w 34290"/>
                      <a:gd name="connsiteY2" fmla="*/ 17145 h 34290"/>
                      <a:gd name="connsiteX3" fmla="*/ 17145 w 34290"/>
                      <a:gd name="connsiteY3" fmla="*/ 0 h 34290"/>
                      <a:gd name="connsiteX4" fmla="*/ 34290 w 34290"/>
                      <a:gd name="connsiteY4" fmla="*/ 17145 h 34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90" h="34290">
                        <a:moveTo>
                          <a:pt x="34290" y="17145"/>
                        </a:moveTo>
                        <a:cubicBezTo>
                          <a:pt x="34290" y="26614"/>
                          <a:pt x="26614" y="34290"/>
                          <a:pt x="17145" y="34290"/>
                        </a:cubicBezTo>
                        <a:cubicBezTo>
                          <a:pt x="7676" y="34290"/>
                          <a:pt x="0" y="26614"/>
                          <a:pt x="0" y="17145"/>
                        </a:cubicBezTo>
                        <a:cubicBezTo>
                          <a:pt x="0" y="7676"/>
                          <a:pt x="7676" y="0"/>
                          <a:pt x="17145" y="0"/>
                        </a:cubicBezTo>
                        <a:cubicBezTo>
                          <a:pt x="26614" y="0"/>
                          <a:pt x="34290" y="7676"/>
                          <a:pt x="34290" y="17145"/>
                        </a:cubicBezTo>
                        <a:close/>
                      </a:path>
                    </a:pathLst>
                  </a:custGeom>
                  <a:solidFill>
                    <a:srgbClr val="338711"/>
                  </a:solidFill>
                  <a:ln w="9525" cap="flat">
                    <a:noFill/>
                    <a:prstDash val="solid"/>
                    <a:miter/>
                  </a:ln>
                </p:spPr>
                <p:txBody>
                  <a:bodyPr rtlCol="0" anchor="ctr"/>
                  <a:lstStyle/>
                  <a:p>
                    <a:endParaRPr lang="en-US">
                      <a:latin typeface="Open Sans" panose="020B0606030504020204" pitchFamily="34" charset="0"/>
                      <a:ea typeface="Open Sans" panose="020B0606030504020204" pitchFamily="34" charset="0"/>
                      <a:cs typeface="Open Sans" panose="020B0606030504020204" pitchFamily="34" charset="0"/>
                    </a:endParaRPr>
                  </a:p>
                </p:txBody>
              </p:sp>
              <p:sp>
                <p:nvSpPr>
                  <p:cNvPr id="80" name="Freeform: Shape 79">
                    <a:extLst>
                      <a:ext uri="{FF2B5EF4-FFF2-40B4-BE49-F238E27FC236}">
                        <a16:creationId xmlns:a16="http://schemas.microsoft.com/office/drawing/2014/main" id="{04B337E8-D9AC-A1FC-D77F-60BB25FF2F91}"/>
                      </a:ext>
                    </a:extLst>
                  </p:cNvPr>
                  <p:cNvSpPr/>
                  <p:nvPr/>
                </p:nvSpPr>
                <p:spPr>
                  <a:xfrm>
                    <a:off x="5775960" y="3002280"/>
                    <a:ext cx="34290" cy="34290"/>
                  </a:xfrm>
                  <a:custGeom>
                    <a:avLst/>
                    <a:gdLst>
                      <a:gd name="connsiteX0" fmla="*/ 34290 w 34290"/>
                      <a:gd name="connsiteY0" fmla="*/ 17145 h 34290"/>
                      <a:gd name="connsiteX1" fmla="*/ 17145 w 34290"/>
                      <a:gd name="connsiteY1" fmla="*/ 34290 h 34290"/>
                      <a:gd name="connsiteX2" fmla="*/ 0 w 34290"/>
                      <a:gd name="connsiteY2" fmla="*/ 17145 h 34290"/>
                      <a:gd name="connsiteX3" fmla="*/ 17145 w 34290"/>
                      <a:gd name="connsiteY3" fmla="*/ 0 h 34290"/>
                      <a:gd name="connsiteX4" fmla="*/ 34290 w 34290"/>
                      <a:gd name="connsiteY4" fmla="*/ 17145 h 34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90" h="34290">
                        <a:moveTo>
                          <a:pt x="34290" y="17145"/>
                        </a:moveTo>
                        <a:cubicBezTo>
                          <a:pt x="34290" y="26614"/>
                          <a:pt x="26614" y="34290"/>
                          <a:pt x="17145" y="34290"/>
                        </a:cubicBezTo>
                        <a:cubicBezTo>
                          <a:pt x="7676" y="34290"/>
                          <a:pt x="0" y="26614"/>
                          <a:pt x="0" y="17145"/>
                        </a:cubicBezTo>
                        <a:cubicBezTo>
                          <a:pt x="0" y="7676"/>
                          <a:pt x="7676" y="0"/>
                          <a:pt x="17145" y="0"/>
                        </a:cubicBezTo>
                        <a:cubicBezTo>
                          <a:pt x="26614" y="0"/>
                          <a:pt x="34290" y="7676"/>
                          <a:pt x="34290" y="17145"/>
                        </a:cubicBezTo>
                        <a:close/>
                      </a:path>
                    </a:pathLst>
                  </a:custGeom>
                  <a:solidFill>
                    <a:srgbClr val="338711"/>
                  </a:solidFill>
                  <a:ln w="9525" cap="flat">
                    <a:noFill/>
                    <a:prstDash val="solid"/>
                    <a:miter/>
                  </a:ln>
                </p:spPr>
                <p:txBody>
                  <a:bodyPr rtlCol="0" anchor="ctr"/>
                  <a:lstStyle/>
                  <a:p>
                    <a:endParaRPr lang="en-US">
                      <a:latin typeface="Open Sans" panose="020B0606030504020204" pitchFamily="34" charset="0"/>
                      <a:ea typeface="Open Sans" panose="020B0606030504020204" pitchFamily="34" charset="0"/>
                      <a:cs typeface="Open Sans" panose="020B0606030504020204" pitchFamily="34" charset="0"/>
                    </a:endParaRPr>
                  </a:p>
                </p:txBody>
              </p:sp>
              <p:sp>
                <p:nvSpPr>
                  <p:cNvPr id="81" name="Freeform: Shape 80">
                    <a:extLst>
                      <a:ext uri="{FF2B5EF4-FFF2-40B4-BE49-F238E27FC236}">
                        <a16:creationId xmlns:a16="http://schemas.microsoft.com/office/drawing/2014/main" id="{287EB44F-DB11-010C-F510-5990A70CACCA}"/>
                      </a:ext>
                    </a:extLst>
                  </p:cNvPr>
                  <p:cNvSpPr/>
                  <p:nvPr/>
                </p:nvSpPr>
                <p:spPr>
                  <a:xfrm>
                    <a:off x="5948362" y="3081337"/>
                    <a:ext cx="34290" cy="34290"/>
                  </a:xfrm>
                  <a:custGeom>
                    <a:avLst/>
                    <a:gdLst>
                      <a:gd name="connsiteX0" fmla="*/ 34290 w 34290"/>
                      <a:gd name="connsiteY0" fmla="*/ 17145 h 34290"/>
                      <a:gd name="connsiteX1" fmla="*/ 17145 w 34290"/>
                      <a:gd name="connsiteY1" fmla="*/ 34290 h 34290"/>
                      <a:gd name="connsiteX2" fmla="*/ 0 w 34290"/>
                      <a:gd name="connsiteY2" fmla="*/ 17145 h 34290"/>
                      <a:gd name="connsiteX3" fmla="*/ 17145 w 34290"/>
                      <a:gd name="connsiteY3" fmla="*/ 0 h 34290"/>
                      <a:gd name="connsiteX4" fmla="*/ 34290 w 34290"/>
                      <a:gd name="connsiteY4" fmla="*/ 17145 h 34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90" h="34290">
                        <a:moveTo>
                          <a:pt x="34290" y="17145"/>
                        </a:moveTo>
                        <a:cubicBezTo>
                          <a:pt x="34290" y="26614"/>
                          <a:pt x="26614" y="34290"/>
                          <a:pt x="17145" y="34290"/>
                        </a:cubicBezTo>
                        <a:cubicBezTo>
                          <a:pt x="7676" y="34290"/>
                          <a:pt x="0" y="26614"/>
                          <a:pt x="0" y="17145"/>
                        </a:cubicBezTo>
                        <a:cubicBezTo>
                          <a:pt x="0" y="7676"/>
                          <a:pt x="7676" y="0"/>
                          <a:pt x="17145" y="0"/>
                        </a:cubicBezTo>
                        <a:cubicBezTo>
                          <a:pt x="26614" y="0"/>
                          <a:pt x="34290" y="7676"/>
                          <a:pt x="34290" y="17145"/>
                        </a:cubicBezTo>
                        <a:close/>
                      </a:path>
                    </a:pathLst>
                  </a:custGeom>
                  <a:solidFill>
                    <a:srgbClr val="338711"/>
                  </a:solidFill>
                  <a:ln w="9525" cap="flat">
                    <a:noFill/>
                    <a:prstDash val="solid"/>
                    <a:miter/>
                  </a:ln>
                </p:spPr>
                <p:txBody>
                  <a:bodyPr rtlCol="0" anchor="ctr"/>
                  <a:lstStyle/>
                  <a:p>
                    <a:endParaRPr lang="en-US">
                      <a:latin typeface="Open Sans" panose="020B0606030504020204" pitchFamily="34" charset="0"/>
                      <a:ea typeface="Open Sans" panose="020B0606030504020204" pitchFamily="34" charset="0"/>
                      <a:cs typeface="Open Sans" panose="020B0606030504020204" pitchFamily="34" charset="0"/>
                    </a:endParaRPr>
                  </a:p>
                </p:txBody>
              </p:sp>
              <p:sp>
                <p:nvSpPr>
                  <p:cNvPr id="82" name="Freeform: Shape 81">
                    <a:extLst>
                      <a:ext uri="{FF2B5EF4-FFF2-40B4-BE49-F238E27FC236}">
                        <a16:creationId xmlns:a16="http://schemas.microsoft.com/office/drawing/2014/main" id="{AE8A8B41-33C8-1A05-5C79-C21FFE8862CB}"/>
                      </a:ext>
                    </a:extLst>
                  </p:cNvPr>
                  <p:cNvSpPr/>
                  <p:nvPr/>
                </p:nvSpPr>
                <p:spPr>
                  <a:xfrm>
                    <a:off x="6121717" y="3153727"/>
                    <a:ext cx="34290" cy="34290"/>
                  </a:xfrm>
                  <a:custGeom>
                    <a:avLst/>
                    <a:gdLst>
                      <a:gd name="connsiteX0" fmla="*/ 34290 w 34290"/>
                      <a:gd name="connsiteY0" fmla="*/ 17145 h 34290"/>
                      <a:gd name="connsiteX1" fmla="*/ 17145 w 34290"/>
                      <a:gd name="connsiteY1" fmla="*/ 34290 h 34290"/>
                      <a:gd name="connsiteX2" fmla="*/ 0 w 34290"/>
                      <a:gd name="connsiteY2" fmla="*/ 17145 h 34290"/>
                      <a:gd name="connsiteX3" fmla="*/ 17145 w 34290"/>
                      <a:gd name="connsiteY3" fmla="*/ 0 h 34290"/>
                      <a:gd name="connsiteX4" fmla="*/ 34290 w 34290"/>
                      <a:gd name="connsiteY4" fmla="*/ 17145 h 34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90" h="34290">
                        <a:moveTo>
                          <a:pt x="34290" y="17145"/>
                        </a:moveTo>
                        <a:cubicBezTo>
                          <a:pt x="34290" y="26614"/>
                          <a:pt x="26614" y="34290"/>
                          <a:pt x="17145" y="34290"/>
                        </a:cubicBezTo>
                        <a:cubicBezTo>
                          <a:pt x="7676" y="34290"/>
                          <a:pt x="0" y="26614"/>
                          <a:pt x="0" y="17145"/>
                        </a:cubicBezTo>
                        <a:cubicBezTo>
                          <a:pt x="0" y="7676"/>
                          <a:pt x="7676" y="0"/>
                          <a:pt x="17145" y="0"/>
                        </a:cubicBezTo>
                        <a:cubicBezTo>
                          <a:pt x="26614" y="0"/>
                          <a:pt x="34290" y="7676"/>
                          <a:pt x="34290" y="17145"/>
                        </a:cubicBezTo>
                        <a:close/>
                      </a:path>
                    </a:pathLst>
                  </a:custGeom>
                  <a:solidFill>
                    <a:srgbClr val="338711"/>
                  </a:solidFill>
                  <a:ln w="9525" cap="flat">
                    <a:noFill/>
                    <a:prstDash val="solid"/>
                    <a:miter/>
                  </a:ln>
                </p:spPr>
                <p:txBody>
                  <a:bodyPr rtlCol="0" anchor="ctr"/>
                  <a:lstStyle/>
                  <a:p>
                    <a:endParaRPr lang="en-US">
                      <a:latin typeface="Open Sans" panose="020B0606030504020204" pitchFamily="34" charset="0"/>
                      <a:ea typeface="Open Sans" panose="020B0606030504020204" pitchFamily="34" charset="0"/>
                      <a:cs typeface="Open Sans" panose="020B0606030504020204" pitchFamily="34" charset="0"/>
                    </a:endParaRPr>
                  </a:p>
                </p:txBody>
              </p:sp>
              <p:sp>
                <p:nvSpPr>
                  <p:cNvPr id="83" name="Freeform: Shape 82">
                    <a:extLst>
                      <a:ext uri="{FF2B5EF4-FFF2-40B4-BE49-F238E27FC236}">
                        <a16:creationId xmlns:a16="http://schemas.microsoft.com/office/drawing/2014/main" id="{2C3E9BF0-A01B-6A9E-A10A-CEC0FDB7ACB1}"/>
                      </a:ext>
                    </a:extLst>
                  </p:cNvPr>
                  <p:cNvSpPr/>
                  <p:nvPr/>
                </p:nvSpPr>
                <p:spPr>
                  <a:xfrm>
                    <a:off x="6294120" y="3213735"/>
                    <a:ext cx="34290" cy="34290"/>
                  </a:xfrm>
                  <a:custGeom>
                    <a:avLst/>
                    <a:gdLst>
                      <a:gd name="connsiteX0" fmla="*/ 34290 w 34290"/>
                      <a:gd name="connsiteY0" fmla="*/ 17145 h 34290"/>
                      <a:gd name="connsiteX1" fmla="*/ 17145 w 34290"/>
                      <a:gd name="connsiteY1" fmla="*/ 34290 h 34290"/>
                      <a:gd name="connsiteX2" fmla="*/ 0 w 34290"/>
                      <a:gd name="connsiteY2" fmla="*/ 17145 h 34290"/>
                      <a:gd name="connsiteX3" fmla="*/ 17145 w 34290"/>
                      <a:gd name="connsiteY3" fmla="*/ 0 h 34290"/>
                      <a:gd name="connsiteX4" fmla="*/ 34290 w 34290"/>
                      <a:gd name="connsiteY4" fmla="*/ 17145 h 34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90" h="34290">
                        <a:moveTo>
                          <a:pt x="34290" y="17145"/>
                        </a:moveTo>
                        <a:cubicBezTo>
                          <a:pt x="34290" y="26614"/>
                          <a:pt x="26614" y="34290"/>
                          <a:pt x="17145" y="34290"/>
                        </a:cubicBezTo>
                        <a:cubicBezTo>
                          <a:pt x="7676" y="34290"/>
                          <a:pt x="0" y="26614"/>
                          <a:pt x="0" y="17145"/>
                        </a:cubicBezTo>
                        <a:cubicBezTo>
                          <a:pt x="0" y="7676"/>
                          <a:pt x="7676" y="0"/>
                          <a:pt x="17145" y="0"/>
                        </a:cubicBezTo>
                        <a:cubicBezTo>
                          <a:pt x="26614" y="0"/>
                          <a:pt x="34290" y="7676"/>
                          <a:pt x="34290" y="17145"/>
                        </a:cubicBezTo>
                        <a:close/>
                      </a:path>
                    </a:pathLst>
                  </a:custGeom>
                  <a:solidFill>
                    <a:srgbClr val="338711"/>
                  </a:solidFill>
                  <a:ln w="9525" cap="flat">
                    <a:noFill/>
                    <a:prstDash val="solid"/>
                    <a:miter/>
                  </a:ln>
                </p:spPr>
                <p:txBody>
                  <a:bodyPr rtlCol="0" anchor="ctr"/>
                  <a:lstStyle/>
                  <a:p>
                    <a:endParaRPr lang="en-US">
                      <a:latin typeface="Open Sans" panose="020B0606030504020204" pitchFamily="34" charset="0"/>
                      <a:ea typeface="Open Sans" panose="020B0606030504020204" pitchFamily="34" charset="0"/>
                      <a:cs typeface="Open Sans" panose="020B0606030504020204" pitchFamily="34" charset="0"/>
                    </a:endParaRPr>
                  </a:p>
                </p:txBody>
              </p:sp>
              <p:sp>
                <p:nvSpPr>
                  <p:cNvPr id="84" name="Freeform: Shape 83">
                    <a:extLst>
                      <a:ext uri="{FF2B5EF4-FFF2-40B4-BE49-F238E27FC236}">
                        <a16:creationId xmlns:a16="http://schemas.microsoft.com/office/drawing/2014/main" id="{329D018C-D7CD-6ED5-4B93-05DDA23694C7}"/>
                      </a:ext>
                    </a:extLst>
                  </p:cNvPr>
                  <p:cNvSpPr/>
                  <p:nvPr/>
                </p:nvSpPr>
                <p:spPr>
                  <a:xfrm>
                    <a:off x="6467475" y="3274695"/>
                    <a:ext cx="34290" cy="34290"/>
                  </a:xfrm>
                  <a:custGeom>
                    <a:avLst/>
                    <a:gdLst>
                      <a:gd name="connsiteX0" fmla="*/ 34290 w 34290"/>
                      <a:gd name="connsiteY0" fmla="*/ 17145 h 34290"/>
                      <a:gd name="connsiteX1" fmla="*/ 17145 w 34290"/>
                      <a:gd name="connsiteY1" fmla="*/ 34290 h 34290"/>
                      <a:gd name="connsiteX2" fmla="*/ 0 w 34290"/>
                      <a:gd name="connsiteY2" fmla="*/ 17145 h 34290"/>
                      <a:gd name="connsiteX3" fmla="*/ 17145 w 34290"/>
                      <a:gd name="connsiteY3" fmla="*/ 0 h 34290"/>
                      <a:gd name="connsiteX4" fmla="*/ 34290 w 34290"/>
                      <a:gd name="connsiteY4" fmla="*/ 17145 h 34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90" h="34290">
                        <a:moveTo>
                          <a:pt x="34290" y="17145"/>
                        </a:moveTo>
                        <a:cubicBezTo>
                          <a:pt x="34290" y="26614"/>
                          <a:pt x="26614" y="34290"/>
                          <a:pt x="17145" y="34290"/>
                        </a:cubicBezTo>
                        <a:cubicBezTo>
                          <a:pt x="7676" y="34290"/>
                          <a:pt x="0" y="26614"/>
                          <a:pt x="0" y="17145"/>
                        </a:cubicBezTo>
                        <a:cubicBezTo>
                          <a:pt x="0" y="7676"/>
                          <a:pt x="7676" y="0"/>
                          <a:pt x="17145" y="0"/>
                        </a:cubicBezTo>
                        <a:cubicBezTo>
                          <a:pt x="26614" y="0"/>
                          <a:pt x="34290" y="7676"/>
                          <a:pt x="34290" y="17145"/>
                        </a:cubicBezTo>
                        <a:close/>
                      </a:path>
                    </a:pathLst>
                  </a:custGeom>
                  <a:solidFill>
                    <a:srgbClr val="338711"/>
                  </a:solidFill>
                  <a:ln w="9525" cap="flat">
                    <a:noFill/>
                    <a:prstDash val="solid"/>
                    <a:miter/>
                  </a:ln>
                </p:spPr>
                <p:txBody>
                  <a:bodyPr rtlCol="0" anchor="ctr"/>
                  <a:lstStyle/>
                  <a:p>
                    <a:endParaRPr lang="en-US">
                      <a:latin typeface="Open Sans" panose="020B0606030504020204" pitchFamily="34" charset="0"/>
                      <a:ea typeface="Open Sans" panose="020B0606030504020204" pitchFamily="34" charset="0"/>
                      <a:cs typeface="Open Sans" panose="020B0606030504020204" pitchFamily="34" charset="0"/>
                    </a:endParaRPr>
                  </a:p>
                </p:txBody>
              </p:sp>
              <p:sp>
                <p:nvSpPr>
                  <p:cNvPr id="85" name="Freeform: Shape 84">
                    <a:extLst>
                      <a:ext uri="{FF2B5EF4-FFF2-40B4-BE49-F238E27FC236}">
                        <a16:creationId xmlns:a16="http://schemas.microsoft.com/office/drawing/2014/main" id="{ADBDEF7F-0957-CF5E-534E-2380604FCE2F}"/>
                      </a:ext>
                    </a:extLst>
                  </p:cNvPr>
                  <p:cNvSpPr/>
                  <p:nvPr/>
                </p:nvSpPr>
                <p:spPr>
                  <a:xfrm>
                    <a:off x="6640830" y="3330892"/>
                    <a:ext cx="34290" cy="34290"/>
                  </a:xfrm>
                  <a:custGeom>
                    <a:avLst/>
                    <a:gdLst>
                      <a:gd name="connsiteX0" fmla="*/ 34290 w 34290"/>
                      <a:gd name="connsiteY0" fmla="*/ 17145 h 34290"/>
                      <a:gd name="connsiteX1" fmla="*/ 17145 w 34290"/>
                      <a:gd name="connsiteY1" fmla="*/ 34290 h 34290"/>
                      <a:gd name="connsiteX2" fmla="*/ 0 w 34290"/>
                      <a:gd name="connsiteY2" fmla="*/ 17145 h 34290"/>
                      <a:gd name="connsiteX3" fmla="*/ 17145 w 34290"/>
                      <a:gd name="connsiteY3" fmla="*/ 0 h 34290"/>
                      <a:gd name="connsiteX4" fmla="*/ 34290 w 34290"/>
                      <a:gd name="connsiteY4" fmla="*/ 17145 h 34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90" h="34290">
                        <a:moveTo>
                          <a:pt x="34290" y="17145"/>
                        </a:moveTo>
                        <a:cubicBezTo>
                          <a:pt x="34290" y="26614"/>
                          <a:pt x="26614" y="34290"/>
                          <a:pt x="17145" y="34290"/>
                        </a:cubicBezTo>
                        <a:cubicBezTo>
                          <a:pt x="7676" y="34290"/>
                          <a:pt x="0" y="26614"/>
                          <a:pt x="0" y="17145"/>
                        </a:cubicBezTo>
                        <a:cubicBezTo>
                          <a:pt x="0" y="7676"/>
                          <a:pt x="7676" y="0"/>
                          <a:pt x="17145" y="0"/>
                        </a:cubicBezTo>
                        <a:cubicBezTo>
                          <a:pt x="26614" y="0"/>
                          <a:pt x="34290" y="7676"/>
                          <a:pt x="34290" y="17145"/>
                        </a:cubicBezTo>
                        <a:close/>
                      </a:path>
                    </a:pathLst>
                  </a:custGeom>
                  <a:solidFill>
                    <a:srgbClr val="338711"/>
                  </a:solidFill>
                  <a:ln w="9525" cap="flat">
                    <a:noFill/>
                    <a:prstDash val="solid"/>
                    <a:miter/>
                  </a:ln>
                </p:spPr>
                <p:txBody>
                  <a:bodyPr rtlCol="0" anchor="ctr"/>
                  <a:lstStyle/>
                  <a:p>
                    <a:endParaRPr lang="en-US">
                      <a:latin typeface="Open Sans" panose="020B0606030504020204" pitchFamily="34" charset="0"/>
                      <a:ea typeface="Open Sans" panose="020B0606030504020204" pitchFamily="34" charset="0"/>
                      <a:cs typeface="Open Sans" panose="020B0606030504020204" pitchFamily="34" charset="0"/>
                    </a:endParaRPr>
                  </a:p>
                </p:txBody>
              </p:sp>
              <p:sp>
                <p:nvSpPr>
                  <p:cNvPr id="86" name="Freeform: Shape 85">
                    <a:extLst>
                      <a:ext uri="{FF2B5EF4-FFF2-40B4-BE49-F238E27FC236}">
                        <a16:creationId xmlns:a16="http://schemas.microsoft.com/office/drawing/2014/main" id="{413EBD93-9A0C-3A78-38D7-BA82B07CFFFC}"/>
                      </a:ext>
                    </a:extLst>
                  </p:cNvPr>
                  <p:cNvSpPr/>
                  <p:nvPr/>
                </p:nvSpPr>
                <p:spPr>
                  <a:xfrm>
                    <a:off x="6813232" y="3385185"/>
                    <a:ext cx="34290" cy="34290"/>
                  </a:xfrm>
                  <a:custGeom>
                    <a:avLst/>
                    <a:gdLst>
                      <a:gd name="connsiteX0" fmla="*/ 34290 w 34290"/>
                      <a:gd name="connsiteY0" fmla="*/ 17145 h 34290"/>
                      <a:gd name="connsiteX1" fmla="*/ 17145 w 34290"/>
                      <a:gd name="connsiteY1" fmla="*/ 34290 h 34290"/>
                      <a:gd name="connsiteX2" fmla="*/ 0 w 34290"/>
                      <a:gd name="connsiteY2" fmla="*/ 17145 h 34290"/>
                      <a:gd name="connsiteX3" fmla="*/ 17145 w 34290"/>
                      <a:gd name="connsiteY3" fmla="*/ 0 h 34290"/>
                      <a:gd name="connsiteX4" fmla="*/ 34290 w 34290"/>
                      <a:gd name="connsiteY4" fmla="*/ 17145 h 34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90" h="34290">
                        <a:moveTo>
                          <a:pt x="34290" y="17145"/>
                        </a:moveTo>
                        <a:cubicBezTo>
                          <a:pt x="34290" y="26614"/>
                          <a:pt x="26614" y="34290"/>
                          <a:pt x="17145" y="34290"/>
                        </a:cubicBezTo>
                        <a:cubicBezTo>
                          <a:pt x="7676" y="34290"/>
                          <a:pt x="0" y="26614"/>
                          <a:pt x="0" y="17145"/>
                        </a:cubicBezTo>
                        <a:cubicBezTo>
                          <a:pt x="0" y="7676"/>
                          <a:pt x="7676" y="0"/>
                          <a:pt x="17145" y="0"/>
                        </a:cubicBezTo>
                        <a:cubicBezTo>
                          <a:pt x="26614" y="0"/>
                          <a:pt x="34290" y="7676"/>
                          <a:pt x="34290" y="17145"/>
                        </a:cubicBezTo>
                        <a:close/>
                      </a:path>
                    </a:pathLst>
                  </a:custGeom>
                  <a:solidFill>
                    <a:srgbClr val="338711"/>
                  </a:solidFill>
                  <a:ln w="9525" cap="flat">
                    <a:noFill/>
                    <a:prstDash val="solid"/>
                    <a:miter/>
                  </a:ln>
                </p:spPr>
                <p:txBody>
                  <a:bodyPr rtlCol="0" anchor="ctr"/>
                  <a:lstStyle/>
                  <a:p>
                    <a:endParaRPr lang="en-US">
                      <a:latin typeface="Open Sans" panose="020B0606030504020204" pitchFamily="34" charset="0"/>
                      <a:ea typeface="Open Sans" panose="020B0606030504020204" pitchFamily="34" charset="0"/>
                      <a:cs typeface="Open Sans" panose="020B0606030504020204" pitchFamily="34" charset="0"/>
                    </a:endParaRPr>
                  </a:p>
                </p:txBody>
              </p:sp>
              <p:sp>
                <p:nvSpPr>
                  <p:cNvPr id="87" name="Freeform: Shape 86">
                    <a:extLst>
                      <a:ext uri="{FF2B5EF4-FFF2-40B4-BE49-F238E27FC236}">
                        <a16:creationId xmlns:a16="http://schemas.microsoft.com/office/drawing/2014/main" id="{BF393690-02A5-BA8D-15AB-4A0EDA182FAB}"/>
                      </a:ext>
                    </a:extLst>
                  </p:cNvPr>
                  <p:cNvSpPr/>
                  <p:nvPr/>
                </p:nvSpPr>
                <p:spPr>
                  <a:xfrm>
                    <a:off x="6986587" y="3443287"/>
                    <a:ext cx="34289" cy="34290"/>
                  </a:xfrm>
                  <a:custGeom>
                    <a:avLst/>
                    <a:gdLst>
                      <a:gd name="connsiteX0" fmla="*/ 34290 w 34289"/>
                      <a:gd name="connsiteY0" fmla="*/ 17145 h 34290"/>
                      <a:gd name="connsiteX1" fmla="*/ 17145 w 34289"/>
                      <a:gd name="connsiteY1" fmla="*/ 34290 h 34290"/>
                      <a:gd name="connsiteX2" fmla="*/ 0 w 34289"/>
                      <a:gd name="connsiteY2" fmla="*/ 17145 h 34290"/>
                      <a:gd name="connsiteX3" fmla="*/ 17145 w 34289"/>
                      <a:gd name="connsiteY3" fmla="*/ 0 h 34290"/>
                      <a:gd name="connsiteX4" fmla="*/ 34290 w 34289"/>
                      <a:gd name="connsiteY4" fmla="*/ 17145 h 34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89" h="34290">
                        <a:moveTo>
                          <a:pt x="34290" y="17145"/>
                        </a:moveTo>
                        <a:cubicBezTo>
                          <a:pt x="34290" y="26614"/>
                          <a:pt x="26613" y="34290"/>
                          <a:pt x="17145" y="34290"/>
                        </a:cubicBezTo>
                        <a:cubicBezTo>
                          <a:pt x="7676" y="34290"/>
                          <a:pt x="0" y="26614"/>
                          <a:pt x="0" y="17145"/>
                        </a:cubicBezTo>
                        <a:cubicBezTo>
                          <a:pt x="0" y="7676"/>
                          <a:pt x="7676" y="0"/>
                          <a:pt x="17145" y="0"/>
                        </a:cubicBezTo>
                        <a:cubicBezTo>
                          <a:pt x="26614" y="0"/>
                          <a:pt x="34290" y="7676"/>
                          <a:pt x="34290" y="17145"/>
                        </a:cubicBezTo>
                        <a:close/>
                      </a:path>
                    </a:pathLst>
                  </a:custGeom>
                  <a:solidFill>
                    <a:srgbClr val="338711"/>
                  </a:solidFill>
                  <a:ln w="9525" cap="flat">
                    <a:noFill/>
                    <a:prstDash val="solid"/>
                    <a:miter/>
                  </a:ln>
                </p:spPr>
                <p:txBody>
                  <a:bodyPr rtlCol="0" anchor="ctr"/>
                  <a:lstStyle/>
                  <a:p>
                    <a:endParaRPr lang="en-US">
                      <a:latin typeface="Open Sans" panose="020B0606030504020204" pitchFamily="34" charset="0"/>
                      <a:ea typeface="Open Sans" panose="020B0606030504020204" pitchFamily="34" charset="0"/>
                      <a:cs typeface="Open Sans" panose="020B0606030504020204" pitchFamily="34" charset="0"/>
                    </a:endParaRPr>
                  </a:p>
                </p:txBody>
              </p:sp>
              <p:sp>
                <p:nvSpPr>
                  <p:cNvPr id="88" name="Freeform: Shape 87">
                    <a:extLst>
                      <a:ext uri="{FF2B5EF4-FFF2-40B4-BE49-F238E27FC236}">
                        <a16:creationId xmlns:a16="http://schemas.microsoft.com/office/drawing/2014/main" id="{1A3B97E5-A7A9-3E86-A3E4-FD07065A36DF}"/>
                      </a:ext>
                    </a:extLst>
                  </p:cNvPr>
                  <p:cNvSpPr/>
                  <p:nvPr/>
                </p:nvSpPr>
                <p:spPr>
                  <a:xfrm>
                    <a:off x="7158990" y="3498532"/>
                    <a:ext cx="34289" cy="34290"/>
                  </a:xfrm>
                  <a:custGeom>
                    <a:avLst/>
                    <a:gdLst>
                      <a:gd name="connsiteX0" fmla="*/ 34290 w 34289"/>
                      <a:gd name="connsiteY0" fmla="*/ 17145 h 34290"/>
                      <a:gd name="connsiteX1" fmla="*/ 17145 w 34289"/>
                      <a:gd name="connsiteY1" fmla="*/ 34290 h 34290"/>
                      <a:gd name="connsiteX2" fmla="*/ 0 w 34289"/>
                      <a:gd name="connsiteY2" fmla="*/ 17145 h 34290"/>
                      <a:gd name="connsiteX3" fmla="*/ 17145 w 34289"/>
                      <a:gd name="connsiteY3" fmla="*/ 0 h 34290"/>
                      <a:gd name="connsiteX4" fmla="*/ 34290 w 34289"/>
                      <a:gd name="connsiteY4" fmla="*/ 17145 h 34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89" h="34290">
                        <a:moveTo>
                          <a:pt x="34290" y="17145"/>
                        </a:moveTo>
                        <a:cubicBezTo>
                          <a:pt x="34290" y="26614"/>
                          <a:pt x="26614" y="34290"/>
                          <a:pt x="17145" y="34290"/>
                        </a:cubicBezTo>
                        <a:cubicBezTo>
                          <a:pt x="7676" y="34290"/>
                          <a:pt x="0" y="26614"/>
                          <a:pt x="0" y="17145"/>
                        </a:cubicBezTo>
                        <a:cubicBezTo>
                          <a:pt x="0" y="7676"/>
                          <a:pt x="7677" y="0"/>
                          <a:pt x="17145" y="0"/>
                        </a:cubicBezTo>
                        <a:cubicBezTo>
                          <a:pt x="26614" y="0"/>
                          <a:pt x="34290" y="7676"/>
                          <a:pt x="34290" y="17145"/>
                        </a:cubicBezTo>
                        <a:close/>
                      </a:path>
                    </a:pathLst>
                  </a:custGeom>
                  <a:solidFill>
                    <a:srgbClr val="338711"/>
                  </a:solidFill>
                  <a:ln w="9525" cap="flat">
                    <a:noFill/>
                    <a:prstDash val="solid"/>
                    <a:miter/>
                  </a:ln>
                </p:spPr>
                <p:txBody>
                  <a:bodyPr rtlCol="0" anchor="ctr"/>
                  <a:lstStyle/>
                  <a:p>
                    <a:endParaRPr lang="en-US">
                      <a:latin typeface="Open Sans" panose="020B0606030504020204" pitchFamily="34" charset="0"/>
                      <a:ea typeface="Open Sans" panose="020B0606030504020204" pitchFamily="34" charset="0"/>
                      <a:cs typeface="Open Sans" panose="020B0606030504020204" pitchFamily="34" charset="0"/>
                    </a:endParaRPr>
                  </a:p>
                </p:txBody>
              </p:sp>
              <p:sp>
                <p:nvSpPr>
                  <p:cNvPr id="89" name="Freeform: Shape 88">
                    <a:extLst>
                      <a:ext uri="{FF2B5EF4-FFF2-40B4-BE49-F238E27FC236}">
                        <a16:creationId xmlns:a16="http://schemas.microsoft.com/office/drawing/2014/main" id="{BA4BC7ED-49E1-FE89-9D0B-147F72FF3334}"/>
                      </a:ext>
                    </a:extLst>
                  </p:cNvPr>
                  <p:cNvSpPr/>
                  <p:nvPr/>
                </p:nvSpPr>
                <p:spPr>
                  <a:xfrm>
                    <a:off x="7332345" y="3544252"/>
                    <a:ext cx="34289" cy="34290"/>
                  </a:xfrm>
                  <a:custGeom>
                    <a:avLst/>
                    <a:gdLst>
                      <a:gd name="connsiteX0" fmla="*/ 34290 w 34289"/>
                      <a:gd name="connsiteY0" fmla="*/ 17145 h 34290"/>
                      <a:gd name="connsiteX1" fmla="*/ 17145 w 34289"/>
                      <a:gd name="connsiteY1" fmla="*/ 34290 h 34290"/>
                      <a:gd name="connsiteX2" fmla="*/ 0 w 34289"/>
                      <a:gd name="connsiteY2" fmla="*/ 17145 h 34290"/>
                      <a:gd name="connsiteX3" fmla="*/ 17145 w 34289"/>
                      <a:gd name="connsiteY3" fmla="*/ 0 h 34290"/>
                      <a:gd name="connsiteX4" fmla="*/ 34290 w 34289"/>
                      <a:gd name="connsiteY4" fmla="*/ 17145 h 34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89" h="34290">
                        <a:moveTo>
                          <a:pt x="34290" y="17145"/>
                        </a:moveTo>
                        <a:cubicBezTo>
                          <a:pt x="34290" y="26614"/>
                          <a:pt x="26614" y="34290"/>
                          <a:pt x="17145" y="34290"/>
                        </a:cubicBezTo>
                        <a:cubicBezTo>
                          <a:pt x="7676" y="34290"/>
                          <a:pt x="0" y="26614"/>
                          <a:pt x="0" y="17145"/>
                        </a:cubicBezTo>
                        <a:cubicBezTo>
                          <a:pt x="0" y="7676"/>
                          <a:pt x="7677" y="0"/>
                          <a:pt x="17145" y="0"/>
                        </a:cubicBezTo>
                        <a:cubicBezTo>
                          <a:pt x="26615" y="0"/>
                          <a:pt x="34290" y="7676"/>
                          <a:pt x="34290" y="17145"/>
                        </a:cubicBezTo>
                        <a:close/>
                      </a:path>
                    </a:pathLst>
                  </a:custGeom>
                  <a:solidFill>
                    <a:srgbClr val="338711"/>
                  </a:solidFill>
                  <a:ln w="9525" cap="flat">
                    <a:noFill/>
                    <a:prstDash val="solid"/>
                    <a:miter/>
                  </a:ln>
                </p:spPr>
                <p:txBody>
                  <a:bodyPr rtlCol="0" anchor="ctr"/>
                  <a:lstStyle/>
                  <a:p>
                    <a:endParaRPr lang="en-US">
                      <a:latin typeface="Open Sans" panose="020B0606030504020204" pitchFamily="34" charset="0"/>
                      <a:ea typeface="Open Sans" panose="020B0606030504020204" pitchFamily="34" charset="0"/>
                      <a:cs typeface="Open Sans" panose="020B0606030504020204" pitchFamily="34" charset="0"/>
                    </a:endParaRPr>
                  </a:p>
                </p:txBody>
              </p:sp>
              <p:sp>
                <p:nvSpPr>
                  <p:cNvPr id="90" name="Freeform: Shape 89">
                    <a:extLst>
                      <a:ext uri="{FF2B5EF4-FFF2-40B4-BE49-F238E27FC236}">
                        <a16:creationId xmlns:a16="http://schemas.microsoft.com/office/drawing/2014/main" id="{0A02CF1D-8074-1C75-692A-B417D62D7085}"/>
                      </a:ext>
                    </a:extLst>
                  </p:cNvPr>
                  <p:cNvSpPr/>
                  <p:nvPr/>
                </p:nvSpPr>
                <p:spPr>
                  <a:xfrm>
                    <a:off x="7505700" y="3591877"/>
                    <a:ext cx="34289" cy="34290"/>
                  </a:xfrm>
                  <a:custGeom>
                    <a:avLst/>
                    <a:gdLst>
                      <a:gd name="connsiteX0" fmla="*/ 34290 w 34289"/>
                      <a:gd name="connsiteY0" fmla="*/ 17145 h 34290"/>
                      <a:gd name="connsiteX1" fmla="*/ 17145 w 34289"/>
                      <a:gd name="connsiteY1" fmla="*/ 34290 h 34290"/>
                      <a:gd name="connsiteX2" fmla="*/ 0 w 34289"/>
                      <a:gd name="connsiteY2" fmla="*/ 17145 h 34290"/>
                      <a:gd name="connsiteX3" fmla="*/ 17145 w 34289"/>
                      <a:gd name="connsiteY3" fmla="*/ 0 h 34290"/>
                      <a:gd name="connsiteX4" fmla="*/ 34290 w 34289"/>
                      <a:gd name="connsiteY4" fmla="*/ 17145 h 34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89" h="34290">
                        <a:moveTo>
                          <a:pt x="34290" y="17145"/>
                        </a:moveTo>
                        <a:cubicBezTo>
                          <a:pt x="34290" y="26614"/>
                          <a:pt x="26613" y="34290"/>
                          <a:pt x="17145" y="34290"/>
                        </a:cubicBezTo>
                        <a:cubicBezTo>
                          <a:pt x="7676" y="34290"/>
                          <a:pt x="0" y="26614"/>
                          <a:pt x="0" y="17145"/>
                        </a:cubicBezTo>
                        <a:cubicBezTo>
                          <a:pt x="0" y="7676"/>
                          <a:pt x="7676" y="0"/>
                          <a:pt x="17145" y="0"/>
                        </a:cubicBezTo>
                        <a:cubicBezTo>
                          <a:pt x="26614" y="0"/>
                          <a:pt x="34290" y="7676"/>
                          <a:pt x="34290" y="17145"/>
                        </a:cubicBezTo>
                        <a:close/>
                      </a:path>
                    </a:pathLst>
                  </a:custGeom>
                  <a:solidFill>
                    <a:srgbClr val="338711"/>
                  </a:solidFill>
                  <a:ln w="9525" cap="flat">
                    <a:noFill/>
                    <a:prstDash val="solid"/>
                    <a:miter/>
                  </a:ln>
                </p:spPr>
                <p:txBody>
                  <a:bodyPr rtlCol="0" anchor="ctr"/>
                  <a:lstStyle/>
                  <a:p>
                    <a:endParaRPr lang="en-US">
                      <a:latin typeface="Open Sans" panose="020B0606030504020204" pitchFamily="34" charset="0"/>
                      <a:ea typeface="Open Sans" panose="020B0606030504020204" pitchFamily="34" charset="0"/>
                      <a:cs typeface="Open Sans" panose="020B0606030504020204" pitchFamily="34" charset="0"/>
                    </a:endParaRPr>
                  </a:p>
                </p:txBody>
              </p:sp>
              <p:sp>
                <p:nvSpPr>
                  <p:cNvPr id="91" name="Freeform: Shape 90">
                    <a:extLst>
                      <a:ext uri="{FF2B5EF4-FFF2-40B4-BE49-F238E27FC236}">
                        <a16:creationId xmlns:a16="http://schemas.microsoft.com/office/drawing/2014/main" id="{C2A10CD8-3EB6-E4AB-E79F-BA53F2A2F6F3}"/>
                      </a:ext>
                    </a:extLst>
                  </p:cNvPr>
                  <p:cNvSpPr/>
                  <p:nvPr/>
                </p:nvSpPr>
                <p:spPr>
                  <a:xfrm>
                    <a:off x="7678102" y="3638550"/>
                    <a:ext cx="34289" cy="34290"/>
                  </a:xfrm>
                  <a:custGeom>
                    <a:avLst/>
                    <a:gdLst>
                      <a:gd name="connsiteX0" fmla="*/ 34290 w 34289"/>
                      <a:gd name="connsiteY0" fmla="*/ 17145 h 34290"/>
                      <a:gd name="connsiteX1" fmla="*/ 17145 w 34289"/>
                      <a:gd name="connsiteY1" fmla="*/ 34290 h 34290"/>
                      <a:gd name="connsiteX2" fmla="*/ 0 w 34289"/>
                      <a:gd name="connsiteY2" fmla="*/ 17145 h 34290"/>
                      <a:gd name="connsiteX3" fmla="*/ 17145 w 34289"/>
                      <a:gd name="connsiteY3" fmla="*/ 0 h 34290"/>
                      <a:gd name="connsiteX4" fmla="*/ 34290 w 34289"/>
                      <a:gd name="connsiteY4" fmla="*/ 17145 h 34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89" h="34290">
                        <a:moveTo>
                          <a:pt x="34290" y="17145"/>
                        </a:moveTo>
                        <a:cubicBezTo>
                          <a:pt x="34290" y="26614"/>
                          <a:pt x="26614" y="34290"/>
                          <a:pt x="17145" y="34290"/>
                        </a:cubicBezTo>
                        <a:cubicBezTo>
                          <a:pt x="7676" y="34290"/>
                          <a:pt x="0" y="26614"/>
                          <a:pt x="0" y="17145"/>
                        </a:cubicBezTo>
                        <a:cubicBezTo>
                          <a:pt x="0" y="7676"/>
                          <a:pt x="7677" y="0"/>
                          <a:pt x="17145" y="0"/>
                        </a:cubicBezTo>
                        <a:cubicBezTo>
                          <a:pt x="26614" y="0"/>
                          <a:pt x="34290" y="7676"/>
                          <a:pt x="34290" y="17145"/>
                        </a:cubicBezTo>
                        <a:close/>
                      </a:path>
                    </a:pathLst>
                  </a:custGeom>
                  <a:solidFill>
                    <a:srgbClr val="338711"/>
                  </a:solidFill>
                  <a:ln w="9525" cap="flat">
                    <a:noFill/>
                    <a:prstDash val="solid"/>
                    <a:miter/>
                  </a:ln>
                </p:spPr>
                <p:txBody>
                  <a:bodyPr rtlCol="0" anchor="ctr"/>
                  <a:lstStyle/>
                  <a:p>
                    <a:endParaRPr lang="en-US">
                      <a:latin typeface="Open Sans" panose="020B0606030504020204" pitchFamily="34" charset="0"/>
                      <a:ea typeface="Open Sans" panose="020B0606030504020204" pitchFamily="34" charset="0"/>
                      <a:cs typeface="Open Sans" panose="020B0606030504020204" pitchFamily="34" charset="0"/>
                    </a:endParaRPr>
                  </a:p>
                </p:txBody>
              </p:sp>
              <p:sp>
                <p:nvSpPr>
                  <p:cNvPr id="92" name="Freeform: Shape 91">
                    <a:extLst>
                      <a:ext uri="{FF2B5EF4-FFF2-40B4-BE49-F238E27FC236}">
                        <a16:creationId xmlns:a16="http://schemas.microsoft.com/office/drawing/2014/main" id="{53CB529B-391B-7EDA-479F-C9BF652A5601}"/>
                      </a:ext>
                    </a:extLst>
                  </p:cNvPr>
                  <p:cNvSpPr/>
                  <p:nvPr/>
                </p:nvSpPr>
                <p:spPr>
                  <a:xfrm>
                    <a:off x="7851457" y="3678555"/>
                    <a:ext cx="34289" cy="34290"/>
                  </a:xfrm>
                  <a:custGeom>
                    <a:avLst/>
                    <a:gdLst>
                      <a:gd name="connsiteX0" fmla="*/ 34290 w 34289"/>
                      <a:gd name="connsiteY0" fmla="*/ 17145 h 34290"/>
                      <a:gd name="connsiteX1" fmla="*/ 17145 w 34289"/>
                      <a:gd name="connsiteY1" fmla="*/ 34290 h 34290"/>
                      <a:gd name="connsiteX2" fmla="*/ 0 w 34289"/>
                      <a:gd name="connsiteY2" fmla="*/ 17145 h 34290"/>
                      <a:gd name="connsiteX3" fmla="*/ 17145 w 34289"/>
                      <a:gd name="connsiteY3" fmla="*/ 0 h 34290"/>
                      <a:gd name="connsiteX4" fmla="*/ 34290 w 34289"/>
                      <a:gd name="connsiteY4" fmla="*/ 17145 h 34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89" h="34290">
                        <a:moveTo>
                          <a:pt x="34290" y="17145"/>
                        </a:moveTo>
                        <a:cubicBezTo>
                          <a:pt x="34290" y="26614"/>
                          <a:pt x="26614" y="34290"/>
                          <a:pt x="17145" y="34290"/>
                        </a:cubicBezTo>
                        <a:cubicBezTo>
                          <a:pt x="7676" y="34290"/>
                          <a:pt x="0" y="26614"/>
                          <a:pt x="0" y="17145"/>
                        </a:cubicBezTo>
                        <a:cubicBezTo>
                          <a:pt x="0" y="7676"/>
                          <a:pt x="7677" y="0"/>
                          <a:pt x="17145" y="0"/>
                        </a:cubicBezTo>
                        <a:cubicBezTo>
                          <a:pt x="26615" y="0"/>
                          <a:pt x="34290" y="7676"/>
                          <a:pt x="34290" y="17145"/>
                        </a:cubicBezTo>
                        <a:close/>
                      </a:path>
                    </a:pathLst>
                  </a:custGeom>
                  <a:solidFill>
                    <a:srgbClr val="338711"/>
                  </a:solidFill>
                  <a:ln w="9525" cap="flat">
                    <a:noFill/>
                    <a:prstDash val="solid"/>
                    <a:miter/>
                  </a:ln>
                </p:spPr>
                <p:txBody>
                  <a:bodyPr rtlCol="0" anchor="ctr"/>
                  <a:lstStyle/>
                  <a:p>
                    <a:endParaRPr lang="en-US">
                      <a:latin typeface="Open Sans" panose="020B0606030504020204" pitchFamily="34" charset="0"/>
                      <a:ea typeface="Open Sans" panose="020B0606030504020204" pitchFamily="34" charset="0"/>
                      <a:cs typeface="Open Sans" panose="020B0606030504020204" pitchFamily="34" charset="0"/>
                    </a:endParaRPr>
                  </a:p>
                </p:txBody>
              </p:sp>
            </p:grpSp>
          </p:grpSp>
          <p:grpSp>
            <p:nvGrpSpPr>
              <p:cNvPr id="22" name="Graphic 4">
                <a:extLst>
                  <a:ext uri="{FF2B5EF4-FFF2-40B4-BE49-F238E27FC236}">
                    <a16:creationId xmlns:a16="http://schemas.microsoft.com/office/drawing/2014/main" id="{0D89E258-E76E-EF49-10ED-5296CBA05D85}"/>
                  </a:ext>
                </a:extLst>
              </p:cNvPr>
              <p:cNvGrpSpPr/>
              <p:nvPr/>
            </p:nvGrpSpPr>
            <p:grpSpPr>
              <a:xfrm>
                <a:off x="2488882" y="4866322"/>
                <a:ext cx="5396865" cy="208597"/>
                <a:chOff x="2488882" y="4866322"/>
                <a:chExt cx="5396865" cy="208597"/>
              </a:xfrm>
            </p:grpSpPr>
            <p:sp>
              <p:nvSpPr>
                <p:cNvPr id="23" name="Freeform: Shape 22">
                  <a:extLst>
                    <a:ext uri="{FF2B5EF4-FFF2-40B4-BE49-F238E27FC236}">
                      <a16:creationId xmlns:a16="http://schemas.microsoft.com/office/drawing/2014/main" id="{2AF21D70-C23A-0120-C50F-7C6196E37488}"/>
                    </a:ext>
                  </a:extLst>
                </p:cNvPr>
                <p:cNvSpPr/>
                <p:nvPr/>
              </p:nvSpPr>
              <p:spPr>
                <a:xfrm>
                  <a:off x="2506027" y="4883467"/>
                  <a:ext cx="5362574" cy="174307"/>
                </a:xfrm>
                <a:custGeom>
                  <a:avLst/>
                  <a:gdLst>
                    <a:gd name="connsiteX0" fmla="*/ 0 w 5362574"/>
                    <a:gd name="connsiteY0" fmla="*/ 0 h 174307"/>
                    <a:gd name="connsiteX1" fmla="*/ 173355 w 5362574"/>
                    <a:gd name="connsiteY1" fmla="*/ 13335 h 174307"/>
                    <a:gd name="connsiteX2" fmla="*/ 346710 w 5362574"/>
                    <a:gd name="connsiteY2" fmla="*/ 26670 h 174307"/>
                    <a:gd name="connsiteX3" fmla="*/ 519113 w 5362574"/>
                    <a:gd name="connsiteY3" fmla="*/ 38100 h 174307"/>
                    <a:gd name="connsiteX4" fmla="*/ 692468 w 5362574"/>
                    <a:gd name="connsiteY4" fmla="*/ 50482 h 174307"/>
                    <a:gd name="connsiteX5" fmla="*/ 864870 w 5362574"/>
                    <a:gd name="connsiteY5" fmla="*/ 60960 h 174307"/>
                    <a:gd name="connsiteX6" fmla="*/ 1038225 w 5362574"/>
                    <a:gd name="connsiteY6" fmla="*/ 71438 h 174307"/>
                    <a:gd name="connsiteX7" fmla="*/ 1211580 w 5362574"/>
                    <a:gd name="connsiteY7" fmla="*/ 80010 h 174307"/>
                    <a:gd name="connsiteX8" fmla="*/ 1383983 w 5362574"/>
                    <a:gd name="connsiteY8" fmla="*/ 87630 h 174307"/>
                    <a:gd name="connsiteX9" fmla="*/ 1557338 w 5362574"/>
                    <a:gd name="connsiteY9" fmla="*/ 95250 h 174307"/>
                    <a:gd name="connsiteX10" fmla="*/ 1729740 w 5362574"/>
                    <a:gd name="connsiteY10" fmla="*/ 101917 h 174307"/>
                    <a:gd name="connsiteX11" fmla="*/ 1903095 w 5362574"/>
                    <a:gd name="connsiteY11" fmla="*/ 106680 h 174307"/>
                    <a:gd name="connsiteX12" fmla="*/ 2075498 w 5362574"/>
                    <a:gd name="connsiteY12" fmla="*/ 112395 h 174307"/>
                    <a:gd name="connsiteX13" fmla="*/ 2248853 w 5362574"/>
                    <a:gd name="connsiteY13" fmla="*/ 116205 h 174307"/>
                    <a:gd name="connsiteX14" fmla="*/ 2422208 w 5362574"/>
                    <a:gd name="connsiteY14" fmla="*/ 120967 h 174307"/>
                    <a:gd name="connsiteX15" fmla="*/ 2594610 w 5362574"/>
                    <a:gd name="connsiteY15" fmla="*/ 125730 h 174307"/>
                    <a:gd name="connsiteX16" fmla="*/ 2767965 w 5362574"/>
                    <a:gd name="connsiteY16" fmla="*/ 129540 h 174307"/>
                    <a:gd name="connsiteX17" fmla="*/ 2940368 w 5362574"/>
                    <a:gd name="connsiteY17" fmla="*/ 134302 h 174307"/>
                    <a:gd name="connsiteX18" fmla="*/ 3113723 w 5362574"/>
                    <a:gd name="connsiteY18" fmla="*/ 138113 h 174307"/>
                    <a:gd name="connsiteX19" fmla="*/ 3287078 w 5362574"/>
                    <a:gd name="connsiteY19" fmla="*/ 142875 h 174307"/>
                    <a:gd name="connsiteX20" fmla="*/ 3459480 w 5362574"/>
                    <a:gd name="connsiteY20" fmla="*/ 146685 h 174307"/>
                    <a:gd name="connsiteX21" fmla="*/ 3632835 w 5362574"/>
                    <a:gd name="connsiteY21" fmla="*/ 150495 h 174307"/>
                    <a:gd name="connsiteX22" fmla="*/ 3805238 w 5362574"/>
                    <a:gd name="connsiteY22" fmla="*/ 153352 h 174307"/>
                    <a:gd name="connsiteX23" fmla="*/ 3978593 w 5362574"/>
                    <a:gd name="connsiteY23" fmla="*/ 156210 h 174307"/>
                    <a:gd name="connsiteX24" fmla="*/ 4151948 w 5362574"/>
                    <a:gd name="connsiteY24" fmla="*/ 159067 h 174307"/>
                    <a:gd name="connsiteX25" fmla="*/ 4324350 w 5362574"/>
                    <a:gd name="connsiteY25" fmla="*/ 160972 h 174307"/>
                    <a:gd name="connsiteX26" fmla="*/ 4497705 w 5362574"/>
                    <a:gd name="connsiteY26" fmla="*/ 163830 h 174307"/>
                    <a:gd name="connsiteX27" fmla="*/ 4670108 w 5362574"/>
                    <a:gd name="connsiteY27" fmla="*/ 164782 h 174307"/>
                    <a:gd name="connsiteX28" fmla="*/ 4843463 w 5362574"/>
                    <a:gd name="connsiteY28" fmla="*/ 167640 h 174307"/>
                    <a:gd name="connsiteX29" fmla="*/ 5016818 w 5362574"/>
                    <a:gd name="connsiteY29" fmla="*/ 169545 h 174307"/>
                    <a:gd name="connsiteX30" fmla="*/ 5189220 w 5362574"/>
                    <a:gd name="connsiteY30" fmla="*/ 171450 h 174307"/>
                    <a:gd name="connsiteX31" fmla="*/ 5362575 w 5362574"/>
                    <a:gd name="connsiteY31" fmla="*/ 174307 h 174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362574" h="174307">
                      <a:moveTo>
                        <a:pt x="0" y="0"/>
                      </a:moveTo>
                      <a:lnTo>
                        <a:pt x="173355" y="13335"/>
                      </a:lnTo>
                      <a:lnTo>
                        <a:pt x="346710" y="26670"/>
                      </a:lnTo>
                      <a:lnTo>
                        <a:pt x="519113" y="38100"/>
                      </a:lnTo>
                      <a:lnTo>
                        <a:pt x="692468" y="50482"/>
                      </a:lnTo>
                      <a:lnTo>
                        <a:pt x="864870" y="60960"/>
                      </a:lnTo>
                      <a:lnTo>
                        <a:pt x="1038225" y="71438"/>
                      </a:lnTo>
                      <a:lnTo>
                        <a:pt x="1211580" y="80010"/>
                      </a:lnTo>
                      <a:lnTo>
                        <a:pt x="1383983" y="87630"/>
                      </a:lnTo>
                      <a:lnTo>
                        <a:pt x="1557338" y="95250"/>
                      </a:lnTo>
                      <a:lnTo>
                        <a:pt x="1729740" y="101917"/>
                      </a:lnTo>
                      <a:lnTo>
                        <a:pt x="1903095" y="106680"/>
                      </a:lnTo>
                      <a:lnTo>
                        <a:pt x="2075498" y="112395"/>
                      </a:lnTo>
                      <a:lnTo>
                        <a:pt x="2248853" y="116205"/>
                      </a:lnTo>
                      <a:lnTo>
                        <a:pt x="2422208" y="120967"/>
                      </a:lnTo>
                      <a:lnTo>
                        <a:pt x="2594610" y="125730"/>
                      </a:lnTo>
                      <a:lnTo>
                        <a:pt x="2767965" y="129540"/>
                      </a:lnTo>
                      <a:lnTo>
                        <a:pt x="2940368" y="134302"/>
                      </a:lnTo>
                      <a:lnTo>
                        <a:pt x="3113723" y="138113"/>
                      </a:lnTo>
                      <a:lnTo>
                        <a:pt x="3287078" y="142875"/>
                      </a:lnTo>
                      <a:lnTo>
                        <a:pt x="3459480" y="146685"/>
                      </a:lnTo>
                      <a:lnTo>
                        <a:pt x="3632835" y="150495"/>
                      </a:lnTo>
                      <a:lnTo>
                        <a:pt x="3805238" y="153352"/>
                      </a:lnTo>
                      <a:lnTo>
                        <a:pt x="3978593" y="156210"/>
                      </a:lnTo>
                      <a:lnTo>
                        <a:pt x="4151948" y="159067"/>
                      </a:lnTo>
                      <a:lnTo>
                        <a:pt x="4324350" y="160972"/>
                      </a:lnTo>
                      <a:lnTo>
                        <a:pt x="4497705" y="163830"/>
                      </a:lnTo>
                      <a:lnTo>
                        <a:pt x="4670108" y="164782"/>
                      </a:lnTo>
                      <a:lnTo>
                        <a:pt x="4843463" y="167640"/>
                      </a:lnTo>
                      <a:lnTo>
                        <a:pt x="5016818" y="169545"/>
                      </a:lnTo>
                      <a:lnTo>
                        <a:pt x="5189220" y="171450"/>
                      </a:lnTo>
                      <a:lnTo>
                        <a:pt x="5362575" y="174307"/>
                      </a:lnTo>
                    </a:path>
                  </a:pathLst>
                </a:custGeom>
                <a:noFill/>
                <a:ln w="23813" cap="flat">
                  <a:solidFill>
                    <a:srgbClr val="FFFFFF"/>
                  </a:solidFill>
                  <a:prstDash val="solid"/>
                  <a:round/>
                </a:ln>
              </p:spPr>
              <p:txBody>
                <a:bodyPr rtlCol="0" anchor="ctr"/>
                <a:lstStyle/>
                <a:p>
                  <a:endParaRPr lang="en-US">
                    <a:latin typeface="Open Sans" panose="020B0606030504020204" pitchFamily="34" charset="0"/>
                    <a:ea typeface="Open Sans" panose="020B0606030504020204" pitchFamily="34" charset="0"/>
                    <a:cs typeface="Open Sans" panose="020B0606030504020204" pitchFamily="34" charset="0"/>
                  </a:endParaRPr>
                </a:p>
              </p:txBody>
            </p:sp>
            <p:sp>
              <p:nvSpPr>
                <p:cNvPr id="24" name="Freeform: Shape 23">
                  <a:extLst>
                    <a:ext uri="{FF2B5EF4-FFF2-40B4-BE49-F238E27FC236}">
                      <a16:creationId xmlns:a16="http://schemas.microsoft.com/office/drawing/2014/main" id="{F293315E-65CF-E04C-1158-DAD22FFF0622}"/>
                    </a:ext>
                  </a:extLst>
                </p:cNvPr>
                <p:cNvSpPr/>
                <p:nvPr/>
              </p:nvSpPr>
              <p:spPr>
                <a:xfrm>
                  <a:off x="2506027" y="4883467"/>
                  <a:ext cx="5362574" cy="174307"/>
                </a:xfrm>
                <a:custGeom>
                  <a:avLst/>
                  <a:gdLst>
                    <a:gd name="connsiteX0" fmla="*/ 0 w 5362574"/>
                    <a:gd name="connsiteY0" fmla="*/ 0 h 174307"/>
                    <a:gd name="connsiteX1" fmla="*/ 173355 w 5362574"/>
                    <a:gd name="connsiteY1" fmla="*/ 13335 h 174307"/>
                    <a:gd name="connsiteX2" fmla="*/ 346710 w 5362574"/>
                    <a:gd name="connsiteY2" fmla="*/ 26670 h 174307"/>
                    <a:gd name="connsiteX3" fmla="*/ 519113 w 5362574"/>
                    <a:gd name="connsiteY3" fmla="*/ 38100 h 174307"/>
                    <a:gd name="connsiteX4" fmla="*/ 692468 w 5362574"/>
                    <a:gd name="connsiteY4" fmla="*/ 50482 h 174307"/>
                    <a:gd name="connsiteX5" fmla="*/ 864870 w 5362574"/>
                    <a:gd name="connsiteY5" fmla="*/ 60960 h 174307"/>
                    <a:gd name="connsiteX6" fmla="*/ 1038225 w 5362574"/>
                    <a:gd name="connsiteY6" fmla="*/ 71438 h 174307"/>
                    <a:gd name="connsiteX7" fmla="*/ 1211580 w 5362574"/>
                    <a:gd name="connsiteY7" fmla="*/ 80010 h 174307"/>
                    <a:gd name="connsiteX8" fmla="*/ 1383983 w 5362574"/>
                    <a:gd name="connsiteY8" fmla="*/ 87630 h 174307"/>
                    <a:gd name="connsiteX9" fmla="*/ 1557338 w 5362574"/>
                    <a:gd name="connsiteY9" fmla="*/ 95250 h 174307"/>
                    <a:gd name="connsiteX10" fmla="*/ 1729740 w 5362574"/>
                    <a:gd name="connsiteY10" fmla="*/ 101917 h 174307"/>
                    <a:gd name="connsiteX11" fmla="*/ 1903095 w 5362574"/>
                    <a:gd name="connsiteY11" fmla="*/ 106680 h 174307"/>
                    <a:gd name="connsiteX12" fmla="*/ 2075498 w 5362574"/>
                    <a:gd name="connsiteY12" fmla="*/ 112395 h 174307"/>
                    <a:gd name="connsiteX13" fmla="*/ 2248853 w 5362574"/>
                    <a:gd name="connsiteY13" fmla="*/ 116205 h 174307"/>
                    <a:gd name="connsiteX14" fmla="*/ 2422208 w 5362574"/>
                    <a:gd name="connsiteY14" fmla="*/ 120967 h 174307"/>
                    <a:gd name="connsiteX15" fmla="*/ 2594610 w 5362574"/>
                    <a:gd name="connsiteY15" fmla="*/ 125730 h 174307"/>
                    <a:gd name="connsiteX16" fmla="*/ 2767965 w 5362574"/>
                    <a:gd name="connsiteY16" fmla="*/ 129540 h 174307"/>
                    <a:gd name="connsiteX17" fmla="*/ 2940368 w 5362574"/>
                    <a:gd name="connsiteY17" fmla="*/ 134302 h 174307"/>
                    <a:gd name="connsiteX18" fmla="*/ 3113723 w 5362574"/>
                    <a:gd name="connsiteY18" fmla="*/ 138113 h 174307"/>
                    <a:gd name="connsiteX19" fmla="*/ 3287078 w 5362574"/>
                    <a:gd name="connsiteY19" fmla="*/ 142875 h 174307"/>
                    <a:gd name="connsiteX20" fmla="*/ 3459480 w 5362574"/>
                    <a:gd name="connsiteY20" fmla="*/ 146685 h 174307"/>
                    <a:gd name="connsiteX21" fmla="*/ 3632835 w 5362574"/>
                    <a:gd name="connsiteY21" fmla="*/ 150495 h 174307"/>
                    <a:gd name="connsiteX22" fmla="*/ 3805238 w 5362574"/>
                    <a:gd name="connsiteY22" fmla="*/ 153352 h 174307"/>
                    <a:gd name="connsiteX23" fmla="*/ 3978593 w 5362574"/>
                    <a:gd name="connsiteY23" fmla="*/ 156210 h 174307"/>
                    <a:gd name="connsiteX24" fmla="*/ 4151948 w 5362574"/>
                    <a:gd name="connsiteY24" fmla="*/ 159067 h 174307"/>
                    <a:gd name="connsiteX25" fmla="*/ 4324350 w 5362574"/>
                    <a:gd name="connsiteY25" fmla="*/ 160972 h 174307"/>
                    <a:gd name="connsiteX26" fmla="*/ 4497705 w 5362574"/>
                    <a:gd name="connsiteY26" fmla="*/ 163830 h 174307"/>
                    <a:gd name="connsiteX27" fmla="*/ 4670108 w 5362574"/>
                    <a:gd name="connsiteY27" fmla="*/ 164782 h 174307"/>
                    <a:gd name="connsiteX28" fmla="*/ 4843463 w 5362574"/>
                    <a:gd name="connsiteY28" fmla="*/ 167640 h 174307"/>
                    <a:gd name="connsiteX29" fmla="*/ 5016818 w 5362574"/>
                    <a:gd name="connsiteY29" fmla="*/ 169545 h 174307"/>
                    <a:gd name="connsiteX30" fmla="*/ 5189220 w 5362574"/>
                    <a:gd name="connsiteY30" fmla="*/ 171450 h 174307"/>
                    <a:gd name="connsiteX31" fmla="*/ 5362575 w 5362574"/>
                    <a:gd name="connsiteY31" fmla="*/ 174307 h 174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362574" h="174307">
                      <a:moveTo>
                        <a:pt x="0" y="0"/>
                      </a:moveTo>
                      <a:lnTo>
                        <a:pt x="173355" y="13335"/>
                      </a:lnTo>
                      <a:lnTo>
                        <a:pt x="346710" y="26670"/>
                      </a:lnTo>
                      <a:lnTo>
                        <a:pt x="519113" y="38100"/>
                      </a:lnTo>
                      <a:lnTo>
                        <a:pt x="692468" y="50482"/>
                      </a:lnTo>
                      <a:lnTo>
                        <a:pt x="864870" y="60960"/>
                      </a:lnTo>
                      <a:lnTo>
                        <a:pt x="1038225" y="71438"/>
                      </a:lnTo>
                      <a:lnTo>
                        <a:pt x="1211580" y="80010"/>
                      </a:lnTo>
                      <a:lnTo>
                        <a:pt x="1383983" y="87630"/>
                      </a:lnTo>
                      <a:lnTo>
                        <a:pt x="1557338" y="95250"/>
                      </a:lnTo>
                      <a:lnTo>
                        <a:pt x="1729740" y="101917"/>
                      </a:lnTo>
                      <a:lnTo>
                        <a:pt x="1903095" y="106680"/>
                      </a:lnTo>
                      <a:lnTo>
                        <a:pt x="2075498" y="112395"/>
                      </a:lnTo>
                      <a:lnTo>
                        <a:pt x="2248853" y="116205"/>
                      </a:lnTo>
                      <a:lnTo>
                        <a:pt x="2422208" y="120967"/>
                      </a:lnTo>
                      <a:lnTo>
                        <a:pt x="2594610" y="125730"/>
                      </a:lnTo>
                      <a:lnTo>
                        <a:pt x="2767965" y="129540"/>
                      </a:lnTo>
                      <a:lnTo>
                        <a:pt x="2940368" y="134302"/>
                      </a:lnTo>
                      <a:lnTo>
                        <a:pt x="3113723" y="138113"/>
                      </a:lnTo>
                      <a:lnTo>
                        <a:pt x="3287078" y="142875"/>
                      </a:lnTo>
                      <a:lnTo>
                        <a:pt x="3459480" y="146685"/>
                      </a:lnTo>
                      <a:lnTo>
                        <a:pt x="3632835" y="150495"/>
                      </a:lnTo>
                      <a:lnTo>
                        <a:pt x="3805238" y="153352"/>
                      </a:lnTo>
                      <a:lnTo>
                        <a:pt x="3978593" y="156210"/>
                      </a:lnTo>
                      <a:lnTo>
                        <a:pt x="4151948" y="159067"/>
                      </a:lnTo>
                      <a:lnTo>
                        <a:pt x="4324350" y="160972"/>
                      </a:lnTo>
                      <a:lnTo>
                        <a:pt x="4497705" y="163830"/>
                      </a:lnTo>
                      <a:lnTo>
                        <a:pt x="4670108" y="164782"/>
                      </a:lnTo>
                      <a:lnTo>
                        <a:pt x="4843463" y="167640"/>
                      </a:lnTo>
                      <a:lnTo>
                        <a:pt x="5016818" y="169545"/>
                      </a:lnTo>
                      <a:lnTo>
                        <a:pt x="5189220" y="171450"/>
                      </a:lnTo>
                      <a:lnTo>
                        <a:pt x="5362575" y="174307"/>
                      </a:lnTo>
                    </a:path>
                  </a:pathLst>
                </a:custGeom>
                <a:noFill/>
                <a:ln w="14288" cap="flat">
                  <a:solidFill>
                    <a:srgbClr val="D73C50"/>
                  </a:solidFill>
                  <a:prstDash val="solid"/>
                  <a:round/>
                </a:ln>
              </p:spPr>
              <p:txBody>
                <a:bodyPr rtlCol="0" anchor="ctr"/>
                <a:lstStyle/>
                <a:p>
                  <a:endParaRPr lang="en-US">
                    <a:latin typeface="Open Sans" panose="020B0606030504020204" pitchFamily="34" charset="0"/>
                    <a:ea typeface="Open Sans" panose="020B0606030504020204" pitchFamily="34" charset="0"/>
                    <a:cs typeface="Open Sans" panose="020B0606030504020204" pitchFamily="34" charset="0"/>
                  </a:endParaRPr>
                </a:p>
              </p:txBody>
            </p:sp>
            <p:grpSp>
              <p:nvGrpSpPr>
                <p:cNvPr id="25" name="Graphic 4">
                  <a:extLst>
                    <a:ext uri="{FF2B5EF4-FFF2-40B4-BE49-F238E27FC236}">
                      <a16:creationId xmlns:a16="http://schemas.microsoft.com/office/drawing/2014/main" id="{1B56806B-197C-FF8D-EBEE-E5C51C85C1B4}"/>
                    </a:ext>
                  </a:extLst>
                </p:cNvPr>
                <p:cNvGrpSpPr/>
                <p:nvPr/>
              </p:nvGrpSpPr>
              <p:grpSpPr>
                <a:xfrm>
                  <a:off x="2488882" y="4866322"/>
                  <a:ext cx="5396865" cy="208597"/>
                  <a:chOff x="2488882" y="4866322"/>
                  <a:chExt cx="5396865" cy="208597"/>
                </a:xfrm>
                <a:solidFill>
                  <a:srgbClr val="D73C50"/>
                </a:solidFill>
              </p:grpSpPr>
              <p:sp>
                <p:nvSpPr>
                  <p:cNvPr id="26" name="Freeform: Shape 25">
                    <a:extLst>
                      <a:ext uri="{FF2B5EF4-FFF2-40B4-BE49-F238E27FC236}">
                        <a16:creationId xmlns:a16="http://schemas.microsoft.com/office/drawing/2014/main" id="{8C8974A9-52B5-46F7-4E3F-04D47B34326F}"/>
                      </a:ext>
                    </a:extLst>
                  </p:cNvPr>
                  <p:cNvSpPr/>
                  <p:nvPr/>
                </p:nvSpPr>
                <p:spPr>
                  <a:xfrm>
                    <a:off x="2488882" y="4866322"/>
                    <a:ext cx="34289" cy="34290"/>
                  </a:xfrm>
                  <a:custGeom>
                    <a:avLst/>
                    <a:gdLst>
                      <a:gd name="connsiteX0" fmla="*/ 34290 w 34289"/>
                      <a:gd name="connsiteY0" fmla="*/ 17145 h 34290"/>
                      <a:gd name="connsiteX1" fmla="*/ 17145 w 34289"/>
                      <a:gd name="connsiteY1" fmla="*/ 34290 h 34290"/>
                      <a:gd name="connsiteX2" fmla="*/ 0 w 34289"/>
                      <a:gd name="connsiteY2" fmla="*/ 17145 h 34290"/>
                      <a:gd name="connsiteX3" fmla="*/ 17145 w 34289"/>
                      <a:gd name="connsiteY3" fmla="*/ 0 h 34290"/>
                      <a:gd name="connsiteX4" fmla="*/ 34290 w 34289"/>
                      <a:gd name="connsiteY4" fmla="*/ 17145 h 34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89" h="34290">
                        <a:moveTo>
                          <a:pt x="34290" y="17145"/>
                        </a:moveTo>
                        <a:cubicBezTo>
                          <a:pt x="34290" y="26614"/>
                          <a:pt x="26614" y="34290"/>
                          <a:pt x="17145" y="34290"/>
                        </a:cubicBezTo>
                        <a:cubicBezTo>
                          <a:pt x="7676" y="34290"/>
                          <a:pt x="0" y="26614"/>
                          <a:pt x="0" y="17145"/>
                        </a:cubicBezTo>
                        <a:cubicBezTo>
                          <a:pt x="0" y="7676"/>
                          <a:pt x="7676" y="0"/>
                          <a:pt x="17145" y="0"/>
                        </a:cubicBezTo>
                        <a:cubicBezTo>
                          <a:pt x="26614" y="0"/>
                          <a:pt x="34290" y="7676"/>
                          <a:pt x="34290" y="17145"/>
                        </a:cubicBezTo>
                        <a:close/>
                      </a:path>
                    </a:pathLst>
                  </a:custGeom>
                  <a:solidFill>
                    <a:srgbClr val="D73C50"/>
                  </a:solidFill>
                  <a:ln w="9525" cap="flat">
                    <a:noFill/>
                    <a:prstDash val="solid"/>
                    <a:miter/>
                  </a:ln>
                </p:spPr>
                <p:txBody>
                  <a:bodyPr rtlCol="0" anchor="ctr"/>
                  <a:lstStyle/>
                  <a:p>
                    <a:endParaRPr lang="en-US">
                      <a:latin typeface="Open Sans" panose="020B0606030504020204" pitchFamily="34" charset="0"/>
                      <a:ea typeface="Open Sans" panose="020B0606030504020204" pitchFamily="34" charset="0"/>
                      <a:cs typeface="Open Sans" panose="020B0606030504020204" pitchFamily="34" charset="0"/>
                    </a:endParaRPr>
                  </a:p>
                </p:txBody>
              </p:sp>
              <p:sp>
                <p:nvSpPr>
                  <p:cNvPr id="27" name="Freeform: Shape 26">
                    <a:extLst>
                      <a:ext uri="{FF2B5EF4-FFF2-40B4-BE49-F238E27FC236}">
                        <a16:creationId xmlns:a16="http://schemas.microsoft.com/office/drawing/2014/main" id="{6EAB82BA-A7C7-2873-2EA7-EA382D5B3E2E}"/>
                      </a:ext>
                    </a:extLst>
                  </p:cNvPr>
                  <p:cNvSpPr/>
                  <p:nvPr/>
                </p:nvSpPr>
                <p:spPr>
                  <a:xfrm>
                    <a:off x="2662237" y="4879657"/>
                    <a:ext cx="34289" cy="34290"/>
                  </a:xfrm>
                  <a:custGeom>
                    <a:avLst/>
                    <a:gdLst>
                      <a:gd name="connsiteX0" fmla="*/ 34290 w 34289"/>
                      <a:gd name="connsiteY0" fmla="*/ 17145 h 34290"/>
                      <a:gd name="connsiteX1" fmla="*/ 17145 w 34289"/>
                      <a:gd name="connsiteY1" fmla="*/ 34290 h 34290"/>
                      <a:gd name="connsiteX2" fmla="*/ 0 w 34289"/>
                      <a:gd name="connsiteY2" fmla="*/ 17145 h 34290"/>
                      <a:gd name="connsiteX3" fmla="*/ 17145 w 34289"/>
                      <a:gd name="connsiteY3" fmla="*/ 0 h 34290"/>
                      <a:gd name="connsiteX4" fmla="*/ 34290 w 34289"/>
                      <a:gd name="connsiteY4" fmla="*/ 17145 h 34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89" h="34290">
                        <a:moveTo>
                          <a:pt x="34290" y="17145"/>
                        </a:moveTo>
                        <a:cubicBezTo>
                          <a:pt x="34290" y="26614"/>
                          <a:pt x="26614" y="34290"/>
                          <a:pt x="17145" y="34290"/>
                        </a:cubicBezTo>
                        <a:cubicBezTo>
                          <a:pt x="7676" y="34290"/>
                          <a:pt x="0" y="26614"/>
                          <a:pt x="0" y="17145"/>
                        </a:cubicBezTo>
                        <a:cubicBezTo>
                          <a:pt x="0" y="7676"/>
                          <a:pt x="7676" y="0"/>
                          <a:pt x="17145" y="0"/>
                        </a:cubicBezTo>
                        <a:cubicBezTo>
                          <a:pt x="26614" y="0"/>
                          <a:pt x="34290" y="7676"/>
                          <a:pt x="34290" y="17145"/>
                        </a:cubicBezTo>
                        <a:close/>
                      </a:path>
                    </a:pathLst>
                  </a:custGeom>
                  <a:solidFill>
                    <a:srgbClr val="D73C50"/>
                  </a:solidFill>
                  <a:ln w="9525" cap="flat">
                    <a:noFill/>
                    <a:prstDash val="solid"/>
                    <a:miter/>
                  </a:ln>
                </p:spPr>
                <p:txBody>
                  <a:bodyPr rtlCol="0" anchor="ctr"/>
                  <a:lstStyle/>
                  <a:p>
                    <a:endParaRPr lang="en-US">
                      <a:latin typeface="Open Sans" panose="020B0606030504020204" pitchFamily="34" charset="0"/>
                      <a:ea typeface="Open Sans" panose="020B0606030504020204" pitchFamily="34" charset="0"/>
                      <a:cs typeface="Open Sans" panose="020B0606030504020204" pitchFamily="34" charset="0"/>
                    </a:endParaRPr>
                  </a:p>
                </p:txBody>
              </p:sp>
              <p:sp>
                <p:nvSpPr>
                  <p:cNvPr id="28" name="Freeform: Shape 27">
                    <a:extLst>
                      <a:ext uri="{FF2B5EF4-FFF2-40B4-BE49-F238E27FC236}">
                        <a16:creationId xmlns:a16="http://schemas.microsoft.com/office/drawing/2014/main" id="{931A247B-4BD9-D5F6-2007-95692FAC6510}"/>
                      </a:ext>
                    </a:extLst>
                  </p:cNvPr>
                  <p:cNvSpPr/>
                  <p:nvPr/>
                </p:nvSpPr>
                <p:spPr>
                  <a:xfrm>
                    <a:off x="2835592" y="4892992"/>
                    <a:ext cx="34289" cy="34290"/>
                  </a:xfrm>
                  <a:custGeom>
                    <a:avLst/>
                    <a:gdLst>
                      <a:gd name="connsiteX0" fmla="*/ 34290 w 34289"/>
                      <a:gd name="connsiteY0" fmla="*/ 17145 h 34290"/>
                      <a:gd name="connsiteX1" fmla="*/ 17145 w 34289"/>
                      <a:gd name="connsiteY1" fmla="*/ 34290 h 34290"/>
                      <a:gd name="connsiteX2" fmla="*/ 0 w 34289"/>
                      <a:gd name="connsiteY2" fmla="*/ 17145 h 34290"/>
                      <a:gd name="connsiteX3" fmla="*/ 17145 w 34289"/>
                      <a:gd name="connsiteY3" fmla="*/ 0 h 34290"/>
                      <a:gd name="connsiteX4" fmla="*/ 34290 w 34289"/>
                      <a:gd name="connsiteY4" fmla="*/ 17145 h 34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89" h="34290">
                        <a:moveTo>
                          <a:pt x="34290" y="17145"/>
                        </a:moveTo>
                        <a:cubicBezTo>
                          <a:pt x="34290" y="26614"/>
                          <a:pt x="26614" y="34290"/>
                          <a:pt x="17145" y="34290"/>
                        </a:cubicBezTo>
                        <a:cubicBezTo>
                          <a:pt x="7676" y="34290"/>
                          <a:pt x="0" y="26614"/>
                          <a:pt x="0" y="17145"/>
                        </a:cubicBezTo>
                        <a:cubicBezTo>
                          <a:pt x="0" y="7676"/>
                          <a:pt x="7676" y="0"/>
                          <a:pt x="17145" y="0"/>
                        </a:cubicBezTo>
                        <a:cubicBezTo>
                          <a:pt x="26614" y="0"/>
                          <a:pt x="34290" y="7676"/>
                          <a:pt x="34290" y="17145"/>
                        </a:cubicBezTo>
                        <a:close/>
                      </a:path>
                    </a:pathLst>
                  </a:custGeom>
                  <a:solidFill>
                    <a:srgbClr val="D73C50"/>
                  </a:solidFill>
                  <a:ln w="9525" cap="flat">
                    <a:noFill/>
                    <a:prstDash val="solid"/>
                    <a:miter/>
                  </a:ln>
                </p:spPr>
                <p:txBody>
                  <a:bodyPr rtlCol="0" anchor="ctr"/>
                  <a:lstStyle/>
                  <a:p>
                    <a:endParaRPr lang="en-US">
                      <a:latin typeface="Open Sans" panose="020B0606030504020204" pitchFamily="34" charset="0"/>
                      <a:ea typeface="Open Sans" panose="020B0606030504020204" pitchFamily="34" charset="0"/>
                      <a:cs typeface="Open Sans" panose="020B0606030504020204" pitchFamily="34" charset="0"/>
                    </a:endParaRPr>
                  </a:p>
                </p:txBody>
              </p:sp>
              <p:sp>
                <p:nvSpPr>
                  <p:cNvPr id="29" name="Freeform: Shape 28">
                    <a:extLst>
                      <a:ext uri="{FF2B5EF4-FFF2-40B4-BE49-F238E27FC236}">
                        <a16:creationId xmlns:a16="http://schemas.microsoft.com/office/drawing/2014/main" id="{B88CECE9-C373-C201-D228-9D57D25B1E17}"/>
                      </a:ext>
                    </a:extLst>
                  </p:cNvPr>
                  <p:cNvSpPr/>
                  <p:nvPr/>
                </p:nvSpPr>
                <p:spPr>
                  <a:xfrm>
                    <a:off x="3007995" y="4904422"/>
                    <a:ext cx="34289" cy="34290"/>
                  </a:xfrm>
                  <a:custGeom>
                    <a:avLst/>
                    <a:gdLst>
                      <a:gd name="connsiteX0" fmla="*/ 34290 w 34289"/>
                      <a:gd name="connsiteY0" fmla="*/ 17145 h 34290"/>
                      <a:gd name="connsiteX1" fmla="*/ 17145 w 34289"/>
                      <a:gd name="connsiteY1" fmla="*/ 34290 h 34290"/>
                      <a:gd name="connsiteX2" fmla="*/ 0 w 34289"/>
                      <a:gd name="connsiteY2" fmla="*/ 17145 h 34290"/>
                      <a:gd name="connsiteX3" fmla="*/ 17145 w 34289"/>
                      <a:gd name="connsiteY3" fmla="*/ 0 h 34290"/>
                      <a:gd name="connsiteX4" fmla="*/ 34290 w 34289"/>
                      <a:gd name="connsiteY4" fmla="*/ 17145 h 34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89" h="34290">
                        <a:moveTo>
                          <a:pt x="34290" y="17145"/>
                        </a:moveTo>
                        <a:cubicBezTo>
                          <a:pt x="34290" y="26614"/>
                          <a:pt x="26614" y="34290"/>
                          <a:pt x="17145" y="34290"/>
                        </a:cubicBezTo>
                        <a:cubicBezTo>
                          <a:pt x="7676" y="34290"/>
                          <a:pt x="0" y="26614"/>
                          <a:pt x="0" y="17145"/>
                        </a:cubicBezTo>
                        <a:cubicBezTo>
                          <a:pt x="0" y="7676"/>
                          <a:pt x="7676" y="0"/>
                          <a:pt x="17145" y="0"/>
                        </a:cubicBezTo>
                        <a:cubicBezTo>
                          <a:pt x="26614" y="0"/>
                          <a:pt x="34290" y="7676"/>
                          <a:pt x="34290" y="17145"/>
                        </a:cubicBezTo>
                        <a:close/>
                      </a:path>
                    </a:pathLst>
                  </a:custGeom>
                  <a:solidFill>
                    <a:srgbClr val="D73C50"/>
                  </a:solidFill>
                  <a:ln w="9525" cap="flat">
                    <a:noFill/>
                    <a:prstDash val="solid"/>
                    <a:miter/>
                  </a:ln>
                </p:spPr>
                <p:txBody>
                  <a:bodyPr rtlCol="0" anchor="ctr"/>
                  <a:lstStyle/>
                  <a:p>
                    <a:endParaRPr lang="en-US">
                      <a:latin typeface="Open Sans" panose="020B0606030504020204" pitchFamily="34" charset="0"/>
                      <a:ea typeface="Open Sans" panose="020B0606030504020204" pitchFamily="34" charset="0"/>
                      <a:cs typeface="Open Sans" panose="020B0606030504020204" pitchFamily="34" charset="0"/>
                    </a:endParaRPr>
                  </a:p>
                </p:txBody>
              </p:sp>
              <p:sp>
                <p:nvSpPr>
                  <p:cNvPr id="30" name="Freeform: Shape 29">
                    <a:extLst>
                      <a:ext uri="{FF2B5EF4-FFF2-40B4-BE49-F238E27FC236}">
                        <a16:creationId xmlns:a16="http://schemas.microsoft.com/office/drawing/2014/main" id="{325027AA-B39F-2C03-6D53-2A348B713B65}"/>
                      </a:ext>
                    </a:extLst>
                  </p:cNvPr>
                  <p:cNvSpPr/>
                  <p:nvPr/>
                </p:nvSpPr>
                <p:spPr>
                  <a:xfrm>
                    <a:off x="3181350" y="4916805"/>
                    <a:ext cx="34289" cy="34290"/>
                  </a:xfrm>
                  <a:custGeom>
                    <a:avLst/>
                    <a:gdLst>
                      <a:gd name="connsiteX0" fmla="*/ 34290 w 34289"/>
                      <a:gd name="connsiteY0" fmla="*/ 17145 h 34290"/>
                      <a:gd name="connsiteX1" fmla="*/ 17145 w 34289"/>
                      <a:gd name="connsiteY1" fmla="*/ 34290 h 34290"/>
                      <a:gd name="connsiteX2" fmla="*/ 0 w 34289"/>
                      <a:gd name="connsiteY2" fmla="*/ 17145 h 34290"/>
                      <a:gd name="connsiteX3" fmla="*/ 17145 w 34289"/>
                      <a:gd name="connsiteY3" fmla="*/ 0 h 34290"/>
                      <a:gd name="connsiteX4" fmla="*/ 34290 w 34289"/>
                      <a:gd name="connsiteY4" fmla="*/ 17145 h 34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89" h="34290">
                        <a:moveTo>
                          <a:pt x="34290" y="17145"/>
                        </a:moveTo>
                        <a:cubicBezTo>
                          <a:pt x="34290" y="26614"/>
                          <a:pt x="26614" y="34290"/>
                          <a:pt x="17145" y="34290"/>
                        </a:cubicBezTo>
                        <a:cubicBezTo>
                          <a:pt x="7676" y="34290"/>
                          <a:pt x="0" y="26614"/>
                          <a:pt x="0" y="17145"/>
                        </a:cubicBezTo>
                        <a:cubicBezTo>
                          <a:pt x="0" y="7676"/>
                          <a:pt x="7676" y="0"/>
                          <a:pt x="17145" y="0"/>
                        </a:cubicBezTo>
                        <a:cubicBezTo>
                          <a:pt x="26614" y="0"/>
                          <a:pt x="34290" y="7676"/>
                          <a:pt x="34290" y="17145"/>
                        </a:cubicBezTo>
                        <a:close/>
                      </a:path>
                    </a:pathLst>
                  </a:custGeom>
                  <a:solidFill>
                    <a:srgbClr val="D73C50"/>
                  </a:solidFill>
                  <a:ln w="9525" cap="flat">
                    <a:noFill/>
                    <a:prstDash val="solid"/>
                    <a:miter/>
                  </a:ln>
                </p:spPr>
                <p:txBody>
                  <a:bodyPr rtlCol="0" anchor="ctr"/>
                  <a:lstStyle/>
                  <a:p>
                    <a:endParaRPr lang="en-US">
                      <a:latin typeface="Open Sans" panose="020B0606030504020204" pitchFamily="34" charset="0"/>
                      <a:ea typeface="Open Sans" panose="020B0606030504020204" pitchFamily="34" charset="0"/>
                      <a:cs typeface="Open Sans" panose="020B0606030504020204" pitchFamily="34" charset="0"/>
                    </a:endParaRPr>
                  </a:p>
                </p:txBody>
              </p:sp>
              <p:sp>
                <p:nvSpPr>
                  <p:cNvPr id="31" name="Freeform: Shape 30">
                    <a:extLst>
                      <a:ext uri="{FF2B5EF4-FFF2-40B4-BE49-F238E27FC236}">
                        <a16:creationId xmlns:a16="http://schemas.microsoft.com/office/drawing/2014/main" id="{34CF67EC-8C99-E9F8-95F6-B89C045CE078}"/>
                      </a:ext>
                    </a:extLst>
                  </p:cNvPr>
                  <p:cNvSpPr/>
                  <p:nvPr/>
                </p:nvSpPr>
                <p:spPr>
                  <a:xfrm>
                    <a:off x="3353752" y="4927282"/>
                    <a:ext cx="34290" cy="34290"/>
                  </a:xfrm>
                  <a:custGeom>
                    <a:avLst/>
                    <a:gdLst>
                      <a:gd name="connsiteX0" fmla="*/ 34290 w 34290"/>
                      <a:gd name="connsiteY0" fmla="*/ 17145 h 34290"/>
                      <a:gd name="connsiteX1" fmla="*/ 17145 w 34290"/>
                      <a:gd name="connsiteY1" fmla="*/ 34290 h 34290"/>
                      <a:gd name="connsiteX2" fmla="*/ 0 w 34290"/>
                      <a:gd name="connsiteY2" fmla="*/ 17145 h 34290"/>
                      <a:gd name="connsiteX3" fmla="*/ 17145 w 34290"/>
                      <a:gd name="connsiteY3" fmla="*/ 0 h 34290"/>
                      <a:gd name="connsiteX4" fmla="*/ 34290 w 34290"/>
                      <a:gd name="connsiteY4" fmla="*/ 17145 h 34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90" h="34290">
                        <a:moveTo>
                          <a:pt x="34290" y="17145"/>
                        </a:moveTo>
                        <a:cubicBezTo>
                          <a:pt x="34290" y="26614"/>
                          <a:pt x="26614" y="34290"/>
                          <a:pt x="17145" y="34290"/>
                        </a:cubicBezTo>
                        <a:cubicBezTo>
                          <a:pt x="7676" y="34290"/>
                          <a:pt x="0" y="26614"/>
                          <a:pt x="0" y="17145"/>
                        </a:cubicBezTo>
                        <a:cubicBezTo>
                          <a:pt x="0" y="7676"/>
                          <a:pt x="7676" y="0"/>
                          <a:pt x="17145" y="0"/>
                        </a:cubicBezTo>
                        <a:cubicBezTo>
                          <a:pt x="26614" y="0"/>
                          <a:pt x="34290" y="7676"/>
                          <a:pt x="34290" y="17145"/>
                        </a:cubicBezTo>
                        <a:close/>
                      </a:path>
                    </a:pathLst>
                  </a:custGeom>
                  <a:solidFill>
                    <a:srgbClr val="D73C50"/>
                  </a:solidFill>
                  <a:ln w="9525" cap="flat">
                    <a:noFill/>
                    <a:prstDash val="solid"/>
                    <a:miter/>
                  </a:ln>
                </p:spPr>
                <p:txBody>
                  <a:bodyPr rtlCol="0" anchor="ctr"/>
                  <a:lstStyle/>
                  <a:p>
                    <a:endParaRPr lang="en-US">
                      <a:latin typeface="Open Sans" panose="020B0606030504020204" pitchFamily="34" charset="0"/>
                      <a:ea typeface="Open Sans" panose="020B0606030504020204" pitchFamily="34" charset="0"/>
                      <a:cs typeface="Open Sans" panose="020B0606030504020204" pitchFamily="34" charset="0"/>
                    </a:endParaRPr>
                  </a:p>
                </p:txBody>
              </p:sp>
              <p:sp>
                <p:nvSpPr>
                  <p:cNvPr id="32" name="Freeform: Shape 31">
                    <a:extLst>
                      <a:ext uri="{FF2B5EF4-FFF2-40B4-BE49-F238E27FC236}">
                        <a16:creationId xmlns:a16="http://schemas.microsoft.com/office/drawing/2014/main" id="{2D788E77-405F-407A-1215-236FC5BA4290}"/>
                      </a:ext>
                    </a:extLst>
                  </p:cNvPr>
                  <p:cNvSpPr/>
                  <p:nvPr/>
                </p:nvSpPr>
                <p:spPr>
                  <a:xfrm>
                    <a:off x="3527107" y="4937760"/>
                    <a:ext cx="34290" cy="34290"/>
                  </a:xfrm>
                  <a:custGeom>
                    <a:avLst/>
                    <a:gdLst>
                      <a:gd name="connsiteX0" fmla="*/ 34290 w 34290"/>
                      <a:gd name="connsiteY0" fmla="*/ 17145 h 34290"/>
                      <a:gd name="connsiteX1" fmla="*/ 17145 w 34290"/>
                      <a:gd name="connsiteY1" fmla="*/ 34290 h 34290"/>
                      <a:gd name="connsiteX2" fmla="*/ 0 w 34290"/>
                      <a:gd name="connsiteY2" fmla="*/ 17145 h 34290"/>
                      <a:gd name="connsiteX3" fmla="*/ 17145 w 34290"/>
                      <a:gd name="connsiteY3" fmla="*/ 0 h 34290"/>
                      <a:gd name="connsiteX4" fmla="*/ 34290 w 34290"/>
                      <a:gd name="connsiteY4" fmla="*/ 17145 h 34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90" h="34290">
                        <a:moveTo>
                          <a:pt x="34290" y="17145"/>
                        </a:moveTo>
                        <a:cubicBezTo>
                          <a:pt x="34290" y="26614"/>
                          <a:pt x="26614" y="34290"/>
                          <a:pt x="17145" y="34290"/>
                        </a:cubicBezTo>
                        <a:cubicBezTo>
                          <a:pt x="7676" y="34290"/>
                          <a:pt x="0" y="26614"/>
                          <a:pt x="0" y="17145"/>
                        </a:cubicBezTo>
                        <a:cubicBezTo>
                          <a:pt x="0" y="7676"/>
                          <a:pt x="7676" y="0"/>
                          <a:pt x="17145" y="0"/>
                        </a:cubicBezTo>
                        <a:cubicBezTo>
                          <a:pt x="26614" y="0"/>
                          <a:pt x="34290" y="7676"/>
                          <a:pt x="34290" y="17145"/>
                        </a:cubicBezTo>
                        <a:close/>
                      </a:path>
                    </a:pathLst>
                  </a:custGeom>
                  <a:solidFill>
                    <a:srgbClr val="D73C50"/>
                  </a:solidFill>
                  <a:ln w="9525" cap="flat">
                    <a:noFill/>
                    <a:prstDash val="solid"/>
                    <a:miter/>
                  </a:ln>
                </p:spPr>
                <p:txBody>
                  <a:bodyPr rtlCol="0" anchor="ctr"/>
                  <a:lstStyle/>
                  <a:p>
                    <a:endParaRPr lang="en-US">
                      <a:latin typeface="Open Sans" panose="020B0606030504020204" pitchFamily="34" charset="0"/>
                      <a:ea typeface="Open Sans" panose="020B0606030504020204" pitchFamily="34" charset="0"/>
                      <a:cs typeface="Open Sans" panose="020B0606030504020204" pitchFamily="34" charset="0"/>
                    </a:endParaRPr>
                  </a:p>
                </p:txBody>
              </p:sp>
              <p:sp>
                <p:nvSpPr>
                  <p:cNvPr id="33" name="Freeform: Shape 32">
                    <a:extLst>
                      <a:ext uri="{FF2B5EF4-FFF2-40B4-BE49-F238E27FC236}">
                        <a16:creationId xmlns:a16="http://schemas.microsoft.com/office/drawing/2014/main" id="{FC7DA60B-7D5B-F7FF-D5A4-51368B0A1A8D}"/>
                      </a:ext>
                    </a:extLst>
                  </p:cNvPr>
                  <p:cNvSpPr/>
                  <p:nvPr/>
                </p:nvSpPr>
                <p:spPr>
                  <a:xfrm>
                    <a:off x="3700462" y="4946332"/>
                    <a:ext cx="34290" cy="34290"/>
                  </a:xfrm>
                  <a:custGeom>
                    <a:avLst/>
                    <a:gdLst>
                      <a:gd name="connsiteX0" fmla="*/ 34290 w 34290"/>
                      <a:gd name="connsiteY0" fmla="*/ 17145 h 34290"/>
                      <a:gd name="connsiteX1" fmla="*/ 17145 w 34290"/>
                      <a:gd name="connsiteY1" fmla="*/ 34290 h 34290"/>
                      <a:gd name="connsiteX2" fmla="*/ 0 w 34290"/>
                      <a:gd name="connsiteY2" fmla="*/ 17145 h 34290"/>
                      <a:gd name="connsiteX3" fmla="*/ 17145 w 34290"/>
                      <a:gd name="connsiteY3" fmla="*/ 0 h 34290"/>
                      <a:gd name="connsiteX4" fmla="*/ 34290 w 34290"/>
                      <a:gd name="connsiteY4" fmla="*/ 17145 h 34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90" h="34290">
                        <a:moveTo>
                          <a:pt x="34290" y="17145"/>
                        </a:moveTo>
                        <a:cubicBezTo>
                          <a:pt x="34290" y="26614"/>
                          <a:pt x="26614" y="34290"/>
                          <a:pt x="17145" y="34290"/>
                        </a:cubicBezTo>
                        <a:cubicBezTo>
                          <a:pt x="7676" y="34290"/>
                          <a:pt x="0" y="26614"/>
                          <a:pt x="0" y="17145"/>
                        </a:cubicBezTo>
                        <a:cubicBezTo>
                          <a:pt x="0" y="7676"/>
                          <a:pt x="7676" y="0"/>
                          <a:pt x="17145" y="0"/>
                        </a:cubicBezTo>
                        <a:cubicBezTo>
                          <a:pt x="26614" y="0"/>
                          <a:pt x="34290" y="7676"/>
                          <a:pt x="34290" y="17145"/>
                        </a:cubicBezTo>
                        <a:close/>
                      </a:path>
                    </a:pathLst>
                  </a:custGeom>
                  <a:solidFill>
                    <a:srgbClr val="D73C50"/>
                  </a:solidFill>
                  <a:ln w="9525" cap="flat">
                    <a:noFill/>
                    <a:prstDash val="solid"/>
                    <a:miter/>
                  </a:ln>
                </p:spPr>
                <p:txBody>
                  <a:bodyPr rtlCol="0" anchor="ctr"/>
                  <a:lstStyle/>
                  <a:p>
                    <a:endParaRPr lang="en-US">
                      <a:latin typeface="Open Sans" panose="020B0606030504020204" pitchFamily="34" charset="0"/>
                      <a:ea typeface="Open Sans" panose="020B0606030504020204" pitchFamily="34" charset="0"/>
                      <a:cs typeface="Open Sans" panose="020B0606030504020204" pitchFamily="34" charset="0"/>
                    </a:endParaRPr>
                  </a:p>
                </p:txBody>
              </p:sp>
              <p:sp>
                <p:nvSpPr>
                  <p:cNvPr id="34" name="Freeform: Shape 33">
                    <a:extLst>
                      <a:ext uri="{FF2B5EF4-FFF2-40B4-BE49-F238E27FC236}">
                        <a16:creationId xmlns:a16="http://schemas.microsoft.com/office/drawing/2014/main" id="{FBC6B042-DEE8-ED11-A1F2-846446BD8074}"/>
                      </a:ext>
                    </a:extLst>
                  </p:cNvPr>
                  <p:cNvSpPr/>
                  <p:nvPr/>
                </p:nvSpPr>
                <p:spPr>
                  <a:xfrm>
                    <a:off x="3872865" y="4953952"/>
                    <a:ext cx="34290" cy="34290"/>
                  </a:xfrm>
                  <a:custGeom>
                    <a:avLst/>
                    <a:gdLst>
                      <a:gd name="connsiteX0" fmla="*/ 34290 w 34290"/>
                      <a:gd name="connsiteY0" fmla="*/ 17145 h 34290"/>
                      <a:gd name="connsiteX1" fmla="*/ 17145 w 34290"/>
                      <a:gd name="connsiteY1" fmla="*/ 34290 h 34290"/>
                      <a:gd name="connsiteX2" fmla="*/ 0 w 34290"/>
                      <a:gd name="connsiteY2" fmla="*/ 17145 h 34290"/>
                      <a:gd name="connsiteX3" fmla="*/ 17145 w 34290"/>
                      <a:gd name="connsiteY3" fmla="*/ 0 h 34290"/>
                      <a:gd name="connsiteX4" fmla="*/ 34290 w 34290"/>
                      <a:gd name="connsiteY4" fmla="*/ 17145 h 34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90" h="34290">
                        <a:moveTo>
                          <a:pt x="34290" y="17145"/>
                        </a:moveTo>
                        <a:cubicBezTo>
                          <a:pt x="34290" y="26614"/>
                          <a:pt x="26614" y="34290"/>
                          <a:pt x="17145" y="34290"/>
                        </a:cubicBezTo>
                        <a:cubicBezTo>
                          <a:pt x="7676" y="34290"/>
                          <a:pt x="0" y="26614"/>
                          <a:pt x="0" y="17145"/>
                        </a:cubicBezTo>
                        <a:cubicBezTo>
                          <a:pt x="0" y="7676"/>
                          <a:pt x="7676" y="0"/>
                          <a:pt x="17145" y="0"/>
                        </a:cubicBezTo>
                        <a:cubicBezTo>
                          <a:pt x="26614" y="0"/>
                          <a:pt x="34290" y="7676"/>
                          <a:pt x="34290" y="17145"/>
                        </a:cubicBezTo>
                        <a:close/>
                      </a:path>
                    </a:pathLst>
                  </a:custGeom>
                  <a:solidFill>
                    <a:srgbClr val="D73C50"/>
                  </a:solidFill>
                  <a:ln w="9525" cap="flat">
                    <a:noFill/>
                    <a:prstDash val="solid"/>
                    <a:miter/>
                  </a:ln>
                </p:spPr>
                <p:txBody>
                  <a:bodyPr rtlCol="0" anchor="ctr"/>
                  <a:lstStyle/>
                  <a:p>
                    <a:endParaRPr lang="en-US">
                      <a:latin typeface="Open Sans" panose="020B0606030504020204" pitchFamily="34" charset="0"/>
                      <a:ea typeface="Open Sans" panose="020B0606030504020204" pitchFamily="34" charset="0"/>
                      <a:cs typeface="Open Sans" panose="020B0606030504020204" pitchFamily="34" charset="0"/>
                    </a:endParaRPr>
                  </a:p>
                </p:txBody>
              </p:sp>
              <p:sp>
                <p:nvSpPr>
                  <p:cNvPr id="35" name="Freeform: Shape 34">
                    <a:extLst>
                      <a:ext uri="{FF2B5EF4-FFF2-40B4-BE49-F238E27FC236}">
                        <a16:creationId xmlns:a16="http://schemas.microsoft.com/office/drawing/2014/main" id="{8583B1E6-52CD-C57A-EBE3-2ACBEE772945}"/>
                      </a:ext>
                    </a:extLst>
                  </p:cNvPr>
                  <p:cNvSpPr/>
                  <p:nvPr/>
                </p:nvSpPr>
                <p:spPr>
                  <a:xfrm>
                    <a:off x="4046220" y="4961572"/>
                    <a:ext cx="34290" cy="34290"/>
                  </a:xfrm>
                  <a:custGeom>
                    <a:avLst/>
                    <a:gdLst>
                      <a:gd name="connsiteX0" fmla="*/ 34290 w 34290"/>
                      <a:gd name="connsiteY0" fmla="*/ 17145 h 34290"/>
                      <a:gd name="connsiteX1" fmla="*/ 17145 w 34290"/>
                      <a:gd name="connsiteY1" fmla="*/ 34290 h 34290"/>
                      <a:gd name="connsiteX2" fmla="*/ 0 w 34290"/>
                      <a:gd name="connsiteY2" fmla="*/ 17145 h 34290"/>
                      <a:gd name="connsiteX3" fmla="*/ 17145 w 34290"/>
                      <a:gd name="connsiteY3" fmla="*/ 0 h 34290"/>
                      <a:gd name="connsiteX4" fmla="*/ 34290 w 34290"/>
                      <a:gd name="connsiteY4" fmla="*/ 17145 h 34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90" h="34290">
                        <a:moveTo>
                          <a:pt x="34290" y="17145"/>
                        </a:moveTo>
                        <a:cubicBezTo>
                          <a:pt x="34290" y="26614"/>
                          <a:pt x="26614" y="34290"/>
                          <a:pt x="17145" y="34290"/>
                        </a:cubicBezTo>
                        <a:cubicBezTo>
                          <a:pt x="7676" y="34290"/>
                          <a:pt x="0" y="26614"/>
                          <a:pt x="0" y="17145"/>
                        </a:cubicBezTo>
                        <a:cubicBezTo>
                          <a:pt x="0" y="7676"/>
                          <a:pt x="7676" y="0"/>
                          <a:pt x="17145" y="0"/>
                        </a:cubicBezTo>
                        <a:cubicBezTo>
                          <a:pt x="26614" y="0"/>
                          <a:pt x="34290" y="7676"/>
                          <a:pt x="34290" y="17145"/>
                        </a:cubicBezTo>
                        <a:close/>
                      </a:path>
                    </a:pathLst>
                  </a:custGeom>
                  <a:solidFill>
                    <a:srgbClr val="D73C50"/>
                  </a:solidFill>
                  <a:ln w="9525" cap="flat">
                    <a:noFill/>
                    <a:prstDash val="solid"/>
                    <a:miter/>
                  </a:ln>
                </p:spPr>
                <p:txBody>
                  <a:bodyPr rtlCol="0" anchor="ctr"/>
                  <a:lstStyle/>
                  <a:p>
                    <a:endParaRPr lang="en-US">
                      <a:latin typeface="Open Sans" panose="020B0606030504020204" pitchFamily="34" charset="0"/>
                      <a:ea typeface="Open Sans" panose="020B0606030504020204" pitchFamily="34" charset="0"/>
                      <a:cs typeface="Open Sans" panose="020B0606030504020204" pitchFamily="34" charset="0"/>
                    </a:endParaRPr>
                  </a:p>
                </p:txBody>
              </p:sp>
              <p:sp>
                <p:nvSpPr>
                  <p:cNvPr id="36" name="Freeform: Shape 35">
                    <a:extLst>
                      <a:ext uri="{FF2B5EF4-FFF2-40B4-BE49-F238E27FC236}">
                        <a16:creationId xmlns:a16="http://schemas.microsoft.com/office/drawing/2014/main" id="{15A97127-8D02-DDE4-E154-4E5019B29DE7}"/>
                      </a:ext>
                    </a:extLst>
                  </p:cNvPr>
                  <p:cNvSpPr/>
                  <p:nvPr/>
                </p:nvSpPr>
                <p:spPr>
                  <a:xfrm>
                    <a:off x="4218622" y="4968240"/>
                    <a:ext cx="34290" cy="34290"/>
                  </a:xfrm>
                  <a:custGeom>
                    <a:avLst/>
                    <a:gdLst>
                      <a:gd name="connsiteX0" fmla="*/ 34290 w 34290"/>
                      <a:gd name="connsiteY0" fmla="*/ 17145 h 34290"/>
                      <a:gd name="connsiteX1" fmla="*/ 17145 w 34290"/>
                      <a:gd name="connsiteY1" fmla="*/ 34290 h 34290"/>
                      <a:gd name="connsiteX2" fmla="*/ 0 w 34290"/>
                      <a:gd name="connsiteY2" fmla="*/ 17145 h 34290"/>
                      <a:gd name="connsiteX3" fmla="*/ 17145 w 34290"/>
                      <a:gd name="connsiteY3" fmla="*/ 0 h 34290"/>
                      <a:gd name="connsiteX4" fmla="*/ 34290 w 34290"/>
                      <a:gd name="connsiteY4" fmla="*/ 17145 h 34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90" h="34290">
                        <a:moveTo>
                          <a:pt x="34290" y="17145"/>
                        </a:moveTo>
                        <a:cubicBezTo>
                          <a:pt x="34290" y="26614"/>
                          <a:pt x="26614" y="34290"/>
                          <a:pt x="17145" y="34290"/>
                        </a:cubicBezTo>
                        <a:cubicBezTo>
                          <a:pt x="7676" y="34290"/>
                          <a:pt x="0" y="26614"/>
                          <a:pt x="0" y="17145"/>
                        </a:cubicBezTo>
                        <a:cubicBezTo>
                          <a:pt x="0" y="7676"/>
                          <a:pt x="7676" y="0"/>
                          <a:pt x="17145" y="0"/>
                        </a:cubicBezTo>
                        <a:cubicBezTo>
                          <a:pt x="26614" y="0"/>
                          <a:pt x="34290" y="7676"/>
                          <a:pt x="34290" y="17145"/>
                        </a:cubicBezTo>
                        <a:close/>
                      </a:path>
                    </a:pathLst>
                  </a:custGeom>
                  <a:solidFill>
                    <a:srgbClr val="D73C50"/>
                  </a:solidFill>
                  <a:ln w="9525" cap="flat">
                    <a:noFill/>
                    <a:prstDash val="solid"/>
                    <a:miter/>
                  </a:ln>
                </p:spPr>
                <p:txBody>
                  <a:bodyPr rtlCol="0" anchor="ctr"/>
                  <a:lstStyle/>
                  <a:p>
                    <a:endParaRPr lang="en-US">
                      <a:latin typeface="Open Sans" panose="020B0606030504020204" pitchFamily="34" charset="0"/>
                      <a:ea typeface="Open Sans" panose="020B0606030504020204" pitchFamily="34" charset="0"/>
                      <a:cs typeface="Open Sans" panose="020B0606030504020204" pitchFamily="34" charset="0"/>
                    </a:endParaRPr>
                  </a:p>
                </p:txBody>
              </p:sp>
              <p:sp>
                <p:nvSpPr>
                  <p:cNvPr id="37" name="Freeform: Shape 36">
                    <a:extLst>
                      <a:ext uri="{FF2B5EF4-FFF2-40B4-BE49-F238E27FC236}">
                        <a16:creationId xmlns:a16="http://schemas.microsoft.com/office/drawing/2014/main" id="{D3C82BB8-5E43-7EC8-A36A-A23A28A57A83}"/>
                      </a:ext>
                    </a:extLst>
                  </p:cNvPr>
                  <p:cNvSpPr/>
                  <p:nvPr/>
                </p:nvSpPr>
                <p:spPr>
                  <a:xfrm>
                    <a:off x="4391977" y="4973002"/>
                    <a:ext cx="34290" cy="34290"/>
                  </a:xfrm>
                  <a:custGeom>
                    <a:avLst/>
                    <a:gdLst>
                      <a:gd name="connsiteX0" fmla="*/ 34290 w 34290"/>
                      <a:gd name="connsiteY0" fmla="*/ 17145 h 34290"/>
                      <a:gd name="connsiteX1" fmla="*/ 17145 w 34290"/>
                      <a:gd name="connsiteY1" fmla="*/ 34290 h 34290"/>
                      <a:gd name="connsiteX2" fmla="*/ 0 w 34290"/>
                      <a:gd name="connsiteY2" fmla="*/ 17145 h 34290"/>
                      <a:gd name="connsiteX3" fmla="*/ 17145 w 34290"/>
                      <a:gd name="connsiteY3" fmla="*/ 0 h 34290"/>
                      <a:gd name="connsiteX4" fmla="*/ 34290 w 34290"/>
                      <a:gd name="connsiteY4" fmla="*/ 17145 h 34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90" h="34290">
                        <a:moveTo>
                          <a:pt x="34290" y="17145"/>
                        </a:moveTo>
                        <a:cubicBezTo>
                          <a:pt x="34290" y="26614"/>
                          <a:pt x="26614" y="34290"/>
                          <a:pt x="17145" y="34290"/>
                        </a:cubicBezTo>
                        <a:cubicBezTo>
                          <a:pt x="7676" y="34290"/>
                          <a:pt x="0" y="26614"/>
                          <a:pt x="0" y="17145"/>
                        </a:cubicBezTo>
                        <a:cubicBezTo>
                          <a:pt x="0" y="7676"/>
                          <a:pt x="7676" y="0"/>
                          <a:pt x="17145" y="0"/>
                        </a:cubicBezTo>
                        <a:cubicBezTo>
                          <a:pt x="26614" y="0"/>
                          <a:pt x="34290" y="7676"/>
                          <a:pt x="34290" y="17145"/>
                        </a:cubicBezTo>
                        <a:close/>
                      </a:path>
                    </a:pathLst>
                  </a:custGeom>
                  <a:solidFill>
                    <a:srgbClr val="D73C50"/>
                  </a:solidFill>
                  <a:ln w="9525" cap="flat">
                    <a:noFill/>
                    <a:prstDash val="solid"/>
                    <a:miter/>
                  </a:ln>
                </p:spPr>
                <p:txBody>
                  <a:bodyPr rtlCol="0" anchor="ctr"/>
                  <a:lstStyle/>
                  <a:p>
                    <a:endParaRPr lang="en-US">
                      <a:latin typeface="Open Sans" panose="020B0606030504020204" pitchFamily="34" charset="0"/>
                      <a:ea typeface="Open Sans" panose="020B0606030504020204" pitchFamily="34" charset="0"/>
                      <a:cs typeface="Open Sans" panose="020B0606030504020204" pitchFamily="34" charset="0"/>
                    </a:endParaRPr>
                  </a:p>
                </p:txBody>
              </p:sp>
              <p:sp>
                <p:nvSpPr>
                  <p:cNvPr id="38" name="Freeform: Shape 37">
                    <a:extLst>
                      <a:ext uri="{FF2B5EF4-FFF2-40B4-BE49-F238E27FC236}">
                        <a16:creationId xmlns:a16="http://schemas.microsoft.com/office/drawing/2014/main" id="{C25F9300-3F91-5647-D83D-785D40DB778F}"/>
                      </a:ext>
                    </a:extLst>
                  </p:cNvPr>
                  <p:cNvSpPr/>
                  <p:nvPr/>
                </p:nvSpPr>
                <p:spPr>
                  <a:xfrm>
                    <a:off x="4564380" y="4978717"/>
                    <a:ext cx="34290" cy="34290"/>
                  </a:xfrm>
                  <a:custGeom>
                    <a:avLst/>
                    <a:gdLst>
                      <a:gd name="connsiteX0" fmla="*/ 34290 w 34290"/>
                      <a:gd name="connsiteY0" fmla="*/ 17145 h 34290"/>
                      <a:gd name="connsiteX1" fmla="*/ 17145 w 34290"/>
                      <a:gd name="connsiteY1" fmla="*/ 34290 h 34290"/>
                      <a:gd name="connsiteX2" fmla="*/ 0 w 34290"/>
                      <a:gd name="connsiteY2" fmla="*/ 17145 h 34290"/>
                      <a:gd name="connsiteX3" fmla="*/ 17145 w 34290"/>
                      <a:gd name="connsiteY3" fmla="*/ 0 h 34290"/>
                      <a:gd name="connsiteX4" fmla="*/ 34290 w 34290"/>
                      <a:gd name="connsiteY4" fmla="*/ 17145 h 34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90" h="34290">
                        <a:moveTo>
                          <a:pt x="34290" y="17145"/>
                        </a:moveTo>
                        <a:cubicBezTo>
                          <a:pt x="34290" y="26614"/>
                          <a:pt x="26614" y="34290"/>
                          <a:pt x="17145" y="34290"/>
                        </a:cubicBezTo>
                        <a:cubicBezTo>
                          <a:pt x="7676" y="34290"/>
                          <a:pt x="0" y="26614"/>
                          <a:pt x="0" y="17145"/>
                        </a:cubicBezTo>
                        <a:cubicBezTo>
                          <a:pt x="0" y="7676"/>
                          <a:pt x="7676" y="0"/>
                          <a:pt x="17145" y="0"/>
                        </a:cubicBezTo>
                        <a:cubicBezTo>
                          <a:pt x="26614" y="0"/>
                          <a:pt x="34290" y="7676"/>
                          <a:pt x="34290" y="17145"/>
                        </a:cubicBezTo>
                        <a:close/>
                      </a:path>
                    </a:pathLst>
                  </a:custGeom>
                  <a:solidFill>
                    <a:srgbClr val="D73C50"/>
                  </a:solidFill>
                  <a:ln w="9525" cap="flat">
                    <a:noFill/>
                    <a:prstDash val="solid"/>
                    <a:miter/>
                  </a:ln>
                </p:spPr>
                <p:txBody>
                  <a:bodyPr rtlCol="0" anchor="ctr"/>
                  <a:lstStyle/>
                  <a:p>
                    <a:endParaRPr lang="en-US">
                      <a:latin typeface="Open Sans" panose="020B0606030504020204" pitchFamily="34" charset="0"/>
                      <a:ea typeface="Open Sans" panose="020B0606030504020204" pitchFamily="34" charset="0"/>
                      <a:cs typeface="Open Sans" panose="020B0606030504020204" pitchFamily="34" charset="0"/>
                    </a:endParaRPr>
                  </a:p>
                </p:txBody>
              </p:sp>
              <p:sp>
                <p:nvSpPr>
                  <p:cNvPr id="39" name="Freeform: Shape 38">
                    <a:extLst>
                      <a:ext uri="{FF2B5EF4-FFF2-40B4-BE49-F238E27FC236}">
                        <a16:creationId xmlns:a16="http://schemas.microsoft.com/office/drawing/2014/main" id="{291DBCBD-D417-8213-5CFE-B56EDC6270FF}"/>
                      </a:ext>
                    </a:extLst>
                  </p:cNvPr>
                  <p:cNvSpPr/>
                  <p:nvPr/>
                </p:nvSpPr>
                <p:spPr>
                  <a:xfrm>
                    <a:off x="4737735" y="4982527"/>
                    <a:ext cx="34290" cy="34290"/>
                  </a:xfrm>
                  <a:custGeom>
                    <a:avLst/>
                    <a:gdLst>
                      <a:gd name="connsiteX0" fmla="*/ 34290 w 34290"/>
                      <a:gd name="connsiteY0" fmla="*/ 17145 h 34290"/>
                      <a:gd name="connsiteX1" fmla="*/ 17145 w 34290"/>
                      <a:gd name="connsiteY1" fmla="*/ 34290 h 34290"/>
                      <a:gd name="connsiteX2" fmla="*/ 0 w 34290"/>
                      <a:gd name="connsiteY2" fmla="*/ 17145 h 34290"/>
                      <a:gd name="connsiteX3" fmla="*/ 17145 w 34290"/>
                      <a:gd name="connsiteY3" fmla="*/ 0 h 34290"/>
                      <a:gd name="connsiteX4" fmla="*/ 34290 w 34290"/>
                      <a:gd name="connsiteY4" fmla="*/ 17145 h 34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90" h="34290">
                        <a:moveTo>
                          <a:pt x="34290" y="17145"/>
                        </a:moveTo>
                        <a:cubicBezTo>
                          <a:pt x="34290" y="26614"/>
                          <a:pt x="26614" y="34290"/>
                          <a:pt x="17145" y="34290"/>
                        </a:cubicBezTo>
                        <a:cubicBezTo>
                          <a:pt x="7676" y="34290"/>
                          <a:pt x="0" y="26614"/>
                          <a:pt x="0" y="17145"/>
                        </a:cubicBezTo>
                        <a:cubicBezTo>
                          <a:pt x="0" y="7676"/>
                          <a:pt x="7676" y="0"/>
                          <a:pt x="17145" y="0"/>
                        </a:cubicBezTo>
                        <a:cubicBezTo>
                          <a:pt x="26614" y="0"/>
                          <a:pt x="34290" y="7676"/>
                          <a:pt x="34290" y="17145"/>
                        </a:cubicBezTo>
                        <a:close/>
                      </a:path>
                    </a:pathLst>
                  </a:custGeom>
                  <a:solidFill>
                    <a:srgbClr val="D73C50"/>
                  </a:solidFill>
                  <a:ln w="9525" cap="flat">
                    <a:noFill/>
                    <a:prstDash val="solid"/>
                    <a:miter/>
                  </a:ln>
                </p:spPr>
                <p:txBody>
                  <a:bodyPr rtlCol="0" anchor="ctr"/>
                  <a:lstStyle/>
                  <a:p>
                    <a:endParaRPr lang="en-US">
                      <a:latin typeface="Open Sans" panose="020B0606030504020204" pitchFamily="34" charset="0"/>
                      <a:ea typeface="Open Sans" panose="020B0606030504020204" pitchFamily="34" charset="0"/>
                      <a:cs typeface="Open Sans" panose="020B0606030504020204" pitchFamily="34" charset="0"/>
                    </a:endParaRPr>
                  </a:p>
                </p:txBody>
              </p:sp>
              <p:sp>
                <p:nvSpPr>
                  <p:cNvPr id="40" name="Freeform: Shape 39">
                    <a:extLst>
                      <a:ext uri="{FF2B5EF4-FFF2-40B4-BE49-F238E27FC236}">
                        <a16:creationId xmlns:a16="http://schemas.microsoft.com/office/drawing/2014/main" id="{AA3886AA-C032-1364-E3B7-9D9D86BA8891}"/>
                      </a:ext>
                    </a:extLst>
                  </p:cNvPr>
                  <p:cNvSpPr/>
                  <p:nvPr/>
                </p:nvSpPr>
                <p:spPr>
                  <a:xfrm>
                    <a:off x="4911090" y="4987290"/>
                    <a:ext cx="34290" cy="34290"/>
                  </a:xfrm>
                  <a:custGeom>
                    <a:avLst/>
                    <a:gdLst>
                      <a:gd name="connsiteX0" fmla="*/ 34290 w 34290"/>
                      <a:gd name="connsiteY0" fmla="*/ 17145 h 34290"/>
                      <a:gd name="connsiteX1" fmla="*/ 17145 w 34290"/>
                      <a:gd name="connsiteY1" fmla="*/ 34290 h 34290"/>
                      <a:gd name="connsiteX2" fmla="*/ 0 w 34290"/>
                      <a:gd name="connsiteY2" fmla="*/ 17145 h 34290"/>
                      <a:gd name="connsiteX3" fmla="*/ 17145 w 34290"/>
                      <a:gd name="connsiteY3" fmla="*/ 0 h 34290"/>
                      <a:gd name="connsiteX4" fmla="*/ 34290 w 34290"/>
                      <a:gd name="connsiteY4" fmla="*/ 17145 h 34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90" h="34290">
                        <a:moveTo>
                          <a:pt x="34290" y="17145"/>
                        </a:moveTo>
                        <a:cubicBezTo>
                          <a:pt x="34290" y="26614"/>
                          <a:pt x="26614" y="34290"/>
                          <a:pt x="17145" y="34290"/>
                        </a:cubicBezTo>
                        <a:cubicBezTo>
                          <a:pt x="7676" y="34290"/>
                          <a:pt x="0" y="26614"/>
                          <a:pt x="0" y="17145"/>
                        </a:cubicBezTo>
                        <a:cubicBezTo>
                          <a:pt x="0" y="7676"/>
                          <a:pt x="7676" y="0"/>
                          <a:pt x="17145" y="0"/>
                        </a:cubicBezTo>
                        <a:cubicBezTo>
                          <a:pt x="26614" y="0"/>
                          <a:pt x="34290" y="7676"/>
                          <a:pt x="34290" y="17145"/>
                        </a:cubicBezTo>
                        <a:close/>
                      </a:path>
                    </a:pathLst>
                  </a:custGeom>
                  <a:solidFill>
                    <a:srgbClr val="D73C50"/>
                  </a:solidFill>
                  <a:ln w="9525" cap="flat">
                    <a:noFill/>
                    <a:prstDash val="solid"/>
                    <a:miter/>
                  </a:ln>
                </p:spPr>
                <p:txBody>
                  <a:bodyPr rtlCol="0" anchor="ctr"/>
                  <a:lstStyle/>
                  <a:p>
                    <a:endParaRPr lang="en-US">
                      <a:latin typeface="Open Sans" panose="020B0606030504020204" pitchFamily="34" charset="0"/>
                      <a:ea typeface="Open Sans" panose="020B0606030504020204" pitchFamily="34" charset="0"/>
                      <a:cs typeface="Open Sans" panose="020B0606030504020204" pitchFamily="34" charset="0"/>
                    </a:endParaRPr>
                  </a:p>
                </p:txBody>
              </p:sp>
              <p:sp>
                <p:nvSpPr>
                  <p:cNvPr id="41" name="Freeform: Shape 40">
                    <a:extLst>
                      <a:ext uri="{FF2B5EF4-FFF2-40B4-BE49-F238E27FC236}">
                        <a16:creationId xmlns:a16="http://schemas.microsoft.com/office/drawing/2014/main" id="{583F454C-1E9F-4D54-2447-8EFE2D71CEE7}"/>
                      </a:ext>
                    </a:extLst>
                  </p:cNvPr>
                  <p:cNvSpPr/>
                  <p:nvPr/>
                </p:nvSpPr>
                <p:spPr>
                  <a:xfrm>
                    <a:off x="5083492" y="4992052"/>
                    <a:ext cx="34290" cy="34290"/>
                  </a:xfrm>
                  <a:custGeom>
                    <a:avLst/>
                    <a:gdLst>
                      <a:gd name="connsiteX0" fmla="*/ 34290 w 34290"/>
                      <a:gd name="connsiteY0" fmla="*/ 17145 h 34290"/>
                      <a:gd name="connsiteX1" fmla="*/ 17145 w 34290"/>
                      <a:gd name="connsiteY1" fmla="*/ 34290 h 34290"/>
                      <a:gd name="connsiteX2" fmla="*/ 0 w 34290"/>
                      <a:gd name="connsiteY2" fmla="*/ 17145 h 34290"/>
                      <a:gd name="connsiteX3" fmla="*/ 17145 w 34290"/>
                      <a:gd name="connsiteY3" fmla="*/ 0 h 34290"/>
                      <a:gd name="connsiteX4" fmla="*/ 34290 w 34290"/>
                      <a:gd name="connsiteY4" fmla="*/ 17145 h 34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90" h="34290">
                        <a:moveTo>
                          <a:pt x="34290" y="17145"/>
                        </a:moveTo>
                        <a:cubicBezTo>
                          <a:pt x="34290" y="26614"/>
                          <a:pt x="26614" y="34290"/>
                          <a:pt x="17145" y="34290"/>
                        </a:cubicBezTo>
                        <a:cubicBezTo>
                          <a:pt x="7676" y="34290"/>
                          <a:pt x="0" y="26614"/>
                          <a:pt x="0" y="17145"/>
                        </a:cubicBezTo>
                        <a:cubicBezTo>
                          <a:pt x="0" y="7676"/>
                          <a:pt x="7676" y="0"/>
                          <a:pt x="17145" y="0"/>
                        </a:cubicBezTo>
                        <a:cubicBezTo>
                          <a:pt x="26614" y="0"/>
                          <a:pt x="34290" y="7676"/>
                          <a:pt x="34290" y="17145"/>
                        </a:cubicBezTo>
                        <a:close/>
                      </a:path>
                    </a:pathLst>
                  </a:custGeom>
                  <a:solidFill>
                    <a:srgbClr val="D73C50"/>
                  </a:solidFill>
                  <a:ln w="9525" cap="flat">
                    <a:noFill/>
                    <a:prstDash val="solid"/>
                    <a:miter/>
                  </a:ln>
                </p:spPr>
                <p:txBody>
                  <a:bodyPr rtlCol="0" anchor="ctr"/>
                  <a:lstStyle/>
                  <a:p>
                    <a:endParaRPr lang="en-US">
                      <a:latin typeface="Open Sans" panose="020B0606030504020204" pitchFamily="34" charset="0"/>
                      <a:ea typeface="Open Sans" panose="020B0606030504020204" pitchFamily="34" charset="0"/>
                      <a:cs typeface="Open Sans" panose="020B0606030504020204" pitchFamily="34" charset="0"/>
                    </a:endParaRPr>
                  </a:p>
                </p:txBody>
              </p:sp>
              <p:sp>
                <p:nvSpPr>
                  <p:cNvPr id="42" name="Freeform: Shape 41">
                    <a:extLst>
                      <a:ext uri="{FF2B5EF4-FFF2-40B4-BE49-F238E27FC236}">
                        <a16:creationId xmlns:a16="http://schemas.microsoft.com/office/drawing/2014/main" id="{83DEEA28-8941-C3A4-9703-07240280B672}"/>
                      </a:ext>
                    </a:extLst>
                  </p:cNvPr>
                  <p:cNvSpPr/>
                  <p:nvPr/>
                </p:nvSpPr>
                <p:spPr>
                  <a:xfrm>
                    <a:off x="5256847" y="4995862"/>
                    <a:ext cx="34290" cy="34290"/>
                  </a:xfrm>
                  <a:custGeom>
                    <a:avLst/>
                    <a:gdLst>
                      <a:gd name="connsiteX0" fmla="*/ 34290 w 34290"/>
                      <a:gd name="connsiteY0" fmla="*/ 17145 h 34290"/>
                      <a:gd name="connsiteX1" fmla="*/ 17145 w 34290"/>
                      <a:gd name="connsiteY1" fmla="*/ 34290 h 34290"/>
                      <a:gd name="connsiteX2" fmla="*/ 0 w 34290"/>
                      <a:gd name="connsiteY2" fmla="*/ 17145 h 34290"/>
                      <a:gd name="connsiteX3" fmla="*/ 17145 w 34290"/>
                      <a:gd name="connsiteY3" fmla="*/ 0 h 34290"/>
                      <a:gd name="connsiteX4" fmla="*/ 34290 w 34290"/>
                      <a:gd name="connsiteY4" fmla="*/ 17145 h 34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90" h="34290">
                        <a:moveTo>
                          <a:pt x="34290" y="17145"/>
                        </a:moveTo>
                        <a:cubicBezTo>
                          <a:pt x="34290" y="26614"/>
                          <a:pt x="26614" y="34290"/>
                          <a:pt x="17145" y="34290"/>
                        </a:cubicBezTo>
                        <a:cubicBezTo>
                          <a:pt x="7676" y="34290"/>
                          <a:pt x="0" y="26614"/>
                          <a:pt x="0" y="17145"/>
                        </a:cubicBezTo>
                        <a:cubicBezTo>
                          <a:pt x="0" y="7676"/>
                          <a:pt x="7676" y="0"/>
                          <a:pt x="17145" y="0"/>
                        </a:cubicBezTo>
                        <a:cubicBezTo>
                          <a:pt x="26614" y="0"/>
                          <a:pt x="34290" y="7676"/>
                          <a:pt x="34290" y="17145"/>
                        </a:cubicBezTo>
                        <a:close/>
                      </a:path>
                    </a:pathLst>
                  </a:custGeom>
                  <a:solidFill>
                    <a:srgbClr val="D73C50"/>
                  </a:solidFill>
                  <a:ln w="9525" cap="flat">
                    <a:noFill/>
                    <a:prstDash val="solid"/>
                    <a:miter/>
                  </a:ln>
                </p:spPr>
                <p:txBody>
                  <a:bodyPr rtlCol="0" anchor="ctr"/>
                  <a:lstStyle/>
                  <a:p>
                    <a:endParaRPr lang="en-US">
                      <a:latin typeface="Open Sans" panose="020B0606030504020204" pitchFamily="34" charset="0"/>
                      <a:ea typeface="Open Sans" panose="020B0606030504020204" pitchFamily="34" charset="0"/>
                      <a:cs typeface="Open Sans" panose="020B0606030504020204" pitchFamily="34" charset="0"/>
                    </a:endParaRPr>
                  </a:p>
                </p:txBody>
              </p:sp>
              <p:sp>
                <p:nvSpPr>
                  <p:cNvPr id="43" name="Freeform: Shape 42">
                    <a:extLst>
                      <a:ext uri="{FF2B5EF4-FFF2-40B4-BE49-F238E27FC236}">
                        <a16:creationId xmlns:a16="http://schemas.microsoft.com/office/drawing/2014/main" id="{24636CCC-679D-F71F-1AF4-D2E38FDCC8C3}"/>
                      </a:ext>
                    </a:extLst>
                  </p:cNvPr>
                  <p:cNvSpPr/>
                  <p:nvPr/>
                </p:nvSpPr>
                <p:spPr>
                  <a:xfrm>
                    <a:off x="5429250" y="5000625"/>
                    <a:ext cx="34290" cy="34290"/>
                  </a:xfrm>
                  <a:custGeom>
                    <a:avLst/>
                    <a:gdLst>
                      <a:gd name="connsiteX0" fmla="*/ 34290 w 34290"/>
                      <a:gd name="connsiteY0" fmla="*/ 17145 h 34290"/>
                      <a:gd name="connsiteX1" fmla="*/ 17145 w 34290"/>
                      <a:gd name="connsiteY1" fmla="*/ 34290 h 34290"/>
                      <a:gd name="connsiteX2" fmla="*/ 0 w 34290"/>
                      <a:gd name="connsiteY2" fmla="*/ 17145 h 34290"/>
                      <a:gd name="connsiteX3" fmla="*/ 17145 w 34290"/>
                      <a:gd name="connsiteY3" fmla="*/ 0 h 34290"/>
                      <a:gd name="connsiteX4" fmla="*/ 34290 w 34290"/>
                      <a:gd name="connsiteY4" fmla="*/ 17145 h 34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90" h="34290">
                        <a:moveTo>
                          <a:pt x="34290" y="17145"/>
                        </a:moveTo>
                        <a:cubicBezTo>
                          <a:pt x="34290" y="26614"/>
                          <a:pt x="26614" y="34290"/>
                          <a:pt x="17145" y="34290"/>
                        </a:cubicBezTo>
                        <a:cubicBezTo>
                          <a:pt x="7676" y="34290"/>
                          <a:pt x="0" y="26614"/>
                          <a:pt x="0" y="17145"/>
                        </a:cubicBezTo>
                        <a:cubicBezTo>
                          <a:pt x="0" y="7676"/>
                          <a:pt x="7676" y="0"/>
                          <a:pt x="17145" y="0"/>
                        </a:cubicBezTo>
                        <a:cubicBezTo>
                          <a:pt x="26614" y="0"/>
                          <a:pt x="34290" y="7676"/>
                          <a:pt x="34290" y="17145"/>
                        </a:cubicBezTo>
                        <a:close/>
                      </a:path>
                    </a:pathLst>
                  </a:custGeom>
                  <a:solidFill>
                    <a:srgbClr val="D73C50"/>
                  </a:solidFill>
                  <a:ln w="9525" cap="flat">
                    <a:noFill/>
                    <a:prstDash val="solid"/>
                    <a:miter/>
                  </a:ln>
                </p:spPr>
                <p:txBody>
                  <a:bodyPr rtlCol="0" anchor="ctr"/>
                  <a:lstStyle/>
                  <a:p>
                    <a:endParaRPr lang="en-US">
                      <a:latin typeface="Open Sans" panose="020B0606030504020204" pitchFamily="34" charset="0"/>
                      <a:ea typeface="Open Sans" panose="020B0606030504020204" pitchFamily="34" charset="0"/>
                      <a:cs typeface="Open Sans" panose="020B0606030504020204" pitchFamily="34" charset="0"/>
                    </a:endParaRPr>
                  </a:p>
                </p:txBody>
              </p:sp>
              <p:sp>
                <p:nvSpPr>
                  <p:cNvPr id="44" name="Freeform: Shape 43">
                    <a:extLst>
                      <a:ext uri="{FF2B5EF4-FFF2-40B4-BE49-F238E27FC236}">
                        <a16:creationId xmlns:a16="http://schemas.microsoft.com/office/drawing/2014/main" id="{0781E982-8D6B-32BD-B674-13B004159BDE}"/>
                      </a:ext>
                    </a:extLst>
                  </p:cNvPr>
                  <p:cNvSpPr/>
                  <p:nvPr/>
                </p:nvSpPr>
                <p:spPr>
                  <a:xfrm>
                    <a:off x="5602605" y="5004435"/>
                    <a:ext cx="34290" cy="34290"/>
                  </a:xfrm>
                  <a:custGeom>
                    <a:avLst/>
                    <a:gdLst>
                      <a:gd name="connsiteX0" fmla="*/ 34290 w 34290"/>
                      <a:gd name="connsiteY0" fmla="*/ 17145 h 34290"/>
                      <a:gd name="connsiteX1" fmla="*/ 17145 w 34290"/>
                      <a:gd name="connsiteY1" fmla="*/ 34290 h 34290"/>
                      <a:gd name="connsiteX2" fmla="*/ 0 w 34290"/>
                      <a:gd name="connsiteY2" fmla="*/ 17145 h 34290"/>
                      <a:gd name="connsiteX3" fmla="*/ 17145 w 34290"/>
                      <a:gd name="connsiteY3" fmla="*/ 0 h 34290"/>
                      <a:gd name="connsiteX4" fmla="*/ 34290 w 34290"/>
                      <a:gd name="connsiteY4" fmla="*/ 17145 h 34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90" h="34290">
                        <a:moveTo>
                          <a:pt x="34290" y="17145"/>
                        </a:moveTo>
                        <a:cubicBezTo>
                          <a:pt x="34290" y="26614"/>
                          <a:pt x="26614" y="34290"/>
                          <a:pt x="17145" y="34290"/>
                        </a:cubicBezTo>
                        <a:cubicBezTo>
                          <a:pt x="7676" y="34290"/>
                          <a:pt x="0" y="26614"/>
                          <a:pt x="0" y="17145"/>
                        </a:cubicBezTo>
                        <a:cubicBezTo>
                          <a:pt x="0" y="7676"/>
                          <a:pt x="7676" y="0"/>
                          <a:pt x="17145" y="0"/>
                        </a:cubicBezTo>
                        <a:cubicBezTo>
                          <a:pt x="26614" y="0"/>
                          <a:pt x="34290" y="7676"/>
                          <a:pt x="34290" y="17145"/>
                        </a:cubicBezTo>
                        <a:close/>
                      </a:path>
                    </a:pathLst>
                  </a:custGeom>
                  <a:solidFill>
                    <a:srgbClr val="D73C50"/>
                  </a:solidFill>
                  <a:ln w="9525" cap="flat">
                    <a:noFill/>
                    <a:prstDash val="solid"/>
                    <a:miter/>
                  </a:ln>
                </p:spPr>
                <p:txBody>
                  <a:bodyPr rtlCol="0" anchor="ctr"/>
                  <a:lstStyle/>
                  <a:p>
                    <a:endParaRPr lang="en-US">
                      <a:latin typeface="Open Sans" panose="020B0606030504020204" pitchFamily="34" charset="0"/>
                      <a:ea typeface="Open Sans" panose="020B0606030504020204" pitchFamily="34" charset="0"/>
                      <a:cs typeface="Open Sans" panose="020B0606030504020204" pitchFamily="34" charset="0"/>
                    </a:endParaRPr>
                  </a:p>
                </p:txBody>
              </p:sp>
              <p:sp>
                <p:nvSpPr>
                  <p:cNvPr id="45" name="Freeform: Shape 44">
                    <a:extLst>
                      <a:ext uri="{FF2B5EF4-FFF2-40B4-BE49-F238E27FC236}">
                        <a16:creationId xmlns:a16="http://schemas.microsoft.com/office/drawing/2014/main" id="{8266A849-2757-86B0-59C5-651CBB26DA5A}"/>
                      </a:ext>
                    </a:extLst>
                  </p:cNvPr>
                  <p:cNvSpPr/>
                  <p:nvPr/>
                </p:nvSpPr>
                <p:spPr>
                  <a:xfrm>
                    <a:off x="5775960" y="5009197"/>
                    <a:ext cx="34290" cy="34290"/>
                  </a:xfrm>
                  <a:custGeom>
                    <a:avLst/>
                    <a:gdLst>
                      <a:gd name="connsiteX0" fmla="*/ 34290 w 34290"/>
                      <a:gd name="connsiteY0" fmla="*/ 17145 h 34290"/>
                      <a:gd name="connsiteX1" fmla="*/ 17145 w 34290"/>
                      <a:gd name="connsiteY1" fmla="*/ 34290 h 34290"/>
                      <a:gd name="connsiteX2" fmla="*/ 0 w 34290"/>
                      <a:gd name="connsiteY2" fmla="*/ 17145 h 34290"/>
                      <a:gd name="connsiteX3" fmla="*/ 17145 w 34290"/>
                      <a:gd name="connsiteY3" fmla="*/ 0 h 34290"/>
                      <a:gd name="connsiteX4" fmla="*/ 34290 w 34290"/>
                      <a:gd name="connsiteY4" fmla="*/ 17145 h 34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90" h="34290">
                        <a:moveTo>
                          <a:pt x="34290" y="17145"/>
                        </a:moveTo>
                        <a:cubicBezTo>
                          <a:pt x="34290" y="26614"/>
                          <a:pt x="26614" y="34290"/>
                          <a:pt x="17145" y="34290"/>
                        </a:cubicBezTo>
                        <a:cubicBezTo>
                          <a:pt x="7676" y="34290"/>
                          <a:pt x="0" y="26614"/>
                          <a:pt x="0" y="17145"/>
                        </a:cubicBezTo>
                        <a:cubicBezTo>
                          <a:pt x="0" y="7676"/>
                          <a:pt x="7676" y="0"/>
                          <a:pt x="17145" y="0"/>
                        </a:cubicBezTo>
                        <a:cubicBezTo>
                          <a:pt x="26614" y="0"/>
                          <a:pt x="34290" y="7676"/>
                          <a:pt x="34290" y="17145"/>
                        </a:cubicBezTo>
                        <a:close/>
                      </a:path>
                    </a:pathLst>
                  </a:custGeom>
                  <a:solidFill>
                    <a:srgbClr val="D73C50"/>
                  </a:solidFill>
                  <a:ln w="9525" cap="flat">
                    <a:noFill/>
                    <a:prstDash val="solid"/>
                    <a:miter/>
                  </a:ln>
                </p:spPr>
                <p:txBody>
                  <a:bodyPr rtlCol="0" anchor="ctr"/>
                  <a:lstStyle/>
                  <a:p>
                    <a:endParaRPr lang="en-US">
                      <a:latin typeface="Open Sans" panose="020B0606030504020204" pitchFamily="34" charset="0"/>
                      <a:ea typeface="Open Sans" panose="020B0606030504020204" pitchFamily="34" charset="0"/>
                      <a:cs typeface="Open Sans" panose="020B0606030504020204" pitchFamily="34" charset="0"/>
                    </a:endParaRPr>
                  </a:p>
                </p:txBody>
              </p:sp>
              <p:sp>
                <p:nvSpPr>
                  <p:cNvPr id="46" name="Freeform: Shape 45">
                    <a:extLst>
                      <a:ext uri="{FF2B5EF4-FFF2-40B4-BE49-F238E27FC236}">
                        <a16:creationId xmlns:a16="http://schemas.microsoft.com/office/drawing/2014/main" id="{D2304EA0-7149-E7AA-589C-37349BADCE69}"/>
                      </a:ext>
                    </a:extLst>
                  </p:cNvPr>
                  <p:cNvSpPr/>
                  <p:nvPr/>
                </p:nvSpPr>
                <p:spPr>
                  <a:xfrm>
                    <a:off x="5948362" y="5013007"/>
                    <a:ext cx="34290" cy="34290"/>
                  </a:xfrm>
                  <a:custGeom>
                    <a:avLst/>
                    <a:gdLst>
                      <a:gd name="connsiteX0" fmla="*/ 34290 w 34290"/>
                      <a:gd name="connsiteY0" fmla="*/ 17145 h 34290"/>
                      <a:gd name="connsiteX1" fmla="*/ 17145 w 34290"/>
                      <a:gd name="connsiteY1" fmla="*/ 34290 h 34290"/>
                      <a:gd name="connsiteX2" fmla="*/ 0 w 34290"/>
                      <a:gd name="connsiteY2" fmla="*/ 17145 h 34290"/>
                      <a:gd name="connsiteX3" fmla="*/ 17145 w 34290"/>
                      <a:gd name="connsiteY3" fmla="*/ 0 h 34290"/>
                      <a:gd name="connsiteX4" fmla="*/ 34290 w 34290"/>
                      <a:gd name="connsiteY4" fmla="*/ 17145 h 34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90" h="34290">
                        <a:moveTo>
                          <a:pt x="34290" y="17145"/>
                        </a:moveTo>
                        <a:cubicBezTo>
                          <a:pt x="34290" y="26614"/>
                          <a:pt x="26614" y="34290"/>
                          <a:pt x="17145" y="34290"/>
                        </a:cubicBezTo>
                        <a:cubicBezTo>
                          <a:pt x="7676" y="34290"/>
                          <a:pt x="0" y="26614"/>
                          <a:pt x="0" y="17145"/>
                        </a:cubicBezTo>
                        <a:cubicBezTo>
                          <a:pt x="0" y="7676"/>
                          <a:pt x="7676" y="0"/>
                          <a:pt x="17145" y="0"/>
                        </a:cubicBezTo>
                        <a:cubicBezTo>
                          <a:pt x="26614" y="0"/>
                          <a:pt x="34290" y="7676"/>
                          <a:pt x="34290" y="17145"/>
                        </a:cubicBezTo>
                        <a:close/>
                      </a:path>
                    </a:pathLst>
                  </a:custGeom>
                  <a:solidFill>
                    <a:srgbClr val="D73C50"/>
                  </a:solidFill>
                  <a:ln w="9525" cap="flat">
                    <a:noFill/>
                    <a:prstDash val="solid"/>
                    <a:miter/>
                  </a:ln>
                </p:spPr>
                <p:txBody>
                  <a:bodyPr rtlCol="0" anchor="ctr"/>
                  <a:lstStyle/>
                  <a:p>
                    <a:endParaRPr lang="en-US">
                      <a:latin typeface="Open Sans" panose="020B0606030504020204" pitchFamily="34" charset="0"/>
                      <a:ea typeface="Open Sans" panose="020B0606030504020204" pitchFamily="34" charset="0"/>
                      <a:cs typeface="Open Sans" panose="020B0606030504020204" pitchFamily="34" charset="0"/>
                    </a:endParaRPr>
                  </a:p>
                </p:txBody>
              </p:sp>
              <p:sp>
                <p:nvSpPr>
                  <p:cNvPr id="47" name="Freeform: Shape 46">
                    <a:extLst>
                      <a:ext uri="{FF2B5EF4-FFF2-40B4-BE49-F238E27FC236}">
                        <a16:creationId xmlns:a16="http://schemas.microsoft.com/office/drawing/2014/main" id="{5FA37CFF-FA8E-1557-A3A1-82423DC8412C}"/>
                      </a:ext>
                    </a:extLst>
                  </p:cNvPr>
                  <p:cNvSpPr/>
                  <p:nvPr/>
                </p:nvSpPr>
                <p:spPr>
                  <a:xfrm>
                    <a:off x="6121717" y="5016817"/>
                    <a:ext cx="34290" cy="34290"/>
                  </a:xfrm>
                  <a:custGeom>
                    <a:avLst/>
                    <a:gdLst>
                      <a:gd name="connsiteX0" fmla="*/ 34290 w 34290"/>
                      <a:gd name="connsiteY0" fmla="*/ 17145 h 34290"/>
                      <a:gd name="connsiteX1" fmla="*/ 17145 w 34290"/>
                      <a:gd name="connsiteY1" fmla="*/ 34290 h 34290"/>
                      <a:gd name="connsiteX2" fmla="*/ 0 w 34290"/>
                      <a:gd name="connsiteY2" fmla="*/ 17145 h 34290"/>
                      <a:gd name="connsiteX3" fmla="*/ 17145 w 34290"/>
                      <a:gd name="connsiteY3" fmla="*/ 0 h 34290"/>
                      <a:gd name="connsiteX4" fmla="*/ 34290 w 34290"/>
                      <a:gd name="connsiteY4" fmla="*/ 17145 h 34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90" h="34290">
                        <a:moveTo>
                          <a:pt x="34290" y="17145"/>
                        </a:moveTo>
                        <a:cubicBezTo>
                          <a:pt x="34290" y="26614"/>
                          <a:pt x="26614" y="34290"/>
                          <a:pt x="17145" y="34290"/>
                        </a:cubicBezTo>
                        <a:cubicBezTo>
                          <a:pt x="7676" y="34290"/>
                          <a:pt x="0" y="26614"/>
                          <a:pt x="0" y="17145"/>
                        </a:cubicBezTo>
                        <a:cubicBezTo>
                          <a:pt x="0" y="7676"/>
                          <a:pt x="7676" y="0"/>
                          <a:pt x="17145" y="0"/>
                        </a:cubicBezTo>
                        <a:cubicBezTo>
                          <a:pt x="26614" y="0"/>
                          <a:pt x="34290" y="7676"/>
                          <a:pt x="34290" y="17145"/>
                        </a:cubicBezTo>
                        <a:close/>
                      </a:path>
                    </a:pathLst>
                  </a:custGeom>
                  <a:solidFill>
                    <a:srgbClr val="D73C50"/>
                  </a:solidFill>
                  <a:ln w="9525" cap="flat">
                    <a:noFill/>
                    <a:prstDash val="solid"/>
                    <a:miter/>
                  </a:ln>
                </p:spPr>
                <p:txBody>
                  <a:bodyPr rtlCol="0" anchor="ctr"/>
                  <a:lstStyle/>
                  <a:p>
                    <a:endParaRPr lang="en-US">
                      <a:latin typeface="Open Sans" panose="020B0606030504020204" pitchFamily="34" charset="0"/>
                      <a:ea typeface="Open Sans" panose="020B0606030504020204" pitchFamily="34" charset="0"/>
                      <a:cs typeface="Open Sans" panose="020B0606030504020204" pitchFamily="34" charset="0"/>
                    </a:endParaRPr>
                  </a:p>
                </p:txBody>
              </p:sp>
              <p:sp>
                <p:nvSpPr>
                  <p:cNvPr id="48" name="Freeform: Shape 47">
                    <a:extLst>
                      <a:ext uri="{FF2B5EF4-FFF2-40B4-BE49-F238E27FC236}">
                        <a16:creationId xmlns:a16="http://schemas.microsoft.com/office/drawing/2014/main" id="{C93D6DCB-69BC-A1B1-1588-569B13243ECF}"/>
                      </a:ext>
                    </a:extLst>
                  </p:cNvPr>
                  <p:cNvSpPr/>
                  <p:nvPr/>
                </p:nvSpPr>
                <p:spPr>
                  <a:xfrm>
                    <a:off x="6294120" y="5019675"/>
                    <a:ext cx="34290" cy="34290"/>
                  </a:xfrm>
                  <a:custGeom>
                    <a:avLst/>
                    <a:gdLst>
                      <a:gd name="connsiteX0" fmla="*/ 34290 w 34290"/>
                      <a:gd name="connsiteY0" fmla="*/ 17145 h 34290"/>
                      <a:gd name="connsiteX1" fmla="*/ 17145 w 34290"/>
                      <a:gd name="connsiteY1" fmla="*/ 34290 h 34290"/>
                      <a:gd name="connsiteX2" fmla="*/ 0 w 34290"/>
                      <a:gd name="connsiteY2" fmla="*/ 17145 h 34290"/>
                      <a:gd name="connsiteX3" fmla="*/ 17145 w 34290"/>
                      <a:gd name="connsiteY3" fmla="*/ 0 h 34290"/>
                      <a:gd name="connsiteX4" fmla="*/ 34290 w 34290"/>
                      <a:gd name="connsiteY4" fmla="*/ 17145 h 34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90" h="34290">
                        <a:moveTo>
                          <a:pt x="34290" y="17145"/>
                        </a:moveTo>
                        <a:cubicBezTo>
                          <a:pt x="34290" y="26614"/>
                          <a:pt x="26614" y="34290"/>
                          <a:pt x="17145" y="34290"/>
                        </a:cubicBezTo>
                        <a:cubicBezTo>
                          <a:pt x="7676" y="34290"/>
                          <a:pt x="0" y="26614"/>
                          <a:pt x="0" y="17145"/>
                        </a:cubicBezTo>
                        <a:cubicBezTo>
                          <a:pt x="0" y="7676"/>
                          <a:pt x="7676" y="0"/>
                          <a:pt x="17145" y="0"/>
                        </a:cubicBezTo>
                        <a:cubicBezTo>
                          <a:pt x="26614" y="0"/>
                          <a:pt x="34290" y="7676"/>
                          <a:pt x="34290" y="17145"/>
                        </a:cubicBezTo>
                        <a:close/>
                      </a:path>
                    </a:pathLst>
                  </a:custGeom>
                  <a:solidFill>
                    <a:srgbClr val="D73C50"/>
                  </a:solidFill>
                  <a:ln w="9525" cap="flat">
                    <a:noFill/>
                    <a:prstDash val="solid"/>
                    <a:miter/>
                  </a:ln>
                </p:spPr>
                <p:txBody>
                  <a:bodyPr rtlCol="0" anchor="ctr"/>
                  <a:lstStyle/>
                  <a:p>
                    <a:endParaRPr lang="en-US">
                      <a:latin typeface="Open Sans" panose="020B0606030504020204" pitchFamily="34" charset="0"/>
                      <a:ea typeface="Open Sans" panose="020B0606030504020204" pitchFamily="34" charset="0"/>
                      <a:cs typeface="Open Sans" panose="020B0606030504020204" pitchFamily="34" charset="0"/>
                    </a:endParaRPr>
                  </a:p>
                </p:txBody>
              </p:sp>
              <p:sp>
                <p:nvSpPr>
                  <p:cNvPr id="49" name="Freeform: Shape 48">
                    <a:extLst>
                      <a:ext uri="{FF2B5EF4-FFF2-40B4-BE49-F238E27FC236}">
                        <a16:creationId xmlns:a16="http://schemas.microsoft.com/office/drawing/2014/main" id="{71E7AF9C-F3C5-6B4E-BEE4-591412213B25}"/>
                      </a:ext>
                    </a:extLst>
                  </p:cNvPr>
                  <p:cNvSpPr/>
                  <p:nvPr/>
                </p:nvSpPr>
                <p:spPr>
                  <a:xfrm>
                    <a:off x="6467475" y="5022532"/>
                    <a:ext cx="34290" cy="34290"/>
                  </a:xfrm>
                  <a:custGeom>
                    <a:avLst/>
                    <a:gdLst>
                      <a:gd name="connsiteX0" fmla="*/ 34290 w 34290"/>
                      <a:gd name="connsiteY0" fmla="*/ 17145 h 34290"/>
                      <a:gd name="connsiteX1" fmla="*/ 17145 w 34290"/>
                      <a:gd name="connsiteY1" fmla="*/ 34290 h 34290"/>
                      <a:gd name="connsiteX2" fmla="*/ 0 w 34290"/>
                      <a:gd name="connsiteY2" fmla="*/ 17145 h 34290"/>
                      <a:gd name="connsiteX3" fmla="*/ 17145 w 34290"/>
                      <a:gd name="connsiteY3" fmla="*/ 0 h 34290"/>
                      <a:gd name="connsiteX4" fmla="*/ 34290 w 34290"/>
                      <a:gd name="connsiteY4" fmla="*/ 17145 h 34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90" h="34290">
                        <a:moveTo>
                          <a:pt x="34290" y="17145"/>
                        </a:moveTo>
                        <a:cubicBezTo>
                          <a:pt x="34290" y="26614"/>
                          <a:pt x="26614" y="34290"/>
                          <a:pt x="17145" y="34290"/>
                        </a:cubicBezTo>
                        <a:cubicBezTo>
                          <a:pt x="7676" y="34290"/>
                          <a:pt x="0" y="26614"/>
                          <a:pt x="0" y="17145"/>
                        </a:cubicBezTo>
                        <a:cubicBezTo>
                          <a:pt x="0" y="7676"/>
                          <a:pt x="7676" y="0"/>
                          <a:pt x="17145" y="0"/>
                        </a:cubicBezTo>
                        <a:cubicBezTo>
                          <a:pt x="26614" y="0"/>
                          <a:pt x="34290" y="7676"/>
                          <a:pt x="34290" y="17145"/>
                        </a:cubicBezTo>
                        <a:close/>
                      </a:path>
                    </a:pathLst>
                  </a:custGeom>
                  <a:solidFill>
                    <a:srgbClr val="D73C50"/>
                  </a:solidFill>
                  <a:ln w="9525" cap="flat">
                    <a:noFill/>
                    <a:prstDash val="solid"/>
                    <a:miter/>
                  </a:ln>
                </p:spPr>
                <p:txBody>
                  <a:bodyPr rtlCol="0" anchor="ctr"/>
                  <a:lstStyle/>
                  <a:p>
                    <a:endParaRPr lang="en-US">
                      <a:latin typeface="Open Sans" panose="020B0606030504020204" pitchFamily="34" charset="0"/>
                      <a:ea typeface="Open Sans" panose="020B0606030504020204" pitchFamily="34" charset="0"/>
                      <a:cs typeface="Open Sans" panose="020B0606030504020204" pitchFamily="34" charset="0"/>
                    </a:endParaRPr>
                  </a:p>
                </p:txBody>
              </p:sp>
              <p:sp>
                <p:nvSpPr>
                  <p:cNvPr id="50" name="Freeform: Shape 49">
                    <a:extLst>
                      <a:ext uri="{FF2B5EF4-FFF2-40B4-BE49-F238E27FC236}">
                        <a16:creationId xmlns:a16="http://schemas.microsoft.com/office/drawing/2014/main" id="{8C9895CF-5FA6-8BE8-1625-D5B2C71CF8A8}"/>
                      </a:ext>
                    </a:extLst>
                  </p:cNvPr>
                  <p:cNvSpPr/>
                  <p:nvPr/>
                </p:nvSpPr>
                <p:spPr>
                  <a:xfrm>
                    <a:off x="6640830" y="5025390"/>
                    <a:ext cx="34290" cy="34290"/>
                  </a:xfrm>
                  <a:custGeom>
                    <a:avLst/>
                    <a:gdLst>
                      <a:gd name="connsiteX0" fmla="*/ 34290 w 34290"/>
                      <a:gd name="connsiteY0" fmla="*/ 17145 h 34290"/>
                      <a:gd name="connsiteX1" fmla="*/ 17145 w 34290"/>
                      <a:gd name="connsiteY1" fmla="*/ 34290 h 34290"/>
                      <a:gd name="connsiteX2" fmla="*/ 0 w 34290"/>
                      <a:gd name="connsiteY2" fmla="*/ 17145 h 34290"/>
                      <a:gd name="connsiteX3" fmla="*/ 17145 w 34290"/>
                      <a:gd name="connsiteY3" fmla="*/ 0 h 34290"/>
                      <a:gd name="connsiteX4" fmla="*/ 34290 w 34290"/>
                      <a:gd name="connsiteY4" fmla="*/ 17145 h 34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90" h="34290">
                        <a:moveTo>
                          <a:pt x="34290" y="17145"/>
                        </a:moveTo>
                        <a:cubicBezTo>
                          <a:pt x="34290" y="26614"/>
                          <a:pt x="26614" y="34290"/>
                          <a:pt x="17145" y="34290"/>
                        </a:cubicBezTo>
                        <a:cubicBezTo>
                          <a:pt x="7676" y="34290"/>
                          <a:pt x="0" y="26614"/>
                          <a:pt x="0" y="17145"/>
                        </a:cubicBezTo>
                        <a:cubicBezTo>
                          <a:pt x="0" y="7676"/>
                          <a:pt x="7676" y="0"/>
                          <a:pt x="17145" y="0"/>
                        </a:cubicBezTo>
                        <a:cubicBezTo>
                          <a:pt x="26614" y="0"/>
                          <a:pt x="34290" y="7676"/>
                          <a:pt x="34290" y="17145"/>
                        </a:cubicBezTo>
                        <a:close/>
                      </a:path>
                    </a:pathLst>
                  </a:custGeom>
                  <a:solidFill>
                    <a:srgbClr val="D73C50"/>
                  </a:solidFill>
                  <a:ln w="9525" cap="flat">
                    <a:noFill/>
                    <a:prstDash val="solid"/>
                    <a:miter/>
                  </a:ln>
                </p:spPr>
                <p:txBody>
                  <a:bodyPr rtlCol="0" anchor="ctr"/>
                  <a:lstStyle/>
                  <a:p>
                    <a:endParaRPr lang="en-US">
                      <a:latin typeface="Open Sans" panose="020B0606030504020204" pitchFamily="34" charset="0"/>
                      <a:ea typeface="Open Sans" panose="020B0606030504020204" pitchFamily="34" charset="0"/>
                      <a:cs typeface="Open Sans" panose="020B0606030504020204" pitchFamily="34" charset="0"/>
                    </a:endParaRPr>
                  </a:p>
                </p:txBody>
              </p:sp>
              <p:sp>
                <p:nvSpPr>
                  <p:cNvPr id="51" name="Freeform: Shape 50">
                    <a:extLst>
                      <a:ext uri="{FF2B5EF4-FFF2-40B4-BE49-F238E27FC236}">
                        <a16:creationId xmlns:a16="http://schemas.microsoft.com/office/drawing/2014/main" id="{AB967BB2-8FD6-6F90-344F-27BEB60775E2}"/>
                      </a:ext>
                    </a:extLst>
                  </p:cNvPr>
                  <p:cNvSpPr/>
                  <p:nvPr/>
                </p:nvSpPr>
                <p:spPr>
                  <a:xfrm>
                    <a:off x="6813232" y="5027295"/>
                    <a:ext cx="34290" cy="34290"/>
                  </a:xfrm>
                  <a:custGeom>
                    <a:avLst/>
                    <a:gdLst>
                      <a:gd name="connsiteX0" fmla="*/ 34290 w 34290"/>
                      <a:gd name="connsiteY0" fmla="*/ 17145 h 34290"/>
                      <a:gd name="connsiteX1" fmla="*/ 17145 w 34290"/>
                      <a:gd name="connsiteY1" fmla="*/ 34290 h 34290"/>
                      <a:gd name="connsiteX2" fmla="*/ 0 w 34290"/>
                      <a:gd name="connsiteY2" fmla="*/ 17145 h 34290"/>
                      <a:gd name="connsiteX3" fmla="*/ 17145 w 34290"/>
                      <a:gd name="connsiteY3" fmla="*/ 0 h 34290"/>
                      <a:gd name="connsiteX4" fmla="*/ 34290 w 34290"/>
                      <a:gd name="connsiteY4" fmla="*/ 17145 h 34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90" h="34290">
                        <a:moveTo>
                          <a:pt x="34290" y="17145"/>
                        </a:moveTo>
                        <a:cubicBezTo>
                          <a:pt x="34290" y="26614"/>
                          <a:pt x="26614" y="34290"/>
                          <a:pt x="17145" y="34290"/>
                        </a:cubicBezTo>
                        <a:cubicBezTo>
                          <a:pt x="7676" y="34290"/>
                          <a:pt x="0" y="26614"/>
                          <a:pt x="0" y="17145"/>
                        </a:cubicBezTo>
                        <a:cubicBezTo>
                          <a:pt x="0" y="7676"/>
                          <a:pt x="7676" y="0"/>
                          <a:pt x="17145" y="0"/>
                        </a:cubicBezTo>
                        <a:cubicBezTo>
                          <a:pt x="26614" y="0"/>
                          <a:pt x="34290" y="7676"/>
                          <a:pt x="34290" y="17145"/>
                        </a:cubicBezTo>
                        <a:close/>
                      </a:path>
                    </a:pathLst>
                  </a:custGeom>
                  <a:solidFill>
                    <a:srgbClr val="D73C50"/>
                  </a:solidFill>
                  <a:ln w="9525" cap="flat">
                    <a:noFill/>
                    <a:prstDash val="solid"/>
                    <a:miter/>
                  </a:ln>
                </p:spPr>
                <p:txBody>
                  <a:bodyPr rtlCol="0" anchor="ctr"/>
                  <a:lstStyle/>
                  <a:p>
                    <a:endParaRPr lang="en-US">
                      <a:latin typeface="Open Sans" panose="020B0606030504020204" pitchFamily="34" charset="0"/>
                      <a:ea typeface="Open Sans" panose="020B0606030504020204" pitchFamily="34" charset="0"/>
                      <a:cs typeface="Open Sans" panose="020B0606030504020204" pitchFamily="34" charset="0"/>
                    </a:endParaRPr>
                  </a:p>
                </p:txBody>
              </p:sp>
              <p:sp>
                <p:nvSpPr>
                  <p:cNvPr id="52" name="Freeform: Shape 51">
                    <a:extLst>
                      <a:ext uri="{FF2B5EF4-FFF2-40B4-BE49-F238E27FC236}">
                        <a16:creationId xmlns:a16="http://schemas.microsoft.com/office/drawing/2014/main" id="{3503FD08-908D-3298-317A-3127D3797BC8}"/>
                      </a:ext>
                    </a:extLst>
                  </p:cNvPr>
                  <p:cNvSpPr/>
                  <p:nvPr/>
                </p:nvSpPr>
                <p:spPr>
                  <a:xfrm>
                    <a:off x="6986587" y="5030152"/>
                    <a:ext cx="34289" cy="34290"/>
                  </a:xfrm>
                  <a:custGeom>
                    <a:avLst/>
                    <a:gdLst>
                      <a:gd name="connsiteX0" fmla="*/ 34290 w 34289"/>
                      <a:gd name="connsiteY0" fmla="*/ 17145 h 34290"/>
                      <a:gd name="connsiteX1" fmla="*/ 17145 w 34289"/>
                      <a:gd name="connsiteY1" fmla="*/ 34290 h 34290"/>
                      <a:gd name="connsiteX2" fmla="*/ 0 w 34289"/>
                      <a:gd name="connsiteY2" fmla="*/ 17145 h 34290"/>
                      <a:gd name="connsiteX3" fmla="*/ 17145 w 34289"/>
                      <a:gd name="connsiteY3" fmla="*/ 0 h 34290"/>
                      <a:gd name="connsiteX4" fmla="*/ 34290 w 34289"/>
                      <a:gd name="connsiteY4" fmla="*/ 17145 h 34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89" h="34290">
                        <a:moveTo>
                          <a:pt x="34290" y="17145"/>
                        </a:moveTo>
                        <a:cubicBezTo>
                          <a:pt x="34290" y="26614"/>
                          <a:pt x="26613" y="34290"/>
                          <a:pt x="17145" y="34290"/>
                        </a:cubicBezTo>
                        <a:cubicBezTo>
                          <a:pt x="7676" y="34290"/>
                          <a:pt x="0" y="26614"/>
                          <a:pt x="0" y="17145"/>
                        </a:cubicBezTo>
                        <a:cubicBezTo>
                          <a:pt x="0" y="7676"/>
                          <a:pt x="7676" y="0"/>
                          <a:pt x="17145" y="0"/>
                        </a:cubicBezTo>
                        <a:cubicBezTo>
                          <a:pt x="26614" y="0"/>
                          <a:pt x="34290" y="7676"/>
                          <a:pt x="34290" y="17145"/>
                        </a:cubicBezTo>
                        <a:close/>
                      </a:path>
                    </a:pathLst>
                  </a:custGeom>
                  <a:solidFill>
                    <a:srgbClr val="D73C50"/>
                  </a:solidFill>
                  <a:ln w="9525" cap="flat">
                    <a:noFill/>
                    <a:prstDash val="solid"/>
                    <a:miter/>
                  </a:ln>
                </p:spPr>
                <p:txBody>
                  <a:bodyPr rtlCol="0" anchor="ctr"/>
                  <a:lstStyle/>
                  <a:p>
                    <a:endParaRPr lang="en-US">
                      <a:latin typeface="Open Sans" panose="020B0606030504020204" pitchFamily="34" charset="0"/>
                      <a:ea typeface="Open Sans" panose="020B0606030504020204" pitchFamily="34" charset="0"/>
                      <a:cs typeface="Open Sans" panose="020B0606030504020204" pitchFamily="34" charset="0"/>
                    </a:endParaRPr>
                  </a:p>
                </p:txBody>
              </p:sp>
              <p:sp>
                <p:nvSpPr>
                  <p:cNvPr id="53" name="Freeform: Shape 52">
                    <a:extLst>
                      <a:ext uri="{FF2B5EF4-FFF2-40B4-BE49-F238E27FC236}">
                        <a16:creationId xmlns:a16="http://schemas.microsoft.com/office/drawing/2014/main" id="{E48C0CAE-26BC-A2CA-808C-1D9E083A7C46}"/>
                      </a:ext>
                    </a:extLst>
                  </p:cNvPr>
                  <p:cNvSpPr/>
                  <p:nvPr/>
                </p:nvSpPr>
                <p:spPr>
                  <a:xfrm>
                    <a:off x="7158990" y="5031105"/>
                    <a:ext cx="34289" cy="34290"/>
                  </a:xfrm>
                  <a:custGeom>
                    <a:avLst/>
                    <a:gdLst>
                      <a:gd name="connsiteX0" fmla="*/ 34290 w 34289"/>
                      <a:gd name="connsiteY0" fmla="*/ 17145 h 34290"/>
                      <a:gd name="connsiteX1" fmla="*/ 17145 w 34289"/>
                      <a:gd name="connsiteY1" fmla="*/ 34290 h 34290"/>
                      <a:gd name="connsiteX2" fmla="*/ 0 w 34289"/>
                      <a:gd name="connsiteY2" fmla="*/ 17145 h 34290"/>
                      <a:gd name="connsiteX3" fmla="*/ 17145 w 34289"/>
                      <a:gd name="connsiteY3" fmla="*/ 0 h 34290"/>
                      <a:gd name="connsiteX4" fmla="*/ 34290 w 34289"/>
                      <a:gd name="connsiteY4" fmla="*/ 17145 h 34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89" h="34290">
                        <a:moveTo>
                          <a:pt x="34290" y="17145"/>
                        </a:moveTo>
                        <a:cubicBezTo>
                          <a:pt x="34290" y="26614"/>
                          <a:pt x="26614" y="34290"/>
                          <a:pt x="17145" y="34290"/>
                        </a:cubicBezTo>
                        <a:cubicBezTo>
                          <a:pt x="7676" y="34290"/>
                          <a:pt x="0" y="26614"/>
                          <a:pt x="0" y="17145"/>
                        </a:cubicBezTo>
                        <a:cubicBezTo>
                          <a:pt x="0" y="7676"/>
                          <a:pt x="7677" y="0"/>
                          <a:pt x="17145" y="0"/>
                        </a:cubicBezTo>
                        <a:cubicBezTo>
                          <a:pt x="26614" y="0"/>
                          <a:pt x="34290" y="7676"/>
                          <a:pt x="34290" y="17145"/>
                        </a:cubicBezTo>
                        <a:close/>
                      </a:path>
                    </a:pathLst>
                  </a:custGeom>
                  <a:solidFill>
                    <a:srgbClr val="D73C50"/>
                  </a:solidFill>
                  <a:ln w="9525" cap="flat">
                    <a:noFill/>
                    <a:prstDash val="solid"/>
                    <a:miter/>
                  </a:ln>
                </p:spPr>
                <p:txBody>
                  <a:bodyPr rtlCol="0" anchor="ctr"/>
                  <a:lstStyle/>
                  <a:p>
                    <a:endParaRPr lang="en-US">
                      <a:latin typeface="Open Sans" panose="020B0606030504020204" pitchFamily="34" charset="0"/>
                      <a:ea typeface="Open Sans" panose="020B0606030504020204" pitchFamily="34" charset="0"/>
                      <a:cs typeface="Open Sans" panose="020B0606030504020204" pitchFamily="34" charset="0"/>
                    </a:endParaRPr>
                  </a:p>
                </p:txBody>
              </p:sp>
              <p:sp>
                <p:nvSpPr>
                  <p:cNvPr id="54" name="Freeform: Shape 53">
                    <a:extLst>
                      <a:ext uri="{FF2B5EF4-FFF2-40B4-BE49-F238E27FC236}">
                        <a16:creationId xmlns:a16="http://schemas.microsoft.com/office/drawing/2014/main" id="{B27188B0-D066-97E7-D25E-56694C3CD1C9}"/>
                      </a:ext>
                    </a:extLst>
                  </p:cNvPr>
                  <p:cNvSpPr/>
                  <p:nvPr/>
                </p:nvSpPr>
                <p:spPr>
                  <a:xfrm>
                    <a:off x="7332345" y="5033962"/>
                    <a:ext cx="34289" cy="34290"/>
                  </a:xfrm>
                  <a:custGeom>
                    <a:avLst/>
                    <a:gdLst>
                      <a:gd name="connsiteX0" fmla="*/ 34290 w 34289"/>
                      <a:gd name="connsiteY0" fmla="*/ 17145 h 34290"/>
                      <a:gd name="connsiteX1" fmla="*/ 17145 w 34289"/>
                      <a:gd name="connsiteY1" fmla="*/ 34290 h 34290"/>
                      <a:gd name="connsiteX2" fmla="*/ 0 w 34289"/>
                      <a:gd name="connsiteY2" fmla="*/ 17145 h 34290"/>
                      <a:gd name="connsiteX3" fmla="*/ 17145 w 34289"/>
                      <a:gd name="connsiteY3" fmla="*/ 0 h 34290"/>
                      <a:gd name="connsiteX4" fmla="*/ 34290 w 34289"/>
                      <a:gd name="connsiteY4" fmla="*/ 17145 h 34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89" h="34290">
                        <a:moveTo>
                          <a:pt x="34290" y="17145"/>
                        </a:moveTo>
                        <a:cubicBezTo>
                          <a:pt x="34290" y="26614"/>
                          <a:pt x="26614" y="34290"/>
                          <a:pt x="17145" y="34290"/>
                        </a:cubicBezTo>
                        <a:cubicBezTo>
                          <a:pt x="7676" y="34290"/>
                          <a:pt x="0" y="26614"/>
                          <a:pt x="0" y="17145"/>
                        </a:cubicBezTo>
                        <a:cubicBezTo>
                          <a:pt x="0" y="7676"/>
                          <a:pt x="7677" y="0"/>
                          <a:pt x="17145" y="0"/>
                        </a:cubicBezTo>
                        <a:cubicBezTo>
                          <a:pt x="26615" y="0"/>
                          <a:pt x="34290" y="7676"/>
                          <a:pt x="34290" y="17145"/>
                        </a:cubicBezTo>
                        <a:close/>
                      </a:path>
                    </a:pathLst>
                  </a:custGeom>
                  <a:solidFill>
                    <a:srgbClr val="D73C50"/>
                  </a:solidFill>
                  <a:ln w="9525" cap="flat">
                    <a:noFill/>
                    <a:prstDash val="solid"/>
                    <a:miter/>
                  </a:ln>
                </p:spPr>
                <p:txBody>
                  <a:bodyPr rtlCol="0" anchor="ctr"/>
                  <a:lstStyle/>
                  <a:p>
                    <a:endParaRPr lang="en-US">
                      <a:latin typeface="Open Sans" panose="020B0606030504020204" pitchFamily="34" charset="0"/>
                      <a:ea typeface="Open Sans" panose="020B0606030504020204" pitchFamily="34" charset="0"/>
                      <a:cs typeface="Open Sans" panose="020B0606030504020204" pitchFamily="34" charset="0"/>
                    </a:endParaRPr>
                  </a:p>
                </p:txBody>
              </p:sp>
              <p:sp>
                <p:nvSpPr>
                  <p:cNvPr id="55" name="Freeform: Shape 54">
                    <a:extLst>
                      <a:ext uri="{FF2B5EF4-FFF2-40B4-BE49-F238E27FC236}">
                        <a16:creationId xmlns:a16="http://schemas.microsoft.com/office/drawing/2014/main" id="{23C1C5DA-151A-A1FF-2076-646859698EAB}"/>
                      </a:ext>
                    </a:extLst>
                  </p:cNvPr>
                  <p:cNvSpPr/>
                  <p:nvPr/>
                </p:nvSpPr>
                <p:spPr>
                  <a:xfrm>
                    <a:off x="7505700" y="5035867"/>
                    <a:ext cx="34289" cy="34290"/>
                  </a:xfrm>
                  <a:custGeom>
                    <a:avLst/>
                    <a:gdLst>
                      <a:gd name="connsiteX0" fmla="*/ 34290 w 34289"/>
                      <a:gd name="connsiteY0" fmla="*/ 17145 h 34290"/>
                      <a:gd name="connsiteX1" fmla="*/ 17145 w 34289"/>
                      <a:gd name="connsiteY1" fmla="*/ 34290 h 34290"/>
                      <a:gd name="connsiteX2" fmla="*/ 0 w 34289"/>
                      <a:gd name="connsiteY2" fmla="*/ 17145 h 34290"/>
                      <a:gd name="connsiteX3" fmla="*/ 17145 w 34289"/>
                      <a:gd name="connsiteY3" fmla="*/ 0 h 34290"/>
                      <a:gd name="connsiteX4" fmla="*/ 34290 w 34289"/>
                      <a:gd name="connsiteY4" fmla="*/ 17145 h 34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89" h="34290">
                        <a:moveTo>
                          <a:pt x="34290" y="17145"/>
                        </a:moveTo>
                        <a:cubicBezTo>
                          <a:pt x="34290" y="26614"/>
                          <a:pt x="26613" y="34290"/>
                          <a:pt x="17145" y="34290"/>
                        </a:cubicBezTo>
                        <a:cubicBezTo>
                          <a:pt x="7676" y="34290"/>
                          <a:pt x="0" y="26614"/>
                          <a:pt x="0" y="17145"/>
                        </a:cubicBezTo>
                        <a:cubicBezTo>
                          <a:pt x="0" y="7676"/>
                          <a:pt x="7676" y="0"/>
                          <a:pt x="17145" y="0"/>
                        </a:cubicBezTo>
                        <a:cubicBezTo>
                          <a:pt x="26614" y="0"/>
                          <a:pt x="34290" y="7676"/>
                          <a:pt x="34290" y="17145"/>
                        </a:cubicBezTo>
                        <a:close/>
                      </a:path>
                    </a:pathLst>
                  </a:custGeom>
                  <a:solidFill>
                    <a:srgbClr val="D73C50"/>
                  </a:solidFill>
                  <a:ln w="9525" cap="flat">
                    <a:noFill/>
                    <a:prstDash val="solid"/>
                    <a:miter/>
                  </a:ln>
                </p:spPr>
                <p:txBody>
                  <a:bodyPr rtlCol="0" anchor="ctr"/>
                  <a:lstStyle/>
                  <a:p>
                    <a:endParaRPr lang="en-US">
                      <a:latin typeface="Open Sans" panose="020B0606030504020204" pitchFamily="34" charset="0"/>
                      <a:ea typeface="Open Sans" panose="020B0606030504020204" pitchFamily="34" charset="0"/>
                      <a:cs typeface="Open Sans" panose="020B0606030504020204" pitchFamily="34" charset="0"/>
                    </a:endParaRPr>
                  </a:p>
                </p:txBody>
              </p:sp>
              <p:sp>
                <p:nvSpPr>
                  <p:cNvPr id="56" name="Freeform: Shape 55">
                    <a:extLst>
                      <a:ext uri="{FF2B5EF4-FFF2-40B4-BE49-F238E27FC236}">
                        <a16:creationId xmlns:a16="http://schemas.microsoft.com/office/drawing/2014/main" id="{EC1CEDED-37EB-D3E4-9A65-67B490D320E0}"/>
                      </a:ext>
                    </a:extLst>
                  </p:cNvPr>
                  <p:cNvSpPr/>
                  <p:nvPr/>
                </p:nvSpPr>
                <p:spPr>
                  <a:xfrm>
                    <a:off x="7678102" y="5037772"/>
                    <a:ext cx="34289" cy="34290"/>
                  </a:xfrm>
                  <a:custGeom>
                    <a:avLst/>
                    <a:gdLst>
                      <a:gd name="connsiteX0" fmla="*/ 34290 w 34289"/>
                      <a:gd name="connsiteY0" fmla="*/ 17145 h 34290"/>
                      <a:gd name="connsiteX1" fmla="*/ 17145 w 34289"/>
                      <a:gd name="connsiteY1" fmla="*/ 34290 h 34290"/>
                      <a:gd name="connsiteX2" fmla="*/ 0 w 34289"/>
                      <a:gd name="connsiteY2" fmla="*/ 17145 h 34290"/>
                      <a:gd name="connsiteX3" fmla="*/ 17145 w 34289"/>
                      <a:gd name="connsiteY3" fmla="*/ 0 h 34290"/>
                      <a:gd name="connsiteX4" fmla="*/ 34290 w 34289"/>
                      <a:gd name="connsiteY4" fmla="*/ 17145 h 34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89" h="34290">
                        <a:moveTo>
                          <a:pt x="34290" y="17145"/>
                        </a:moveTo>
                        <a:cubicBezTo>
                          <a:pt x="34290" y="26614"/>
                          <a:pt x="26614" y="34290"/>
                          <a:pt x="17145" y="34290"/>
                        </a:cubicBezTo>
                        <a:cubicBezTo>
                          <a:pt x="7676" y="34290"/>
                          <a:pt x="0" y="26614"/>
                          <a:pt x="0" y="17145"/>
                        </a:cubicBezTo>
                        <a:cubicBezTo>
                          <a:pt x="0" y="7676"/>
                          <a:pt x="7677" y="0"/>
                          <a:pt x="17145" y="0"/>
                        </a:cubicBezTo>
                        <a:cubicBezTo>
                          <a:pt x="26614" y="0"/>
                          <a:pt x="34290" y="7676"/>
                          <a:pt x="34290" y="17145"/>
                        </a:cubicBezTo>
                        <a:close/>
                      </a:path>
                    </a:pathLst>
                  </a:custGeom>
                  <a:solidFill>
                    <a:srgbClr val="D73C50"/>
                  </a:solidFill>
                  <a:ln w="9525" cap="flat">
                    <a:noFill/>
                    <a:prstDash val="solid"/>
                    <a:miter/>
                  </a:ln>
                </p:spPr>
                <p:txBody>
                  <a:bodyPr rtlCol="0" anchor="ctr"/>
                  <a:lstStyle/>
                  <a:p>
                    <a:endParaRPr lang="en-US">
                      <a:latin typeface="Open Sans" panose="020B0606030504020204" pitchFamily="34" charset="0"/>
                      <a:ea typeface="Open Sans" panose="020B0606030504020204" pitchFamily="34" charset="0"/>
                      <a:cs typeface="Open Sans" panose="020B0606030504020204" pitchFamily="34" charset="0"/>
                    </a:endParaRPr>
                  </a:p>
                </p:txBody>
              </p:sp>
              <p:sp>
                <p:nvSpPr>
                  <p:cNvPr id="57" name="Freeform: Shape 56">
                    <a:extLst>
                      <a:ext uri="{FF2B5EF4-FFF2-40B4-BE49-F238E27FC236}">
                        <a16:creationId xmlns:a16="http://schemas.microsoft.com/office/drawing/2014/main" id="{F925B18C-3192-C945-F86E-553F22DA05CF}"/>
                      </a:ext>
                    </a:extLst>
                  </p:cNvPr>
                  <p:cNvSpPr/>
                  <p:nvPr/>
                </p:nvSpPr>
                <p:spPr>
                  <a:xfrm>
                    <a:off x="7851457" y="5040630"/>
                    <a:ext cx="34289" cy="34290"/>
                  </a:xfrm>
                  <a:custGeom>
                    <a:avLst/>
                    <a:gdLst>
                      <a:gd name="connsiteX0" fmla="*/ 34290 w 34289"/>
                      <a:gd name="connsiteY0" fmla="*/ 17145 h 34290"/>
                      <a:gd name="connsiteX1" fmla="*/ 17145 w 34289"/>
                      <a:gd name="connsiteY1" fmla="*/ 34290 h 34290"/>
                      <a:gd name="connsiteX2" fmla="*/ 0 w 34289"/>
                      <a:gd name="connsiteY2" fmla="*/ 17145 h 34290"/>
                      <a:gd name="connsiteX3" fmla="*/ 17145 w 34289"/>
                      <a:gd name="connsiteY3" fmla="*/ 0 h 34290"/>
                      <a:gd name="connsiteX4" fmla="*/ 34290 w 34289"/>
                      <a:gd name="connsiteY4" fmla="*/ 17145 h 34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89" h="34290">
                        <a:moveTo>
                          <a:pt x="34290" y="17145"/>
                        </a:moveTo>
                        <a:cubicBezTo>
                          <a:pt x="34290" y="26614"/>
                          <a:pt x="26614" y="34290"/>
                          <a:pt x="17145" y="34290"/>
                        </a:cubicBezTo>
                        <a:cubicBezTo>
                          <a:pt x="7676" y="34290"/>
                          <a:pt x="0" y="26614"/>
                          <a:pt x="0" y="17145"/>
                        </a:cubicBezTo>
                        <a:cubicBezTo>
                          <a:pt x="0" y="7676"/>
                          <a:pt x="7677" y="0"/>
                          <a:pt x="17145" y="0"/>
                        </a:cubicBezTo>
                        <a:cubicBezTo>
                          <a:pt x="26615" y="0"/>
                          <a:pt x="34290" y="7676"/>
                          <a:pt x="34290" y="17145"/>
                        </a:cubicBezTo>
                        <a:close/>
                      </a:path>
                    </a:pathLst>
                  </a:custGeom>
                  <a:solidFill>
                    <a:srgbClr val="D73C50"/>
                  </a:solidFill>
                  <a:ln w="9525" cap="flat">
                    <a:noFill/>
                    <a:prstDash val="solid"/>
                    <a:miter/>
                  </a:ln>
                </p:spPr>
                <p:txBody>
                  <a:bodyPr rtlCol="0" anchor="ctr"/>
                  <a:lstStyle/>
                  <a:p>
                    <a:endParaRPr lang="en-US">
                      <a:latin typeface="Open Sans" panose="020B0606030504020204" pitchFamily="34" charset="0"/>
                      <a:ea typeface="Open Sans" panose="020B0606030504020204" pitchFamily="34" charset="0"/>
                      <a:cs typeface="Open Sans" panose="020B0606030504020204" pitchFamily="34" charset="0"/>
                    </a:endParaRPr>
                  </a:p>
                </p:txBody>
              </p:sp>
            </p:grpSp>
          </p:grpSp>
        </p:grpSp>
        <p:sp>
          <p:nvSpPr>
            <p:cNvPr id="11" name="TextBox 10">
              <a:extLst>
                <a:ext uri="{FF2B5EF4-FFF2-40B4-BE49-F238E27FC236}">
                  <a16:creationId xmlns:a16="http://schemas.microsoft.com/office/drawing/2014/main" id="{D2C44350-4B04-BB97-1515-BDC5BD864747}"/>
                </a:ext>
              </a:extLst>
            </p:cNvPr>
            <p:cNvSpPr txBox="1"/>
            <p:nvPr/>
          </p:nvSpPr>
          <p:spPr>
            <a:xfrm>
              <a:off x="2108835" y="5456872"/>
              <a:ext cx="5881738" cy="253916"/>
            </a:xfrm>
            <a:prstGeom prst="rect">
              <a:avLst/>
            </a:prstGeom>
            <a:noFill/>
          </p:spPr>
          <p:txBody>
            <a:bodyPr wrap="none" rtlCol="0">
              <a:spAutoFit/>
            </a:bodyPr>
            <a:lstStyle/>
            <a:p>
              <a:pPr algn="l"/>
              <a:r>
                <a:rPr lang="en-US" sz="1050" b="1" spc="0" baseline="0">
                  <a:ln/>
                  <a:latin typeface="Open Sans" panose="020B0606030504020204" pitchFamily="34" charset="0"/>
                  <a:ea typeface="Open Sans" panose="020B0606030504020204" pitchFamily="34" charset="0"/>
                  <a:cs typeface="Open Sans" panose="020B0606030504020204" pitchFamily="34" charset="0"/>
                  <a:sym typeface="Lato"/>
                  <a:rtl val="0"/>
                </a:rPr>
                <a:t>Data source: United Nations Inter-agency Group for Child Mortality Estimation (2023)</a:t>
              </a:r>
            </a:p>
          </p:txBody>
        </p:sp>
        <p:sp>
          <p:nvSpPr>
            <p:cNvPr id="12" name="TextBox 11">
              <a:extLst>
                <a:ext uri="{FF2B5EF4-FFF2-40B4-BE49-F238E27FC236}">
                  <a16:creationId xmlns:a16="http://schemas.microsoft.com/office/drawing/2014/main" id="{46D601BF-D466-B6A6-A7F6-95ABD1DE2F67}"/>
                </a:ext>
              </a:extLst>
            </p:cNvPr>
            <p:cNvSpPr txBox="1"/>
            <p:nvPr/>
          </p:nvSpPr>
          <p:spPr>
            <a:xfrm>
              <a:off x="2108835" y="5630180"/>
              <a:ext cx="2933816" cy="253916"/>
            </a:xfrm>
            <a:prstGeom prst="rect">
              <a:avLst/>
            </a:prstGeom>
            <a:noFill/>
          </p:spPr>
          <p:txBody>
            <a:bodyPr wrap="none" rtlCol="0">
              <a:spAutoFit/>
            </a:bodyPr>
            <a:lstStyle/>
            <a:p>
              <a:pPr algn="l"/>
              <a:r>
                <a:rPr lang="en-US" sz="1050" u="sng" spc="0" baseline="0">
                  <a:ln/>
                  <a:latin typeface="Open Sans" panose="020B0606030504020204" pitchFamily="34" charset="0"/>
                  <a:ea typeface="Open Sans" panose="020B0606030504020204" pitchFamily="34" charset="0"/>
                  <a:cs typeface="Open Sans" panose="020B0606030504020204" pitchFamily="34" charset="0"/>
                  <a:sym typeface="Lato"/>
                  <a:rtl val="0"/>
                </a:rPr>
                <a:t>OurWorldInData.org/child-mortality | CC BY</a:t>
              </a:r>
            </a:p>
          </p:txBody>
        </p:sp>
        <p:sp>
          <p:nvSpPr>
            <p:cNvPr id="13" name="Freeform: Shape 12">
              <a:extLst>
                <a:ext uri="{FF2B5EF4-FFF2-40B4-BE49-F238E27FC236}">
                  <a16:creationId xmlns:a16="http://schemas.microsoft.com/office/drawing/2014/main" id="{D3814780-8F94-4513-DBBE-62E4981FF530}"/>
                </a:ext>
              </a:extLst>
            </p:cNvPr>
            <p:cNvSpPr/>
            <p:nvPr/>
          </p:nvSpPr>
          <p:spPr>
            <a:xfrm>
              <a:off x="2200275" y="5991225"/>
              <a:ext cx="7791450" cy="9525"/>
            </a:xfrm>
            <a:custGeom>
              <a:avLst/>
              <a:gdLst>
                <a:gd name="connsiteX0" fmla="*/ 0 w 7791450"/>
                <a:gd name="connsiteY0" fmla="*/ 0 h 9525"/>
                <a:gd name="connsiteX1" fmla="*/ 7791450 w 7791450"/>
                <a:gd name="connsiteY1" fmla="*/ 0 h 9525"/>
              </a:gdLst>
              <a:ahLst/>
              <a:cxnLst>
                <a:cxn ang="0">
                  <a:pos x="connsiteX0" y="connsiteY0"/>
                </a:cxn>
                <a:cxn ang="0">
                  <a:pos x="connsiteX1" y="connsiteY1"/>
                </a:cxn>
              </a:cxnLst>
              <a:rect l="l" t="t" r="r" b="b"/>
              <a:pathLst>
                <a:path w="7791450" h="9525">
                  <a:moveTo>
                    <a:pt x="0" y="0"/>
                  </a:moveTo>
                  <a:lnTo>
                    <a:pt x="7791450" y="0"/>
                  </a:lnTo>
                </a:path>
              </a:pathLst>
            </a:custGeom>
            <a:ln w="9525" cap="flat">
              <a:solidFill>
                <a:srgbClr val="E7E7E7"/>
              </a:solidFill>
              <a:prstDash val="solid"/>
              <a:miter/>
            </a:ln>
          </p:spPr>
          <p:txBody>
            <a:bodyPr rtlCol="0" anchor="ctr"/>
            <a:lstStyle/>
            <a:p>
              <a:endParaRPr lang="en-US">
                <a:latin typeface="Open Sans" panose="020B0606030504020204" pitchFamily="34" charset="0"/>
                <a:ea typeface="Open Sans" panose="020B0606030504020204" pitchFamily="34" charset="0"/>
                <a:cs typeface="Open Sans" panose="020B0606030504020204" pitchFamily="34" charset="0"/>
              </a:endParaRPr>
            </a:p>
          </p:txBody>
        </p:sp>
      </p:grpSp>
    </p:spTree>
    <p:extLst>
      <p:ext uri="{BB962C8B-B14F-4D97-AF65-F5344CB8AC3E}">
        <p14:creationId xmlns:p14="http://schemas.microsoft.com/office/powerpoint/2010/main" val="212951741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C6EDF2D-42AD-ACE9-972A-62D8DB818481}"/>
              </a:ext>
            </a:extLst>
          </p:cNvPr>
          <p:cNvPicPr>
            <a:picLocks noChangeAspect="1"/>
          </p:cNvPicPr>
          <p:nvPr/>
        </p:nvPicPr>
        <p:blipFill>
          <a:blip r:embed="rId3"/>
          <a:stretch>
            <a:fillRect/>
          </a:stretch>
        </p:blipFill>
        <p:spPr>
          <a:xfrm>
            <a:off x="1501146" y="286388"/>
            <a:ext cx="9189707" cy="6285223"/>
          </a:xfrm>
          <a:prstGeom prst="rect">
            <a:avLst/>
          </a:prstGeom>
        </p:spPr>
      </p:pic>
    </p:spTree>
    <p:extLst>
      <p:ext uri="{BB962C8B-B14F-4D97-AF65-F5344CB8AC3E}">
        <p14:creationId xmlns:p14="http://schemas.microsoft.com/office/powerpoint/2010/main" val="350996017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22">
            <a:extLst>
              <a:ext uri="{FF2B5EF4-FFF2-40B4-BE49-F238E27FC236}">
                <a16:creationId xmlns:a16="http://schemas.microsoft.com/office/drawing/2014/main" id="{6FFC01AA-B506-669C-D099-73EACF6448C1}"/>
              </a:ext>
            </a:extLst>
          </p:cNvPr>
          <p:cNvGrpSpPr/>
          <p:nvPr/>
        </p:nvGrpSpPr>
        <p:grpSpPr>
          <a:xfrm>
            <a:off x="1096155" y="2032416"/>
            <a:ext cx="9999689" cy="4292429"/>
            <a:chOff x="943131" y="1417820"/>
            <a:chExt cx="10584305" cy="4543379"/>
          </a:xfrm>
        </p:grpSpPr>
        <p:grpSp>
          <p:nvGrpSpPr>
            <p:cNvPr id="12" name="Group 11">
              <a:extLst>
                <a:ext uri="{FF2B5EF4-FFF2-40B4-BE49-F238E27FC236}">
                  <a16:creationId xmlns:a16="http://schemas.microsoft.com/office/drawing/2014/main" id="{9489FA74-AB7B-7617-B831-E59DBCB78748}"/>
                </a:ext>
              </a:extLst>
            </p:cNvPr>
            <p:cNvGrpSpPr/>
            <p:nvPr/>
          </p:nvGrpSpPr>
          <p:grpSpPr>
            <a:xfrm>
              <a:off x="943131" y="1417820"/>
              <a:ext cx="10584305" cy="2154836"/>
              <a:chOff x="718279" y="948128"/>
              <a:chExt cx="12891378" cy="2624528"/>
            </a:xfrm>
          </p:grpSpPr>
          <p:grpSp>
            <p:nvGrpSpPr>
              <p:cNvPr id="5" name="Group 4">
                <a:extLst>
                  <a:ext uri="{FF2B5EF4-FFF2-40B4-BE49-F238E27FC236}">
                    <a16:creationId xmlns:a16="http://schemas.microsoft.com/office/drawing/2014/main" id="{E62732EA-89F0-947C-1317-58E0BD7FAC59}"/>
                  </a:ext>
                </a:extLst>
              </p:cNvPr>
              <p:cNvGrpSpPr/>
              <p:nvPr/>
            </p:nvGrpSpPr>
            <p:grpSpPr>
              <a:xfrm>
                <a:off x="718279" y="948128"/>
                <a:ext cx="5952344" cy="2624528"/>
                <a:chOff x="718279" y="948128"/>
                <a:chExt cx="5952344" cy="2624528"/>
              </a:xfrm>
            </p:grpSpPr>
            <p:sp>
              <p:nvSpPr>
                <p:cNvPr id="4" name="Rectangle: Rounded Corners 3">
                  <a:extLst>
                    <a:ext uri="{FF2B5EF4-FFF2-40B4-BE49-F238E27FC236}">
                      <a16:creationId xmlns:a16="http://schemas.microsoft.com/office/drawing/2014/main" id="{29A0AFCC-6F01-E171-76DA-ED66CC95F3BB}"/>
                    </a:ext>
                  </a:extLst>
                </p:cNvPr>
                <p:cNvSpPr/>
                <p:nvPr/>
              </p:nvSpPr>
              <p:spPr>
                <a:xfrm>
                  <a:off x="2773181" y="1630804"/>
                  <a:ext cx="3897442" cy="1307267"/>
                </a:xfrm>
                <a:prstGeom prst="roundRect">
                  <a:avLst/>
                </a:prstGeom>
                <a:solidFill>
                  <a:schemeClr val="bg1"/>
                </a:solidFill>
                <a:ln w="381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4000" b="1" i="1">
                      <a:solidFill>
                        <a:schemeClr val="tx2"/>
                      </a:solidFill>
                    </a:rPr>
                    <a:t>	</a:t>
                  </a:r>
                  <a:r>
                    <a:rPr lang="en-US" sz="4000" b="1">
                      <a:solidFill>
                        <a:schemeClr val="tx2"/>
                      </a:solidFill>
                    </a:rPr>
                    <a:t>measles</a:t>
                  </a:r>
                </a:p>
              </p:txBody>
            </p:sp>
            <p:pic>
              <p:nvPicPr>
                <p:cNvPr id="2" name="Picture 1">
                  <a:extLst>
                    <a:ext uri="{FF2B5EF4-FFF2-40B4-BE49-F238E27FC236}">
                      <a16:creationId xmlns:a16="http://schemas.microsoft.com/office/drawing/2014/main" id="{86231B3B-7A4F-531B-953F-AE7BC7559BF8}"/>
                    </a:ext>
                  </a:extLst>
                </p:cNvPr>
                <p:cNvPicPr>
                  <a:picLocks noChangeAspect="1"/>
                </p:cNvPicPr>
                <p:nvPr/>
              </p:nvPicPr>
              <p:blipFill rotWithShape="1">
                <a:blip r:embed="rId3"/>
                <a:srcRect l="16667" r="16667"/>
                <a:stretch/>
              </p:blipFill>
              <p:spPr>
                <a:xfrm>
                  <a:off x="718279" y="948128"/>
                  <a:ext cx="2624528" cy="2624528"/>
                </a:xfrm>
                <a:prstGeom prst="ellipse">
                  <a:avLst/>
                </a:prstGeom>
              </p:spPr>
            </p:pic>
          </p:grpSp>
          <p:grpSp>
            <p:nvGrpSpPr>
              <p:cNvPr id="9" name="Group 8">
                <a:extLst>
                  <a:ext uri="{FF2B5EF4-FFF2-40B4-BE49-F238E27FC236}">
                    <a16:creationId xmlns:a16="http://schemas.microsoft.com/office/drawing/2014/main" id="{7D8234CD-3C94-F36B-A197-D441FBDB3FDF}"/>
                  </a:ext>
                </a:extLst>
              </p:cNvPr>
              <p:cNvGrpSpPr/>
              <p:nvPr/>
            </p:nvGrpSpPr>
            <p:grpSpPr>
              <a:xfrm>
                <a:off x="6821775" y="948128"/>
                <a:ext cx="6787882" cy="2624528"/>
                <a:chOff x="718279" y="948128"/>
                <a:chExt cx="6787882" cy="2624528"/>
              </a:xfrm>
            </p:grpSpPr>
            <p:sp>
              <p:nvSpPr>
                <p:cNvPr id="10" name="Rectangle: Rounded Corners 9">
                  <a:extLst>
                    <a:ext uri="{FF2B5EF4-FFF2-40B4-BE49-F238E27FC236}">
                      <a16:creationId xmlns:a16="http://schemas.microsoft.com/office/drawing/2014/main" id="{10CAFFAE-781C-84A1-BDC6-9A2D752AEB30}"/>
                    </a:ext>
                  </a:extLst>
                </p:cNvPr>
                <p:cNvSpPr/>
                <p:nvPr/>
              </p:nvSpPr>
              <p:spPr>
                <a:xfrm>
                  <a:off x="2773181" y="1630804"/>
                  <a:ext cx="4732980" cy="1307267"/>
                </a:xfrm>
                <a:prstGeom prst="roundRect">
                  <a:avLst/>
                </a:prstGeom>
                <a:solidFill>
                  <a:schemeClr val="bg1"/>
                </a:solidFill>
                <a:ln w="381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4000" b="1" i="1">
                      <a:solidFill>
                        <a:schemeClr val="tx2"/>
                      </a:solidFill>
                    </a:rPr>
                    <a:t>	</a:t>
                  </a:r>
                  <a:r>
                    <a:rPr lang="en-US" sz="4000" b="1">
                      <a:solidFill>
                        <a:schemeClr val="tx2"/>
                      </a:solidFill>
                    </a:rPr>
                    <a:t>pneumonia</a:t>
                  </a:r>
                </a:p>
              </p:txBody>
            </p:sp>
            <p:pic>
              <p:nvPicPr>
                <p:cNvPr id="11" name="Picture 10">
                  <a:extLst>
                    <a:ext uri="{FF2B5EF4-FFF2-40B4-BE49-F238E27FC236}">
                      <a16:creationId xmlns:a16="http://schemas.microsoft.com/office/drawing/2014/main" id="{C0A294CE-53B6-92D6-1FFC-9607D75BE27C}"/>
                    </a:ext>
                  </a:extLst>
                </p:cNvPr>
                <p:cNvPicPr>
                  <a:picLocks noChangeAspect="1"/>
                </p:cNvPicPr>
                <p:nvPr/>
              </p:nvPicPr>
              <p:blipFill rotWithShape="1">
                <a:blip r:embed="rId4">
                  <a:extLst>
                    <a:ext uri="{28A0092B-C50C-407E-A947-70E740481C1C}">
                      <a14:useLocalDpi xmlns:a14="http://schemas.microsoft.com/office/drawing/2010/main" val="0"/>
                    </a:ext>
                  </a:extLst>
                </a:blip>
                <a:srcRect l="16563" r="16563"/>
                <a:stretch/>
              </p:blipFill>
              <p:spPr>
                <a:xfrm>
                  <a:off x="718279" y="948128"/>
                  <a:ext cx="2624528" cy="2624528"/>
                </a:xfrm>
                <a:prstGeom prst="ellipse">
                  <a:avLst/>
                </a:prstGeom>
              </p:spPr>
            </p:pic>
          </p:grpSp>
        </p:grpSp>
        <p:grpSp>
          <p:nvGrpSpPr>
            <p:cNvPr id="17" name="Group 16">
              <a:extLst>
                <a:ext uri="{FF2B5EF4-FFF2-40B4-BE49-F238E27FC236}">
                  <a16:creationId xmlns:a16="http://schemas.microsoft.com/office/drawing/2014/main" id="{F7A5E6BD-0E7A-D533-7431-B3CB2AC610C2}"/>
                </a:ext>
              </a:extLst>
            </p:cNvPr>
            <p:cNvGrpSpPr/>
            <p:nvPr/>
          </p:nvGrpSpPr>
          <p:grpSpPr>
            <a:xfrm>
              <a:off x="943131" y="3806363"/>
              <a:ext cx="4887098" cy="2154836"/>
              <a:chOff x="718279" y="948128"/>
              <a:chExt cx="5952344" cy="2624528"/>
            </a:xfrm>
          </p:grpSpPr>
          <p:sp>
            <p:nvSpPr>
              <p:cNvPr id="21" name="Rectangle: Rounded Corners 20">
                <a:extLst>
                  <a:ext uri="{FF2B5EF4-FFF2-40B4-BE49-F238E27FC236}">
                    <a16:creationId xmlns:a16="http://schemas.microsoft.com/office/drawing/2014/main" id="{F49522B2-FB7A-FD80-550E-832C85817696}"/>
                  </a:ext>
                </a:extLst>
              </p:cNvPr>
              <p:cNvSpPr/>
              <p:nvPr/>
            </p:nvSpPr>
            <p:spPr>
              <a:xfrm>
                <a:off x="2773181" y="1630804"/>
                <a:ext cx="3897442" cy="1307267"/>
              </a:xfrm>
              <a:prstGeom prst="roundRect">
                <a:avLst/>
              </a:prstGeom>
              <a:solidFill>
                <a:schemeClr val="bg1"/>
              </a:solidFill>
              <a:ln w="381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4000" b="1" i="1">
                    <a:solidFill>
                      <a:schemeClr val="tx2"/>
                    </a:solidFill>
                  </a:rPr>
                  <a:t>	</a:t>
                </a:r>
                <a:r>
                  <a:rPr lang="en-US" sz="4000" b="1">
                    <a:solidFill>
                      <a:schemeClr val="tx2"/>
                    </a:solidFill>
                  </a:rPr>
                  <a:t>malaria</a:t>
                </a:r>
              </a:p>
            </p:txBody>
          </p:sp>
          <p:pic>
            <p:nvPicPr>
              <p:cNvPr id="22" name="Picture 21">
                <a:extLst>
                  <a:ext uri="{FF2B5EF4-FFF2-40B4-BE49-F238E27FC236}">
                    <a16:creationId xmlns:a16="http://schemas.microsoft.com/office/drawing/2014/main" id="{F2A15996-447D-FD89-5F40-AE875410CF84}"/>
                  </a:ext>
                </a:extLst>
              </p:cNvPr>
              <p:cNvPicPr>
                <a:picLocks noChangeAspect="1"/>
              </p:cNvPicPr>
              <p:nvPr/>
            </p:nvPicPr>
            <p:blipFill rotWithShape="1">
              <a:blip r:embed="rId5">
                <a:extLst>
                  <a:ext uri="{28A0092B-C50C-407E-A947-70E740481C1C}">
                    <a14:useLocalDpi xmlns:a14="http://schemas.microsoft.com/office/drawing/2010/main" val="0"/>
                  </a:ext>
                </a:extLst>
              </a:blip>
              <a:srcRect t="3488" b="3488"/>
              <a:stretch/>
            </p:blipFill>
            <p:spPr>
              <a:xfrm>
                <a:off x="718279" y="948128"/>
                <a:ext cx="2624528" cy="2624528"/>
              </a:xfrm>
              <a:prstGeom prst="ellipse">
                <a:avLst/>
              </a:prstGeom>
            </p:spPr>
          </p:pic>
        </p:grpSp>
        <p:grpSp>
          <p:nvGrpSpPr>
            <p:cNvPr id="18" name="Group 17">
              <a:extLst>
                <a:ext uri="{FF2B5EF4-FFF2-40B4-BE49-F238E27FC236}">
                  <a16:creationId xmlns:a16="http://schemas.microsoft.com/office/drawing/2014/main" id="{8C5EF733-610F-F5EE-14E6-0C024301E6F0}"/>
                </a:ext>
              </a:extLst>
            </p:cNvPr>
            <p:cNvGrpSpPr/>
            <p:nvPr/>
          </p:nvGrpSpPr>
          <p:grpSpPr>
            <a:xfrm>
              <a:off x="5954330" y="3806363"/>
              <a:ext cx="5573104" cy="2154836"/>
              <a:chOff x="718279" y="948128"/>
              <a:chExt cx="6787879" cy="2624528"/>
            </a:xfrm>
          </p:grpSpPr>
          <p:sp>
            <p:nvSpPr>
              <p:cNvPr id="19" name="Rectangle: Rounded Corners 18">
                <a:extLst>
                  <a:ext uri="{FF2B5EF4-FFF2-40B4-BE49-F238E27FC236}">
                    <a16:creationId xmlns:a16="http://schemas.microsoft.com/office/drawing/2014/main" id="{FBC1392E-5DEE-9ED5-EFFC-864FDBB69665}"/>
                  </a:ext>
                </a:extLst>
              </p:cNvPr>
              <p:cNvSpPr/>
              <p:nvPr/>
            </p:nvSpPr>
            <p:spPr>
              <a:xfrm>
                <a:off x="2773180" y="1630804"/>
                <a:ext cx="4732978" cy="1307267"/>
              </a:xfrm>
              <a:prstGeom prst="roundRect">
                <a:avLst/>
              </a:prstGeom>
              <a:solidFill>
                <a:schemeClr val="bg1"/>
              </a:solidFill>
              <a:ln w="381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4000" b="1" i="1">
                    <a:solidFill>
                      <a:schemeClr val="tx2"/>
                    </a:solidFill>
                  </a:rPr>
                  <a:t>	</a:t>
                </a:r>
                <a:r>
                  <a:rPr lang="en-US" sz="4000" b="1">
                    <a:solidFill>
                      <a:schemeClr val="tx2"/>
                    </a:solidFill>
                  </a:rPr>
                  <a:t>rotavirus</a:t>
                </a:r>
              </a:p>
            </p:txBody>
          </p:sp>
          <p:pic>
            <p:nvPicPr>
              <p:cNvPr id="20" name="Picture 19">
                <a:extLst>
                  <a:ext uri="{FF2B5EF4-FFF2-40B4-BE49-F238E27FC236}">
                    <a16:creationId xmlns:a16="http://schemas.microsoft.com/office/drawing/2014/main" id="{84DE04A2-561E-E5B9-4CD7-A3C9B0530806}"/>
                  </a:ext>
                </a:extLst>
              </p:cNvPr>
              <p:cNvPicPr>
                <a:picLocks noChangeAspect="1"/>
              </p:cNvPicPr>
              <p:nvPr/>
            </p:nvPicPr>
            <p:blipFill rotWithShape="1">
              <a:blip r:embed="rId6">
                <a:extLst>
                  <a:ext uri="{28A0092B-C50C-407E-A947-70E740481C1C}">
                    <a14:useLocalDpi xmlns:a14="http://schemas.microsoft.com/office/drawing/2010/main" val="0"/>
                  </a:ext>
                </a:extLst>
              </a:blip>
              <a:srcRect l="15391" r="15391"/>
              <a:stretch/>
            </p:blipFill>
            <p:spPr>
              <a:xfrm>
                <a:off x="718279" y="948128"/>
                <a:ext cx="2624528" cy="2624528"/>
              </a:xfrm>
              <a:prstGeom prst="ellipse">
                <a:avLst/>
              </a:prstGeom>
            </p:spPr>
          </p:pic>
        </p:grpSp>
      </p:grpSp>
      <p:sp>
        <p:nvSpPr>
          <p:cNvPr id="24" name="Title 23">
            <a:extLst>
              <a:ext uri="{FF2B5EF4-FFF2-40B4-BE49-F238E27FC236}">
                <a16:creationId xmlns:a16="http://schemas.microsoft.com/office/drawing/2014/main" id="{D0C16E2A-278D-D18E-8F06-BDFCD9C36837}"/>
              </a:ext>
            </a:extLst>
          </p:cNvPr>
          <p:cNvSpPr>
            <a:spLocks noGrp="1"/>
          </p:cNvSpPr>
          <p:nvPr>
            <p:ph type="title"/>
          </p:nvPr>
        </p:nvSpPr>
        <p:spPr>
          <a:xfrm>
            <a:off x="624591" y="490941"/>
            <a:ext cx="9868655" cy="1143000"/>
          </a:xfrm>
        </p:spPr>
        <p:txBody>
          <a:bodyPr/>
          <a:lstStyle/>
          <a:p>
            <a:r>
              <a:rPr lang="en-US" b="1" i="1"/>
              <a:t>leading infectious killers</a:t>
            </a:r>
          </a:p>
        </p:txBody>
      </p:sp>
    </p:spTree>
    <p:extLst>
      <p:ext uri="{BB962C8B-B14F-4D97-AF65-F5344CB8AC3E}">
        <p14:creationId xmlns:p14="http://schemas.microsoft.com/office/powerpoint/2010/main" val="30565516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ome">
            <a:extLst>
              <a:ext uri="{FF2B5EF4-FFF2-40B4-BE49-F238E27FC236}">
                <a16:creationId xmlns:a16="http://schemas.microsoft.com/office/drawing/2014/main" id="{2765D434-9BC3-655E-D475-1176911BF712}"/>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661565" y="1810633"/>
            <a:ext cx="7693396" cy="2906394"/>
          </a:xfrm>
          <a:prstGeom prst="rect">
            <a:avLst/>
          </a:prstGeom>
          <a:solidFill>
            <a:srgbClr val="FFFFFF"/>
          </a:solidFill>
        </p:spPr>
      </p:pic>
    </p:spTree>
    <p:extLst>
      <p:ext uri="{BB962C8B-B14F-4D97-AF65-F5344CB8AC3E}">
        <p14:creationId xmlns:p14="http://schemas.microsoft.com/office/powerpoint/2010/main" val="248526719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D205AA4-5D7D-68A7-EEED-0FE93196A62E}"/>
              </a:ext>
            </a:extLst>
          </p:cNvPr>
          <p:cNvPicPr>
            <a:picLocks noChangeAspect="1"/>
          </p:cNvPicPr>
          <p:nvPr/>
        </p:nvPicPr>
        <p:blipFill>
          <a:blip r:embed="rId3"/>
          <a:stretch>
            <a:fillRect/>
          </a:stretch>
        </p:blipFill>
        <p:spPr>
          <a:xfrm>
            <a:off x="321533" y="1290637"/>
            <a:ext cx="11029950" cy="5191125"/>
          </a:xfrm>
          <a:prstGeom prst="rect">
            <a:avLst/>
          </a:prstGeom>
        </p:spPr>
      </p:pic>
    </p:spTree>
    <p:extLst>
      <p:ext uri="{BB962C8B-B14F-4D97-AF65-F5344CB8AC3E}">
        <p14:creationId xmlns:p14="http://schemas.microsoft.com/office/powerpoint/2010/main" val="2955397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E3D889-0E55-5CC2-A5EA-FACF74D187E0}"/>
              </a:ext>
            </a:extLst>
          </p:cNvPr>
          <p:cNvSpPr>
            <a:spLocks noGrp="1"/>
          </p:cNvSpPr>
          <p:nvPr>
            <p:ph type="title"/>
          </p:nvPr>
        </p:nvSpPr>
        <p:spPr>
          <a:xfrm>
            <a:off x="1161672" y="2696563"/>
            <a:ext cx="9868655" cy="1143000"/>
          </a:xfrm>
        </p:spPr>
        <p:txBody>
          <a:bodyPr>
            <a:noAutofit/>
          </a:bodyPr>
          <a:lstStyle/>
          <a:p>
            <a:r>
              <a:rPr lang="en-US" sz="8000" b="1">
                <a:solidFill>
                  <a:schemeClr val="bg1"/>
                </a:solidFill>
              </a:rPr>
              <a:t>vaccines save lives</a:t>
            </a:r>
          </a:p>
        </p:txBody>
      </p:sp>
    </p:spTree>
    <p:extLst>
      <p:ext uri="{BB962C8B-B14F-4D97-AF65-F5344CB8AC3E}">
        <p14:creationId xmlns:p14="http://schemas.microsoft.com/office/powerpoint/2010/main" val="120166646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EAAF6CF-AEF9-1D8B-1355-EFF0716E9F5C}"/>
              </a:ext>
            </a:extLst>
          </p:cNvPr>
          <p:cNvPicPr>
            <a:picLocks noChangeAspect="1"/>
          </p:cNvPicPr>
          <p:nvPr/>
        </p:nvPicPr>
        <p:blipFill>
          <a:blip r:embed="rId2"/>
          <a:stretch>
            <a:fillRect/>
          </a:stretch>
        </p:blipFill>
        <p:spPr>
          <a:xfrm>
            <a:off x="2272427" y="245269"/>
            <a:ext cx="7647146" cy="6367462"/>
          </a:xfrm>
          <a:prstGeom prst="rect">
            <a:avLst/>
          </a:prstGeom>
        </p:spPr>
      </p:pic>
    </p:spTree>
    <p:extLst>
      <p:ext uri="{BB962C8B-B14F-4D97-AF65-F5344CB8AC3E}">
        <p14:creationId xmlns:p14="http://schemas.microsoft.com/office/powerpoint/2010/main" val="6089471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3102C0-A916-AF5F-745D-57E935198FBF}"/>
              </a:ext>
            </a:extLst>
          </p:cNvPr>
          <p:cNvSpPr>
            <a:spLocks noGrp="1"/>
          </p:cNvSpPr>
          <p:nvPr>
            <p:ph type="title"/>
          </p:nvPr>
        </p:nvSpPr>
        <p:spPr/>
        <p:txBody>
          <a:bodyPr/>
          <a:lstStyle/>
          <a:p>
            <a:r>
              <a:rPr lang="en-US" b="1">
                <a:solidFill>
                  <a:schemeClr val="accent1"/>
                </a:solidFill>
              </a:rPr>
              <a:t>gavi by the numbers</a:t>
            </a:r>
          </a:p>
        </p:txBody>
      </p:sp>
      <p:sp>
        <p:nvSpPr>
          <p:cNvPr id="3" name="Content Placeholder 2">
            <a:extLst>
              <a:ext uri="{FF2B5EF4-FFF2-40B4-BE49-F238E27FC236}">
                <a16:creationId xmlns:a16="http://schemas.microsoft.com/office/drawing/2014/main" id="{50B8D62C-8110-1857-5816-3296EFE62EB4}"/>
              </a:ext>
            </a:extLst>
          </p:cNvPr>
          <p:cNvSpPr>
            <a:spLocks noGrp="1"/>
          </p:cNvSpPr>
          <p:nvPr>
            <p:ph idx="1"/>
          </p:nvPr>
        </p:nvSpPr>
        <p:spPr/>
        <p:txBody>
          <a:bodyPr>
            <a:normAutofit/>
          </a:bodyPr>
          <a:lstStyle/>
          <a:p>
            <a:r>
              <a:rPr lang="en-US" b="1">
                <a:solidFill>
                  <a:schemeClr val="tx2"/>
                </a:solidFill>
              </a:rPr>
              <a:t>1 billion </a:t>
            </a:r>
            <a:r>
              <a:rPr lang="en-US"/>
              <a:t>children immunized</a:t>
            </a:r>
          </a:p>
          <a:p>
            <a:r>
              <a:rPr lang="en-US" b="1">
                <a:solidFill>
                  <a:schemeClr val="tx2"/>
                </a:solidFill>
              </a:rPr>
              <a:t>17 million </a:t>
            </a:r>
            <a:r>
              <a:rPr lang="en-US"/>
              <a:t>future deaths prevented</a:t>
            </a:r>
          </a:p>
          <a:p>
            <a:r>
              <a:rPr lang="en-US" b="1">
                <a:solidFill>
                  <a:schemeClr val="tx2"/>
                </a:solidFill>
              </a:rPr>
              <a:t>50% </a:t>
            </a:r>
            <a:r>
              <a:rPr lang="en-US"/>
              <a:t>of the world’s children vaccinated by Gavi</a:t>
            </a:r>
          </a:p>
          <a:p>
            <a:r>
              <a:rPr lang="en-US" b="1">
                <a:solidFill>
                  <a:schemeClr val="tx2"/>
                </a:solidFill>
              </a:rPr>
              <a:t>$54 </a:t>
            </a:r>
            <a:r>
              <a:rPr lang="en-US"/>
              <a:t>returned for every $1 invested</a:t>
            </a:r>
          </a:p>
          <a:p>
            <a:r>
              <a:rPr lang="en-US" b="1">
                <a:solidFill>
                  <a:schemeClr val="tx2"/>
                </a:solidFill>
              </a:rPr>
              <a:t>19</a:t>
            </a:r>
            <a:r>
              <a:rPr lang="en-US"/>
              <a:t> countries transitioned out of support</a:t>
            </a:r>
          </a:p>
        </p:txBody>
      </p:sp>
    </p:spTree>
    <p:extLst>
      <p:ext uri="{BB962C8B-B14F-4D97-AF65-F5344CB8AC3E}">
        <p14:creationId xmlns:p14="http://schemas.microsoft.com/office/powerpoint/2010/main" val="8432811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EDE9E93B-099F-07CE-E157-A8BE099B53CA}"/>
              </a:ext>
            </a:extLst>
          </p:cNvPr>
          <p:cNvGrpSpPr/>
          <p:nvPr/>
        </p:nvGrpSpPr>
        <p:grpSpPr>
          <a:xfrm>
            <a:off x="846344" y="0"/>
            <a:ext cx="10499312" cy="6858000"/>
            <a:chOff x="846344" y="0"/>
            <a:chExt cx="10499312" cy="6858000"/>
          </a:xfrm>
        </p:grpSpPr>
        <p:pic>
          <p:nvPicPr>
            <p:cNvPr id="3" name="Picture 2" descr="A person holding a syringe&#10;&#10;Description automatically generated with medium confidence">
              <a:extLst>
                <a:ext uri="{FF2B5EF4-FFF2-40B4-BE49-F238E27FC236}">
                  <a16:creationId xmlns:a16="http://schemas.microsoft.com/office/drawing/2014/main" id="{AAC682BA-375D-C2E4-FBB9-1E5A11DB4E3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18592" y="0"/>
              <a:ext cx="5297805" cy="6858000"/>
            </a:xfrm>
            <a:prstGeom prst="rect">
              <a:avLst/>
            </a:prstGeom>
          </p:spPr>
        </p:pic>
        <p:sp>
          <p:nvSpPr>
            <p:cNvPr id="4" name="TextBox 3">
              <a:extLst>
                <a:ext uri="{FF2B5EF4-FFF2-40B4-BE49-F238E27FC236}">
                  <a16:creationId xmlns:a16="http://schemas.microsoft.com/office/drawing/2014/main" id="{86999C4D-C3D2-24B5-6177-03509272140A}"/>
                </a:ext>
              </a:extLst>
            </p:cNvPr>
            <p:cNvSpPr txBox="1"/>
            <p:nvPr/>
          </p:nvSpPr>
          <p:spPr>
            <a:xfrm>
              <a:off x="846344" y="1872796"/>
              <a:ext cx="3839678" cy="2677656"/>
            </a:xfrm>
            <a:prstGeom prst="rect">
              <a:avLst/>
            </a:prstGeom>
            <a:noFill/>
          </p:spPr>
          <p:txBody>
            <a:bodyPr wrap="square" rtlCol="0">
              <a:spAutoFit/>
            </a:bodyPr>
            <a:lstStyle/>
            <a:p>
              <a:r>
                <a:rPr lang="en-US" sz="2800">
                  <a:latin typeface="Open Sans" panose="020B0606030504020204" pitchFamily="34" charset="0"/>
                  <a:ea typeface="Open Sans" panose="020B0606030504020204" pitchFamily="34" charset="0"/>
                  <a:cs typeface="Open Sans" panose="020B0606030504020204" pitchFamily="34" charset="0"/>
                </a:rPr>
                <a:t>Every year, more than 700,000 children die from pneumonia. </a:t>
              </a:r>
              <a:r>
                <a:rPr lang="en-US" sz="2800" b="1">
                  <a:latin typeface="Open Sans" panose="020B0606030504020204" pitchFamily="34" charset="0"/>
                  <a:ea typeface="Open Sans" panose="020B0606030504020204" pitchFamily="34" charset="0"/>
                  <a:cs typeface="Open Sans" panose="020B0606030504020204" pitchFamily="34" charset="0"/>
                </a:rPr>
                <a:t>Vaccines help prevent them from getting sick.</a:t>
              </a:r>
              <a:endParaRPr lang="en-US" sz="2800">
                <a:latin typeface="Open Sans" panose="020B0606030504020204" pitchFamily="34" charset="0"/>
                <a:ea typeface="Open Sans" panose="020B0606030504020204" pitchFamily="34" charset="0"/>
                <a:cs typeface="Open Sans" panose="020B0606030504020204" pitchFamily="34" charset="0"/>
              </a:endParaRPr>
            </a:p>
          </p:txBody>
        </p:sp>
        <p:sp>
          <p:nvSpPr>
            <p:cNvPr id="5" name="TextBox 4">
              <a:extLst>
                <a:ext uri="{FF2B5EF4-FFF2-40B4-BE49-F238E27FC236}">
                  <a16:creationId xmlns:a16="http://schemas.microsoft.com/office/drawing/2014/main" id="{8D62EAB6-23DC-75CB-2BD2-2114537DC2C4}"/>
                </a:ext>
              </a:extLst>
            </p:cNvPr>
            <p:cNvSpPr txBox="1"/>
            <p:nvPr/>
          </p:nvSpPr>
          <p:spPr>
            <a:xfrm>
              <a:off x="8467563" y="3393542"/>
              <a:ext cx="2354500" cy="861774"/>
            </a:xfrm>
            <a:prstGeom prst="rect">
              <a:avLst/>
            </a:prstGeom>
            <a:noFill/>
          </p:spPr>
          <p:txBody>
            <a:bodyPr wrap="square" rtlCol="0">
              <a:spAutoFit/>
            </a:bodyPr>
            <a:lstStyle/>
            <a:p>
              <a:pPr algn="ctr"/>
              <a:r>
                <a:rPr lang="en-US" sz="5000" b="1">
                  <a:latin typeface="Open Sans" panose="020B0606030504020204" pitchFamily="34" charset="0"/>
                  <a:ea typeface="Open Sans" panose="020B0606030504020204" pitchFamily="34" charset="0"/>
                  <a:cs typeface="Open Sans" panose="020B0606030504020204" pitchFamily="34" charset="0"/>
                </a:rPr>
                <a:t>$2.00</a:t>
              </a:r>
            </a:p>
          </p:txBody>
        </p:sp>
        <p:pic>
          <p:nvPicPr>
            <p:cNvPr id="6" name="Picture 5">
              <a:extLst>
                <a:ext uri="{FF2B5EF4-FFF2-40B4-BE49-F238E27FC236}">
                  <a16:creationId xmlns:a16="http://schemas.microsoft.com/office/drawing/2014/main" id="{EA6A13D5-B3E0-FA41-1C39-0B8A17C413A4}"/>
                </a:ext>
              </a:extLst>
            </p:cNvPr>
            <p:cNvPicPr>
              <a:picLocks noChangeAspect="1"/>
            </p:cNvPicPr>
            <p:nvPr/>
          </p:nvPicPr>
          <p:blipFill>
            <a:blip r:embed="rId4"/>
            <a:stretch>
              <a:fillRect/>
            </a:stretch>
          </p:blipFill>
          <p:spPr>
            <a:xfrm rot="16798138" flipH="1">
              <a:off x="8298762" y="4670161"/>
              <a:ext cx="1713652" cy="1095940"/>
            </a:xfrm>
            <a:prstGeom prst="rect">
              <a:avLst/>
            </a:prstGeom>
          </p:spPr>
        </p:pic>
        <p:pic>
          <p:nvPicPr>
            <p:cNvPr id="7" name="Picture 6">
              <a:extLst>
                <a:ext uri="{FF2B5EF4-FFF2-40B4-BE49-F238E27FC236}">
                  <a16:creationId xmlns:a16="http://schemas.microsoft.com/office/drawing/2014/main" id="{15A11358-A80C-B7FA-067F-DEE9784600D5}"/>
                </a:ext>
              </a:extLst>
            </p:cNvPr>
            <p:cNvPicPr>
              <a:picLocks noChangeAspect="1"/>
            </p:cNvPicPr>
            <p:nvPr/>
          </p:nvPicPr>
          <p:blipFill>
            <a:blip r:embed="rId5"/>
            <a:stretch>
              <a:fillRect/>
            </a:stretch>
          </p:blipFill>
          <p:spPr>
            <a:xfrm>
              <a:off x="7663353" y="346256"/>
              <a:ext cx="3682303" cy="2865368"/>
            </a:xfrm>
            <a:prstGeom prst="rect">
              <a:avLst/>
            </a:prstGeom>
          </p:spPr>
        </p:pic>
      </p:grpSp>
    </p:spTree>
    <p:extLst>
      <p:ext uri="{BB962C8B-B14F-4D97-AF65-F5344CB8AC3E}">
        <p14:creationId xmlns:p14="http://schemas.microsoft.com/office/powerpoint/2010/main" val="146323273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FA2D6AF-4707-147B-DEDB-C34940DE8AFD}"/>
              </a:ext>
            </a:extLst>
          </p:cNvPr>
          <p:cNvPicPr>
            <a:picLocks noChangeAspect="1"/>
          </p:cNvPicPr>
          <p:nvPr/>
        </p:nvPicPr>
        <p:blipFill>
          <a:blip r:embed="rId2"/>
          <a:stretch>
            <a:fillRect/>
          </a:stretch>
        </p:blipFill>
        <p:spPr>
          <a:xfrm>
            <a:off x="0" y="1392913"/>
            <a:ext cx="12192000" cy="4961860"/>
          </a:xfrm>
          <a:prstGeom prst="rect">
            <a:avLst/>
          </a:prstGeom>
        </p:spPr>
      </p:pic>
    </p:spTree>
    <p:extLst>
      <p:ext uri="{BB962C8B-B14F-4D97-AF65-F5344CB8AC3E}">
        <p14:creationId xmlns:p14="http://schemas.microsoft.com/office/powerpoint/2010/main" val="128613971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c 2" descr="Supply And Demand outline">
            <a:extLst>
              <a:ext uri="{FF2B5EF4-FFF2-40B4-BE49-F238E27FC236}">
                <a16:creationId xmlns:a16="http://schemas.microsoft.com/office/drawing/2014/main" id="{B3A9AFC5-2BE7-2466-FF90-26528E2EB99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08922" y="943233"/>
            <a:ext cx="4707922" cy="4707922"/>
          </a:xfrm>
          <a:prstGeom prst="rect">
            <a:avLst/>
          </a:prstGeom>
        </p:spPr>
      </p:pic>
      <p:sp>
        <p:nvSpPr>
          <p:cNvPr id="4" name="Title 3">
            <a:extLst>
              <a:ext uri="{FF2B5EF4-FFF2-40B4-BE49-F238E27FC236}">
                <a16:creationId xmlns:a16="http://schemas.microsoft.com/office/drawing/2014/main" id="{3857721A-FD6A-9654-AF16-8047F75DAF2D}"/>
              </a:ext>
            </a:extLst>
          </p:cNvPr>
          <p:cNvSpPr>
            <a:spLocks noGrp="1"/>
          </p:cNvSpPr>
          <p:nvPr>
            <p:ph type="title"/>
          </p:nvPr>
        </p:nvSpPr>
        <p:spPr>
          <a:xfrm>
            <a:off x="5016844" y="1795849"/>
            <a:ext cx="5902410" cy="1143000"/>
          </a:xfrm>
        </p:spPr>
        <p:txBody>
          <a:bodyPr>
            <a:normAutofit/>
          </a:bodyPr>
          <a:lstStyle/>
          <a:p>
            <a:pPr algn="l"/>
            <a:r>
              <a:rPr lang="en-US" sz="5500" b="1"/>
              <a:t>market shaping</a:t>
            </a:r>
          </a:p>
        </p:txBody>
      </p:sp>
      <p:sp>
        <p:nvSpPr>
          <p:cNvPr id="5" name="Title 3">
            <a:extLst>
              <a:ext uri="{FF2B5EF4-FFF2-40B4-BE49-F238E27FC236}">
                <a16:creationId xmlns:a16="http://schemas.microsoft.com/office/drawing/2014/main" id="{676046BA-C384-EB1C-84B1-5B01F1D022BB}"/>
              </a:ext>
            </a:extLst>
          </p:cNvPr>
          <p:cNvSpPr txBox="1">
            <a:spLocks/>
          </p:cNvSpPr>
          <p:nvPr/>
        </p:nvSpPr>
        <p:spPr>
          <a:xfrm>
            <a:off x="5016844" y="2776151"/>
            <a:ext cx="5902410" cy="2524897"/>
          </a:xfrm>
          <a:prstGeom prst="rect">
            <a:avLst/>
          </a:prstGeom>
        </p:spPr>
        <p:txBody>
          <a:bodyPr vert="horz" lIns="91440" tIns="45720" rIns="91440" bIns="45720" rtlCol="0" anchor="ctr">
            <a:noAutofit/>
          </a:bodyPr>
          <a:lstStyle>
            <a:lvl1pPr algn="ctr" defTabSz="609585" rtl="0" eaLnBrk="1" latinLnBrk="0" hangingPunct="1">
              <a:spcBef>
                <a:spcPct val="0"/>
              </a:spcBef>
              <a:buNone/>
              <a:defRPr sz="5000" kern="1200">
                <a:solidFill>
                  <a:schemeClr val="tx1"/>
                </a:solidFill>
                <a:latin typeface="+mj-lt"/>
                <a:ea typeface="+mj-ea"/>
                <a:cs typeface="+mj-cs"/>
              </a:defRPr>
            </a:lvl1pPr>
          </a:lstStyle>
          <a:p>
            <a:pPr algn="l"/>
            <a:r>
              <a:rPr lang="en-US" sz="2800" i="1"/>
              <a:t>manufacturers supplying Gavi-supported vaccines increased from 5 to 19, with more than half in low- and middle-income countries</a:t>
            </a:r>
          </a:p>
        </p:txBody>
      </p:sp>
    </p:spTree>
    <p:extLst>
      <p:ext uri="{BB962C8B-B14F-4D97-AF65-F5344CB8AC3E}">
        <p14:creationId xmlns:p14="http://schemas.microsoft.com/office/powerpoint/2010/main" val="304320910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E6D5730-30AC-CD31-47D0-A0D9C38E37CB}"/>
              </a:ext>
            </a:extLst>
          </p:cNvPr>
          <p:cNvPicPr>
            <a:picLocks noChangeAspect="1"/>
          </p:cNvPicPr>
          <p:nvPr/>
        </p:nvPicPr>
        <p:blipFill rotWithShape="1">
          <a:blip r:embed="rId2">
            <a:extLst>
              <a:ext uri="{28A0092B-C50C-407E-A947-70E740481C1C}">
                <a14:useLocalDpi xmlns:a14="http://schemas.microsoft.com/office/drawing/2010/main" val="0"/>
              </a:ext>
            </a:extLst>
          </a:blip>
          <a:srcRect b="3987"/>
          <a:stretch/>
        </p:blipFill>
        <p:spPr>
          <a:xfrm rot="19849264">
            <a:off x="-1992723" y="-2966246"/>
            <a:ext cx="9113389" cy="12368956"/>
          </a:xfrm>
          <a:prstGeom prst="rect">
            <a:avLst/>
          </a:prstGeom>
        </p:spPr>
      </p:pic>
      <p:pic>
        <p:nvPicPr>
          <p:cNvPr id="2" name="Picture 1">
            <a:extLst>
              <a:ext uri="{FF2B5EF4-FFF2-40B4-BE49-F238E27FC236}">
                <a16:creationId xmlns:a16="http://schemas.microsoft.com/office/drawing/2014/main" id="{D380EB0F-5F92-971C-2D5A-8CE598D733F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75551" y="893078"/>
            <a:ext cx="6072141" cy="5964921"/>
          </a:xfrm>
          <a:prstGeom prst="rect">
            <a:avLst/>
          </a:prstGeom>
        </p:spPr>
      </p:pic>
      <p:sp>
        <p:nvSpPr>
          <p:cNvPr id="3" name="Title 2">
            <a:extLst>
              <a:ext uri="{FF2B5EF4-FFF2-40B4-BE49-F238E27FC236}">
                <a16:creationId xmlns:a16="http://schemas.microsoft.com/office/drawing/2014/main" id="{05CF9A0E-4213-4BB2-3599-5C932A9FFC52}"/>
              </a:ext>
            </a:extLst>
          </p:cNvPr>
          <p:cNvSpPr>
            <a:spLocks noGrp="1"/>
          </p:cNvSpPr>
          <p:nvPr>
            <p:ph type="title"/>
          </p:nvPr>
        </p:nvSpPr>
        <p:spPr>
          <a:xfrm>
            <a:off x="7324768" y="3304038"/>
            <a:ext cx="4465664" cy="1143000"/>
          </a:xfrm>
        </p:spPr>
        <p:txBody>
          <a:bodyPr>
            <a:noAutofit/>
          </a:bodyPr>
          <a:lstStyle/>
          <a:p>
            <a:pPr algn="l"/>
            <a:r>
              <a:rPr lang="en-US" sz="4400"/>
              <a:t>Gavi has helped immunize more than </a:t>
            </a:r>
            <a:r>
              <a:rPr lang="en-US" sz="4400" b="1"/>
              <a:t>1 billion </a:t>
            </a:r>
            <a:r>
              <a:rPr lang="en-US" sz="4400"/>
              <a:t>children</a:t>
            </a:r>
          </a:p>
        </p:txBody>
      </p:sp>
    </p:spTree>
    <p:extLst>
      <p:ext uri="{BB962C8B-B14F-4D97-AF65-F5344CB8AC3E}">
        <p14:creationId xmlns:p14="http://schemas.microsoft.com/office/powerpoint/2010/main" val="246091975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875FDE-89D6-F9BA-078A-47EB3701236B}"/>
              </a:ext>
            </a:extLst>
          </p:cNvPr>
          <p:cNvSpPr>
            <a:spLocks noGrp="1"/>
          </p:cNvSpPr>
          <p:nvPr>
            <p:ph type="title"/>
          </p:nvPr>
        </p:nvSpPr>
        <p:spPr>
          <a:xfrm>
            <a:off x="770239" y="1606378"/>
            <a:ext cx="9868655" cy="2965622"/>
          </a:xfrm>
        </p:spPr>
        <p:txBody>
          <a:bodyPr>
            <a:noAutofit/>
          </a:bodyPr>
          <a:lstStyle/>
          <a:p>
            <a:pPr algn="l"/>
            <a:r>
              <a:rPr lang="en-US" sz="12000">
                <a:solidFill>
                  <a:schemeClr val="accent1"/>
                </a:solidFill>
              </a:rPr>
              <a:t>why gavi?</a:t>
            </a:r>
            <a:br>
              <a:rPr lang="en-US" sz="12000">
                <a:solidFill>
                  <a:schemeClr val="accent1"/>
                </a:solidFill>
              </a:rPr>
            </a:br>
            <a:r>
              <a:rPr lang="en-US" sz="12000" b="1">
                <a:solidFill>
                  <a:schemeClr val="accent1"/>
                </a:solidFill>
              </a:rPr>
              <a:t>why </a:t>
            </a:r>
            <a:r>
              <a:rPr lang="en-US" sz="12000" b="1" u="sng">
                <a:solidFill>
                  <a:schemeClr val="accent1"/>
                </a:solidFill>
              </a:rPr>
              <a:t>now</a:t>
            </a:r>
            <a:r>
              <a:rPr lang="en-US" sz="12000" b="1">
                <a:solidFill>
                  <a:schemeClr val="accent1"/>
                </a:solidFill>
              </a:rPr>
              <a:t>?</a:t>
            </a:r>
          </a:p>
        </p:txBody>
      </p:sp>
    </p:spTree>
    <p:extLst>
      <p:ext uri="{BB962C8B-B14F-4D97-AF65-F5344CB8AC3E}">
        <p14:creationId xmlns:p14="http://schemas.microsoft.com/office/powerpoint/2010/main" val="297967497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9FB54AB0-2825-E56B-6FA2-96B7F904F62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1379094" y="249542"/>
            <a:ext cx="9009088" cy="6358916"/>
          </a:xfrm>
          <a:prstGeom prst="rect">
            <a:avLst/>
          </a:prstGeom>
          <a:noFill/>
          <a:ln>
            <a:noFill/>
          </a:ln>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5711178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A8EECA-82E1-885F-2477-3E50EF6E5E8B}"/>
              </a:ext>
            </a:extLst>
          </p:cNvPr>
          <p:cNvSpPr>
            <a:spLocks noGrp="1"/>
          </p:cNvSpPr>
          <p:nvPr>
            <p:ph type="title"/>
          </p:nvPr>
        </p:nvSpPr>
        <p:spPr>
          <a:xfrm>
            <a:off x="1161672" y="2721277"/>
            <a:ext cx="9868655" cy="1143000"/>
          </a:xfrm>
        </p:spPr>
        <p:txBody>
          <a:bodyPr>
            <a:noAutofit/>
          </a:bodyPr>
          <a:lstStyle/>
          <a:p>
            <a:r>
              <a:rPr lang="en-US" sz="15000" b="1"/>
              <a:t>25 million</a:t>
            </a:r>
          </a:p>
        </p:txBody>
      </p:sp>
    </p:spTree>
    <p:extLst>
      <p:ext uri="{BB962C8B-B14F-4D97-AF65-F5344CB8AC3E}">
        <p14:creationId xmlns:p14="http://schemas.microsoft.com/office/powerpoint/2010/main" val="322715951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1D16181-4E02-C4EE-A62C-BE9FCCF140E9}"/>
              </a:ext>
            </a:extLst>
          </p:cNvPr>
          <p:cNvPicPr>
            <a:picLocks noChangeAspect="1"/>
          </p:cNvPicPr>
          <p:nvPr/>
        </p:nvPicPr>
        <p:blipFill>
          <a:blip r:embed="rId3"/>
          <a:stretch>
            <a:fillRect/>
          </a:stretch>
        </p:blipFill>
        <p:spPr>
          <a:xfrm>
            <a:off x="0" y="-472479"/>
            <a:ext cx="12315640" cy="7330479"/>
          </a:xfrm>
          <a:prstGeom prst="rect">
            <a:avLst/>
          </a:prstGeom>
        </p:spPr>
      </p:pic>
    </p:spTree>
    <p:extLst>
      <p:ext uri="{BB962C8B-B14F-4D97-AF65-F5344CB8AC3E}">
        <p14:creationId xmlns:p14="http://schemas.microsoft.com/office/powerpoint/2010/main" val="3459298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C78836-A272-09EA-1117-F2651D051215}"/>
              </a:ext>
            </a:extLst>
          </p:cNvPr>
          <p:cNvSpPr>
            <a:spLocks noGrp="1"/>
          </p:cNvSpPr>
          <p:nvPr>
            <p:ph type="title"/>
          </p:nvPr>
        </p:nvSpPr>
        <p:spPr>
          <a:xfrm>
            <a:off x="891703" y="2857500"/>
            <a:ext cx="9868655" cy="1143000"/>
          </a:xfrm>
        </p:spPr>
        <p:txBody>
          <a:bodyPr>
            <a:noAutofit/>
          </a:bodyPr>
          <a:lstStyle/>
          <a:p>
            <a:r>
              <a:rPr lang="en-US" sz="13500" b="1" dirty="0">
                <a:solidFill>
                  <a:schemeClr val="accent1"/>
                </a:solidFill>
              </a:rPr>
              <a:t>154 million</a:t>
            </a:r>
          </a:p>
        </p:txBody>
      </p:sp>
    </p:spTree>
    <p:extLst>
      <p:ext uri="{BB962C8B-B14F-4D97-AF65-F5344CB8AC3E}">
        <p14:creationId xmlns:p14="http://schemas.microsoft.com/office/powerpoint/2010/main" val="396441197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9B88A799-B3A1-5DD5-D62B-2A07D2992073}"/>
              </a:ext>
            </a:extLst>
          </p:cNvPr>
          <p:cNvGrpSpPr/>
          <p:nvPr/>
        </p:nvGrpSpPr>
        <p:grpSpPr>
          <a:xfrm>
            <a:off x="0" y="-261552"/>
            <a:ext cx="6662351" cy="6662351"/>
            <a:chOff x="0" y="-261552"/>
            <a:chExt cx="6662351" cy="6662351"/>
          </a:xfrm>
        </p:grpSpPr>
        <p:pic>
          <p:nvPicPr>
            <p:cNvPr id="5" name="Graphic 4" descr="Flip calendar outline">
              <a:extLst>
                <a:ext uri="{FF2B5EF4-FFF2-40B4-BE49-F238E27FC236}">
                  <a16:creationId xmlns:a16="http://schemas.microsoft.com/office/drawing/2014/main" id="{3D9683B6-87F9-E8C7-A2C6-3832AA902D4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0" y="-261552"/>
              <a:ext cx="6662351" cy="6662351"/>
            </a:xfrm>
            <a:prstGeom prst="rect">
              <a:avLst/>
            </a:prstGeom>
          </p:spPr>
        </p:pic>
        <p:sp>
          <p:nvSpPr>
            <p:cNvPr id="6" name="TextBox 5">
              <a:extLst>
                <a:ext uri="{FF2B5EF4-FFF2-40B4-BE49-F238E27FC236}">
                  <a16:creationId xmlns:a16="http://schemas.microsoft.com/office/drawing/2014/main" id="{B6E644C5-2414-169C-3674-C507F09B806C}"/>
                </a:ext>
              </a:extLst>
            </p:cNvPr>
            <p:cNvSpPr txBox="1"/>
            <p:nvPr/>
          </p:nvSpPr>
          <p:spPr>
            <a:xfrm>
              <a:off x="1057531" y="1235675"/>
              <a:ext cx="4651291" cy="938719"/>
            </a:xfrm>
            <a:prstGeom prst="rect">
              <a:avLst/>
            </a:prstGeom>
            <a:noFill/>
          </p:spPr>
          <p:txBody>
            <a:bodyPr wrap="square" rtlCol="0">
              <a:spAutoFit/>
            </a:bodyPr>
            <a:lstStyle/>
            <a:p>
              <a:pPr algn="ctr"/>
              <a:r>
                <a:rPr lang="en-US" sz="5500" b="1">
                  <a:solidFill>
                    <a:schemeClr val="accent1"/>
                  </a:solidFill>
                </a:rPr>
                <a:t>JUNE</a:t>
              </a:r>
            </a:p>
          </p:txBody>
        </p:sp>
        <p:sp>
          <p:nvSpPr>
            <p:cNvPr id="7" name="TextBox 6">
              <a:extLst>
                <a:ext uri="{FF2B5EF4-FFF2-40B4-BE49-F238E27FC236}">
                  <a16:creationId xmlns:a16="http://schemas.microsoft.com/office/drawing/2014/main" id="{140ACB4C-39C4-CB65-7793-5E36137647AB}"/>
                </a:ext>
              </a:extLst>
            </p:cNvPr>
            <p:cNvSpPr txBox="1"/>
            <p:nvPr/>
          </p:nvSpPr>
          <p:spPr>
            <a:xfrm>
              <a:off x="1057531" y="2436340"/>
              <a:ext cx="4547287" cy="2708434"/>
            </a:xfrm>
            <a:prstGeom prst="rect">
              <a:avLst/>
            </a:prstGeom>
            <a:noFill/>
          </p:spPr>
          <p:txBody>
            <a:bodyPr wrap="square" rtlCol="0">
              <a:spAutoFit/>
            </a:bodyPr>
            <a:lstStyle/>
            <a:p>
              <a:pPr algn="ctr"/>
              <a:r>
                <a:rPr lang="en-US" sz="17000" b="1">
                  <a:solidFill>
                    <a:schemeClr val="accent1"/>
                  </a:solidFill>
                </a:rPr>
                <a:t>20</a:t>
              </a:r>
            </a:p>
          </p:txBody>
        </p:sp>
      </p:grpSp>
      <p:sp>
        <p:nvSpPr>
          <p:cNvPr id="9" name="TextBox 8">
            <a:extLst>
              <a:ext uri="{FF2B5EF4-FFF2-40B4-BE49-F238E27FC236}">
                <a16:creationId xmlns:a16="http://schemas.microsoft.com/office/drawing/2014/main" id="{2274E114-FBCE-03A1-A5A5-3F1E22FE08D1}"/>
              </a:ext>
            </a:extLst>
          </p:cNvPr>
          <p:cNvSpPr txBox="1"/>
          <p:nvPr/>
        </p:nvSpPr>
        <p:spPr>
          <a:xfrm>
            <a:off x="6483180" y="1746467"/>
            <a:ext cx="5206314" cy="3477875"/>
          </a:xfrm>
          <a:prstGeom prst="rect">
            <a:avLst/>
          </a:prstGeom>
          <a:noFill/>
        </p:spPr>
        <p:txBody>
          <a:bodyPr wrap="square" rtlCol="0">
            <a:spAutoFit/>
          </a:bodyPr>
          <a:lstStyle/>
          <a:p>
            <a:r>
              <a:rPr lang="en-US" sz="5500" b="1"/>
              <a:t>Investment Opportunity Launch</a:t>
            </a:r>
          </a:p>
          <a:p>
            <a:r>
              <a:rPr lang="en-US" sz="5500" i="1"/>
              <a:t>Paris, France</a:t>
            </a:r>
          </a:p>
        </p:txBody>
      </p:sp>
    </p:spTree>
    <p:extLst>
      <p:ext uri="{BB962C8B-B14F-4D97-AF65-F5344CB8AC3E}">
        <p14:creationId xmlns:p14="http://schemas.microsoft.com/office/powerpoint/2010/main" val="81030085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56B80B32-2178-4ECF-8C77-0FADB8F17FD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5158" r="5158"/>
          <a:stretch/>
        </p:blipFill>
        <p:spPr bwMode="auto">
          <a:xfrm>
            <a:off x="1050324" y="244046"/>
            <a:ext cx="4188940" cy="6137961"/>
          </a:xfrm>
          <a:prstGeom prst="rect">
            <a:avLst/>
          </a:prstGeom>
          <a:noFill/>
          <a:ln w="3175">
            <a:solidFill>
              <a:schemeClr val="tx1"/>
            </a:solidFill>
          </a:ln>
          <a:effectLst>
            <a:outerShdw blurRad="50800" dist="38100" dir="10800000" algn="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65C93985-3825-33FC-61DD-3A7E34C4633D}"/>
              </a:ext>
            </a:extLst>
          </p:cNvPr>
          <p:cNvSpPr>
            <a:spLocks noGrp="1"/>
          </p:cNvSpPr>
          <p:nvPr>
            <p:ph type="title"/>
          </p:nvPr>
        </p:nvSpPr>
        <p:spPr>
          <a:xfrm>
            <a:off x="5684106" y="2614869"/>
            <a:ext cx="6215451" cy="1396314"/>
          </a:xfrm>
        </p:spPr>
        <p:txBody>
          <a:bodyPr>
            <a:normAutofit/>
          </a:bodyPr>
          <a:lstStyle/>
          <a:p>
            <a:pPr algn="l"/>
            <a:r>
              <a:rPr lang="en-US" sz="3400"/>
              <a:t>Learn more about Gavi’s amazing results </a:t>
            </a:r>
            <a:r>
              <a:rPr lang="en-US" sz="3400">
                <a:hlinkClick r:id="rId4"/>
              </a:rPr>
              <a:t>here</a:t>
            </a:r>
            <a:r>
              <a:rPr lang="en-US" sz="3400"/>
              <a:t>!</a:t>
            </a:r>
          </a:p>
        </p:txBody>
      </p:sp>
    </p:spTree>
    <p:extLst>
      <p:ext uri="{BB962C8B-B14F-4D97-AF65-F5344CB8AC3E}">
        <p14:creationId xmlns:p14="http://schemas.microsoft.com/office/powerpoint/2010/main" val="415068972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B28A359C-BF6B-3887-10D7-85B79D7F2FC3}"/>
              </a:ext>
            </a:extLst>
          </p:cNvPr>
          <p:cNvSpPr>
            <a:spLocks noGrp="1"/>
          </p:cNvSpPr>
          <p:nvPr>
            <p:ph type="title"/>
          </p:nvPr>
        </p:nvSpPr>
        <p:spPr>
          <a:xfrm>
            <a:off x="0" y="-1076489"/>
            <a:ext cx="9868655" cy="898529"/>
          </a:xfrm>
        </p:spPr>
        <p:txBody>
          <a:bodyPr>
            <a:normAutofit fontScale="90000"/>
          </a:bodyPr>
          <a:lstStyle/>
          <a:p>
            <a:r>
              <a:rPr lang="en-US" sz="4200" b="1"/>
              <a:t>Big goal of RESULTS appropriations advocacy</a:t>
            </a:r>
          </a:p>
        </p:txBody>
      </p:sp>
      <p:sp>
        <p:nvSpPr>
          <p:cNvPr id="21" name="Rectangle: Rounded Corners 20">
            <a:extLst>
              <a:ext uri="{FF2B5EF4-FFF2-40B4-BE49-F238E27FC236}">
                <a16:creationId xmlns:a16="http://schemas.microsoft.com/office/drawing/2014/main" id="{2176D6A8-3F4F-AABA-413E-86C4D8B2355F}"/>
              </a:ext>
            </a:extLst>
          </p:cNvPr>
          <p:cNvSpPr/>
          <p:nvPr/>
        </p:nvSpPr>
        <p:spPr>
          <a:xfrm>
            <a:off x="-450378" y="492434"/>
            <a:ext cx="6032312" cy="935123"/>
          </a:xfrm>
          <a:prstGeom prst="round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000" b="1"/>
              <a:t>OUR BIG GOAL</a:t>
            </a:r>
          </a:p>
        </p:txBody>
      </p:sp>
      <p:sp>
        <p:nvSpPr>
          <p:cNvPr id="4" name="TextBox 3">
            <a:extLst>
              <a:ext uri="{FF2B5EF4-FFF2-40B4-BE49-F238E27FC236}">
                <a16:creationId xmlns:a16="http://schemas.microsoft.com/office/drawing/2014/main" id="{2D34F905-6932-2133-7B41-BDBA968D30BB}"/>
              </a:ext>
            </a:extLst>
          </p:cNvPr>
          <p:cNvSpPr txBox="1"/>
          <p:nvPr/>
        </p:nvSpPr>
        <p:spPr>
          <a:xfrm>
            <a:off x="696035" y="1467009"/>
            <a:ext cx="9771797" cy="1261884"/>
          </a:xfrm>
          <a:prstGeom prst="rect">
            <a:avLst/>
          </a:prstGeom>
          <a:noFill/>
        </p:spPr>
        <p:txBody>
          <a:bodyPr wrap="square" rtlCol="0">
            <a:spAutoFit/>
          </a:bodyPr>
          <a:lstStyle/>
          <a:p>
            <a:r>
              <a:rPr lang="en-US" sz="3800"/>
              <a:t>Inspire Congress to take meaningful actions to fight poverty</a:t>
            </a:r>
          </a:p>
        </p:txBody>
      </p:sp>
      <p:pic>
        <p:nvPicPr>
          <p:cNvPr id="11" name="Picture 10">
            <a:extLst>
              <a:ext uri="{FF2B5EF4-FFF2-40B4-BE49-F238E27FC236}">
                <a16:creationId xmlns:a16="http://schemas.microsoft.com/office/drawing/2014/main" id="{E86A8FB3-3CDF-47E3-4C87-7037D951A335}"/>
              </a:ext>
              <a:ext uri="{C183D7F6-B498-43B3-948B-1728B52AA6E4}">
                <adec:decorative xmlns:adec="http://schemas.microsoft.com/office/drawing/2017/decorative" val="1"/>
              </a:ext>
            </a:extLst>
          </p:cNvPr>
          <p:cNvPicPr>
            <a:picLocks noChangeAspect="1"/>
          </p:cNvPicPr>
          <p:nvPr/>
        </p:nvPicPr>
        <p:blipFill rotWithShape="1">
          <a:blip r:embed="rId2"/>
          <a:srcRect l="20600" t="-107" r="9671" b="107"/>
          <a:stretch/>
        </p:blipFill>
        <p:spPr>
          <a:xfrm>
            <a:off x="518615" y="3033075"/>
            <a:ext cx="3424223" cy="3424223"/>
          </a:xfrm>
          <a:prstGeom prst="rect">
            <a:avLst/>
          </a:prstGeom>
          <a:ln w="76200">
            <a:solidFill>
              <a:schemeClr val="tx2"/>
            </a:solidFill>
          </a:ln>
        </p:spPr>
      </p:pic>
      <p:pic>
        <p:nvPicPr>
          <p:cNvPr id="17" name="Picture 16">
            <a:extLst>
              <a:ext uri="{FF2B5EF4-FFF2-40B4-BE49-F238E27FC236}">
                <a16:creationId xmlns:a16="http://schemas.microsoft.com/office/drawing/2014/main" id="{FB50BEE7-6A56-E0BC-87AC-0B9FDF6A5CBE}"/>
              </a:ext>
              <a:ext uri="{C183D7F6-B498-43B3-948B-1728B52AA6E4}">
                <adec:decorative xmlns:adec="http://schemas.microsoft.com/office/drawing/2017/decorative" val="1"/>
              </a:ext>
            </a:extLst>
          </p:cNvPr>
          <p:cNvPicPr>
            <a:picLocks noChangeAspect="1"/>
          </p:cNvPicPr>
          <p:nvPr/>
        </p:nvPicPr>
        <p:blipFill rotWithShape="1">
          <a:blip r:embed="rId3"/>
          <a:srcRect l="11895" r="10131"/>
          <a:stretch/>
        </p:blipFill>
        <p:spPr>
          <a:xfrm>
            <a:off x="8249162" y="3022415"/>
            <a:ext cx="3514370" cy="3434883"/>
          </a:xfrm>
          <a:prstGeom prst="rect">
            <a:avLst/>
          </a:prstGeom>
          <a:ln w="76200">
            <a:solidFill>
              <a:schemeClr val="tx2"/>
            </a:solidFill>
          </a:ln>
        </p:spPr>
      </p:pic>
      <p:pic>
        <p:nvPicPr>
          <p:cNvPr id="20" name="Picture 19">
            <a:extLst>
              <a:ext uri="{FF2B5EF4-FFF2-40B4-BE49-F238E27FC236}">
                <a16:creationId xmlns:a16="http://schemas.microsoft.com/office/drawing/2014/main" id="{F544C73E-C95F-024F-CCA1-FC3A7FE82284}"/>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4364586" y="3022415"/>
            <a:ext cx="3462828" cy="3420152"/>
          </a:xfrm>
          <a:prstGeom prst="rect">
            <a:avLst/>
          </a:prstGeom>
          <a:ln w="76200">
            <a:solidFill>
              <a:schemeClr val="tx2"/>
            </a:solidFill>
          </a:ln>
        </p:spPr>
      </p:pic>
    </p:spTree>
    <p:extLst>
      <p:ext uri="{BB962C8B-B14F-4D97-AF65-F5344CB8AC3E}">
        <p14:creationId xmlns:p14="http://schemas.microsoft.com/office/powerpoint/2010/main" val="220164318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B28A359C-BF6B-3887-10D7-85B79D7F2FC3}"/>
              </a:ext>
            </a:extLst>
          </p:cNvPr>
          <p:cNvSpPr>
            <a:spLocks noGrp="1"/>
          </p:cNvSpPr>
          <p:nvPr>
            <p:ph type="title"/>
          </p:nvPr>
        </p:nvSpPr>
        <p:spPr>
          <a:xfrm>
            <a:off x="0" y="-1076489"/>
            <a:ext cx="9868655" cy="898529"/>
          </a:xfrm>
        </p:spPr>
        <p:txBody>
          <a:bodyPr>
            <a:normAutofit fontScale="90000"/>
          </a:bodyPr>
          <a:lstStyle/>
          <a:p>
            <a:r>
              <a:rPr lang="en-US" sz="4200" b="1"/>
              <a:t>Tools for RESULTS appropriations advocacy</a:t>
            </a:r>
          </a:p>
        </p:txBody>
      </p:sp>
      <p:sp>
        <p:nvSpPr>
          <p:cNvPr id="3" name="Rectangle: Rounded Corners 2">
            <a:extLst>
              <a:ext uri="{FF2B5EF4-FFF2-40B4-BE49-F238E27FC236}">
                <a16:creationId xmlns:a16="http://schemas.microsoft.com/office/drawing/2014/main" id="{FC7F71CD-903E-019E-2B49-53FCA5B4D1A7}"/>
              </a:ext>
            </a:extLst>
          </p:cNvPr>
          <p:cNvSpPr/>
          <p:nvPr/>
        </p:nvSpPr>
        <p:spPr>
          <a:xfrm>
            <a:off x="-477673" y="482422"/>
            <a:ext cx="6032312" cy="935123"/>
          </a:xfrm>
          <a:prstGeom prst="round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000" b="1"/>
              <a:t>OUR TOOLS</a:t>
            </a:r>
          </a:p>
        </p:txBody>
      </p:sp>
      <p:sp>
        <p:nvSpPr>
          <p:cNvPr id="4" name="TextBox 3">
            <a:extLst>
              <a:ext uri="{FF2B5EF4-FFF2-40B4-BE49-F238E27FC236}">
                <a16:creationId xmlns:a16="http://schemas.microsoft.com/office/drawing/2014/main" id="{2D34F905-6932-2133-7B41-BDBA968D30BB}"/>
              </a:ext>
            </a:extLst>
          </p:cNvPr>
          <p:cNvSpPr txBox="1"/>
          <p:nvPr/>
        </p:nvSpPr>
        <p:spPr>
          <a:xfrm>
            <a:off x="668741" y="1595069"/>
            <a:ext cx="9771797" cy="707886"/>
          </a:xfrm>
          <a:prstGeom prst="rect">
            <a:avLst/>
          </a:prstGeom>
          <a:noFill/>
        </p:spPr>
        <p:txBody>
          <a:bodyPr wrap="square" rtlCol="0">
            <a:spAutoFit/>
          </a:bodyPr>
          <a:lstStyle/>
          <a:p>
            <a:r>
              <a:rPr lang="en-US" sz="4000">
                <a:solidFill>
                  <a:schemeClr val="accent1"/>
                </a:solidFill>
              </a:rPr>
              <a:t>Our voices, our stories, our data</a:t>
            </a:r>
          </a:p>
        </p:txBody>
      </p:sp>
      <p:pic>
        <p:nvPicPr>
          <p:cNvPr id="5" name="Picture 4">
            <a:extLst>
              <a:ext uri="{FF2B5EF4-FFF2-40B4-BE49-F238E27FC236}">
                <a16:creationId xmlns:a16="http://schemas.microsoft.com/office/drawing/2014/main" id="{65D13B8B-C8A2-D1E8-5949-1A41EB40D604}"/>
              </a:ext>
              <a:ext uri="{C183D7F6-B498-43B3-948B-1728B52AA6E4}">
                <adec:decorative xmlns:adec="http://schemas.microsoft.com/office/drawing/2017/decorative" val="1"/>
              </a:ext>
            </a:extLst>
          </p:cNvPr>
          <p:cNvPicPr>
            <a:picLocks noChangeAspect="1"/>
          </p:cNvPicPr>
          <p:nvPr/>
        </p:nvPicPr>
        <p:blipFill rotWithShape="1">
          <a:blip r:embed="rId2"/>
          <a:srcRect l="7407" t="-556" r="26420" b="556"/>
          <a:stretch/>
        </p:blipFill>
        <p:spPr>
          <a:xfrm>
            <a:off x="307080" y="2658003"/>
            <a:ext cx="3657600" cy="3657600"/>
          </a:xfrm>
          <a:prstGeom prst="rect">
            <a:avLst/>
          </a:prstGeom>
          <a:ln w="76200">
            <a:solidFill>
              <a:schemeClr val="accent1"/>
            </a:solidFill>
          </a:ln>
        </p:spPr>
      </p:pic>
      <p:pic>
        <p:nvPicPr>
          <p:cNvPr id="14" name="Picture 13">
            <a:extLst>
              <a:ext uri="{FF2B5EF4-FFF2-40B4-BE49-F238E27FC236}">
                <a16:creationId xmlns:a16="http://schemas.microsoft.com/office/drawing/2014/main" id="{A10B266F-C7AE-BCBD-072D-D42C13DF20D0}"/>
              </a:ext>
              <a:ext uri="{C183D7F6-B498-43B3-948B-1728B52AA6E4}">
                <adec:decorative xmlns:adec="http://schemas.microsoft.com/office/drawing/2017/decorative" val="1"/>
              </a:ext>
            </a:extLst>
          </p:cNvPr>
          <p:cNvPicPr>
            <a:picLocks noChangeAspect="1"/>
          </p:cNvPicPr>
          <p:nvPr/>
        </p:nvPicPr>
        <p:blipFill rotWithShape="1">
          <a:blip r:embed="rId3"/>
          <a:srcRect t="9361" b="9361"/>
          <a:stretch/>
        </p:blipFill>
        <p:spPr>
          <a:xfrm>
            <a:off x="8227320" y="2658003"/>
            <a:ext cx="3657600" cy="3657600"/>
          </a:xfrm>
          <a:prstGeom prst="rect">
            <a:avLst/>
          </a:prstGeom>
          <a:ln w="76200">
            <a:solidFill>
              <a:schemeClr val="accent1"/>
            </a:solidFill>
          </a:ln>
        </p:spPr>
      </p:pic>
      <p:pic>
        <p:nvPicPr>
          <p:cNvPr id="16" name="Picture 15">
            <a:extLst>
              <a:ext uri="{FF2B5EF4-FFF2-40B4-BE49-F238E27FC236}">
                <a16:creationId xmlns:a16="http://schemas.microsoft.com/office/drawing/2014/main" id="{B3382949-E71D-34D1-A220-DB9CAE1A03A0}"/>
              </a:ext>
              <a:ext uri="{C183D7F6-B498-43B3-948B-1728B52AA6E4}">
                <adec:decorative xmlns:adec="http://schemas.microsoft.com/office/drawing/2017/decorative" val="1"/>
              </a:ext>
            </a:extLst>
          </p:cNvPr>
          <p:cNvPicPr>
            <a:picLocks noChangeAspect="1"/>
          </p:cNvPicPr>
          <p:nvPr/>
        </p:nvPicPr>
        <p:blipFill rotWithShape="1">
          <a:blip r:embed="rId4"/>
          <a:srcRect l="27747" r="5628"/>
          <a:stretch/>
        </p:blipFill>
        <p:spPr>
          <a:xfrm>
            <a:off x="4267200" y="2658003"/>
            <a:ext cx="3657600" cy="3657600"/>
          </a:xfrm>
          <a:prstGeom prst="rect">
            <a:avLst/>
          </a:prstGeom>
          <a:ln w="76200">
            <a:solidFill>
              <a:schemeClr val="accent1"/>
            </a:solidFill>
          </a:ln>
        </p:spPr>
      </p:pic>
    </p:spTree>
    <p:extLst>
      <p:ext uri="{BB962C8B-B14F-4D97-AF65-F5344CB8AC3E}">
        <p14:creationId xmlns:p14="http://schemas.microsoft.com/office/powerpoint/2010/main" val="360286050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56B80B32-2178-4ECF-8C77-0FADB8F17FD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1571" r="11571"/>
          <a:stretch/>
        </p:blipFill>
        <p:spPr bwMode="auto">
          <a:xfrm>
            <a:off x="1050324" y="244046"/>
            <a:ext cx="4188940" cy="6137961"/>
          </a:xfrm>
          <a:prstGeom prst="rect">
            <a:avLst/>
          </a:prstGeom>
          <a:noFill/>
          <a:ln w="3175">
            <a:solidFill>
              <a:schemeClr val="tx1"/>
            </a:solidFill>
          </a:ln>
          <a:effectLst>
            <a:outerShdw blurRad="50800" dist="38100" dir="10800000" algn="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65C93985-3825-33FC-61DD-3A7E34C4633D}"/>
              </a:ext>
            </a:extLst>
          </p:cNvPr>
          <p:cNvSpPr>
            <a:spLocks noGrp="1"/>
          </p:cNvSpPr>
          <p:nvPr>
            <p:ph type="title"/>
          </p:nvPr>
        </p:nvSpPr>
        <p:spPr>
          <a:xfrm>
            <a:off x="5721176" y="2730843"/>
            <a:ext cx="6215451" cy="1396314"/>
          </a:xfrm>
        </p:spPr>
        <p:txBody>
          <a:bodyPr>
            <a:normAutofit/>
          </a:bodyPr>
          <a:lstStyle/>
          <a:p>
            <a:pPr algn="l"/>
            <a:r>
              <a:rPr lang="en-US" sz="4000" b="1"/>
              <a:t>FY25 Appropriations Letters</a:t>
            </a:r>
          </a:p>
        </p:txBody>
      </p:sp>
    </p:spTree>
    <p:extLst>
      <p:ext uri="{BB962C8B-B14F-4D97-AF65-F5344CB8AC3E}">
        <p14:creationId xmlns:p14="http://schemas.microsoft.com/office/powerpoint/2010/main" val="86058969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EFCD95-D9D3-DD9C-6E72-D09059814B58}"/>
              </a:ext>
            </a:extLst>
          </p:cNvPr>
          <p:cNvSpPr>
            <a:spLocks noGrp="1"/>
          </p:cNvSpPr>
          <p:nvPr>
            <p:ph type="title"/>
          </p:nvPr>
        </p:nvSpPr>
        <p:spPr>
          <a:xfrm>
            <a:off x="6901221" y="3130456"/>
            <a:ext cx="4931388" cy="1143000"/>
          </a:xfrm>
        </p:spPr>
        <p:txBody>
          <a:bodyPr>
            <a:normAutofit fontScale="90000"/>
          </a:bodyPr>
          <a:lstStyle/>
          <a:p>
            <a:r>
              <a:rPr lang="en-US"/>
              <a:t>If you want to go fast, go alone. If you want to go far, </a:t>
            </a:r>
            <a:r>
              <a:rPr lang="en-US" b="1"/>
              <a:t>go together</a:t>
            </a:r>
            <a:r>
              <a:rPr lang="en-US"/>
              <a:t>.</a:t>
            </a:r>
          </a:p>
        </p:txBody>
      </p:sp>
      <p:pic>
        <p:nvPicPr>
          <p:cNvPr id="4" name="Picture 3">
            <a:extLst>
              <a:ext uri="{FF2B5EF4-FFF2-40B4-BE49-F238E27FC236}">
                <a16:creationId xmlns:a16="http://schemas.microsoft.com/office/drawing/2014/main" id="{33BAC88D-8E01-D55B-3721-A1C8E5D39018}"/>
              </a:ext>
              <a:ext uri="{C183D7F6-B498-43B3-948B-1728B52AA6E4}">
                <adec:decorative xmlns:adec="http://schemas.microsoft.com/office/drawing/2017/decorative" val="1"/>
              </a:ext>
            </a:extLst>
          </p:cNvPr>
          <p:cNvPicPr>
            <a:picLocks noChangeAspect="1"/>
          </p:cNvPicPr>
          <p:nvPr/>
        </p:nvPicPr>
        <p:blipFill rotWithShape="1">
          <a:blip r:embed="rId3"/>
          <a:srcRect l="13732" t="1554" r="18139" b="2886"/>
          <a:stretch/>
        </p:blipFill>
        <p:spPr>
          <a:xfrm>
            <a:off x="413980" y="641445"/>
            <a:ext cx="6030799" cy="5667232"/>
          </a:xfrm>
          <a:prstGeom prst="rect">
            <a:avLst/>
          </a:prstGeom>
        </p:spPr>
      </p:pic>
    </p:spTree>
    <p:extLst>
      <p:ext uri="{BB962C8B-B14F-4D97-AF65-F5344CB8AC3E}">
        <p14:creationId xmlns:p14="http://schemas.microsoft.com/office/powerpoint/2010/main" val="5943190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ome">
            <a:extLst>
              <a:ext uri="{FF2B5EF4-FFF2-40B4-BE49-F238E27FC236}">
                <a16:creationId xmlns:a16="http://schemas.microsoft.com/office/drawing/2014/main" id="{2765D434-9BC3-655E-D475-1176911BF712}"/>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661565" y="1810633"/>
            <a:ext cx="7693396" cy="2906394"/>
          </a:xfrm>
          <a:prstGeom prst="rect">
            <a:avLst/>
          </a:prstGeom>
          <a:solidFill>
            <a:srgbClr val="FFFFFF"/>
          </a:solidFill>
        </p:spPr>
      </p:pic>
    </p:spTree>
    <p:extLst>
      <p:ext uri="{BB962C8B-B14F-4D97-AF65-F5344CB8AC3E}">
        <p14:creationId xmlns:p14="http://schemas.microsoft.com/office/powerpoint/2010/main" val="33350279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olorful circles and lines&#10;&#10;Description automatically generated with medium confidence">
            <a:extLst>
              <a:ext uri="{FF2B5EF4-FFF2-40B4-BE49-F238E27FC236}">
                <a16:creationId xmlns:a16="http://schemas.microsoft.com/office/drawing/2014/main" id="{E5B55CD5-67F7-B71A-34AD-7C4DFE6A9E1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44947">
            <a:off x="-2916387" y="-4477428"/>
            <a:ext cx="10974158" cy="15512967"/>
          </a:xfrm>
          <a:prstGeom prst="rect">
            <a:avLst/>
          </a:prstGeom>
        </p:spPr>
      </p:pic>
      <p:pic>
        <p:nvPicPr>
          <p:cNvPr id="2" name="Picture 1">
            <a:extLst>
              <a:ext uri="{FF2B5EF4-FFF2-40B4-BE49-F238E27FC236}">
                <a16:creationId xmlns:a16="http://schemas.microsoft.com/office/drawing/2014/main" id="{D380EB0F-5F92-971C-2D5A-8CE598D733F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1397342"/>
            <a:ext cx="6871466" cy="5460658"/>
          </a:xfrm>
          <a:prstGeom prst="rect">
            <a:avLst/>
          </a:prstGeom>
        </p:spPr>
      </p:pic>
      <p:sp>
        <p:nvSpPr>
          <p:cNvPr id="3" name="Title 2">
            <a:extLst>
              <a:ext uri="{FF2B5EF4-FFF2-40B4-BE49-F238E27FC236}">
                <a16:creationId xmlns:a16="http://schemas.microsoft.com/office/drawing/2014/main" id="{05CF9A0E-4213-4BB2-3599-5C932A9FFC52}"/>
              </a:ext>
            </a:extLst>
          </p:cNvPr>
          <p:cNvSpPr>
            <a:spLocks noGrp="1"/>
          </p:cNvSpPr>
          <p:nvPr>
            <p:ph type="title"/>
          </p:nvPr>
        </p:nvSpPr>
        <p:spPr>
          <a:xfrm>
            <a:off x="6871466" y="3487087"/>
            <a:ext cx="4465664" cy="1143000"/>
          </a:xfrm>
        </p:spPr>
        <p:txBody>
          <a:bodyPr>
            <a:noAutofit/>
          </a:bodyPr>
          <a:lstStyle/>
          <a:p>
            <a:pPr algn="l"/>
            <a:r>
              <a:rPr lang="en-US" sz="4400"/>
              <a:t>Gavi has helped prevent more than </a:t>
            </a:r>
            <a:r>
              <a:rPr lang="en-US" sz="4400" b="1"/>
              <a:t>17 million </a:t>
            </a:r>
            <a:r>
              <a:rPr lang="en-US" sz="4400"/>
              <a:t>future deaths</a:t>
            </a:r>
          </a:p>
        </p:txBody>
      </p:sp>
    </p:spTree>
    <p:extLst>
      <p:ext uri="{BB962C8B-B14F-4D97-AF65-F5344CB8AC3E}">
        <p14:creationId xmlns:p14="http://schemas.microsoft.com/office/powerpoint/2010/main" val="41535620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875FDE-89D6-F9BA-078A-47EB3701236B}"/>
              </a:ext>
            </a:extLst>
          </p:cNvPr>
          <p:cNvSpPr>
            <a:spLocks noGrp="1"/>
          </p:cNvSpPr>
          <p:nvPr>
            <p:ph type="title"/>
          </p:nvPr>
        </p:nvSpPr>
        <p:spPr>
          <a:xfrm>
            <a:off x="770239" y="1606378"/>
            <a:ext cx="9868655" cy="2965622"/>
          </a:xfrm>
        </p:spPr>
        <p:txBody>
          <a:bodyPr>
            <a:noAutofit/>
          </a:bodyPr>
          <a:lstStyle/>
          <a:p>
            <a:pPr algn="l"/>
            <a:r>
              <a:rPr lang="en-US" sz="12000">
                <a:solidFill>
                  <a:schemeClr val="accent1"/>
                </a:solidFill>
              </a:rPr>
              <a:t>why gavi?</a:t>
            </a:r>
            <a:br>
              <a:rPr lang="en-US" sz="12000">
                <a:solidFill>
                  <a:schemeClr val="accent1"/>
                </a:solidFill>
              </a:rPr>
            </a:br>
            <a:r>
              <a:rPr lang="en-US" sz="12000" b="1">
                <a:solidFill>
                  <a:schemeClr val="accent1"/>
                </a:solidFill>
              </a:rPr>
              <a:t>why </a:t>
            </a:r>
            <a:r>
              <a:rPr lang="en-US" sz="12000" b="1" u="sng">
                <a:solidFill>
                  <a:schemeClr val="accent1"/>
                </a:solidFill>
              </a:rPr>
              <a:t>now</a:t>
            </a:r>
            <a:r>
              <a:rPr lang="en-US" sz="12000" b="1">
                <a:solidFill>
                  <a:schemeClr val="accent1"/>
                </a:solidFill>
              </a:rPr>
              <a:t>?</a:t>
            </a:r>
          </a:p>
        </p:txBody>
      </p:sp>
    </p:spTree>
    <p:extLst>
      <p:ext uri="{BB962C8B-B14F-4D97-AF65-F5344CB8AC3E}">
        <p14:creationId xmlns:p14="http://schemas.microsoft.com/office/powerpoint/2010/main" val="29709825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32C995E3-6583-6C45-5D89-8D5F5FB26F18}"/>
              </a:ext>
            </a:extLst>
          </p:cNvPr>
          <p:cNvGrpSpPr/>
          <p:nvPr/>
        </p:nvGrpSpPr>
        <p:grpSpPr>
          <a:xfrm>
            <a:off x="1707292" y="1476632"/>
            <a:ext cx="8777416" cy="3904736"/>
            <a:chOff x="1223319" y="1476631"/>
            <a:chExt cx="8777416" cy="3904736"/>
          </a:xfrm>
        </p:grpSpPr>
        <p:sp>
          <p:nvSpPr>
            <p:cNvPr id="2" name="Oval 1">
              <a:extLst>
                <a:ext uri="{FF2B5EF4-FFF2-40B4-BE49-F238E27FC236}">
                  <a16:creationId xmlns:a16="http://schemas.microsoft.com/office/drawing/2014/main" id="{DF09F80F-603D-8CCB-72C0-50252C81ED0C}"/>
                </a:ext>
              </a:extLst>
            </p:cNvPr>
            <p:cNvSpPr/>
            <p:nvPr/>
          </p:nvSpPr>
          <p:spPr>
            <a:xfrm>
              <a:off x="1223319" y="1476632"/>
              <a:ext cx="3904735" cy="3904735"/>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Oval 2">
              <a:extLst>
                <a:ext uri="{FF2B5EF4-FFF2-40B4-BE49-F238E27FC236}">
                  <a16:creationId xmlns:a16="http://schemas.microsoft.com/office/drawing/2014/main" id="{2A6FE990-36D2-91AE-D098-A57160EEF6F7}"/>
                </a:ext>
              </a:extLst>
            </p:cNvPr>
            <p:cNvSpPr/>
            <p:nvPr/>
          </p:nvSpPr>
          <p:spPr>
            <a:xfrm>
              <a:off x="6096000" y="1476631"/>
              <a:ext cx="3904735" cy="3904735"/>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88096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32C995E3-6583-6C45-5D89-8D5F5FB26F18}"/>
              </a:ext>
            </a:extLst>
          </p:cNvPr>
          <p:cNvGrpSpPr/>
          <p:nvPr/>
        </p:nvGrpSpPr>
        <p:grpSpPr>
          <a:xfrm>
            <a:off x="1707292" y="1476632"/>
            <a:ext cx="8777416" cy="3904736"/>
            <a:chOff x="1223319" y="1476631"/>
            <a:chExt cx="8777416" cy="3904736"/>
          </a:xfrm>
          <a:solidFill>
            <a:schemeClr val="accent1"/>
          </a:solidFill>
        </p:grpSpPr>
        <p:sp>
          <p:nvSpPr>
            <p:cNvPr id="2" name="Oval 1">
              <a:extLst>
                <a:ext uri="{FF2B5EF4-FFF2-40B4-BE49-F238E27FC236}">
                  <a16:creationId xmlns:a16="http://schemas.microsoft.com/office/drawing/2014/main" id="{DF09F80F-603D-8CCB-72C0-50252C81ED0C}"/>
                </a:ext>
              </a:extLst>
            </p:cNvPr>
            <p:cNvSpPr/>
            <p:nvPr/>
          </p:nvSpPr>
          <p:spPr>
            <a:xfrm>
              <a:off x="1223319" y="1476632"/>
              <a:ext cx="3904735" cy="3904735"/>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Oval 2">
              <a:extLst>
                <a:ext uri="{FF2B5EF4-FFF2-40B4-BE49-F238E27FC236}">
                  <a16:creationId xmlns:a16="http://schemas.microsoft.com/office/drawing/2014/main" id="{2A6FE990-36D2-91AE-D098-A57160EEF6F7}"/>
                </a:ext>
              </a:extLst>
            </p:cNvPr>
            <p:cNvSpPr/>
            <p:nvPr/>
          </p:nvSpPr>
          <p:spPr>
            <a:xfrm>
              <a:off x="6096000" y="1476631"/>
              <a:ext cx="3904735" cy="3904735"/>
            </a:xfrm>
            <a:prstGeom prst="ellipse">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9070163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a close up of a very old looking building">
            <a:extLst>
              <a:ext uri="{FF2B5EF4-FFF2-40B4-BE49-F238E27FC236}">
                <a16:creationId xmlns:a16="http://schemas.microsoft.com/office/drawing/2014/main" id="{86A45E68-FEDE-9BC3-B63C-BC967C73C9F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4643" t="1556" r="1341" b="2468"/>
          <a:stretch/>
        </p:blipFill>
        <p:spPr bwMode="auto">
          <a:xfrm>
            <a:off x="-18452" y="1508760"/>
            <a:ext cx="3840480" cy="384048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a:extLst>
              <a:ext uri="{FF2B5EF4-FFF2-40B4-BE49-F238E27FC236}">
                <a16:creationId xmlns:a16="http://schemas.microsoft.com/office/drawing/2014/main" id="{6C89A02A-1854-AD12-B758-D81354B6091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6667" r="16667"/>
          <a:stretch/>
        </p:blipFill>
        <p:spPr bwMode="auto">
          <a:xfrm>
            <a:off x="4136713" y="1508760"/>
            <a:ext cx="3840480" cy="384048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a:extLst>
              <a:ext uri="{FF2B5EF4-FFF2-40B4-BE49-F238E27FC236}">
                <a16:creationId xmlns:a16="http://schemas.microsoft.com/office/drawing/2014/main" id="{AF640006-95CD-6267-C473-9E4C6CB2D3C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16667" r="16667"/>
          <a:stretch/>
        </p:blipFill>
        <p:spPr bwMode="auto">
          <a:xfrm>
            <a:off x="8351520" y="1508760"/>
            <a:ext cx="3840480" cy="384048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2663B735-C418-C466-0E43-B2D79F63F14A}"/>
              </a:ext>
            </a:extLst>
          </p:cNvPr>
          <p:cNvSpPr txBox="1"/>
          <p:nvPr/>
        </p:nvSpPr>
        <p:spPr>
          <a:xfrm>
            <a:off x="-18452" y="5475246"/>
            <a:ext cx="3840480" cy="1015663"/>
          </a:xfrm>
          <a:prstGeom prst="rect">
            <a:avLst/>
          </a:prstGeom>
          <a:noFill/>
        </p:spPr>
        <p:txBody>
          <a:bodyPr wrap="square" rtlCol="0">
            <a:spAutoFit/>
          </a:bodyPr>
          <a:lstStyle/>
          <a:p>
            <a:pPr algn="ctr"/>
            <a:r>
              <a:rPr lang="en-US" sz="3000" b="1"/>
              <a:t>ITALY</a:t>
            </a:r>
          </a:p>
          <a:p>
            <a:pPr algn="ctr"/>
            <a:r>
              <a:rPr lang="en-US" sz="3000"/>
              <a:t>200</a:t>
            </a:r>
          </a:p>
        </p:txBody>
      </p:sp>
      <p:sp>
        <p:nvSpPr>
          <p:cNvPr id="9" name="TextBox 8">
            <a:extLst>
              <a:ext uri="{FF2B5EF4-FFF2-40B4-BE49-F238E27FC236}">
                <a16:creationId xmlns:a16="http://schemas.microsoft.com/office/drawing/2014/main" id="{CC6794FE-F081-B055-9E71-787C597ACBA1}"/>
              </a:ext>
            </a:extLst>
          </p:cNvPr>
          <p:cNvSpPr txBox="1"/>
          <p:nvPr/>
        </p:nvSpPr>
        <p:spPr>
          <a:xfrm>
            <a:off x="4136713" y="5524672"/>
            <a:ext cx="3840480" cy="1015663"/>
          </a:xfrm>
          <a:prstGeom prst="rect">
            <a:avLst/>
          </a:prstGeom>
          <a:noFill/>
        </p:spPr>
        <p:txBody>
          <a:bodyPr wrap="square" rtlCol="0">
            <a:spAutoFit/>
          </a:bodyPr>
          <a:lstStyle/>
          <a:p>
            <a:pPr algn="ctr"/>
            <a:r>
              <a:rPr lang="en-US" sz="3000" b="1"/>
              <a:t>JAPAN</a:t>
            </a:r>
          </a:p>
          <a:p>
            <a:pPr algn="ctr"/>
            <a:r>
              <a:rPr lang="en-US" sz="3000"/>
              <a:t>1300</a:t>
            </a:r>
          </a:p>
        </p:txBody>
      </p:sp>
      <p:sp>
        <p:nvSpPr>
          <p:cNvPr id="10" name="TextBox 9">
            <a:extLst>
              <a:ext uri="{FF2B5EF4-FFF2-40B4-BE49-F238E27FC236}">
                <a16:creationId xmlns:a16="http://schemas.microsoft.com/office/drawing/2014/main" id="{FD403FDB-D1E2-B731-951A-2C533E1A66B1}"/>
              </a:ext>
            </a:extLst>
          </p:cNvPr>
          <p:cNvSpPr txBox="1"/>
          <p:nvPr/>
        </p:nvSpPr>
        <p:spPr>
          <a:xfrm>
            <a:off x="8291878" y="5475245"/>
            <a:ext cx="3900122" cy="1015663"/>
          </a:xfrm>
          <a:prstGeom prst="rect">
            <a:avLst/>
          </a:prstGeom>
          <a:noFill/>
        </p:spPr>
        <p:txBody>
          <a:bodyPr wrap="square" rtlCol="0">
            <a:spAutoFit/>
          </a:bodyPr>
          <a:lstStyle/>
          <a:p>
            <a:pPr algn="ctr"/>
            <a:r>
              <a:rPr lang="en-US" sz="3000" b="1"/>
              <a:t>SWEDEN</a:t>
            </a:r>
          </a:p>
          <a:p>
            <a:pPr algn="ctr"/>
            <a:r>
              <a:rPr lang="en-US" sz="3000"/>
              <a:t>1750</a:t>
            </a:r>
          </a:p>
        </p:txBody>
      </p:sp>
    </p:spTree>
    <p:extLst>
      <p:ext uri="{BB962C8B-B14F-4D97-AF65-F5344CB8AC3E}">
        <p14:creationId xmlns:p14="http://schemas.microsoft.com/office/powerpoint/2010/main" val="2277995449"/>
      </p:ext>
    </p:extLst>
  </p:cSld>
  <p:clrMapOvr>
    <a:masterClrMapping/>
  </p:clrMapOvr>
</p:sld>
</file>

<file path=ppt/theme/theme1.xml><?xml version="1.0" encoding="utf-8"?>
<a:theme xmlns:a="http://schemas.openxmlformats.org/drawingml/2006/main" name="DMTheme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2">
      <a:majorFont>
        <a:latin typeface="Open Sans"/>
        <a:ea typeface=""/>
        <a:cs typeface=""/>
      </a:majorFont>
      <a:minorFont>
        <a:latin typeface="Ope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DMTheme1" id="{31B1DDC3-1142-480D-A092-70C4266C4B5E}" vid="{8D91104C-7878-4609-B7CF-A85B7D3E96C1}"/>
    </a:ext>
  </a:extLst>
</a:theme>
</file>

<file path=ppt/theme/theme2.xml><?xml version="1.0" encoding="utf-8"?>
<a:theme xmlns:a="http://schemas.openxmlformats.org/drawingml/2006/main" name="Office Theme">
  <a:themeElements>
    <a:clrScheme name="2020 Rebrand Colors">
      <a:dk1>
        <a:srgbClr val="000000"/>
      </a:dk1>
      <a:lt1>
        <a:sysClr val="window" lastClr="FFFFFF"/>
      </a:lt1>
      <a:dk2>
        <a:srgbClr val="E41034"/>
      </a:dk2>
      <a:lt2>
        <a:srgbClr val="F3F0E9"/>
      </a:lt2>
      <a:accent1>
        <a:srgbClr val="45AFD0"/>
      </a:accent1>
      <a:accent2>
        <a:srgbClr val="F0AA19"/>
      </a:accent2>
      <a:accent3>
        <a:srgbClr val="56AB46"/>
      </a:accent3>
      <a:accent4>
        <a:srgbClr val="886BB0"/>
      </a:accent4>
      <a:accent5>
        <a:srgbClr val="C645A4"/>
      </a:accent5>
      <a:accent6>
        <a:srgbClr val="F77024"/>
      </a:accent6>
      <a:hlink>
        <a:srgbClr val="45AFD0"/>
      </a:hlink>
      <a:folHlink>
        <a:srgbClr val="980099"/>
      </a:folHlink>
    </a:clrScheme>
    <a:fontScheme name="Open Sans">
      <a:majorFont>
        <a:latin typeface="Open Sans"/>
        <a:ea typeface=""/>
        <a:cs typeface=""/>
      </a:majorFont>
      <a:minorFont>
        <a:latin typeface="Ope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DMTheme1</Template>
  <TotalTime>204</TotalTime>
  <Words>1203</Words>
  <Application>Microsoft Office PowerPoint</Application>
  <PresentationFormat>Widescreen</PresentationFormat>
  <Paragraphs>140</Paragraphs>
  <Slides>35</Slides>
  <Notes>21</Notes>
  <HiddenSlides>0</HiddenSlides>
  <MMClips>0</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35</vt:i4>
      </vt:variant>
    </vt:vector>
  </HeadingPairs>
  <TitlesOfParts>
    <vt:vector size="45" baseType="lpstr">
      <vt:lpstr>Aptos</vt:lpstr>
      <vt:lpstr>Arial</vt:lpstr>
      <vt:lpstr>Calibri</vt:lpstr>
      <vt:lpstr>Calibri Light</vt:lpstr>
      <vt:lpstr>Courier New</vt:lpstr>
      <vt:lpstr>Open Sans</vt:lpstr>
      <vt:lpstr>Wingdings</vt:lpstr>
      <vt:lpstr>DMTheme1</vt:lpstr>
      <vt:lpstr>Office Theme</vt:lpstr>
      <vt:lpstr>1_Office Theme</vt:lpstr>
      <vt:lpstr>Global Immunization</vt:lpstr>
      <vt:lpstr>vaccines save lives</vt:lpstr>
      <vt:lpstr>154 million</vt:lpstr>
      <vt:lpstr>PowerPoint Presentation</vt:lpstr>
      <vt:lpstr>Gavi has helped prevent more than 17 million future deaths</vt:lpstr>
      <vt:lpstr>why gavi? why now?</vt:lpstr>
      <vt:lpstr>PowerPoint Presentation</vt:lpstr>
      <vt:lpstr>PowerPoint Presentation</vt:lpstr>
      <vt:lpstr>PowerPoint Presentation</vt:lpstr>
      <vt:lpstr>PowerPoint Presentation</vt:lpstr>
      <vt:lpstr>PowerPoint Presentation</vt:lpstr>
      <vt:lpstr>PowerPoint Presentation</vt:lpstr>
      <vt:lpstr>1920’s  1960’s</vt:lpstr>
      <vt:lpstr>Immunization of newborn babies against tuberculosis registered in France, 1924-1935</vt:lpstr>
      <vt:lpstr>PowerPoint Presentation</vt:lpstr>
      <vt:lpstr>PowerPoint Presentation</vt:lpstr>
      <vt:lpstr>leading infectious killers</vt:lpstr>
      <vt:lpstr>PowerPoint Presentation</vt:lpstr>
      <vt:lpstr>PowerPoint Presentation</vt:lpstr>
      <vt:lpstr>PowerPoint Presentation</vt:lpstr>
      <vt:lpstr>gavi by the numbers</vt:lpstr>
      <vt:lpstr>PowerPoint Presentation</vt:lpstr>
      <vt:lpstr>PowerPoint Presentation</vt:lpstr>
      <vt:lpstr>market shaping</vt:lpstr>
      <vt:lpstr>Gavi has helped immunize more than 1 billion children</vt:lpstr>
      <vt:lpstr>why gavi? why now?</vt:lpstr>
      <vt:lpstr>PowerPoint Presentation</vt:lpstr>
      <vt:lpstr>25 million</vt:lpstr>
      <vt:lpstr>PowerPoint Presentation</vt:lpstr>
      <vt:lpstr>PowerPoint Presentation</vt:lpstr>
      <vt:lpstr>Learn more about Gavi’s amazing results here!</vt:lpstr>
      <vt:lpstr>Big goal of RESULTS appropriations advocacy</vt:lpstr>
      <vt:lpstr>Tools for RESULTS appropriations advocacy</vt:lpstr>
      <vt:lpstr>FY25 Appropriations Letters</vt:lpstr>
      <vt:lpstr>If you want to go fast, go alone. If you want to go far, go together.</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Global Immunization</dc:title>
  <dc:creator>Dorothy Monza</dc:creator>
  <cp:lastModifiedBy>Dorothy Monza</cp:lastModifiedBy>
  <cp:revision>2</cp:revision>
  <dcterms:created xsi:type="dcterms:W3CDTF">2024-04-11T17:35:22Z</dcterms:created>
  <dcterms:modified xsi:type="dcterms:W3CDTF">2024-05-15T20:45:43Z</dcterms:modified>
</cp:coreProperties>
</file>