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82" r:id="rId5"/>
  </p:sldMasterIdLst>
  <p:notesMasterIdLst>
    <p:notesMasterId r:id="rId37"/>
  </p:notesMasterIdLst>
  <p:sldIdLst>
    <p:sldId id="256" r:id="rId6"/>
    <p:sldId id="257" r:id="rId7"/>
    <p:sldId id="258" r:id="rId8"/>
    <p:sldId id="282" r:id="rId9"/>
    <p:sldId id="287" r:id="rId10"/>
    <p:sldId id="293" r:id="rId11"/>
    <p:sldId id="276" r:id="rId12"/>
    <p:sldId id="290" r:id="rId13"/>
    <p:sldId id="288" r:id="rId14"/>
    <p:sldId id="286" r:id="rId15"/>
    <p:sldId id="266" r:id="rId16"/>
    <p:sldId id="292" r:id="rId17"/>
    <p:sldId id="278" r:id="rId18"/>
    <p:sldId id="275" r:id="rId19"/>
    <p:sldId id="294" r:id="rId20"/>
    <p:sldId id="272" r:id="rId21"/>
    <p:sldId id="295" r:id="rId22"/>
    <p:sldId id="274" r:id="rId23"/>
    <p:sldId id="280" r:id="rId24"/>
    <p:sldId id="297" r:id="rId25"/>
    <p:sldId id="298" r:id="rId26"/>
    <p:sldId id="299" r:id="rId27"/>
    <p:sldId id="300" r:id="rId28"/>
    <p:sldId id="296" r:id="rId29"/>
    <p:sldId id="281" r:id="rId30"/>
    <p:sldId id="265" r:id="rId31"/>
    <p:sldId id="268" r:id="rId32"/>
    <p:sldId id="291" r:id="rId33"/>
    <p:sldId id="270" r:id="rId34"/>
    <p:sldId id="271" r:id="rId35"/>
    <p:sldId id="273"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Open Sans" panose="020B0606030504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h/RppANV+w5T5655ZidcN9QgRo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F5D495-C42A-447C-9559-BBC2255211E5}" v="14" dt="2023-05-11T21:27:39.2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1" d="100"/>
          <a:sy n="41" d="100"/>
        </p:scale>
        <p:origin x="154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7.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customschemas.google.com/relationships/presentationmetadata" Target="metadata"/><Relationship Id="rId20" Type="http://schemas.openxmlformats.org/officeDocument/2006/relationships/slide" Target="slides/slide15.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yne Bury" userId="072c30e2-e547-4e48-929e-426222b99a49" providerId="ADAL" clId="{72F5D495-C42A-447C-9559-BBC2255211E5}"/>
    <pc:docChg chg="undo custSel addSld delSld modSld sldOrd delMainMaster">
      <pc:chgData name="Karyne Bury" userId="072c30e2-e547-4e48-929e-426222b99a49" providerId="ADAL" clId="{72F5D495-C42A-447C-9559-BBC2255211E5}" dt="2023-05-12T00:26:43.345" v="1119"/>
      <pc:docMkLst>
        <pc:docMk/>
      </pc:docMkLst>
      <pc:sldChg chg="modSp mod">
        <pc:chgData name="Karyne Bury" userId="072c30e2-e547-4e48-929e-426222b99a49" providerId="ADAL" clId="{72F5D495-C42A-447C-9559-BBC2255211E5}" dt="2023-05-09T13:47:38.558" v="8" actId="20577"/>
        <pc:sldMkLst>
          <pc:docMk/>
          <pc:sldMk cId="0" sldId="256"/>
        </pc:sldMkLst>
        <pc:spChg chg="mod">
          <ac:chgData name="Karyne Bury" userId="072c30e2-e547-4e48-929e-426222b99a49" providerId="ADAL" clId="{72F5D495-C42A-447C-9559-BBC2255211E5}" dt="2023-05-09T13:47:38.558" v="8" actId="20577"/>
          <ac:spMkLst>
            <pc:docMk/>
            <pc:sldMk cId="0" sldId="256"/>
            <ac:spMk id="246" creationId="{00000000-0000-0000-0000-000000000000}"/>
          </ac:spMkLst>
        </pc:spChg>
      </pc:sldChg>
      <pc:sldChg chg="modSp mod">
        <pc:chgData name="Karyne Bury" userId="072c30e2-e547-4e48-929e-426222b99a49" providerId="ADAL" clId="{72F5D495-C42A-447C-9559-BBC2255211E5}" dt="2023-05-09T15:13:10.975" v="627" actId="20577"/>
        <pc:sldMkLst>
          <pc:docMk/>
          <pc:sldMk cId="0" sldId="258"/>
        </pc:sldMkLst>
        <pc:spChg chg="mod">
          <ac:chgData name="Karyne Bury" userId="072c30e2-e547-4e48-929e-426222b99a49" providerId="ADAL" clId="{72F5D495-C42A-447C-9559-BBC2255211E5}" dt="2023-05-09T15:13:10.975" v="627" actId="20577"/>
          <ac:spMkLst>
            <pc:docMk/>
            <pc:sldMk cId="0" sldId="258"/>
            <ac:spMk id="266" creationId="{00000000-0000-0000-0000-000000000000}"/>
          </ac:spMkLst>
        </pc:spChg>
      </pc:sldChg>
      <pc:sldChg chg="del">
        <pc:chgData name="Karyne Bury" userId="072c30e2-e547-4e48-929e-426222b99a49" providerId="ADAL" clId="{72F5D495-C42A-447C-9559-BBC2255211E5}" dt="2023-05-09T13:48:22.990" v="37" actId="47"/>
        <pc:sldMkLst>
          <pc:docMk/>
          <pc:sldMk cId="0" sldId="262"/>
        </pc:sldMkLst>
      </pc:sldChg>
      <pc:sldChg chg="del">
        <pc:chgData name="Karyne Bury" userId="072c30e2-e547-4e48-929e-426222b99a49" providerId="ADAL" clId="{72F5D495-C42A-447C-9559-BBC2255211E5}" dt="2023-05-09T13:51:08.795" v="68" actId="47"/>
        <pc:sldMkLst>
          <pc:docMk/>
          <pc:sldMk cId="0" sldId="263"/>
        </pc:sldMkLst>
      </pc:sldChg>
      <pc:sldChg chg="ord">
        <pc:chgData name="Karyne Bury" userId="072c30e2-e547-4e48-929e-426222b99a49" providerId="ADAL" clId="{72F5D495-C42A-447C-9559-BBC2255211E5}" dt="2023-05-12T00:26:43.345" v="1119"/>
        <pc:sldMkLst>
          <pc:docMk/>
          <pc:sldMk cId="0" sldId="265"/>
        </pc:sldMkLst>
      </pc:sldChg>
      <pc:sldChg chg="modSp add del mod ord">
        <pc:chgData name="Karyne Bury" userId="072c30e2-e547-4e48-929e-426222b99a49" providerId="ADAL" clId="{72F5D495-C42A-447C-9559-BBC2255211E5}" dt="2023-05-11T21:17:29.195" v="1005"/>
        <pc:sldMkLst>
          <pc:docMk/>
          <pc:sldMk cId="0" sldId="266"/>
        </pc:sldMkLst>
        <pc:spChg chg="mod">
          <ac:chgData name="Karyne Bury" userId="072c30e2-e547-4e48-929e-426222b99a49" providerId="ADAL" clId="{72F5D495-C42A-447C-9559-BBC2255211E5}" dt="2023-05-09T13:51:34.825" v="155" actId="20577"/>
          <ac:spMkLst>
            <pc:docMk/>
            <pc:sldMk cId="0" sldId="266"/>
            <ac:spMk id="329" creationId="{00000000-0000-0000-0000-000000000000}"/>
          </ac:spMkLst>
        </pc:spChg>
      </pc:sldChg>
      <pc:sldChg chg="ord">
        <pc:chgData name="Karyne Bury" userId="072c30e2-e547-4e48-929e-426222b99a49" providerId="ADAL" clId="{72F5D495-C42A-447C-9559-BBC2255211E5}" dt="2023-05-11T21:25:55.457" v="1028"/>
        <pc:sldMkLst>
          <pc:docMk/>
          <pc:sldMk cId="0" sldId="268"/>
        </pc:sldMkLst>
      </pc:sldChg>
      <pc:sldChg chg="modSp mod">
        <pc:chgData name="Karyne Bury" userId="072c30e2-e547-4e48-929e-426222b99a49" providerId="ADAL" clId="{72F5D495-C42A-447C-9559-BBC2255211E5}" dt="2023-05-11T21:27:14.926" v="1031" actId="20577"/>
        <pc:sldMkLst>
          <pc:docMk/>
          <pc:sldMk cId="0" sldId="271"/>
        </pc:sldMkLst>
        <pc:spChg chg="mod">
          <ac:chgData name="Karyne Bury" userId="072c30e2-e547-4e48-929e-426222b99a49" providerId="ADAL" clId="{72F5D495-C42A-447C-9559-BBC2255211E5}" dt="2023-05-11T21:27:14.926" v="1031" actId="20577"/>
          <ac:spMkLst>
            <pc:docMk/>
            <pc:sldMk cId="0" sldId="271"/>
            <ac:spMk id="368" creationId="{00000000-0000-0000-0000-000000000000}"/>
          </ac:spMkLst>
        </pc:spChg>
      </pc:sldChg>
      <pc:sldChg chg="addSp modSp add">
        <pc:chgData name="Karyne Bury" userId="072c30e2-e547-4e48-929e-426222b99a49" providerId="ADAL" clId="{72F5D495-C42A-447C-9559-BBC2255211E5}" dt="2023-05-11T21:23:13.482" v="1013"/>
        <pc:sldMkLst>
          <pc:docMk/>
          <pc:sldMk cId="0" sldId="272"/>
        </pc:sldMkLst>
        <pc:picChg chg="add mod">
          <ac:chgData name="Karyne Bury" userId="072c30e2-e547-4e48-929e-426222b99a49" providerId="ADAL" clId="{72F5D495-C42A-447C-9559-BBC2255211E5}" dt="2023-05-11T21:23:13.482" v="1013"/>
          <ac:picMkLst>
            <pc:docMk/>
            <pc:sldMk cId="0" sldId="272"/>
            <ac:picMk id="2" creationId="{BA5AB56E-DCD2-B668-7920-5E675DF61A80}"/>
          </ac:picMkLst>
        </pc:picChg>
      </pc:sldChg>
      <pc:sldChg chg="addSp modSp add del">
        <pc:chgData name="Karyne Bury" userId="072c30e2-e547-4e48-929e-426222b99a49" providerId="ADAL" clId="{72F5D495-C42A-447C-9559-BBC2255211E5}" dt="2023-05-11T21:23:16.319" v="1015"/>
        <pc:sldMkLst>
          <pc:docMk/>
          <pc:sldMk cId="0" sldId="274"/>
        </pc:sldMkLst>
        <pc:picChg chg="add mod">
          <ac:chgData name="Karyne Bury" userId="072c30e2-e547-4e48-929e-426222b99a49" providerId="ADAL" clId="{72F5D495-C42A-447C-9559-BBC2255211E5}" dt="2023-05-11T21:23:16.319" v="1015"/>
          <ac:picMkLst>
            <pc:docMk/>
            <pc:sldMk cId="0" sldId="274"/>
            <ac:picMk id="2" creationId="{1439D69F-AFE6-ACD3-256E-C1130A63AC4F}"/>
          </ac:picMkLst>
        </pc:picChg>
      </pc:sldChg>
      <pc:sldChg chg="addSp modSp add">
        <pc:chgData name="Karyne Bury" userId="072c30e2-e547-4e48-929e-426222b99a49" providerId="ADAL" clId="{72F5D495-C42A-447C-9559-BBC2255211E5}" dt="2023-05-11T21:23:09.513" v="1011"/>
        <pc:sldMkLst>
          <pc:docMk/>
          <pc:sldMk cId="2422685791" sldId="275"/>
        </pc:sldMkLst>
        <pc:picChg chg="add mod">
          <ac:chgData name="Karyne Bury" userId="072c30e2-e547-4e48-929e-426222b99a49" providerId="ADAL" clId="{72F5D495-C42A-447C-9559-BBC2255211E5}" dt="2023-05-11T21:23:09.513" v="1011"/>
          <ac:picMkLst>
            <pc:docMk/>
            <pc:sldMk cId="2422685791" sldId="275"/>
            <ac:picMk id="4" creationId="{D9C83C41-270E-90A1-7A26-7FA75AB00636}"/>
          </ac:picMkLst>
        </pc:picChg>
      </pc:sldChg>
      <pc:sldChg chg="del">
        <pc:chgData name="Karyne Bury" userId="072c30e2-e547-4e48-929e-426222b99a49" providerId="ADAL" clId="{72F5D495-C42A-447C-9559-BBC2255211E5}" dt="2023-05-09T13:52:14.090" v="165" actId="47"/>
        <pc:sldMkLst>
          <pc:docMk/>
          <pc:sldMk cId="2422685791" sldId="275"/>
        </pc:sldMkLst>
      </pc:sldChg>
      <pc:sldChg chg="addSp modSp mod ord">
        <pc:chgData name="Karyne Bury" userId="072c30e2-e547-4e48-929e-426222b99a49" providerId="ADAL" clId="{72F5D495-C42A-447C-9559-BBC2255211E5}" dt="2023-05-11T21:08:40.197" v="998" actId="20577"/>
        <pc:sldMkLst>
          <pc:docMk/>
          <pc:sldMk cId="0" sldId="276"/>
        </pc:sldMkLst>
        <pc:spChg chg="add mod">
          <ac:chgData name="Karyne Bury" userId="072c30e2-e547-4e48-929e-426222b99a49" providerId="ADAL" clId="{72F5D495-C42A-447C-9559-BBC2255211E5}" dt="2023-05-09T14:19:45.719" v="300" actId="1076"/>
          <ac:spMkLst>
            <pc:docMk/>
            <pc:sldMk cId="0" sldId="276"/>
            <ac:spMk id="3" creationId="{BE54553E-B3CF-80CD-A08C-5D124F826A5B}"/>
          </ac:spMkLst>
        </pc:spChg>
        <pc:spChg chg="mod">
          <ac:chgData name="Karyne Bury" userId="072c30e2-e547-4e48-929e-426222b99a49" providerId="ADAL" clId="{72F5D495-C42A-447C-9559-BBC2255211E5}" dt="2023-05-09T14:19:32.637" v="296" actId="20577"/>
          <ac:spMkLst>
            <pc:docMk/>
            <pc:sldMk cId="0" sldId="276"/>
            <ac:spMk id="404" creationId="{00000000-0000-0000-0000-000000000000}"/>
          </ac:spMkLst>
        </pc:spChg>
        <pc:spChg chg="mod">
          <ac:chgData name="Karyne Bury" userId="072c30e2-e547-4e48-929e-426222b99a49" providerId="ADAL" clId="{72F5D495-C42A-447C-9559-BBC2255211E5}" dt="2023-05-11T21:08:40.197" v="998" actId="20577"/>
          <ac:spMkLst>
            <pc:docMk/>
            <pc:sldMk cId="0" sldId="276"/>
            <ac:spMk id="407" creationId="{00000000-0000-0000-0000-000000000000}"/>
          </ac:spMkLst>
        </pc:spChg>
      </pc:sldChg>
      <pc:sldChg chg="addSp delSp modSp mod ord modAnim modNotesTx">
        <pc:chgData name="Karyne Bury" userId="072c30e2-e547-4e48-929e-426222b99a49" providerId="ADAL" clId="{72F5D495-C42A-447C-9559-BBC2255211E5}" dt="2023-05-11T21:17:48.786" v="1009"/>
        <pc:sldMkLst>
          <pc:docMk/>
          <pc:sldMk cId="0" sldId="278"/>
        </pc:sldMkLst>
        <pc:spChg chg="add del mod">
          <ac:chgData name="Karyne Bury" userId="072c30e2-e547-4e48-929e-426222b99a49" providerId="ADAL" clId="{72F5D495-C42A-447C-9559-BBC2255211E5}" dt="2023-05-09T15:16:08.167" v="643" actId="478"/>
          <ac:spMkLst>
            <pc:docMk/>
            <pc:sldMk cId="0" sldId="278"/>
            <ac:spMk id="3" creationId="{BC7C3886-A77E-7942-32FE-62B9F8A8FEA9}"/>
          </ac:spMkLst>
        </pc:spChg>
        <pc:spChg chg="add del mod">
          <ac:chgData name="Karyne Bury" userId="072c30e2-e547-4e48-929e-426222b99a49" providerId="ADAL" clId="{72F5D495-C42A-447C-9559-BBC2255211E5}" dt="2023-05-09T15:15:25.031" v="641" actId="478"/>
          <ac:spMkLst>
            <pc:docMk/>
            <pc:sldMk cId="0" sldId="278"/>
            <ac:spMk id="5" creationId="{75F13527-1D70-0CEA-32DB-DE96B0CF1C06}"/>
          </ac:spMkLst>
        </pc:spChg>
        <pc:spChg chg="del">
          <ac:chgData name="Karyne Bury" userId="072c30e2-e547-4e48-929e-426222b99a49" providerId="ADAL" clId="{72F5D495-C42A-447C-9559-BBC2255211E5}" dt="2023-05-09T15:15:22.450" v="640" actId="478"/>
          <ac:spMkLst>
            <pc:docMk/>
            <pc:sldMk cId="0" sldId="278"/>
            <ac:spMk id="422" creationId="{00000000-0000-0000-0000-000000000000}"/>
          </ac:spMkLst>
        </pc:spChg>
        <pc:spChg chg="del">
          <ac:chgData name="Karyne Bury" userId="072c30e2-e547-4e48-929e-426222b99a49" providerId="ADAL" clId="{72F5D495-C42A-447C-9559-BBC2255211E5}" dt="2023-05-09T15:15:13.964" v="639" actId="478"/>
          <ac:spMkLst>
            <pc:docMk/>
            <pc:sldMk cId="0" sldId="278"/>
            <ac:spMk id="423" creationId="{00000000-0000-0000-0000-000000000000}"/>
          </ac:spMkLst>
        </pc:spChg>
        <pc:picChg chg="add mod">
          <ac:chgData name="Karyne Bury" userId="072c30e2-e547-4e48-929e-426222b99a49" providerId="ADAL" clId="{72F5D495-C42A-447C-9559-BBC2255211E5}" dt="2023-05-09T15:16:56.270" v="654" actId="14100"/>
          <ac:picMkLst>
            <pc:docMk/>
            <pc:sldMk cId="0" sldId="278"/>
            <ac:picMk id="6" creationId="{1FB9150A-2887-D670-1EC3-DCC8F2C86052}"/>
          </ac:picMkLst>
        </pc:picChg>
        <pc:picChg chg="del mod">
          <ac:chgData name="Karyne Bury" userId="072c30e2-e547-4e48-929e-426222b99a49" providerId="ADAL" clId="{72F5D495-C42A-447C-9559-BBC2255211E5}" dt="2023-05-09T15:15:10.873" v="638" actId="478"/>
          <ac:picMkLst>
            <pc:docMk/>
            <pc:sldMk cId="0" sldId="278"/>
            <ac:picMk id="425" creationId="{00000000-0000-0000-0000-000000000000}"/>
          </ac:picMkLst>
        </pc:picChg>
      </pc:sldChg>
      <pc:sldChg chg="del">
        <pc:chgData name="Karyne Bury" userId="072c30e2-e547-4e48-929e-426222b99a49" providerId="ADAL" clId="{72F5D495-C42A-447C-9559-BBC2255211E5}" dt="2023-05-09T13:51:09.382" v="69" actId="47"/>
        <pc:sldMkLst>
          <pc:docMk/>
          <pc:sldMk cId="4007115640" sldId="279"/>
        </pc:sldMkLst>
      </pc:sldChg>
      <pc:sldChg chg="addSp modSp add mod">
        <pc:chgData name="Karyne Bury" userId="072c30e2-e547-4e48-929e-426222b99a49" providerId="ADAL" clId="{72F5D495-C42A-447C-9559-BBC2255211E5}" dt="2023-05-11T21:27:49.108" v="1054" actId="20577"/>
        <pc:sldMkLst>
          <pc:docMk/>
          <pc:sldMk cId="295206198" sldId="280"/>
        </pc:sldMkLst>
        <pc:spChg chg="mod">
          <ac:chgData name="Karyne Bury" userId="072c30e2-e547-4e48-929e-426222b99a49" providerId="ADAL" clId="{72F5D495-C42A-447C-9559-BBC2255211E5}" dt="2023-05-11T21:27:49.108" v="1054" actId="20577"/>
          <ac:spMkLst>
            <pc:docMk/>
            <pc:sldMk cId="295206198" sldId="280"/>
            <ac:spMk id="3" creationId="{7F8CB807-3426-FB56-EF85-59107941E1E7}"/>
          </ac:spMkLst>
        </pc:spChg>
        <pc:picChg chg="add mod">
          <ac:chgData name="Karyne Bury" userId="072c30e2-e547-4e48-929e-426222b99a49" providerId="ADAL" clId="{72F5D495-C42A-447C-9559-BBC2255211E5}" dt="2023-05-11T21:23:17.411" v="1016"/>
          <ac:picMkLst>
            <pc:docMk/>
            <pc:sldMk cId="295206198" sldId="280"/>
            <ac:picMk id="4" creationId="{2EE4FD77-68FA-688C-7386-84AD319078F2}"/>
          </ac:picMkLst>
        </pc:picChg>
      </pc:sldChg>
      <pc:sldChg chg="del">
        <pc:chgData name="Karyne Bury" userId="072c30e2-e547-4e48-929e-426222b99a49" providerId="ADAL" clId="{72F5D495-C42A-447C-9559-BBC2255211E5}" dt="2023-05-09T13:48:25.791" v="38" actId="47"/>
        <pc:sldMkLst>
          <pc:docMk/>
          <pc:sldMk cId="3510765953" sldId="280"/>
        </pc:sldMkLst>
      </pc:sldChg>
      <pc:sldChg chg="del">
        <pc:chgData name="Karyne Bury" userId="072c30e2-e547-4e48-929e-426222b99a49" providerId="ADAL" clId="{72F5D495-C42A-447C-9559-BBC2255211E5}" dt="2023-05-09T13:48:22.470" v="36" actId="47"/>
        <pc:sldMkLst>
          <pc:docMk/>
          <pc:sldMk cId="641527396" sldId="281"/>
        </pc:sldMkLst>
      </pc:sldChg>
      <pc:sldChg chg="addSp modSp add mod modShow">
        <pc:chgData name="Karyne Bury" userId="072c30e2-e547-4e48-929e-426222b99a49" providerId="ADAL" clId="{72F5D495-C42A-447C-9559-BBC2255211E5}" dt="2023-05-11T21:23:48.457" v="1021" actId="729"/>
        <pc:sldMkLst>
          <pc:docMk/>
          <pc:sldMk cId="3675230307" sldId="281"/>
        </pc:sldMkLst>
        <pc:picChg chg="add mod">
          <ac:chgData name="Karyne Bury" userId="072c30e2-e547-4e48-929e-426222b99a49" providerId="ADAL" clId="{72F5D495-C42A-447C-9559-BBC2255211E5}" dt="2023-05-11T21:23:34.229" v="1020"/>
          <ac:picMkLst>
            <pc:docMk/>
            <pc:sldMk cId="3675230307" sldId="281"/>
            <ac:picMk id="4" creationId="{D4EFFE73-0D2C-939F-FA1C-94DAFF229FF5}"/>
          </ac:picMkLst>
        </pc:picChg>
      </pc:sldChg>
      <pc:sldChg chg="addSp modSp mod">
        <pc:chgData name="Karyne Bury" userId="072c30e2-e547-4e48-929e-426222b99a49" providerId="ADAL" clId="{72F5D495-C42A-447C-9559-BBC2255211E5}" dt="2023-05-09T15:12:38.281" v="550" actId="14100"/>
        <pc:sldMkLst>
          <pc:docMk/>
          <pc:sldMk cId="3685044121" sldId="282"/>
        </pc:sldMkLst>
        <pc:spChg chg="add mod">
          <ac:chgData name="Karyne Bury" userId="072c30e2-e547-4e48-929e-426222b99a49" providerId="ADAL" clId="{72F5D495-C42A-447C-9559-BBC2255211E5}" dt="2023-05-09T15:12:38.281" v="550" actId="14100"/>
          <ac:spMkLst>
            <pc:docMk/>
            <pc:sldMk cId="3685044121" sldId="282"/>
            <ac:spMk id="3" creationId="{E83A5351-F243-C53F-4C00-C9FD3959D97D}"/>
          </ac:spMkLst>
        </pc:spChg>
        <pc:picChg chg="mod">
          <ac:chgData name="Karyne Bury" userId="072c30e2-e547-4e48-929e-426222b99a49" providerId="ADAL" clId="{72F5D495-C42A-447C-9559-BBC2255211E5}" dt="2023-05-09T15:12:32.253" v="549" actId="1076"/>
          <ac:picMkLst>
            <pc:docMk/>
            <pc:sldMk cId="3685044121" sldId="282"/>
            <ac:picMk id="8" creationId="{F8934F8A-61D1-F3BF-B9E3-7A91CD90D1B6}"/>
          </ac:picMkLst>
        </pc:picChg>
      </pc:sldChg>
      <pc:sldChg chg="del">
        <pc:chgData name="Karyne Bury" userId="072c30e2-e547-4e48-929e-426222b99a49" providerId="ADAL" clId="{72F5D495-C42A-447C-9559-BBC2255211E5}" dt="2023-05-09T13:48:29.051" v="40" actId="47"/>
        <pc:sldMkLst>
          <pc:docMk/>
          <pc:sldMk cId="367597368" sldId="283"/>
        </pc:sldMkLst>
      </pc:sldChg>
      <pc:sldChg chg="del">
        <pc:chgData name="Karyne Bury" userId="072c30e2-e547-4e48-929e-426222b99a49" providerId="ADAL" clId="{72F5D495-C42A-447C-9559-BBC2255211E5}" dt="2023-05-09T13:48:27.848" v="39" actId="47"/>
        <pc:sldMkLst>
          <pc:docMk/>
          <pc:sldMk cId="704374536" sldId="284"/>
        </pc:sldMkLst>
      </pc:sldChg>
      <pc:sldChg chg="del">
        <pc:chgData name="Karyne Bury" userId="072c30e2-e547-4e48-929e-426222b99a49" providerId="ADAL" clId="{72F5D495-C42A-447C-9559-BBC2255211E5}" dt="2023-05-09T13:48:21.911" v="35" actId="47"/>
        <pc:sldMkLst>
          <pc:docMk/>
          <pc:sldMk cId="490251001" sldId="285"/>
        </pc:sldMkLst>
      </pc:sldChg>
      <pc:sldChg chg="modSp mod ord">
        <pc:chgData name="Karyne Bury" userId="072c30e2-e547-4e48-929e-426222b99a49" providerId="ADAL" clId="{72F5D495-C42A-447C-9559-BBC2255211E5}" dt="2023-05-11T21:17:11.756" v="1003"/>
        <pc:sldMkLst>
          <pc:docMk/>
          <pc:sldMk cId="1770993756" sldId="286"/>
        </pc:sldMkLst>
        <pc:spChg chg="mod">
          <ac:chgData name="Karyne Bury" userId="072c30e2-e547-4e48-929e-426222b99a49" providerId="ADAL" clId="{72F5D495-C42A-447C-9559-BBC2255211E5}" dt="2023-05-09T13:50:29.489" v="57" actId="20577"/>
          <ac:spMkLst>
            <pc:docMk/>
            <pc:sldMk cId="1770993756" sldId="286"/>
            <ac:spMk id="2" creationId="{01EF30AF-A97E-0577-F21F-B2D509DEEA3B}"/>
          </ac:spMkLst>
        </pc:spChg>
      </pc:sldChg>
      <pc:sldChg chg="modSp mod">
        <pc:chgData name="Karyne Bury" userId="072c30e2-e547-4e48-929e-426222b99a49" providerId="ADAL" clId="{72F5D495-C42A-447C-9559-BBC2255211E5}" dt="2023-05-12T00:24:58.664" v="1109" actId="1076"/>
        <pc:sldMkLst>
          <pc:docMk/>
          <pc:sldMk cId="1482647624" sldId="287"/>
        </pc:sldMkLst>
        <pc:spChg chg="mod">
          <ac:chgData name="Karyne Bury" userId="072c30e2-e547-4e48-929e-426222b99a49" providerId="ADAL" clId="{72F5D495-C42A-447C-9559-BBC2255211E5}" dt="2023-05-09T14:17:18.394" v="236" actId="113"/>
          <ac:spMkLst>
            <pc:docMk/>
            <pc:sldMk cId="1482647624" sldId="287"/>
            <ac:spMk id="2" creationId="{01EF30AF-A97E-0577-F21F-B2D509DEEA3B}"/>
          </ac:spMkLst>
        </pc:spChg>
        <pc:spChg chg="mod">
          <ac:chgData name="Karyne Bury" userId="072c30e2-e547-4e48-929e-426222b99a49" providerId="ADAL" clId="{72F5D495-C42A-447C-9559-BBC2255211E5}" dt="2023-05-12T00:24:58.664" v="1109" actId="1076"/>
          <ac:spMkLst>
            <pc:docMk/>
            <pc:sldMk cId="1482647624" sldId="287"/>
            <ac:spMk id="3" creationId="{5A5C5488-E60D-18B6-E7AD-19287C482660}"/>
          </ac:spMkLst>
        </pc:spChg>
        <pc:picChg chg="mod">
          <ac:chgData name="Karyne Bury" userId="072c30e2-e547-4e48-929e-426222b99a49" providerId="ADAL" clId="{72F5D495-C42A-447C-9559-BBC2255211E5}" dt="2023-05-12T00:24:47.942" v="1107" actId="14100"/>
          <ac:picMkLst>
            <pc:docMk/>
            <pc:sldMk cId="1482647624" sldId="287"/>
            <ac:picMk id="5" creationId="{68B8E33C-DFBE-AB4A-F46B-59243D21CB2B}"/>
          </ac:picMkLst>
        </pc:picChg>
      </pc:sldChg>
      <pc:sldChg chg="modSp mod ord">
        <pc:chgData name="Karyne Bury" userId="072c30e2-e547-4e48-929e-426222b99a49" providerId="ADAL" clId="{72F5D495-C42A-447C-9559-BBC2255211E5}" dt="2023-05-11T21:16:26.027" v="1000"/>
        <pc:sldMkLst>
          <pc:docMk/>
          <pc:sldMk cId="1836494698" sldId="288"/>
        </pc:sldMkLst>
        <pc:spChg chg="mod">
          <ac:chgData name="Karyne Bury" userId="072c30e2-e547-4e48-929e-426222b99a49" providerId="ADAL" clId="{72F5D495-C42A-447C-9559-BBC2255211E5}" dt="2023-05-09T13:50:24.150" v="56" actId="1076"/>
          <ac:spMkLst>
            <pc:docMk/>
            <pc:sldMk cId="1836494698" sldId="288"/>
            <ac:spMk id="3" creationId="{5A5C5488-E60D-18B6-E7AD-19287C482660}"/>
          </ac:spMkLst>
        </pc:spChg>
      </pc:sldChg>
      <pc:sldChg chg="addSp delSp modSp add del mod ord">
        <pc:chgData name="Karyne Bury" userId="072c30e2-e547-4e48-929e-426222b99a49" providerId="ADAL" clId="{72F5D495-C42A-447C-9559-BBC2255211E5}" dt="2023-05-11T21:17:04.089" v="1001" actId="47"/>
        <pc:sldMkLst>
          <pc:docMk/>
          <pc:sldMk cId="1618178090" sldId="289"/>
        </pc:sldMkLst>
        <pc:spChg chg="add del mod">
          <ac:chgData name="Karyne Bury" userId="072c30e2-e547-4e48-929e-426222b99a49" providerId="ADAL" clId="{72F5D495-C42A-447C-9559-BBC2255211E5}" dt="2023-05-09T13:50:58.783" v="67" actId="1076"/>
          <ac:spMkLst>
            <pc:docMk/>
            <pc:sldMk cId="1618178090" sldId="289"/>
            <ac:spMk id="2" creationId="{01EF30AF-A97E-0577-F21F-B2D509DEEA3B}"/>
          </ac:spMkLst>
        </pc:spChg>
        <pc:spChg chg="mod">
          <ac:chgData name="Karyne Bury" userId="072c30e2-e547-4e48-929e-426222b99a49" providerId="ADAL" clId="{72F5D495-C42A-447C-9559-BBC2255211E5}" dt="2023-05-09T13:50:51.922" v="66" actId="1076"/>
          <ac:spMkLst>
            <pc:docMk/>
            <pc:sldMk cId="1618178090" sldId="289"/>
            <ac:spMk id="3" creationId="{5A5C5488-E60D-18B6-E7AD-19287C482660}"/>
          </ac:spMkLst>
        </pc:spChg>
        <pc:spChg chg="add del mod">
          <ac:chgData name="Karyne Bury" userId="072c30e2-e547-4e48-929e-426222b99a49" providerId="ADAL" clId="{72F5D495-C42A-447C-9559-BBC2255211E5}" dt="2023-05-09T13:50:47.154" v="65" actId="478"/>
          <ac:spMkLst>
            <pc:docMk/>
            <pc:sldMk cId="1618178090" sldId="289"/>
            <ac:spMk id="6" creationId="{ED5C797C-F4D1-601A-3DCC-6A313F07C5F2}"/>
          </ac:spMkLst>
        </pc:spChg>
      </pc:sldChg>
      <pc:sldChg chg="addSp delSp modSp add mod">
        <pc:chgData name="Karyne Bury" userId="072c30e2-e547-4e48-929e-426222b99a49" providerId="ADAL" clId="{72F5D495-C42A-447C-9559-BBC2255211E5}" dt="2023-05-09T14:41:05.791" v="532" actId="1035"/>
        <pc:sldMkLst>
          <pc:docMk/>
          <pc:sldMk cId="827744603" sldId="290"/>
        </pc:sldMkLst>
        <pc:spChg chg="mod ord">
          <ac:chgData name="Karyne Bury" userId="072c30e2-e547-4e48-929e-426222b99a49" providerId="ADAL" clId="{72F5D495-C42A-447C-9559-BBC2255211E5}" dt="2023-05-09T14:40:59.394" v="505" actId="1076"/>
          <ac:spMkLst>
            <pc:docMk/>
            <pc:sldMk cId="827744603" sldId="290"/>
            <ac:spMk id="3" creationId="{BE54553E-B3CF-80CD-A08C-5D124F826A5B}"/>
          </ac:spMkLst>
        </pc:spChg>
        <pc:spChg chg="add del mod">
          <ac:chgData name="Karyne Bury" userId="072c30e2-e547-4e48-929e-426222b99a49" providerId="ADAL" clId="{72F5D495-C42A-447C-9559-BBC2255211E5}" dt="2023-05-09T14:39:41.131" v="427" actId="478"/>
          <ac:spMkLst>
            <pc:docMk/>
            <pc:sldMk cId="827744603" sldId="290"/>
            <ac:spMk id="8" creationId="{7AE59E7E-AF0B-3A7A-D017-2CC0B494B4B9}"/>
          </ac:spMkLst>
        </pc:spChg>
        <pc:spChg chg="del mod">
          <ac:chgData name="Karyne Bury" userId="072c30e2-e547-4e48-929e-426222b99a49" providerId="ADAL" clId="{72F5D495-C42A-447C-9559-BBC2255211E5}" dt="2023-05-09T14:39:35.422" v="426" actId="478"/>
          <ac:spMkLst>
            <pc:docMk/>
            <pc:sldMk cId="827744603" sldId="290"/>
            <ac:spMk id="404" creationId="{00000000-0000-0000-0000-000000000000}"/>
          </ac:spMkLst>
        </pc:spChg>
        <pc:spChg chg="del">
          <ac:chgData name="Karyne Bury" userId="072c30e2-e547-4e48-929e-426222b99a49" providerId="ADAL" clId="{72F5D495-C42A-447C-9559-BBC2255211E5}" dt="2023-05-09T14:20:40.929" v="341" actId="478"/>
          <ac:spMkLst>
            <pc:docMk/>
            <pc:sldMk cId="827744603" sldId="290"/>
            <ac:spMk id="407" creationId="{00000000-0000-0000-0000-000000000000}"/>
          </ac:spMkLst>
        </pc:spChg>
        <pc:picChg chg="add mod ord">
          <ac:chgData name="Karyne Bury" userId="072c30e2-e547-4e48-929e-426222b99a49" providerId="ADAL" clId="{72F5D495-C42A-447C-9559-BBC2255211E5}" dt="2023-05-09T14:40:09.222" v="433" actId="1076"/>
          <ac:picMkLst>
            <pc:docMk/>
            <pc:sldMk cId="827744603" sldId="290"/>
            <ac:picMk id="4" creationId="{518D47DA-47B4-2B53-CC45-ACEFB8AABA8F}"/>
          </ac:picMkLst>
        </pc:picChg>
        <pc:picChg chg="add mod ord">
          <ac:chgData name="Karyne Bury" userId="072c30e2-e547-4e48-929e-426222b99a49" providerId="ADAL" clId="{72F5D495-C42A-447C-9559-BBC2255211E5}" dt="2023-05-09T14:41:05.791" v="532" actId="1035"/>
          <ac:picMkLst>
            <pc:docMk/>
            <pc:sldMk cId="827744603" sldId="290"/>
            <ac:picMk id="6" creationId="{AC931DBD-0C22-433A-79A6-213E5501A316}"/>
          </ac:picMkLst>
        </pc:picChg>
      </pc:sldChg>
      <pc:sldChg chg="add ord">
        <pc:chgData name="Karyne Bury" userId="072c30e2-e547-4e48-929e-426222b99a49" providerId="ADAL" clId="{72F5D495-C42A-447C-9559-BBC2255211E5}" dt="2023-05-09T15:14:13.244" v="636"/>
        <pc:sldMkLst>
          <pc:docMk/>
          <pc:sldMk cId="2267045664" sldId="291"/>
        </pc:sldMkLst>
      </pc:sldChg>
      <pc:sldChg chg="modSp add mod">
        <pc:chgData name="Karyne Bury" userId="072c30e2-e547-4e48-929e-426222b99a49" providerId="ADAL" clId="{72F5D495-C42A-447C-9559-BBC2255211E5}" dt="2023-05-09T15:17:29.389" v="748" actId="6549"/>
        <pc:sldMkLst>
          <pc:docMk/>
          <pc:sldMk cId="1868424346" sldId="292"/>
        </pc:sldMkLst>
        <pc:spChg chg="mod">
          <ac:chgData name="Karyne Bury" userId="072c30e2-e547-4e48-929e-426222b99a49" providerId="ADAL" clId="{72F5D495-C42A-447C-9559-BBC2255211E5}" dt="2023-05-09T15:17:29.389" v="748" actId="6549"/>
          <ac:spMkLst>
            <pc:docMk/>
            <pc:sldMk cId="1868424346" sldId="292"/>
            <ac:spMk id="322" creationId="{00000000-0000-0000-0000-000000000000}"/>
          </ac:spMkLst>
        </pc:spChg>
      </pc:sldChg>
      <pc:sldChg chg="modSp add mod">
        <pc:chgData name="Karyne Bury" userId="072c30e2-e547-4e48-929e-426222b99a49" providerId="ADAL" clId="{72F5D495-C42A-447C-9559-BBC2255211E5}" dt="2023-05-12T00:25:28.890" v="1113" actId="14100"/>
        <pc:sldMkLst>
          <pc:docMk/>
          <pc:sldMk cId="943475794" sldId="293"/>
        </pc:sldMkLst>
        <pc:spChg chg="mod">
          <ac:chgData name="Karyne Bury" userId="072c30e2-e547-4e48-929e-426222b99a49" providerId="ADAL" clId="{72F5D495-C42A-447C-9559-BBC2255211E5}" dt="2023-05-11T21:03:43.346" v="984" actId="1076"/>
          <ac:spMkLst>
            <pc:docMk/>
            <pc:sldMk cId="943475794" sldId="293"/>
            <ac:spMk id="2" creationId="{01EF30AF-A97E-0577-F21F-B2D509DEEA3B}"/>
          </ac:spMkLst>
        </pc:spChg>
        <pc:spChg chg="mod">
          <ac:chgData name="Karyne Bury" userId="072c30e2-e547-4e48-929e-426222b99a49" providerId="ADAL" clId="{72F5D495-C42A-447C-9559-BBC2255211E5}" dt="2023-05-12T00:25:28.890" v="1113" actId="14100"/>
          <ac:spMkLst>
            <pc:docMk/>
            <pc:sldMk cId="943475794" sldId="293"/>
            <ac:spMk id="3" creationId="{5A5C5488-E60D-18B6-E7AD-19287C482660}"/>
          </ac:spMkLst>
        </pc:spChg>
      </pc:sldChg>
      <pc:sldChg chg="addSp modSp add">
        <pc:chgData name="Karyne Bury" userId="072c30e2-e547-4e48-929e-426222b99a49" providerId="ADAL" clId="{72F5D495-C42A-447C-9559-BBC2255211E5}" dt="2023-05-11T21:23:11.377" v="1012"/>
        <pc:sldMkLst>
          <pc:docMk/>
          <pc:sldMk cId="0" sldId="294"/>
        </pc:sldMkLst>
        <pc:picChg chg="add mod">
          <ac:chgData name="Karyne Bury" userId="072c30e2-e547-4e48-929e-426222b99a49" providerId="ADAL" clId="{72F5D495-C42A-447C-9559-BBC2255211E5}" dt="2023-05-11T21:23:11.377" v="1012"/>
          <ac:picMkLst>
            <pc:docMk/>
            <pc:sldMk cId="0" sldId="294"/>
            <ac:picMk id="2" creationId="{C2747D6D-C482-4719-78E4-711DC78E3947}"/>
          </ac:picMkLst>
        </pc:picChg>
      </pc:sldChg>
      <pc:sldChg chg="addSp modSp add">
        <pc:chgData name="Karyne Bury" userId="072c30e2-e547-4e48-929e-426222b99a49" providerId="ADAL" clId="{72F5D495-C42A-447C-9559-BBC2255211E5}" dt="2023-05-11T21:23:14.690" v="1014"/>
        <pc:sldMkLst>
          <pc:docMk/>
          <pc:sldMk cId="0" sldId="295"/>
        </pc:sldMkLst>
        <pc:picChg chg="add mod">
          <ac:chgData name="Karyne Bury" userId="072c30e2-e547-4e48-929e-426222b99a49" providerId="ADAL" clId="{72F5D495-C42A-447C-9559-BBC2255211E5}" dt="2023-05-11T21:23:14.690" v="1014"/>
          <ac:picMkLst>
            <pc:docMk/>
            <pc:sldMk cId="0" sldId="295"/>
            <ac:picMk id="2" creationId="{8FB78481-F6BE-4E70-2884-EC24F5EB59D5}"/>
          </ac:picMkLst>
        </pc:picChg>
      </pc:sldChg>
      <pc:sldChg chg="addSp modSp add mod">
        <pc:chgData name="Karyne Bury" userId="072c30e2-e547-4e48-929e-426222b99a49" providerId="ADAL" clId="{72F5D495-C42A-447C-9559-BBC2255211E5}" dt="2023-05-11T21:25:38.773" v="1026" actId="20577"/>
        <pc:sldMkLst>
          <pc:docMk/>
          <pc:sldMk cId="4154078756" sldId="296"/>
        </pc:sldMkLst>
        <pc:spChg chg="mod">
          <ac:chgData name="Karyne Bury" userId="072c30e2-e547-4e48-929e-426222b99a49" providerId="ADAL" clId="{72F5D495-C42A-447C-9559-BBC2255211E5}" dt="2023-05-11T21:23:27.352" v="1019" actId="113"/>
          <ac:spMkLst>
            <pc:docMk/>
            <pc:sldMk cId="4154078756" sldId="296"/>
            <ac:spMk id="2" creationId="{3178DAA3-CD30-942F-9E8F-6063A1815DEB}"/>
          </ac:spMkLst>
        </pc:spChg>
        <pc:spChg chg="mod">
          <ac:chgData name="Karyne Bury" userId="072c30e2-e547-4e48-929e-426222b99a49" providerId="ADAL" clId="{72F5D495-C42A-447C-9559-BBC2255211E5}" dt="2023-05-11T21:25:38.773" v="1026" actId="20577"/>
          <ac:spMkLst>
            <pc:docMk/>
            <pc:sldMk cId="4154078756" sldId="296"/>
            <ac:spMk id="3" creationId="{36B6B520-8CA7-5CD8-9A8B-90836691C2DA}"/>
          </ac:spMkLst>
        </pc:spChg>
        <pc:picChg chg="add mod">
          <ac:chgData name="Karyne Bury" userId="072c30e2-e547-4e48-929e-426222b99a49" providerId="ADAL" clId="{72F5D495-C42A-447C-9559-BBC2255211E5}" dt="2023-05-11T21:23:19.672" v="1017"/>
          <ac:picMkLst>
            <pc:docMk/>
            <pc:sldMk cId="4154078756" sldId="296"/>
            <ac:picMk id="4" creationId="{B2269ABC-F2E1-FE6D-8EEE-4E4B0BC60C10}"/>
          </ac:picMkLst>
        </pc:picChg>
      </pc:sldChg>
      <pc:sldChg chg="modSp add mod">
        <pc:chgData name="Karyne Bury" userId="072c30e2-e547-4e48-929e-426222b99a49" providerId="ADAL" clId="{72F5D495-C42A-447C-9559-BBC2255211E5}" dt="2023-05-11T21:29:11.600" v="1086" actId="20577"/>
        <pc:sldMkLst>
          <pc:docMk/>
          <pc:sldMk cId="2827396569" sldId="297"/>
        </pc:sldMkLst>
        <pc:spChg chg="mod">
          <ac:chgData name="Karyne Bury" userId="072c30e2-e547-4e48-929e-426222b99a49" providerId="ADAL" clId="{72F5D495-C42A-447C-9559-BBC2255211E5}" dt="2023-05-11T21:29:11.600" v="1086" actId="20577"/>
          <ac:spMkLst>
            <pc:docMk/>
            <pc:sldMk cId="2827396569" sldId="297"/>
            <ac:spMk id="311" creationId="{00000000-0000-0000-0000-000000000000}"/>
          </ac:spMkLst>
        </pc:spChg>
      </pc:sldChg>
      <pc:sldChg chg="modSp add mod">
        <pc:chgData name="Karyne Bury" userId="072c30e2-e547-4e48-929e-426222b99a49" providerId="ADAL" clId="{72F5D495-C42A-447C-9559-BBC2255211E5}" dt="2023-05-11T21:29:32.691" v="1089" actId="1076"/>
        <pc:sldMkLst>
          <pc:docMk/>
          <pc:sldMk cId="1363176147" sldId="298"/>
        </pc:sldMkLst>
        <pc:spChg chg="mod">
          <ac:chgData name="Karyne Bury" userId="072c30e2-e547-4e48-929e-426222b99a49" providerId="ADAL" clId="{72F5D495-C42A-447C-9559-BBC2255211E5}" dt="2023-05-11T21:29:32.691" v="1089" actId="1076"/>
          <ac:spMkLst>
            <pc:docMk/>
            <pc:sldMk cId="1363176147" sldId="298"/>
            <ac:spMk id="323" creationId="{00000000-0000-0000-0000-000000000000}"/>
          </ac:spMkLst>
        </pc:spChg>
      </pc:sldChg>
      <pc:sldChg chg="modSp add mod">
        <pc:chgData name="Karyne Bury" userId="072c30e2-e547-4e48-929e-426222b99a49" providerId="ADAL" clId="{72F5D495-C42A-447C-9559-BBC2255211E5}" dt="2023-05-11T21:35:51.215" v="1091" actId="1076"/>
        <pc:sldMkLst>
          <pc:docMk/>
          <pc:sldMk cId="606702037" sldId="299"/>
        </pc:sldMkLst>
        <pc:spChg chg="mod">
          <ac:chgData name="Karyne Bury" userId="072c30e2-e547-4e48-929e-426222b99a49" providerId="ADAL" clId="{72F5D495-C42A-447C-9559-BBC2255211E5}" dt="2023-05-11T21:35:51.215" v="1091" actId="1076"/>
          <ac:spMkLst>
            <pc:docMk/>
            <pc:sldMk cId="606702037" sldId="299"/>
            <ac:spMk id="335" creationId="{00000000-0000-0000-0000-000000000000}"/>
          </ac:spMkLst>
        </pc:spChg>
      </pc:sldChg>
      <pc:sldChg chg="add">
        <pc:chgData name="Karyne Bury" userId="072c30e2-e547-4e48-929e-426222b99a49" providerId="ADAL" clId="{72F5D495-C42A-447C-9559-BBC2255211E5}" dt="2023-05-11T21:27:39.225" v="1032"/>
        <pc:sldMkLst>
          <pc:docMk/>
          <pc:sldMk cId="1785011998" sldId="300"/>
        </pc:sldMkLst>
      </pc:sldChg>
      <pc:sldMasterChg chg="del delSldLayout">
        <pc:chgData name="Karyne Bury" userId="072c30e2-e547-4e48-929e-426222b99a49" providerId="ADAL" clId="{72F5D495-C42A-447C-9559-BBC2255211E5}" dt="2023-05-09T13:52:12.631" v="164" actId="47"/>
        <pc:sldMasterMkLst>
          <pc:docMk/>
          <pc:sldMasterMk cId="0" sldId="2147483665"/>
        </pc:sldMasterMkLst>
        <pc:sldLayoutChg chg="del">
          <pc:chgData name="Karyne Bury" userId="072c30e2-e547-4e48-929e-426222b99a49" providerId="ADAL" clId="{72F5D495-C42A-447C-9559-BBC2255211E5}" dt="2023-05-09T13:52:12.631" v="164" actId="47"/>
          <pc:sldLayoutMkLst>
            <pc:docMk/>
            <pc:sldMasterMk cId="0" sldId="2147483665"/>
            <pc:sldLayoutMk cId="0" sldId="2147483666"/>
          </pc:sldLayoutMkLst>
        </pc:sldLayoutChg>
        <pc:sldLayoutChg chg="del">
          <pc:chgData name="Karyne Bury" userId="072c30e2-e547-4e48-929e-426222b99a49" providerId="ADAL" clId="{72F5D495-C42A-447C-9559-BBC2255211E5}" dt="2023-05-09T13:52:12.631" v="164" actId="47"/>
          <pc:sldLayoutMkLst>
            <pc:docMk/>
            <pc:sldMasterMk cId="0" sldId="2147483665"/>
            <pc:sldLayoutMk cId="0" sldId="2147483667"/>
          </pc:sldLayoutMkLst>
        </pc:sldLayoutChg>
        <pc:sldLayoutChg chg="del">
          <pc:chgData name="Karyne Bury" userId="072c30e2-e547-4e48-929e-426222b99a49" providerId="ADAL" clId="{72F5D495-C42A-447C-9559-BBC2255211E5}" dt="2023-05-09T13:52:12.631" v="164" actId="47"/>
          <pc:sldLayoutMkLst>
            <pc:docMk/>
            <pc:sldMasterMk cId="0" sldId="2147483665"/>
            <pc:sldLayoutMk cId="0" sldId="2147483668"/>
          </pc:sldLayoutMkLst>
        </pc:sldLayoutChg>
        <pc:sldLayoutChg chg="del">
          <pc:chgData name="Karyne Bury" userId="072c30e2-e547-4e48-929e-426222b99a49" providerId="ADAL" clId="{72F5D495-C42A-447C-9559-BBC2255211E5}" dt="2023-05-09T13:52:12.631" v="164" actId="47"/>
          <pc:sldLayoutMkLst>
            <pc:docMk/>
            <pc:sldMasterMk cId="0" sldId="2147483665"/>
            <pc:sldLayoutMk cId="0" sldId="2147483669"/>
          </pc:sldLayoutMkLst>
        </pc:sldLayoutChg>
        <pc:sldLayoutChg chg="del">
          <pc:chgData name="Karyne Bury" userId="072c30e2-e547-4e48-929e-426222b99a49" providerId="ADAL" clId="{72F5D495-C42A-447C-9559-BBC2255211E5}" dt="2023-05-09T13:52:12.631" v="164" actId="47"/>
          <pc:sldLayoutMkLst>
            <pc:docMk/>
            <pc:sldMasterMk cId="0" sldId="2147483665"/>
            <pc:sldLayoutMk cId="0" sldId="2147483670"/>
          </pc:sldLayoutMkLst>
        </pc:sldLayoutChg>
        <pc:sldLayoutChg chg="del">
          <pc:chgData name="Karyne Bury" userId="072c30e2-e547-4e48-929e-426222b99a49" providerId="ADAL" clId="{72F5D495-C42A-447C-9559-BBC2255211E5}" dt="2023-05-09T13:52:12.631" v="164" actId="47"/>
          <pc:sldLayoutMkLst>
            <pc:docMk/>
            <pc:sldMasterMk cId="0" sldId="2147483665"/>
            <pc:sldLayoutMk cId="0" sldId="2147483671"/>
          </pc:sldLayoutMkLst>
        </pc:sldLayoutChg>
        <pc:sldLayoutChg chg="del">
          <pc:chgData name="Karyne Bury" userId="072c30e2-e547-4e48-929e-426222b99a49" providerId="ADAL" clId="{72F5D495-C42A-447C-9559-BBC2255211E5}" dt="2023-05-09T13:52:12.631" v="164" actId="47"/>
          <pc:sldLayoutMkLst>
            <pc:docMk/>
            <pc:sldMasterMk cId="0" sldId="2147483665"/>
            <pc:sldLayoutMk cId="0" sldId="2147483672"/>
          </pc:sldLayoutMkLst>
        </pc:sldLayoutChg>
        <pc:sldLayoutChg chg="del">
          <pc:chgData name="Karyne Bury" userId="072c30e2-e547-4e48-929e-426222b99a49" providerId="ADAL" clId="{72F5D495-C42A-447C-9559-BBC2255211E5}" dt="2023-05-09T13:52:12.631" v="164" actId="47"/>
          <pc:sldLayoutMkLst>
            <pc:docMk/>
            <pc:sldMasterMk cId="0" sldId="2147483665"/>
            <pc:sldLayoutMk cId="0" sldId="2147483673"/>
          </pc:sldLayoutMkLst>
        </pc:sldLayoutChg>
        <pc:sldLayoutChg chg="del">
          <pc:chgData name="Karyne Bury" userId="072c30e2-e547-4e48-929e-426222b99a49" providerId="ADAL" clId="{72F5D495-C42A-447C-9559-BBC2255211E5}" dt="2023-05-09T13:52:12.631" v="164" actId="47"/>
          <pc:sldLayoutMkLst>
            <pc:docMk/>
            <pc:sldMasterMk cId="0" sldId="2147483665"/>
            <pc:sldLayoutMk cId="0" sldId="2147483674"/>
          </pc:sldLayoutMkLst>
        </pc:sldLayoutChg>
        <pc:sldLayoutChg chg="del">
          <pc:chgData name="Karyne Bury" userId="072c30e2-e547-4e48-929e-426222b99a49" providerId="ADAL" clId="{72F5D495-C42A-447C-9559-BBC2255211E5}" dt="2023-05-09T13:52:12.631" v="164" actId="47"/>
          <pc:sldLayoutMkLst>
            <pc:docMk/>
            <pc:sldMasterMk cId="0" sldId="2147483665"/>
            <pc:sldLayoutMk cId="0" sldId="2147483675"/>
          </pc:sldLayoutMkLst>
        </pc:sldLayoutChg>
        <pc:sldLayoutChg chg="del">
          <pc:chgData name="Karyne Bury" userId="072c30e2-e547-4e48-929e-426222b99a49" providerId="ADAL" clId="{72F5D495-C42A-447C-9559-BBC2255211E5}" dt="2023-05-09T13:52:12.631" v="164" actId="47"/>
          <pc:sldLayoutMkLst>
            <pc:docMk/>
            <pc:sldMasterMk cId="0" sldId="2147483665"/>
            <pc:sldLayoutMk cId="0" sldId="2147483676"/>
          </pc:sldLayoutMkLst>
        </pc:sldLayoutChg>
        <pc:sldLayoutChg chg="del">
          <pc:chgData name="Karyne Bury" userId="072c30e2-e547-4e48-929e-426222b99a49" providerId="ADAL" clId="{72F5D495-C42A-447C-9559-BBC2255211E5}" dt="2023-05-09T13:52:12.631" v="164" actId="47"/>
          <pc:sldLayoutMkLst>
            <pc:docMk/>
            <pc:sldMasterMk cId="0" sldId="2147483665"/>
            <pc:sldLayoutMk cId="0" sldId="2147483677"/>
          </pc:sldLayoutMkLst>
        </pc:sldLayoutChg>
        <pc:sldLayoutChg chg="del">
          <pc:chgData name="Karyne Bury" userId="072c30e2-e547-4e48-929e-426222b99a49" providerId="ADAL" clId="{72F5D495-C42A-447C-9559-BBC2255211E5}" dt="2023-05-09T13:52:12.631" v="164" actId="47"/>
          <pc:sldLayoutMkLst>
            <pc:docMk/>
            <pc:sldMasterMk cId="0" sldId="2147483665"/>
            <pc:sldLayoutMk cId="0" sldId="2147483678"/>
          </pc:sldLayoutMkLst>
        </pc:sldLayoutChg>
        <pc:sldLayoutChg chg="del">
          <pc:chgData name="Karyne Bury" userId="072c30e2-e547-4e48-929e-426222b99a49" providerId="ADAL" clId="{72F5D495-C42A-447C-9559-BBC2255211E5}" dt="2023-05-09T13:52:12.631" v="164" actId="47"/>
          <pc:sldLayoutMkLst>
            <pc:docMk/>
            <pc:sldMasterMk cId="0" sldId="2147483665"/>
            <pc:sldLayoutMk cId="0" sldId="2147483679"/>
          </pc:sldLayoutMkLst>
        </pc:sldLayoutChg>
        <pc:sldLayoutChg chg="del">
          <pc:chgData name="Karyne Bury" userId="072c30e2-e547-4e48-929e-426222b99a49" providerId="ADAL" clId="{72F5D495-C42A-447C-9559-BBC2255211E5}" dt="2023-05-09T13:52:12.631" v="164" actId="47"/>
          <pc:sldLayoutMkLst>
            <pc:docMk/>
            <pc:sldMasterMk cId="0" sldId="2147483665"/>
            <pc:sldLayoutMk cId="0" sldId="2147483680"/>
          </pc:sldLayoutMkLst>
        </pc:sldLayoutChg>
        <pc:sldLayoutChg chg="del">
          <pc:chgData name="Karyne Bury" userId="072c30e2-e547-4e48-929e-426222b99a49" providerId="ADAL" clId="{72F5D495-C42A-447C-9559-BBC2255211E5}" dt="2023-05-09T13:52:12.631" v="164" actId="47"/>
          <pc:sldLayoutMkLst>
            <pc:docMk/>
            <pc:sldMasterMk cId="0" sldId="2147483665"/>
            <pc:sldLayoutMk cId="0" sldId="214748368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toptb.org/advocate-to-endtb/world-tb-day"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results.salsalabs.org/globalalliesprogra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88b835e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14388b835e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df75a25fcf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1df75a25fcf_0_1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315" name="Google Shape;315;g1df75a25fcf_0_1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df75a25fcf_0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1df75a25fcf_0_1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327" name="Google Shape;327;g1df75a25fcf_0_1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df75a25fcf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1df75a25fcf_0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339" name="Google Shape;339;g1df75a25fcf_0_2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df75a25fcf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1df75a25fcf_0_1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a:p>
            <a:pPr marL="0" lvl="0" indent="0" algn="l" rtl="0">
              <a:lnSpc>
                <a:spcPct val="100000"/>
              </a:lnSpc>
              <a:spcBef>
                <a:spcPts val="0"/>
              </a:spcBef>
              <a:spcAft>
                <a:spcPts val="0"/>
              </a:spcAft>
              <a:buSzPts val="1400"/>
              <a:buNone/>
            </a:pPr>
            <a:endParaRPr/>
          </a:p>
          <a:p>
            <a:pPr marL="0" lvl="0" indent="0" algn="l" rtl="0">
              <a:lnSpc>
                <a:spcPct val="114000"/>
              </a:lnSpc>
              <a:spcBef>
                <a:spcPts val="0"/>
              </a:spcBef>
              <a:spcAft>
                <a:spcPts val="0"/>
              </a:spcAft>
              <a:buClr>
                <a:schemeClr val="dk1"/>
              </a:buClr>
              <a:buSzPts val="1100"/>
              <a:buFont typeface="Arial"/>
              <a:buNone/>
            </a:pPr>
            <a:r>
              <a:rPr lang="en-US" sz="1500" b="1">
                <a:latin typeface="Open Sans"/>
                <a:ea typeface="Open Sans"/>
                <a:cs typeface="Open Sans"/>
                <a:sym typeface="Open Sans"/>
              </a:rPr>
              <a:t>Engage: </a:t>
            </a:r>
            <a:r>
              <a:rPr lang="en-US" sz="1500">
                <a:latin typeface="Open Sans"/>
                <a:ea typeface="Open Sans"/>
                <a:cs typeface="Open Sans"/>
                <a:sym typeface="Open Sans"/>
              </a:rPr>
              <a:t>Tuberculosis - an airborne bacteria - now kills more people each year than HIV and malaria combined.</a:t>
            </a:r>
            <a:endParaRPr sz="1500">
              <a:latin typeface="Open Sans"/>
              <a:ea typeface="Open Sans"/>
              <a:cs typeface="Open Sans"/>
              <a:sym typeface="Open Sans"/>
            </a:endParaRPr>
          </a:p>
          <a:p>
            <a:pPr marL="0" lvl="0" indent="0" algn="l" rtl="0">
              <a:lnSpc>
                <a:spcPct val="114000"/>
              </a:lnSpc>
              <a:spcBef>
                <a:spcPts val="1200"/>
              </a:spcBef>
              <a:spcAft>
                <a:spcPts val="0"/>
              </a:spcAft>
              <a:buClr>
                <a:schemeClr val="dk1"/>
              </a:buClr>
              <a:buSzPts val="1100"/>
              <a:buFont typeface="Arial"/>
              <a:buNone/>
            </a:pPr>
            <a:r>
              <a:rPr lang="en-US" sz="1500" b="1">
                <a:latin typeface="Open Sans"/>
                <a:ea typeface="Open Sans"/>
                <a:cs typeface="Open Sans"/>
                <a:sym typeface="Open Sans"/>
              </a:rPr>
              <a:t>Problem: </a:t>
            </a:r>
            <a:r>
              <a:rPr lang="en-US" sz="1500">
                <a:latin typeface="Open Sans"/>
                <a:ea typeface="Open Sans"/>
                <a:cs typeface="Open Sans"/>
                <a:sym typeface="Open Sans"/>
              </a:rPr>
              <a:t>COVID, conflict, and other crises have specifically taken a toll on the fight against tuberculosis. This disease drives and exacerbates global poverty, and it targets vulnerable populations. Alarmingly, TB cases increased in both 2020 and 2021. In 2021, 1.6 million people worldwide died from this often-curable disease.</a:t>
            </a:r>
            <a:endParaRPr sz="1500">
              <a:latin typeface="Open Sans"/>
              <a:ea typeface="Open Sans"/>
              <a:cs typeface="Open Sans"/>
              <a:sym typeface="Open Sans"/>
            </a:endParaRPr>
          </a:p>
          <a:p>
            <a:pPr marL="0" lvl="0" indent="0" algn="l" rtl="0">
              <a:lnSpc>
                <a:spcPct val="114000"/>
              </a:lnSpc>
              <a:spcBef>
                <a:spcPts val="1200"/>
              </a:spcBef>
              <a:spcAft>
                <a:spcPts val="0"/>
              </a:spcAft>
              <a:buClr>
                <a:schemeClr val="dk1"/>
              </a:buClr>
              <a:buSzPts val="1100"/>
              <a:buFont typeface="Arial"/>
              <a:buNone/>
            </a:pPr>
            <a:r>
              <a:rPr lang="en-US" sz="1500" b="1">
                <a:latin typeface="Open Sans"/>
                <a:ea typeface="Open Sans"/>
                <a:cs typeface="Open Sans"/>
                <a:sym typeface="Open Sans"/>
              </a:rPr>
              <a:t>Inform: </a:t>
            </a:r>
            <a:r>
              <a:rPr lang="en-US" sz="1500">
                <a:latin typeface="Open Sans"/>
                <a:ea typeface="Open Sans"/>
                <a:cs typeface="Open Sans"/>
                <a:sym typeface="Open Sans"/>
              </a:rPr>
              <a:t>The U.S. has been a leader in the fight against TB, and fiscal year 2024 decisions will soon be made in Congress by the committee that funds foreign aid.  </a:t>
            </a:r>
            <a:endParaRPr sz="1500">
              <a:latin typeface="Open Sans"/>
              <a:ea typeface="Open Sans"/>
              <a:cs typeface="Open Sans"/>
              <a:sym typeface="Open Sans"/>
            </a:endParaRPr>
          </a:p>
          <a:p>
            <a:pPr marL="0" lvl="0" indent="0" algn="l" rtl="0">
              <a:lnSpc>
                <a:spcPct val="114000"/>
              </a:lnSpc>
              <a:spcBef>
                <a:spcPts val="1200"/>
              </a:spcBef>
              <a:spcAft>
                <a:spcPts val="0"/>
              </a:spcAft>
              <a:buClr>
                <a:schemeClr val="dk1"/>
              </a:buClr>
              <a:buSzPts val="1100"/>
              <a:buFont typeface="Arial"/>
              <a:buNone/>
            </a:pPr>
            <a:r>
              <a:rPr lang="en-US" sz="1500" b="1">
                <a:latin typeface="Open Sans"/>
                <a:ea typeface="Open Sans"/>
                <a:cs typeface="Open Sans"/>
                <a:sym typeface="Open Sans"/>
              </a:rPr>
              <a:t>Call to Action: </a:t>
            </a:r>
            <a:r>
              <a:rPr lang="en-US" sz="1500">
                <a:latin typeface="Open Sans"/>
                <a:ea typeface="Open Sans"/>
                <a:cs typeface="Open Sans"/>
                <a:sym typeface="Open Sans"/>
              </a:rPr>
              <a:t>Will you write and speak to the leadership of the State and Foreign Operations Subcommittee of Appropriations and ask that they include at least $1 billion for USAID bilateral tuberculosis funding in the FY24 spending bill?  Will you also ask for at least $2 billion for the Global Fund to Fight AIDS, TB and Malaria?</a:t>
            </a:r>
            <a:endParaRPr sz="1500">
              <a:latin typeface="Open Sans"/>
              <a:ea typeface="Open Sans"/>
              <a:cs typeface="Open Sans"/>
              <a:sym typeface="Open Sans"/>
            </a:endParaRPr>
          </a:p>
          <a:p>
            <a:pPr marL="0" lvl="0" indent="0" algn="l" rtl="0">
              <a:lnSpc>
                <a:spcPct val="100000"/>
              </a:lnSpc>
              <a:spcBef>
                <a:spcPts val="1200"/>
              </a:spcBef>
              <a:spcAft>
                <a:spcPts val="0"/>
              </a:spcAft>
              <a:buSzPts val="1400"/>
              <a:buNone/>
            </a:pPr>
            <a:endParaRPr/>
          </a:p>
        </p:txBody>
      </p:sp>
      <p:sp>
        <p:nvSpPr>
          <p:cNvPr id="303" name="Google Shape;303;g1df75a25fcf_0_1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extLst>
      <p:ext uri="{BB962C8B-B14F-4D97-AF65-F5344CB8AC3E}">
        <p14:creationId xmlns:p14="http://schemas.microsoft.com/office/powerpoint/2010/main" val="2288027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df75a25fcf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1df75a25fcf_0_1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315" name="Google Shape;315;g1df75a25fcf_0_1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extLst>
      <p:ext uri="{BB962C8B-B14F-4D97-AF65-F5344CB8AC3E}">
        <p14:creationId xmlns:p14="http://schemas.microsoft.com/office/powerpoint/2010/main" val="990313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df75a25fcf_0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1df75a25fcf_0_1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327" name="Google Shape;327;g1df75a25fcf_0_1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extLst>
      <p:ext uri="{BB962C8B-B14F-4D97-AF65-F5344CB8AC3E}">
        <p14:creationId xmlns:p14="http://schemas.microsoft.com/office/powerpoint/2010/main" val="4112856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df75a25fcf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1df75a25fcf_0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339" name="Google Shape;339;g1df75a25fcf_0_2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extLst>
      <p:ext uri="{BB962C8B-B14F-4D97-AF65-F5344CB8AC3E}">
        <p14:creationId xmlns:p14="http://schemas.microsoft.com/office/powerpoint/2010/main" val="13171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Ken</a:t>
            </a:r>
            <a:endParaRPr/>
          </a:p>
          <a:p>
            <a:pPr marL="0" lvl="0" indent="0" algn="l" rtl="0">
              <a:lnSpc>
                <a:spcPct val="100000"/>
              </a:lnSpc>
              <a:spcBef>
                <a:spcPts val="0"/>
              </a:spcBef>
              <a:spcAft>
                <a:spcPts val="0"/>
              </a:spcAft>
              <a:buSzPts val="1400"/>
              <a:buNone/>
            </a:pPr>
            <a:br>
              <a:rPr lang="en-US">
                <a:highlight>
                  <a:srgbClr val="FFF2CC"/>
                </a:highlight>
              </a:rPr>
            </a:br>
            <a:endParaRPr>
              <a:highlight>
                <a:srgbClr val="FFFFFF"/>
              </a:highlight>
            </a:endParaRPr>
          </a:p>
        </p:txBody>
      </p:sp>
      <p:sp>
        <p:nvSpPr>
          <p:cNvPr id="320" name="Google Shape;320;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d0b27d9582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1d0b27d9582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br>
              <a:rPr lang="en-US"/>
            </a:br>
            <a:r>
              <a:rPr lang="en-US"/>
              <a:t>Sample email - https://docs.google.com/document/d/1-2MLO5-q81zIBy14Q2l-7gthusBMylf7NokAbGf303s/edit  </a:t>
            </a:r>
            <a:br>
              <a:rPr lang="en-US"/>
            </a:br>
            <a:r>
              <a:rPr lang="en-US"/>
              <a:t>Share - https://results.org/volunteers/action-center/action-alerts?vvsrc=%2fcampaigns%2f97042%2frespond   </a:t>
            </a:r>
            <a:endParaRPr/>
          </a:p>
          <a:p>
            <a:pPr marL="0" lvl="0" indent="0" algn="l" rtl="0">
              <a:lnSpc>
                <a:spcPct val="100000"/>
              </a:lnSpc>
              <a:spcBef>
                <a:spcPts val="0"/>
              </a:spcBef>
              <a:spcAft>
                <a:spcPts val="0"/>
              </a:spcAft>
              <a:buSzPts val="1400"/>
              <a:buNone/>
            </a:pPr>
            <a:br>
              <a:rPr lang="en-US">
                <a:highlight>
                  <a:srgbClr val="FFF2CC"/>
                </a:highlight>
              </a:rPr>
            </a:br>
            <a:endParaRPr>
              <a:highlight>
                <a:srgbClr val="FFFFFF"/>
              </a:highlight>
            </a:endParaRPr>
          </a:p>
        </p:txBody>
      </p:sp>
      <p:sp>
        <p:nvSpPr>
          <p:cNvPr id="342" name="Google Shape;342;g1d0b27d9582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cdbaf79bb4_1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1cdbaf79bb4_1_1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https://www.stoptb.org/advocate-to-endtb/world-tb-day</a:t>
            </a:r>
            <a:r>
              <a:rPr lang="en-US"/>
              <a:t> </a:t>
            </a:r>
            <a:endParaRPr/>
          </a:p>
        </p:txBody>
      </p:sp>
      <p:sp>
        <p:nvSpPr>
          <p:cNvPr id="420" name="Google Shape;420;g1cdbaf79bb4_1_1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extLst>
      <p:ext uri="{BB962C8B-B14F-4D97-AF65-F5344CB8AC3E}">
        <p14:creationId xmlns:p14="http://schemas.microsoft.com/office/powerpoint/2010/main" val="2454424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dc84acdb8d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1dc84acdb8d_0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1dc84acdb8d_0_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4388b835e1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Sign Up - </a:t>
            </a:r>
            <a:r>
              <a:rPr lang="en-US" sz="1100" u="sng">
                <a:solidFill>
                  <a:schemeClr val="hlink"/>
                </a:solidFill>
                <a:highlight>
                  <a:srgbClr val="FFFFFF"/>
                </a:highlight>
                <a:latin typeface="Arial"/>
                <a:ea typeface="Arial"/>
                <a:cs typeface="Arial"/>
                <a:sym typeface="Arial"/>
                <a:hlinkClick r:id="rId3"/>
              </a:rPr>
              <a:t>https://results.salsalabs.org/globalalliesprogram</a:t>
            </a:r>
            <a:r>
              <a:rPr lang="en-US" sz="1100">
                <a:solidFill>
                  <a:srgbClr val="222222"/>
                </a:solidFill>
                <a:highlight>
                  <a:srgbClr val="FFFFFF"/>
                </a:highlight>
                <a:latin typeface="Arial"/>
                <a:ea typeface="Arial"/>
                <a:cs typeface="Arial"/>
                <a:sym typeface="Arial"/>
              </a:rPr>
              <a:t> </a:t>
            </a: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r>
              <a:rPr lang="en-US"/>
              <a:t> </a:t>
            </a:r>
            <a:endParaRPr/>
          </a:p>
        </p:txBody>
      </p:sp>
      <p:sp>
        <p:nvSpPr>
          <p:cNvPr id="357" name="Google Shape;357;g14388b835e1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35efd730ba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None/>
            </a:pPr>
            <a:endParaRPr/>
          </a:p>
        </p:txBody>
      </p:sp>
      <p:sp>
        <p:nvSpPr>
          <p:cNvPr id="366" name="Google Shape;366;g135efd730ba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4fc29c28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g14fc29c28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4388b835e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262" name="Google Shape;262;g14388b835e1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4fca40d3c8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g14fca40d3c8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a:highlight>
                  <a:srgbClr val="FFFFFF"/>
                </a:highlight>
                <a:latin typeface="Arial"/>
                <a:ea typeface="Arial"/>
                <a:cs typeface="Arial"/>
                <a:sym typeface="Arial"/>
              </a:rPr>
              <a:t>Ken</a:t>
            </a:r>
            <a:endParaRPr/>
          </a:p>
        </p:txBody>
      </p:sp>
      <p:sp>
        <p:nvSpPr>
          <p:cNvPr id="402" name="Google Shape;402;g14fca40d3c8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4fca40d3c8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g14fca40d3c8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a:highlight>
                  <a:srgbClr val="FFFFFF"/>
                </a:highlight>
                <a:latin typeface="Arial"/>
                <a:ea typeface="Arial"/>
                <a:cs typeface="Arial"/>
                <a:sym typeface="Arial"/>
              </a:rPr>
              <a:t>Ken</a:t>
            </a:r>
            <a:endParaRPr/>
          </a:p>
        </p:txBody>
      </p:sp>
      <p:sp>
        <p:nvSpPr>
          <p:cNvPr id="402" name="Google Shape;402;g14fca40d3c8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617167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06d529d12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206d529d12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Ken</a:t>
            </a:r>
            <a:endParaRPr/>
          </a:p>
          <a:p>
            <a:pPr marL="0" lvl="0" indent="0" algn="l" rtl="0">
              <a:lnSpc>
                <a:spcPct val="100000"/>
              </a:lnSpc>
              <a:spcBef>
                <a:spcPts val="0"/>
              </a:spcBef>
              <a:spcAft>
                <a:spcPts val="0"/>
              </a:spcAft>
              <a:buSzPts val="1400"/>
              <a:buNone/>
            </a:pPr>
            <a:br>
              <a:rPr lang="en-US">
                <a:highlight>
                  <a:srgbClr val="FFF2CC"/>
                </a:highlight>
              </a:rPr>
            </a:br>
            <a:endParaRPr>
              <a:highlight>
                <a:srgbClr val="FFFFFF"/>
              </a:highlight>
            </a:endParaRPr>
          </a:p>
        </p:txBody>
      </p:sp>
      <p:sp>
        <p:nvSpPr>
          <p:cNvPr id="327" name="Google Shape;327;g206d529d12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Ken</a:t>
            </a:r>
            <a:endParaRPr/>
          </a:p>
          <a:p>
            <a:pPr marL="0" lvl="0" indent="0" algn="l" rtl="0">
              <a:lnSpc>
                <a:spcPct val="100000"/>
              </a:lnSpc>
              <a:spcBef>
                <a:spcPts val="0"/>
              </a:spcBef>
              <a:spcAft>
                <a:spcPts val="0"/>
              </a:spcAft>
              <a:buSzPts val="1400"/>
              <a:buNone/>
            </a:pPr>
            <a:br>
              <a:rPr lang="en-US">
                <a:highlight>
                  <a:srgbClr val="FFF2CC"/>
                </a:highlight>
              </a:rPr>
            </a:br>
            <a:endParaRPr>
              <a:highlight>
                <a:srgbClr val="FFFFFF"/>
              </a:highlight>
            </a:endParaRPr>
          </a:p>
        </p:txBody>
      </p:sp>
      <p:sp>
        <p:nvSpPr>
          <p:cNvPr id="320" name="Google Shape;320;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extLst>
      <p:ext uri="{BB962C8B-B14F-4D97-AF65-F5344CB8AC3E}">
        <p14:creationId xmlns:p14="http://schemas.microsoft.com/office/powerpoint/2010/main" val="2782108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cdbaf79bb4_1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1cdbaf79bb4_1_1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dirty="0">
                <a:solidFill>
                  <a:schemeClr val="hlink"/>
                </a:solidFill>
              </a:rPr>
              <a:t>https://www.youtube.com/watch?v=mzMzGDyx19c </a:t>
            </a:r>
            <a:endParaRPr dirty="0"/>
          </a:p>
        </p:txBody>
      </p:sp>
      <p:sp>
        <p:nvSpPr>
          <p:cNvPr id="420" name="Google Shape;420;g1cdbaf79bb4_1_1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df75a25fcf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1df75a25fcf_0_1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a:p>
            <a:pPr marL="0" lvl="0" indent="0" algn="l" rtl="0">
              <a:lnSpc>
                <a:spcPct val="100000"/>
              </a:lnSpc>
              <a:spcBef>
                <a:spcPts val="0"/>
              </a:spcBef>
              <a:spcAft>
                <a:spcPts val="0"/>
              </a:spcAft>
              <a:buSzPts val="1400"/>
              <a:buNone/>
            </a:pPr>
            <a:endParaRPr/>
          </a:p>
          <a:p>
            <a:pPr marL="0" lvl="0" indent="0" algn="l" rtl="0">
              <a:lnSpc>
                <a:spcPct val="114000"/>
              </a:lnSpc>
              <a:spcBef>
                <a:spcPts val="0"/>
              </a:spcBef>
              <a:spcAft>
                <a:spcPts val="0"/>
              </a:spcAft>
              <a:buClr>
                <a:schemeClr val="dk1"/>
              </a:buClr>
              <a:buSzPts val="1100"/>
              <a:buFont typeface="Arial"/>
              <a:buNone/>
            </a:pPr>
            <a:r>
              <a:rPr lang="en-US" sz="1500" b="1">
                <a:latin typeface="Open Sans"/>
                <a:ea typeface="Open Sans"/>
                <a:cs typeface="Open Sans"/>
                <a:sym typeface="Open Sans"/>
              </a:rPr>
              <a:t>Engage: </a:t>
            </a:r>
            <a:r>
              <a:rPr lang="en-US" sz="1500">
                <a:latin typeface="Open Sans"/>
                <a:ea typeface="Open Sans"/>
                <a:cs typeface="Open Sans"/>
                <a:sym typeface="Open Sans"/>
              </a:rPr>
              <a:t>Tuberculosis - an airborne bacteria - now kills more people each year than HIV and malaria combined.</a:t>
            </a:r>
            <a:endParaRPr sz="1500">
              <a:latin typeface="Open Sans"/>
              <a:ea typeface="Open Sans"/>
              <a:cs typeface="Open Sans"/>
              <a:sym typeface="Open Sans"/>
            </a:endParaRPr>
          </a:p>
          <a:p>
            <a:pPr marL="0" lvl="0" indent="0" algn="l" rtl="0">
              <a:lnSpc>
                <a:spcPct val="114000"/>
              </a:lnSpc>
              <a:spcBef>
                <a:spcPts val="1200"/>
              </a:spcBef>
              <a:spcAft>
                <a:spcPts val="0"/>
              </a:spcAft>
              <a:buClr>
                <a:schemeClr val="dk1"/>
              </a:buClr>
              <a:buSzPts val="1100"/>
              <a:buFont typeface="Arial"/>
              <a:buNone/>
            </a:pPr>
            <a:r>
              <a:rPr lang="en-US" sz="1500" b="1">
                <a:latin typeface="Open Sans"/>
                <a:ea typeface="Open Sans"/>
                <a:cs typeface="Open Sans"/>
                <a:sym typeface="Open Sans"/>
              </a:rPr>
              <a:t>Problem: </a:t>
            </a:r>
            <a:r>
              <a:rPr lang="en-US" sz="1500">
                <a:latin typeface="Open Sans"/>
                <a:ea typeface="Open Sans"/>
                <a:cs typeface="Open Sans"/>
                <a:sym typeface="Open Sans"/>
              </a:rPr>
              <a:t>COVID, conflict, and other crises have specifically taken a toll on the fight against tuberculosis. This disease drives and exacerbates global poverty, and it targets vulnerable populations. Alarmingly, TB cases increased in both 2020 and 2021. In 2021, 1.6 million people worldwide died from this often-curable disease.</a:t>
            </a:r>
            <a:endParaRPr sz="1500">
              <a:latin typeface="Open Sans"/>
              <a:ea typeface="Open Sans"/>
              <a:cs typeface="Open Sans"/>
              <a:sym typeface="Open Sans"/>
            </a:endParaRPr>
          </a:p>
          <a:p>
            <a:pPr marL="0" lvl="0" indent="0" algn="l" rtl="0">
              <a:lnSpc>
                <a:spcPct val="114000"/>
              </a:lnSpc>
              <a:spcBef>
                <a:spcPts val="1200"/>
              </a:spcBef>
              <a:spcAft>
                <a:spcPts val="0"/>
              </a:spcAft>
              <a:buClr>
                <a:schemeClr val="dk1"/>
              </a:buClr>
              <a:buSzPts val="1100"/>
              <a:buFont typeface="Arial"/>
              <a:buNone/>
            </a:pPr>
            <a:r>
              <a:rPr lang="en-US" sz="1500" b="1">
                <a:latin typeface="Open Sans"/>
                <a:ea typeface="Open Sans"/>
                <a:cs typeface="Open Sans"/>
                <a:sym typeface="Open Sans"/>
              </a:rPr>
              <a:t>Inform: </a:t>
            </a:r>
            <a:r>
              <a:rPr lang="en-US" sz="1500">
                <a:latin typeface="Open Sans"/>
                <a:ea typeface="Open Sans"/>
                <a:cs typeface="Open Sans"/>
                <a:sym typeface="Open Sans"/>
              </a:rPr>
              <a:t>The U.S. has been a leader in the fight against TB, and fiscal year 2024 decisions will soon be made in Congress by the committee that funds foreign aid.  </a:t>
            </a:r>
            <a:endParaRPr sz="1500">
              <a:latin typeface="Open Sans"/>
              <a:ea typeface="Open Sans"/>
              <a:cs typeface="Open Sans"/>
              <a:sym typeface="Open Sans"/>
            </a:endParaRPr>
          </a:p>
          <a:p>
            <a:pPr marL="0" lvl="0" indent="0" algn="l" rtl="0">
              <a:lnSpc>
                <a:spcPct val="114000"/>
              </a:lnSpc>
              <a:spcBef>
                <a:spcPts val="1200"/>
              </a:spcBef>
              <a:spcAft>
                <a:spcPts val="0"/>
              </a:spcAft>
              <a:buClr>
                <a:schemeClr val="dk1"/>
              </a:buClr>
              <a:buSzPts val="1100"/>
              <a:buFont typeface="Arial"/>
              <a:buNone/>
            </a:pPr>
            <a:r>
              <a:rPr lang="en-US" sz="1500" b="1">
                <a:latin typeface="Open Sans"/>
                <a:ea typeface="Open Sans"/>
                <a:cs typeface="Open Sans"/>
                <a:sym typeface="Open Sans"/>
              </a:rPr>
              <a:t>Call to Action: </a:t>
            </a:r>
            <a:r>
              <a:rPr lang="en-US" sz="1500">
                <a:latin typeface="Open Sans"/>
                <a:ea typeface="Open Sans"/>
                <a:cs typeface="Open Sans"/>
                <a:sym typeface="Open Sans"/>
              </a:rPr>
              <a:t>Will you write and speak to the leadership of the State and Foreign Operations Subcommittee of Appropriations and ask that they include at least $1 billion for USAID bilateral tuberculosis funding in the FY24 spending bill?  Will you also ask for at least $2 billion for the Global Fund to Fight AIDS, TB and Malaria?</a:t>
            </a:r>
            <a:endParaRPr sz="1500">
              <a:latin typeface="Open Sans"/>
              <a:ea typeface="Open Sans"/>
              <a:cs typeface="Open Sans"/>
              <a:sym typeface="Open Sans"/>
            </a:endParaRPr>
          </a:p>
          <a:p>
            <a:pPr marL="0" lvl="0" indent="0" algn="l" rtl="0">
              <a:lnSpc>
                <a:spcPct val="100000"/>
              </a:lnSpc>
              <a:spcBef>
                <a:spcPts val="1200"/>
              </a:spcBef>
              <a:spcAft>
                <a:spcPts val="0"/>
              </a:spcAft>
              <a:buSzPts val="1400"/>
              <a:buNone/>
            </a:pPr>
            <a:endParaRPr/>
          </a:p>
        </p:txBody>
      </p:sp>
      <p:sp>
        <p:nvSpPr>
          <p:cNvPr id="303" name="Google Shape;303;g1df75a25fcf_0_1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4" name="Google Shape;64;p3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5" name="Google Shape;65;p34"/>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6" name="Google Shape;66;p34"/>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7" name="Google Shape;67;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3" name="Google Shape;73;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4" name="Google Shape;74;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9"/>
          <p:cNvSpPr>
            <a:spLocks noGrp="1"/>
          </p:cNvSpPr>
          <p:nvPr>
            <p:ph type="pic" idx="2"/>
          </p:nvPr>
        </p:nvSpPr>
        <p:spPr>
          <a:xfrm>
            <a:off x="1792288" y="459581"/>
            <a:ext cx="5486400" cy="3086100"/>
          </a:xfrm>
          <a:prstGeom prst="rect">
            <a:avLst/>
          </a:prstGeom>
          <a:noFill/>
          <a:ln>
            <a:noFill/>
          </a:ln>
        </p:spPr>
      </p:sp>
      <p:sp>
        <p:nvSpPr>
          <p:cNvPr id="79" name="Google Shape;79;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0" name="Google Shape;80;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4"/>
        <p:cNvGrpSpPr/>
        <p:nvPr/>
      </p:nvGrpSpPr>
      <p:grpSpPr>
        <a:xfrm>
          <a:off x="0" y="0"/>
          <a:ext cx="0" cy="0"/>
          <a:chOff x="0" y="0"/>
          <a:chExt cx="0" cy="0"/>
        </a:xfrm>
      </p:grpSpPr>
      <p:sp>
        <p:nvSpPr>
          <p:cNvPr id="185" name="Google Shape;185;g1dc84acdb8d_0_93"/>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6" name="Google Shape;186;g1dc84acdb8d_0_93"/>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rtl="0">
              <a:spcBef>
                <a:spcPts val="853"/>
              </a:spcBef>
              <a:spcAft>
                <a:spcPts val="0"/>
              </a:spcAft>
              <a:buClr>
                <a:srgbClr val="888888"/>
              </a:buClr>
              <a:buSzPts val="4267"/>
              <a:buNone/>
              <a:defRPr>
                <a:solidFill>
                  <a:srgbClr val="888888"/>
                </a:solidFill>
              </a:defRPr>
            </a:lvl1pPr>
            <a:lvl2pPr lvl="1" algn="ctr" rtl="0">
              <a:spcBef>
                <a:spcPts val="747"/>
              </a:spcBef>
              <a:spcAft>
                <a:spcPts val="0"/>
              </a:spcAft>
              <a:buClr>
                <a:srgbClr val="888888"/>
              </a:buClr>
              <a:buSzPts val="3733"/>
              <a:buNone/>
              <a:defRPr>
                <a:solidFill>
                  <a:srgbClr val="888888"/>
                </a:solidFill>
              </a:defRPr>
            </a:lvl2pPr>
            <a:lvl3pPr lvl="2" algn="ctr" rtl="0">
              <a:spcBef>
                <a:spcPts val="640"/>
              </a:spcBef>
              <a:spcAft>
                <a:spcPts val="0"/>
              </a:spcAft>
              <a:buClr>
                <a:srgbClr val="888888"/>
              </a:buClr>
              <a:buSzPts val="3200"/>
              <a:buNone/>
              <a:defRPr>
                <a:solidFill>
                  <a:srgbClr val="888888"/>
                </a:solidFill>
              </a:defRPr>
            </a:lvl3pPr>
            <a:lvl4pPr lvl="3" algn="ctr" rtl="0">
              <a:spcBef>
                <a:spcPts val="533"/>
              </a:spcBef>
              <a:spcAft>
                <a:spcPts val="0"/>
              </a:spcAft>
              <a:buClr>
                <a:srgbClr val="888888"/>
              </a:buClr>
              <a:buSzPts val="2667"/>
              <a:buNone/>
              <a:defRPr>
                <a:solidFill>
                  <a:srgbClr val="888888"/>
                </a:solidFill>
              </a:defRPr>
            </a:lvl4pPr>
            <a:lvl5pPr lvl="4" algn="ctr" rtl="0">
              <a:spcBef>
                <a:spcPts val="533"/>
              </a:spcBef>
              <a:spcAft>
                <a:spcPts val="0"/>
              </a:spcAft>
              <a:buClr>
                <a:srgbClr val="888888"/>
              </a:buClr>
              <a:buSzPts val="2667"/>
              <a:buNone/>
              <a:defRPr>
                <a:solidFill>
                  <a:srgbClr val="888888"/>
                </a:solidFill>
              </a:defRPr>
            </a:lvl5pPr>
            <a:lvl6pPr lvl="5" algn="ctr" rtl="0">
              <a:spcBef>
                <a:spcPts val="533"/>
              </a:spcBef>
              <a:spcAft>
                <a:spcPts val="0"/>
              </a:spcAft>
              <a:buClr>
                <a:srgbClr val="888888"/>
              </a:buClr>
              <a:buSzPts val="2667"/>
              <a:buNone/>
              <a:defRPr>
                <a:solidFill>
                  <a:srgbClr val="888888"/>
                </a:solidFill>
              </a:defRPr>
            </a:lvl6pPr>
            <a:lvl7pPr lvl="6" algn="ctr" rtl="0">
              <a:spcBef>
                <a:spcPts val="533"/>
              </a:spcBef>
              <a:spcAft>
                <a:spcPts val="0"/>
              </a:spcAft>
              <a:buClr>
                <a:srgbClr val="888888"/>
              </a:buClr>
              <a:buSzPts val="2667"/>
              <a:buNone/>
              <a:defRPr>
                <a:solidFill>
                  <a:srgbClr val="888888"/>
                </a:solidFill>
              </a:defRPr>
            </a:lvl7pPr>
            <a:lvl8pPr lvl="7" algn="ctr" rtl="0">
              <a:spcBef>
                <a:spcPts val="533"/>
              </a:spcBef>
              <a:spcAft>
                <a:spcPts val="0"/>
              </a:spcAft>
              <a:buClr>
                <a:srgbClr val="888888"/>
              </a:buClr>
              <a:buSzPts val="2667"/>
              <a:buNone/>
              <a:defRPr>
                <a:solidFill>
                  <a:srgbClr val="888888"/>
                </a:solidFill>
              </a:defRPr>
            </a:lvl8pPr>
            <a:lvl9pPr lvl="8" algn="ctr" rtl="0">
              <a:spcBef>
                <a:spcPts val="533"/>
              </a:spcBef>
              <a:spcAft>
                <a:spcPts val="0"/>
              </a:spcAft>
              <a:buClr>
                <a:srgbClr val="888888"/>
              </a:buClr>
              <a:buSzPts val="2667"/>
              <a:buNone/>
              <a:defRPr>
                <a:solidFill>
                  <a:srgbClr val="888888"/>
                </a:solidFill>
              </a:defRPr>
            </a:lvl9pPr>
          </a:lstStyle>
          <a:p>
            <a:endParaRPr/>
          </a:p>
        </p:txBody>
      </p:sp>
      <p:sp>
        <p:nvSpPr>
          <p:cNvPr id="187" name="Google Shape;187;g1dc84acdb8d_0_9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8" name="Google Shape;188;g1dc84acdb8d_0_93"/>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189"/>
        <p:cNvGrpSpPr/>
        <p:nvPr/>
      </p:nvGrpSpPr>
      <p:grpSpPr>
        <a:xfrm>
          <a:off x="0" y="0"/>
          <a:ext cx="0" cy="0"/>
          <a:chOff x="0" y="0"/>
          <a:chExt cx="0" cy="0"/>
        </a:xfrm>
      </p:grpSpPr>
      <p:sp>
        <p:nvSpPr>
          <p:cNvPr id="190" name="Google Shape;190;g1dc84acdb8d_0_98"/>
          <p:cNvSpPr txBox="1">
            <a:spLocks noGrp="1"/>
          </p:cNvSpPr>
          <p:nvPr>
            <p:ph type="title"/>
          </p:nvPr>
        </p:nvSpPr>
        <p:spPr>
          <a:xfrm>
            <a:off x="722313" y="3815955"/>
            <a:ext cx="7772400" cy="10215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dk1"/>
              </a:buClr>
              <a:buSzPts val="4000"/>
              <a:buFont typeface="Calibri"/>
              <a:buNone/>
              <a:defRPr sz="4000" b="0"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1" name="Google Shape;191;g1dc84acdb8d_0_98"/>
          <p:cNvSpPr txBox="1"/>
          <p:nvPr/>
        </p:nvSpPr>
        <p:spPr>
          <a:xfrm>
            <a:off x="722313" y="2794399"/>
            <a:ext cx="7772400" cy="10215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2"/>
        <p:cNvGrpSpPr/>
        <p:nvPr/>
      </p:nvGrpSpPr>
      <p:grpSpPr>
        <a:xfrm>
          <a:off x="0" y="0"/>
          <a:ext cx="0" cy="0"/>
          <a:chOff x="0" y="0"/>
          <a:chExt cx="0" cy="0"/>
        </a:xfrm>
      </p:grpSpPr>
      <p:sp>
        <p:nvSpPr>
          <p:cNvPr id="193" name="Google Shape;193;g1dc84acdb8d_0_101"/>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4" name="Google Shape;194;g1dc84acdb8d_0_101"/>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95" name="Google Shape;195;g1dc84acdb8d_0_10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6" name="Google Shape;196;g1dc84acdb8d_0_101"/>
          <p:cNvSpPr txBox="1">
            <a:spLocks noGrp="1"/>
          </p:cNvSpPr>
          <p:nvPr>
            <p:ph type="sldNum" idx="12"/>
          </p:nvPr>
        </p:nvSpPr>
        <p:spPr>
          <a:xfrm>
            <a:off x="0" y="9834"/>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7"/>
        <p:cNvGrpSpPr/>
        <p:nvPr/>
      </p:nvGrpSpPr>
      <p:grpSpPr>
        <a:xfrm>
          <a:off x="0" y="0"/>
          <a:ext cx="0" cy="0"/>
          <a:chOff x="0" y="0"/>
          <a:chExt cx="0" cy="0"/>
        </a:xfrm>
      </p:grpSpPr>
      <p:sp>
        <p:nvSpPr>
          <p:cNvPr id="198" name="Google Shape;198;g1dc84acdb8d_0_106"/>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 name="Google Shape;199;g1dc84acdb8d_0_106"/>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o"/>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o"/>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0" name="Google Shape;200;g1dc84acdb8d_0_106"/>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o"/>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o"/>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1" name="Google Shape;201;g1dc84acdb8d_0_10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2" name="Google Shape;202;g1dc84acdb8d_0_106"/>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 name="Google Shape;21;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3"/>
        <p:cNvGrpSpPr/>
        <p:nvPr/>
      </p:nvGrpSpPr>
      <p:grpSpPr>
        <a:xfrm>
          <a:off x="0" y="0"/>
          <a:ext cx="0" cy="0"/>
          <a:chOff x="0" y="0"/>
          <a:chExt cx="0" cy="0"/>
        </a:xfrm>
      </p:grpSpPr>
      <p:sp>
        <p:nvSpPr>
          <p:cNvPr id="204" name="Google Shape;204;g1dc84acdb8d_0_112"/>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5867"/>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5" name="Google Shape;205;g1dc84acdb8d_0_112"/>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6" name="Google Shape;206;g1dc84acdb8d_0_112"/>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o"/>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o"/>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7" name="Google Shape;207;g1dc84acdb8d_0_112"/>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8" name="Google Shape;208;g1dc84acdb8d_0_112"/>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o"/>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o"/>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9" name="Google Shape;209;g1dc84acdb8d_0_11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0" name="Google Shape;210;g1dc84acdb8d_0_11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1"/>
        <p:cNvGrpSpPr/>
        <p:nvPr/>
      </p:nvGrpSpPr>
      <p:grpSpPr>
        <a:xfrm>
          <a:off x="0" y="0"/>
          <a:ext cx="0" cy="0"/>
          <a:chOff x="0" y="0"/>
          <a:chExt cx="0" cy="0"/>
        </a:xfrm>
      </p:grpSpPr>
      <p:sp>
        <p:nvSpPr>
          <p:cNvPr id="212" name="Google Shape;212;g1dc84acdb8d_0_120"/>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3" name="Google Shape;213;g1dc84acdb8d_0_12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4" name="Google Shape;214;g1dc84acdb8d_0_120"/>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5"/>
        <p:cNvGrpSpPr/>
        <p:nvPr/>
      </p:nvGrpSpPr>
      <p:grpSpPr>
        <a:xfrm>
          <a:off x="0" y="0"/>
          <a:ext cx="0" cy="0"/>
          <a:chOff x="0" y="0"/>
          <a:chExt cx="0" cy="0"/>
        </a:xfrm>
      </p:grpSpPr>
      <p:sp>
        <p:nvSpPr>
          <p:cNvPr id="216" name="Google Shape;216;g1dc84acdb8d_0_12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 name="Google Shape;217;g1dc84acdb8d_0_124"/>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8"/>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9"/>
        <p:cNvGrpSpPr/>
        <p:nvPr/>
      </p:nvGrpSpPr>
      <p:grpSpPr>
        <a:xfrm>
          <a:off x="0" y="0"/>
          <a:ext cx="0" cy="0"/>
          <a:chOff x="0" y="0"/>
          <a:chExt cx="0" cy="0"/>
        </a:xfrm>
      </p:grpSpPr>
      <p:sp>
        <p:nvSpPr>
          <p:cNvPr id="220" name="Google Shape;220;g1dc84acdb8d_0_128"/>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1" name="Google Shape;221;g1dc84acdb8d_0_128"/>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o"/>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o"/>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222" name="Google Shape;222;g1dc84acdb8d_0_128"/>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3" name="Google Shape;223;g1dc84acdb8d_0_128"/>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4" name="Google Shape;224;g1dc84acdb8d_0_128"/>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5"/>
        <p:cNvGrpSpPr/>
        <p:nvPr/>
      </p:nvGrpSpPr>
      <p:grpSpPr>
        <a:xfrm>
          <a:off x="0" y="0"/>
          <a:ext cx="0" cy="0"/>
          <a:chOff x="0" y="0"/>
          <a:chExt cx="0" cy="0"/>
        </a:xfrm>
      </p:grpSpPr>
      <p:sp>
        <p:nvSpPr>
          <p:cNvPr id="226" name="Google Shape;226;g1dc84acdb8d_0_134"/>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7" name="Google Shape;227;g1dc84acdb8d_0_134"/>
          <p:cNvSpPr>
            <a:spLocks noGrp="1"/>
          </p:cNvSpPr>
          <p:nvPr>
            <p:ph type="pic" idx="2"/>
          </p:nvPr>
        </p:nvSpPr>
        <p:spPr>
          <a:xfrm>
            <a:off x="1792288" y="459581"/>
            <a:ext cx="5486400" cy="3086100"/>
          </a:xfrm>
          <a:prstGeom prst="rect">
            <a:avLst/>
          </a:prstGeom>
          <a:noFill/>
          <a:ln>
            <a:noFill/>
          </a:ln>
        </p:spPr>
      </p:sp>
      <p:sp>
        <p:nvSpPr>
          <p:cNvPr id="228" name="Google Shape;228;g1dc84acdb8d_0_134"/>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9" name="Google Shape;229;g1dc84acdb8d_0_13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0" name="Google Shape;230;g1dc84acdb8d_0_134"/>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1"/>
        <p:cNvGrpSpPr/>
        <p:nvPr/>
      </p:nvGrpSpPr>
      <p:grpSpPr>
        <a:xfrm>
          <a:off x="0" y="0"/>
          <a:ext cx="0" cy="0"/>
          <a:chOff x="0" y="0"/>
          <a:chExt cx="0" cy="0"/>
        </a:xfrm>
      </p:grpSpPr>
      <p:sp>
        <p:nvSpPr>
          <p:cNvPr id="232" name="Google Shape;232;g1dc84acdb8d_0_140"/>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3" name="Google Shape;233;g1dc84acdb8d_0_140"/>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4" name="Google Shape;234;g1dc84acdb8d_0_14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5" name="Google Shape;235;g1dc84acdb8d_0_140"/>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6"/>
        <p:cNvGrpSpPr/>
        <p:nvPr/>
      </p:nvGrpSpPr>
      <p:grpSpPr>
        <a:xfrm>
          <a:off x="0" y="0"/>
          <a:ext cx="0" cy="0"/>
          <a:chOff x="0" y="0"/>
          <a:chExt cx="0" cy="0"/>
        </a:xfrm>
      </p:grpSpPr>
      <p:sp>
        <p:nvSpPr>
          <p:cNvPr id="237" name="Google Shape;237;g1dc84acdb8d_0_145"/>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8" name="Google Shape;238;g1dc84acdb8d_0_145"/>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9" name="Google Shape;239;g1dc84acdb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0" name="Google Shape;240;g1dc84acdb8d_0_145"/>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1" name="Google Shape;241;g1dc84acdb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4" name="Google Shape;34;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32"/>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2"/>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32"/>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sp>
        <p:nvSpPr>
          <p:cNvPr id="42" name="Google Shape;42;g10c3dc4d86b_7_57"/>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10c3dc4d86b_7_57"/>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4" name="Google Shape;44;g10c3dc4d86b_7_5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5"/>
        <p:cNvGrpSpPr/>
        <p:nvPr/>
      </p:nvGrpSpPr>
      <p:grpSpPr>
        <a:xfrm>
          <a:off x="0" y="0"/>
          <a:ext cx="0" cy="0"/>
          <a:chOff x="0" y="0"/>
          <a:chExt cx="0" cy="0"/>
        </a:xfrm>
      </p:grpSpPr>
      <p:pic>
        <p:nvPicPr>
          <p:cNvPr id="46" name="Google Shape;46;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47" name="Google Shape;47;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48" name="Google Shape;48;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49" name="Google Shape;49;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0" name="Google Shape;50;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1" name="Google Shape;51;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Slide Teal + Image 1">
  <p:cSld name="Content Slide Teal + Image 2">
    <p:spTree>
      <p:nvGrpSpPr>
        <p:cNvPr id="1" name="Shape 52"/>
        <p:cNvGrpSpPr/>
        <p:nvPr/>
      </p:nvGrpSpPr>
      <p:grpSpPr>
        <a:xfrm>
          <a:off x="0" y="0"/>
          <a:ext cx="0" cy="0"/>
          <a:chOff x="0" y="0"/>
          <a:chExt cx="0" cy="0"/>
        </a:xfrm>
      </p:grpSpPr>
      <p:pic>
        <p:nvPicPr>
          <p:cNvPr id="53" name="Google Shape;53;g119407a4a4b_0_208"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sp>
        <p:nvSpPr>
          <p:cNvPr id="54" name="Google Shape;54;g119407a4a4b_0_208"/>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5" name="Google Shape;55;g119407a4a4b_0_208"/>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6" name="Google Shape;56;g119407a4a4b_0_208"/>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
        <p:nvSpPr>
          <p:cNvPr id="57" name="Google Shape;57;g119407a4a4b_0_208"/>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5.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7">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pic>
        <p:nvPicPr>
          <p:cNvPr id="178" name="Google Shape;178;g1dc84acdb8d_0_86" descr="RESULTS_logo_EN_CMYK_BIG (flat)2_RESULTS_logo_EN_CMYK_BIG.png"/>
          <p:cNvPicPr preferRelativeResize="0"/>
          <p:nvPr/>
        </p:nvPicPr>
        <p:blipFill rotWithShape="1">
          <a:blip r:embed="rId14">
            <a:alphaModFix/>
          </a:blip>
          <a:srcRect/>
          <a:stretch/>
        </p:blipFill>
        <p:spPr>
          <a:xfrm>
            <a:off x="7858691" y="143448"/>
            <a:ext cx="1223628" cy="982313"/>
          </a:xfrm>
          <a:prstGeom prst="rect">
            <a:avLst/>
          </a:prstGeom>
          <a:noFill/>
          <a:ln>
            <a:noFill/>
          </a:ln>
        </p:spPr>
      </p:pic>
      <p:sp>
        <p:nvSpPr>
          <p:cNvPr id="179" name="Google Shape;179;g1dc84acdb8d_0_86"/>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0" name="Google Shape;180;g1dc84acdb8d_0_86"/>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81" name="Google Shape;181;g1dc84acdb8d_0_8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g1dc84acdb8d_0_86"/>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350" b="0" i="0" u="none" strike="noStrike" cap="none">
                <a:solidFill>
                  <a:schemeClr val="dk1"/>
                </a:solidFill>
                <a:latin typeface="Open Sans"/>
                <a:ea typeface="Open Sans"/>
                <a:cs typeface="Open Sans"/>
                <a:sym typeface="Open Sans"/>
              </a:defRPr>
            </a:lvl1pPr>
            <a:lvl2pPr marL="0" marR="0" lvl="1" indent="0" algn="ctr" rtl="0">
              <a:spcBef>
                <a:spcPts val="0"/>
              </a:spcBef>
              <a:buNone/>
              <a:defRPr sz="1350" b="0" i="0" u="none" strike="noStrike" cap="none">
                <a:solidFill>
                  <a:schemeClr val="dk1"/>
                </a:solidFill>
                <a:latin typeface="Open Sans"/>
                <a:ea typeface="Open Sans"/>
                <a:cs typeface="Open Sans"/>
                <a:sym typeface="Open Sans"/>
              </a:defRPr>
            </a:lvl2pPr>
            <a:lvl3pPr marL="0" marR="0" lvl="2" indent="0" algn="ctr" rtl="0">
              <a:spcBef>
                <a:spcPts val="0"/>
              </a:spcBef>
              <a:buNone/>
              <a:defRPr sz="1350" b="0" i="0" u="none" strike="noStrike" cap="none">
                <a:solidFill>
                  <a:schemeClr val="dk1"/>
                </a:solidFill>
                <a:latin typeface="Open Sans"/>
                <a:ea typeface="Open Sans"/>
                <a:cs typeface="Open Sans"/>
                <a:sym typeface="Open Sans"/>
              </a:defRPr>
            </a:lvl3pPr>
            <a:lvl4pPr marL="0" marR="0" lvl="3" indent="0" algn="ctr" rtl="0">
              <a:spcBef>
                <a:spcPts val="0"/>
              </a:spcBef>
              <a:buNone/>
              <a:defRPr sz="1350" b="0" i="0" u="none" strike="noStrike" cap="none">
                <a:solidFill>
                  <a:schemeClr val="dk1"/>
                </a:solidFill>
                <a:latin typeface="Open Sans"/>
                <a:ea typeface="Open Sans"/>
                <a:cs typeface="Open Sans"/>
                <a:sym typeface="Open Sans"/>
              </a:defRPr>
            </a:lvl4pPr>
            <a:lvl5pPr marL="0" marR="0" lvl="4" indent="0" algn="ctr" rtl="0">
              <a:spcBef>
                <a:spcPts val="0"/>
              </a:spcBef>
              <a:buNone/>
              <a:defRPr sz="1350" b="0" i="0" u="none" strike="noStrike" cap="none">
                <a:solidFill>
                  <a:schemeClr val="dk1"/>
                </a:solidFill>
                <a:latin typeface="Open Sans"/>
                <a:ea typeface="Open Sans"/>
                <a:cs typeface="Open Sans"/>
                <a:sym typeface="Open Sans"/>
              </a:defRPr>
            </a:lvl5pPr>
            <a:lvl6pPr marL="0" marR="0" lvl="5" indent="0" algn="ctr" rtl="0">
              <a:spcBef>
                <a:spcPts val="0"/>
              </a:spcBef>
              <a:buNone/>
              <a:defRPr sz="1350" b="0" i="0" u="none" strike="noStrike" cap="none">
                <a:solidFill>
                  <a:schemeClr val="dk1"/>
                </a:solidFill>
                <a:latin typeface="Open Sans"/>
                <a:ea typeface="Open Sans"/>
                <a:cs typeface="Open Sans"/>
                <a:sym typeface="Open Sans"/>
              </a:defRPr>
            </a:lvl6pPr>
            <a:lvl7pPr marL="0" marR="0" lvl="6" indent="0" algn="ctr" rtl="0">
              <a:spcBef>
                <a:spcPts val="0"/>
              </a:spcBef>
              <a:buNone/>
              <a:defRPr sz="1350" b="0" i="0" u="none" strike="noStrike" cap="none">
                <a:solidFill>
                  <a:schemeClr val="dk1"/>
                </a:solidFill>
                <a:latin typeface="Open Sans"/>
                <a:ea typeface="Open Sans"/>
                <a:cs typeface="Open Sans"/>
                <a:sym typeface="Open Sans"/>
              </a:defRPr>
            </a:lvl7pPr>
            <a:lvl8pPr marL="0" marR="0" lvl="7" indent="0" algn="ctr" rtl="0">
              <a:spcBef>
                <a:spcPts val="0"/>
              </a:spcBef>
              <a:buNone/>
              <a:defRPr sz="1350" b="0" i="0" u="none" strike="noStrike" cap="none">
                <a:solidFill>
                  <a:schemeClr val="dk1"/>
                </a:solidFill>
                <a:latin typeface="Open Sans"/>
                <a:ea typeface="Open Sans"/>
                <a:cs typeface="Open Sans"/>
                <a:sym typeface="Open Sans"/>
              </a:defRPr>
            </a:lvl8pPr>
            <a:lvl9pPr marL="0" marR="0" lvl="8" indent="0" algn="ctr" rtl="0">
              <a:spcBef>
                <a:spcPts val="0"/>
              </a:spcBef>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183" name="Google Shape;183;g1dc84acdb8d_0_86" descr="RESULTS_logo_EN_CMYK_BIG (flat)2_RESULTS_logo_EN_CMYK_BIG.png"/>
          <p:cNvPicPr preferRelativeResize="0"/>
          <p:nvPr/>
        </p:nvPicPr>
        <p:blipFill rotWithShape="1">
          <a:blip r:embed="rId15">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cs.google.com/spreadsheets/d/1QF2HKawtGx1kYYfYwGibPpKKnFs0jmX5-RxcpWyEpsk/edit#gid=208158132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ideo" Target="https://www.youtube.com/embed/mzMzGDyx19c?feature=oembed" TargetMode="External"/><Relationship Id="rId5" Type="http://schemas.openxmlformats.org/officeDocument/2006/relationships/image" Target="../media/image11.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results.org/wp-content/uploads/Spring-2023-AO-Workshop-Descriptions.pdf"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results.org/wp-content/uploads/End-TB-Now-Act-One-Pager.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results.org/volunteers/action-center/action-alerts?vvsrc=%2fcampaigns%2f97042%2frespond"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mailto:FirstName_LastName@SenatorsLastName.Senate.gov" TargetMode="External"/><Relationship Id="rId5" Type="http://schemas.openxmlformats.org/officeDocument/2006/relationships/hyperlink" Target="mailto:FirstName.LastName@mail.house.gov" TargetMode="External"/><Relationship Id="rId4" Type="http://schemas.openxmlformats.org/officeDocument/2006/relationships/hyperlink" Target="https://results.org/volunteers/legislator-lookup"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stoptb.org/advocate-to-endtb/united-nations-high-level-meeting-tb#:~:text=The%202023%20UN%20High%2DLevel%20Meeting%20on%20TB&amp;text=It%20is%20anticipated%20the%202023,on%2018%2D23rd%20September%202023."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hyperlink" Target="https://results.salsalabs.org/globalalliesprogra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bit.ly/GAP2023Webinar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results.org/volunteers/partner-webinars/" TargetMode="External"/><Relationship Id="rId4" Type="http://schemas.openxmlformats.org/officeDocument/2006/relationships/hyperlink" Target="https://www.peacecorpsconnect.org/event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who.int/teams/global-tuberculosis-programme/tb-reports/global-tuberculosis-report-202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theglobalfund.org/en/opinion/2023/2023-03-20-tuberculosis-the-unseen-pandemic/" TargetMode="External"/><Relationship Id="rId5" Type="http://schemas.openxmlformats.org/officeDocument/2006/relationships/image" Target="../media/image10.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g14388b835e1_0_0"/>
          <p:cNvSpPr txBox="1"/>
          <p:nvPr/>
        </p:nvSpPr>
        <p:spPr>
          <a:xfrm>
            <a:off x="-75" y="3286975"/>
            <a:ext cx="9144000" cy="17235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900" b="1" dirty="0">
                <a:solidFill>
                  <a:schemeClr val="dk1"/>
                </a:solidFill>
                <a:latin typeface="Open Sans"/>
                <a:ea typeface="Open Sans"/>
                <a:cs typeface="Open Sans"/>
                <a:sym typeface="Open Sans"/>
              </a:rPr>
              <a:t>May </a:t>
            </a:r>
            <a:r>
              <a:rPr lang="en-US" sz="2900" b="1" i="0" u="none" strike="noStrike" cap="none" dirty="0">
                <a:solidFill>
                  <a:schemeClr val="dk1"/>
                </a:solidFill>
                <a:latin typeface="Open Sans"/>
                <a:ea typeface="Open Sans"/>
                <a:cs typeface="Open Sans"/>
                <a:sym typeface="Open Sans"/>
              </a:rPr>
              <a:t>Webinar</a:t>
            </a:r>
            <a:br>
              <a:rPr lang="en-US" sz="2900" b="1" i="0" u="none" strike="noStrike" cap="none" dirty="0">
                <a:solidFill>
                  <a:schemeClr val="dk1"/>
                </a:solidFill>
                <a:latin typeface="Open Sans"/>
                <a:ea typeface="Open Sans"/>
                <a:cs typeface="Open Sans"/>
                <a:sym typeface="Open Sans"/>
              </a:rPr>
            </a:br>
            <a:r>
              <a:rPr lang="en-US" sz="2900" b="1" i="1" u="none" strike="noStrike" cap="none" dirty="0">
                <a:solidFill>
                  <a:schemeClr val="dk1"/>
                </a:solidFill>
                <a:latin typeface="Open Sans"/>
                <a:ea typeface="Open Sans"/>
                <a:cs typeface="Open Sans"/>
                <a:sym typeface="Open Sans"/>
              </a:rPr>
              <a:t>Continuing advocacy on </a:t>
            </a:r>
            <a:r>
              <a:rPr lang="en-US" sz="2900" b="1" i="1" dirty="0">
                <a:solidFill>
                  <a:schemeClr val="dk1"/>
                </a:solidFill>
                <a:latin typeface="Open Sans"/>
                <a:ea typeface="Open Sans"/>
                <a:cs typeface="Open Sans"/>
                <a:sym typeface="Open Sans"/>
              </a:rPr>
              <a:t>Tuberculosis</a:t>
            </a:r>
            <a:br>
              <a:rPr lang="en-US" sz="2900" b="1" i="0" u="none" strike="noStrike" cap="none" dirty="0">
                <a:solidFill>
                  <a:schemeClr val="dk1"/>
                </a:solidFill>
                <a:latin typeface="Open Sans"/>
                <a:ea typeface="Open Sans"/>
                <a:cs typeface="Open Sans"/>
                <a:sym typeface="Open Sans"/>
              </a:rPr>
            </a:br>
            <a:br>
              <a:rPr lang="en-US" sz="2400" b="1" i="0" u="none" strike="noStrike" cap="none" dirty="0">
                <a:solidFill>
                  <a:schemeClr val="dk1"/>
                </a:solidFill>
                <a:latin typeface="Open Sans"/>
                <a:ea typeface="Open Sans"/>
                <a:cs typeface="Open Sans"/>
                <a:sym typeface="Open Sans"/>
              </a:rPr>
            </a:br>
            <a:r>
              <a:rPr lang="en-US" sz="2400" b="1" dirty="0">
                <a:solidFill>
                  <a:schemeClr val="dk1"/>
                </a:solidFill>
                <a:latin typeface="Open Sans"/>
                <a:ea typeface="Open Sans"/>
                <a:cs typeface="Open Sans"/>
                <a:sym typeface="Open Sans"/>
              </a:rPr>
              <a:t>May 11</a:t>
            </a:r>
            <a:r>
              <a:rPr lang="en-US" sz="2400" b="1" i="0" u="none" strike="noStrike" cap="none" dirty="0">
                <a:solidFill>
                  <a:schemeClr val="dk1"/>
                </a:solidFill>
                <a:latin typeface="Open Sans"/>
                <a:ea typeface="Open Sans"/>
                <a:cs typeface="Open Sans"/>
                <a:sym typeface="Open Sans"/>
              </a:rPr>
              <a:t>, 2023</a:t>
            </a:r>
            <a:endParaRPr lang="en-US" sz="2400" b="1" i="0" u="none" strike="noStrike" cap="none" dirty="0">
              <a:solidFill>
                <a:schemeClr val="dk1"/>
              </a:solidFill>
              <a:latin typeface="Open Sans"/>
              <a:ea typeface="Open Sans"/>
              <a:cs typeface="Open Sans"/>
            </a:endParaRPr>
          </a:p>
        </p:txBody>
      </p:sp>
      <p:pic>
        <p:nvPicPr>
          <p:cNvPr id="247" name="Google Shape;247;g14388b835e1_0_0" descr="Logo&#10;&#10;Description automatically generated"/>
          <p:cNvPicPr preferRelativeResize="0"/>
          <p:nvPr/>
        </p:nvPicPr>
        <p:blipFill rotWithShape="1">
          <a:blip r:embed="rId3">
            <a:alphaModFix/>
          </a:blip>
          <a:srcRect/>
          <a:stretch/>
        </p:blipFill>
        <p:spPr>
          <a:xfrm>
            <a:off x="3097160" y="654556"/>
            <a:ext cx="3226450" cy="2571558"/>
          </a:xfrm>
          <a:prstGeom prst="rect">
            <a:avLst/>
          </a:prstGeom>
          <a:noFill/>
          <a:ln>
            <a:noFill/>
          </a:ln>
        </p:spPr>
      </p:pic>
      <p:pic>
        <p:nvPicPr>
          <p:cNvPr id="248" name="Google Shape;248;g14388b835e1_0_0" descr="Text, application&#10;&#10;Description automatically generated"/>
          <p:cNvPicPr preferRelativeResize="0"/>
          <p:nvPr/>
        </p:nvPicPr>
        <p:blipFill rotWithShape="1">
          <a:blip r:embed="rId4">
            <a:alphaModFix/>
          </a:blip>
          <a:srcRect/>
          <a:stretch/>
        </p:blipFill>
        <p:spPr>
          <a:xfrm>
            <a:off x="2664655" y="434920"/>
            <a:ext cx="3814690" cy="2783541"/>
          </a:xfrm>
          <a:prstGeom prst="rect">
            <a:avLst/>
          </a:prstGeom>
          <a:noFill/>
          <a:ln>
            <a:noFill/>
          </a:ln>
        </p:spPr>
      </p:pic>
      <p:sp>
        <p:nvSpPr>
          <p:cNvPr id="249" name="Google Shape;249;g14388b835e1_0_0"/>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
        <p:nvSpPr>
          <p:cNvPr id="250" name="Google Shape;250;g14388b835e1_0_0"/>
          <p:cNvSpPr/>
          <p:nvPr/>
        </p:nvSpPr>
        <p:spPr>
          <a:xfrm>
            <a:off x="6752925" y="132725"/>
            <a:ext cx="2391000" cy="1758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781216" y="1304585"/>
            <a:ext cx="7772400" cy="1102519"/>
          </a:xfrm>
        </p:spPr>
        <p:txBody>
          <a:bodyPr>
            <a:normAutofit fontScale="90000"/>
          </a:bodyPr>
          <a:lstStyle/>
          <a:p>
            <a:r>
              <a:rPr lang="en-US" dirty="0"/>
              <a:t>We want to  pass the </a:t>
            </a:r>
            <a:br>
              <a:rPr lang="en-US" dirty="0"/>
            </a:br>
            <a:r>
              <a:rPr lang="en-US" dirty="0"/>
              <a:t>End TB Now Act this year!</a:t>
            </a:r>
          </a:p>
        </p:txBody>
      </p:sp>
      <p:sp>
        <p:nvSpPr>
          <p:cNvPr id="3" name="Subtitle 2">
            <a:extLst>
              <a:ext uri="{FF2B5EF4-FFF2-40B4-BE49-F238E27FC236}">
                <a16:creationId xmlns:a16="http://schemas.microsoft.com/office/drawing/2014/main" id="{5A5C5488-E60D-18B6-E7AD-19287C482660}"/>
              </a:ext>
            </a:extLst>
          </p:cNvPr>
          <p:cNvSpPr>
            <a:spLocks noGrp="1"/>
          </p:cNvSpPr>
          <p:nvPr>
            <p:ph type="subTitle" idx="1"/>
          </p:nvPr>
        </p:nvSpPr>
        <p:spPr>
          <a:xfrm>
            <a:off x="644056" y="2914650"/>
            <a:ext cx="8046720" cy="1314450"/>
          </a:xfrm>
        </p:spPr>
        <p:txBody>
          <a:bodyPr>
            <a:normAutofit fontScale="92500"/>
          </a:bodyPr>
          <a:lstStyle/>
          <a:p>
            <a:r>
              <a:rPr lang="en-US" i="1" dirty="0">
                <a:solidFill>
                  <a:schemeClr val="tx1">
                    <a:lumMod val="75000"/>
                    <a:lumOff val="25000"/>
                  </a:schemeClr>
                </a:solidFill>
              </a:rPr>
              <a:t>See if your member of Congress has supported TB in any way using </a:t>
            </a:r>
            <a:r>
              <a:rPr lang="en-US" i="1" dirty="0">
                <a:solidFill>
                  <a:schemeClr val="tx1">
                    <a:lumMod val="75000"/>
                    <a:lumOff val="25000"/>
                  </a:schemeClr>
                </a:solidFill>
                <a:hlinkClick r:id="rId2"/>
              </a:rPr>
              <a:t>our Congressional Scorecard</a:t>
            </a:r>
            <a:endParaRPr lang="en-US" dirty="0">
              <a:solidFill>
                <a:schemeClr val="tx1">
                  <a:lumMod val="75000"/>
                  <a:lumOff val="25000"/>
                </a:schemeClr>
              </a:solidFill>
            </a:endParaRPr>
          </a:p>
        </p:txBody>
      </p:sp>
      <p:pic>
        <p:nvPicPr>
          <p:cNvPr id="5" name="Google Shape;267;g14388b835e1_0_23" descr="Text, application&#10;&#10;Description automatically generated">
            <a:extLst>
              <a:ext uri="{FF2B5EF4-FFF2-40B4-BE49-F238E27FC236}">
                <a16:creationId xmlns:a16="http://schemas.microsoft.com/office/drawing/2014/main" id="{68B8E33C-DFBE-AB4A-F46B-59243D21CB2B}"/>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770993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206d529d124_0_0"/>
          <p:cNvSpPr txBox="1">
            <a:spLocks noGrp="1"/>
          </p:cNvSpPr>
          <p:nvPr>
            <p:ph type="title"/>
          </p:nvPr>
        </p:nvSpPr>
        <p:spPr>
          <a:xfrm>
            <a:off x="1025200" y="1963975"/>
            <a:ext cx="6741600" cy="769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58822"/>
              <a:buNone/>
            </a:pPr>
            <a:r>
              <a:rPr lang="en-US" sz="3400" b="1" dirty="0">
                <a:latin typeface="Open Sans"/>
                <a:ea typeface="Open Sans"/>
                <a:cs typeface="Open Sans"/>
                <a:sym typeface="Open Sans"/>
              </a:rPr>
              <a:t>What have you heard from your Representatives and Senators about TB?</a:t>
            </a:r>
            <a:endParaRPr sz="3400" b="1" i="1" dirty="0">
              <a:latin typeface="Open Sans"/>
              <a:ea typeface="Open Sans"/>
              <a:cs typeface="Open Sans"/>
              <a:sym typeface="Open Sans"/>
            </a:endParaRPr>
          </a:p>
        </p:txBody>
      </p:sp>
      <p:pic>
        <p:nvPicPr>
          <p:cNvPr id="330" name="Google Shape;330;g206d529d124_0_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
          <p:cNvSpPr txBox="1">
            <a:spLocks noGrp="1"/>
          </p:cNvSpPr>
          <p:nvPr>
            <p:ph type="title"/>
          </p:nvPr>
        </p:nvSpPr>
        <p:spPr>
          <a:xfrm>
            <a:off x="0" y="1963975"/>
            <a:ext cx="9144000" cy="769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58822"/>
              <a:buNone/>
            </a:pPr>
            <a:r>
              <a:rPr lang="en-US" sz="3400" b="1" dirty="0">
                <a:latin typeface="Open Sans"/>
                <a:ea typeface="Open Sans"/>
                <a:cs typeface="Open Sans"/>
                <a:sym typeface="Open Sans"/>
              </a:rPr>
              <a:t>Advocacy Training:</a:t>
            </a:r>
            <a:endParaRPr sz="3400" b="1" dirty="0">
              <a:latin typeface="Open Sans"/>
              <a:ea typeface="Open Sans"/>
              <a:cs typeface="Open Sans"/>
              <a:sym typeface="Open Sans"/>
            </a:endParaRPr>
          </a:p>
          <a:p>
            <a:pPr marL="0" lvl="0" indent="0" algn="ctr" rtl="0">
              <a:lnSpc>
                <a:spcPct val="100000"/>
              </a:lnSpc>
              <a:spcBef>
                <a:spcPts val="0"/>
              </a:spcBef>
              <a:spcAft>
                <a:spcPts val="0"/>
              </a:spcAft>
              <a:buSzPct val="58823"/>
              <a:buNone/>
            </a:pPr>
            <a:r>
              <a:rPr lang="en-US" sz="3400" b="1" i="1" dirty="0">
                <a:latin typeface="Open Sans"/>
                <a:ea typeface="Open Sans"/>
                <a:cs typeface="Open Sans"/>
                <a:sym typeface="Open Sans"/>
              </a:rPr>
              <a:t>Speaking Powerfully for the End of Tuberculosis</a:t>
            </a:r>
            <a:endParaRPr sz="3400" b="1" i="1" dirty="0">
              <a:latin typeface="Open Sans"/>
              <a:ea typeface="Open Sans"/>
              <a:cs typeface="Open Sans"/>
              <a:sym typeface="Open Sans"/>
            </a:endParaRPr>
          </a:p>
        </p:txBody>
      </p:sp>
      <p:pic>
        <p:nvPicPr>
          <p:cNvPr id="323" name="Google Shape;323;p5"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868424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4" name="Google Shape;424;g1cdbaf79bb4_1_184" descr="Text, application&#10;&#10;Description automatically generated"/>
          <p:cNvPicPr preferRelativeResize="0"/>
          <p:nvPr/>
        </p:nvPicPr>
        <p:blipFill rotWithShape="1">
          <a:blip r:embed="rId4">
            <a:alphaModFix/>
          </a:blip>
          <a:srcRect/>
          <a:stretch/>
        </p:blipFill>
        <p:spPr>
          <a:xfrm>
            <a:off x="7600568" y="76200"/>
            <a:ext cx="1510907" cy="1102501"/>
          </a:xfrm>
          <a:prstGeom prst="rect">
            <a:avLst/>
          </a:prstGeom>
          <a:noFill/>
          <a:ln>
            <a:noFill/>
          </a:ln>
        </p:spPr>
      </p:pic>
      <p:pic>
        <p:nvPicPr>
          <p:cNvPr id="6" name="Online Media 5" title="RESULTS Tuberculosis (TB) Explainer">
            <a:hlinkClick r:id="" action="ppaction://media"/>
            <a:extLst>
              <a:ext uri="{FF2B5EF4-FFF2-40B4-BE49-F238E27FC236}">
                <a16:creationId xmlns:a16="http://schemas.microsoft.com/office/drawing/2014/main" id="{1FB9150A-2887-D670-1EC3-DCC8F2C86052}"/>
              </a:ext>
            </a:extLst>
          </p:cNvPr>
          <p:cNvPicPr>
            <a:picLocks noRot="1" noChangeAspect="1"/>
          </p:cNvPicPr>
          <p:nvPr>
            <a:videoFile r:link="rId1"/>
          </p:nvPr>
        </p:nvPicPr>
        <p:blipFill>
          <a:blip r:embed="rId5"/>
          <a:stretch>
            <a:fillRect/>
          </a:stretch>
        </p:blipFill>
        <p:spPr>
          <a:xfrm>
            <a:off x="-228713" y="76200"/>
            <a:ext cx="9340188" cy="52772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502AA-753E-767A-1EC1-7B4ECEE25665}"/>
              </a:ext>
            </a:extLst>
          </p:cNvPr>
          <p:cNvSpPr>
            <a:spLocks noGrp="1"/>
          </p:cNvSpPr>
          <p:nvPr>
            <p:ph type="title"/>
          </p:nvPr>
        </p:nvSpPr>
        <p:spPr/>
        <p:txBody>
          <a:bodyPr/>
          <a:lstStyle/>
          <a:p>
            <a:r>
              <a:rPr lang="en-US" dirty="0"/>
              <a:t>EPIC</a:t>
            </a:r>
          </a:p>
        </p:txBody>
      </p:sp>
      <p:sp>
        <p:nvSpPr>
          <p:cNvPr id="3" name="Text Placeholder 2">
            <a:extLst>
              <a:ext uri="{FF2B5EF4-FFF2-40B4-BE49-F238E27FC236}">
                <a16:creationId xmlns:a16="http://schemas.microsoft.com/office/drawing/2014/main" id="{7F8CB807-3426-FB56-EF85-59107941E1E7}"/>
              </a:ext>
            </a:extLst>
          </p:cNvPr>
          <p:cNvSpPr>
            <a:spLocks noGrp="1"/>
          </p:cNvSpPr>
          <p:nvPr>
            <p:ph type="body" idx="1"/>
          </p:nvPr>
        </p:nvSpPr>
        <p:spPr/>
        <p:txBody>
          <a:bodyPr>
            <a:normAutofit lnSpcReduction="10000"/>
          </a:bodyPr>
          <a:lstStyle/>
          <a:p>
            <a:r>
              <a:rPr lang="en-US" u="sng" dirty="0">
                <a:latin typeface="Open Sans" panose="020B0606030504020204" pitchFamily="34" charset="0"/>
                <a:ea typeface="Open Sans" panose="020B0606030504020204" pitchFamily="34" charset="0"/>
                <a:cs typeface="Open Sans" panose="020B0606030504020204" pitchFamily="34" charset="0"/>
              </a:rPr>
              <a:t>ENGAGE</a:t>
            </a:r>
            <a:r>
              <a:rPr lang="en-US" dirty="0">
                <a:latin typeface="Open Sans" panose="020B0606030504020204" pitchFamily="34" charset="0"/>
                <a:ea typeface="Open Sans" panose="020B0606030504020204" pitchFamily="34" charset="0"/>
                <a:cs typeface="Open Sans" panose="020B0606030504020204" pitchFamily="34" charset="0"/>
              </a:rPr>
              <a:t> your audience </a:t>
            </a:r>
            <a:br>
              <a:rPr lang="en-US" dirty="0">
                <a:latin typeface="Open Sans" panose="020B0606030504020204" pitchFamily="34" charset="0"/>
                <a:ea typeface="Open Sans" panose="020B0606030504020204" pitchFamily="34" charset="0"/>
                <a:cs typeface="Open Sans" panose="020B0606030504020204" pitchFamily="34" charset="0"/>
              </a:rPr>
            </a:br>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State the </a:t>
            </a:r>
            <a:r>
              <a:rPr lang="en-US" u="sng" dirty="0">
                <a:latin typeface="Open Sans" panose="020B0606030504020204" pitchFamily="34" charset="0"/>
                <a:ea typeface="Open Sans" panose="020B0606030504020204" pitchFamily="34" charset="0"/>
                <a:cs typeface="Open Sans" panose="020B0606030504020204" pitchFamily="34" charset="0"/>
              </a:rPr>
              <a:t>PROBLEM</a:t>
            </a:r>
            <a:br>
              <a:rPr lang="en-US" u="sng" dirty="0">
                <a:latin typeface="Open Sans" panose="020B0606030504020204" pitchFamily="34" charset="0"/>
                <a:ea typeface="Open Sans" panose="020B0606030504020204" pitchFamily="34" charset="0"/>
                <a:cs typeface="Open Sans" panose="020B0606030504020204" pitchFamily="34" charset="0"/>
              </a:rPr>
            </a:br>
            <a:endParaRPr lang="en-US" u="sng" dirty="0">
              <a:latin typeface="Open Sans" panose="020B0606030504020204" pitchFamily="34" charset="0"/>
              <a:ea typeface="Open Sans" panose="020B0606030504020204" pitchFamily="34" charset="0"/>
              <a:cs typeface="Open Sans" panose="020B0606030504020204" pitchFamily="34" charset="0"/>
            </a:endParaRPr>
          </a:p>
          <a:p>
            <a:r>
              <a:rPr lang="en-US" u="sng" dirty="0">
                <a:latin typeface="Open Sans" panose="020B0606030504020204" pitchFamily="34" charset="0"/>
                <a:ea typeface="Open Sans" panose="020B0606030504020204" pitchFamily="34" charset="0"/>
                <a:cs typeface="Open Sans" panose="020B0606030504020204" pitchFamily="34" charset="0"/>
              </a:rPr>
              <a:t>INFORM</a:t>
            </a:r>
            <a:r>
              <a:rPr lang="en-US" dirty="0">
                <a:latin typeface="Open Sans" panose="020B0606030504020204" pitchFamily="34" charset="0"/>
                <a:ea typeface="Open Sans" panose="020B0606030504020204" pitchFamily="34" charset="0"/>
                <a:cs typeface="Open Sans" panose="020B0606030504020204" pitchFamily="34" charset="0"/>
              </a:rPr>
              <a:t> about solutions </a:t>
            </a:r>
            <a:br>
              <a:rPr lang="en-US" dirty="0">
                <a:latin typeface="Open Sans" panose="020B0606030504020204" pitchFamily="34" charset="0"/>
                <a:ea typeface="Open Sans" panose="020B0606030504020204" pitchFamily="34" charset="0"/>
                <a:cs typeface="Open Sans" panose="020B0606030504020204" pitchFamily="34" charset="0"/>
              </a:rPr>
            </a:br>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u="sng" dirty="0">
                <a:latin typeface="Open Sans" panose="020B0606030504020204" pitchFamily="34" charset="0"/>
                <a:ea typeface="Open Sans" panose="020B0606030504020204" pitchFamily="34" charset="0"/>
                <a:cs typeface="Open Sans" panose="020B0606030504020204" pitchFamily="34" charset="0"/>
              </a:rPr>
              <a:t>CALL</a:t>
            </a:r>
            <a:r>
              <a:rPr lang="en-US" dirty="0">
                <a:latin typeface="Open Sans" panose="020B0606030504020204" pitchFamily="34" charset="0"/>
                <a:ea typeface="Open Sans" panose="020B0606030504020204" pitchFamily="34" charset="0"/>
                <a:cs typeface="Open Sans" panose="020B0606030504020204" pitchFamily="34" charset="0"/>
              </a:rPr>
              <a:t> to action</a:t>
            </a:r>
          </a:p>
        </p:txBody>
      </p:sp>
      <p:pic>
        <p:nvPicPr>
          <p:cNvPr id="4" name="Google Shape;345;g1d0b27d9582_0_30" descr="Text, application&#10;&#10;Description automatically generated">
            <a:extLst>
              <a:ext uri="{FF2B5EF4-FFF2-40B4-BE49-F238E27FC236}">
                <a16:creationId xmlns:a16="http://schemas.microsoft.com/office/drawing/2014/main" id="{D9C83C41-270E-90A1-7A26-7FA75AB00636}"/>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422685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1df75a25fcf_0_159"/>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6" name="Google Shape;306;g1df75a25fcf_0_159"/>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7" name="Google Shape;307;g1df75a25fcf_0_159"/>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8" name="Google Shape;308;g1df75a25fcf_0_159"/>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0" name="Google Shape;310;g1df75a25fcf_0_159"/>
          <p:cNvPicPr preferRelativeResize="0"/>
          <p:nvPr/>
        </p:nvPicPr>
        <p:blipFill>
          <a:blip r:embed="rId3">
            <a:alphaModFix/>
          </a:blip>
          <a:stretch>
            <a:fillRect/>
          </a:stretch>
        </p:blipFill>
        <p:spPr>
          <a:xfrm>
            <a:off x="304800" y="1296425"/>
            <a:ext cx="3276976" cy="2550649"/>
          </a:xfrm>
          <a:prstGeom prst="rect">
            <a:avLst/>
          </a:prstGeom>
          <a:noFill/>
          <a:ln>
            <a:noFill/>
          </a:ln>
        </p:spPr>
      </p:pic>
      <p:sp>
        <p:nvSpPr>
          <p:cNvPr id="311" name="Google Shape;311;g1df75a25fcf_0_159"/>
          <p:cNvSpPr txBox="1"/>
          <p:nvPr/>
        </p:nvSpPr>
        <p:spPr>
          <a:xfrm>
            <a:off x="4165475" y="1296425"/>
            <a:ext cx="4755000" cy="3426036"/>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200" dirty="0">
                <a:solidFill>
                  <a:schemeClr val="dk1"/>
                </a:solidFill>
                <a:latin typeface="Open Sans"/>
                <a:ea typeface="Open Sans"/>
                <a:cs typeface="Open Sans"/>
                <a:sym typeface="Open Sans"/>
              </a:rPr>
              <a:t>Tuberculosis (TB) is often thought of as a disease of the past. But this airborne contagion is both a driver and an exacerbator or global poverty, and it targets vulnerable populations. TB kills more people each year than HIV/AIDS and malaria combined.</a:t>
            </a:r>
            <a:endParaRPr sz="2200" dirty="0">
              <a:solidFill>
                <a:schemeClr val="dk1"/>
              </a:solidFill>
              <a:latin typeface="Open Sans"/>
              <a:ea typeface="Open Sans"/>
              <a:cs typeface="Open Sans"/>
              <a:sym typeface="Open Sans"/>
            </a:endParaRPr>
          </a:p>
        </p:txBody>
      </p:sp>
      <p:pic>
        <p:nvPicPr>
          <p:cNvPr id="2" name="Google Shape;345;g1d0b27d9582_0_30" descr="Text, application&#10;&#10;Description automatically generated">
            <a:extLst>
              <a:ext uri="{FF2B5EF4-FFF2-40B4-BE49-F238E27FC236}">
                <a16:creationId xmlns:a16="http://schemas.microsoft.com/office/drawing/2014/main" id="{C2747D6D-C482-4719-78E4-711DC78E3947}"/>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1df75a25fcf_0_170"/>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18" name="Google Shape;318;g1df75a25fcf_0_170"/>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19" name="Google Shape;319;g1df75a25fcf_0_170"/>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20" name="Google Shape;320;g1df75a25fcf_0_170"/>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2" name="Google Shape;322;g1df75a25fcf_0_170"/>
          <p:cNvPicPr preferRelativeResize="0"/>
          <p:nvPr/>
        </p:nvPicPr>
        <p:blipFill>
          <a:blip r:embed="rId3">
            <a:alphaModFix/>
          </a:blip>
          <a:stretch>
            <a:fillRect/>
          </a:stretch>
        </p:blipFill>
        <p:spPr>
          <a:xfrm>
            <a:off x="304800" y="1368324"/>
            <a:ext cx="3307125" cy="2569650"/>
          </a:xfrm>
          <a:prstGeom prst="rect">
            <a:avLst/>
          </a:prstGeom>
          <a:noFill/>
          <a:ln>
            <a:noFill/>
          </a:ln>
        </p:spPr>
      </p:pic>
      <p:sp>
        <p:nvSpPr>
          <p:cNvPr id="323" name="Google Shape;323;g1df75a25fcf_0_170"/>
          <p:cNvSpPr txBox="1"/>
          <p:nvPr/>
        </p:nvSpPr>
        <p:spPr>
          <a:xfrm>
            <a:off x="3830749" y="995728"/>
            <a:ext cx="4931400" cy="4197914"/>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200" dirty="0">
                <a:solidFill>
                  <a:schemeClr val="dk1"/>
                </a:solidFill>
                <a:latin typeface="Open Sans"/>
                <a:ea typeface="Open Sans"/>
                <a:cs typeface="Open Sans"/>
                <a:sym typeface="Open Sans"/>
              </a:rPr>
              <a:t>While incredible strides were being made in the fight against TB, when COVID-19 arrived, TB resources around the world were diverted toward fighting the new pandemic. This devastated the TB response. In 2021, the World Health Organization (WHO) reported that both the rates of TB sickness and number of TB deaths increased.</a:t>
            </a:r>
            <a:endParaRPr sz="2200" dirty="0">
              <a:solidFill>
                <a:schemeClr val="dk1"/>
              </a:solidFill>
              <a:latin typeface="Open Sans"/>
              <a:ea typeface="Open Sans"/>
              <a:cs typeface="Open Sans"/>
              <a:sym typeface="Open Sans"/>
            </a:endParaRPr>
          </a:p>
        </p:txBody>
      </p:sp>
      <p:pic>
        <p:nvPicPr>
          <p:cNvPr id="2" name="Google Shape;345;g1d0b27d9582_0_30" descr="Text, application&#10;&#10;Description automatically generated">
            <a:extLst>
              <a:ext uri="{FF2B5EF4-FFF2-40B4-BE49-F238E27FC236}">
                <a16:creationId xmlns:a16="http://schemas.microsoft.com/office/drawing/2014/main" id="{BA5AB56E-DCD2-B668-7920-5E675DF61A80}"/>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1df75a25fcf_0_191"/>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30" name="Google Shape;330;g1df75a25fcf_0_191"/>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31" name="Google Shape;331;g1df75a25fcf_0_191"/>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32" name="Google Shape;332;g1df75a25fcf_0_191"/>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4" name="Google Shape;334;g1df75a25fcf_0_191"/>
          <p:cNvPicPr preferRelativeResize="0"/>
          <p:nvPr/>
        </p:nvPicPr>
        <p:blipFill>
          <a:blip r:embed="rId3">
            <a:alphaModFix/>
          </a:blip>
          <a:stretch>
            <a:fillRect/>
          </a:stretch>
        </p:blipFill>
        <p:spPr>
          <a:xfrm>
            <a:off x="152400" y="1124500"/>
            <a:ext cx="3428301" cy="2668450"/>
          </a:xfrm>
          <a:prstGeom prst="rect">
            <a:avLst/>
          </a:prstGeom>
          <a:noFill/>
          <a:ln>
            <a:noFill/>
          </a:ln>
        </p:spPr>
      </p:pic>
      <p:sp>
        <p:nvSpPr>
          <p:cNvPr id="335" name="Google Shape;335;g1df75a25fcf_0_191"/>
          <p:cNvSpPr txBox="1"/>
          <p:nvPr/>
        </p:nvSpPr>
        <p:spPr>
          <a:xfrm>
            <a:off x="4097850" y="1124500"/>
            <a:ext cx="4780200" cy="3811975"/>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200" dirty="0">
                <a:solidFill>
                  <a:schemeClr val="dk1"/>
                </a:solidFill>
                <a:latin typeface="Open Sans"/>
                <a:ea typeface="Open Sans"/>
                <a:cs typeface="Open Sans"/>
                <a:sym typeface="Open Sans"/>
              </a:rPr>
              <a:t>But, Congress can make a difference. The bipartisan, bicameral End TB Now Act (H.R. 1776/ S. 288) calls for setting bold U.S. goals to reach those most vulnerable to the disease. It will help save lives and provide the frontline support needed to address future pandemics.</a:t>
            </a:r>
            <a:endParaRPr sz="2200" dirty="0"/>
          </a:p>
        </p:txBody>
      </p:sp>
      <p:pic>
        <p:nvPicPr>
          <p:cNvPr id="2" name="Google Shape;345;g1d0b27d9582_0_30" descr="Text, application&#10;&#10;Description automatically generated">
            <a:extLst>
              <a:ext uri="{FF2B5EF4-FFF2-40B4-BE49-F238E27FC236}">
                <a16:creationId xmlns:a16="http://schemas.microsoft.com/office/drawing/2014/main" id="{8FB78481-F6BE-4E70-2884-EC24F5EB59D5}"/>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1df75a25fcf_0_203"/>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42" name="Google Shape;342;g1df75a25fcf_0_203"/>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43" name="Google Shape;343;g1df75a25fcf_0_203"/>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44" name="Google Shape;344;g1df75a25fcf_0_203"/>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6" name="Google Shape;346;g1df75a25fcf_0_203"/>
          <p:cNvPicPr preferRelativeResize="0"/>
          <p:nvPr/>
        </p:nvPicPr>
        <p:blipFill>
          <a:blip r:embed="rId3">
            <a:alphaModFix/>
          </a:blip>
          <a:stretch>
            <a:fillRect/>
          </a:stretch>
        </p:blipFill>
        <p:spPr>
          <a:xfrm>
            <a:off x="152400" y="1057481"/>
            <a:ext cx="3384775" cy="2629971"/>
          </a:xfrm>
          <a:prstGeom prst="rect">
            <a:avLst/>
          </a:prstGeom>
          <a:noFill/>
          <a:ln>
            <a:noFill/>
          </a:ln>
        </p:spPr>
      </p:pic>
      <p:sp>
        <p:nvSpPr>
          <p:cNvPr id="347" name="Google Shape;347;g1df75a25fcf_0_203"/>
          <p:cNvSpPr txBox="1"/>
          <p:nvPr/>
        </p:nvSpPr>
        <p:spPr>
          <a:xfrm>
            <a:off x="3734100" y="1799696"/>
            <a:ext cx="5105100" cy="1145540"/>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300" b="1" dirty="0">
                <a:solidFill>
                  <a:schemeClr val="dk1"/>
                </a:solidFill>
                <a:latin typeface="Open Sans"/>
                <a:ea typeface="Open Sans"/>
                <a:cs typeface="Open Sans"/>
                <a:sym typeface="Open Sans"/>
              </a:rPr>
              <a:t>Will you co-sponsor the End Tuberculosis Now Act today?</a:t>
            </a:r>
            <a:endParaRPr sz="2200" b="1" dirty="0"/>
          </a:p>
        </p:txBody>
      </p:sp>
      <p:pic>
        <p:nvPicPr>
          <p:cNvPr id="2" name="Google Shape;345;g1d0b27d9582_0_30" descr="Text, application&#10;&#10;Description automatically generated">
            <a:extLst>
              <a:ext uri="{FF2B5EF4-FFF2-40B4-BE49-F238E27FC236}">
                <a16:creationId xmlns:a16="http://schemas.microsoft.com/office/drawing/2014/main" id="{1439D69F-AFE6-ACD3-256E-C1130A63AC4F}"/>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502AA-753E-767A-1EC1-7B4ECEE25665}"/>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Make it personal!</a:t>
            </a:r>
          </a:p>
        </p:txBody>
      </p:sp>
      <p:sp>
        <p:nvSpPr>
          <p:cNvPr id="3" name="Text Placeholder 2">
            <a:extLst>
              <a:ext uri="{FF2B5EF4-FFF2-40B4-BE49-F238E27FC236}">
                <a16:creationId xmlns:a16="http://schemas.microsoft.com/office/drawing/2014/main" id="{7F8CB807-3426-FB56-EF85-59107941E1E7}"/>
              </a:ext>
            </a:extLst>
          </p:cNvPr>
          <p:cNvSpPr>
            <a:spLocks noGrp="1"/>
          </p:cNvSpPr>
          <p:nvPr>
            <p:ph type="body" idx="1"/>
          </p:nvPr>
        </p:nvSpPr>
        <p:spPr>
          <a:xfrm>
            <a:off x="87086" y="1200151"/>
            <a:ext cx="8599714" cy="3394472"/>
          </a:xfrm>
        </p:spPr>
        <p:txBody>
          <a:bodyPr>
            <a:normAutofit lnSpcReduction="10000"/>
          </a:bodyPr>
          <a:lstStyle/>
          <a:p>
            <a:r>
              <a:rPr lang="en-US" dirty="0">
                <a:latin typeface="Open Sans" panose="020B0606030504020204" pitchFamily="34" charset="0"/>
                <a:ea typeface="Open Sans" panose="020B0606030504020204" pitchFamily="34" charset="0"/>
                <a:cs typeface="Open Sans" panose="020B0606030504020204" pitchFamily="34" charset="0"/>
              </a:rPr>
              <a:t>Why do you care about the issue? </a:t>
            </a:r>
          </a:p>
          <a:p>
            <a:r>
              <a:rPr lang="en-US" dirty="0">
                <a:latin typeface="Open Sans" panose="020B0606030504020204" pitchFamily="34" charset="0"/>
                <a:ea typeface="Open Sans" panose="020B0606030504020204" pitchFamily="34" charset="0"/>
                <a:cs typeface="Open Sans" panose="020B0606030504020204" pitchFamily="34" charset="0"/>
              </a:rPr>
              <a:t>How is the issue impacting you currently (or how has it impacted you in the past?) </a:t>
            </a:r>
          </a:p>
          <a:p>
            <a:r>
              <a:rPr lang="en-US" dirty="0">
                <a:latin typeface="Open Sans" panose="020B0606030504020204" pitchFamily="34" charset="0"/>
                <a:ea typeface="Open Sans" panose="020B0606030504020204" pitchFamily="34" charset="0"/>
                <a:cs typeface="Open Sans" panose="020B0606030504020204" pitchFamily="34" charset="0"/>
              </a:rPr>
              <a:t>How does the issue show up in your country of service? </a:t>
            </a:r>
          </a:p>
          <a:p>
            <a:r>
              <a:rPr lang="en-US" dirty="0">
                <a:latin typeface="Open Sans" panose="020B0606030504020204" pitchFamily="34" charset="0"/>
                <a:ea typeface="Open Sans" panose="020B0606030504020204" pitchFamily="34" charset="0"/>
                <a:cs typeface="Open Sans" panose="020B0606030504020204" pitchFamily="34" charset="0"/>
              </a:rPr>
              <a:t>What values are motivating you to support solving this issue?</a:t>
            </a:r>
          </a:p>
        </p:txBody>
      </p:sp>
      <p:pic>
        <p:nvPicPr>
          <p:cNvPr id="4" name="Google Shape;345;g1d0b27d9582_0_30" descr="Text, application&#10;&#10;Description automatically generated">
            <a:extLst>
              <a:ext uri="{FF2B5EF4-FFF2-40B4-BE49-F238E27FC236}">
                <a16:creationId xmlns:a16="http://schemas.microsoft.com/office/drawing/2014/main" id="{2EE4FD77-68FA-688C-7386-84AD319078F2}"/>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95206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dc84acdb8d_0_79"/>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257" name="Google Shape;257;g1dc84acdb8d_0_79"/>
          <p:cNvSpPr txBox="1"/>
          <p:nvPr/>
        </p:nvSpPr>
        <p:spPr>
          <a:xfrm>
            <a:off x="301782" y="907042"/>
            <a:ext cx="7923000" cy="4109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a:t>
            </a:r>
            <a:r>
              <a:rPr lang="en-US" sz="1350" b="0" i="1"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a:p>
          <a:p>
            <a:pPr marL="0" marR="0" lvl="0" indent="0" algn="l" rtl="0">
              <a:spcBef>
                <a:spcPts val="0"/>
              </a:spcBef>
              <a:spcAft>
                <a:spcPts val="0"/>
              </a:spcAft>
              <a:buNone/>
            </a:pPr>
            <a:endParaRPr sz="1350" b="0" i="1"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1"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a:solidFill>
                  <a:schemeClr val="dk1"/>
                </a:solidFill>
                <a:latin typeface="Open Sans"/>
                <a:ea typeface="Open Sans"/>
                <a:cs typeface="Open Sans"/>
                <a:sym typeface="Open Sans"/>
              </a:rPr>
              <a:t>Read our full anti-oppression values statement here at </a:t>
            </a:r>
            <a:r>
              <a:rPr lang="en-US" sz="1350" b="1" i="0" u="sng" strike="noStrike" cap="none">
                <a:solidFill>
                  <a:schemeClr val="dk2"/>
                </a:solidFill>
                <a:latin typeface="Open Sans"/>
                <a:ea typeface="Open Sans"/>
                <a:cs typeface="Open Sans"/>
                <a:sym typeface="Open Sans"/>
              </a:rPr>
              <a:t>results.org/values</a:t>
            </a:r>
            <a:r>
              <a:rPr lang="en-US" sz="1350" b="1" i="0" u="none" strike="noStrike" cap="none">
                <a:solidFill>
                  <a:schemeClr val="dk1"/>
                </a:solidFill>
                <a:latin typeface="Open Sans"/>
                <a:ea typeface="Open Sans"/>
                <a:cs typeface="Open Sans"/>
                <a:sym typeface="Open Sans"/>
              </a:rPr>
              <a:t>. </a:t>
            </a: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0" u="none" strike="noStrike" cap="none">
                <a:solidFill>
                  <a:schemeClr val="dk1"/>
                </a:solidFill>
                <a:latin typeface="Open Sans"/>
                <a:ea typeface="Open Sans"/>
                <a:cs typeface="Open Sans"/>
                <a:sym typeface="Open Sans"/>
              </a:rPr>
              <a:t>Check out the </a:t>
            </a:r>
            <a:r>
              <a:rPr lang="en-US" sz="1350" b="0" i="0" u="sng" strike="noStrike" cap="none">
                <a:solidFill>
                  <a:srgbClr val="D5003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2023 Spring Anti-Oppression Workshop Schedule </a:t>
            </a:r>
            <a:r>
              <a:rPr lang="en-US" sz="1350" b="0" i="0" u="none" strike="noStrike" cap="none">
                <a:solidFill>
                  <a:schemeClr val="dk1"/>
                </a:solidFill>
                <a:latin typeface="Open Sans"/>
                <a:ea typeface="Open Sans"/>
                <a:cs typeface="Open Sans"/>
                <a:sym typeface="Open Sans"/>
              </a:rPr>
              <a:t>for training opportunities.</a:t>
            </a: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350" b="1"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a:solidFill>
                  <a:schemeClr val="dk1"/>
                </a:solidFill>
                <a:latin typeface="Open Sans"/>
                <a:ea typeface="Open Sans"/>
                <a:cs typeface="Open Sans"/>
                <a:sym typeface="Open Sans"/>
              </a:rPr>
              <a:t>Find these resources and more at results.org/volunteers/anti-oppression:</a:t>
            </a:r>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628650" marR="0" lvl="1"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Resource Guides from our Diversity &amp; Inclusion trainings, including: </a:t>
            </a:r>
            <a:endParaRPr/>
          </a:p>
          <a:p>
            <a:pPr marL="971550" marR="0" lvl="2"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Interrupting Microaggressions</a:t>
            </a:r>
            <a:endParaRPr/>
          </a:p>
          <a:p>
            <a:pPr marL="971550" marR="0" lvl="2"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Creating Space for Critical Conversations</a:t>
            </a:r>
            <a:endParaRPr/>
          </a:p>
          <a:p>
            <a:pPr marL="628650" marR="0" lvl="1"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Information on how RESULTS responds to oppressive incidents</a:t>
            </a:r>
            <a:endParaRPr/>
          </a:p>
        </p:txBody>
      </p:sp>
      <p:sp>
        <p:nvSpPr>
          <p:cNvPr id="258" name="Google Shape;258;g1dc84acdb8d_0_79"/>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350"/>
              <a:buFont typeface="Open Sans"/>
              <a:buNone/>
            </a:pPr>
            <a:fld id="{00000000-1234-1234-1234-123412341234}" type="slidenum">
              <a:rPr lang="en-US" sz="1350" b="0" i="0" u="none" strike="noStrike" cap="none">
                <a:solidFill>
                  <a:srgbClr val="000000"/>
                </a:solidFill>
                <a:latin typeface="Open Sans"/>
                <a:ea typeface="Open Sans"/>
                <a:cs typeface="Open Sans"/>
                <a:sym typeface="Open Sans"/>
              </a:rPr>
              <a:t>2</a:t>
            </a:fld>
            <a:endParaRPr sz="135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1df75a25fcf_0_159"/>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6" name="Google Shape;306;g1df75a25fcf_0_159"/>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7" name="Google Shape;307;g1df75a25fcf_0_159"/>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08" name="Google Shape;308;g1df75a25fcf_0_159"/>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0" name="Google Shape;310;g1df75a25fcf_0_159"/>
          <p:cNvPicPr preferRelativeResize="0"/>
          <p:nvPr/>
        </p:nvPicPr>
        <p:blipFill>
          <a:blip r:embed="rId3">
            <a:alphaModFix/>
          </a:blip>
          <a:stretch>
            <a:fillRect/>
          </a:stretch>
        </p:blipFill>
        <p:spPr>
          <a:xfrm>
            <a:off x="304800" y="1296425"/>
            <a:ext cx="3276976" cy="2550649"/>
          </a:xfrm>
          <a:prstGeom prst="rect">
            <a:avLst/>
          </a:prstGeom>
          <a:noFill/>
          <a:ln>
            <a:noFill/>
          </a:ln>
        </p:spPr>
      </p:pic>
      <p:sp>
        <p:nvSpPr>
          <p:cNvPr id="311" name="Google Shape;311;g1df75a25fcf_0_159"/>
          <p:cNvSpPr txBox="1"/>
          <p:nvPr/>
        </p:nvSpPr>
        <p:spPr>
          <a:xfrm>
            <a:off x="4084200" y="1935160"/>
            <a:ext cx="4755000" cy="724463"/>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200" i="1" dirty="0">
                <a:solidFill>
                  <a:schemeClr val="dk1"/>
                </a:solidFill>
                <a:latin typeface="Open Sans"/>
                <a:ea typeface="Open Sans"/>
                <a:cs typeface="Open Sans"/>
                <a:sym typeface="Open Sans"/>
              </a:rPr>
              <a:t>Why is this topic important to you? </a:t>
            </a:r>
            <a:endParaRPr sz="2200" i="1" dirty="0">
              <a:solidFill>
                <a:schemeClr val="dk1"/>
              </a:solidFill>
              <a:latin typeface="Open Sans"/>
              <a:ea typeface="Open Sans"/>
              <a:cs typeface="Open Sans"/>
              <a:sym typeface="Open Sans"/>
            </a:endParaRPr>
          </a:p>
        </p:txBody>
      </p:sp>
      <p:pic>
        <p:nvPicPr>
          <p:cNvPr id="2" name="Google Shape;345;g1d0b27d9582_0_30" descr="Text, application&#10;&#10;Description automatically generated">
            <a:extLst>
              <a:ext uri="{FF2B5EF4-FFF2-40B4-BE49-F238E27FC236}">
                <a16:creationId xmlns:a16="http://schemas.microsoft.com/office/drawing/2014/main" id="{C2747D6D-C482-4719-78E4-711DC78E3947}"/>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827396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1df75a25fcf_0_170"/>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18" name="Google Shape;318;g1df75a25fcf_0_170"/>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19" name="Google Shape;319;g1df75a25fcf_0_170"/>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20" name="Google Shape;320;g1df75a25fcf_0_170"/>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2" name="Google Shape;322;g1df75a25fcf_0_170"/>
          <p:cNvPicPr preferRelativeResize="0"/>
          <p:nvPr/>
        </p:nvPicPr>
        <p:blipFill>
          <a:blip r:embed="rId3">
            <a:alphaModFix/>
          </a:blip>
          <a:stretch>
            <a:fillRect/>
          </a:stretch>
        </p:blipFill>
        <p:spPr>
          <a:xfrm>
            <a:off x="304800" y="1368324"/>
            <a:ext cx="3307125" cy="2569650"/>
          </a:xfrm>
          <a:prstGeom prst="rect">
            <a:avLst/>
          </a:prstGeom>
          <a:noFill/>
          <a:ln>
            <a:noFill/>
          </a:ln>
        </p:spPr>
      </p:pic>
      <p:sp>
        <p:nvSpPr>
          <p:cNvPr id="323" name="Google Shape;323;g1df75a25fcf_0_170"/>
          <p:cNvSpPr txBox="1"/>
          <p:nvPr/>
        </p:nvSpPr>
        <p:spPr>
          <a:xfrm>
            <a:off x="3764325" y="2168095"/>
            <a:ext cx="4931400" cy="970107"/>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1800" i="1" dirty="0">
                <a:effectLst/>
                <a:latin typeface="Arial" panose="020B0604020202020204" pitchFamily="34" charset="0"/>
                <a:ea typeface="Arial" panose="020B0604020202020204" pitchFamily="34" charset="0"/>
              </a:rPr>
              <a:t>How have you seen the devastation of TB in your country or service? </a:t>
            </a:r>
            <a:endParaRPr sz="2200" dirty="0">
              <a:solidFill>
                <a:schemeClr val="dk1"/>
              </a:solidFill>
              <a:latin typeface="Open Sans"/>
              <a:ea typeface="Open Sans"/>
              <a:cs typeface="Open Sans"/>
              <a:sym typeface="Open Sans"/>
            </a:endParaRPr>
          </a:p>
        </p:txBody>
      </p:sp>
      <p:pic>
        <p:nvPicPr>
          <p:cNvPr id="2" name="Google Shape;345;g1d0b27d9582_0_30" descr="Text, application&#10;&#10;Description automatically generated">
            <a:extLst>
              <a:ext uri="{FF2B5EF4-FFF2-40B4-BE49-F238E27FC236}">
                <a16:creationId xmlns:a16="http://schemas.microsoft.com/office/drawing/2014/main" id="{BA5AB56E-DCD2-B668-7920-5E675DF61A80}"/>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363176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1df75a25fcf_0_191"/>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30" name="Google Shape;330;g1df75a25fcf_0_191"/>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31" name="Google Shape;331;g1df75a25fcf_0_191"/>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32" name="Google Shape;332;g1df75a25fcf_0_191"/>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4" name="Google Shape;334;g1df75a25fcf_0_191"/>
          <p:cNvPicPr preferRelativeResize="0"/>
          <p:nvPr/>
        </p:nvPicPr>
        <p:blipFill>
          <a:blip r:embed="rId3">
            <a:alphaModFix/>
          </a:blip>
          <a:stretch>
            <a:fillRect/>
          </a:stretch>
        </p:blipFill>
        <p:spPr>
          <a:xfrm>
            <a:off x="152400" y="1124500"/>
            <a:ext cx="3428301" cy="2668450"/>
          </a:xfrm>
          <a:prstGeom prst="rect">
            <a:avLst/>
          </a:prstGeom>
          <a:noFill/>
          <a:ln>
            <a:noFill/>
          </a:ln>
        </p:spPr>
      </p:pic>
      <p:sp>
        <p:nvSpPr>
          <p:cNvPr id="335" name="Google Shape;335;g1df75a25fcf_0_191"/>
          <p:cNvSpPr txBox="1"/>
          <p:nvPr/>
        </p:nvSpPr>
        <p:spPr>
          <a:xfrm>
            <a:off x="3909591" y="1674241"/>
            <a:ext cx="4780200" cy="1285899"/>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1800" i="1" dirty="0">
                <a:effectLst/>
                <a:latin typeface="Arial" panose="020B0604020202020204" pitchFamily="34" charset="0"/>
                <a:ea typeface="Arial" panose="020B0604020202020204" pitchFamily="34" charset="0"/>
              </a:rPr>
              <a:t>How could the End TB Now Act work to end TB and strengthen healthcare systems in your country of service?</a:t>
            </a:r>
            <a:endParaRPr sz="2200" dirty="0"/>
          </a:p>
        </p:txBody>
      </p:sp>
      <p:pic>
        <p:nvPicPr>
          <p:cNvPr id="2" name="Google Shape;345;g1d0b27d9582_0_30" descr="Text, application&#10;&#10;Description automatically generated">
            <a:extLst>
              <a:ext uri="{FF2B5EF4-FFF2-40B4-BE49-F238E27FC236}">
                <a16:creationId xmlns:a16="http://schemas.microsoft.com/office/drawing/2014/main" id="{8FB78481-F6BE-4E70-2884-EC24F5EB59D5}"/>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606702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1df75a25fcf_0_203"/>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42" name="Google Shape;342;g1df75a25fcf_0_203"/>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43" name="Google Shape;343;g1df75a25fcf_0_203"/>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44" name="Google Shape;344;g1df75a25fcf_0_203"/>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6" name="Google Shape;346;g1df75a25fcf_0_203"/>
          <p:cNvPicPr preferRelativeResize="0"/>
          <p:nvPr/>
        </p:nvPicPr>
        <p:blipFill>
          <a:blip r:embed="rId3">
            <a:alphaModFix/>
          </a:blip>
          <a:stretch>
            <a:fillRect/>
          </a:stretch>
        </p:blipFill>
        <p:spPr>
          <a:xfrm>
            <a:off x="152400" y="1057481"/>
            <a:ext cx="3384775" cy="2629971"/>
          </a:xfrm>
          <a:prstGeom prst="rect">
            <a:avLst/>
          </a:prstGeom>
          <a:noFill/>
          <a:ln>
            <a:noFill/>
          </a:ln>
        </p:spPr>
      </p:pic>
      <p:sp>
        <p:nvSpPr>
          <p:cNvPr id="347" name="Google Shape;347;g1df75a25fcf_0_203"/>
          <p:cNvSpPr txBox="1"/>
          <p:nvPr/>
        </p:nvSpPr>
        <p:spPr>
          <a:xfrm>
            <a:off x="3734100" y="1799696"/>
            <a:ext cx="5105100" cy="1145540"/>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1200"/>
              </a:spcAft>
              <a:buNone/>
            </a:pPr>
            <a:r>
              <a:rPr lang="en-US" sz="2300" b="1" dirty="0">
                <a:solidFill>
                  <a:schemeClr val="dk1"/>
                </a:solidFill>
                <a:latin typeface="Open Sans"/>
                <a:ea typeface="Open Sans"/>
                <a:cs typeface="Open Sans"/>
                <a:sym typeface="Open Sans"/>
              </a:rPr>
              <a:t>Will you co-sponsor the End Tuberculosis Now Act today?</a:t>
            </a:r>
            <a:endParaRPr sz="2200" b="1" dirty="0"/>
          </a:p>
        </p:txBody>
      </p:sp>
      <p:pic>
        <p:nvPicPr>
          <p:cNvPr id="2" name="Google Shape;345;g1d0b27d9582_0_30" descr="Text, application&#10;&#10;Description automatically generated">
            <a:extLst>
              <a:ext uri="{FF2B5EF4-FFF2-40B4-BE49-F238E27FC236}">
                <a16:creationId xmlns:a16="http://schemas.microsoft.com/office/drawing/2014/main" id="{1439D69F-AFE6-ACD3-256E-C1130A63AC4F}"/>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785011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8DAA3-CD30-942F-9E8F-6063A1815DEB}"/>
              </a:ext>
            </a:extLst>
          </p:cNvPr>
          <p:cNvSpPr>
            <a:spLocks noGrp="1"/>
          </p:cNvSpPr>
          <p:nvPr>
            <p:ph type="ctrTitle"/>
          </p:nvPr>
        </p:nvSpPr>
        <p:spPr>
          <a:xfrm>
            <a:off x="182218" y="223527"/>
            <a:ext cx="7772400" cy="1102519"/>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Develop your EPIC Laser Talk</a:t>
            </a:r>
          </a:p>
        </p:txBody>
      </p:sp>
      <p:sp>
        <p:nvSpPr>
          <p:cNvPr id="3" name="Subtitle 2">
            <a:extLst>
              <a:ext uri="{FF2B5EF4-FFF2-40B4-BE49-F238E27FC236}">
                <a16:creationId xmlns:a16="http://schemas.microsoft.com/office/drawing/2014/main" id="{36B6B520-8CA7-5CD8-9A8B-90836691C2DA}"/>
              </a:ext>
            </a:extLst>
          </p:cNvPr>
          <p:cNvSpPr>
            <a:spLocks noGrp="1"/>
          </p:cNvSpPr>
          <p:nvPr>
            <p:ph type="subTitle" idx="1"/>
          </p:nvPr>
        </p:nvSpPr>
        <p:spPr>
          <a:xfrm>
            <a:off x="456569" y="2093015"/>
            <a:ext cx="7714343" cy="1314450"/>
          </a:xfrm>
        </p:spPr>
        <p:txBody>
          <a:bodyPr>
            <a:noAutofit/>
          </a:bodyPr>
          <a:lstStyle/>
          <a:p>
            <a:pPr marL="482600" indent="-457200" algn="l">
              <a:buClrTx/>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10 min: Personalize your own EPIC Laser Talk</a:t>
            </a:r>
          </a:p>
          <a:p>
            <a:pPr marL="482600" indent="-457200" algn="l">
              <a:buClrTx/>
              <a:buFont typeface="Arial" panose="020B0604020202020204" pitchFamily="34" charset="0"/>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5 min: Share</a:t>
            </a: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Google Shape;345;g1d0b27d9582_0_30" descr="Text, application&#10;&#10;Description automatically generated">
            <a:extLst>
              <a:ext uri="{FF2B5EF4-FFF2-40B4-BE49-F238E27FC236}">
                <a16:creationId xmlns:a16="http://schemas.microsoft.com/office/drawing/2014/main" id="{B2269ABC-F2E1-FE6D-8EEE-4E4B0BC60C10}"/>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4154078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502AA-753E-767A-1EC1-7B4ECEE25665}"/>
              </a:ext>
            </a:extLst>
          </p:cNvPr>
          <p:cNvSpPr>
            <a:spLocks noGrp="1"/>
          </p:cNvSpPr>
          <p:nvPr>
            <p:ph type="title"/>
          </p:nvPr>
        </p:nvSpPr>
        <p:spPr>
          <a:xfrm>
            <a:off x="231112" y="386849"/>
            <a:ext cx="7777424" cy="857250"/>
          </a:xfrm>
        </p:spPr>
        <p:txBody>
          <a:bodyPr>
            <a:normAutofit fontScale="90000"/>
          </a:bodyPr>
          <a:lstStyle/>
          <a:p>
            <a:r>
              <a:rPr lang="en-US" dirty="0">
                <a:latin typeface="Open Sans" panose="020B0606030504020204" pitchFamily="34" charset="0"/>
                <a:ea typeface="Open Sans" panose="020B0606030504020204" pitchFamily="34" charset="0"/>
                <a:cs typeface="Open Sans" panose="020B0606030504020204" pitchFamily="34" charset="0"/>
              </a:rPr>
              <a:t>Tips for Delivering Your </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EPIC Laser Talk:</a:t>
            </a:r>
          </a:p>
        </p:txBody>
      </p:sp>
      <p:sp>
        <p:nvSpPr>
          <p:cNvPr id="3" name="Text Placeholder 2">
            <a:extLst>
              <a:ext uri="{FF2B5EF4-FFF2-40B4-BE49-F238E27FC236}">
                <a16:creationId xmlns:a16="http://schemas.microsoft.com/office/drawing/2014/main" id="{7F8CB807-3426-FB56-EF85-59107941E1E7}"/>
              </a:ext>
            </a:extLst>
          </p:cNvPr>
          <p:cNvSpPr>
            <a:spLocks noGrp="1"/>
          </p:cNvSpPr>
          <p:nvPr>
            <p:ph type="body" idx="1"/>
          </p:nvPr>
        </p:nvSpPr>
        <p:spPr>
          <a:xfrm>
            <a:off x="457200" y="1597687"/>
            <a:ext cx="8229600" cy="2996935"/>
          </a:xfrm>
        </p:spPr>
        <p:txBody>
          <a:bodyPr>
            <a:normAutofit fontScale="92500"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Open Sans" panose="020B0606030504020204" pitchFamily="34" charset="0"/>
                <a:ea typeface="Open Sans" panose="020B0606030504020204" pitchFamily="34" charset="0"/>
                <a:cs typeface="Open Sans" panose="020B0606030504020204" pitchFamily="34" charset="0"/>
              </a:rPr>
              <a:t>Practice to the point that you feel comfortable, not rote. </a:t>
            </a:r>
            <a:r>
              <a:rPr lang="en-US" sz="2800" b="1" kern="100" dirty="0">
                <a:effectLst/>
                <a:latin typeface="Open Sans" panose="020B0606030504020204" pitchFamily="34" charset="0"/>
                <a:ea typeface="Open Sans" panose="020B0606030504020204" pitchFamily="34" charset="0"/>
                <a:cs typeface="Open Sans" panose="020B0606030504020204" pitchFamily="34" charset="0"/>
              </a:rPr>
              <a:t>You don’t have to memorize the whole thing word for word.  </a:t>
            </a: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Open Sans" panose="020B0606030504020204" pitchFamily="34" charset="0"/>
                <a:ea typeface="Open Sans" panose="020B0606030504020204" pitchFamily="34" charset="0"/>
                <a:cs typeface="Open Sans" panose="020B0606030504020204" pitchFamily="34" charset="0"/>
              </a:rPr>
              <a:t>Memorizing </a:t>
            </a:r>
            <a:r>
              <a:rPr lang="en-US" sz="2800" b="1" kern="100" dirty="0">
                <a:effectLst/>
                <a:latin typeface="Open Sans" panose="020B0606030504020204" pitchFamily="34" charset="0"/>
                <a:ea typeface="Open Sans" panose="020B0606030504020204" pitchFamily="34" charset="0"/>
                <a:cs typeface="Open Sans" panose="020B0606030504020204" pitchFamily="34" charset="0"/>
              </a:rPr>
              <a:t>key facts and details </a:t>
            </a:r>
            <a:r>
              <a:rPr lang="en-US" sz="2800" kern="100" dirty="0">
                <a:effectLst/>
                <a:latin typeface="Open Sans" panose="020B0606030504020204" pitchFamily="34" charset="0"/>
                <a:ea typeface="Open Sans" panose="020B0606030504020204" pitchFamily="34" charset="0"/>
                <a:cs typeface="Open Sans" panose="020B0606030504020204" pitchFamily="34" charset="0"/>
              </a:rPr>
              <a:t>is key. </a:t>
            </a: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Open Sans" panose="020B0606030504020204" pitchFamily="34" charset="0"/>
                <a:ea typeface="Open Sans" panose="020B0606030504020204" pitchFamily="34" charset="0"/>
                <a:cs typeface="Open Sans" panose="020B0606030504020204" pitchFamily="34" charset="0"/>
              </a:rPr>
              <a:t>When you practice, </a:t>
            </a:r>
            <a:r>
              <a:rPr lang="en-US" sz="2800" b="1" kern="100" dirty="0">
                <a:effectLst/>
                <a:latin typeface="Open Sans" panose="020B0606030504020204" pitchFamily="34" charset="0"/>
                <a:ea typeface="Open Sans" panose="020B0606030504020204" pitchFamily="34" charset="0"/>
                <a:cs typeface="Open Sans" panose="020B0606030504020204" pitchFamily="34" charset="0"/>
              </a:rPr>
              <a:t>talk without stopping, </a:t>
            </a:r>
            <a:r>
              <a:rPr lang="en-US" sz="2800" kern="100" dirty="0">
                <a:effectLst/>
                <a:latin typeface="Open Sans" panose="020B0606030504020204" pitchFamily="34" charset="0"/>
                <a:ea typeface="Open Sans" panose="020B0606030504020204" pitchFamily="34" charset="0"/>
                <a:cs typeface="Open Sans" panose="020B0606030504020204" pitchFamily="34" charset="0"/>
              </a:rPr>
              <a:t>even if you stumble.</a:t>
            </a:r>
          </a:p>
          <a:p>
            <a:pPr marL="342900" marR="0" lvl="0" indent="-342900">
              <a:lnSpc>
                <a:spcPct val="107000"/>
              </a:lnSpc>
              <a:spcBef>
                <a:spcPts val="0"/>
              </a:spcBef>
              <a:spcAft>
                <a:spcPts val="800"/>
              </a:spcAft>
              <a:buFont typeface="Symbol" panose="05050102010706020507" pitchFamily="18" charset="2"/>
              <a:buChar char=""/>
            </a:pPr>
            <a:r>
              <a:rPr lang="en-US" sz="2800" kern="100" dirty="0">
                <a:effectLst/>
                <a:latin typeface="Open Sans" panose="020B0606030504020204" pitchFamily="34" charset="0"/>
                <a:ea typeface="Open Sans" panose="020B0606030504020204" pitchFamily="34" charset="0"/>
                <a:cs typeface="Open Sans" panose="020B0606030504020204" pitchFamily="34" charset="0"/>
              </a:rPr>
              <a:t>Critique yourself and others </a:t>
            </a:r>
            <a:r>
              <a:rPr lang="en-US" sz="2800" b="1" kern="100" dirty="0">
                <a:effectLst/>
                <a:latin typeface="Open Sans" panose="020B0606030504020204" pitchFamily="34" charset="0"/>
                <a:ea typeface="Open Sans" panose="020B0606030504020204" pitchFamily="34" charset="0"/>
                <a:cs typeface="Open Sans" panose="020B0606030504020204" pitchFamily="34" charset="0"/>
              </a:rPr>
              <a:t>with kindness</a:t>
            </a:r>
            <a:r>
              <a:rPr lang="en-US" sz="2800" kern="100" dirty="0">
                <a:effectLst/>
                <a:latin typeface="Open Sans" panose="020B0606030504020204" pitchFamily="34" charset="0"/>
                <a:ea typeface="Open Sans" panose="020B0606030504020204" pitchFamily="34" charset="0"/>
                <a:cs typeface="Open Sans" panose="020B0606030504020204" pitchFamily="34" charset="0"/>
              </a:rPr>
              <a:t>.</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Google Shape;345;g1d0b27d9582_0_30" descr="Text, application&#10;&#10;Description automatically generated">
            <a:extLst>
              <a:ext uri="{FF2B5EF4-FFF2-40B4-BE49-F238E27FC236}">
                <a16:creationId xmlns:a16="http://schemas.microsoft.com/office/drawing/2014/main" id="{D4EFFE73-0D2C-939F-FA1C-94DAFF229FF5}"/>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3675230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
          <p:cNvSpPr txBox="1">
            <a:spLocks noGrp="1"/>
          </p:cNvSpPr>
          <p:nvPr>
            <p:ph type="title"/>
          </p:nvPr>
        </p:nvSpPr>
        <p:spPr>
          <a:xfrm>
            <a:off x="0" y="1963975"/>
            <a:ext cx="9144000" cy="769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58822"/>
              <a:buNone/>
            </a:pPr>
            <a:r>
              <a:rPr lang="en-US" sz="3400" b="1">
                <a:latin typeface="Open Sans"/>
                <a:ea typeface="Open Sans"/>
                <a:cs typeface="Open Sans"/>
                <a:sym typeface="Open Sans"/>
              </a:rPr>
              <a:t>Advocacy Training:</a:t>
            </a:r>
            <a:endParaRPr sz="3400" b="1">
              <a:latin typeface="Open Sans"/>
              <a:ea typeface="Open Sans"/>
              <a:cs typeface="Open Sans"/>
              <a:sym typeface="Open Sans"/>
            </a:endParaRPr>
          </a:p>
          <a:p>
            <a:pPr marL="0" lvl="0" indent="0" algn="ctr" rtl="0">
              <a:lnSpc>
                <a:spcPct val="100000"/>
              </a:lnSpc>
              <a:spcBef>
                <a:spcPts val="0"/>
              </a:spcBef>
              <a:spcAft>
                <a:spcPts val="0"/>
              </a:spcAft>
              <a:buSzPct val="58823"/>
              <a:buNone/>
            </a:pPr>
            <a:r>
              <a:rPr lang="en-US" sz="3400" b="1" i="1">
                <a:latin typeface="Open Sans"/>
                <a:ea typeface="Open Sans"/>
                <a:cs typeface="Open Sans"/>
                <a:sym typeface="Open Sans"/>
              </a:rPr>
              <a:t>Requesting co-sponsors for the </a:t>
            </a:r>
            <a:br>
              <a:rPr lang="en-US" sz="3400" b="1" i="1">
                <a:latin typeface="Open Sans"/>
                <a:ea typeface="Open Sans"/>
                <a:cs typeface="Open Sans"/>
                <a:sym typeface="Open Sans"/>
              </a:rPr>
            </a:br>
            <a:r>
              <a:rPr lang="en-US" sz="3400" b="1" i="1">
                <a:latin typeface="Open Sans"/>
                <a:ea typeface="Open Sans"/>
                <a:cs typeface="Open Sans"/>
                <a:sym typeface="Open Sans"/>
                <a:hlinkClick r:id="rId3"/>
              </a:rPr>
              <a:t>End TB Now Act (S. 288 / H.R. 1776)</a:t>
            </a:r>
            <a:endParaRPr sz="3400" b="1" i="1">
              <a:latin typeface="Open Sans"/>
              <a:ea typeface="Open Sans"/>
              <a:cs typeface="Open Sans"/>
              <a:sym typeface="Open Sans"/>
            </a:endParaRPr>
          </a:p>
        </p:txBody>
      </p:sp>
      <p:pic>
        <p:nvPicPr>
          <p:cNvPr id="323" name="Google Shape;323;p5" descr="Text, application&#10;&#10;Description automatically generated"/>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5" name="Google Shape;345;g1d0b27d9582_0_3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346" name="Google Shape;346;g1d0b27d9582_0_30"/>
          <p:cNvSpPr txBox="1"/>
          <p:nvPr/>
        </p:nvSpPr>
        <p:spPr>
          <a:xfrm>
            <a:off x="32525" y="168625"/>
            <a:ext cx="7656386" cy="6770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a:solidFill>
                  <a:schemeClr val="dk1"/>
                </a:solidFill>
                <a:latin typeface="Open Sans"/>
                <a:ea typeface="Open Sans"/>
                <a:cs typeface="Open Sans"/>
                <a:sym typeface="Open Sans"/>
              </a:rPr>
              <a:t>Co-Sponsoring the End TB Now Act</a:t>
            </a:r>
            <a:endParaRPr sz="1400" b="0" i="0" u="none" strike="noStrike" cap="none">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BF0B4D65-01BB-13BD-7032-1CD150110717}"/>
              </a:ext>
            </a:extLst>
          </p:cNvPr>
          <p:cNvSpPr txBox="1"/>
          <p:nvPr/>
        </p:nvSpPr>
        <p:spPr>
          <a:xfrm>
            <a:off x="32525" y="819892"/>
            <a:ext cx="8788745" cy="4154984"/>
          </a:xfrm>
          <a:prstGeom prst="rect">
            <a:avLst/>
          </a:prstGeom>
          <a:noFill/>
        </p:spPr>
        <p:txBody>
          <a:bodyPr wrap="square" rtlCol="0">
            <a:spAutoFit/>
          </a:bodyPr>
          <a:lstStyle/>
          <a:p>
            <a:pPr marL="342900" indent="-342900">
              <a:buFont typeface="+mj-lt"/>
              <a:buAutoNum type="arabicPeriod"/>
            </a:pPr>
            <a:r>
              <a:rPr lang="en-US" sz="2400" b="1">
                <a:latin typeface="Open Sans"/>
                <a:ea typeface="Open Sans"/>
                <a:cs typeface="Open Sans"/>
                <a:sym typeface="Open Sans"/>
              </a:rPr>
              <a:t>Find your Legislator’s foreign policy staff </a:t>
            </a:r>
            <a:br>
              <a:rPr lang="en-US" sz="2400" b="1">
                <a:latin typeface="Open Sans"/>
                <a:ea typeface="Open Sans"/>
                <a:cs typeface="Open Sans"/>
                <a:sym typeface="Open Sans"/>
              </a:rPr>
            </a:br>
            <a:r>
              <a:rPr lang="en-US" sz="2400" b="1">
                <a:latin typeface="Open Sans"/>
                <a:ea typeface="Open Sans"/>
                <a:cs typeface="Open Sans"/>
                <a:sym typeface="Open Sans"/>
              </a:rPr>
              <a:t>(</a:t>
            </a:r>
            <a:r>
              <a:rPr lang="en-US" sz="2400" b="1">
                <a:latin typeface="Open Sans"/>
                <a:ea typeface="Open Sans"/>
                <a:cs typeface="Open Sans"/>
                <a:sym typeface="Open Sans"/>
                <a:hlinkClick r:id="rId4"/>
              </a:rPr>
              <a:t>Legislator Lookup</a:t>
            </a:r>
            <a:r>
              <a:rPr lang="en-US" sz="2400" b="1">
                <a:latin typeface="Open Sans"/>
                <a:ea typeface="Open Sans"/>
                <a:cs typeface="Open Sans"/>
                <a:sym typeface="Open Sans"/>
              </a:rPr>
              <a:t>)</a:t>
            </a:r>
          </a:p>
          <a:p>
            <a:pPr marL="342900" indent="-342900">
              <a:buFont typeface="+mj-lt"/>
              <a:buAutoNum type="arabicPeriod"/>
            </a:pPr>
            <a:endParaRPr lang="en-US" sz="2400" b="1">
              <a:latin typeface="Open Sans"/>
              <a:ea typeface="Open Sans"/>
              <a:cs typeface="Open Sans"/>
              <a:sym typeface="Open Sans"/>
            </a:endParaRPr>
          </a:p>
          <a:p>
            <a:pPr marL="342900" indent="-342900">
              <a:buFont typeface="+mj-lt"/>
              <a:buAutoNum type="arabicPeriod"/>
            </a:pPr>
            <a:r>
              <a:rPr lang="en-US" sz="2400" b="1">
                <a:latin typeface="Open Sans"/>
                <a:ea typeface="Open Sans"/>
                <a:cs typeface="Open Sans"/>
                <a:sym typeface="Open Sans"/>
              </a:rPr>
              <a:t>Personalize this draft email, and Email them at:</a:t>
            </a:r>
            <a:br>
              <a:rPr lang="en-US" sz="2400" b="1">
                <a:latin typeface="Open Sans"/>
                <a:ea typeface="Open Sans"/>
                <a:cs typeface="Open Sans"/>
                <a:sym typeface="Open Sans"/>
              </a:rPr>
            </a:br>
            <a:r>
              <a:rPr lang="en-US" sz="2400" b="1">
                <a:latin typeface="Open Sans"/>
                <a:ea typeface="Open Sans"/>
                <a:cs typeface="Open Sans"/>
                <a:sym typeface="Open Sans"/>
              </a:rPr>
              <a:t>(House) </a:t>
            </a:r>
            <a:r>
              <a:rPr lang="en-US" sz="2400" b="1">
                <a:latin typeface="Open Sans"/>
                <a:ea typeface="Open Sans"/>
                <a:cs typeface="Open Sans"/>
                <a:sym typeface="Open Sans"/>
                <a:hlinkClick r:id="rId5"/>
              </a:rPr>
              <a:t>FirstName.LastName@mail.house.gov</a:t>
            </a:r>
            <a:br>
              <a:rPr lang="en-US" sz="2400" b="1">
                <a:latin typeface="Open Sans"/>
                <a:ea typeface="Open Sans"/>
                <a:cs typeface="Open Sans"/>
                <a:sym typeface="Open Sans"/>
              </a:rPr>
            </a:br>
            <a:r>
              <a:rPr lang="en-US" sz="2400" b="1">
                <a:latin typeface="Open Sans"/>
                <a:ea typeface="Open Sans"/>
                <a:cs typeface="Open Sans"/>
                <a:sym typeface="Open Sans"/>
              </a:rPr>
              <a:t>(Senate) </a:t>
            </a:r>
            <a:r>
              <a:rPr lang="en-US" sz="2400" b="1">
                <a:latin typeface="Open Sans"/>
                <a:ea typeface="Open Sans"/>
                <a:cs typeface="Open Sans"/>
                <a:sym typeface="Open Sans"/>
                <a:hlinkClick r:id="rId6"/>
              </a:rPr>
              <a:t>FirstName_LastName@SenatorsLastName.Senate.gov</a:t>
            </a:r>
            <a:br>
              <a:rPr lang="en-US" sz="2400" b="1">
                <a:latin typeface="Open Sans"/>
                <a:ea typeface="Open Sans"/>
                <a:cs typeface="Open Sans"/>
                <a:sym typeface="Open Sans"/>
              </a:rPr>
            </a:br>
            <a:endParaRPr lang="en-US" sz="2400" b="1">
              <a:latin typeface="Open Sans"/>
              <a:ea typeface="Open Sans"/>
              <a:cs typeface="Open Sans"/>
              <a:sym typeface="Open Sans"/>
            </a:endParaRPr>
          </a:p>
          <a:p>
            <a:pPr marL="342900" indent="-342900">
              <a:buFont typeface="+mj-lt"/>
              <a:buAutoNum type="arabicPeriod"/>
            </a:pPr>
            <a:r>
              <a:rPr lang="en-US" sz="2400" b="1">
                <a:latin typeface="Open Sans"/>
                <a:ea typeface="Open Sans"/>
                <a:cs typeface="Open Sans"/>
                <a:sym typeface="Open Sans"/>
              </a:rPr>
              <a:t>Follow up, follow up, follow up </a:t>
            </a:r>
            <a:br>
              <a:rPr lang="en-US" sz="2400" b="1">
                <a:latin typeface="Open Sans"/>
                <a:ea typeface="Open Sans"/>
                <a:cs typeface="Open Sans"/>
                <a:sym typeface="Open Sans"/>
              </a:rPr>
            </a:br>
            <a:endParaRPr lang="en-US" sz="2400" b="1">
              <a:latin typeface="Open Sans"/>
              <a:ea typeface="Open Sans"/>
              <a:cs typeface="Open Sans"/>
              <a:sym typeface="Open Sans"/>
            </a:endParaRPr>
          </a:p>
          <a:p>
            <a:pPr marL="342900" indent="-342900">
              <a:buFont typeface="+mj-lt"/>
              <a:buAutoNum type="arabicPeriod"/>
            </a:pPr>
            <a:r>
              <a:rPr lang="en-US" sz="2400" b="1">
                <a:latin typeface="Open Sans"/>
                <a:ea typeface="Open Sans"/>
                <a:cs typeface="Open Sans"/>
                <a:sym typeface="Open Sans"/>
                <a:hlinkClick r:id="rId7"/>
              </a:rPr>
              <a:t>Share this action </a:t>
            </a:r>
            <a:r>
              <a:rPr lang="en-US" sz="2400" b="1">
                <a:latin typeface="Open Sans"/>
                <a:ea typeface="Open Sans"/>
                <a:cs typeface="Open Sans"/>
                <a:sym typeface="Open Sans"/>
              </a:rPr>
              <a:t>with others!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1cdbaf79bb4_1_184"/>
          <p:cNvSpPr txBox="1">
            <a:spLocks noGrp="1"/>
          </p:cNvSpPr>
          <p:nvPr>
            <p:ph type="title"/>
          </p:nvPr>
        </p:nvSpPr>
        <p:spPr>
          <a:xfrm>
            <a:off x="540327" y="198750"/>
            <a:ext cx="7401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sz="2850" b="1" u="sng">
                <a:solidFill>
                  <a:schemeClr val="hlink"/>
                </a:solidFill>
                <a:latin typeface="Open Sans"/>
                <a:ea typeface="Open Sans"/>
                <a:cs typeface="Open Sans"/>
                <a:sym typeface="Open Sans"/>
                <a:hlinkClick r:id="rId3"/>
              </a:rPr>
              <a:t>UN High-Level Meeting on TB</a:t>
            </a:r>
            <a:endParaRPr sz="2850" b="1">
              <a:latin typeface="Open Sans"/>
              <a:ea typeface="Open Sans"/>
              <a:cs typeface="Open Sans"/>
              <a:sym typeface="Open Sans"/>
            </a:endParaRPr>
          </a:p>
        </p:txBody>
      </p:sp>
      <p:sp>
        <p:nvSpPr>
          <p:cNvPr id="423" name="Google Shape;423;g1cdbaf79bb4_1_184"/>
          <p:cNvSpPr txBox="1">
            <a:spLocks noGrp="1"/>
          </p:cNvSpPr>
          <p:nvPr>
            <p:ph type="body" idx="1"/>
          </p:nvPr>
        </p:nvSpPr>
        <p:spPr>
          <a:xfrm>
            <a:off x="347400" y="4373151"/>
            <a:ext cx="8229600" cy="33945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360"/>
              </a:spcBef>
              <a:spcAft>
                <a:spcPts val="0"/>
              </a:spcAft>
              <a:buSzPts val="1800"/>
              <a:buNone/>
            </a:pPr>
            <a:r>
              <a:rPr lang="en-US" b="1">
                <a:latin typeface="Open Sans"/>
                <a:ea typeface="Open Sans"/>
                <a:cs typeface="Open Sans"/>
                <a:sym typeface="Open Sans"/>
              </a:rPr>
              <a:t>September 18 - 23, 2023</a:t>
            </a:r>
            <a:endParaRPr b="1">
              <a:latin typeface="Open Sans"/>
              <a:ea typeface="Open Sans"/>
              <a:cs typeface="Open Sans"/>
              <a:sym typeface="Open Sans"/>
            </a:endParaRPr>
          </a:p>
        </p:txBody>
      </p:sp>
      <p:pic>
        <p:nvPicPr>
          <p:cNvPr id="424" name="Google Shape;424;g1cdbaf79bb4_1_184" descr="Text, application&#10;&#10;Description automatically generated"/>
          <p:cNvPicPr preferRelativeResize="0"/>
          <p:nvPr/>
        </p:nvPicPr>
        <p:blipFill rotWithShape="1">
          <a:blip r:embed="rId4">
            <a:alphaModFix/>
          </a:blip>
          <a:srcRect/>
          <a:stretch/>
        </p:blipFill>
        <p:spPr>
          <a:xfrm>
            <a:off x="7600568" y="76200"/>
            <a:ext cx="1510907" cy="1102501"/>
          </a:xfrm>
          <a:prstGeom prst="rect">
            <a:avLst/>
          </a:prstGeom>
          <a:noFill/>
          <a:ln>
            <a:noFill/>
          </a:ln>
        </p:spPr>
      </p:pic>
      <p:pic>
        <p:nvPicPr>
          <p:cNvPr id="425" name="Google Shape;425;g1cdbaf79bb4_1_184"/>
          <p:cNvPicPr preferRelativeResize="0"/>
          <p:nvPr/>
        </p:nvPicPr>
        <p:blipFill rotWithShape="1">
          <a:blip r:embed="rId5">
            <a:alphaModFix/>
          </a:blip>
          <a:srcRect/>
          <a:stretch/>
        </p:blipFill>
        <p:spPr>
          <a:xfrm>
            <a:off x="0" y="1239772"/>
            <a:ext cx="9144000" cy="2932678"/>
          </a:xfrm>
          <a:prstGeom prst="rect">
            <a:avLst/>
          </a:prstGeom>
          <a:noFill/>
          <a:ln>
            <a:noFill/>
          </a:ln>
        </p:spPr>
      </p:pic>
    </p:spTree>
    <p:extLst>
      <p:ext uri="{BB962C8B-B14F-4D97-AF65-F5344CB8AC3E}">
        <p14:creationId xmlns:p14="http://schemas.microsoft.com/office/powerpoint/2010/main" val="2267045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14388b835e1_0_102"/>
          <p:cNvSpPr txBox="1">
            <a:spLocks noGrp="1"/>
          </p:cNvSpPr>
          <p:nvPr>
            <p:ph type="title"/>
          </p:nvPr>
        </p:nvSpPr>
        <p:spPr>
          <a:xfrm>
            <a:off x="0" y="76200"/>
            <a:ext cx="78894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2800" b="1">
                <a:latin typeface="Open Sans"/>
                <a:ea typeface="Open Sans"/>
                <a:cs typeface="Open Sans"/>
                <a:sym typeface="Open Sans"/>
              </a:rPr>
              <a:t>Global Allies Program Coaching Support </a:t>
            </a:r>
            <a:endParaRPr sz="4000"/>
          </a:p>
        </p:txBody>
      </p:sp>
      <p:sp>
        <p:nvSpPr>
          <p:cNvPr id="360" name="Google Shape;360;g14388b835e1_0_102"/>
          <p:cNvSpPr txBox="1">
            <a:spLocks noGrp="1"/>
          </p:cNvSpPr>
          <p:nvPr>
            <p:ph type="body" idx="1"/>
          </p:nvPr>
        </p:nvSpPr>
        <p:spPr>
          <a:xfrm>
            <a:off x="513300" y="1355000"/>
            <a:ext cx="4058700" cy="33333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448"/>
              </a:spcBef>
              <a:spcAft>
                <a:spcPts val="0"/>
              </a:spcAft>
              <a:buSzPct val="78260"/>
              <a:buNone/>
            </a:pPr>
            <a:br>
              <a:rPr lang="en-US" sz="9200">
                <a:latin typeface="Open Sans"/>
                <a:ea typeface="Open Sans"/>
                <a:cs typeface="Open Sans"/>
                <a:sym typeface="Open Sans"/>
              </a:rPr>
            </a:br>
            <a:endParaRPr sz="9200">
              <a:latin typeface="Open Sans"/>
              <a:ea typeface="Open Sans"/>
              <a:cs typeface="Open Sans"/>
              <a:sym typeface="Open Sans"/>
            </a:endParaRPr>
          </a:p>
          <a:p>
            <a:pPr marL="0" lvl="0" indent="0" algn="ctr" rtl="0">
              <a:lnSpc>
                <a:spcPct val="100000"/>
              </a:lnSpc>
              <a:spcBef>
                <a:spcPts val="448"/>
              </a:spcBef>
              <a:spcAft>
                <a:spcPts val="0"/>
              </a:spcAft>
              <a:buSzPct val="64285"/>
              <a:buNone/>
            </a:pPr>
            <a:r>
              <a:rPr lang="en-US" sz="11200" b="1">
                <a:latin typeface="Open Sans"/>
                <a:ea typeface="Open Sans"/>
                <a:cs typeface="Open Sans"/>
                <a:sym typeface="Open Sans"/>
              </a:rPr>
              <a:t>Sign up for additional coaching support between webinars! </a:t>
            </a:r>
            <a:br>
              <a:rPr lang="en-US" sz="9200">
                <a:latin typeface="Open Sans"/>
                <a:ea typeface="Open Sans"/>
                <a:cs typeface="Open Sans"/>
                <a:sym typeface="Open Sans"/>
              </a:rPr>
            </a:br>
            <a:endParaRPr sz="9200">
              <a:latin typeface="Open Sans"/>
              <a:ea typeface="Open Sans"/>
              <a:cs typeface="Open Sans"/>
              <a:sym typeface="Open Sans"/>
            </a:endParaRPr>
          </a:p>
          <a:p>
            <a:pPr marL="0" lvl="0" indent="0" algn="l" rtl="0">
              <a:lnSpc>
                <a:spcPct val="115000"/>
              </a:lnSpc>
              <a:spcBef>
                <a:spcPts val="448"/>
              </a:spcBef>
              <a:spcAft>
                <a:spcPts val="0"/>
              </a:spcAft>
              <a:buSzPct val="78260"/>
              <a:buNone/>
            </a:pPr>
            <a:r>
              <a:rPr lang="en-US" sz="9200" b="1" u="sng">
                <a:solidFill>
                  <a:schemeClr val="hlink"/>
                </a:solidFill>
                <a:latin typeface="Open Sans"/>
                <a:ea typeface="Open Sans"/>
                <a:cs typeface="Open Sans"/>
                <a:sym typeface="Open Sans"/>
                <a:hlinkClick r:id="rId3"/>
              </a:rPr>
              <a:t>https://results.salsalabs.org/globalalliesprogram</a:t>
            </a:r>
            <a:r>
              <a:rPr lang="en-US" sz="9200" b="1">
                <a:latin typeface="Open Sans"/>
                <a:ea typeface="Open Sans"/>
                <a:cs typeface="Open Sans"/>
                <a:sym typeface="Open Sans"/>
              </a:rPr>
              <a:t>  </a:t>
            </a:r>
            <a:endParaRPr sz="9200" b="1">
              <a:latin typeface="Open Sans"/>
              <a:ea typeface="Open Sans"/>
              <a:cs typeface="Open Sans"/>
              <a:sym typeface="Open Sans"/>
            </a:endParaRPr>
          </a:p>
          <a:p>
            <a:pPr marL="342900" lvl="0" indent="-200660" algn="l" rtl="0">
              <a:lnSpc>
                <a:spcPct val="115000"/>
              </a:lnSpc>
              <a:spcBef>
                <a:spcPts val="448"/>
              </a:spcBef>
              <a:spcAft>
                <a:spcPts val="0"/>
              </a:spcAft>
              <a:buClr>
                <a:schemeClr val="dk1"/>
              </a:buClr>
              <a:buSzPct val="34781"/>
              <a:buNone/>
            </a:pPr>
            <a:endParaRPr sz="9200">
              <a:latin typeface="Open Sans"/>
              <a:ea typeface="Open Sans"/>
              <a:cs typeface="Open Sans"/>
              <a:sym typeface="Open Sans"/>
            </a:endParaRPr>
          </a:p>
          <a:p>
            <a:pPr marL="0" lvl="0" indent="0" algn="l" rtl="0">
              <a:lnSpc>
                <a:spcPct val="115000"/>
              </a:lnSpc>
              <a:spcBef>
                <a:spcPts val="448"/>
              </a:spcBef>
              <a:spcAft>
                <a:spcPts val="0"/>
              </a:spcAft>
              <a:buSzPct val="78260"/>
              <a:buNone/>
            </a:pPr>
            <a:endParaRPr sz="9200"/>
          </a:p>
          <a:p>
            <a:pPr marL="342900" lvl="0" indent="-200660" algn="l" rtl="0">
              <a:lnSpc>
                <a:spcPct val="100000"/>
              </a:lnSpc>
              <a:spcBef>
                <a:spcPts val="448"/>
              </a:spcBef>
              <a:spcAft>
                <a:spcPts val="0"/>
              </a:spcAft>
              <a:buClr>
                <a:schemeClr val="dk1"/>
              </a:buClr>
              <a:buSzPct val="100000"/>
              <a:buNone/>
            </a:pPr>
            <a:endParaRPr>
              <a:latin typeface="Open Sans"/>
              <a:ea typeface="Open Sans"/>
              <a:cs typeface="Open Sans"/>
              <a:sym typeface="Open Sans"/>
            </a:endParaRPr>
          </a:p>
          <a:p>
            <a:pPr marL="0" lvl="0" indent="0" algn="l" rtl="0">
              <a:lnSpc>
                <a:spcPct val="100000"/>
              </a:lnSpc>
              <a:spcBef>
                <a:spcPts val="448"/>
              </a:spcBef>
              <a:spcAft>
                <a:spcPts val="0"/>
              </a:spcAft>
              <a:buClr>
                <a:schemeClr val="dk1"/>
              </a:buClr>
              <a:buSzPct val="100000"/>
              <a:buNone/>
            </a:pPr>
            <a:endParaRPr/>
          </a:p>
        </p:txBody>
      </p:sp>
      <p:sp>
        <p:nvSpPr>
          <p:cNvPr id="361" name="Google Shape;361;g14388b835e1_0_10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pic>
        <p:nvPicPr>
          <p:cNvPr id="362" name="Google Shape;362;g14388b835e1_0_102"/>
          <p:cNvPicPr preferRelativeResize="0"/>
          <p:nvPr/>
        </p:nvPicPr>
        <p:blipFill rotWithShape="1">
          <a:blip r:embed="rId4">
            <a:alphaModFix/>
          </a:blip>
          <a:srcRect/>
          <a:stretch/>
        </p:blipFill>
        <p:spPr>
          <a:xfrm rot="5400000">
            <a:off x="5114237" y="1074125"/>
            <a:ext cx="2921288" cy="3895050"/>
          </a:xfrm>
          <a:prstGeom prst="rect">
            <a:avLst/>
          </a:prstGeom>
          <a:noFill/>
          <a:ln>
            <a:noFill/>
          </a:ln>
        </p:spPr>
      </p:pic>
      <p:pic>
        <p:nvPicPr>
          <p:cNvPr id="363" name="Google Shape;363;g14388b835e1_0_102" descr="Text, application&#10;&#10;Description automatically generated"/>
          <p:cNvPicPr preferRelativeResize="0"/>
          <p:nvPr/>
        </p:nvPicPr>
        <p:blipFill rotWithShape="1">
          <a:blip r:embed="rId5">
            <a:alphaModFix/>
          </a:blip>
          <a:srcRect/>
          <a:stretch/>
        </p:blipFill>
        <p:spPr>
          <a:xfrm>
            <a:off x="7600568" y="76200"/>
            <a:ext cx="1510907" cy="1102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4388b835e1_0_23"/>
          <p:cNvSpPr txBox="1">
            <a:spLocks noGrp="1"/>
          </p:cNvSpPr>
          <p:nvPr>
            <p:ph type="subTitle" idx="1"/>
          </p:nvPr>
        </p:nvSpPr>
        <p:spPr>
          <a:xfrm>
            <a:off x="1138125" y="58988"/>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dirty="0">
                <a:solidFill>
                  <a:schemeClr val="dk1"/>
                </a:solidFill>
                <a:latin typeface="Open Sans"/>
                <a:ea typeface="Open Sans"/>
                <a:cs typeface="Open Sans"/>
                <a:sym typeface="Open Sans"/>
              </a:rPr>
              <a:t>Tonight’s Webinar</a:t>
            </a:r>
            <a:endParaRPr b="1" dirty="0">
              <a:solidFill>
                <a:schemeClr val="dk1"/>
              </a:solidFill>
              <a:latin typeface="Open Sans"/>
              <a:ea typeface="Open Sans"/>
              <a:cs typeface="Open Sans"/>
              <a:sym typeface="Open Sans"/>
            </a:endParaRPr>
          </a:p>
        </p:txBody>
      </p:sp>
      <p:sp>
        <p:nvSpPr>
          <p:cNvPr id="265" name="Google Shape;265;g14388b835e1_0_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
        <p:nvSpPr>
          <p:cNvPr id="266" name="Google Shape;266;g14388b835e1_0_23"/>
          <p:cNvSpPr txBox="1"/>
          <p:nvPr/>
        </p:nvSpPr>
        <p:spPr>
          <a:xfrm>
            <a:off x="130921" y="1108811"/>
            <a:ext cx="8225100" cy="3570600"/>
          </a:xfrm>
          <a:prstGeom prst="rect">
            <a:avLst/>
          </a:prstGeom>
          <a:noFill/>
          <a:ln>
            <a:noFill/>
          </a:ln>
        </p:spPr>
        <p:txBody>
          <a:bodyPr spcFirstLastPara="1" wrap="square" lIns="91425" tIns="45700" rIns="91425" bIns="45700" anchor="t" anchorCtr="0">
            <a:normAutofit fontScale="25000" lnSpcReduction="20000"/>
          </a:bodyPr>
          <a:lstStyle/>
          <a:p>
            <a:pPr marL="482600" marR="0" lvl="0" indent="-411480" algn="l" rtl="0">
              <a:lnSpc>
                <a:spcPct val="100000"/>
              </a:lnSpc>
              <a:spcBef>
                <a:spcPts val="640"/>
              </a:spcBef>
              <a:spcAft>
                <a:spcPts val="0"/>
              </a:spcAft>
              <a:buClr>
                <a:schemeClr val="dk1"/>
              </a:buClr>
              <a:buSzPct val="100000"/>
              <a:buFont typeface="Arial"/>
              <a:buChar char="•"/>
            </a:pPr>
            <a:r>
              <a:rPr lang="en-US" sz="9907" b="1" i="0" u="none" strike="noStrike" cap="none" dirty="0">
                <a:solidFill>
                  <a:schemeClr val="dk1"/>
                </a:solidFill>
                <a:latin typeface="Open Sans"/>
                <a:ea typeface="Open Sans"/>
                <a:cs typeface="Open Sans"/>
                <a:sym typeface="Open Sans"/>
              </a:rPr>
              <a:t>Welcome and Introductions</a:t>
            </a:r>
            <a:endParaRPr lang="en-US" sz="9907" b="1" i="0" u="none" strike="noStrike" cap="none" dirty="0">
              <a:solidFill>
                <a:schemeClr val="dk1"/>
              </a:solidFill>
              <a:latin typeface="Open Sans"/>
              <a:ea typeface="Open Sans"/>
              <a:cs typeface="Open Sans"/>
            </a:endParaRPr>
          </a:p>
          <a:p>
            <a:pPr marL="0" marR="0" lvl="0" indent="0" algn="l" rtl="0">
              <a:lnSpc>
                <a:spcPct val="100000"/>
              </a:lnSpc>
              <a:spcBef>
                <a:spcPts val="640"/>
              </a:spcBef>
              <a:spcAft>
                <a:spcPts val="0"/>
              </a:spcAft>
              <a:buClr>
                <a:srgbClr val="000000"/>
              </a:buClr>
              <a:buSzPct val="100000"/>
              <a:buFont typeface="Arial"/>
              <a:buNone/>
            </a:pPr>
            <a:endParaRPr sz="9907" b="1" i="0" u="none" strike="noStrike" cap="none" dirty="0">
              <a:solidFill>
                <a:schemeClr val="dk1"/>
              </a:solidFill>
              <a:latin typeface="Open Sans"/>
              <a:ea typeface="Open Sans"/>
              <a:cs typeface="Open Sans"/>
              <a:sym typeface="Open Sans"/>
            </a:endParaRPr>
          </a:p>
          <a:p>
            <a:pPr marL="482600" indent="-411480">
              <a:spcBef>
                <a:spcPts val="640"/>
              </a:spcBef>
              <a:buClr>
                <a:schemeClr val="dk1"/>
              </a:buClr>
              <a:buSzPct val="100000"/>
              <a:buFont typeface="Arial"/>
              <a:buChar char="•"/>
            </a:pPr>
            <a:r>
              <a:rPr lang="en-US" sz="9900" b="1" dirty="0">
                <a:solidFill>
                  <a:schemeClr val="dk1"/>
                </a:solidFill>
                <a:latin typeface="Open Sans"/>
                <a:ea typeface="Open Sans"/>
                <a:cs typeface="Open Sans"/>
                <a:sym typeface="Open Sans"/>
              </a:rPr>
              <a:t>Continuing to speak powerfully for the end of TB (EPIC Laser Talk Training)</a:t>
            </a:r>
            <a:br>
              <a:rPr lang="en-US" sz="9900" b="1" dirty="0">
                <a:latin typeface="Open Sans"/>
                <a:ea typeface="Open Sans"/>
                <a:cs typeface="Open Sans"/>
              </a:rPr>
            </a:br>
            <a:endParaRPr lang="en-US" sz="9907" b="1" dirty="0">
              <a:solidFill>
                <a:schemeClr val="dk1"/>
              </a:solidFill>
              <a:latin typeface="Open Sans"/>
              <a:ea typeface="Open Sans"/>
              <a:cs typeface="Open Sans"/>
            </a:endParaRPr>
          </a:p>
          <a:p>
            <a:pPr marL="482600" marR="0" lvl="0" indent="-411480" algn="l" rtl="0">
              <a:lnSpc>
                <a:spcPct val="100000"/>
              </a:lnSpc>
              <a:spcBef>
                <a:spcPts val="640"/>
              </a:spcBef>
              <a:spcAft>
                <a:spcPts val="0"/>
              </a:spcAft>
              <a:buClr>
                <a:schemeClr val="dk1"/>
              </a:buClr>
              <a:buSzPct val="100000"/>
              <a:buFont typeface="Arial"/>
              <a:buChar char="•"/>
            </a:pPr>
            <a:r>
              <a:rPr lang="en-US" sz="9907" b="1" dirty="0">
                <a:solidFill>
                  <a:schemeClr val="dk1"/>
                </a:solidFill>
                <a:latin typeface="Open Sans"/>
                <a:ea typeface="Open Sans"/>
                <a:cs typeface="Open Sans"/>
                <a:sym typeface="Open Sans"/>
              </a:rPr>
              <a:t>Follow Up Advocacy Action: Requesting co-sponsorship of the End TB Now Act (S. 288/ H.R. 1776)</a:t>
            </a:r>
            <a:br>
              <a:rPr lang="en-US" sz="9907" b="1" i="0" u="none" strike="noStrike" cap="none" dirty="0">
                <a:solidFill>
                  <a:schemeClr val="dk1"/>
                </a:solidFill>
                <a:latin typeface="Open Sans"/>
                <a:ea typeface="Open Sans"/>
                <a:cs typeface="Open Sans"/>
                <a:sym typeface="Open Sans"/>
              </a:rPr>
            </a:br>
            <a:endParaRPr lang="en-US" sz="9907" b="1" i="0" u="none" strike="noStrike" cap="none" dirty="0">
              <a:solidFill>
                <a:schemeClr val="dk1"/>
              </a:solidFill>
              <a:latin typeface="Open Sans"/>
              <a:ea typeface="Open Sans"/>
              <a:cs typeface="Open Sans"/>
            </a:endParaRPr>
          </a:p>
          <a:p>
            <a:pPr marL="482600" marR="0" lvl="0" indent="-411480" algn="l" rtl="0">
              <a:lnSpc>
                <a:spcPct val="100000"/>
              </a:lnSpc>
              <a:spcBef>
                <a:spcPts val="640"/>
              </a:spcBef>
              <a:spcAft>
                <a:spcPts val="0"/>
              </a:spcAft>
              <a:buClr>
                <a:schemeClr val="dk1"/>
              </a:buClr>
              <a:buSzPct val="100000"/>
              <a:buFont typeface="Arial"/>
              <a:buChar char="•"/>
            </a:pPr>
            <a:r>
              <a:rPr lang="en-US" sz="9907" b="1" i="0" u="none" strike="noStrike" cap="none" dirty="0">
                <a:solidFill>
                  <a:schemeClr val="dk1"/>
                </a:solidFill>
                <a:latin typeface="Open Sans"/>
                <a:ea typeface="Open Sans"/>
                <a:cs typeface="Open Sans"/>
                <a:sym typeface="Open Sans"/>
              </a:rPr>
              <a:t>Closing</a:t>
            </a:r>
            <a:br>
              <a:rPr lang="en-US" sz="9907" b="0" i="0" u="none" strike="noStrike" cap="none" dirty="0">
                <a:solidFill>
                  <a:schemeClr val="dk1"/>
                </a:solidFill>
                <a:latin typeface="Open Sans"/>
                <a:ea typeface="Open Sans"/>
                <a:cs typeface="Open Sans"/>
                <a:sym typeface="Open Sans"/>
              </a:rPr>
            </a:br>
            <a:endParaRPr lang="en-US" sz="9907" b="0" i="0" u="none" strike="noStrike" cap="none" dirty="0">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9907"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9907"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135efd730ba_0_1"/>
          <p:cNvSpPr txBox="1">
            <a:spLocks noGrp="1"/>
          </p:cNvSpPr>
          <p:nvPr>
            <p:ph type="title"/>
          </p:nvPr>
        </p:nvSpPr>
        <p:spPr>
          <a:xfrm>
            <a:off x="0" y="2187549"/>
            <a:ext cx="8617500" cy="2195700"/>
          </a:xfrm>
          <a:prstGeom prst="rect">
            <a:avLst/>
          </a:prstGeom>
          <a:noFill/>
          <a:ln>
            <a:noFill/>
          </a:ln>
        </p:spPr>
        <p:txBody>
          <a:bodyPr spcFirstLastPara="1" wrap="square" lIns="91425" tIns="45700" rIns="91425" bIns="45700" anchor="ctr" anchorCtr="0">
            <a:noAutofit/>
          </a:bodyPr>
          <a:lstStyle/>
          <a:p>
            <a:pPr marL="374650" lvl="0" indent="-285750" algn="l" rtl="0">
              <a:lnSpc>
                <a:spcPct val="100000"/>
              </a:lnSpc>
              <a:spcBef>
                <a:spcPts val="0"/>
              </a:spcBef>
              <a:spcAft>
                <a:spcPts val="0"/>
              </a:spcAft>
              <a:buSzPct val="26000"/>
              <a:buFont typeface="Arial" panose="020B0604020202020204" pitchFamily="34" charset="0"/>
              <a:buChar char="•"/>
            </a:pPr>
            <a:r>
              <a:rPr lang="en-US" sz="1800" b="1" dirty="0">
                <a:latin typeface="Open Sans"/>
                <a:ea typeface="Open Sans"/>
                <a:cs typeface="Open Sans"/>
                <a:sym typeface="Open Sans"/>
              </a:rPr>
              <a:t> - Next GAP Webinar:  June 8- 8:30 PM ET</a:t>
            </a:r>
            <a:br>
              <a:rPr lang="en-US" sz="1800" b="1" dirty="0">
                <a:latin typeface="Open Sans"/>
                <a:ea typeface="Open Sans"/>
                <a:cs typeface="Open Sans"/>
                <a:sym typeface="Open Sans"/>
              </a:rPr>
            </a:br>
            <a:r>
              <a:rPr lang="en-US" sz="1800" b="1" i="1" u="sng" dirty="0">
                <a:solidFill>
                  <a:schemeClr val="hlink"/>
                </a:solidFill>
                <a:latin typeface="Open Sans"/>
                <a:ea typeface="Open Sans"/>
                <a:cs typeface="Open Sans"/>
                <a:sym typeface="Open Sans"/>
                <a:hlinkClick r:id="rId3"/>
              </a:rPr>
              <a:t>https://bit.ly/GAP2023Webinars</a:t>
            </a:r>
            <a:r>
              <a:rPr lang="en-US" sz="1800" b="1" i="1" dirty="0">
                <a:latin typeface="Open Sans"/>
                <a:ea typeface="Open Sans"/>
                <a:cs typeface="Open Sans"/>
                <a:sym typeface="Open Sans"/>
              </a:rPr>
              <a:t> </a:t>
            </a:r>
            <a:br>
              <a:rPr lang="en-US" sz="1800" b="1" i="1" dirty="0">
                <a:latin typeface="Open Sans"/>
                <a:ea typeface="Open Sans"/>
                <a:cs typeface="Open Sans"/>
                <a:sym typeface="Open Sans"/>
              </a:rPr>
            </a:br>
            <a:br>
              <a:rPr lang="en-US" sz="1800" b="1" i="1" dirty="0">
                <a:latin typeface="Open Sans"/>
                <a:ea typeface="Open Sans"/>
                <a:cs typeface="Open Sans"/>
                <a:sym typeface="Open Sans"/>
              </a:rPr>
            </a:br>
            <a:r>
              <a:rPr lang="en-US" sz="1800" b="1" i="1" dirty="0">
                <a:latin typeface="Open Sans"/>
                <a:ea typeface="Open Sans"/>
                <a:cs typeface="Open Sans"/>
                <a:sym typeface="Open Sans"/>
              </a:rPr>
              <a:t>  - </a:t>
            </a:r>
            <a:r>
              <a:rPr lang="en-US" sz="1800" b="1" dirty="0">
                <a:latin typeface="Open Sans"/>
                <a:ea typeface="Open Sans"/>
                <a:cs typeface="Open Sans"/>
                <a:sym typeface="Open Sans"/>
              </a:rPr>
              <a:t>RESULTS Global Policy Forum – Thursday, May 18 9:00PM ET</a:t>
            </a:r>
            <a:br>
              <a:rPr lang="en-US" sz="1800" dirty="0">
                <a:latin typeface="Open Sans"/>
                <a:ea typeface="Open Sans"/>
                <a:cs typeface="Open Sans"/>
                <a:sym typeface="Open Sans"/>
              </a:rPr>
            </a:br>
            <a:r>
              <a:rPr lang="en-US" sz="1800" dirty="0">
                <a:latin typeface="Open Sans"/>
                <a:ea typeface="Open Sans"/>
                <a:cs typeface="Open Sans"/>
                <a:sym typeface="Open Sans"/>
              </a:rPr>
              <a:t>Speaker: Selamawit Bekele, Manager, RESULTS Global Health Partnerships will continue our important discussion about combatting tuberculosis around the world</a:t>
            </a:r>
            <a:br>
              <a:rPr lang="en-US" sz="1800" b="1" dirty="0">
                <a:latin typeface="Open Sans"/>
                <a:ea typeface="Open Sans"/>
                <a:cs typeface="Open Sans"/>
                <a:sym typeface="Open Sans"/>
              </a:rPr>
            </a:br>
            <a:br>
              <a:rPr lang="en-US" sz="1800" b="1" dirty="0">
                <a:latin typeface="Open Sans"/>
                <a:ea typeface="Open Sans"/>
                <a:cs typeface="Open Sans"/>
                <a:sym typeface="Open Sans"/>
              </a:rPr>
            </a:br>
            <a:r>
              <a:rPr lang="en-US" sz="1800" b="1" dirty="0">
                <a:latin typeface="Open Sans"/>
                <a:ea typeface="Open Sans"/>
                <a:cs typeface="Open Sans"/>
                <a:sym typeface="Open Sans"/>
              </a:rPr>
              <a:t> - </a:t>
            </a:r>
            <a:r>
              <a:rPr lang="en-US" sz="1800" dirty="0">
                <a:latin typeface="Open Sans"/>
                <a:ea typeface="Open Sans"/>
                <a:cs typeface="Open Sans"/>
                <a:sym typeface="Open Sans"/>
              </a:rPr>
              <a:t>Peace Corps </a:t>
            </a:r>
            <a:r>
              <a:rPr lang="en-US" sz="1800" u="sng" dirty="0">
                <a:solidFill>
                  <a:schemeClr val="hlink"/>
                </a:solidFill>
                <a:latin typeface="Open Sans"/>
                <a:ea typeface="Open Sans"/>
                <a:cs typeface="Open Sans"/>
                <a:sym typeface="Open Sans"/>
                <a:hlinkClick r:id="rId4"/>
              </a:rPr>
              <a:t>Upcoming Events</a:t>
            </a:r>
            <a:br>
              <a:rPr lang="en-US" sz="1800" u="sng" dirty="0">
                <a:solidFill>
                  <a:schemeClr val="hlink"/>
                </a:solidFill>
                <a:latin typeface="Open Sans"/>
                <a:ea typeface="Open Sans"/>
                <a:cs typeface="Open Sans"/>
                <a:sym typeface="Open Sans"/>
              </a:rPr>
            </a:br>
            <a:br>
              <a:rPr lang="en-US" sz="1800" u="sng" dirty="0">
                <a:solidFill>
                  <a:schemeClr val="hlink"/>
                </a:solidFill>
                <a:latin typeface="Open Sans"/>
                <a:ea typeface="Open Sans"/>
                <a:cs typeface="Open Sans"/>
                <a:sym typeface="Open Sans"/>
              </a:rPr>
            </a:br>
            <a:r>
              <a:rPr lang="en-US" sz="1800" dirty="0">
                <a:latin typeface="Open Sans"/>
                <a:ea typeface="Open Sans"/>
                <a:cs typeface="Open Sans"/>
                <a:sym typeface="Open Sans"/>
              </a:rPr>
              <a:t>Missed a webinar? Watch </a:t>
            </a:r>
            <a:r>
              <a:rPr lang="en-US" sz="1800" u="sng" dirty="0">
                <a:solidFill>
                  <a:schemeClr val="hlink"/>
                </a:solidFill>
                <a:latin typeface="Open Sans"/>
                <a:ea typeface="Open Sans"/>
                <a:cs typeface="Open Sans"/>
                <a:sym typeface="Open Sans"/>
                <a:hlinkClick r:id="rId5"/>
              </a:rPr>
              <a:t>past webinars</a:t>
            </a:r>
            <a:r>
              <a:rPr lang="en-US" sz="1800" dirty="0">
                <a:latin typeface="Open Sans"/>
                <a:ea typeface="Open Sans"/>
                <a:cs typeface="Open Sans"/>
                <a:sym typeface="Open Sans"/>
              </a:rPr>
              <a:t> at the organizational partners page on our website.</a:t>
            </a:r>
            <a:endParaRPr sz="1800" dirty="0">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1800" b="1" dirty="0">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1800" b="1" dirty="0">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1800" b="1" dirty="0">
              <a:latin typeface="Open Sans"/>
              <a:ea typeface="Open Sans"/>
              <a:cs typeface="Open Sans"/>
              <a:sym typeface="Open Sans"/>
            </a:endParaRPr>
          </a:p>
        </p:txBody>
      </p:sp>
      <p:sp>
        <p:nvSpPr>
          <p:cNvPr id="369" name="Google Shape;369;g135efd730ba_0_1"/>
          <p:cNvSpPr txBox="1"/>
          <p:nvPr/>
        </p:nvSpPr>
        <p:spPr>
          <a:xfrm>
            <a:off x="364400" y="288900"/>
            <a:ext cx="76083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i="0" u="none" strike="noStrike" cap="none">
                <a:solidFill>
                  <a:schemeClr val="dk1"/>
                </a:solidFill>
                <a:latin typeface="Open Sans"/>
                <a:ea typeface="Open Sans"/>
                <a:cs typeface="Open Sans"/>
                <a:sym typeface="Open Sans"/>
              </a:rPr>
              <a:t>Upcoming Events</a:t>
            </a:r>
            <a:endParaRPr sz="1400" b="0" i="0" u="none" strike="noStrike" cap="none">
              <a:solidFill>
                <a:srgbClr val="000000"/>
              </a:solidFill>
              <a:latin typeface="Calibri"/>
              <a:ea typeface="Calibri"/>
              <a:cs typeface="Calibri"/>
              <a:sym typeface="Calibri"/>
            </a:endParaRPr>
          </a:p>
        </p:txBody>
      </p:sp>
      <p:pic>
        <p:nvPicPr>
          <p:cNvPr id="370" name="Google Shape;370;g135efd730ba_0_1" descr="Text, application&#10;&#10;Description automatically generated"/>
          <p:cNvPicPr preferRelativeResize="0"/>
          <p:nvPr/>
        </p:nvPicPr>
        <p:blipFill rotWithShape="1">
          <a:blip r:embed="rId6">
            <a:alphaModFix/>
          </a:blip>
          <a:srcRect/>
          <a:stretch/>
        </p:blipFill>
        <p:spPr>
          <a:xfrm>
            <a:off x="7600568" y="76200"/>
            <a:ext cx="1510907" cy="11025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14fc29c2861_0_0"/>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sp>
        <p:nvSpPr>
          <p:cNvPr id="381" name="Google Shape;381;g14fc29c2861_0_0"/>
          <p:cNvSpPr txBox="1"/>
          <p:nvPr/>
        </p:nvSpPr>
        <p:spPr>
          <a:xfrm>
            <a:off x="1067100" y="1830250"/>
            <a:ext cx="7009800" cy="1662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980000"/>
                </a:solidFill>
                <a:latin typeface="Calibri"/>
                <a:ea typeface="Calibri"/>
                <a:cs typeface="Calibri"/>
                <a:sym typeface="Calibri"/>
              </a:rPr>
              <a:t>Thanks for </a:t>
            </a:r>
            <a:br>
              <a:rPr lang="en-US" sz="4800" b="1" i="0" u="none" strike="noStrike" cap="none">
                <a:solidFill>
                  <a:srgbClr val="980000"/>
                </a:solidFill>
                <a:latin typeface="Calibri"/>
                <a:ea typeface="Calibri"/>
                <a:cs typeface="Calibri"/>
                <a:sym typeface="Calibri"/>
              </a:rPr>
            </a:br>
            <a:r>
              <a:rPr lang="en-US" sz="4800" b="1" i="0" u="none" strike="noStrike" cap="none">
                <a:solidFill>
                  <a:srgbClr val="980000"/>
                </a:solidFill>
                <a:latin typeface="Calibri"/>
                <a:ea typeface="Calibri"/>
                <a:cs typeface="Calibri"/>
                <a:sym typeface="Calibri"/>
              </a:rPr>
              <a:t>joining us tonight!</a:t>
            </a:r>
            <a:endParaRPr sz="4800" b="1" i="0" u="none" strike="noStrike" cap="none">
              <a:solidFill>
                <a:srgbClr val="980000"/>
              </a:solidFill>
              <a:latin typeface="Calibri"/>
              <a:ea typeface="Calibri"/>
              <a:cs typeface="Calibri"/>
              <a:sym typeface="Calibri"/>
            </a:endParaRPr>
          </a:p>
        </p:txBody>
      </p:sp>
      <p:pic>
        <p:nvPicPr>
          <p:cNvPr id="382" name="Google Shape;382;g14fc29c2861_0_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Table&#10;&#10;Description automatically generated">
            <a:extLst>
              <a:ext uri="{FF2B5EF4-FFF2-40B4-BE49-F238E27FC236}">
                <a16:creationId xmlns:a16="http://schemas.microsoft.com/office/drawing/2014/main" id="{F8934F8A-61D1-F3BF-B9E3-7A91CD90D1B6}"/>
              </a:ext>
            </a:extLst>
          </p:cNvPr>
          <p:cNvPicPr>
            <a:picLocks noChangeAspect="1"/>
          </p:cNvPicPr>
          <p:nvPr/>
        </p:nvPicPr>
        <p:blipFill>
          <a:blip r:embed="rId2"/>
          <a:stretch>
            <a:fillRect/>
          </a:stretch>
        </p:blipFill>
        <p:spPr>
          <a:xfrm>
            <a:off x="216941" y="1215518"/>
            <a:ext cx="9154084" cy="3731557"/>
          </a:xfrm>
          <a:prstGeom prst="rect">
            <a:avLst/>
          </a:prstGeom>
        </p:spPr>
      </p:pic>
      <p:pic>
        <p:nvPicPr>
          <p:cNvPr id="5" name="Google Shape;267;g14388b835e1_0_23" descr="Text, application&#10;&#10;Description automatically generated">
            <a:extLst>
              <a:ext uri="{FF2B5EF4-FFF2-40B4-BE49-F238E27FC236}">
                <a16:creationId xmlns:a16="http://schemas.microsoft.com/office/drawing/2014/main" id="{6DBE769D-5366-123E-2A61-59765C86E841}"/>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2" name="TextBox 1">
            <a:extLst>
              <a:ext uri="{FF2B5EF4-FFF2-40B4-BE49-F238E27FC236}">
                <a16:creationId xmlns:a16="http://schemas.microsoft.com/office/drawing/2014/main" id="{23EDB018-E4F8-F84F-C902-F159E45AC3BD}"/>
              </a:ext>
            </a:extLst>
          </p:cNvPr>
          <p:cNvSpPr txBox="1"/>
          <p:nvPr/>
        </p:nvSpPr>
        <p:spPr>
          <a:xfrm>
            <a:off x="773206" y="231121"/>
            <a:ext cx="700423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t>FY24 Appropriations Requests</a:t>
            </a:r>
            <a:endParaRPr lang="en-US"/>
          </a:p>
        </p:txBody>
      </p:sp>
      <p:sp>
        <p:nvSpPr>
          <p:cNvPr id="3" name="Oval 2">
            <a:extLst>
              <a:ext uri="{FF2B5EF4-FFF2-40B4-BE49-F238E27FC236}">
                <a16:creationId xmlns:a16="http://schemas.microsoft.com/office/drawing/2014/main" id="{E83A5351-F243-C53F-4C00-C9FD3959D97D}"/>
              </a:ext>
            </a:extLst>
          </p:cNvPr>
          <p:cNvSpPr/>
          <p:nvPr/>
        </p:nvSpPr>
        <p:spPr>
          <a:xfrm>
            <a:off x="-42609" y="1490702"/>
            <a:ext cx="7820051" cy="162901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5044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45720" y="81439"/>
            <a:ext cx="7772400" cy="1102519"/>
          </a:xfrm>
        </p:spPr>
        <p:txBody>
          <a:bodyPr>
            <a:normAutofit/>
          </a:bodyPr>
          <a:lstStyle/>
          <a:p>
            <a:r>
              <a:rPr lang="en-US" sz="3000" b="1" dirty="0">
                <a:latin typeface="Open Sans" panose="020B0606030504020204" pitchFamily="34" charset="0"/>
                <a:ea typeface="Open Sans" panose="020B0606030504020204" pitchFamily="34" charset="0"/>
                <a:cs typeface="Open Sans" panose="020B0606030504020204" pitchFamily="34" charset="0"/>
              </a:rPr>
              <a:t>What do we care about TB?</a:t>
            </a:r>
          </a:p>
        </p:txBody>
      </p:sp>
      <p:sp>
        <p:nvSpPr>
          <p:cNvPr id="3" name="Subtitle 2">
            <a:extLst>
              <a:ext uri="{FF2B5EF4-FFF2-40B4-BE49-F238E27FC236}">
                <a16:creationId xmlns:a16="http://schemas.microsoft.com/office/drawing/2014/main" id="{5A5C5488-E60D-18B6-E7AD-19287C482660}"/>
              </a:ext>
            </a:extLst>
          </p:cNvPr>
          <p:cNvSpPr>
            <a:spLocks noGrp="1"/>
          </p:cNvSpPr>
          <p:nvPr>
            <p:ph type="subTitle" idx="1"/>
          </p:nvPr>
        </p:nvSpPr>
        <p:spPr>
          <a:xfrm>
            <a:off x="-45720" y="1359876"/>
            <a:ext cx="9078950" cy="3514614"/>
          </a:xfrm>
        </p:spPr>
        <p:txBody>
          <a:bodyPr>
            <a:noAutofit/>
          </a:bodyPr>
          <a:lstStyle/>
          <a:p>
            <a:pPr marL="539750" indent="-514350" algn="l">
              <a:lnSpc>
                <a:spcPct val="120000"/>
              </a:lnSpc>
              <a:spcBef>
                <a:spcPts val="0"/>
              </a:spcBef>
              <a:spcAft>
                <a:spcPts val="1200"/>
              </a:spcAft>
              <a:buClrTx/>
              <a:buSzPct val="90000"/>
              <a:buFont typeface="+mj-lt"/>
              <a:buAutoNum type="arabicPeriod"/>
            </a:pPr>
            <a:r>
              <a:rPr lang="en-US" sz="15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It’s the leading infectious disease killer in the world that is almost completely preventable, treatable, curable. </a:t>
            </a:r>
            <a:r>
              <a:rPr lang="en-US" sz="15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It’s a neglected disease because of who it impacts (98% of cases are in low- and middle-income countries). TB is still the leading killer of people with HIV.</a:t>
            </a:r>
          </a:p>
          <a:p>
            <a:pPr marL="539750" indent="-514350" algn="l">
              <a:lnSpc>
                <a:spcPct val="120000"/>
              </a:lnSpc>
              <a:spcBef>
                <a:spcPts val="0"/>
              </a:spcBef>
              <a:spcAft>
                <a:spcPts val="1200"/>
              </a:spcAft>
              <a:buClrTx/>
              <a:buSzPct val="90000"/>
              <a:buFont typeface="+mj-lt"/>
              <a:buAutoNum type="arabicPeriod"/>
            </a:pPr>
            <a:r>
              <a:rPr lang="en-US" sz="15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It devastates families—takes down breadwinners. </a:t>
            </a:r>
            <a:r>
              <a:rPr lang="en-US" sz="15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It’s a huge barrier to economic advancement and growth due to how it isolates people and how it is stigmatized in most places. </a:t>
            </a:r>
          </a:p>
          <a:p>
            <a:pPr marL="539750" indent="-514350" algn="l">
              <a:lnSpc>
                <a:spcPct val="120000"/>
              </a:lnSpc>
              <a:spcBef>
                <a:spcPts val="0"/>
              </a:spcBef>
              <a:spcAft>
                <a:spcPts val="1200"/>
              </a:spcAft>
              <a:buClrTx/>
              <a:buSzPct val="90000"/>
              <a:buFont typeface="+mj-lt"/>
              <a:buAutoNum type="arabicPeriod"/>
            </a:pPr>
            <a:r>
              <a:rPr lang="en-US" sz="15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This is a justice issue. </a:t>
            </a:r>
            <a:r>
              <a:rPr lang="en-US" sz="15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Can we imagine what would be happening if TB were a huge issue in this country? We used to send people sanatoriums, which were all over the country.  We’ve managed TB here, so we have less concern about TB elsewhere.</a:t>
            </a:r>
          </a:p>
          <a:p>
            <a:pPr marL="539750" indent="-514350" algn="l">
              <a:lnSpc>
                <a:spcPct val="120000"/>
              </a:lnSpc>
              <a:spcBef>
                <a:spcPts val="0"/>
              </a:spcBef>
              <a:spcAft>
                <a:spcPts val="1200"/>
              </a:spcAft>
              <a:buClrTx/>
              <a:buSzPct val="90000"/>
              <a:buFont typeface="+mj-lt"/>
              <a:buAutoNum type="arabicPeriod"/>
            </a:pPr>
            <a:r>
              <a:rPr lang="en-US" sz="15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5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Our TB solutions are way behind—the TB vaccine is over 100 years old. </a:t>
            </a:r>
            <a:r>
              <a:rPr lang="en-US" sz="15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Neglect of TB has caused us to fail in coming up with better prevention and treatments. </a:t>
            </a:r>
          </a:p>
        </p:txBody>
      </p:sp>
      <p:pic>
        <p:nvPicPr>
          <p:cNvPr id="5" name="Google Shape;267;g14388b835e1_0_23" descr="Text, application&#10;&#10;Description automatically generated">
            <a:extLst>
              <a:ext uri="{FF2B5EF4-FFF2-40B4-BE49-F238E27FC236}">
                <a16:creationId xmlns:a16="http://schemas.microsoft.com/office/drawing/2014/main" id="{68B8E33C-DFBE-AB4A-F46B-59243D21CB2B}"/>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482647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280283" y="149717"/>
            <a:ext cx="7772400" cy="1102519"/>
          </a:xfrm>
        </p:spPr>
        <p:txBody>
          <a:bodyPr>
            <a:normAutofit/>
          </a:bodyPr>
          <a:lstStyle/>
          <a:p>
            <a:r>
              <a:rPr lang="en-US" sz="3000" b="1" dirty="0">
                <a:latin typeface="Open Sans" panose="020B0606030504020204" pitchFamily="34" charset="0"/>
                <a:ea typeface="Open Sans" panose="020B0606030504020204" pitchFamily="34" charset="0"/>
                <a:cs typeface="Open Sans" panose="020B0606030504020204" pitchFamily="34" charset="0"/>
              </a:rPr>
              <a:t>What do we care about TB?</a:t>
            </a:r>
          </a:p>
        </p:txBody>
      </p:sp>
      <p:sp>
        <p:nvSpPr>
          <p:cNvPr id="3" name="Subtitle 2">
            <a:extLst>
              <a:ext uri="{FF2B5EF4-FFF2-40B4-BE49-F238E27FC236}">
                <a16:creationId xmlns:a16="http://schemas.microsoft.com/office/drawing/2014/main" id="{5A5C5488-E60D-18B6-E7AD-19287C482660}"/>
              </a:ext>
            </a:extLst>
          </p:cNvPr>
          <p:cNvSpPr>
            <a:spLocks noGrp="1"/>
          </p:cNvSpPr>
          <p:nvPr>
            <p:ph type="subTitle" idx="1"/>
          </p:nvPr>
        </p:nvSpPr>
        <p:spPr>
          <a:xfrm>
            <a:off x="0" y="1617785"/>
            <a:ext cx="9111475" cy="3375998"/>
          </a:xfrm>
        </p:spPr>
        <p:txBody>
          <a:bodyPr>
            <a:noAutofit/>
          </a:bodyPr>
          <a:lstStyle/>
          <a:p>
            <a:pPr marL="539750" indent="-514350" algn="l">
              <a:lnSpc>
                <a:spcPct val="120000"/>
              </a:lnSpc>
              <a:spcBef>
                <a:spcPts val="0"/>
              </a:spcBef>
              <a:spcAft>
                <a:spcPts val="1200"/>
              </a:spcAft>
              <a:buClrTx/>
              <a:buSzPct val="90000"/>
              <a:buFont typeface="+mj-lt"/>
              <a:buAutoNum type="arabicPeriod" startAt="5"/>
            </a:pPr>
            <a:r>
              <a:rPr lang="en-US" sz="15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COVID set us back over a decade on progress with TB. </a:t>
            </a:r>
            <a:r>
              <a:rPr lang="en-US" sz="15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We need to do more</a:t>
            </a:r>
            <a:r>
              <a:rPr lang="en-US" sz="1500" b="1" dirty="0">
                <a:latin typeface="Open Sans" panose="020B0606030504020204" pitchFamily="34" charset="0"/>
                <a:ea typeface="Open Sans" panose="020B0606030504020204" pitchFamily="34" charset="0"/>
                <a:cs typeface="Open Sans" panose="020B0606030504020204" pitchFamily="34" charset="0"/>
              </a:rPr>
              <a:t>.</a:t>
            </a:r>
            <a:r>
              <a:rPr lang="en-US" sz="1500" dirty="0">
                <a:latin typeface="Open Sans" panose="020B0606030504020204" pitchFamily="34" charset="0"/>
                <a:ea typeface="Open Sans" panose="020B0606030504020204" pitchFamily="34" charset="0"/>
                <a:cs typeface="Open Sans" panose="020B0606030504020204" pitchFamily="34" charset="0"/>
              </a:rPr>
              <a:t>	</a:t>
            </a:r>
            <a:endParaRPr lang="en-US" sz="15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marL="539750" indent="-514350" algn="l">
              <a:lnSpc>
                <a:spcPct val="120000"/>
              </a:lnSpc>
              <a:spcBef>
                <a:spcPts val="0"/>
              </a:spcBef>
              <a:spcAft>
                <a:spcPts val="1200"/>
              </a:spcAft>
              <a:buClrTx/>
              <a:buSzPct val="90000"/>
              <a:buFont typeface="+mj-lt"/>
              <a:buAutoNum type="arabicPeriod" startAt="5"/>
            </a:pPr>
            <a:r>
              <a:rPr lang="en-US" sz="15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2023 is the time</a:t>
            </a:r>
            <a:r>
              <a:rPr lang="en-US" sz="15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Where we can get most attention, an influence leading to UN High Level Meeting. </a:t>
            </a:r>
          </a:p>
        </p:txBody>
      </p:sp>
      <p:pic>
        <p:nvPicPr>
          <p:cNvPr id="5" name="Google Shape;267;g14388b835e1_0_23" descr="Text, application&#10;&#10;Description automatically generated">
            <a:extLst>
              <a:ext uri="{FF2B5EF4-FFF2-40B4-BE49-F238E27FC236}">
                <a16:creationId xmlns:a16="http://schemas.microsoft.com/office/drawing/2014/main" id="{68B8E33C-DFBE-AB4A-F46B-59243D21CB2B}"/>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943475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14fca40d3c8_0_20"/>
          <p:cNvSpPr txBox="1">
            <a:spLocks noGrp="1"/>
          </p:cNvSpPr>
          <p:nvPr>
            <p:ph type="subTitle" idx="1"/>
          </p:nvPr>
        </p:nvSpPr>
        <p:spPr>
          <a:xfrm>
            <a:off x="88950" y="216150"/>
            <a:ext cx="7511618" cy="822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2400"/>
              <a:buNone/>
            </a:pPr>
            <a:r>
              <a:rPr lang="en-US" sz="2800" b="1" dirty="0">
                <a:solidFill>
                  <a:schemeClr val="dk1"/>
                </a:solidFill>
                <a:latin typeface="Open Sans"/>
                <a:ea typeface="Open Sans"/>
                <a:cs typeface="Open Sans"/>
                <a:sym typeface="Open Sans"/>
              </a:rPr>
              <a:t>Reports say there is still more work to do</a:t>
            </a:r>
            <a:br>
              <a:rPr lang="en-US" sz="2800" b="1" dirty="0">
                <a:solidFill>
                  <a:schemeClr val="dk1"/>
                </a:solidFill>
                <a:latin typeface="Open Sans"/>
                <a:ea typeface="Open Sans"/>
                <a:cs typeface="Open Sans"/>
                <a:sym typeface="Open Sans"/>
              </a:rPr>
            </a:br>
            <a:endParaRPr sz="2800" b="1" dirty="0">
              <a:solidFill>
                <a:schemeClr val="dk1"/>
              </a:solidFill>
              <a:latin typeface="Open Sans"/>
              <a:ea typeface="Open Sans"/>
              <a:cs typeface="Open Sans"/>
              <a:sym typeface="Open Sans"/>
            </a:endParaRPr>
          </a:p>
        </p:txBody>
      </p:sp>
      <p:sp>
        <p:nvSpPr>
          <p:cNvPr id="405" name="Google Shape;405;g14fca40d3c8_0_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pic>
        <p:nvPicPr>
          <p:cNvPr id="406" name="Google Shape;406;g14fca40d3c8_0_2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407" name="Google Shape;407;g14fca40d3c8_0_20"/>
          <p:cNvSpPr txBox="1"/>
          <p:nvPr/>
        </p:nvSpPr>
        <p:spPr>
          <a:xfrm>
            <a:off x="-85863" y="956146"/>
            <a:ext cx="9022525" cy="3688672"/>
          </a:xfrm>
          <a:prstGeom prst="rect">
            <a:avLst/>
          </a:prstGeom>
          <a:noFill/>
          <a:ln>
            <a:noFill/>
          </a:ln>
        </p:spPr>
        <p:txBody>
          <a:bodyPr spcFirstLastPara="1" wrap="square" lIns="91425" tIns="91425" rIns="91425" bIns="91425" anchor="t" anchorCtr="0">
            <a:spAutoFit/>
          </a:bodyPr>
          <a:lstStyle/>
          <a:p>
            <a:pPr marL="457200" marR="0" lvl="0" indent="-342900" algn="l" rtl="0">
              <a:lnSpc>
                <a:spcPct val="115000"/>
              </a:lnSpc>
              <a:spcBef>
                <a:spcPts val="0"/>
              </a:spcBef>
              <a:spcAft>
                <a:spcPts val="0"/>
              </a:spcAft>
              <a:buClr>
                <a:schemeClr val="dk1"/>
              </a:buClr>
              <a:buSzPts val="1800"/>
              <a:buFont typeface="Arial"/>
              <a:buChar char="●"/>
            </a:pPr>
            <a:r>
              <a:rPr lang="en-US" sz="1800" b="0" i="0" u="none" strike="noStrike" cap="none" dirty="0">
                <a:solidFill>
                  <a:schemeClr val="dk1"/>
                </a:solidFill>
                <a:highlight>
                  <a:srgbClr val="FFFFFF"/>
                </a:highlight>
                <a:latin typeface="Open Sans"/>
                <a:ea typeface="Open Sans"/>
                <a:cs typeface="Open Sans"/>
                <a:sym typeface="Open Sans"/>
              </a:rPr>
              <a:t>An estimated </a:t>
            </a:r>
            <a:r>
              <a:rPr lang="en-US" sz="1800" b="1" i="0" u="none" strike="noStrike" cap="none" dirty="0">
                <a:solidFill>
                  <a:schemeClr val="dk1"/>
                </a:solidFill>
                <a:highlight>
                  <a:srgbClr val="FFFFFF"/>
                </a:highlight>
                <a:latin typeface="Open Sans"/>
                <a:ea typeface="Open Sans"/>
                <a:cs typeface="Open Sans"/>
                <a:sym typeface="Open Sans"/>
              </a:rPr>
              <a:t>10.6 million</a:t>
            </a:r>
            <a:r>
              <a:rPr lang="en-US" sz="1800" b="0" i="0" u="none" strike="noStrike" cap="none" dirty="0">
                <a:solidFill>
                  <a:schemeClr val="dk1"/>
                </a:solidFill>
                <a:highlight>
                  <a:srgbClr val="FFFFFF"/>
                </a:highlight>
                <a:latin typeface="Open Sans"/>
                <a:ea typeface="Open Sans"/>
                <a:cs typeface="Open Sans"/>
                <a:sym typeface="Open Sans"/>
              </a:rPr>
              <a:t> people fell ill with tuberculosis (TB)</a:t>
            </a:r>
          </a:p>
          <a:p>
            <a:pPr marL="114300" marR="0" lvl="0" algn="l" rtl="0">
              <a:lnSpc>
                <a:spcPct val="115000"/>
              </a:lnSpc>
              <a:spcBef>
                <a:spcPts val="0"/>
              </a:spcBef>
              <a:spcAft>
                <a:spcPts val="0"/>
              </a:spcAft>
              <a:buClr>
                <a:schemeClr val="dk1"/>
              </a:buClr>
              <a:buSzPts val="1800"/>
            </a:pPr>
            <a:r>
              <a:rPr lang="en-US" sz="1800" b="0" i="0" u="none" strike="noStrike" cap="none" dirty="0">
                <a:solidFill>
                  <a:schemeClr val="dk1"/>
                </a:solidFill>
                <a:highlight>
                  <a:srgbClr val="FFFFFF"/>
                </a:highlight>
                <a:latin typeface="Open Sans"/>
                <a:ea typeface="Open Sans"/>
                <a:cs typeface="Open Sans"/>
                <a:sym typeface="Open Sans"/>
              </a:rPr>
              <a:t>      in 2021, an </a:t>
            </a:r>
            <a:r>
              <a:rPr lang="en-US" sz="1800" b="1" i="0" u="none" strike="noStrike" cap="none" dirty="0">
                <a:solidFill>
                  <a:schemeClr val="dk1"/>
                </a:solidFill>
                <a:highlight>
                  <a:srgbClr val="FFFFFF"/>
                </a:highlight>
                <a:latin typeface="Open Sans"/>
                <a:ea typeface="Open Sans"/>
                <a:cs typeface="Open Sans"/>
                <a:sym typeface="Open Sans"/>
              </a:rPr>
              <a:t>increase of 4.5% from 2020</a:t>
            </a:r>
            <a:r>
              <a:rPr lang="en-US" sz="1800" b="0" i="0" u="none" strike="noStrike" cap="none" dirty="0">
                <a:solidFill>
                  <a:schemeClr val="dk1"/>
                </a:solidFill>
                <a:highlight>
                  <a:srgbClr val="FFFFFF"/>
                </a:highlight>
                <a:latin typeface="Open Sans"/>
                <a:ea typeface="Open Sans"/>
                <a:cs typeface="Open Sans"/>
                <a:sym typeface="Open Sans"/>
              </a:rPr>
              <a:t>, and </a:t>
            </a:r>
            <a:r>
              <a:rPr lang="en-US" sz="1800" b="1" i="0" u="none" strike="noStrike" cap="none" dirty="0">
                <a:solidFill>
                  <a:schemeClr val="dk1"/>
                </a:solidFill>
                <a:highlight>
                  <a:srgbClr val="FFFFFF"/>
                </a:highlight>
                <a:latin typeface="Open Sans"/>
                <a:ea typeface="Open Sans"/>
                <a:cs typeface="Open Sans"/>
                <a:sym typeface="Open Sans"/>
              </a:rPr>
              <a:t>1.6 million people died from   TB</a:t>
            </a:r>
            <a:r>
              <a:rPr lang="en-US" sz="1800" b="0" i="0" u="none" strike="noStrike" cap="none" dirty="0">
                <a:solidFill>
                  <a:schemeClr val="dk1"/>
                </a:solidFill>
                <a:highlight>
                  <a:srgbClr val="FFFFFF"/>
                </a:highlight>
                <a:latin typeface="Open Sans"/>
                <a:ea typeface="Open Sans"/>
                <a:cs typeface="Open Sans"/>
                <a:sym typeface="Open Sans"/>
              </a:rPr>
              <a:t>, up from </a:t>
            </a:r>
            <a:r>
              <a:rPr lang="en-US" sz="1800" b="1" i="0" u="none" strike="noStrike" cap="none" dirty="0">
                <a:solidFill>
                  <a:schemeClr val="dk1"/>
                </a:solidFill>
                <a:highlight>
                  <a:srgbClr val="FFFFFF"/>
                </a:highlight>
                <a:latin typeface="Open Sans"/>
                <a:ea typeface="Open Sans"/>
                <a:cs typeface="Open Sans"/>
                <a:sym typeface="Open Sans"/>
              </a:rPr>
              <a:t>1.5 in 2020</a:t>
            </a:r>
            <a:r>
              <a:rPr lang="en-US" sz="1800" b="0" i="0" u="none" strike="noStrike" cap="none" dirty="0">
                <a:solidFill>
                  <a:schemeClr val="dk1"/>
                </a:solidFill>
                <a:highlight>
                  <a:srgbClr val="FFFFFF"/>
                </a:highlight>
                <a:latin typeface="Open Sans"/>
                <a:ea typeface="Open Sans"/>
                <a:cs typeface="Open Sans"/>
                <a:sym typeface="Open Sans"/>
              </a:rPr>
              <a:t> and 1.4 in 2019.  </a:t>
            </a:r>
            <a:br>
              <a:rPr lang="en-US" sz="1800" b="0" i="0" u="none" strike="noStrike" cap="none" dirty="0">
                <a:solidFill>
                  <a:schemeClr val="dk1"/>
                </a:solidFill>
                <a:highlight>
                  <a:srgbClr val="FFFFFF"/>
                </a:highlight>
                <a:latin typeface="Open Sans"/>
                <a:ea typeface="Open Sans"/>
                <a:cs typeface="Open Sans"/>
                <a:sym typeface="Open Sans"/>
              </a:rPr>
            </a:br>
            <a:endParaRPr sz="1800" b="0" i="0" u="none" strike="noStrike" cap="none" dirty="0">
              <a:solidFill>
                <a:schemeClr val="dk1"/>
              </a:solidFill>
              <a:highlight>
                <a:srgbClr val="FFFFFF"/>
              </a:highlight>
              <a:latin typeface="Open Sans"/>
              <a:ea typeface="Open Sans"/>
              <a:cs typeface="Open Sans"/>
              <a:sym typeface="Open Sans"/>
            </a:endParaRPr>
          </a:p>
          <a:p>
            <a:pPr marL="457200" marR="0" lvl="0" indent="-342900" algn="l" rtl="0">
              <a:lnSpc>
                <a:spcPct val="115000"/>
              </a:lnSpc>
              <a:spcBef>
                <a:spcPts val="0"/>
              </a:spcBef>
              <a:spcAft>
                <a:spcPts val="0"/>
              </a:spcAft>
              <a:buClr>
                <a:schemeClr val="dk1"/>
              </a:buClr>
              <a:buSzPts val="1800"/>
              <a:buFont typeface="Arial"/>
              <a:buChar char="●"/>
            </a:pPr>
            <a:r>
              <a:rPr lang="en-US" sz="1800" b="0" i="0" u="none" strike="noStrike" cap="none" dirty="0">
                <a:solidFill>
                  <a:schemeClr val="dk1"/>
                </a:solidFill>
                <a:highlight>
                  <a:srgbClr val="FFFFFF"/>
                </a:highlight>
                <a:latin typeface="Open Sans"/>
                <a:ea typeface="Open Sans"/>
                <a:cs typeface="Open Sans"/>
                <a:sym typeface="Open Sans"/>
              </a:rPr>
              <a:t>The burden of </a:t>
            </a:r>
            <a:r>
              <a:rPr lang="en-US" sz="1800" b="1" i="0" u="none" strike="noStrike" cap="none" dirty="0">
                <a:solidFill>
                  <a:schemeClr val="dk1"/>
                </a:solidFill>
                <a:highlight>
                  <a:srgbClr val="FFFFFF"/>
                </a:highlight>
                <a:latin typeface="Open Sans"/>
                <a:ea typeface="Open Sans"/>
                <a:cs typeface="Open Sans"/>
                <a:sym typeface="Open Sans"/>
              </a:rPr>
              <a:t>drug-resistant TB (DR-TB) also increased by 3%</a:t>
            </a:r>
            <a:r>
              <a:rPr lang="en-US" sz="1800" b="0" i="0" u="none" strike="noStrike" cap="none" dirty="0">
                <a:solidFill>
                  <a:schemeClr val="dk1"/>
                </a:solidFill>
                <a:highlight>
                  <a:srgbClr val="FFFFFF"/>
                </a:highlight>
                <a:latin typeface="Open Sans"/>
                <a:ea typeface="Open Sans"/>
                <a:cs typeface="Open Sans"/>
                <a:sym typeface="Open Sans"/>
              </a:rPr>
              <a:t> between 2020 and 2021, with 450 000 new cases.</a:t>
            </a:r>
            <a:br>
              <a:rPr lang="en-US" sz="1800" b="0" i="0" u="none" strike="noStrike" cap="none" dirty="0">
                <a:solidFill>
                  <a:schemeClr val="dk1"/>
                </a:solidFill>
                <a:highlight>
                  <a:srgbClr val="FFFFFF"/>
                </a:highlight>
                <a:latin typeface="Open Sans"/>
                <a:ea typeface="Open Sans"/>
                <a:cs typeface="Open Sans"/>
                <a:sym typeface="Open Sans"/>
              </a:rPr>
            </a:br>
            <a:endParaRPr sz="1800" b="0" i="0" u="none" strike="noStrike" cap="none" dirty="0">
              <a:solidFill>
                <a:schemeClr val="dk1"/>
              </a:solidFill>
              <a:highlight>
                <a:srgbClr val="FFFFFF"/>
              </a:highlight>
              <a:latin typeface="Open Sans"/>
              <a:ea typeface="Open Sans"/>
              <a:cs typeface="Open Sans"/>
              <a:sym typeface="Open Sans"/>
            </a:endParaRPr>
          </a:p>
          <a:p>
            <a:pPr marL="457200" marR="0" lvl="0" indent="-342900" algn="l" rtl="0">
              <a:lnSpc>
                <a:spcPct val="115000"/>
              </a:lnSpc>
              <a:spcBef>
                <a:spcPts val="0"/>
              </a:spcBef>
              <a:spcAft>
                <a:spcPts val="0"/>
              </a:spcAft>
              <a:buClr>
                <a:schemeClr val="dk1"/>
              </a:buClr>
              <a:buSzPts val="1800"/>
              <a:buFont typeface="Arial"/>
              <a:buChar char="●"/>
            </a:pPr>
            <a:r>
              <a:rPr lang="en-US" sz="1800" b="0" i="0" u="none" strike="noStrike" cap="none" dirty="0">
                <a:solidFill>
                  <a:schemeClr val="dk1"/>
                </a:solidFill>
                <a:highlight>
                  <a:srgbClr val="FFFFFF"/>
                </a:highlight>
                <a:latin typeface="Open Sans"/>
                <a:ea typeface="Open Sans"/>
                <a:cs typeface="Open Sans"/>
                <a:sym typeface="Open Sans"/>
              </a:rPr>
              <a:t>The reported number of people newly diagnosed with TB fell from 7.1 million in 2019 to 5.8 million in 2020. There was a partial recovery to 6.4 million in 2021, but this was still well below pre-pandemic levels. </a:t>
            </a:r>
            <a:r>
              <a:rPr lang="en-US" sz="1800" b="1" i="0" u="none" strike="noStrike" cap="none" dirty="0">
                <a:solidFill>
                  <a:schemeClr val="dk1"/>
                </a:solidFill>
                <a:highlight>
                  <a:srgbClr val="FFFFFF"/>
                </a:highlight>
                <a:latin typeface="Open Sans"/>
                <a:ea typeface="Open Sans"/>
                <a:cs typeface="Open Sans"/>
                <a:sym typeface="Open Sans"/>
              </a:rPr>
              <a:t>We are missing a huge number of people with TB.</a:t>
            </a:r>
            <a:endParaRPr sz="1800" b="1" i="0" u="none" strike="noStrike" cap="none" dirty="0">
              <a:solidFill>
                <a:schemeClr val="dk1"/>
              </a:solidFill>
              <a:highlight>
                <a:srgbClr val="FFFFFF"/>
              </a:highlight>
              <a:latin typeface="Open Sans"/>
              <a:ea typeface="Open Sans"/>
              <a:cs typeface="Open Sans"/>
              <a:sym typeface="Open Sans"/>
            </a:endParaRPr>
          </a:p>
        </p:txBody>
      </p:sp>
      <p:sp>
        <p:nvSpPr>
          <p:cNvPr id="3" name="TextBox 2">
            <a:extLst>
              <a:ext uri="{FF2B5EF4-FFF2-40B4-BE49-F238E27FC236}">
                <a16:creationId xmlns:a16="http://schemas.microsoft.com/office/drawing/2014/main" id="{BE54553E-B3CF-80CD-A08C-5D124F826A5B}"/>
              </a:ext>
            </a:extLst>
          </p:cNvPr>
          <p:cNvSpPr txBox="1"/>
          <p:nvPr/>
        </p:nvSpPr>
        <p:spPr>
          <a:xfrm>
            <a:off x="127468" y="4733386"/>
            <a:ext cx="4926666" cy="307777"/>
          </a:xfrm>
          <a:prstGeom prst="rect">
            <a:avLst/>
          </a:prstGeom>
          <a:noFill/>
        </p:spPr>
        <p:txBody>
          <a:bodyPr wrap="square">
            <a:spAutoFit/>
          </a:bodyPr>
          <a:lstStyle/>
          <a:p>
            <a:r>
              <a:rPr lang="en-US" sz="1400" b="1" i="1" dirty="0">
                <a:solidFill>
                  <a:schemeClr val="dk1"/>
                </a:solidFill>
                <a:latin typeface="Open Sans"/>
                <a:ea typeface="Open Sans"/>
                <a:cs typeface="Open Sans"/>
                <a:sym typeface="Open Sans"/>
                <a:hlinkClick r:id="rId4"/>
              </a:rPr>
              <a:t>World Health Organization Global TB Report, Oct. 2022</a:t>
            </a:r>
            <a:endParaRPr lang="en-US"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5" name="Google Shape;405;g14fca40d3c8_0_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406" name="Google Shape;406;g14fca40d3c8_0_2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4" name="Picture 3" descr="A picture containing text&#10;&#10;Description automatically generated">
            <a:extLst>
              <a:ext uri="{FF2B5EF4-FFF2-40B4-BE49-F238E27FC236}">
                <a16:creationId xmlns:a16="http://schemas.microsoft.com/office/drawing/2014/main" id="{518D47DA-47B4-2B53-CC45-ACEFB8AABA8F}"/>
              </a:ext>
            </a:extLst>
          </p:cNvPr>
          <p:cNvPicPr>
            <a:picLocks noChangeAspect="1"/>
          </p:cNvPicPr>
          <p:nvPr/>
        </p:nvPicPr>
        <p:blipFill>
          <a:blip r:embed="rId4"/>
          <a:stretch>
            <a:fillRect/>
          </a:stretch>
        </p:blipFill>
        <p:spPr>
          <a:xfrm>
            <a:off x="0" y="0"/>
            <a:ext cx="6096000" cy="2438400"/>
          </a:xfrm>
          <a:prstGeom prst="rect">
            <a:avLst/>
          </a:prstGeom>
        </p:spPr>
      </p:pic>
      <p:pic>
        <p:nvPicPr>
          <p:cNvPr id="6" name="Picture 5">
            <a:extLst>
              <a:ext uri="{FF2B5EF4-FFF2-40B4-BE49-F238E27FC236}">
                <a16:creationId xmlns:a16="http://schemas.microsoft.com/office/drawing/2014/main" id="{AC931DBD-0C22-433A-79A6-213E5501A316}"/>
              </a:ext>
            </a:extLst>
          </p:cNvPr>
          <p:cNvPicPr>
            <a:picLocks noChangeAspect="1"/>
          </p:cNvPicPr>
          <p:nvPr/>
        </p:nvPicPr>
        <p:blipFill>
          <a:blip r:embed="rId5"/>
          <a:stretch>
            <a:fillRect/>
          </a:stretch>
        </p:blipFill>
        <p:spPr>
          <a:xfrm>
            <a:off x="715618" y="1635451"/>
            <a:ext cx="8599315" cy="3053844"/>
          </a:xfrm>
          <a:prstGeom prst="rect">
            <a:avLst/>
          </a:prstGeom>
        </p:spPr>
      </p:pic>
      <p:sp>
        <p:nvSpPr>
          <p:cNvPr id="3" name="TextBox 2">
            <a:extLst>
              <a:ext uri="{FF2B5EF4-FFF2-40B4-BE49-F238E27FC236}">
                <a16:creationId xmlns:a16="http://schemas.microsoft.com/office/drawing/2014/main" id="{BE54553E-B3CF-80CD-A08C-5D124F826A5B}"/>
              </a:ext>
            </a:extLst>
          </p:cNvPr>
          <p:cNvSpPr txBox="1"/>
          <p:nvPr/>
        </p:nvSpPr>
        <p:spPr>
          <a:xfrm>
            <a:off x="94943" y="4723462"/>
            <a:ext cx="9016532" cy="307777"/>
          </a:xfrm>
          <a:prstGeom prst="rect">
            <a:avLst/>
          </a:prstGeom>
          <a:noFill/>
        </p:spPr>
        <p:txBody>
          <a:bodyPr wrap="square">
            <a:spAutoFit/>
          </a:bodyPr>
          <a:lstStyle/>
          <a:p>
            <a:r>
              <a:rPr lang="en-US" sz="1400" b="1" i="1" dirty="0">
                <a:solidFill>
                  <a:schemeClr val="dk1"/>
                </a:solidFill>
                <a:latin typeface="Open Sans"/>
                <a:ea typeface="Open Sans"/>
                <a:cs typeface="Open Sans"/>
                <a:sym typeface="Open Sans"/>
                <a:hlinkClick r:id="rId6"/>
              </a:rPr>
              <a:t>Tuberculosis: The Unseen Pandemic</a:t>
            </a:r>
            <a:r>
              <a:rPr lang="en-US" sz="1400" b="1" i="1" dirty="0">
                <a:solidFill>
                  <a:schemeClr val="dk1"/>
                </a:solidFill>
                <a:latin typeface="Open Sans"/>
                <a:ea typeface="Open Sans"/>
                <a:cs typeface="Open Sans"/>
                <a:sym typeface="Open Sans"/>
              </a:rPr>
              <a:t> Peter Sands, Executive Director, The Global Fund</a:t>
            </a:r>
            <a:endParaRPr lang="en-US" i="1" dirty="0"/>
          </a:p>
        </p:txBody>
      </p:sp>
    </p:spTree>
    <p:extLst>
      <p:ext uri="{BB962C8B-B14F-4D97-AF65-F5344CB8AC3E}">
        <p14:creationId xmlns:p14="http://schemas.microsoft.com/office/powerpoint/2010/main" val="827744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390723" y="76200"/>
            <a:ext cx="7209845" cy="1102519"/>
          </a:xfrm>
        </p:spPr>
        <p:txBody>
          <a:bodyPr>
            <a:normAutofit/>
          </a:bodyPr>
          <a:lstStyle/>
          <a:p>
            <a:r>
              <a:rPr lang="en-US" sz="4000"/>
              <a:t>End TB Now Act (S.288, H.R.1776)</a:t>
            </a:r>
          </a:p>
        </p:txBody>
      </p:sp>
      <p:sp>
        <p:nvSpPr>
          <p:cNvPr id="3" name="Subtitle 2">
            <a:extLst>
              <a:ext uri="{FF2B5EF4-FFF2-40B4-BE49-F238E27FC236}">
                <a16:creationId xmlns:a16="http://schemas.microsoft.com/office/drawing/2014/main" id="{5A5C5488-E60D-18B6-E7AD-19287C482660}"/>
              </a:ext>
            </a:extLst>
          </p:cNvPr>
          <p:cNvSpPr>
            <a:spLocks noGrp="1"/>
          </p:cNvSpPr>
          <p:nvPr>
            <p:ph type="subTitle" idx="1"/>
          </p:nvPr>
        </p:nvSpPr>
        <p:spPr>
          <a:xfrm>
            <a:off x="133593" y="1178701"/>
            <a:ext cx="8332967" cy="3538330"/>
          </a:xfrm>
        </p:spPr>
        <p:txBody>
          <a:bodyPr>
            <a:normAutofit fontScale="40000" lnSpcReduction="20000"/>
          </a:bodyPr>
          <a:lstStyle/>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Requires the U.S. to establish bold goals for reaching the most vulnerable populations</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Strengthens U.S. bilateral coordination to develop comprehensive global TB response </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Catalyzes support for TB research and development (R&amp;D) </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Improves the capacity of countries and affected communities with high burdens of TB</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Requires annual reporting to Congress on U.S. TB activities and their impact</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Evaluates the performance of TB programs that are supported by U.S.</a:t>
            </a:r>
            <a:r>
              <a:rPr lang="en-US"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5" name="Google Shape;267;g14388b835e1_0_23" descr="Text, application&#10;&#10;Description automatically generated">
            <a:extLst>
              <a:ext uri="{FF2B5EF4-FFF2-40B4-BE49-F238E27FC236}">
                <a16:creationId xmlns:a16="http://schemas.microsoft.com/office/drawing/2014/main" id="{68B8E33C-DFBE-AB4A-F46B-59243D21CB2B}"/>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836494698"/>
      </p:ext>
    </p:extLst>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15" ma:contentTypeDescription="Create a new document." ma:contentTypeScope="" ma:versionID="d99419ccb87de9062e3613eeb4dbbf9a">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a2d6e9b1dd914967c20f3faffc045539"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8b53412-1335-4c00-b969-11b828cd7721}" ma:internalName="TaxCatchAll" ma:showField="CatchAllData" ma:web="f42ee926-7c83-4218-bf2b-8b85ac63f1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42ee926-7c83-4218-bf2b-8b85ac63f15d" xsi:nil="true"/>
    <lcf76f155ced4ddcb4097134ff3c332f xmlns="655ca6b8-0f94-4989-841e-604707552b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BC5CABB-6E53-4550-9859-7D1610EFB6BE}">
  <ds:schemaRefs>
    <ds:schemaRef ds:uri="http://schemas.microsoft.com/sharepoint/v3/contenttype/forms"/>
  </ds:schemaRefs>
</ds:datastoreItem>
</file>

<file path=customXml/itemProps2.xml><?xml version="1.0" encoding="utf-8"?>
<ds:datastoreItem xmlns:ds="http://schemas.openxmlformats.org/officeDocument/2006/customXml" ds:itemID="{6EC21EF4-7659-4BEF-81BC-F451446A831D}">
  <ds:schemaRefs>
    <ds:schemaRef ds:uri="655ca6b8-0f94-4989-841e-604707552b5c"/>
    <ds:schemaRef ds:uri="f42ee926-7c83-4218-bf2b-8b85ac63f1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E0C591A-30A2-47A0-84F5-21FBDCD4E4B2}">
  <ds:schemaRefs>
    <ds:schemaRef ds:uri="http://schemas.microsoft.com/office/2006/documentManagement/types"/>
    <ds:schemaRef ds:uri="http://purl.org/dc/terms/"/>
    <ds:schemaRef ds:uri="f42ee926-7c83-4218-bf2b-8b85ac63f15d"/>
    <ds:schemaRef ds:uri="http://schemas.openxmlformats.org/package/2006/metadata/core-properties"/>
    <ds:schemaRef ds:uri="http://schemas.microsoft.com/office/2006/metadata/properties"/>
    <ds:schemaRef ds:uri="http://purl.org/dc/elements/1.1/"/>
    <ds:schemaRef ds:uri="http://purl.org/dc/dcmitype/"/>
    <ds:schemaRef ds:uri="http://schemas.microsoft.com/office/infopath/2007/PartnerControls"/>
    <ds:schemaRef ds:uri="655ca6b8-0f94-4989-841e-604707552b5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1892</TotalTime>
  <Words>1869</Words>
  <Application>Microsoft Office PowerPoint</Application>
  <PresentationFormat>On-screen Show (16:9)</PresentationFormat>
  <Paragraphs>182</Paragraphs>
  <Slides>31</Slides>
  <Notes>22</Notes>
  <HiddenSlides>1</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Times New Roman</vt:lpstr>
      <vt:lpstr>Courier New</vt:lpstr>
      <vt:lpstr>Noto Sans Symbols</vt:lpstr>
      <vt:lpstr>Arial</vt:lpstr>
      <vt:lpstr>Open Sans</vt:lpstr>
      <vt:lpstr>Calibri</vt:lpstr>
      <vt:lpstr>Symbol</vt:lpstr>
      <vt:lpstr>Office Theme</vt:lpstr>
      <vt:lpstr>1_Office Theme</vt:lpstr>
      <vt:lpstr>PowerPoint Presentation</vt:lpstr>
      <vt:lpstr>Our Values &amp; Resources</vt:lpstr>
      <vt:lpstr>PowerPoint Presentation</vt:lpstr>
      <vt:lpstr>PowerPoint Presentation</vt:lpstr>
      <vt:lpstr>What do we care about TB?</vt:lpstr>
      <vt:lpstr>What do we care about TB?</vt:lpstr>
      <vt:lpstr>PowerPoint Presentation</vt:lpstr>
      <vt:lpstr>PowerPoint Presentation</vt:lpstr>
      <vt:lpstr>End TB Now Act (S.288, H.R.1776)</vt:lpstr>
      <vt:lpstr>We want to  pass the  End TB Now Act this year!</vt:lpstr>
      <vt:lpstr>What have you heard from your Representatives and Senators about TB?</vt:lpstr>
      <vt:lpstr>Advocacy Training: Speaking Powerfully for the End of Tuberculosis</vt:lpstr>
      <vt:lpstr>PowerPoint Presentation</vt:lpstr>
      <vt:lpstr>EPIC</vt:lpstr>
      <vt:lpstr>PowerPoint Presentation</vt:lpstr>
      <vt:lpstr>PowerPoint Presentation</vt:lpstr>
      <vt:lpstr>PowerPoint Presentation</vt:lpstr>
      <vt:lpstr>PowerPoint Presentation</vt:lpstr>
      <vt:lpstr>Make it personal!</vt:lpstr>
      <vt:lpstr>PowerPoint Presentation</vt:lpstr>
      <vt:lpstr>PowerPoint Presentation</vt:lpstr>
      <vt:lpstr>PowerPoint Presentation</vt:lpstr>
      <vt:lpstr>PowerPoint Presentation</vt:lpstr>
      <vt:lpstr>Develop your EPIC Laser Talk</vt:lpstr>
      <vt:lpstr>Tips for Delivering Your  EPIC Laser Talk:</vt:lpstr>
      <vt:lpstr>Advocacy Training: Requesting co-sponsors for the  End TB Now Act (S. 288 / H.R. 1776)</vt:lpstr>
      <vt:lpstr>PowerPoint Presentation</vt:lpstr>
      <vt:lpstr>UN High-Level Meeting on TB</vt:lpstr>
      <vt:lpstr>Global Allies Program Coaching Support </vt:lpstr>
      <vt:lpstr> - Next GAP Webinar:  June 8- 8:30 PM ET https://bit.ly/GAP2023Webinars     - RESULTS Global Policy Forum – Thursday, May 18 9:00PM ET Speaker: Selamawit Bekele, Manager, RESULTS Global Health Partnerships will continue our important discussion about combatting tuberculosis around the world   - Peace Corps Upcoming Events  Missed a webinar? Watch past webinars at the organizational partners page on our website.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Patterson</dc:creator>
  <cp:lastModifiedBy>Karyne Bury</cp:lastModifiedBy>
  <cp:revision>2</cp:revision>
  <dcterms:created xsi:type="dcterms:W3CDTF">2021-04-20T20:20:28Z</dcterms:created>
  <dcterms:modified xsi:type="dcterms:W3CDTF">2023-05-12T00:26:56Z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MediaServiceImageTags">
    <vt:lpwstr/>
  </property>
</Properties>
</file>