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84" r:id="rId6"/>
    <p:sldMasterId id="2147483695" r:id="rId7"/>
    <p:sldMasterId id="2147483760" r:id="rId8"/>
  </p:sldMasterIdLst>
  <p:notesMasterIdLst>
    <p:notesMasterId r:id="rId35"/>
  </p:notesMasterIdLst>
  <p:handoutMasterIdLst>
    <p:handoutMasterId r:id="rId36"/>
  </p:handoutMasterIdLst>
  <p:sldIdLst>
    <p:sldId id="259" r:id="rId9"/>
    <p:sldId id="783" r:id="rId10"/>
    <p:sldId id="803" r:id="rId11"/>
    <p:sldId id="776" r:id="rId12"/>
    <p:sldId id="800" r:id="rId13"/>
    <p:sldId id="756" r:id="rId14"/>
    <p:sldId id="770" r:id="rId15"/>
    <p:sldId id="622" r:id="rId16"/>
    <p:sldId id="786" r:id="rId17"/>
    <p:sldId id="804" r:id="rId18"/>
    <p:sldId id="805" r:id="rId19"/>
    <p:sldId id="777" r:id="rId20"/>
    <p:sldId id="806" r:id="rId21"/>
    <p:sldId id="753" r:id="rId22"/>
    <p:sldId id="795" r:id="rId23"/>
    <p:sldId id="787" r:id="rId24"/>
    <p:sldId id="807" r:id="rId25"/>
    <p:sldId id="801" r:id="rId26"/>
    <p:sldId id="808" r:id="rId27"/>
    <p:sldId id="746" r:id="rId28"/>
    <p:sldId id="802" r:id="rId29"/>
    <p:sldId id="781" r:id="rId30"/>
    <p:sldId id="257" r:id="rId31"/>
    <p:sldId id="652" r:id="rId32"/>
    <p:sldId id="799" r:id="rId33"/>
    <p:sldId id="515"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9FA1"/>
    <a:srgbClr val="B01F2D"/>
    <a:srgbClr val="C00000"/>
    <a:srgbClr val="58585B"/>
    <a:srgbClr val="B02D1F"/>
    <a:srgbClr val="006600"/>
    <a:srgbClr val="F76143"/>
    <a:srgbClr val="F4330C"/>
    <a:srgbClr val="89898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311" autoAdjust="0"/>
    <p:restoredTop sz="65597" autoAdjust="0"/>
  </p:normalViewPr>
  <p:slideViewPr>
    <p:cSldViewPr snapToGrid="0" snapToObjects="1">
      <p:cViewPr varScale="1">
        <p:scale>
          <a:sx n="82" d="100"/>
          <a:sy n="82" d="100"/>
        </p:scale>
        <p:origin x="168"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CDF29-D0B6-430A-BAF1-ED7F7F460672}"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AF1FE67F-9490-4034-A583-86FC2D1DF6F0}">
      <dgm:prSet/>
      <dgm:spPr/>
      <dgm:t>
        <a:bodyPr/>
        <a:lstStyle/>
        <a:p>
          <a:pPr>
            <a:defRPr cap="all"/>
          </a:pPr>
          <a:r>
            <a:rPr lang="en-US" i="1"/>
            <a:t>On the webinar? Unmute by clicking the microphone.</a:t>
          </a:r>
          <a:endParaRPr lang="en-US"/>
        </a:p>
      </dgm:t>
    </dgm:pt>
    <dgm:pt modelId="{B9DA6715-FD20-4D40-8775-5F6ED503F08B}" type="parTrans" cxnId="{E8DCD3B8-9FAF-4635-B4F7-EE193F9BE0A1}">
      <dgm:prSet/>
      <dgm:spPr/>
      <dgm:t>
        <a:bodyPr/>
        <a:lstStyle/>
        <a:p>
          <a:endParaRPr lang="en-US"/>
        </a:p>
      </dgm:t>
    </dgm:pt>
    <dgm:pt modelId="{2567D964-B2D4-463F-8991-7CA903EFDF2D}" type="sibTrans" cxnId="{E8DCD3B8-9FAF-4635-B4F7-EE193F9BE0A1}">
      <dgm:prSet/>
      <dgm:spPr/>
      <dgm:t>
        <a:bodyPr/>
        <a:lstStyle/>
        <a:p>
          <a:endParaRPr lang="en-US"/>
        </a:p>
      </dgm:t>
    </dgm:pt>
    <dgm:pt modelId="{3BC85E71-1C12-4D60-AAB0-714752D25ACA}">
      <dgm:prSet/>
      <dgm:spPr/>
      <dgm:t>
        <a:bodyPr/>
        <a:lstStyle/>
        <a:p>
          <a:pPr>
            <a:defRPr cap="all"/>
          </a:pPr>
          <a:r>
            <a:rPr lang="en-US" i="1"/>
            <a:t>On by phone? Unmute by hitting *6.</a:t>
          </a:r>
          <a:endParaRPr lang="en-US"/>
        </a:p>
      </dgm:t>
    </dgm:pt>
    <dgm:pt modelId="{B70C6B33-FDB8-4EEC-AE1A-A00452FAB670}" type="parTrans" cxnId="{75EF6A92-E636-4861-AFAA-C133EE131F43}">
      <dgm:prSet/>
      <dgm:spPr/>
      <dgm:t>
        <a:bodyPr/>
        <a:lstStyle/>
        <a:p>
          <a:endParaRPr lang="en-US"/>
        </a:p>
      </dgm:t>
    </dgm:pt>
    <dgm:pt modelId="{AEDA2A5F-8CC8-4701-9875-29E70817BE91}" type="sibTrans" cxnId="{75EF6A92-E636-4861-AFAA-C133EE131F43}">
      <dgm:prSet/>
      <dgm:spPr/>
      <dgm:t>
        <a:bodyPr/>
        <a:lstStyle/>
        <a:p>
          <a:endParaRPr lang="en-US"/>
        </a:p>
      </dgm:t>
    </dgm:pt>
    <dgm:pt modelId="{D90BB9B1-4D2D-42BC-882E-D6F66194EDC2}">
      <dgm:prSet/>
      <dgm:spPr/>
      <dgm:t>
        <a:bodyPr/>
        <a:lstStyle/>
        <a:p>
          <a:pPr>
            <a:defRPr cap="all"/>
          </a:pPr>
          <a:r>
            <a:rPr lang="en-US" i="1"/>
            <a:t>If you are not speaking, please stay muted.</a:t>
          </a:r>
          <a:endParaRPr lang="en-US"/>
        </a:p>
      </dgm:t>
    </dgm:pt>
    <dgm:pt modelId="{7BDDB9C3-5CC5-4A48-BD9F-F3D9AA5F0A60}" type="parTrans" cxnId="{E164D48C-1414-4F22-80F8-1BF7FA644068}">
      <dgm:prSet/>
      <dgm:spPr/>
      <dgm:t>
        <a:bodyPr/>
        <a:lstStyle/>
        <a:p>
          <a:endParaRPr lang="en-US"/>
        </a:p>
      </dgm:t>
    </dgm:pt>
    <dgm:pt modelId="{8E984BD7-305E-40B9-A974-1E792793C292}" type="sibTrans" cxnId="{E164D48C-1414-4F22-80F8-1BF7FA644068}">
      <dgm:prSet/>
      <dgm:spPr/>
      <dgm:t>
        <a:bodyPr/>
        <a:lstStyle/>
        <a:p>
          <a:endParaRPr lang="en-US"/>
        </a:p>
      </dgm:t>
    </dgm:pt>
    <dgm:pt modelId="{D7BE4765-2485-47A3-9DD1-C40DF09230FD}" type="pres">
      <dgm:prSet presAssocID="{3F4CDF29-D0B6-430A-BAF1-ED7F7F460672}" presName="root" presStyleCnt="0">
        <dgm:presLayoutVars>
          <dgm:dir/>
          <dgm:resizeHandles val="exact"/>
        </dgm:presLayoutVars>
      </dgm:prSet>
      <dgm:spPr/>
    </dgm:pt>
    <dgm:pt modelId="{54E46AB5-1BFF-4776-9C9B-8056D9B7E5F6}" type="pres">
      <dgm:prSet presAssocID="{AF1FE67F-9490-4034-A583-86FC2D1DF6F0}" presName="compNode" presStyleCnt="0"/>
      <dgm:spPr/>
    </dgm:pt>
    <dgm:pt modelId="{55349F07-C6AD-4E9D-9CB0-7EFF24816F60}" type="pres">
      <dgm:prSet presAssocID="{AF1FE67F-9490-4034-A583-86FC2D1DF6F0}" presName="iconBgRect" presStyleLbl="bgShp" presStyleIdx="0" presStyleCnt="3"/>
      <dgm:spPr/>
    </dgm:pt>
    <dgm:pt modelId="{0EE6D412-6EDC-4D5F-A30B-03745B1822FB}" type="pres">
      <dgm:prSet presAssocID="{AF1FE67F-9490-4034-A583-86FC2D1DF6F0}"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Setting"/>
        </a:ext>
      </dgm:extLst>
    </dgm:pt>
    <dgm:pt modelId="{FFD17FBA-8F06-4EA2-BAB0-DB57CF92BC2D}" type="pres">
      <dgm:prSet presAssocID="{AF1FE67F-9490-4034-A583-86FC2D1DF6F0}" presName="spaceRect" presStyleCnt="0"/>
      <dgm:spPr/>
    </dgm:pt>
    <dgm:pt modelId="{96EBD1F6-5CF8-4C90-B63C-C6F0DCB47E96}" type="pres">
      <dgm:prSet presAssocID="{AF1FE67F-9490-4034-A583-86FC2D1DF6F0}" presName="textRect" presStyleLbl="revTx" presStyleIdx="0" presStyleCnt="3">
        <dgm:presLayoutVars>
          <dgm:chMax val="1"/>
          <dgm:chPref val="1"/>
        </dgm:presLayoutVars>
      </dgm:prSet>
      <dgm:spPr/>
    </dgm:pt>
    <dgm:pt modelId="{8A01FF06-9172-4559-B91D-2D56398CC9DF}" type="pres">
      <dgm:prSet presAssocID="{2567D964-B2D4-463F-8991-7CA903EFDF2D}" presName="sibTrans" presStyleCnt="0"/>
      <dgm:spPr/>
    </dgm:pt>
    <dgm:pt modelId="{C6BBA0BA-5716-4F3F-A94C-8F4E731CC263}" type="pres">
      <dgm:prSet presAssocID="{3BC85E71-1C12-4D60-AAB0-714752D25ACA}" presName="compNode" presStyleCnt="0"/>
      <dgm:spPr/>
    </dgm:pt>
    <dgm:pt modelId="{1530EE86-75EE-46FE-B9AF-387E09C5E3F7}" type="pres">
      <dgm:prSet presAssocID="{3BC85E71-1C12-4D60-AAB0-714752D25ACA}" presName="iconBgRect" presStyleLbl="bgShp" presStyleIdx="1" presStyleCnt="3"/>
      <dgm:spPr/>
    </dgm:pt>
    <dgm:pt modelId="{3FF6864C-2A48-458E-8528-F7E6D5A9D68F}" type="pres">
      <dgm:prSet presAssocID="{3BC85E71-1C12-4D60-AAB0-714752D25ACA}"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9A279329-B9A5-44D5-A7E3-216E098D5FF4}" type="pres">
      <dgm:prSet presAssocID="{3BC85E71-1C12-4D60-AAB0-714752D25ACA}" presName="spaceRect" presStyleCnt="0"/>
      <dgm:spPr/>
    </dgm:pt>
    <dgm:pt modelId="{9916D8D6-679C-4663-BDBE-AA36365C24FF}" type="pres">
      <dgm:prSet presAssocID="{3BC85E71-1C12-4D60-AAB0-714752D25ACA}" presName="textRect" presStyleLbl="revTx" presStyleIdx="1" presStyleCnt="3">
        <dgm:presLayoutVars>
          <dgm:chMax val="1"/>
          <dgm:chPref val="1"/>
        </dgm:presLayoutVars>
      </dgm:prSet>
      <dgm:spPr/>
    </dgm:pt>
    <dgm:pt modelId="{E2AA1587-3069-4087-AB8F-9899DCF769AE}" type="pres">
      <dgm:prSet presAssocID="{AEDA2A5F-8CC8-4701-9875-29E70817BE91}" presName="sibTrans" presStyleCnt="0"/>
      <dgm:spPr/>
    </dgm:pt>
    <dgm:pt modelId="{5DE56BA8-28F9-436D-A76B-68DF55FE619A}" type="pres">
      <dgm:prSet presAssocID="{D90BB9B1-4D2D-42BC-882E-D6F66194EDC2}" presName="compNode" presStyleCnt="0"/>
      <dgm:spPr/>
    </dgm:pt>
    <dgm:pt modelId="{373FA424-180E-44D8-A6CE-C1B23081DF0F}" type="pres">
      <dgm:prSet presAssocID="{D90BB9B1-4D2D-42BC-882E-D6F66194EDC2}" presName="iconBgRect" presStyleLbl="bgShp" presStyleIdx="2" presStyleCnt="3"/>
      <dgm:spPr/>
    </dgm:pt>
    <dgm:pt modelId="{E0495921-CFEA-49B1-99BD-C50299077A4E}" type="pres">
      <dgm:prSet presAssocID="{D90BB9B1-4D2D-42BC-882E-D6F66194EDC2}"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6DB41B67-948B-4EBE-BEC6-9C92CF03AE8D}" type="pres">
      <dgm:prSet presAssocID="{D90BB9B1-4D2D-42BC-882E-D6F66194EDC2}" presName="spaceRect" presStyleCnt="0"/>
      <dgm:spPr/>
    </dgm:pt>
    <dgm:pt modelId="{F1DEF9A1-F45F-4897-9769-ED4B423CE2AC}" type="pres">
      <dgm:prSet presAssocID="{D90BB9B1-4D2D-42BC-882E-D6F66194EDC2}" presName="textRect" presStyleLbl="revTx" presStyleIdx="2" presStyleCnt="3">
        <dgm:presLayoutVars>
          <dgm:chMax val="1"/>
          <dgm:chPref val="1"/>
        </dgm:presLayoutVars>
      </dgm:prSet>
      <dgm:spPr/>
    </dgm:pt>
  </dgm:ptLst>
  <dgm:cxnLst>
    <dgm:cxn modelId="{90D1E827-E326-4794-97B1-46C5F09AE13D}" type="presOf" srcId="{AF1FE67F-9490-4034-A583-86FC2D1DF6F0}" destId="{96EBD1F6-5CF8-4C90-B63C-C6F0DCB47E96}" srcOrd="0" destOrd="0" presId="urn:microsoft.com/office/officeart/2018/5/layout/IconCircleLabelList"/>
    <dgm:cxn modelId="{1F85F42B-EA34-4789-9933-29E6567638AB}" type="presOf" srcId="{3BC85E71-1C12-4D60-AAB0-714752D25ACA}" destId="{9916D8D6-679C-4663-BDBE-AA36365C24FF}" srcOrd="0" destOrd="0" presId="urn:microsoft.com/office/officeart/2018/5/layout/IconCircleLabelList"/>
    <dgm:cxn modelId="{9B17B160-5098-4228-9614-453B02DC1879}" type="presOf" srcId="{3F4CDF29-D0B6-430A-BAF1-ED7F7F460672}" destId="{D7BE4765-2485-47A3-9DD1-C40DF09230FD}" srcOrd="0" destOrd="0" presId="urn:microsoft.com/office/officeart/2018/5/layout/IconCircleLabelList"/>
    <dgm:cxn modelId="{E164D48C-1414-4F22-80F8-1BF7FA644068}" srcId="{3F4CDF29-D0B6-430A-BAF1-ED7F7F460672}" destId="{D90BB9B1-4D2D-42BC-882E-D6F66194EDC2}" srcOrd="2" destOrd="0" parTransId="{7BDDB9C3-5CC5-4A48-BD9F-F3D9AA5F0A60}" sibTransId="{8E984BD7-305E-40B9-A974-1E792793C292}"/>
    <dgm:cxn modelId="{75EF6A92-E636-4861-AFAA-C133EE131F43}" srcId="{3F4CDF29-D0B6-430A-BAF1-ED7F7F460672}" destId="{3BC85E71-1C12-4D60-AAB0-714752D25ACA}" srcOrd="1" destOrd="0" parTransId="{B70C6B33-FDB8-4EEC-AE1A-A00452FAB670}" sibTransId="{AEDA2A5F-8CC8-4701-9875-29E70817BE91}"/>
    <dgm:cxn modelId="{D47DAAAE-B312-4A86-A2EC-53EA67E8D598}" type="presOf" srcId="{D90BB9B1-4D2D-42BC-882E-D6F66194EDC2}" destId="{F1DEF9A1-F45F-4897-9769-ED4B423CE2AC}" srcOrd="0" destOrd="0" presId="urn:microsoft.com/office/officeart/2018/5/layout/IconCircleLabelList"/>
    <dgm:cxn modelId="{E8DCD3B8-9FAF-4635-B4F7-EE193F9BE0A1}" srcId="{3F4CDF29-D0B6-430A-BAF1-ED7F7F460672}" destId="{AF1FE67F-9490-4034-A583-86FC2D1DF6F0}" srcOrd="0" destOrd="0" parTransId="{B9DA6715-FD20-4D40-8775-5F6ED503F08B}" sibTransId="{2567D964-B2D4-463F-8991-7CA903EFDF2D}"/>
    <dgm:cxn modelId="{291477F5-8F3A-4342-9648-592AC71FE9CC}" type="presParOf" srcId="{D7BE4765-2485-47A3-9DD1-C40DF09230FD}" destId="{54E46AB5-1BFF-4776-9C9B-8056D9B7E5F6}" srcOrd="0" destOrd="0" presId="urn:microsoft.com/office/officeart/2018/5/layout/IconCircleLabelList"/>
    <dgm:cxn modelId="{23D81070-7A3E-4CA7-966A-0CD4C1E2FA78}" type="presParOf" srcId="{54E46AB5-1BFF-4776-9C9B-8056D9B7E5F6}" destId="{55349F07-C6AD-4E9D-9CB0-7EFF24816F60}" srcOrd="0" destOrd="0" presId="urn:microsoft.com/office/officeart/2018/5/layout/IconCircleLabelList"/>
    <dgm:cxn modelId="{E1C68671-4A4B-4E67-9C85-D51749783038}" type="presParOf" srcId="{54E46AB5-1BFF-4776-9C9B-8056D9B7E5F6}" destId="{0EE6D412-6EDC-4D5F-A30B-03745B1822FB}" srcOrd="1" destOrd="0" presId="urn:microsoft.com/office/officeart/2018/5/layout/IconCircleLabelList"/>
    <dgm:cxn modelId="{9531C89C-69BA-4323-98EB-5CBC6A9CC5CB}" type="presParOf" srcId="{54E46AB5-1BFF-4776-9C9B-8056D9B7E5F6}" destId="{FFD17FBA-8F06-4EA2-BAB0-DB57CF92BC2D}" srcOrd="2" destOrd="0" presId="urn:microsoft.com/office/officeart/2018/5/layout/IconCircleLabelList"/>
    <dgm:cxn modelId="{AC31E205-20C4-46BF-A07E-0C529206FD58}" type="presParOf" srcId="{54E46AB5-1BFF-4776-9C9B-8056D9B7E5F6}" destId="{96EBD1F6-5CF8-4C90-B63C-C6F0DCB47E96}" srcOrd="3" destOrd="0" presId="urn:microsoft.com/office/officeart/2018/5/layout/IconCircleLabelList"/>
    <dgm:cxn modelId="{5151BBA7-74A4-4F2E-96BD-8C35AA22FDF3}" type="presParOf" srcId="{D7BE4765-2485-47A3-9DD1-C40DF09230FD}" destId="{8A01FF06-9172-4559-B91D-2D56398CC9DF}" srcOrd="1" destOrd="0" presId="urn:microsoft.com/office/officeart/2018/5/layout/IconCircleLabelList"/>
    <dgm:cxn modelId="{D34D8C2A-B94A-4835-8A24-62B3F25B8DFE}" type="presParOf" srcId="{D7BE4765-2485-47A3-9DD1-C40DF09230FD}" destId="{C6BBA0BA-5716-4F3F-A94C-8F4E731CC263}" srcOrd="2" destOrd="0" presId="urn:microsoft.com/office/officeart/2018/5/layout/IconCircleLabelList"/>
    <dgm:cxn modelId="{57754959-E731-491B-A1E2-F1FC6A1DD73C}" type="presParOf" srcId="{C6BBA0BA-5716-4F3F-A94C-8F4E731CC263}" destId="{1530EE86-75EE-46FE-B9AF-387E09C5E3F7}" srcOrd="0" destOrd="0" presId="urn:microsoft.com/office/officeart/2018/5/layout/IconCircleLabelList"/>
    <dgm:cxn modelId="{F7CE6767-E771-4F8F-9994-1691E4544D56}" type="presParOf" srcId="{C6BBA0BA-5716-4F3F-A94C-8F4E731CC263}" destId="{3FF6864C-2A48-458E-8528-F7E6D5A9D68F}" srcOrd="1" destOrd="0" presId="urn:microsoft.com/office/officeart/2018/5/layout/IconCircleLabelList"/>
    <dgm:cxn modelId="{FD4CAD26-0D5A-4B09-83C5-B68BD7880DF0}" type="presParOf" srcId="{C6BBA0BA-5716-4F3F-A94C-8F4E731CC263}" destId="{9A279329-B9A5-44D5-A7E3-216E098D5FF4}" srcOrd="2" destOrd="0" presId="urn:microsoft.com/office/officeart/2018/5/layout/IconCircleLabelList"/>
    <dgm:cxn modelId="{33409CC1-4FF3-4B17-8D5D-8739989778DF}" type="presParOf" srcId="{C6BBA0BA-5716-4F3F-A94C-8F4E731CC263}" destId="{9916D8D6-679C-4663-BDBE-AA36365C24FF}" srcOrd="3" destOrd="0" presId="urn:microsoft.com/office/officeart/2018/5/layout/IconCircleLabelList"/>
    <dgm:cxn modelId="{63620EA8-10B0-479E-A410-73DEB0D488EC}" type="presParOf" srcId="{D7BE4765-2485-47A3-9DD1-C40DF09230FD}" destId="{E2AA1587-3069-4087-AB8F-9899DCF769AE}" srcOrd="3" destOrd="0" presId="urn:microsoft.com/office/officeart/2018/5/layout/IconCircleLabelList"/>
    <dgm:cxn modelId="{B608399D-8607-4A53-AE51-1EEEB6B68308}" type="presParOf" srcId="{D7BE4765-2485-47A3-9DD1-C40DF09230FD}" destId="{5DE56BA8-28F9-436D-A76B-68DF55FE619A}" srcOrd="4" destOrd="0" presId="urn:microsoft.com/office/officeart/2018/5/layout/IconCircleLabelList"/>
    <dgm:cxn modelId="{6AD00CD2-2C9B-4A58-A3FC-8D9F4DB3B890}" type="presParOf" srcId="{5DE56BA8-28F9-436D-A76B-68DF55FE619A}" destId="{373FA424-180E-44D8-A6CE-C1B23081DF0F}" srcOrd="0" destOrd="0" presId="urn:microsoft.com/office/officeart/2018/5/layout/IconCircleLabelList"/>
    <dgm:cxn modelId="{9BDECEEC-953C-4C06-8B6E-F2083C646A6D}" type="presParOf" srcId="{5DE56BA8-28F9-436D-A76B-68DF55FE619A}" destId="{E0495921-CFEA-49B1-99BD-C50299077A4E}" srcOrd="1" destOrd="0" presId="urn:microsoft.com/office/officeart/2018/5/layout/IconCircleLabelList"/>
    <dgm:cxn modelId="{CB69BB77-1047-43A1-BB8F-53E1696D7EBE}" type="presParOf" srcId="{5DE56BA8-28F9-436D-A76B-68DF55FE619A}" destId="{6DB41B67-948B-4EBE-BEC6-9C92CF03AE8D}" srcOrd="2" destOrd="0" presId="urn:microsoft.com/office/officeart/2018/5/layout/IconCircleLabelList"/>
    <dgm:cxn modelId="{F00918BA-5FF3-4BBF-B1BC-6EFDC762CB3B}" type="presParOf" srcId="{5DE56BA8-28F9-436D-A76B-68DF55FE619A}" destId="{F1DEF9A1-F45F-4897-9769-ED4B423CE2A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4CDF29-D0B6-430A-BAF1-ED7F7F460672}"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AF1FE67F-9490-4034-A583-86FC2D1DF6F0}">
      <dgm:prSet/>
      <dgm:spPr/>
      <dgm:t>
        <a:bodyPr/>
        <a:lstStyle/>
        <a:p>
          <a:pPr>
            <a:defRPr cap="all"/>
          </a:pPr>
          <a:r>
            <a:rPr lang="en-US" i="1" dirty="0"/>
            <a:t>On the webinar? Unmute by clicking the microphone.</a:t>
          </a:r>
          <a:endParaRPr lang="en-US" dirty="0"/>
        </a:p>
      </dgm:t>
    </dgm:pt>
    <dgm:pt modelId="{B9DA6715-FD20-4D40-8775-5F6ED503F08B}" type="parTrans" cxnId="{E8DCD3B8-9FAF-4635-B4F7-EE193F9BE0A1}">
      <dgm:prSet/>
      <dgm:spPr/>
      <dgm:t>
        <a:bodyPr/>
        <a:lstStyle/>
        <a:p>
          <a:endParaRPr lang="en-US"/>
        </a:p>
      </dgm:t>
    </dgm:pt>
    <dgm:pt modelId="{2567D964-B2D4-463F-8991-7CA903EFDF2D}" type="sibTrans" cxnId="{E8DCD3B8-9FAF-4635-B4F7-EE193F9BE0A1}">
      <dgm:prSet/>
      <dgm:spPr/>
      <dgm:t>
        <a:bodyPr/>
        <a:lstStyle/>
        <a:p>
          <a:endParaRPr lang="en-US"/>
        </a:p>
      </dgm:t>
    </dgm:pt>
    <dgm:pt modelId="{3BC85E71-1C12-4D60-AAB0-714752D25ACA}">
      <dgm:prSet/>
      <dgm:spPr/>
      <dgm:t>
        <a:bodyPr/>
        <a:lstStyle/>
        <a:p>
          <a:pPr>
            <a:defRPr cap="all"/>
          </a:pPr>
          <a:r>
            <a:rPr lang="en-US" i="1"/>
            <a:t>On by phone? Unmute by hitting *6.</a:t>
          </a:r>
          <a:endParaRPr lang="en-US"/>
        </a:p>
      </dgm:t>
    </dgm:pt>
    <dgm:pt modelId="{B70C6B33-FDB8-4EEC-AE1A-A00452FAB670}" type="parTrans" cxnId="{75EF6A92-E636-4861-AFAA-C133EE131F43}">
      <dgm:prSet/>
      <dgm:spPr/>
      <dgm:t>
        <a:bodyPr/>
        <a:lstStyle/>
        <a:p>
          <a:endParaRPr lang="en-US"/>
        </a:p>
      </dgm:t>
    </dgm:pt>
    <dgm:pt modelId="{AEDA2A5F-8CC8-4701-9875-29E70817BE91}" type="sibTrans" cxnId="{75EF6A92-E636-4861-AFAA-C133EE131F43}">
      <dgm:prSet/>
      <dgm:spPr/>
      <dgm:t>
        <a:bodyPr/>
        <a:lstStyle/>
        <a:p>
          <a:endParaRPr lang="en-US"/>
        </a:p>
      </dgm:t>
    </dgm:pt>
    <dgm:pt modelId="{D90BB9B1-4D2D-42BC-882E-D6F66194EDC2}">
      <dgm:prSet/>
      <dgm:spPr/>
      <dgm:t>
        <a:bodyPr/>
        <a:lstStyle/>
        <a:p>
          <a:pPr>
            <a:defRPr cap="all"/>
          </a:pPr>
          <a:r>
            <a:rPr lang="en-US" i="1"/>
            <a:t>If you are not speaking, please stay muted.</a:t>
          </a:r>
          <a:endParaRPr lang="en-US"/>
        </a:p>
      </dgm:t>
    </dgm:pt>
    <dgm:pt modelId="{7BDDB9C3-5CC5-4A48-BD9F-F3D9AA5F0A60}" type="parTrans" cxnId="{E164D48C-1414-4F22-80F8-1BF7FA644068}">
      <dgm:prSet/>
      <dgm:spPr/>
      <dgm:t>
        <a:bodyPr/>
        <a:lstStyle/>
        <a:p>
          <a:endParaRPr lang="en-US"/>
        </a:p>
      </dgm:t>
    </dgm:pt>
    <dgm:pt modelId="{8E984BD7-305E-40B9-A974-1E792793C292}" type="sibTrans" cxnId="{E164D48C-1414-4F22-80F8-1BF7FA644068}">
      <dgm:prSet/>
      <dgm:spPr/>
      <dgm:t>
        <a:bodyPr/>
        <a:lstStyle/>
        <a:p>
          <a:endParaRPr lang="en-US"/>
        </a:p>
      </dgm:t>
    </dgm:pt>
    <dgm:pt modelId="{D7BE4765-2485-47A3-9DD1-C40DF09230FD}" type="pres">
      <dgm:prSet presAssocID="{3F4CDF29-D0B6-430A-BAF1-ED7F7F460672}" presName="root" presStyleCnt="0">
        <dgm:presLayoutVars>
          <dgm:dir/>
          <dgm:resizeHandles val="exact"/>
        </dgm:presLayoutVars>
      </dgm:prSet>
      <dgm:spPr/>
    </dgm:pt>
    <dgm:pt modelId="{54E46AB5-1BFF-4776-9C9B-8056D9B7E5F6}" type="pres">
      <dgm:prSet presAssocID="{AF1FE67F-9490-4034-A583-86FC2D1DF6F0}" presName="compNode" presStyleCnt="0"/>
      <dgm:spPr/>
    </dgm:pt>
    <dgm:pt modelId="{55349F07-C6AD-4E9D-9CB0-7EFF24816F60}" type="pres">
      <dgm:prSet presAssocID="{AF1FE67F-9490-4034-A583-86FC2D1DF6F0}" presName="iconBgRect" presStyleLbl="bgShp" presStyleIdx="0" presStyleCnt="3"/>
      <dgm:spPr/>
    </dgm:pt>
    <dgm:pt modelId="{0EE6D412-6EDC-4D5F-A30B-03745B1822FB}" type="pres">
      <dgm:prSet presAssocID="{AF1FE67F-9490-4034-A583-86FC2D1DF6F0}"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Setting"/>
        </a:ext>
      </dgm:extLst>
    </dgm:pt>
    <dgm:pt modelId="{FFD17FBA-8F06-4EA2-BAB0-DB57CF92BC2D}" type="pres">
      <dgm:prSet presAssocID="{AF1FE67F-9490-4034-A583-86FC2D1DF6F0}" presName="spaceRect" presStyleCnt="0"/>
      <dgm:spPr/>
    </dgm:pt>
    <dgm:pt modelId="{96EBD1F6-5CF8-4C90-B63C-C6F0DCB47E96}" type="pres">
      <dgm:prSet presAssocID="{AF1FE67F-9490-4034-A583-86FC2D1DF6F0}" presName="textRect" presStyleLbl="revTx" presStyleIdx="0" presStyleCnt="3">
        <dgm:presLayoutVars>
          <dgm:chMax val="1"/>
          <dgm:chPref val="1"/>
        </dgm:presLayoutVars>
      </dgm:prSet>
      <dgm:spPr/>
    </dgm:pt>
    <dgm:pt modelId="{8A01FF06-9172-4559-B91D-2D56398CC9DF}" type="pres">
      <dgm:prSet presAssocID="{2567D964-B2D4-463F-8991-7CA903EFDF2D}" presName="sibTrans" presStyleCnt="0"/>
      <dgm:spPr/>
    </dgm:pt>
    <dgm:pt modelId="{C6BBA0BA-5716-4F3F-A94C-8F4E731CC263}" type="pres">
      <dgm:prSet presAssocID="{3BC85E71-1C12-4D60-AAB0-714752D25ACA}" presName="compNode" presStyleCnt="0"/>
      <dgm:spPr/>
    </dgm:pt>
    <dgm:pt modelId="{1530EE86-75EE-46FE-B9AF-387E09C5E3F7}" type="pres">
      <dgm:prSet presAssocID="{3BC85E71-1C12-4D60-AAB0-714752D25ACA}" presName="iconBgRect" presStyleLbl="bgShp" presStyleIdx="1" presStyleCnt="3"/>
      <dgm:spPr/>
    </dgm:pt>
    <dgm:pt modelId="{3FF6864C-2A48-458E-8528-F7E6D5A9D68F}" type="pres">
      <dgm:prSet presAssocID="{3BC85E71-1C12-4D60-AAB0-714752D25ACA}"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9A279329-B9A5-44D5-A7E3-216E098D5FF4}" type="pres">
      <dgm:prSet presAssocID="{3BC85E71-1C12-4D60-AAB0-714752D25ACA}" presName="spaceRect" presStyleCnt="0"/>
      <dgm:spPr/>
    </dgm:pt>
    <dgm:pt modelId="{9916D8D6-679C-4663-BDBE-AA36365C24FF}" type="pres">
      <dgm:prSet presAssocID="{3BC85E71-1C12-4D60-AAB0-714752D25ACA}" presName="textRect" presStyleLbl="revTx" presStyleIdx="1" presStyleCnt="3">
        <dgm:presLayoutVars>
          <dgm:chMax val="1"/>
          <dgm:chPref val="1"/>
        </dgm:presLayoutVars>
      </dgm:prSet>
      <dgm:spPr/>
    </dgm:pt>
    <dgm:pt modelId="{E2AA1587-3069-4087-AB8F-9899DCF769AE}" type="pres">
      <dgm:prSet presAssocID="{AEDA2A5F-8CC8-4701-9875-29E70817BE91}" presName="sibTrans" presStyleCnt="0"/>
      <dgm:spPr/>
    </dgm:pt>
    <dgm:pt modelId="{5DE56BA8-28F9-436D-A76B-68DF55FE619A}" type="pres">
      <dgm:prSet presAssocID="{D90BB9B1-4D2D-42BC-882E-D6F66194EDC2}" presName="compNode" presStyleCnt="0"/>
      <dgm:spPr/>
    </dgm:pt>
    <dgm:pt modelId="{373FA424-180E-44D8-A6CE-C1B23081DF0F}" type="pres">
      <dgm:prSet presAssocID="{D90BB9B1-4D2D-42BC-882E-D6F66194EDC2}" presName="iconBgRect" presStyleLbl="bgShp" presStyleIdx="2" presStyleCnt="3"/>
      <dgm:spPr/>
    </dgm:pt>
    <dgm:pt modelId="{E0495921-CFEA-49B1-99BD-C50299077A4E}" type="pres">
      <dgm:prSet presAssocID="{D90BB9B1-4D2D-42BC-882E-D6F66194EDC2}"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6DB41B67-948B-4EBE-BEC6-9C92CF03AE8D}" type="pres">
      <dgm:prSet presAssocID="{D90BB9B1-4D2D-42BC-882E-D6F66194EDC2}" presName="spaceRect" presStyleCnt="0"/>
      <dgm:spPr/>
    </dgm:pt>
    <dgm:pt modelId="{F1DEF9A1-F45F-4897-9769-ED4B423CE2AC}" type="pres">
      <dgm:prSet presAssocID="{D90BB9B1-4D2D-42BC-882E-D6F66194EDC2}" presName="textRect" presStyleLbl="revTx" presStyleIdx="2" presStyleCnt="3">
        <dgm:presLayoutVars>
          <dgm:chMax val="1"/>
          <dgm:chPref val="1"/>
        </dgm:presLayoutVars>
      </dgm:prSet>
      <dgm:spPr/>
    </dgm:pt>
  </dgm:ptLst>
  <dgm:cxnLst>
    <dgm:cxn modelId="{90D1E827-E326-4794-97B1-46C5F09AE13D}" type="presOf" srcId="{AF1FE67F-9490-4034-A583-86FC2D1DF6F0}" destId="{96EBD1F6-5CF8-4C90-B63C-C6F0DCB47E96}" srcOrd="0" destOrd="0" presId="urn:microsoft.com/office/officeart/2018/5/layout/IconCircleLabelList"/>
    <dgm:cxn modelId="{1F85F42B-EA34-4789-9933-29E6567638AB}" type="presOf" srcId="{3BC85E71-1C12-4D60-AAB0-714752D25ACA}" destId="{9916D8D6-679C-4663-BDBE-AA36365C24FF}" srcOrd="0" destOrd="0" presId="urn:microsoft.com/office/officeart/2018/5/layout/IconCircleLabelList"/>
    <dgm:cxn modelId="{9B17B160-5098-4228-9614-453B02DC1879}" type="presOf" srcId="{3F4CDF29-D0B6-430A-BAF1-ED7F7F460672}" destId="{D7BE4765-2485-47A3-9DD1-C40DF09230FD}" srcOrd="0" destOrd="0" presId="urn:microsoft.com/office/officeart/2018/5/layout/IconCircleLabelList"/>
    <dgm:cxn modelId="{E164D48C-1414-4F22-80F8-1BF7FA644068}" srcId="{3F4CDF29-D0B6-430A-BAF1-ED7F7F460672}" destId="{D90BB9B1-4D2D-42BC-882E-D6F66194EDC2}" srcOrd="2" destOrd="0" parTransId="{7BDDB9C3-5CC5-4A48-BD9F-F3D9AA5F0A60}" sibTransId="{8E984BD7-305E-40B9-A974-1E792793C292}"/>
    <dgm:cxn modelId="{75EF6A92-E636-4861-AFAA-C133EE131F43}" srcId="{3F4CDF29-D0B6-430A-BAF1-ED7F7F460672}" destId="{3BC85E71-1C12-4D60-AAB0-714752D25ACA}" srcOrd="1" destOrd="0" parTransId="{B70C6B33-FDB8-4EEC-AE1A-A00452FAB670}" sibTransId="{AEDA2A5F-8CC8-4701-9875-29E70817BE91}"/>
    <dgm:cxn modelId="{D47DAAAE-B312-4A86-A2EC-53EA67E8D598}" type="presOf" srcId="{D90BB9B1-4D2D-42BC-882E-D6F66194EDC2}" destId="{F1DEF9A1-F45F-4897-9769-ED4B423CE2AC}" srcOrd="0" destOrd="0" presId="urn:microsoft.com/office/officeart/2018/5/layout/IconCircleLabelList"/>
    <dgm:cxn modelId="{E8DCD3B8-9FAF-4635-B4F7-EE193F9BE0A1}" srcId="{3F4CDF29-D0B6-430A-BAF1-ED7F7F460672}" destId="{AF1FE67F-9490-4034-A583-86FC2D1DF6F0}" srcOrd="0" destOrd="0" parTransId="{B9DA6715-FD20-4D40-8775-5F6ED503F08B}" sibTransId="{2567D964-B2D4-463F-8991-7CA903EFDF2D}"/>
    <dgm:cxn modelId="{291477F5-8F3A-4342-9648-592AC71FE9CC}" type="presParOf" srcId="{D7BE4765-2485-47A3-9DD1-C40DF09230FD}" destId="{54E46AB5-1BFF-4776-9C9B-8056D9B7E5F6}" srcOrd="0" destOrd="0" presId="urn:microsoft.com/office/officeart/2018/5/layout/IconCircleLabelList"/>
    <dgm:cxn modelId="{23D81070-7A3E-4CA7-966A-0CD4C1E2FA78}" type="presParOf" srcId="{54E46AB5-1BFF-4776-9C9B-8056D9B7E5F6}" destId="{55349F07-C6AD-4E9D-9CB0-7EFF24816F60}" srcOrd="0" destOrd="0" presId="urn:microsoft.com/office/officeart/2018/5/layout/IconCircleLabelList"/>
    <dgm:cxn modelId="{E1C68671-4A4B-4E67-9C85-D51749783038}" type="presParOf" srcId="{54E46AB5-1BFF-4776-9C9B-8056D9B7E5F6}" destId="{0EE6D412-6EDC-4D5F-A30B-03745B1822FB}" srcOrd="1" destOrd="0" presId="urn:microsoft.com/office/officeart/2018/5/layout/IconCircleLabelList"/>
    <dgm:cxn modelId="{9531C89C-69BA-4323-98EB-5CBC6A9CC5CB}" type="presParOf" srcId="{54E46AB5-1BFF-4776-9C9B-8056D9B7E5F6}" destId="{FFD17FBA-8F06-4EA2-BAB0-DB57CF92BC2D}" srcOrd="2" destOrd="0" presId="urn:microsoft.com/office/officeart/2018/5/layout/IconCircleLabelList"/>
    <dgm:cxn modelId="{AC31E205-20C4-46BF-A07E-0C529206FD58}" type="presParOf" srcId="{54E46AB5-1BFF-4776-9C9B-8056D9B7E5F6}" destId="{96EBD1F6-5CF8-4C90-B63C-C6F0DCB47E96}" srcOrd="3" destOrd="0" presId="urn:microsoft.com/office/officeart/2018/5/layout/IconCircleLabelList"/>
    <dgm:cxn modelId="{5151BBA7-74A4-4F2E-96BD-8C35AA22FDF3}" type="presParOf" srcId="{D7BE4765-2485-47A3-9DD1-C40DF09230FD}" destId="{8A01FF06-9172-4559-B91D-2D56398CC9DF}" srcOrd="1" destOrd="0" presId="urn:microsoft.com/office/officeart/2018/5/layout/IconCircleLabelList"/>
    <dgm:cxn modelId="{D34D8C2A-B94A-4835-8A24-62B3F25B8DFE}" type="presParOf" srcId="{D7BE4765-2485-47A3-9DD1-C40DF09230FD}" destId="{C6BBA0BA-5716-4F3F-A94C-8F4E731CC263}" srcOrd="2" destOrd="0" presId="urn:microsoft.com/office/officeart/2018/5/layout/IconCircleLabelList"/>
    <dgm:cxn modelId="{57754959-E731-491B-A1E2-F1FC6A1DD73C}" type="presParOf" srcId="{C6BBA0BA-5716-4F3F-A94C-8F4E731CC263}" destId="{1530EE86-75EE-46FE-B9AF-387E09C5E3F7}" srcOrd="0" destOrd="0" presId="urn:microsoft.com/office/officeart/2018/5/layout/IconCircleLabelList"/>
    <dgm:cxn modelId="{F7CE6767-E771-4F8F-9994-1691E4544D56}" type="presParOf" srcId="{C6BBA0BA-5716-4F3F-A94C-8F4E731CC263}" destId="{3FF6864C-2A48-458E-8528-F7E6D5A9D68F}" srcOrd="1" destOrd="0" presId="urn:microsoft.com/office/officeart/2018/5/layout/IconCircleLabelList"/>
    <dgm:cxn modelId="{FD4CAD26-0D5A-4B09-83C5-B68BD7880DF0}" type="presParOf" srcId="{C6BBA0BA-5716-4F3F-A94C-8F4E731CC263}" destId="{9A279329-B9A5-44D5-A7E3-216E098D5FF4}" srcOrd="2" destOrd="0" presId="urn:microsoft.com/office/officeart/2018/5/layout/IconCircleLabelList"/>
    <dgm:cxn modelId="{33409CC1-4FF3-4B17-8D5D-8739989778DF}" type="presParOf" srcId="{C6BBA0BA-5716-4F3F-A94C-8F4E731CC263}" destId="{9916D8D6-679C-4663-BDBE-AA36365C24FF}" srcOrd="3" destOrd="0" presId="urn:microsoft.com/office/officeart/2018/5/layout/IconCircleLabelList"/>
    <dgm:cxn modelId="{63620EA8-10B0-479E-A410-73DEB0D488EC}" type="presParOf" srcId="{D7BE4765-2485-47A3-9DD1-C40DF09230FD}" destId="{E2AA1587-3069-4087-AB8F-9899DCF769AE}" srcOrd="3" destOrd="0" presId="urn:microsoft.com/office/officeart/2018/5/layout/IconCircleLabelList"/>
    <dgm:cxn modelId="{B608399D-8607-4A53-AE51-1EEEB6B68308}" type="presParOf" srcId="{D7BE4765-2485-47A3-9DD1-C40DF09230FD}" destId="{5DE56BA8-28F9-436D-A76B-68DF55FE619A}" srcOrd="4" destOrd="0" presId="urn:microsoft.com/office/officeart/2018/5/layout/IconCircleLabelList"/>
    <dgm:cxn modelId="{6AD00CD2-2C9B-4A58-A3FC-8D9F4DB3B890}" type="presParOf" srcId="{5DE56BA8-28F9-436D-A76B-68DF55FE619A}" destId="{373FA424-180E-44D8-A6CE-C1B23081DF0F}" srcOrd="0" destOrd="0" presId="urn:microsoft.com/office/officeart/2018/5/layout/IconCircleLabelList"/>
    <dgm:cxn modelId="{9BDECEEC-953C-4C06-8B6E-F2083C646A6D}" type="presParOf" srcId="{5DE56BA8-28F9-436D-A76B-68DF55FE619A}" destId="{E0495921-CFEA-49B1-99BD-C50299077A4E}" srcOrd="1" destOrd="0" presId="urn:microsoft.com/office/officeart/2018/5/layout/IconCircleLabelList"/>
    <dgm:cxn modelId="{CB69BB77-1047-43A1-BB8F-53E1696D7EBE}" type="presParOf" srcId="{5DE56BA8-28F9-436D-A76B-68DF55FE619A}" destId="{6DB41B67-948B-4EBE-BEC6-9C92CF03AE8D}" srcOrd="2" destOrd="0" presId="urn:microsoft.com/office/officeart/2018/5/layout/IconCircleLabelList"/>
    <dgm:cxn modelId="{F00918BA-5FF3-4BBF-B1BC-6EFDC762CB3B}" type="presParOf" srcId="{5DE56BA8-28F9-436D-A76B-68DF55FE619A}" destId="{F1DEF9A1-F45F-4897-9769-ED4B423CE2A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49F07-C6AD-4E9D-9CB0-7EFF24816F60}">
      <dsp:nvSpPr>
        <dsp:cNvPr id="0" name=""/>
        <dsp:cNvSpPr/>
      </dsp:nvSpPr>
      <dsp:spPr>
        <a:xfrm>
          <a:off x="530099" y="893169"/>
          <a:ext cx="1406812" cy="140681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EE6D412-6EDC-4D5F-A30B-03745B1822FB}">
      <dsp:nvSpPr>
        <dsp:cNvPr id="0" name=""/>
        <dsp:cNvSpPr/>
      </dsp:nvSpPr>
      <dsp:spPr>
        <a:xfrm>
          <a:off x="829912" y="1192981"/>
          <a:ext cx="807187" cy="807187"/>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EBD1F6-5CF8-4C90-B63C-C6F0DCB47E96}">
      <dsp:nvSpPr>
        <dsp:cNvPr id="0" name=""/>
        <dsp:cNvSpPr/>
      </dsp:nvSpPr>
      <dsp:spPr>
        <a:xfrm>
          <a:off x="80381"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i="1" kern="1200"/>
            <a:t>On the webinar? Unmute by clicking the microphone.</a:t>
          </a:r>
          <a:endParaRPr lang="en-US" sz="1700" kern="1200"/>
        </a:p>
      </dsp:txBody>
      <dsp:txXfrm>
        <a:off x="80381" y="2738169"/>
        <a:ext cx="2306250" cy="720000"/>
      </dsp:txXfrm>
    </dsp:sp>
    <dsp:sp modelId="{1530EE86-75EE-46FE-B9AF-387E09C5E3F7}">
      <dsp:nvSpPr>
        <dsp:cNvPr id="0" name=""/>
        <dsp:cNvSpPr/>
      </dsp:nvSpPr>
      <dsp:spPr>
        <a:xfrm>
          <a:off x="3239943" y="893169"/>
          <a:ext cx="1406812" cy="140681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FF6864C-2A48-458E-8528-F7E6D5A9D68F}">
      <dsp:nvSpPr>
        <dsp:cNvPr id="0" name=""/>
        <dsp:cNvSpPr/>
      </dsp:nvSpPr>
      <dsp:spPr>
        <a:xfrm>
          <a:off x="3539756" y="1192981"/>
          <a:ext cx="807187" cy="807187"/>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916D8D6-679C-4663-BDBE-AA36365C24FF}">
      <dsp:nvSpPr>
        <dsp:cNvPr id="0" name=""/>
        <dsp:cNvSpPr/>
      </dsp:nvSpPr>
      <dsp:spPr>
        <a:xfrm>
          <a:off x="2790224"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i="1" kern="1200"/>
            <a:t>On by phone? Unmute by hitting *6.</a:t>
          </a:r>
          <a:endParaRPr lang="en-US" sz="1700" kern="1200"/>
        </a:p>
      </dsp:txBody>
      <dsp:txXfrm>
        <a:off x="2790224" y="2738169"/>
        <a:ext cx="2306250" cy="720000"/>
      </dsp:txXfrm>
    </dsp:sp>
    <dsp:sp modelId="{373FA424-180E-44D8-A6CE-C1B23081DF0F}">
      <dsp:nvSpPr>
        <dsp:cNvPr id="0" name=""/>
        <dsp:cNvSpPr/>
      </dsp:nvSpPr>
      <dsp:spPr>
        <a:xfrm>
          <a:off x="5949787" y="893169"/>
          <a:ext cx="1406812" cy="1406812"/>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0495921-CFEA-49B1-99BD-C50299077A4E}">
      <dsp:nvSpPr>
        <dsp:cNvPr id="0" name=""/>
        <dsp:cNvSpPr/>
      </dsp:nvSpPr>
      <dsp:spPr>
        <a:xfrm>
          <a:off x="6249600" y="1192981"/>
          <a:ext cx="807187" cy="807187"/>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1DEF9A1-F45F-4897-9769-ED4B423CE2AC}">
      <dsp:nvSpPr>
        <dsp:cNvPr id="0" name=""/>
        <dsp:cNvSpPr/>
      </dsp:nvSpPr>
      <dsp:spPr>
        <a:xfrm>
          <a:off x="5500068"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i="1" kern="1200"/>
            <a:t>If you are not speaking, please stay muted.</a:t>
          </a:r>
          <a:endParaRPr lang="en-US" sz="1700" kern="1200"/>
        </a:p>
      </dsp:txBody>
      <dsp:txXfrm>
        <a:off x="5500068" y="2738169"/>
        <a:ext cx="23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49F07-C6AD-4E9D-9CB0-7EFF24816F60}">
      <dsp:nvSpPr>
        <dsp:cNvPr id="0" name=""/>
        <dsp:cNvSpPr/>
      </dsp:nvSpPr>
      <dsp:spPr>
        <a:xfrm>
          <a:off x="530099" y="893169"/>
          <a:ext cx="1406812" cy="140681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EE6D412-6EDC-4D5F-A30B-03745B1822FB}">
      <dsp:nvSpPr>
        <dsp:cNvPr id="0" name=""/>
        <dsp:cNvSpPr/>
      </dsp:nvSpPr>
      <dsp:spPr>
        <a:xfrm>
          <a:off x="829912" y="1192981"/>
          <a:ext cx="807187" cy="807187"/>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EBD1F6-5CF8-4C90-B63C-C6F0DCB47E96}">
      <dsp:nvSpPr>
        <dsp:cNvPr id="0" name=""/>
        <dsp:cNvSpPr/>
      </dsp:nvSpPr>
      <dsp:spPr>
        <a:xfrm>
          <a:off x="80381"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i="1" kern="1200" dirty="0"/>
            <a:t>On the webinar? Unmute by clicking the microphone.</a:t>
          </a:r>
          <a:endParaRPr lang="en-US" sz="1700" kern="1200" dirty="0"/>
        </a:p>
      </dsp:txBody>
      <dsp:txXfrm>
        <a:off x="80381" y="2738169"/>
        <a:ext cx="2306250" cy="720000"/>
      </dsp:txXfrm>
    </dsp:sp>
    <dsp:sp modelId="{1530EE86-75EE-46FE-B9AF-387E09C5E3F7}">
      <dsp:nvSpPr>
        <dsp:cNvPr id="0" name=""/>
        <dsp:cNvSpPr/>
      </dsp:nvSpPr>
      <dsp:spPr>
        <a:xfrm>
          <a:off x="3239943" y="893169"/>
          <a:ext cx="1406812" cy="140681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FF6864C-2A48-458E-8528-F7E6D5A9D68F}">
      <dsp:nvSpPr>
        <dsp:cNvPr id="0" name=""/>
        <dsp:cNvSpPr/>
      </dsp:nvSpPr>
      <dsp:spPr>
        <a:xfrm>
          <a:off x="3539756" y="1192981"/>
          <a:ext cx="807187" cy="807187"/>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916D8D6-679C-4663-BDBE-AA36365C24FF}">
      <dsp:nvSpPr>
        <dsp:cNvPr id="0" name=""/>
        <dsp:cNvSpPr/>
      </dsp:nvSpPr>
      <dsp:spPr>
        <a:xfrm>
          <a:off x="2790224"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i="1" kern="1200"/>
            <a:t>On by phone? Unmute by hitting *6.</a:t>
          </a:r>
          <a:endParaRPr lang="en-US" sz="1700" kern="1200"/>
        </a:p>
      </dsp:txBody>
      <dsp:txXfrm>
        <a:off x="2790224" y="2738169"/>
        <a:ext cx="2306250" cy="720000"/>
      </dsp:txXfrm>
    </dsp:sp>
    <dsp:sp modelId="{373FA424-180E-44D8-A6CE-C1B23081DF0F}">
      <dsp:nvSpPr>
        <dsp:cNvPr id="0" name=""/>
        <dsp:cNvSpPr/>
      </dsp:nvSpPr>
      <dsp:spPr>
        <a:xfrm>
          <a:off x="5949787" y="893169"/>
          <a:ext cx="1406812" cy="1406812"/>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0495921-CFEA-49B1-99BD-C50299077A4E}">
      <dsp:nvSpPr>
        <dsp:cNvPr id="0" name=""/>
        <dsp:cNvSpPr/>
      </dsp:nvSpPr>
      <dsp:spPr>
        <a:xfrm>
          <a:off x="6249600" y="1192981"/>
          <a:ext cx="807187" cy="807187"/>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1DEF9A1-F45F-4897-9769-ED4B423CE2AC}">
      <dsp:nvSpPr>
        <dsp:cNvPr id="0" name=""/>
        <dsp:cNvSpPr/>
      </dsp:nvSpPr>
      <dsp:spPr>
        <a:xfrm>
          <a:off x="5500068"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i="1" kern="1200"/>
            <a:t>If you are not speaking, please stay muted.</a:t>
          </a:r>
          <a:endParaRPr lang="en-US" sz="1700" kern="1200"/>
        </a:p>
      </dsp:txBody>
      <dsp:txXfrm>
        <a:off x="5500068" y="2738169"/>
        <a:ext cx="23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AEEAA9A-F5A8-4341-B776-2F6CDBEF6FFA}" type="datetimeFigureOut">
              <a:rPr lang="en-US" smtClean="0"/>
              <a:t>5/11/19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005275D-303A-417E-9A01-FA10F403DBAE}" type="slidenum">
              <a:rPr lang="en-US" smtClean="0"/>
              <a:t>‹#›</a:t>
            </a:fld>
            <a:endParaRPr lang="en-US" dirty="0"/>
          </a:p>
        </p:txBody>
      </p:sp>
    </p:spTree>
    <p:extLst>
      <p:ext uri="{BB962C8B-B14F-4D97-AF65-F5344CB8AC3E}">
        <p14:creationId xmlns:p14="http://schemas.microsoft.com/office/powerpoint/2010/main" val="2139170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F8C0E6-F0C7-478E-8A01-4B7094FD38FC}" type="datetimeFigureOut">
              <a:rPr lang="en-US" smtClean="0"/>
              <a:t>5/11/19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7492179-49F8-43CF-BF00-5960C382394E}" type="slidenum">
              <a:rPr lang="en-US" smtClean="0"/>
              <a:t>‹#›</a:t>
            </a:fld>
            <a:endParaRPr lang="en-US" dirty="0"/>
          </a:p>
        </p:txBody>
      </p:sp>
    </p:spTree>
    <p:extLst>
      <p:ext uri="{BB962C8B-B14F-4D97-AF65-F5344CB8AC3E}">
        <p14:creationId xmlns:p14="http://schemas.microsoft.com/office/powerpoint/2010/main" val="385873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92179-49F8-43CF-BF00-5960C382394E}" type="slidenum">
              <a:rPr lang="en-US" smtClean="0"/>
              <a:t>1</a:t>
            </a:fld>
            <a:endParaRPr lang="en-US" dirty="0"/>
          </a:p>
        </p:txBody>
      </p:sp>
    </p:spTree>
    <p:extLst>
      <p:ext uri="{BB962C8B-B14F-4D97-AF65-F5344CB8AC3E}">
        <p14:creationId xmlns:p14="http://schemas.microsoft.com/office/powerpoint/2010/main" val="226027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12</a:t>
            </a:fld>
            <a:endParaRPr lang="en-US" dirty="0"/>
          </a:p>
        </p:txBody>
      </p:sp>
    </p:spTree>
    <p:extLst>
      <p:ext uri="{BB962C8B-B14F-4D97-AF65-F5344CB8AC3E}">
        <p14:creationId xmlns:p14="http://schemas.microsoft.com/office/powerpoint/2010/main" val="129689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13</a:t>
            </a:fld>
            <a:endParaRPr lang="en-US" dirty="0"/>
          </a:p>
        </p:txBody>
      </p:sp>
    </p:spTree>
    <p:extLst>
      <p:ext uri="{BB962C8B-B14F-4D97-AF65-F5344CB8AC3E}">
        <p14:creationId xmlns:p14="http://schemas.microsoft.com/office/powerpoint/2010/main" val="2677566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14</a:t>
            </a:fld>
            <a:endParaRPr lang="en-US" dirty="0"/>
          </a:p>
        </p:txBody>
      </p:sp>
    </p:spTree>
    <p:extLst>
      <p:ext uri="{BB962C8B-B14F-4D97-AF65-F5344CB8AC3E}">
        <p14:creationId xmlns:p14="http://schemas.microsoft.com/office/powerpoint/2010/main" val="3901586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15</a:t>
            </a:fld>
            <a:endParaRPr lang="en-US" dirty="0"/>
          </a:p>
        </p:txBody>
      </p:sp>
    </p:spTree>
    <p:extLst>
      <p:ext uri="{BB962C8B-B14F-4D97-AF65-F5344CB8AC3E}">
        <p14:creationId xmlns:p14="http://schemas.microsoft.com/office/powerpoint/2010/main" val="437920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17</a:t>
            </a:fld>
            <a:endParaRPr lang="en-US" dirty="0"/>
          </a:p>
        </p:txBody>
      </p:sp>
    </p:spTree>
    <p:extLst>
      <p:ext uri="{BB962C8B-B14F-4D97-AF65-F5344CB8AC3E}">
        <p14:creationId xmlns:p14="http://schemas.microsoft.com/office/powerpoint/2010/main" val="258542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18</a:t>
            </a:fld>
            <a:endParaRPr lang="en-US" dirty="0"/>
          </a:p>
        </p:txBody>
      </p:sp>
    </p:spTree>
    <p:extLst>
      <p:ext uri="{BB962C8B-B14F-4D97-AF65-F5344CB8AC3E}">
        <p14:creationId xmlns:p14="http://schemas.microsoft.com/office/powerpoint/2010/main" val="2600720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19</a:t>
            </a:fld>
            <a:endParaRPr lang="en-US" dirty="0"/>
          </a:p>
        </p:txBody>
      </p:sp>
    </p:spTree>
    <p:extLst>
      <p:ext uri="{BB962C8B-B14F-4D97-AF65-F5344CB8AC3E}">
        <p14:creationId xmlns:p14="http://schemas.microsoft.com/office/powerpoint/2010/main" val="2761559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20</a:t>
            </a:fld>
            <a:endParaRPr lang="en-US" dirty="0"/>
          </a:p>
        </p:txBody>
      </p:sp>
    </p:spTree>
    <p:extLst>
      <p:ext uri="{BB962C8B-B14F-4D97-AF65-F5344CB8AC3E}">
        <p14:creationId xmlns:p14="http://schemas.microsoft.com/office/powerpoint/2010/main" val="3610310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21</a:t>
            </a:fld>
            <a:endParaRPr lang="en-US" dirty="0"/>
          </a:p>
        </p:txBody>
      </p:sp>
    </p:spTree>
    <p:extLst>
      <p:ext uri="{BB962C8B-B14F-4D97-AF65-F5344CB8AC3E}">
        <p14:creationId xmlns:p14="http://schemas.microsoft.com/office/powerpoint/2010/main" val="3882084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22</a:t>
            </a:fld>
            <a:endParaRPr lang="en-US" dirty="0"/>
          </a:p>
        </p:txBody>
      </p:sp>
    </p:spTree>
    <p:extLst>
      <p:ext uri="{BB962C8B-B14F-4D97-AF65-F5344CB8AC3E}">
        <p14:creationId xmlns:p14="http://schemas.microsoft.com/office/powerpoint/2010/main" val="420708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2</a:t>
            </a:fld>
            <a:endParaRPr lang="en-US" dirty="0"/>
          </a:p>
        </p:txBody>
      </p:sp>
    </p:spTree>
    <p:extLst>
      <p:ext uri="{BB962C8B-B14F-4D97-AF65-F5344CB8AC3E}">
        <p14:creationId xmlns:p14="http://schemas.microsoft.com/office/powerpoint/2010/main" val="3769322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23</a:t>
            </a:fld>
            <a:endParaRPr lang="en-US" dirty="0"/>
          </a:p>
        </p:txBody>
      </p:sp>
    </p:spTree>
    <p:extLst>
      <p:ext uri="{BB962C8B-B14F-4D97-AF65-F5344CB8AC3E}">
        <p14:creationId xmlns:p14="http://schemas.microsoft.com/office/powerpoint/2010/main" val="3721878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25</a:t>
            </a:fld>
            <a:endParaRPr lang="en-US" dirty="0"/>
          </a:p>
        </p:txBody>
      </p:sp>
    </p:spTree>
    <p:extLst>
      <p:ext uri="{BB962C8B-B14F-4D97-AF65-F5344CB8AC3E}">
        <p14:creationId xmlns:p14="http://schemas.microsoft.com/office/powerpoint/2010/main" val="1586888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26</a:t>
            </a:fld>
            <a:endParaRPr lang="en-US" dirty="0"/>
          </a:p>
        </p:txBody>
      </p:sp>
    </p:spTree>
    <p:extLst>
      <p:ext uri="{BB962C8B-B14F-4D97-AF65-F5344CB8AC3E}">
        <p14:creationId xmlns:p14="http://schemas.microsoft.com/office/powerpoint/2010/main" val="9798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3</a:t>
            </a:fld>
            <a:endParaRPr lang="en-US" dirty="0"/>
          </a:p>
        </p:txBody>
      </p:sp>
    </p:spTree>
    <p:extLst>
      <p:ext uri="{BB962C8B-B14F-4D97-AF65-F5344CB8AC3E}">
        <p14:creationId xmlns:p14="http://schemas.microsoft.com/office/powerpoint/2010/main" val="2684638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5</a:t>
            </a:fld>
            <a:endParaRPr lang="en-US" dirty="0"/>
          </a:p>
        </p:txBody>
      </p:sp>
    </p:spTree>
    <p:extLst>
      <p:ext uri="{BB962C8B-B14F-4D97-AF65-F5344CB8AC3E}">
        <p14:creationId xmlns:p14="http://schemas.microsoft.com/office/powerpoint/2010/main" val="123799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6</a:t>
            </a:fld>
            <a:endParaRPr lang="en-US" dirty="0"/>
          </a:p>
        </p:txBody>
      </p:sp>
    </p:spTree>
    <p:extLst>
      <p:ext uri="{BB962C8B-B14F-4D97-AF65-F5344CB8AC3E}">
        <p14:creationId xmlns:p14="http://schemas.microsoft.com/office/powerpoint/2010/main" val="2743374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7</a:t>
            </a:fld>
            <a:endParaRPr lang="en-US" dirty="0"/>
          </a:p>
        </p:txBody>
      </p:sp>
    </p:spTree>
    <p:extLst>
      <p:ext uri="{BB962C8B-B14F-4D97-AF65-F5344CB8AC3E}">
        <p14:creationId xmlns:p14="http://schemas.microsoft.com/office/powerpoint/2010/main" val="1624561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9</a:t>
            </a:fld>
            <a:endParaRPr lang="en-US" dirty="0"/>
          </a:p>
        </p:txBody>
      </p:sp>
    </p:spTree>
    <p:extLst>
      <p:ext uri="{BB962C8B-B14F-4D97-AF65-F5344CB8AC3E}">
        <p14:creationId xmlns:p14="http://schemas.microsoft.com/office/powerpoint/2010/main" val="1191222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10</a:t>
            </a:fld>
            <a:endParaRPr lang="en-US" dirty="0"/>
          </a:p>
        </p:txBody>
      </p:sp>
    </p:spTree>
    <p:extLst>
      <p:ext uri="{BB962C8B-B14F-4D97-AF65-F5344CB8AC3E}">
        <p14:creationId xmlns:p14="http://schemas.microsoft.com/office/powerpoint/2010/main" val="4154587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11</a:t>
            </a:fld>
            <a:endParaRPr lang="en-US" dirty="0"/>
          </a:p>
        </p:txBody>
      </p:sp>
    </p:spTree>
    <p:extLst>
      <p:ext uri="{BB962C8B-B14F-4D97-AF65-F5344CB8AC3E}">
        <p14:creationId xmlns:p14="http://schemas.microsoft.com/office/powerpoint/2010/main" val="2509335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dirty="0"/>
              <a:t>Click to edit title</a:t>
            </a:r>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4"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pPr/>
              <a:t>‹#›</a:t>
            </a:fld>
            <a:endParaRPr lang="en-US" dirty="0"/>
          </a:p>
        </p:txBody>
      </p:sp>
    </p:spTree>
    <p:extLst>
      <p:ext uri="{BB962C8B-B14F-4D97-AF65-F5344CB8AC3E}">
        <p14:creationId xmlns:p14="http://schemas.microsoft.com/office/powerpoint/2010/main" val="290829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dirty="0">
                <a:solidFill>
                  <a:srgbClr val="560000"/>
                </a:solidFill>
                <a:latin typeface="+mn-lt"/>
                <a:cs typeface="+mn-cs"/>
              </a:defRPr>
            </a:lvl1pPr>
          </a:lstStyle>
          <a:p>
            <a:pPr defTabSz="914400">
              <a:defRPr/>
            </a:pPr>
            <a:endParaRPr lang="en-US" dirty="0"/>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dirty="0">
                <a:solidFill>
                  <a:srgbClr val="560000"/>
                </a:solidFill>
                <a:latin typeface="+mn-lt"/>
                <a:cs typeface="+mn-cs"/>
              </a:defRPr>
            </a:lvl1pPr>
          </a:lstStyle>
          <a:p>
            <a:pPr defTabSz="914400">
              <a:defRPr/>
            </a:pPr>
            <a:endParaRPr lang="en-US" dirty="0"/>
          </a:p>
        </p:txBody>
      </p:sp>
      <p:sp>
        <p:nvSpPr>
          <p:cNvPr id="4" name="Slide Number Placeholder 5"/>
          <p:cNvSpPr>
            <a:spLocks noGrp="1"/>
          </p:cNvSpPr>
          <p:nvPr>
            <p:ph type="sldNum" sz="quarter" idx="12"/>
          </p:nvPr>
        </p:nvSpPr>
        <p:spPr/>
        <p:txBody>
          <a:bodyPr/>
          <a:lstStyle>
            <a:lvl1pPr>
              <a:defRPr/>
            </a:lvl1pPr>
          </a:lstStyle>
          <a:p>
            <a:fld id="{CB4CCC71-9D8E-4BB4-9CDB-A0DD738B6F0D}" type="slidenum">
              <a:rPr lang="en-US" altLang="en-US"/>
              <a:pPr/>
              <a:t>‹#›</a:t>
            </a:fld>
            <a:endParaRPr lang="en-US" altLang="en-US" dirty="0"/>
          </a:p>
        </p:txBody>
      </p:sp>
    </p:spTree>
    <p:extLst>
      <p:ext uri="{BB962C8B-B14F-4D97-AF65-F5344CB8AC3E}">
        <p14:creationId xmlns:p14="http://schemas.microsoft.com/office/powerpoint/2010/main" val="145186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dirty="0"/>
              <a:t>Click to edit title</a:t>
            </a:r>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4"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11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11766" y="4984276"/>
            <a:ext cx="8218851" cy="1564477"/>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a:t>
            </a:r>
          </a:p>
        </p:txBody>
      </p:sp>
      <p:sp>
        <p:nvSpPr>
          <p:cNvPr id="12" name="Picture Placeholder 11"/>
          <p:cNvSpPr>
            <a:spLocks noGrp="1"/>
          </p:cNvSpPr>
          <p:nvPr>
            <p:ph type="pic" sz="quarter" idx="10"/>
          </p:nvPr>
        </p:nvSpPr>
        <p:spPr>
          <a:xfrm>
            <a:off x="0" y="0"/>
            <a:ext cx="9144000" cy="4683125"/>
          </a:xfrm>
        </p:spPr>
        <p:txBody>
          <a:bodyPr/>
          <a:lstStyle/>
          <a:p>
            <a:endParaRPr lang="en-US" dirty="0"/>
          </a:p>
        </p:txBody>
      </p:sp>
      <p:sp>
        <p:nvSpPr>
          <p:cNvPr id="4"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501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4852" y="4402163"/>
            <a:ext cx="7772400" cy="1470025"/>
          </a:xfrm>
        </p:spPr>
        <p:txBody>
          <a:bodyPr anchor="t"/>
          <a:lstStyle>
            <a:lvl1pPr algn="l">
              <a:defRPr>
                <a:solidFill>
                  <a:srgbClr val="58585B"/>
                </a:solidFill>
                <a:latin typeface="Helvetica"/>
              </a:defRPr>
            </a:lvl1pPr>
          </a:lstStyle>
          <a:p>
            <a:r>
              <a:rPr lang="en-US" dirty="0"/>
              <a:t>Click to edit title</a:t>
            </a:r>
          </a:p>
        </p:txBody>
      </p:sp>
      <p:sp>
        <p:nvSpPr>
          <p:cNvPr id="3" name="Slide Number Placeholder 4"/>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pPr/>
              <a:t>‹#›</a:t>
            </a:fld>
            <a:endParaRPr lang="en-US" dirty="0"/>
          </a:p>
        </p:txBody>
      </p:sp>
    </p:spTree>
    <p:extLst>
      <p:ext uri="{BB962C8B-B14F-4D97-AF65-F5344CB8AC3E}">
        <p14:creationId xmlns:p14="http://schemas.microsoft.com/office/powerpoint/2010/main" val="43044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b="1" dirty="0">
              <a:solidFill>
                <a:srgbClr val="560000"/>
              </a:solidFill>
            </a:endParaRPr>
          </a:p>
        </p:txBody>
      </p:sp>
      <p:sp>
        <p:nvSpPr>
          <p:cNvPr id="4" name="Rectangle 3"/>
          <p:cNvSpPr/>
          <p:nvPr/>
        </p:nvSpPr>
        <p:spPr>
          <a:xfrm>
            <a:off x="0" y="3733800"/>
            <a:ext cx="9144000" cy="31242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2022477"/>
            <a:ext cx="33528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flipV="1">
            <a:off x="0" y="6811965"/>
            <a:ext cx="9144000" cy="46037"/>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13" name="Title Placeholder 1"/>
          <p:cNvSpPr>
            <a:spLocks noGrp="1"/>
          </p:cNvSpPr>
          <p:nvPr>
            <p:ph type="title"/>
          </p:nvPr>
        </p:nvSpPr>
        <p:spPr>
          <a:xfrm>
            <a:off x="304800" y="4038600"/>
            <a:ext cx="8534400" cy="609600"/>
          </a:xfrm>
          <a:prstGeom prst="rect">
            <a:avLst/>
          </a:prstGeom>
        </p:spPr>
        <p:txBody>
          <a:bodyPr anchor="b" anchorCtr="0"/>
          <a:lstStyle>
            <a:lvl1pPr>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6645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6553200" y="6400800"/>
            <a:ext cx="2133600" cy="349250"/>
          </a:xfrm>
        </p:spPr>
        <p:txBody>
          <a:bodyPr/>
          <a:lstStyle>
            <a:lvl1pPr>
              <a:defRPr>
                <a:solidFill>
                  <a:srgbClr val="701400"/>
                </a:solidFill>
              </a:defRPr>
            </a:lvl1pPr>
          </a:lstStyle>
          <a:p>
            <a:fld id="{647F7E6F-8FB5-4F6C-B5FB-1C8A02FA70CA}" type="slidenum">
              <a:rPr lang="en-US" altLang="en-US"/>
              <a:pPr/>
              <a:t>‹#›</a:t>
            </a:fld>
            <a:endParaRPr lang="en-US" altLang="en-US" dirty="0"/>
          </a:p>
        </p:txBody>
      </p:sp>
    </p:spTree>
    <p:extLst>
      <p:ext uri="{BB962C8B-B14F-4D97-AF65-F5344CB8AC3E}">
        <p14:creationId xmlns:p14="http://schemas.microsoft.com/office/powerpoint/2010/main" val="241512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p:cNvSpPr>
            <a:spLocks noGrp="1"/>
          </p:cNvSpPr>
          <p:nvPr>
            <p:ph type="sldNum" sz="quarter" idx="10"/>
          </p:nvPr>
        </p:nvSpPr>
        <p:spPr>
          <a:xfrm>
            <a:off x="6553200" y="6400802"/>
            <a:ext cx="2133600" cy="288925"/>
          </a:xfrm>
        </p:spPr>
        <p:txBody>
          <a:bodyPr/>
          <a:lstStyle>
            <a:lvl1pPr>
              <a:defRPr>
                <a:solidFill>
                  <a:srgbClr val="701400"/>
                </a:solidFill>
              </a:defRPr>
            </a:lvl1pPr>
          </a:lstStyle>
          <a:p>
            <a:fld id="{0F89E143-FC6E-46C4-A3EB-D7507DA59D45}" type="slidenum">
              <a:rPr lang="en-US" altLang="en-US"/>
              <a:pPr/>
              <a:t>‹#›</a:t>
            </a:fld>
            <a:endParaRPr lang="en-US" altLang="en-US" dirty="0"/>
          </a:p>
        </p:txBody>
      </p:sp>
    </p:spTree>
    <p:extLst>
      <p:ext uri="{BB962C8B-B14F-4D97-AF65-F5344CB8AC3E}">
        <p14:creationId xmlns:p14="http://schemas.microsoft.com/office/powerpoint/2010/main" val="361901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endParaRPr lang="en-US" dirty="0"/>
          </a:p>
        </p:txBody>
      </p:sp>
      <p:sp>
        <p:nvSpPr>
          <p:cNvPr id="4" name="Slide Number Placeholder 4"/>
          <p:cNvSpPr>
            <a:spLocks noGrp="1"/>
          </p:cNvSpPr>
          <p:nvPr>
            <p:ph type="sldNum" sz="quarter" idx="10"/>
          </p:nvPr>
        </p:nvSpPr>
        <p:spPr>
          <a:xfrm>
            <a:off x="6553200" y="6400802"/>
            <a:ext cx="2133600" cy="365125"/>
          </a:xfrm>
        </p:spPr>
        <p:txBody>
          <a:bodyPr/>
          <a:lstStyle>
            <a:lvl1pPr>
              <a:defRPr>
                <a:solidFill>
                  <a:srgbClr val="701400"/>
                </a:solidFill>
              </a:defRPr>
            </a:lvl1pPr>
          </a:lstStyle>
          <a:p>
            <a:fld id="{3C57D8CA-CA83-470A-9009-27B4C3C56187}" type="slidenum">
              <a:rPr lang="en-US" altLang="en-US"/>
              <a:pPr/>
              <a:t>‹#›</a:t>
            </a:fld>
            <a:endParaRPr lang="en-US" altLang="en-US" dirty="0"/>
          </a:p>
        </p:txBody>
      </p:sp>
    </p:spTree>
    <p:extLst>
      <p:ext uri="{BB962C8B-B14F-4D97-AF65-F5344CB8AC3E}">
        <p14:creationId xmlns:p14="http://schemas.microsoft.com/office/powerpoint/2010/main" val="389246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457200" y="1371600"/>
            <a:ext cx="3017838"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a:xfrm>
            <a:off x="457201" y="273050"/>
            <a:ext cx="3008313" cy="1162050"/>
          </a:xfrm>
        </p:spPr>
        <p:txBody>
          <a:bodyPr anchor="b">
            <a:scene3d>
              <a:camera prst="orthographicFront"/>
              <a:lightRig rig="threePt" dir="t"/>
            </a:scene3d>
            <a:sp3d extrusionH="57150">
              <a:bevelT w="38100" h="38100"/>
            </a:sp3d>
          </a:bodyPr>
          <a:lstStyle>
            <a:lvl1pPr algn="l">
              <a:defRPr sz="2000" b="1">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fld id="{DE38C1CC-FB0E-439C-8620-CE9CC387FFEE}" type="datetimeFigureOut">
              <a:rPr lang="en-US"/>
              <a:pPr defTabSz="914400">
                <a:defRPr/>
              </a:pPr>
              <a:t>5/11/19</a:t>
            </a:fld>
            <a:endParaRPr lang="en-US" dirty="0"/>
          </a:p>
        </p:txBody>
      </p:sp>
      <p:sp>
        <p:nvSpPr>
          <p:cNvPr id="7"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dirty="0"/>
          </a:p>
        </p:txBody>
      </p:sp>
      <p:sp>
        <p:nvSpPr>
          <p:cNvPr id="8" name="Slide Number Placeholder 6"/>
          <p:cNvSpPr>
            <a:spLocks noGrp="1"/>
          </p:cNvSpPr>
          <p:nvPr>
            <p:ph type="sldNum" sz="quarter" idx="12"/>
          </p:nvPr>
        </p:nvSpPr>
        <p:spPr>
          <a:xfrm>
            <a:off x="6553200" y="6400802"/>
            <a:ext cx="2133600" cy="365125"/>
          </a:xfrm>
        </p:spPr>
        <p:txBody>
          <a:bodyPr/>
          <a:lstStyle>
            <a:lvl1pPr>
              <a:defRPr>
                <a:solidFill>
                  <a:srgbClr val="701400"/>
                </a:solidFill>
              </a:defRPr>
            </a:lvl1pPr>
          </a:lstStyle>
          <a:p>
            <a:fld id="{28846A7E-2974-4423-B0A7-0999C14D0A9F}" type="slidenum">
              <a:rPr lang="en-US" altLang="en-US"/>
              <a:pPr/>
              <a:t>‹#›</a:t>
            </a:fld>
            <a:endParaRPr lang="en-US" altLang="en-US" dirty="0"/>
          </a:p>
        </p:txBody>
      </p:sp>
    </p:spTree>
    <p:extLst>
      <p:ext uri="{BB962C8B-B14F-4D97-AF65-F5344CB8AC3E}">
        <p14:creationId xmlns:p14="http://schemas.microsoft.com/office/powerpoint/2010/main" val="244341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endParaRPr lang="en-US" altLang="en-US" sz="2400" dirty="0">
                <a:solidFill>
                  <a:srgbClr val="560000"/>
                </a:solidFill>
                <a:latin typeface="Times New Roman" panose="02020603050405020304"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endParaRPr lang="en-US" altLang="en-US" sz="2400" dirty="0">
                <a:solidFill>
                  <a:srgbClr val="560000"/>
                </a:solidFill>
                <a:latin typeface="Times New Roman" panose="02020603050405020304"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4416 w 4917"/>
                <a:gd name="T3" fmla="*/ 0 h 1000"/>
                <a:gd name="T4" fmla="*/ 4917 w 4917"/>
                <a:gd name="T5" fmla="*/ 500 h 1000"/>
                <a:gd name="T6" fmla="*/ 4417 w 4917"/>
                <a:gd name="T7" fmla="*/ 1000 h 1000"/>
                <a:gd name="T8" fmla="*/ 0 w 4917"/>
                <a:gd name="T9" fmla="*/ 1000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US" dirty="0">
                <a:solidFill>
                  <a:srgbClr val="560000"/>
                </a:solidFill>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pPr defTabSz="914400"/>
              <a:endParaRPr lang="en-US" dirty="0">
                <a:solidFill>
                  <a:srgbClr val="560000"/>
                </a:solidFill>
              </a:endParaRPr>
            </a:p>
          </p:txBody>
        </p:sp>
      </p:grpSp>
      <p:sp>
        <p:nvSpPr>
          <p:cNvPr id="8199" name="Rectangle 7"/>
          <p:cNvSpPr>
            <a:spLocks noGrp="1" noChangeArrowheads="1"/>
          </p:cNvSpPr>
          <p:nvPr>
            <p:ph type="ctrTitle"/>
          </p:nvPr>
        </p:nvSpPr>
        <p:spPr>
          <a:xfrm>
            <a:off x="228600" y="1427165"/>
            <a:ext cx="8077200" cy="1609725"/>
          </a:xfrm>
        </p:spPr>
        <p:txBody>
          <a:bodyPr/>
          <a:lstStyle>
            <a:lvl1pPr>
              <a:defRPr sz="4600"/>
            </a:lvl1pPr>
          </a:lstStyle>
          <a:p>
            <a:r>
              <a:rPr lang="en-US"/>
              <a:t>Click to edit Master title style</a:t>
            </a:r>
          </a:p>
        </p:txBody>
      </p:sp>
      <p:sp>
        <p:nvSpPr>
          <p:cNvPr id="8200"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dirty="0"/>
          </a:p>
        </p:txBody>
      </p:sp>
      <p:sp>
        <p:nvSpPr>
          <p:cNvPr id="10" name="Rectangle 10"/>
          <p:cNvSpPr>
            <a:spLocks noGrp="1" noChangeArrowheads="1"/>
          </p:cNvSpPr>
          <p:nvPr>
            <p:ph type="ftr" sz="quarter" idx="11"/>
          </p:nvPr>
        </p:nvSpPr>
        <p:spPr>
          <a:xfrm>
            <a:off x="3124200" y="6253163"/>
            <a:ext cx="2895600" cy="457200"/>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dirty="0"/>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fld id="{1537EA35-FCD0-4DBA-BEDB-75C08A295805}" type="slidenum">
              <a:rPr lang="en-US" altLang="en-US"/>
              <a:pPr/>
              <a:t>‹#›</a:t>
            </a:fld>
            <a:endParaRPr lang="en-US" altLang="en-US" dirty="0"/>
          </a:p>
        </p:txBody>
      </p:sp>
    </p:spTree>
    <p:extLst>
      <p:ext uri="{BB962C8B-B14F-4D97-AF65-F5344CB8AC3E}">
        <p14:creationId xmlns:p14="http://schemas.microsoft.com/office/powerpoint/2010/main" val="262974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ectangle 3"/>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endParaRPr lang="en-US" dirty="0"/>
          </a:p>
        </p:txBody>
      </p:sp>
      <p:sp>
        <p:nvSpPr>
          <p:cNvPr id="8" name="Text Placeholder 2"/>
          <p:cNvSpPr>
            <a:spLocks noGrp="1"/>
          </p:cNvSpPr>
          <p:nvPr>
            <p:ph idx="1"/>
          </p:nvPr>
        </p:nvSpPr>
        <p:spPr>
          <a:xfrm>
            <a:off x="304800" y="1752601"/>
            <a:ext cx="8534400" cy="4373563"/>
          </a:xfrm>
          <a:prstGeom prst="rect">
            <a:avLst/>
          </a:prstGeom>
        </p:spPr>
        <p:txBody>
          <a:bodyPr rtlCol="0">
            <a:normAutofit/>
          </a:bodyPr>
          <a:lstStyle>
            <a:lvl1pPr>
              <a:spcBef>
                <a:spcPts val="800"/>
              </a:spcBef>
              <a:buFont typeface="Arial" pitchFamily="34" charset="0"/>
              <a:buChar char="•"/>
              <a:defRPr sz="2800">
                <a:latin typeface="Arial" pitchFamily="34" charset="0"/>
                <a:cs typeface="Arial" pitchFamily="34" charset="0"/>
              </a:defRPr>
            </a:lvl1pPr>
            <a:lvl2pPr>
              <a:spcBef>
                <a:spcPts val="800"/>
              </a:spcBef>
              <a:buFont typeface="Wingdings" pitchFamily="2" charset="2"/>
              <a:buChar char="§"/>
              <a:defRPr sz="2400">
                <a:latin typeface="Arial" pitchFamily="34" charset="0"/>
                <a:cs typeface="Arial" pitchFamily="34" charset="0"/>
              </a:defRPr>
            </a:lvl2pPr>
            <a:lvl3pPr>
              <a:spcBef>
                <a:spcPts val="800"/>
              </a:spcBef>
              <a:buFont typeface="Courier New" pitchFamily="49" charset="0"/>
              <a:buChar char="o"/>
              <a:defRPr sz="2000">
                <a:latin typeface="Arial" pitchFamily="34" charset="0"/>
                <a:cs typeface="Arial" pitchFamily="34" charset="0"/>
              </a:defRPr>
            </a:lvl3pPr>
            <a:lvl4pPr>
              <a:spcBef>
                <a:spcPts val="800"/>
              </a:spcBef>
              <a:buFont typeface="Wingdings" pitchFamily="2" charset="2"/>
              <a:buChar char="§"/>
              <a:defRPr sz="1800">
                <a:latin typeface="Arial" pitchFamily="34" charset="0"/>
                <a:cs typeface="Arial" pitchFamily="34" charset="0"/>
              </a:defRPr>
            </a:lvl4pPr>
            <a:lvl5pPr>
              <a:spcBef>
                <a:spcPts val="800"/>
              </a:spcBef>
              <a:buFont typeface="Arial" pitchFamily="34" charset="0"/>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a:xfrm>
            <a:off x="6553200" y="6400802"/>
            <a:ext cx="2133600" cy="365125"/>
          </a:xfrm>
        </p:spPr>
        <p:txBody>
          <a:bodyPr/>
          <a:lstStyle>
            <a:lvl1pPr>
              <a:defRPr>
                <a:solidFill>
                  <a:srgbClr val="660000"/>
                </a:solidFill>
              </a:defRPr>
            </a:lvl1pPr>
          </a:lstStyle>
          <a:p>
            <a:fld id="{67BAA746-E8F4-43C6-AE0B-0C907953BEAF}" type="slidenum">
              <a:rPr lang="en-US" altLang="en-US"/>
              <a:pPr/>
              <a:t>‹#›</a:t>
            </a:fld>
            <a:endParaRPr lang="en-US" altLang="en-US" dirty="0"/>
          </a:p>
        </p:txBody>
      </p:sp>
    </p:spTree>
    <p:extLst>
      <p:ext uri="{BB962C8B-B14F-4D97-AF65-F5344CB8AC3E}">
        <p14:creationId xmlns:p14="http://schemas.microsoft.com/office/powerpoint/2010/main" val="2275029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jpeg"/><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0"/>
            <a:endParaRPr lang="en-US" dirty="0"/>
          </a:p>
        </p:txBody>
      </p:sp>
      <p:pic>
        <p:nvPicPr>
          <p:cNvPr id="7" name="Picture 6" descr="Slide Template.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6126163"/>
            <a:ext cx="9157511" cy="154550"/>
          </a:xfrm>
          <a:prstGeom prst="rect">
            <a:avLst/>
          </a:prstGeom>
          <a:solidFill>
            <a:srgbClr val="AF1F2C"/>
          </a:solidFill>
        </p:spPr>
      </p:pic>
      <p:sp>
        <p:nvSpPr>
          <p:cNvPr id="5"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CB84E56B-342A-4DC0-9920-D07A8AAB6938}" type="slidenum">
              <a:rPr lang="en-US" smtClean="0"/>
              <a:pPr/>
              <a:t>‹#›</a:t>
            </a:fld>
            <a:endParaRPr lang="en-US" dirty="0"/>
          </a:p>
        </p:txBody>
      </p:sp>
    </p:spTree>
    <p:extLst>
      <p:ext uri="{BB962C8B-B14F-4D97-AF65-F5344CB8AC3E}">
        <p14:creationId xmlns:p14="http://schemas.microsoft.com/office/powerpoint/2010/main" val="1190331377"/>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01128" y="4379065"/>
            <a:ext cx="7885672" cy="1747098"/>
          </a:xfrm>
          <a:prstGeom prst="rect">
            <a:avLst/>
          </a:prstGeom>
        </p:spPr>
        <p:txBody>
          <a:bodyPr vert="horz" lIns="91440" tIns="45720" rIns="91440" bIns="45720" rtlCol="0">
            <a:normAutofit/>
          </a:bodyPr>
          <a:lstStyle/>
          <a:p>
            <a:pPr lvl="0"/>
            <a:r>
              <a:rPr lang="en-US" dirty="0"/>
              <a:t>Click to edit title</a:t>
            </a:r>
          </a:p>
        </p:txBody>
      </p:sp>
      <p:pic>
        <p:nvPicPr>
          <p:cNvPr id="7" name="Picture 6" descr="Slide Template.png"/>
          <p:cNvPicPr>
            <a:picLocks noChangeAspect="1"/>
          </p:cNvPicPr>
          <p:nvPr userDrawn="1"/>
        </p:nvPicPr>
        <p:blipFill rotWithShape="1">
          <a:blip r:embed="rId3" cstate="email">
            <a:extLst>
              <a:ext uri="{28A0092B-C50C-407E-A947-70E740481C1C}">
                <a14:useLocalDpi xmlns:a14="http://schemas.microsoft.com/office/drawing/2010/main"/>
              </a:ext>
            </a:extLst>
          </a:blip>
          <a:srcRect b="4613"/>
          <a:stretch/>
        </p:blipFill>
        <p:spPr>
          <a:xfrm>
            <a:off x="-40536" y="-13510"/>
            <a:ext cx="9211560" cy="4246843"/>
          </a:xfrm>
          <a:prstGeom prst="rect">
            <a:avLst/>
          </a:prstGeom>
          <a:solidFill>
            <a:srgbClr val="B11F30"/>
          </a:solidFill>
        </p:spPr>
      </p:pic>
      <p:sp>
        <p:nvSpPr>
          <p:cNvPr id="4" name="Slide Number Placeholder 3"/>
          <p:cNvSpPr>
            <a:spLocks noGrp="1"/>
          </p:cNvSpPr>
          <p:nvPr>
            <p:ph type="sldNum" sz="quarter" idx="4"/>
          </p:nvPr>
        </p:nvSpPr>
        <p:spPr>
          <a:xfrm>
            <a:off x="0" y="6492875"/>
            <a:ext cx="3429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35D4A53D-EB96-447E-9477-8A7CA2AD73C7}" type="slidenum">
              <a:rPr lang="en-US" smtClean="0"/>
              <a:pPr/>
              <a:t>‹#›</a:t>
            </a:fld>
            <a:endParaRPr lang="en-US" dirty="0"/>
          </a:p>
        </p:txBody>
      </p:sp>
    </p:spTree>
    <p:extLst>
      <p:ext uri="{BB962C8B-B14F-4D97-AF65-F5344CB8AC3E}">
        <p14:creationId xmlns:p14="http://schemas.microsoft.com/office/powerpoint/2010/main" val="1678178126"/>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4400" kern="1200">
          <a:solidFill>
            <a:srgbClr val="58585B"/>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98989"/>
                </a:solidFill>
              </a:defRPr>
            </a:lvl1pPr>
          </a:lstStyle>
          <a:p>
            <a:pPr defTabSz="914400"/>
            <a:fld id="{F907C71B-639C-487D-98C9-6D7F7391A03D}" type="slidenum">
              <a:rPr lang="en-US" altLang="en-US"/>
              <a:pPr defTabSz="914400"/>
              <a:t>‹#›</a:t>
            </a:fld>
            <a:endParaRPr lang="en-US" altLang="en-US" dirty="0"/>
          </a:p>
        </p:txBody>
      </p:sp>
      <p:sp>
        <p:nvSpPr>
          <p:cNvPr id="7" name="Rectangle 6"/>
          <p:cNvSpPr/>
          <p:nvPr/>
        </p:nvSpPr>
        <p:spPr>
          <a:xfrm>
            <a:off x="0" y="6461125"/>
            <a:ext cx="3733800" cy="2286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9" name="Rectangle 8"/>
          <p:cNvSpPr/>
          <p:nvPr/>
        </p:nvSpPr>
        <p:spPr>
          <a:xfrm>
            <a:off x="5867400" y="6461125"/>
            <a:ext cx="3276600" cy="2286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pic>
        <p:nvPicPr>
          <p:cNvPr id="2055" name="Picture 9" descr="clasp-primary.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38601" y="6072188"/>
            <a:ext cx="15382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flipV="1">
            <a:off x="0" y="0"/>
            <a:ext cx="9144000" cy="46038"/>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057" name="Rectangle 11"/>
          <p:cNvSpPr>
            <a:spLocks noChangeArrowheads="1"/>
          </p:cNvSpPr>
          <p:nvPr/>
        </p:nvSpPr>
        <p:spPr bwMode="auto">
          <a:xfrm>
            <a:off x="152401" y="6492875"/>
            <a:ext cx="1244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660000"/>
                </a:solidFill>
              </a:rPr>
              <a:t>www.clasp.org</a:t>
            </a:r>
          </a:p>
        </p:txBody>
      </p:sp>
    </p:spTree>
    <p:extLst>
      <p:ext uri="{BB962C8B-B14F-4D97-AF65-F5344CB8AC3E}">
        <p14:creationId xmlns:p14="http://schemas.microsoft.com/office/powerpoint/2010/main" val="70112822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xStyles>
    <p:titleStyle>
      <a:lvl1pPr algn="ctr" rtl="0" eaLnBrk="1" fontAlgn="base" hangingPunct="1">
        <a:spcBef>
          <a:spcPct val="0"/>
        </a:spcBef>
        <a:spcAft>
          <a:spcPct val="0"/>
        </a:spcAft>
        <a:defRPr sz="4000" b="1" kern="1200">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1" fontAlgn="base" hangingPunct="1">
        <a:spcBef>
          <a:spcPct val="0"/>
        </a:spcBef>
        <a:spcAft>
          <a:spcPct val="0"/>
        </a:spcAft>
        <a:defRPr sz="4000" b="1">
          <a:solidFill>
            <a:schemeClr val="accent1"/>
          </a:solidFill>
          <a:latin typeface="Arial" panose="020B0604020202020204" pitchFamily="34" charset="0"/>
        </a:defRPr>
      </a:lvl2pPr>
      <a:lvl3pPr algn="ctr" rtl="0" eaLnBrk="1" fontAlgn="base" hangingPunct="1">
        <a:spcBef>
          <a:spcPct val="0"/>
        </a:spcBef>
        <a:spcAft>
          <a:spcPct val="0"/>
        </a:spcAft>
        <a:defRPr sz="4000" b="1">
          <a:solidFill>
            <a:schemeClr val="accent1"/>
          </a:solidFill>
          <a:latin typeface="Arial" panose="020B0604020202020204" pitchFamily="34" charset="0"/>
        </a:defRPr>
      </a:lvl3pPr>
      <a:lvl4pPr algn="ctr" rtl="0" eaLnBrk="1" fontAlgn="base" hangingPunct="1">
        <a:spcBef>
          <a:spcPct val="0"/>
        </a:spcBef>
        <a:spcAft>
          <a:spcPct val="0"/>
        </a:spcAft>
        <a:defRPr sz="4000" b="1">
          <a:solidFill>
            <a:schemeClr val="accent1"/>
          </a:solidFill>
          <a:latin typeface="Arial" panose="020B0604020202020204" pitchFamily="34" charset="0"/>
        </a:defRPr>
      </a:lvl4pPr>
      <a:lvl5pPr algn="ctr" rtl="0" eaLnBrk="1" fontAlgn="base" hangingPunct="1">
        <a:spcBef>
          <a:spcPct val="0"/>
        </a:spcBef>
        <a:spcAft>
          <a:spcPct val="0"/>
        </a:spcAft>
        <a:defRPr sz="4000" b="1">
          <a:solidFill>
            <a:schemeClr val="accent1"/>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accent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400" kern="1200">
          <a:solidFill>
            <a:schemeClr val="accent1"/>
          </a:solidFill>
          <a:latin typeface="+mn-lt"/>
          <a:ea typeface="+mn-ea"/>
          <a:cs typeface="+mn-cs"/>
        </a:defRPr>
      </a:lvl2pPr>
      <a:lvl3pPr marL="1143000" indent="-228600" algn="l" rtl="0" eaLnBrk="1" fontAlgn="base" hangingPunct="1">
        <a:spcBef>
          <a:spcPct val="20000"/>
        </a:spcBef>
        <a:spcAft>
          <a:spcPct val="0"/>
        </a:spcAft>
        <a:buFont typeface="Courier New" panose="02070309020205020404" pitchFamily="49" charset="0"/>
        <a:buChar char="o"/>
        <a:defRPr sz="2000" kern="1200">
          <a:solidFill>
            <a:schemeClr val="accent1"/>
          </a:solidFill>
          <a:latin typeface="+mn-lt"/>
          <a:ea typeface="+mn-ea"/>
          <a:cs typeface="+mn-cs"/>
        </a:defRPr>
      </a:lvl3pPr>
      <a:lvl4pPr marL="1600200" indent="-228600" algn="l" rtl="0" eaLnBrk="1" fontAlgn="base" hangingPunct="1">
        <a:spcBef>
          <a:spcPct val="20000"/>
        </a:spcBef>
        <a:spcAft>
          <a:spcPct val="0"/>
        </a:spcAft>
        <a:buFont typeface="Wingdings" panose="05000000000000000000" pitchFamily="2" charset="2"/>
        <a:buChar char="§"/>
        <a:defRPr kern="1200">
          <a:solidFill>
            <a:schemeClr val="accent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0"/>
            <a:endParaRPr lang="en-US" dirty="0"/>
          </a:p>
        </p:txBody>
      </p:sp>
      <p:pic>
        <p:nvPicPr>
          <p:cNvPr id="7" name="Picture 6" descr="Slide Template.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6126163"/>
            <a:ext cx="9157511" cy="154550"/>
          </a:xfrm>
          <a:prstGeom prst="rect">
            <a:avLst/>
          </a:prstGeom>
          <a:solidFill>
            <a:srgbClr val="AF1F2C"/>
          </a:solidFill>
        </p:spPr>
      </p:pic>
      <p:sp>
        <p:nvSpPr>
          <p:cNvPr id="5"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CB84E56B-342A-4DC0-9920-D07A8AAB693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56092481"/>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Content Placeholder 3" descr="Slide Templa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4656667"/>
            <a:ext cx="9174161" cy="2201333"/>
          </a:xfrm>
          <a:prstGeom prst="rect">
            <a:avLst/>
          </a:prstGeom>
          <a:solidFill>
            <a:schemeClr val="tx2"/>
          </a:solidFill>
        </p:spPr>
      </p:pic>
      <p:sp>
        <p:nvSpPr>
          <p:cNvPr id="3" name="Text Placeholder 2"/>
          <p:cNvSpPr>
            <a:spLocks noGrp="1"/>
          </p:cNvSpPr>
          <p:nvPr>
            <p:ph type="body" idx="1"/>
          </p:nvPr>
        </p:nvSpPr>
        <p:spPr>
          <a:xfrm>
            <a:off x="499227" y="4987637"/>
            <a:ext cx="8229600" cy="1455278"/>
          </a:xfrm>
          <a:prstGeom prst="rect">
            <a:avLst/>
          </a:prstGeom>
        </p:spPr>
        <p:txBody>
          <a:bodyPr vert="horz" lIns="91440" tIns="45720" rIns="91440" bIns="45720" rtlCol="0">
            <a:normAutofit/>
          </a:bodyPr>
          <a:lstStyle/>
          <a:p>
            <a:pPr lvl="0"/>
            <a:r>
              <a:rPr lang="en-US" dirty="0"/>
              <a:t>Click to edit text</a:t>
            </a:r>
          </a:p>
        </p:txBody>
      </p:sp>
      <p:sp>
        <p:nvSpPr>
          <p:cNvPr id="4" name="Slide Number Placeholder 3"/>
          <p:cNvSpPr>
            <a:spLocks noGrp="1"/>
          </p:cNvSpPr>
          <p:nvPr>
            <p:ph type="sldNum" sz="quarter" idx="4"/>
          </p:nvPr>
        </p:nvSpPr>
        <p:spPr>
          <a:xfrm>
            <a:off x="-30161" y="0"/>
            <a:ext cx="363536"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CF84AE24-846E-4A1C-B0B1-0E6945328E2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50146608"/>
      </p:ext>
    </p:extLst>
  </p:cSld>
  <p:clrMap bg1="lt1" tx1="dk1" bg2="lt2" tx2="dk2" accent1="accent1" accent2="accent2" accent3="accent3" accent4="accent4" accent5="accent5" accent6="accent6" hlink="hlink" folHlink="folHlink"/>
  <p:sldLayoutIdLst>
    <p:sldLayoutId id="214748376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chemeClr val="bg1"/>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sults.zoom.us/j/51040738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est.typewell.com/faelapgb"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hyperlink" Target="https://docs.google.com/document/d/1cP_IcWltslmX_YY9wxPp3MLbw6avrNF8ekQgjPT0RMo/edit?usp=sharing"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0500" y="4325113"/>
            <a:ext cx="8670696" cy="2230962"/>
          </a:xfrm>
          <a:prstGeom prst="rect">
            <a:avLst/>
          </a:prstGeom>
        </p:spPr>
        <p:txBody>
          <a:bodyPr/>
          <a:lstStyle>
            <a:lvl1pPr algn="l" defTabSz="457200" rtl="0" eaLnBrk="1" latinLnBrk="0" hangingPunct="1">
              <a:spcBef>
                <a:spcPct val="0"/>
              </a:spcBef>
              <a:buNone/>
              <a:defRPr sz="4400" kern="1200">
                <a:solidFill>
                  <a:srgbClr val="58585B"/>
                </a:solidFill>
                <a:latin typeface="Helvetica"/>
                <a:ea typeface="+mj-ea"/>
                <a:cs typeface="+mj-cs"/>
              </a:defRPr>
            </a:lvl1pPr>
          </a:lstStyle>
          <a:p>
            <a:pPr fontAlgn="auto">
              <a:lnSpc>
                <a:spcPct val="114000"/>
              </a:lnSpc>
              <a:spcBef>
                <a:spcPts val="600"/>
              </a:spcBef>
              <a:spcAft>
                <a:spcPts val="0"/>
              </a:spcAft>
              <a:defRPr/>
            </a:pPr>
            <a:r>
              <a:rPr lang="en-US" altLang="en-US" sz="2400" b="1" dirty="0">
                <a:latin typeface="Helvetica" panose="020B0604020202020204" pitchFamily="34" charset="0"/>
                <a:cs typeface="Helvetica" panose="020B0604020202020204" pitchFamily="34" charset="0"/>
              </a:rPr>
              <a:t>RESULTS May 2019 Global National Webinar</a:t>
            </a:r>
          </a:p>
          <a:p>
            <a:pPr fontAlgn="auto">
              <a:lnSpc>
                <a:spcPct val="114000"/>
              </a:lnSpc>
              <a:spcBef>
                <a:spcPts val="600"/>
              </a:spcBef>
              <a:spcAft>
                <a:spcPts val="0"/>
              </a:spcAft>
              <a:defRPr/>
            </a:pPr>
            <a:r>
              <a:rPr lang="en-US" altLang="en-US" sz="2400" b="1" i="1" dirty="0">
                <a:latin typeface="Helvetica" panose="020B0604020202020204" pitchFamily="34" charset="0"/>
                <a:cs typeface="Helvetica" panose="020B0604020202020204" pitchFamily="34" charset="0"/>
              </a:rPr>
              <a:t>The Global Fund to Fight AIDS, Tuberculosis and Malaria</a:t>
            </a:r>
          </a:p>
          <a:p>
            <a:pPr>
              <a:spcBef>
                <a:spcPts val="0"/>
              </a:spcBef>
            </a:pPr>
            <a:endParaRPr lang="en-US" sz="2400" b="1" dirty="0">
              <a:latin typeface="Helvetica" panose="020B0604020202020204" pitchFamily="34" charset="0"/>
              <a:cs typeface="Helvetica" panose="020B0604020202020204" pitchFamily="34" charset="0"/>
            </a:endParaRPr>
          </a:p>
          <a:p>
            <a:pPr>
              <a:spcBef>
                <a:spcPts val="0"/>
              </a:spcBef>
            </a:pPr>
            <a:r>
              <a:rPr lang="en-US" sz="1600" b="1" dirty="0"/>
              <a:t>Join at </a:t>
            </a:r>
            <a:r>
              <a:rPr lang="en-US" sz="1600" b="1" u="sng" dirty="0">
                <a:hlinkClick r:id="rId3"/>
              </a:rPr>
              <a:t>https://results.zoom.us/j/510407386</a:t>
            </a:r>
            <a:r>
              <a:rPr lang="en-US" sz="1600" b="1" dirty="0"/>
              <a:t>. Or by phone at (669) 900-6833 or (929) 436-2866, meeting ID 510-407-386 </a:t>
            </a:r>
            <a:endParaRPr lang="en-US" sz="1600" dirty="0"/>
          </a:p>
          <a:p>
            <a:pPr fontAlgn="auto">
              <a:lnSpc>
                <a:spcPct val="114000"/>
              </a:lnSpc>
              <a:spcBef>
                <a:spcPts val="0"/>
              </a:spcBef>
              <a:spcAft>
                <a:spcPts val="600"/>
              </a:spcAft>
              <a:defRPr/>
            </a:pPr>
            <a:endParaRPr lang="en-US" altLang="en-US" sz="1600" i="1" dirty="0">
              <a:latin typeface="Helvetica" panose="020B0604020202020204" pitchFamily="34" charset="0"/>
              <a:cs typeface="Helvetica" panose="020B0604020202020204" pitchFamily="34" charset="0"/>
            </a:endParaRPr>
          </a:p>
          <a:p>
            <a:pPr fontAlgn="auto">
              <a:lnSpc>
                <a:spcPct val="114000"/>
              </a:lnSpc>
              <a:spcBef>
                <a:spcPts val="0"/>
              </a:spcBef>
              <a:spcAft>
                <a:spcPts val="600"/>
              </a:spcAft>
              <a:defRPr/>
            </a:pPr>
            <a:r>
              <a:rPr lang="en-US" altLang="en-US" sz="1600" i="1" dirty="0">
                <a:latin typeface="Helvetica" panose="020B0604020202020204" pitchFamily="34" charset="0"/>
                <a:cs typeface="Helvetica" panose="020B0604020202020204" pitchFamily="34" charset="0"/>
              </a:rPr>
              <a:t>Closed captioning: </a:t>
            </a:r>
            <a:r>
              <a:rPr lang="en-US" sz="1600" dirty="0">
                <a:hlinkClick r:id="rId4"/>
              </a:rPr>
              <a:t>http://west.typewell.com/faelapgb</a:t>
            </a:r>
            <a:br>
              <a:rPr lang="en-US" altLang="en-US" sz="1400" i="1" dirty="0">
                <a:latin typeface="+mn-lt"/>
              </a:rPr>
            </a:br>
            <a:endParaRPr lang="en-US" sz="1400" dirty="0">
              <a:latin typeface="+mn-lt"/>
            </a:endParaRPr>
          </a:p>
        </p:txBody>
      </p:sp>
    </p:spTree>
    <p:extLst>
      <p:ext uri="{BB962C8B-B14F-4D97-AF65-F5344CB8AC3E}">
        <p14:creationId xmlns:p14="http://schemas.microsoft.com/office/powerpoint/2010/main" val="133610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584E-B83C-45DD-B5ED-8A35D0A5E753}"/>
              </a:ext>
            </a:extLst>
          </p:cNvPr>
          <p:cNvSpPr>
            <a:spLocks noGrp="1"/>
          </p:cNvSpPr>
          <p:nvPr>
            <p:ph type="title"/>
          </p:nvPr>
        </p:nvSpPr>
        <p:spPr>
          <a:xfrm>
            <a:off x="628650" y="365125"/>
            <a:ext cx="7886700" cy="1325563"/>
          </a:xfrm>
        </p:spPr>
        <p:txBody>
          <a:bodyPr vert="horz" lIns="91440" tIns="45720" rIns="91440" bIns="45720" rtlCol="0" anchor="ctr">
            <a:normAutofit fontScale="90000"/>
          </a:bodyPr>
          <a:lstStyle/>
          <a:p>
            <a:pPr defTabSz="914400">
              <a:lnSpc>
                <a:spcPct val="90000"/>
              </a:lnSpc>
            </a:pPr>
            <a:br>
              <a:rPr lang="en-US" b="1" kern="1200" dirty="0">
                <a:solidFill>
                  <a:schemeClr val="tx1"/>
                </a:solidFill>
                <a:latin typeface="+mj-lt"/>
                <a:ea typeface="+mj-ea"/>
                <a:cs typeface="+mj-cs"/>
              </a:rPr>
            </a:br>
            <a:r>
              <a:rPr lang="en-US" b="1" i="1" kern="1200" dirty="0">
                <a:solidFill>
                  <a:schemeClr val="tx1"/>
                </a:solidFill>
                <a:latin typeface="+mj-lt"/>
                <a:ea typeface="+mj-ea"/>
                <a:cs typeface="+mj-cs"/>
              </a:rPr>
              <a:t>Why I Advocate for the Global Fund</a:t>
            </a:r>
            <a:br>
              <a:rPr lang="en-US" b="1" kern="1200" dirty="0">
                <a:solidFill>
                  <a:schemeClr val="tx1"/>
                </a:solidFill>
                <a:latin typeface="+mj-lt"/>
                <a:ea typeface="+mj-ea"/>
                <a:cs typeface="+mj-cs"/>
              </a:rPr>
            </a:br>
            <a:br>
              <a:rPr lang="en-US" b="1" kern="1200" dirty="0">
                <a:solidFill>
                  <a:schemeClr val="tx1"/>
                </a:solidFill>
                <a:latin typeface="+mj-lt"/>
                <a:ea typeface="+mj-ea"/>
                <a:cs typeface="+mj-cs"/>
              </a:rPr>
            </a:br>
            <a:r>
              <a:rPr lang="en-US" b="1" kern="1200" dirty="0">
                <a:solidFill>
                  <a:schemeClr val="tx1"/>
                </a:solidFill>
                <a:latin typeface="+mj-lt"/>
                <a:ea typeface="+mj-ea"/>
                <a:cs typeface="+mj-cs"/>
              </a:rPr>
              <a:t>Open Phones</a:t>
            </a:r>
          </a:p>
        </p:txBody>
      </p:sp>
      <p:sp>
        <p:nvSpPr>
          <p:cNvPr id="4" name="Slide Number Placeholder 3">
            <a:extLst>
              <a:ext uri="{FF2B5EF4-FFF2-40B4-BE49-F238E27FC236}">
                <a16:creationId xmlns:a16="http://schemas.microsoft.com/office/drawing/2014/main" id="{B5185E2D-BE1F-45D3-BE06-EEB27F57BC41}"/>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defTabSz="914400">
              <a:spcAft>
                <a:spcPts val="600"/>
              </a:spcAft>
            </a:pPr>
            <a:fld id="{CB84E56B-342A-4DC0-9920-D07A8AAB6938}" type="slidenum">
              <a:rPr lang="en-US" sz="1200" smtClean="0">
                <a:latin typeface="+mn-lt"/>
                <a:cs typeface="+mn-cs"/>
              </a:rPr>
              <a:pPr algn="r" defTabSz="914400">
                <a:spcAft>
                  <a:spcPts val="600"/>
                </a:spcAft>
              </a:pPr>
              <a:t>10</a:t>
            </a:fld>
            <a:endParaRPr lang="en-US" sz="1200">
              <a:latin typeface="+mn-lt"/>
              <a:cs typeface="+mn-cs"/>
            </a:endParaRPr>
          </a:p>
        </p:txBody>
      </p:sp>
      <p:graphicFrame>
        <p:nvGraphicFramePr>
          <p:cNvPr id="8" name="TextBox 5">
            <a:extLst>
              <a:ext uri="{FF2B5EF4-FFF2-40B4-BE49-F238E27FC236}">
                <a16:creationId xmlns:a16="http://schemas.microsoft.com/office/drawing/2014/main" id="{5C782E8F-EF4B-4EE2-821E-FF6072DEB57A}"/>
              </a:ext>
            </a:extLst>
          </p:cNvPr>
          <p:cNvGraphicFramePr/>
          <p:nvPr>
            <p:extLst>
              <p:ext uri="{D42A27DB-BD31-4B8C-83A1-F6EECF244321}">
                <p14:modId xmlns:p14="http://schemas.microsoft.com/office/powerpoint/2010/main" val="62029885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9110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584E-B83C-45DD-B5ED-8A35D0A5E753}"/>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lnSpc>
                <a:spcPct val="90000"/>
              </a:lnSpc>
            </a:pPr>
            <a:r>
              <a:rPr lang="en-US" sz="4900" b="1" i="1" kern="1200" dirty="0">
                <a:solidFill>
                  <a:schemeClr val="tx1"/>
                </a:solidFill>
                <a:latin typeface="+mj-lt"/>
                <a:ea typeface="+mj-ea"/>
                <a:cs typeface="+mj-cs"/>
              </a:rPr>
              <a:t>Let’s Keep Going!</a:t>
            </a:r>
            <a:endParaRPr lang="en-US" b="1" kern="1200" dirty="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B5185E2D-BE1F-45D3-BE06-EEB27F57BC41}"/>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defTabSz="914400">
              <a:spcAft>
                <a:spcPts val="600"/>
              </a:spcAft>
            </a:pPr>
            <a:fld id="{CB84E56B-342A-4DC0-9920-D07A8AAB6938}" type="slidenum">
              <a:rPr lang="en-US" sz="1200" smtClean="0">
                <a:latin typeface="+mn-lt"/>
                <a:cs typeface="+mn-cs"/>
              </a:rPr>
              <a:pPr algn="r" defTabSz="914400">
                <a:spcAft>
                  <a:spcPts val="600"/>
                </a:spcAft>
              </a:pPr>
              <a:t>11</a:t>
            </a:fld>
            <a:endParaRPr lang="en-US" sz="1200">
              <a:latin typeface="+mn-lt"/>
              <a:cs typeface="+mn-cs"/>
            </a:endParaRPr>
          </a:p>
        </p:txBody>
      </p:sp>
      <p:sp>
        <p:nvSpPr>
          <p:cNvPr id="5" name="Content Placeholder 4">
            <a:extLst>
              <a:ext uri="{FF2B5EF4-FFF2-40B4-BE49-F238E27FC236}">
                <a16:creationId xmlns:a16="http://schemas.microsoft.com/office/drawing/2014/main" id="{6168EBBC-40C0-44D1-88EA-EE0409DA1E61}"/>
              </a:ext>
            </a:extLst>
          </p:cNvPr>
          <p:cNvSpPr>
            <a:spLocks noGrp="1"/>
          </p:cNvSpPr>
          <p:nvPr>
            <p:ph idx="1"/>
          </p:nvPr>
        </p:nvSpPr>
        <p:spPr>
          <a:xfrm>
            <a:off x="389744" y="1690688"/>
            <a:ext cx="8424472" cy="4435475"/>
          </a:xfrm>
        </p:spPr>
        <p:txBody>
          <a:bodyPr/>
          <a:lstStyle/>
          <a:p>
            <a:pPr marL="514350" indent="-514350">
              <a:buFont typeface="+mj-lt"/>
              <a:buAutoNum type="arabicPeriod"/>
            </a:pPr>
            <a:r>
              <a:rPr lang="en-US" b="1" dirty="0"/>
              <a:t>Make a bold plan for 2</a:t>
            </a:r>
            <a:r>
              <a:rPr lang="en-US" b="1" baseline="30000" dirty="0"/>
              <a:t>nd</a:t>
            </a:r>
            <a:r>
              <a:rPr lang="en-US" b="1" dirty="0"/>
              <a:t> Trimester</a:t>
            </a:r>
          </a:p>
          <a:p>
            <a:pPr marL="514350" indent="-514350">
              <a:buFont typeface="+mj-lt"/>
              <a:buAutoNum type="arabicPeriod"/>
            </a:pPr>
            <a:r>
              <a:rPr lang="en-US" dirty="0"/>
              <a:t>Continue moving your members of Congress up the Champion Scale</a:t>
            </a:r>
          </a:p>
          <a:p>
            <a:pPr marL="514350" indent="-514350">
              <a:buFont typeface="+mj-lt"/>
              <a:buAutoNum type="arabicPeriod"/>
            </a:pPr>
            <a:r>
              <a:rPr lang="en-US" dirty="0"/>
              <a:t>Generate lots of media in all 50 states</a:t>
            </a:r>
          </a:p>
          <a:p>
            <a:pPr marL="514350" indent="-514350">
              <a:buFont typeface="+mj-lt"/>
              <a:buAutoNum type="arabicPeriod"/>
            </a:pPr>
            <a:r>
              <a:rPr lang="en-US" dirty="0"/>
              <a:t>Show up in force at the RESULTS International Conference</a:t>
            </a:r>
          </a:p>
        </p:txBody>
      </p:sp>
    </p:spTree>
    <p:extLst>
      <p:ext uri="{BB962C8B-B14F-4D97-AF65-F5344CB8AC3E}">
        <p14:creationId xmlns:p14="http://schemas.microsoft.com/office/powerpoint/2010/main" val="1074683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E4280-14F6-4034-935A-000C9F94D2C5}"/>
              </a:ext>
            </a:extLst>
          </p:cNvPr>
          <p:cNvSpPr>
            <a:spLocks noGrp="1"/>
          </p:cNvSpPr>
          <p:nvPr>
            <p:ph idx="1"/>
          </p:nvPr>
        </p:nvSpPr>
        <p:spPr>
          <a:xfrm>
            <a:off x="204091" y="1033639"/>
            <a:ext cx="3017519" cy="4790721"/>
          </a:xfrm>
        </p:spPr>
        <p:txBody>
          <a:bodyPr>
            <a:normAutofit/>
          </a:bodyPr>
          <a:lstStyle/>
          <a:p>
            <a:pPr marL="0" indent="0">
              <a:buNone/>
            </a:pPr>
            <a:r>
              <a:rPr lang="en-US" sz="2800" b="1" dirty="0"/>
              <a:t>About 45% of Groups made a plan for 1</a:t>
            </a:r>
            <a:r>
              <a:rPr lang="en-US" sz="2800" b="1" baseline="30000" dirty="0"/>
              <a:t>st</a:t>
            </a:r>
            <a:r>
              <a:rPr lang="en-US" sz="2800" b="1" dirty="0"/>
              <a:t> trimester.</a:t>
            </a:r>
          </a:p>
          <a:p>
            <a:pPr marL="0" indent="0">
              <a:buNone/>
            </a:pPr>
            <a:endParaRPr lang="en-US" sz="2800" b="1" dirty="0"/>
          </a:p>
          <a:p>
            <a:pPr marL="0" indent="0">
              <a:buNone/>
            </a:pPr>
            <a:r>
              <a:rPr lang="en-US" sz="2800" b="1" dirty="0"/>
              <a:t>We are looking to increase that for the 2</a:t>
            </a:r>
            <a:r>
              <a:rPr lang="en-US" sz="2800" b="1" baseline="30000" dirty="0"/>
              <a:t>nd</a:t>
            </a:r>
            <a:r>
              <a:rPr lang="en-US" sz="2800" b="1" dirty="0"/>
              <a:t> trimester!</a:t>
            </a:r>
          </a:p>
        </p:txBody>
      </p:sp>
      <p:sp>
        <p:nvSpPr>
          <p:cNvPr id="4" name="Slide Number Placeholder 3">
            <a:extLst>
              <a:ext uri="{FF2B5EF4-FFF2-40B4-BE49-F238E27FC236}">
                <a16:creationId xmlns:a16="http://schemas.microsoft.com/office/drawing/2014/main" id="{3DF92612-9E96-4404-88A7-11B90CF56980}"/>
              </a:ext>
            </a:extLst>
          </p:cNvPr>
          <p:cNvSpPr>
            <a:spLocks noGrp="1"/>
          </p:cNvSpPr>
          <p:nvPr>
            <p:ph type="sldNum" sz="quarter" idx="4"/>
          </p:nvPr>
        </p:nvSpPr>
        <p:spPr>
          <a:xfrm>
            <a:off x="219456" y="6356350"/>
            <a:ext cx="514350" cy="365125"/>
          </a:xfrm>
        </p:spPr>
        <p:txBody>
          <a:bodyPr>
            <a:normAutofit/>
          </a:bodyPr>
          <a:lstStyle/>
          <a:p>
            <a:pPr>
              <a:spcAft>
                <a:spcPts val="600"/>
              </a:spcAft>
            </a:pPr>
            <a:fld id="{CB84E56B-342A-4DC0-9920-D07A8AAB6938}" type="slidenum">
              <a:rPr lang="en-US"/>
              <a:pPr>
                <a:spcAft>
                  <a:spcPts val="600"/>
                </a:spcAft>
              </a:pPr>
              <a:t>12</a:t>
            </a:fld>
            <a:endParaRPr lang="en-US"/>
          </a:p>
        </p:txBody>
      </p:sp>
      <p:sp>
        <p:nvSpPr>
          <p:cNvPr id="39" name="Rectangle 3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8700" y="559407"/>
            <a:ext cx="4945891"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5A07028-F8A4-4C38-A65F-76631EFF5A8B}"/>
              </a:ext>
            </a:extLst>
          </p:cNvPr>
          <p:cNvPicPr>
            <a:picLocks noChangeAspect="1"/>
          </p:cNvPicPr>
          <p:nvPr/>
        </p:nvPicPr>
        <p:blipFill>
          <a:blip r:embed="rId3"/>
          <a:stretch>
            <a:fillRect/>
          </a:stretch>
        </p:blipFill>
        <p:spPr>
          <a:xfrm>
            <a:off x="3581019" y="1739900"/>
            <a:ext cx="5343525" cy="2057400"/>
          </a:xfrm>
          <a:prstGeom prst="rect">
            <a:avLst/>
          </a:prstGeom>
        </p:spPr>
      </p:pic>
      <p:sp>
        <p:nvSpPr>
          <p:cNvPr id="2" name="TextBox 1">
            <a:extLst>
              <a:ext uri="{FF2B5EF4-FFF2-40B4-BE49-F238E27FC236}">
                <a16:creationId xmlns:a16="http://schemas.microsoft.com/office/drawing/2014/main" id="{882D0D89-4DFB-7345-8604-0C3273AE614E}"/>
              </a:ext>
            </a:extLst>
          </p:cNvPr>
          <p:cNvSpPr txBox="1"/>
          <p:nvPr/>
        </p:nvSpPr>
        <p:spPr>
          <a:xfrm>
            <a:off x="4916679" y="559407"/>
            <a:ext cx="2789931" cy="707886"/>
          </a:xfrm>
          <a:prstGeom prst="rect">
            <a:avLst/>
          </a:prstGeom>
          <a:noFill/>
        </p:spPr>
        <p:txBody>
          <a:bodyPr wrap="none" rtlCol="0">
            <a:spAutoFit/>
          </a:bodyPr>
          <a:lstStyle/>
          <a:p>
            <a:r>
              <a:rPr lang="en-US" sz="4000" b="1" dirty="0"/>
              <a:t>Make a Plan</a:t>
            </a:r>
          </a:p>
        </p:txBody>
      </p:sp>
    </p:spTree>
    <p:extLst>
      <p:ext uri="{BB962C8B-B14F-4D97-AF65-F5344CB8AC3E}">
        <p14:creationId xmlns:p14="http://schemas.microsoft.com/office/powerpoint/2010/main" val="2190787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584E-B83C-45DD-B5ED-8A35D0A5E753}"/>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lnSpc>
                <a:spcPct val="90000"/>
              </a:lnSpc>
            </a:pPr>
            <a:r>
              <a:rPr lang="en-US" sz="4900" b="1" i="1" kern="1200" dirty="0">
                <a:solidFill>
                  <a:schemeClr val="tx1"/>
                </a:solidFill>
                <a:latin typeface="+mj-lt"/>
                <a:ea typeface="+mj-ea"/>
                <a:cs typeface="+mj-cs"/>
              </a:rPr>
              <a:t>Let’s Keep Going!</a:t>
            </a:r>
            <a:endParaRPr lang="en-US" b="1" kern="1200" dirty="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B5185E2D-BE1F-45D3-BE06-EEB27F57BC41}"/>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defTabSz="914400">
              <a:spcAft>
                <a:spcPts val="600"/>
              </a:spcAft>
            </a:pPr>
            <a:fld id="{CB84E56B-342A-4DC0-9920-D07A8AAB6938}" type="slidenum">
              <a:rPr lang="en-US" sz="1200" smtClean="0">
                <a:latin typeface="+mn-lt"/>
                <a:cs typeface="+mn-cs"/>
              </a:rPr>
              <a:pPr algn="r" defTabSz="914400">
                <a:spcAft>
                  <a:spcPts val="600"/>
                </a:spcAft>
              </a:pPr>
              <a:t>13</a:t>
            </a:fld>
            <a:endParaRPr lang="en-US" sz="1200">
              <a:latin typeface="+mn-lt"/>
              <a:cs typeface="+mn-cs"/>
            </a:endParaRPr>
          </a:p>
        </p:txBody>
      </p:sp>
      <p:sp>
        <p:nvSpPr>
          <p:cNvPr id="5" name="Content Placeholder 4">
            <a:extLst>
              <a:ext uri="{FF2B5EF4-FFF2-40B4-BE49-F238E27FC236}">
                <a16:creationId xmlns:a16="http://schemas.microsoft.com/office/drawing/2014/main" id="{6168EBBC-40C0-44D1-88EA-EE0409DA1E61}"/>
              </a:ext>
            </a:extLst>
          </p:cNvPr>
          <p:cNvSpPr>
            <a:spLocks noGrp="1"/>
          </p:cNvSpPr>
          <p:nvPr>
            <p:ph idx="1"/>
          </p:nvPr>
        </p:nvSpPr>
        <p:spPr>
          <a:xfrm>
            <a:off x="389744" y="1690688"/>
            <a:ext cx="8424472" cy="4435475"/>
          </a:xfrm>
        </p:spPr>
        <p:txBody>
          <a:bodyPr/>
          <a:lstStyle/>
          <a:p>
            <a:pPr marL="514350" indent="-514350">
              <a:buFont typeface="+mj-lt"/>
              <a:buAutoNum type="arabicPeriod"/>
            </a:pPr>
            <a:r>
              <a:rPr lang="en-US" dirty="0"/>
              <a:t>Make a bold plan for 2</a:t>
            </a:r>
            <a:r>
              <a:rPr lang="en-US" baseline="30000" dirty="0"/>
              <a:t>nd</a:t>
            </a:r>
            <a:r>
              <a:rPr lang="en-US" dirty="0"/>
              <a:t> Trimester</a:t>
            </a:r>
          </a:p>
          <a:p>
            <a:pPr marL="514350" indent="-514350">
              <a:buFont typeface="+mj-lt"/>
              <a:buAutoNum type="arabicPeriod"/>
            </a:pPr>
            <a:r>
              <a:rPr lang="en-US" b="1" dirty="0"/>
              <a:t>Continue moving your members of Congress up the Champion Scale</a:t>
            </a:r>
          </a:p>
          <a:p>
            <a:pPr marL="514350" indent="-514350">
              <a:buFont typeface="+mj-lt"/>
              <a:buAutoNum type="arabicPeriod"/>
            </a:pPr>
            <a:r>
              <a:rPr lang="en-US" dirty="0"/>
              <a:t>Generate lots of media in all 50 states</a:t>
            </a:r>
          </a:p>
          <a:p>
            <a:pPr marL="514350" indent="-514350">
              <a:buFont typeface="+mj-lt"/>
              <a:buAutoNum type="arabicPeriod"/>
            </a:pPr>
            <a:r>
              <a:rPr lang="en-US" dirty="0"/>
              <a:t>Show up in force at the RESULTS International Conference</a:t>
            </a:r>
          </a:p>
        </p:txBody>
      </p:sp>
    </p:spTree>
    <p:extLst>
      <p:ext uri="{BB962C8B-B14F-4D97-AF65-F5344CB8AC3E}">
        <p14:creationId xmlns:p14="http://schemas.microsoft.com/office/powerpoint/2010/main" val="3961739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185E2D-BE1F-45D3-BE06-EEB27F57BC41}"/>
              </a:ext>
            </a:extLst>
          </p:cNvPr>
          <p:cNvSpPr>
            <a:spLocks noGrp="1"/>
          </p:cNvSpPr>
          <p:nvPr>
            <p:ph type="sldNum" sz="quarter" idx="4"/>
          </p:nvPr>
        </p:nvSpPr>
        <p:spPr/>
        <p:txBody>
          <a:bodyPr/>
          <a:lstStyle/>
          <a:p>
            <a:fld id="{CB84E56B-342A-4DC0-9920-D07A8AAB6938}" type="slidenum">
              <a:rPr lang="en-US" smtClean="0">
                <a:solidFill>
                  <a:prstClr val="black">
                    <a:tint val="75000"/>
                  </a:prstClr>
                </a:solidFill>
              </a:rPr>
              <a:pPr/>
              <a:t>14</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63E864EC-189E-4208-B977-7E8A949200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5478"/>
            <a:ext cx="9144000" cy="5373693"/>
          </a:xfrm>
          <a:prstGeom prst="rect">
            <a:avLst/>
          </a:prstGeom>
        </p:spPr>
      </p:pic>
    </p:spTree>
    <p:extLst>
      <p:ext uri="{BB962C8B-B14F-4D97-AF65-F5344CB8AC3E}">
        <p14:creationId xmlns:p14="http://schemas.microsoft.com/office/powerpoint/2010/main" val="812309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15</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7" name="Title 1"/>
          <p:cNvSpPr>
            <a:spLocks noGrp="1"/>
          </p:cNvSpPr>
          <p:nvPr>
            <p:ph type="title"/>
          </p:nvPr>
        </p:nvSpPr>
        <p:spPr>
          <a:xfrm>
            <a:off x="453413" y="229503"/>
            <a:ext cx="8233387" cy="899315"/>
          </a:xfrm>
        </p:spPr>
        <p:txBody>
          <a:bodyPr>
            <a:noAutofit/>
          </a:bodyPr>
          <a:lstStyle/>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b="1" dirty="0">
                <a:solidFill>
                  <a:schemeClr val="accent2"/>
                </a:solidFill>
                <a:latin typeface="Helvetica" panose="020B0604020202020204" pitchFamily="34" charset="0"/>
                <a:ea typeface="ＭＳ Ｐゴシック" charset="0"/>
                <a:cs typeface="Helvetica" panose="020B0604020202020204" pitchFamily="34" charset="0"/>
              </a:rPr>
              <a:t>Congressional Meetings </a:t>
            </a:r>
            <a:r>
              <a:rPr lang="en-US" sz="3600" b="1" u="sng" dirty="0">
                <a:solidFill>
                  <a:schemeClr val="accent2"/>
                </a:solidFill>
                <a:latin typeface="Helvetica" panose="020B0604020202020204" pitchFamily="34" charset="0"/>
                <a:ea typeface="ＭＳ Ｐゴシック" charset="0"/>
                <a:cs typeface="Helvetica" panose="020B0604020202020204" pitchFamily="34" charset="0"/>
              </a:rPr>
              <a:t>Reported</a:t>
            </a:r>
            <a:br>
              <a:rPr lang="en-US" sz="3600" b="1" dirty="0">
                <a:solidFill>
                  <a:schemeClr val="accent2"/>
                </a:solidFill>
                <a:latin typeface="Helvetica" panose="020B0604020202020204" pitchFamily="34" charset="0"/>
                <a:ea typeface="ＭＳ Ｐゴシック" charset="0"/>
                <a:cs typeface="Helvetica" panose="020B0604020202020204" pitchFamily="34" charset="0"/>
              </a:rPr>
            </a:br>
            <a:r>
              <a:rPr lang="en-US" sz="2400" b="1" dirty="0">
                <a:solidFill>
                  <a:schemeClr val="accent2"/>
                </a:solidFill>
                <a:latin typeface="Helvetica" panose="020B0604020202020204" pitchFamily="34" charset="0"/>
                <a:ea typeface="ＭＳ Ｐゴシック" charset="0"/>
                <a:cs typeface="Helvetica" panose="020B0604020202020204" pitchFamily="34" charset="0"/>
              </a:rPr>
              <a:t>Through April</a:t>
            </a:r>
            <a:endParaRPr lang="en-US" sz="2400" dirty="0">
              <a:latin typeface="Helvetica" panose="020B0604020202020204" pitchFamily="34" charset="0"/>
              <a:cs typeface="Helvetica" panose="020B0604020202020204" pitchFamily="34" charset="0"/>
            </a:endParaRPr>
          </a:p>
        </p:txBody>
      </p:sp>
      <p:sp>
        <p:nvSpPr>
          <p:cNvPr id="9" name="Rectangle 8">
            <a:extLst>
              <a:ext uri="{FF2B5EF4-FFF2-40B4-BE49-F238E27FC236}">
                <a16:creationId xmlns:a16="http://schemas.microsoft.com/office/drawing/2014/main" id="{6AEF451C-9A51-4F68-909D-4542ACF81011}"/>
              </a:ext>
            </a:extLst>
          </p:cNvPr>
          <p:cNvSpPr/>
          <p:nvPr/>
        </p:nvSpPr>
        <p:spPr>
          <a:xfrm>
            <a:off x="2286000" y="2828836"/>
            <a:ext cx="4572000" cy="369332"/>
          </a:xfrm>
          <a:prstGeom prst="rect">
            <a:avLst/>
          </a:prstGeom>
        </p:spPr>
        <p:txBody>
          <a:bodyPr wrap="square">
            <a:spAutoFit/>
          </a:bodyPr>
          <a:lstStyle/>
          <a:p>
            <a:endParaRPr lang="en-US" dirty="0"/>
          </a:p>
        </p:txBody>
      </p:sp>
      <p:sp>
        <p:nvSpPr>
          <p:cNvPr id="12" name="Rectangle 11">
            <a:extLst>
              <a:ext uri="{FF2B5EF4-FFF2-40B4-BE49-F238E27FC236}">
                <a16:creationId xmlns:a16="http://schemas.microsoft.com/office/drawing/2014/main" id="{DDD8DCE0-EADF-42BA-9A36-40E56A97EF86}"/>
              </a:ext>
            </a:extLst>
          </p:cNvPr>
          <p:cNvSpPr/>
          <p:nvPr/>
        </p:nvSpPr>
        <p:spPr>
          <a:xfrm>
            <a:off x="2438400" y="2990088"/>
            <a:ext cx="4572000" cy="369332"/>
          </a:xfrm>
          <a:prstGeom prst="rect">
            <a:avLst/>
          </a:prstGeom>
        </p:spPr>
        <p:txBody>
          <a:bodyPr wrap="square">
            <a:spAutoFit/>
          </a:bodyPr>
          <a:lstStyle/>
          <a:p>
            <a:endParaRPr lang="en-US" dirty="0"/>
          </a:p>
        </p:txBody>
      </p:sp>
      <p:graphicFrame>
        <p:nvGraphicFramePr>
          <p:cNvPr id="6" name="Content Placeholder 5">
            <a:extLst>
              <a:ext uri="{FF2B5EF4-FFF2-40B4-BE49-F238E27FC236}">
                <a16:creationId xmlns:a16="http://schemas.microsoft.com/office/drawing/2014/main" id="{79C410F6-E20F-C143-BB80-F8498B0B3535}"/>
              </a:ext>
            </a:extLst>
          </p:cNvPr>
          <p:cNvGraphicFramePr>
            <a:graphicFrameLocks noGrp="1"/>
          </p:cNvGraphicFramePr>
          <p:nvPr>
            <p:ph idx="1"/>
            <p:extLst>
              <p:ext uri="{D42A27DB-BD31-4B8C-83A1-F6EECF244321}">
                <p14:modId xmlns:p14="http://schemas.microsoft.com/office/powerpoint/2010/main" val="286871059"/>
              </p:ext>
            </p:extLst>
          </p:nvPr>
        </p:nvGraphicFramePr>
        <p:xfrm>
          <a:off x="453413" y="1175228"/>
          <a:ext cx="8329614" cy="3017520"/>
        </p:xfrm>
        <a:graphic>
          <a:graphicData uri="http://schemas.openxmlformats.org/drawingml/2006/table">
            <a:tbl>
              <a:tblPr firstRow="1" bandRow="1">
                <a:tableStyleId>{5C22544A-7EE6-4342-B048-85BDC9FD1C3A}</a:tableStyleId>
              </a:tblPr>
              <a:tblGrid>
                <a:gridCol w="3089887">
                  <a:extLst>
                    <a:ext uri="{9D8B030D-6E8A-4147-A177-3AD203B41FA5}">
                      <a16:colId xmlns:a16="http://schemas.microsoft.com/office/drawing/2014/main" val="3164759535"/>
                    </a:ext>
                  </a:extLst>
                </a:gridCol>
                <a:gridCol w="1700213">
                  <a:extLst>
                    <a:ext uri="{9D8B030D-6E8A-4147-A177-3AD203B41FA5}">
                      <a16:colId xmlns:a16="http://schemas.microsoft.com/office/drawing/2014/main" val="59664260"/>
                    </a:ext>
                  </a:extLst>
                </a:gridCol>
                <a:gridCol w="3539514">
                  <a:extLst>
                    <a:ext uri="{9D8B030D-6E8A-4147-A177-3AD203B41FA5}">
                      <a16:colId xmlns:a16="http://schemas.microsoft.com/office/drawing/2014/main" val="3781687840"/>
                    </a:ext>
                  </a:extLst>
                </a:gridCol>
              </a:tblGrid>
              <a:tr h="370840">
                <a:tc>
                  <a:txBody>
                    <a:bodyPr/>
                    <a:lstStyle/>
                    <a:p>
                      <a:endParaRPr lang="en-US" sz="2800" dirty="0"/>
                    </a:p>
                  </a:txBody>
                  <a:tcPr/>
                </a:tc>
                <a:tc>
                  <a:txBody>
                    <a:bodyPr/>
                    <a:lstStyle/>
                    <a:p>
                      <a:r>
                        <a:rPr lang="en-US" sz="2800" dirty="0"/>
                        <a:t># of Meetings</a:t>
                      </a:r>
                    </a:p>
                  </a:txBody>
                  <a:tcPr/>
                </a:tc>
                <a:tc>
                  <a:txBody>
                    <a:bodyPr/>
                    <a:lstStyle/>
                    <a:p>
                      <a:r>
                        <a:rPr lang="en-US" sz="2800" dirty="0"/>
                        <a:t>Percentage of Groups Participating</a:t>
                      </a:r>
                    </a:p>
                  </a:txBody>
                  <a:tcPr/>
                </a:tc>
                <a:extLst>
                  <a:ext uri="{0D108BD9-81ED-4DB2-BD59-A6C34878D82A}">
                    <a16:rowId xmlns:a16="http://schemas.microsoft.com/office/drawing/2014/main" val="3055716805"/>
                  </a:ext>
                </a:extLst>
              </a:tr>
              <a:tr h="370840">
                <a:tc>
                  <a:txBody>
                    <a:bodyPr/>
                    <a:lstStyle/>
                    <a:p>
                      <a:r>
                        <a:rPr lang="en-US" sz="2800" dirty="0"/>
                        <a:t>Face-to-Face House</a:t>
                      </a:r>
                    </a:p>
                  </a:txBody>
                  <a:tcPr/>
                </a:tc>
                <a:tc>
                  <a:txBody>
                    <a:bodyPr/>
                    <a:lstStyle/>
                    <a:p>
                      <a:pPr algn="ctr"/>
                      <a:r>
                        <a:rPr lang="en-US" sz="2800" dirty="0"/>
                        <a:t>46</a:t>
                      </a:r>
                    </a:p>
                  </a:txBody>
                  <a:tcPr/>
                </a:tc>
                <a:tc>
                  <a:txBody>
                    <a:bodyPr/>
                    <a:lstStyle/>
                    <a:p>
                      <a:pPr algn="ctr"/>
                      <a:r>
                        <a:rPr lang="en-US" sz="2800" dirty="0"/>
                        <a:t>30%</a:t>
                      </a:r>
                    </a:p>
                  </a:txBody>
                  <a:tcPr/>
                </a:tc>
                <a:extLst>
                  <a:ext uri="{0D108BD9-81ED-4DB2-BD59-A6C34878D82A}">
                    <a16:rowId xmlns:a16="http://schemas.microsoft.com/office/drawing/2014/main" val="3217412313"/>
                  </a:ext>
                </a:extLst>
              </a:tr>
              <a:tr h="370840">
                <a:tc>
                  <a:txBody>
                    <a:bodyPr/>
                    <a:lstStyle/>
                    <a:p>
                      <a:r>
                        <a:rPr lang="en-US" sz="2800" dirty="0"/>
                        <a:t>Face-to-Face Senate</a:t>
                      </a:r>
                    </a:p>
                  </a:txBody>
                  <a:tcPr/>
                </a:tc>
                <a:tc>
                  <a:txBody>
                    <a:bodyPr/>
                    <a:lstStyle/>
                    <a:p>
                      <a:pPr algn="ctr"/>
                      <a:r>
                        <a:rPr lang="en-US" sz="2800" dirty="0"/>
                        <a:t>14</a:t>
                      </a:r>
                    </a:p>
                  </a:txBody>
                  <a:tcPr/>
                </a:tc>
                <a:tc>
                  <a:txBody>
                    <a:bodyPr/>
                    <a:lstStyle/>
                    <a:p>
                      <a:pPr algn="ctr"/>
                      <a:r>
                        <a:rPr lang="en-US" sz="2800" dirty="0"/>
                        <a:t>8%</a:t>
                      </a:r>
                    </a:p>
                  </a:txBody>
                  <a:tcPr/>
                </a:tc>
                <a:extLst>
                  <a:ext uri="{0D108BD9-81ED-4DB2-BD59-A6C34878D82A}">
                    <a16:rowId xmlns:a16="http://schemas.microsoft.com/office/drawing/2014/main" val="3503436317"/>
                  </a:ext>
                </a:extLst>
              </a:tr>
              <a:tr h="370840">
                <a:tc>
                  <a:txBody>
                    <a:bodyPr/>
                    <a:lstStyle/>
                    <a:p>
                      <a:r>
                        <a:rPr lang="en-US" sz="2800" dirty="0"/>
                        <a:t>House Staff</a:t>
                      </a:r>
                    </a:p>
                  </a:txBody>
                  <a:tcPr/>
                </a:tc>
                <a:tc>
                  <a:txBody>
                    <a:bodyPr/>
                    <a:lstStyle/>
                    <a:p>
                      <a:pPr algn="ctr"/>
                      <a:r>
                        <a:rPr lang="en-US" sz="2800" dirty="0"/>
                        <a:t>72</a:t>
                      </a:r>
                    </a:p>
                  </a:txBody>
                  <a:tcPr/>
                </a:tc>
                <a:tc>
                  <a:txBody>
                    <a:bodyPr/>
                    <a:lstStyle/>
                    <a:p>
                      <a:pPr algn="ctr"/>
                      <a:r>
                        <a:rPr lang="en-US" sz="2800" dirty="0"/>
                        <a:t>40%</a:t>
                      </a:r>
                    </a:p>
                  </a:txBody>
                  <a:tcPr/>
                </a:tc>
                <a:extLst>
                  <a:ext uri="{0D108BD9-81ED-4DB2-BD59-A6C34878D82A}">
                    <a16:rowId xmlns:a16="http://schemas.microsoft.com/office/drawing/2014/main" val="1870348861"/>
                  </a:ext>
                </a:extLst>
              </a:tr>
              <a:tr h="370840">
                <a:tc>
                  <a:txBody>
                    <a:bodyPr/>
                    <a:lstStyle/>
                    <a:p>
                      <a:r>
                        <a:rPr lang="en-US" sz="2800" dirty="0"/>
                        <a:t>Senate Staff</a:t>
                      </a:r>
                    </a:p>
                  </a:txBody>
                  <a:tcPr/>
                </a:tc>
                <a:tc>
                  <a:txBody>
                    <a:bodyPr/>
                    <a:lstStyle/>
                    <a:p>
                      <a:pPr algn="ctr"/>
                      <a:r>
                        <a:rPr lang="en-US" sz="2800" dirty="0"/>
                        <a:t>42</a:t>
                      </a:r>
                    </a:p>
                  </a:txBody>
                  <a:tcPr/>
                </a:tc>
                <a:tc>
                  <a:txBody>
                    <a:bodyPr/>
                    <a:lstStyle/>
                    <a:p>
                      <a:pPr algn="ctr"/>
                      <a:r>
                        <a:rPr lang="en-US" sz="2800" dirty="0"/>
                        <a:t>29%</a:t>
                      </a:r>
                    </a:p>
                  </a:txBody>
                  <a:tcPr/>
                </a:tc>
                <a:extLst>
                  <a:ext uri="{0D108BD9-81ED-4DB2-BD59-A6C34878D82A}">
                    <a16:rowId xmlns:a16="http://schemas.microsoft.com/office/drawing/2014/main" val="2005537898"/>
                  </a:ext>
                </a:extLst>
              </a:tr>
            </a:tbl>
          </a:graphicData>
        </a:graphic>
      </p:graphicFrame>
      <p:sp>
        <p:nvSpPr>
          <p:cNvPr id="10" name="TextBox 9">
            <a:extLst>
              <a:ext uri="{FF2B5EF4-FFF2-40B4-BE49-F238E27FC236}">
                <a16:creationId xmlns:a16="http://schemas.microsoft.com/office/drawing/2014/main" id="{992D27E4-651E-2942-9FDE-0CB3748226C8}"/>
              </a:ext>
            </a:extLst>
          </p:cNvPr>
          <p:cNvSpPr txBox="1"/>
          <p:nvPr/>
        </p:nvSpPr>
        <p:spPr>
          <a:xfrm>
            <a:off x="514623" y="4354000"/>
            <a:ext cx="8207193" cy="1815882"/>
          </a:xfrm>
          <a:prstGeom prst="rect">
            <a:avLst/>
          </a:prstGeom>
          <a:noFill/>
        </p:spPr>
        <p:txBody>
          <a:bodyPr wrap="square" rtlCol="0">
            <a:spAutoFit/>
          </a:bodyPr>
          <a:lstStyle/>
          <a:p>
            <a:r>
              <a:rPr lang="en-US" sz="2800" u="sng" dirty="0"/>
              <a:t>Overall Total</a:t>
            </a:r>
            <a:r>
              <a:rPr lang="en-US" sz="2800" dirty="0"/>
              <a:t>: 174 meetings, 70% Group Participation </a:t>
            </a:r>
          </a:p>
          <a:p>
            <a:r>
              <a:rPr lang="en-US" sz="2800" u="sng" dirty="0"/>
              <a:t>Other</a:t>
            </a:r>
            <a:r>
              <a:rPr lang="en-US" sz="2800" dirty="0"/>
              <a:t>: 6 Free Agents had meetings, 23 Global Groups covered US Poverty issues in 59 meetings. </a:t>
            </a:r>
          </a:p>
          <a:p>
            <a:r>
              <a:rPr lang="en-US" sz="2800" u="sng" dirty="0"/>
              <a:t>Goal</a:t>
            </a:r>
            <a:r>
              <a:rPr lang="en-US" sz="2800" dirty="0"/>
              <a:t>: 100% of Groups have meetings.</a:t>
            </a:r>
          </a:p>
        </p:txBody>
      </p:sp>
    </p:spTree>
    <p:extLst>
      <p:ext uri="{BB962C8B-B14F-4D97-AF65-F5344CB8AC3E}">
        <p14:creationId xmlns:p14="http://schemas.microsoft.com/office/powerpoint/2010/main" val="268690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16</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7" name="Title 1"/>
          <p:cNvSpPr>
            <a:spLocks noGrp="1"/>
          </p:cNvSpPr>
          <p:nvPr>
            <p:ph type="title"/>
          </p:nvPr>
        </p:nvSpPr>
        <p:spPr>
          <a:xfrm>
            <a:off x="374074" y="275913"/>
            <a:ext cx="8233387" cy="899315"/>
          </a:xfrm>
        </p:spPr>
        <p:txBody>
          <a:bodyPr>
            <a:noAutofit/>
          </a:bodyPr>
          <a:lstStyle/>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br>
              <a:rPr lang="en-US" sz="3600" b="1" dirty="0">
                <a:solidFill>
                  <a:schemeClr val="accent2"/>
                </a:solidFill>
                <a:latin typeface="Helvetica" panose="020B0604020202020204" pitchFamily="34" charset="0"/>
                <a:ea typeface="ＭＳ Ｐゴシック" charset="0"/>
                <a:cs typeface="Helvetica" panose="020B0604020202020204" pitchFamily="34" charset="0"/>
              </a:rPr>
            </a:br>
            <a:br>
              <a:rPr lang="en-US" sz="3600" b="1" dirty="0">
                <a:solidFill>
                  <a:schemeClr val="accent2"/>
                </a:solidFill>
                <a:latin typeface="Helvetica" panose="020B0604020202020204" pitchFamily="34" charset="0"/>
                <a:ea typeface="ＭＳ Ｐゴシック" charset="0"/>
                <a:cs typeface="Helvetica" panose="020B0604020202020204" pitchFamily="34" charset="0"/>
              </a:rPr>
            </a:br>
            <a:br>
              <a:rPr lang="en-US" sz="3600" b="1" dirty="0">
                <a:solidFill>
                  <a:schemeClr val="accent2"/>
                </a:solidFill>
                <a:latin typeface="Helvetica" panose="020B0604020202020204" pitchFamily="34" charset="0"/>
                <a:ea typeface="ＭＳ Ｐゴシック" charset="0"/>
                <a:cs typeface="Helvetica" panose="020B0604020202020204" pitchFamily="34" charset="0"/>
              </a:rPr>
            </a:br>
            <a:br>
              <a:rPr lang="en-US" sz="3600" b="1" dirty="0">
                <a:solidFill>
                  <a:schemeClr val="accent2"/>
                </a:solidFill>
                <a:latin typeface="Helvetica" panose="020B0604020202020204" pitchFamily="34" charset="0"/>
                <a:ea typeface="ＭＳ Ｐゴシック" charset="0"/>
                <a:cs typeface="Helvetica" panose="020B0604020202020204" pitchFamily="34" charset="0"/>
              </a:rPr>
            </a:br>
            <a:r>
              <a:rPr lang="en-US" sz="3600" b="1" dirty="0">
                <a:solidFill>
                  <a:schemeClr val="accent2"/>
                </a:solidFill>
                <a:latin typeface="Helvetica" panose="020B0604020202020204" pitchFamily="34" charset="0"/>
                <a:ea typeface="ＭＳ Ｐゴシック" charset="0"/>
                <a:cs typeface="Helvetica" panose="020B0604020202020204" pitchFamily="34" charset="0"/>
              </a:rPr>
              <a:t>Week of May 27</a:t>
            </a:r>
            <a:br>
              <a:rPr lang="en-US" sz="3600" b="1" dirty="0">
                <a:solidFill>
                  <a:schemeClr val="accent2"/>
                </a:solidFill>
                <a:latin typeface="Helvetica" panose="020B0604020202020204" pitchFamily="34" charset="0"/>
                <a:ea typeface="ＭＳ Ｐゴシック" charset="0"/>
                <a:cs typeface="Helvetica" panose="020B0604020202020204" pitchFamily="34" charset="0"/>
              </a:rPr>
            </a:br>
            <a:br>
              <a:rPr lang="en-US" sz="3600" b="1" dirty="0">
                <a:solidFill>
                  <a:schemeClr val="accent2"/>
                </a:solidFill>
                <a:latin typeface="Helvetica" panose="020B0604020202020204" pitchFamily="34" charset="0"/>
                <a:ea typeface="ＭＳ Ｐゴシック" charset="0"/>
                <a:cs typeface="Helvetica" panose="020B0604020202020204" pitchFamily="34" charset="0"/>
              </a:rPr>
            </a:br>
            <a:r>
              <a:rPr lang="en-US" sz="3600" b="1" dirty="0">
                <a:solidFill>
                  <a:schemeClr val="tx1"/>
                </a:solidFill>
                <a:latin typeface="Helvetica" panose="020B0604020202020204" pitchFamily="34" charset="0"/>
                <a:ea typeface="ＭＳ Ｐゴシック" charset="0"/>
                <a:cs typeface="Helvetica" panose="020B0604020202020204" pitchFamily="34" charset="0"/>
              </a:rPr>
              <a:t>Congressional Recess</a:t>
            </a:r>
            <a:br>
              <a:rPr lang="en-US" sz="3600" b="1" dirty="0">
                <a:solidFill>
                  <a:schemeClr val="accent2"/>
                </a:solidFill>
                <a:latin typeface="Helvetica" panose="020B0604020202020204" pitchFamily="34" charset="0"/>
                <a:ea typeface="ＭＳ Ｐゴシック" charset="0"/>
                <a:cs typeface="Helvetica" panose="020B0604020202020204" pitchFamily="34" charset="0"/>
              </a:rPr>
            </a:br>
            <a:br>
              <a:rPr lang="en-US" sz="3600" b="1" dirty="0">
                <a:solidFill>
                  <a:schemeClr val="accent2"/>
                </a:solidFill>
                <a:latin typeface="Helvetica" panose="020B0604020202020204" pitchFamily="34" charset="0"/>
                <a:ea typeface="ＭＳ Ｐゴシック" charset="0"/>
                <a:cs typeface="Helvetica" panose="020B0604020202020204" pitchFamily="34" charset="0"/>
              </a:rPr>
            </a:br>
            <a:r>
              <a:rPr lang="en-US" sz="3600" i="1" dirty="0">
                <a:solidFill>
                  <a:schemeClr val="accent2"/>
                </a:solidFill>
                <a:latin typeface="Helvetica" panose="020B0604020202020204" pitchFamily="34" charset="0"/>
                <a:ea typeface="ＭＳ Ｐゴシック" charset="0"/>
                <a:cs typeface="Helvetica" panose="020B0604020202020204" pitchFamily="34" charset="0"/>
              </a:rPr>
              <a:t>How will you take best advantage of this time?</a:t>
            </a:r>
            <a:endParaRPr lang="en-US" sz="2400" i="1" dirty="0">
              <a:latin typeface="Helvetica" panose="020B0604020202020204" pitchFamily="34" charset="0"/>
              <a:cs typeface="Helvetica" panose="020B0604020202020204" pitchFamily="34" charset="0"/>
            </a:endParaRPr>
          </a:p>
        </p:txBody>
      </p:sp>
      <p:sp>
        <p:nvSpPr>
          <p:cNvPr id="9" name="Rectangle 8">
            <a:extLst>
              <a:ext uri="{FF2B5EF4-FFF2-40B4-BE49-F238E27FC236}">
                <a16:creationId xmlns:a16="http://schemas.microsoft.com/office/drawing/2014/main" id="{6AEF451C-9A51-4F68-909D-4542ACF81011}"/>
              </a:ext>
            </a:extLst>
          </p:cNvPr>
          <p:cNvSpPr/>
          <p:nvPr/>
        </p:nvSpPr>
        <p:spPr>
          <a:xfrm>
            <a:off x="2286000" y="2828836"/>
            <a:ext cx="4572000" cy="369332"/>
          </a:xfrm>
          <a:prstGeom prst="rect">
            <a:avLst/>
          </a:prstGeom>
        </p:spPr>
        <p:txBody>
          <a:bodyPr wrap="square">
            <a:spAutoFit/>
          </a:bodyPr>
          <a:lstStyle/>
          <a:p>
            <a:endParaRPr lang="en-US" dirty="0"/>
          </a:p>
        </p:txBody>
      </p:sp>
      <p:sp>
        <p:nvSpPr>
          <p:cNvPr id="12" name="Rectangle 11">
            <a:extLst>
              <a:ext uri="{FF2B5EF4-FFF2-40B4-BE49-F238E27FC236}">
                <a16:creationId xmlns:a16="http://schemas.microsoft.com/office/drawing/2014/main" id="{DDD8DCE0-EADF-42BA-9A36-40E56A97EF86}"/>
              </a:ext>
            </a:extLst>
          </p:cNvPr>
          <p:cNvSpPr/>
          <p:nvPr/>
        </p:nvSpPr>
        <p:spPr>
          <a:xfrm>
            <a:off x="-838200" y="2620756"/>
            <a:ext cx="4572000"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4213649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584E-B83C-45DD-B5ED-8A35D0A5E753}"/>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lnSpc>
                <a:spcPct val="90000"/>
              </a:lnSpc>
            </a:pPr>
            <a:r>
              <a:rPr lang="en-US" sz="4900" b="1" i="1" kern="1200" dirty="0">
                <a:solidFill>
                  <a:schemeClr val="tx1"/>
                </a:solidFill>
                <a:latin typeface="+mj-lt"/>
                <a:ea typeface="+mj-ea"/>
                <a:cs typeface="+mj-cs"/>
              </a:rPr>
              <a:t>Let’s Keep Going!</a:t>
            </a:r>
            <a:endParaRPr lang="en-US" b="1" kern="1200" dirty="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B5185E2D-BE1F-45D3-BE06-EEB27F57BC41}"/>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defTabSz="914400">
              <a:spcAft>
                <a:spcPts val="600"/>
              </a:spcAft>
            </a:pPr>
            <a:fld id="{CB84E56B-342A-4DC0-9920-D07A8AAB6938}" type="slidenum">
              <a:rPr lang="en-US" sz="1200" smtClean="0">
                <a:latin typeface="+mn-lt"/>
                <a:cs typeface="+mn-cs"/>
              </a:rPr>
              <a:pPr algn="r" defTabSz="914400">
                <a:spcAft>
                  <a:spcPts val="600"/>
                </a:spcAft>
              </a:pPr>
              <a:t>17</a:t>
            </a:fld>
            <a:endParaRPr lang="en-US" sz="1200">
              <a:latin typeface="+mn-lt"/>
              <a:cs typeface="+mn-cs"/>
            </a:endParaRPr>
          </a:p>
        </p:txBody>
      </p:sp>
      <p:sp>
        <p:nvSpPr>
          <p:cNvPr id="5" name="Content Placeholder 4">
            <a:extLst>
              <a:ext uri="{FF2B5EF4-FFF2-40B4-BE49-F238E27FC236}">
                <a16:creationId xmlns:a16="http://schemas.microsoft.com/office/drawing/2014/main" id="{6168EBBC-40C0-44D1-88EA-EE0409DA1E61}"/>
              </a:ext>
            </a:extLst>
          </p:cNvPr>
          <p:cNvSpPr>
            <a:spLocks noGrp="1"/>
          </p:cNvSpPr>
          <p:nvPr>
            <p:ph idx="1"/>
          </p:nvPr>
        </p:nvSpPr>
        <p:spPr>
          <a:xfrm>
            <a:off x="389744" y="1690688"/>
            <a:ext cx="8424472" cy="4435475"/>
          </a:xfrm>
        </p:spPr>
        <p:txBody>
          <a:bodyPr/>
          <a:lstStyle/>
          <a:p>
            <a:pPr marL="514350" indent="-514350">
              <a:buFont typeface="+mj-lt"/>
              <a:buAutoNum type="arabicPeriod"/>
            </a:pPr>
            <a:r>
              <a:rPr lang="en-US" dirty="0"/>
              <a:t>Make a bold plan for 2</a:t>
            </a:r>
            <a:r>
              <a:rPr lang="en-US" baseline="30000" dirty="0"/>
              <a:t>nd</a:t>
            </a:r>
            <a:r>
              <a:rPr lang="en-US" dirty="0"/>
              <a:t> Trimester</a:t>
            </a:r>
          </a:p>
          <a:p>
            <a:pPr marL="514350" indent="-514350">
              <a:buFont typeface="+mj-lt"/>
              <a:buAutoNum type="arabicPeriod"/>
            </a:pPr>
            <a:r>
              <a:rPr lang="en-US" dirty="0"/>
              <a:t>Continue moving your members of Congress up the Champion Scale</a:t>
            </a:r>
          </a:p>
          <a:p>
            <a:pPr marL="514350" indent="-514350">
              <a:buFont typeface="+mj-lt"/>
              <a:buAutoNum type="arabicPeriod"/>
            </a:pPr>
            <a:r>
              <a:rPr lang="en-US" b="1" dirty="0"/>
              <a:t>Generate lots of media in all 50 states</a:t>
            </a:r>
          </a:p>
          <a:p>
            <a:pPr marL="514350" indent="-514350">
              <a:buFont typeface="+mj-lt"/>
              <a:buAutoNum type="arabicPeriod"/>
            </a:pPr>
            <a:r>
              <a:rPr lang="en-US" dirty="0"/>
              <a:t>Show up in force at the RESULTS International Conference</a:t>
            </a:r>
          </a:p>
        </p:txBody>
      </p:sp>
    </p:spTree>
    <p:extLst>
      <p:ext uri="{BB962C8B-B14F-4D97-AF65-F5344CB8AC3E}">
        <p14:creationId xmlns:p14="http://schemas.microsoft.com/office/powerpoint/2010/main" val="3858668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45">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nvGrpSpPr>
          <p:cNvPr id="70" name="Group 47">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49"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2"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9"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0"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1"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7"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9" name="Freeform: Shape 68">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1630437" y="2448612"/>
            <a:ext cx="331406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1"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5934" y="691977"/>
            <a:ext cx="5821442"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6"/>
          </a:soli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84F2584E-B83C-45DD-B5ED-8A35D0A5E753}"/>
              </a:ext>
            </a:extLst>
          </p:cNvPr>
          <p:cNvSpPr>
            <a:spLocks noGrp="1"/>
          </p:cNvSpPr>
          <p:nvPr>
            <p:ph type="title"/>
          </p:nvPr>
        </p:nvSpPr>
        <p:spPr>
          <a:xfrm>
            <a:off x="1943100" y="1356349"/>
            <a:ext cx="5229618" cy="4422151"/>
          </a:xfrm>
        </p:spPr>
        <p:txBody>
          <a:bodyPr vert="horz" lIns="91440" tIns="45720" rIns="91440" bIns="45720" rtlCol="0" anchor="b">
            <a:noAutofit/>
          </a:bodyPr>
          <a:lstStyle/>
          <a:p>
            <a:pPr defTabSz="914400">
              <a:lnSpc>
                <a:spcPct val="90000"/>
              </a:lnSpc>
            </a:pPr>
            <a:r>
              <a:rPr lang="en-US" sz="2500" b="1" i="1" kern="1200" dirty="0">
                <a:solidFill>
                  <a:srgbClr val="FFFFFF"/>
                </a:solidFill>
                <a:latin typeface="+mj-lt"/>
                <a:ea typeface="+mj-ea"/>
                <a:cs typeface="+mj-cs"/>
              </a:rPr>
              <a:t>Getting Published on the Global Fund</a:t>
            </a:r>
            <a:br>
              <a:rPr lang="en-US" sz="2500" b="1" kern="1200" dirty="0">
                <a:solidFill>
                  <a:srgbClr val="FFFFFF"/>
                </a:solidFill>
                <a:latin typeface="+mj-lt"/>
                <a:ea typeface="+mj-ea"/>
                <a:cs typeface="+mj-cs"/>
              </a:rPr>
            </a:br>
            <a:br>
              <a:rPr lang="en-US" sz="2500" b="1" kern="1200" dirty="0">
                <a:solidFill>
                  <a:srgbClr val="FFFFFF"/>
                </a:solidFill>
                <a:latin typeface="+mj-lt"/>
                <a:ea typeface="+mj-ea"/>
                <a:cs typeface="+mj-cs"/>
              </a:rPr>
            </a:br>
            <a:r>
              <a:rPr lang="en-US" sz="3200" b="1" kern="1200" dirty="0">
                <a:solidFill>
                  <a:srgbClr val="FFFFFF"/>
                </a:solidFill>
                <a:latin typeface="+mj-lt"/>
                <a:ea typeface="+mj-ea"/>
                <a:cs typeface="+mj-cs"/>
              </a:rPr>
              <a:t>Editorial Packet</a:t>
            </a:r>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May Action Sheet</a:t>
            </a:r>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Online Action</a:t>
            </a:r>
            <a:br>
              <a:rPr lang="en-US" sz="3200" b="1" kern="1200" dirty="0">
                <a:solidFill>
                  <a:srgbClr val="FFFFFF"/>
                </a:solidFill>
                <a:latin typeface="+mj-lt"/>
                <a:ea typeface="+mj-ea"/>
                <a:cs typeface="+mj-cs"/>
              </a:rPr>
            </a:br>
            <a:br>
              <a:rPr lang="en-US" sz="2500" b="1" kern="1200" dirty="0">
                <a:solidFill>
                  <a:srgbClr val="FFFFFF"/>
                </a:solidFill>
                <a:latin typeface="+mj-lt"/>
                <a:ea typeface="+mj-ea"/>
                <a:cs typeface="+mj-cs"/>
              </a:rPr>
            </a:br>
            <a:r>
              <a:rPr lang="en-US" sz="2500" b="1" kern="1200" dirty="0">
                <a:solidFill>
                  <a:srgbClr val="FFFFFF"/>
                </a:solidFill>
                <a:latin typeface="+mj-lt"/>
                <a:ea typeface="+mj-ea"/>
                <a:cs typeface="+mj-cs"/>
              </a:rPr>
              <a:t>Who can join you?</a:t>
            </a:r>
            <a:br>
              <a:rPr lang="en-US" sz="2500" b="1" kern="1200" dirty="0">
                <a:solidFill>
                  <a:srgbClr val="FFFFFF"/>
                </a:solidFill>
                <a:latin typeface="+mj-lt"/>
                <a:ea typeface="+mj-ea"/>
                <a:cs typeface="+mj-cs"/>
              </a:rPr>
            </a:br>
            <a:r>
              <a:rPr lang="en-US" sz="2500" b="1" kern="1200" dirty="0">
                <a:solidFill>
                  <a:srgbClr val="FFFFFF"/>
                </a:solidFill>
                <a:latin typeface="+mj-lt"/>
                <a:ea typeface="+mj-ea"/>
                <a:cs typeface="+mj-cs"/>
              </a:rPr>
              <a:t>Media as outreach strategy?</a:t>
            </a:r>
            <a:br>
              <a:rPr lang="en-US" sz="2500" b="1" kern="1200" dirty="0">
                <a:solidFill>
                  <a:srgbClr val="FFFFFF"/>
                </a:solidFill>
                <a:latin typeface="+mj-lt"/>
                <a:ea typeface="+mj-ea"/>
                <a:cs typeface="+mj-cs"/>
              </a:rPr>
            </a:br>
            <a:r>
              <a:rPr lang="en-US" sz="2500" b="1" kern="1200" dirty="0">
                <a:solidFill>
                  <a:srgbClr val="FFFFFF"/>
                </a:solidFill>
                <a:latin typeface="+mj-lt"/>
                <a:ea typeface="+mj-ea"/>
                <a:cs typeface="+mj-cs"/>
              </a:rPr>
              <a:t> You bet!</a:t>
            </a:r>
            <a:br>
              <a:rPr lang="en-US" sz="2500" b="1" kern="1200" dirty="0">
                <a:solidFill>
                  <a:srgbClr val="FFFFFF"/>
                </a:solidFill>
                <a:latin typeface="+mj-lt"/>
                <a:ea typeface="+mj-ea"/>
                <a:cs typeface="+mj-cs"/>
              </a:rPr>
            </a:br>
            <a:endParaRPr lang="en-US" sz="2500" b="1" kern="1200" dirty="0">
              <a:solidFill>
                <a:srgbClr val="FFFFFF"/>
              </a:solidFill>
              <a:latin typeface="+mj-lt"/>
              <a:ea typeface="+mj-ea"/>
              <a:cs typeface="+mj-cs"/>
            </a:endParaRPr>
          </a:p>
        </p:txBody>
      </p:sp>
      <p:sp>
        <p:nvSpPr>
          <p:cNvPr id="4" name="Slide Number Placeholder 3">
            <a:extLst>
              <a:ext uri="{FF2B5EF4-FFF2-40B4-BE49-F238E27FC236}">
                <a16:creationId xmlns:a16="http://schemas.microsoft.com/office/drawing/2014/main" id="{B5185E2D-BE1F-45D3-BE06-EEB27F57BC41}"/>
              </a:ext>
            </a:extLst>
          </p:cNvPr>
          <p:cNvSpPr>
            <a:spLocks noGrp="1"/>
          </p:cNvSpPr>
          <p:nvPr>
            <p:ph type="sldNum" sz="quarter" idx="4"/>
          </p:nvPr>
        </p:nvSpPr>
        <p:spPr>
          <a:xfrm>
            <a:off x="6457950" y="320040"/>
            <a:ext cx="2057400" cy="365125"/>
          </a:xfrm>
        </p:spPr>
        <p:txBody>
          <a:bodyPr vert="horz" lIns="91440" tIns="45720" rIns="91440" bIns="45720" rtlCol="0" anchor="ctr">
            <a:normAutofit/>
          </a:bodyPr>
          <a:lstStyle/>
          <a:p>
            <a:pPr algn="r" defTabSz="914400">
              <a:spcAft>
                <a:spcPts val="600"/>
              </a:spcAft>
            </a:pPr>
            <a:fld id="{CB84E56B-342A-4DC0-9920-D07A8AAB6938}" type="slidenum">
              <a:rPr lang="en-US" sz="1200">
                <a:latin typeface="+mn-lt"/>
                <a:cs typeface="+mn-cs"/>
              </a:rPr>
              <a:pPr algn="r" defTabSz="914400">
                <a:spcAft>
                  <a:spcPts val="600"/>
                </a:spcAft>
              </a:pPr>
              <a:t>18</a:t>
            </a:fld>
            <a:endParaRPr lang="en-US" sz="1200">
              <a:latin typeface="+mn-lt"/>
              <a:cs typeface="+mn-cs"/>
            </a:endParaRPr>
          </a:p>
        </p:txBody>
      </p:sp>
    </p:spTree>
    <p:extLst>
      <p:ext uri="{BB962C8B-B14F-4D97-AF65-F5344CB8AC3E}">
        <p14:creationId xmlns:p14="http://schemas.microsoft.com/office/powerpoint/2010/main" val="3716000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584E-B83C-45DD-B5ED-8A35D0A5E753}"/>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lnSpc>
                <a:spcPct val="90000"/>
              </a:lnSpc>
            </a:pPr>
            <a:r>
              <a:rPr lang="en-US" sz="4900" b="1" i="1" kern="1200" dirty="0">
                <a:solidFill>
                  <a:schemeClr val="tx1"/>
                </a:solidFill>
                <a:latin typeface="+mj-lt"/>
                <a:ea typeface="+mj-ea"/>
                <a:cs typeface="+mj-cs"/>
              </a:rPr>
              <a:t>Let’s Keep Going!</a:t>
            </a:r>
            <a:endParaRPr lang="en-US" b="1" kern="1200" dirty="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B5185E2D-BE1F-45D3-BE06-EEB27F57BC41}"/>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defTabSz="914400">
              <a:spcAft>
                <a:spcPts val="600"/>
              </a:spcAft>
            </a:pPr>
            <a:fld id="{CB84E56B-342A-4DC0-9920-D07A8AAB6938}" type="slidenum">
              <a:rPr lang="en-US" sz="1200" smtClean="0">
                <a:latin typeface="+mn-lt"/>
                <a:cs typeface="+mn-cs"/>
              </a:rPr>
              <a:pPr algn="r" defTabSz="914400">
                <a:spcAft>
                  <a:spcPts val="600"/>
                </a:spcAft>
              </a:pPr>
              <a:t>19</a:t>
            </a:fld>
            <a:endParaRPr lang="en-US" sz="1200">
              <a:latin typeface="+mn-lt"/>
              <a:cs typeface="+mn-cs"/>
            </a:endParaRPr>
          </a:p>
        </p:txBody>
      </p:sp>
      <p:sp>
        <p:nvSpPr>
          <p:cNvPr id="5" name="Content Placeholder 4">
            <a:extLst>
              <a:ext uri="{FF2B5EF4-FFF2-40B4-BE49-F238E27FC236}">
                <a16:creationId xmlns:a16="http://schemas.microsoft.com/office/drawing/2014/main" id="{6168EBBC-40C0-44D1-88EA-EE0409DA1E61}"/>
              </a:ext>
            </a:extLst>
          </p:cNvPr>
          <p:cNvSpPr>
            <a:spLocks noGrp="1"/>
          </p:cNvSpPr>
          <p:nvPr>
            <p:ph idx="1"/>
          </p:nvPr>
        </p:nvSpPr>
        <p:spPr>
          <a:xfrm>
            <a:off x="389744" y="1690688"/>
            <a:ext cx="8424472" cy="4435475"/>
          </a:xfrm>
        </p:spPr>
        <p:txBody>
          <a:bodyPr/>
          <a:lstStyle/>
          <a:p>
            <a:pPr marL="514350" indent="-514350">
              <a:buFont typeface="+mj-lt"/>
              <a:buAutoNum type="arabicPeriod"/>
            </a:pPr>
            <a:r>
              <a:rPr lang="en-US" dirty="0"/>
              <a:t>Make a bold plan for 2</a:t>
            </a:r>
            <a:r>
              <a:rPr lang="en-US" baseline="30000" dirty="0"/>
              <a:t>nd</a:t>
            </a:r>
            <a:r>
              <a:rPr lang="en-US" dirty="0"/>
              <a:t> Trimester</a:t>
            </a:r>
          </a:p>
          <a:p>
            <a:pPr marL="514350" indent="-514350">
              <a:buFont typeface="+mj-lt"/>
              <a:buAutoNum type="arabicPeriod"/>
            </a:pPr>
            <a:r>
              <a:rPr lang="en-US" dirty="0"/>
              <a:t>Continue moving your members of Congress up the Champion Scale</a:t>
            </a:r>
          </a:p>
          <a:p>
            <a:pPr marL="514350" indent="-514350">
              <a:buFont typeface="+mj-lt"/>
              <a:buAutoNum type="arabicPeriod"/>
            </a:pPr>
            <a:r>
              <a:rPr lang="en-US" dirty="0"/>
              <a:t>Generate lots of media in all 50 states</a:t>
            </a:r>
          </a:p>
          <a:p>
            <a:pPr marL="514350" indent="-514350">
              <a:buFont typeface="+mj-lt"/>
              <a:buAutoNum type="arabicPeriod"/>
            </a:pPr>
            <a:r>
              <a:rPr lang="en-US" b="1" dirty="0"/>
              <a:t>Show up in force at the RESULTS International Conference</a:t>
            </a:r>
          </a:p>
        </p:txBody>
      </p:sp>
    </p:spTree>
    <p:extLst>
      <p:ext uri="{BB962C8B-B14F-4D97-AF65-F5344CB8AC3E}">
        <p14:creationId xmlns:p14="http://schemas.microsoft.com/office/powerpoint/2010/main" val="1234551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179E3E-8AF5-4B13-81B9-77D316B9572A}"/>
              </a:ext>
            </a:extLst>
          </p:cNvPr>
          <p:cNvSpPr txBox="1"/>
          <p:nvPr/>
        </p:nvSpPr>
        <p:spPr>
          <a:xfrm>
            <a:off x="6217920" y="444136"/>
            <a:ext cx="2446019" cy="4036423"/>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endParaRPr lang="en-US" sz="3800" b="1" i="1" u="sng" dirty="0">
              <a:latin typeface="+mj-lt"/>
              <a:ea typeface="+mj-ea"/>
              <a:cs typeface="+mj-cs"/>
            </a:endParaRPr>
          </a:p>
          <a:p>
            <a:pPr defTabSz="914400">
              <a:lnSpc>
                <a:spcPct val="90000"/>
              </a:lnSpc>
              <a:spcBef>
                <a:spcPct val="0"/>
              </a:spcBef>
              <a:spcAft>
                <a:spcPts val="600"/>
              </a:spcAft>
            </a:pPr>
            <a:r>
              <a:rPr lang="en-US" sz="3800" b="1" dirty="0">
                <a:latin typeface="+mj-lt"/>
                <a:ea typeface="+mj-ea"/>
                <a:cs typeface="+mj-cs"/>
              </a:rPr>
              <a:t>Roger Hudson</a:t>
            </a:r>
          </a:p>
          <a:p>
            <a:pPr defTabSz="914400">
              <a:lnSpc>
                <a:spcPct val="90000"/>
              </a:lnSpc>
              <a:spcBef>
                <a:spcPct val="0"/>
              </a:spcBef>
              <a:spcAft>
                <a:spcPts val="600"/>
              </a:spcAft>
            </a:pPr>
            <a:endParaRPr lang="en-US" sz="3800" b="1" dirty="0">
              <a:latin typeface="+mj-lt"/>
              <a:ea typeface="+mj-ea"/>
              <a:cs typeface="+mj-cs"/>
            </a:endParaRPr>
          </a:p>
          <a:p>
            <a:pPr defTabSz="914400">
              <a:lnSpc>
                <a:spcPct val="90000"/>
              </a:lnSpc>
              <a:spcBef>
                <a:spcPct val="0"/>
              </a:spcBef>
              <a:spcAft>
                <a:spcPts val="600"/>
              </a:spcAft>
            </a:pPr>
            <a:r>
              <a:rPr lang="en-US" sz="3800" b="1" dirty="0">
                <a:latin typeface="+mj-lt"/>
                <a:ea typeface="+mj-ea"/>
                <a:cs typeface="+mj-cs"/>
              </a:rPr>
              <a:t>RESULTS Anchorage</a:t>
            </a:r>
          </a:p>
          <a:p>
            <a:pPr defTabSz="914400">
              <a:lnSpc>
                <a:spcPct val="90000"/>
              </a:lnSpc>
              <a:spcBef>
                <a:spcPct val="0"/>
              </a:spcBef>
              <a:spcAft>
                <a:spcPts val="600"/>
              </a:spcAft>
            </a:pPr>
            <a:endParaRPr lang="en-US" sz="3800" b="1" dirty="0">
              <a:latin typeface="+mj-lt"/>
              <a:ea typeface="+mj-ea"/>
              <a:cs typeface="+mj-cs"/>
            </a:endParaRPr>
          </a:p>
        </p:txBody>
      </p:sp>
      <p:sp>
        <p:nvSpPr>
          <p:cNvPr id="7171" name="Slide Number Placeholder 6"/>
          <p:cNvSpPr>
            <a:spLocks noGrp="1"/>
          </p:cNvSpPr>
          <p:nvPr>
            <p:ph type="sldNum" sz="quarter" idx="4294967295"/>
          </p:nvPr>
        </p:nvSpPr>
        <p:spPr bwMode="auto">
          <a:xfrm>
            <a:off x="8194857" y="6356350"/>
            <a:ext cx="46908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charset="0"/>
              <a:buChar char="•"/>
              <a:defRPr sz="3200">
                <a:solidFill>
                  <a:srgbClr val="58585B"/>
                </a:solidFill>
                <a:latin typeface="Helvetica" charset="0"/>
              </a:defRPr>
            </a:lvl1pPr>
            <a:lvl2pPr marL="742950" indent="-285750">
              <a:spcBef>
                <a:spcPct val="20000"/>
              </a:spcBef>
              <a:buFont typeface="Courier New" pitchFamily="49" charset="0"/>
              <a:buChar char="o"/>
              <a:defRPr sz="2800">
                <a:solidFill>
                  <a:srgbClr val="58585B"/>
                </a:solidFill>
                <a:latin typeface="Helvetica" charset="0"/>
              </a:defRPr>
            </a:lvl2pPr>
            <a:lvl3pPr marL="1143000" indent="-228600">
              <a:spcBef>
                <a:spcPct val="20000"/>
              </a:spcBef>
              <a:buFont typeface="Arial" charset="0"/>
              <a:buChar char="•"/>
              <a:defRPr sz="2400">
                <a:solidFill>
                  <a:srgbClr val="58585B"/>
                </a:solidFill>
                <a:latin typeface="Helvetica" charset="0"/>
              </a:defRPr>
            </a:lvl3pPr>
            <a:lvl4pPr marL="1600200" indent="-228600">
              <a:spcBef>
                <a:spcPct val="20000"/>
              </a:spcBef>
              <a:buFont typeface="Courier New" pitchFamily="49" charset="0"/>
              <a:buChar char="o"/>
              <a:defRPr sz="2000">
                <a:solidFill>
                  <a:srgbClr val="58585B"/>
                </a:solidFill>
                <a:latin typeface="Helvetica" charset="0"/>
              </a:defRPr>
            </a:lvl4pPr>
            <a:lvl5pPr marL="2057400" indent="-228600">
              <a:spcBef>
                <a:spcPct val="20000"/>
              </a:spcBef>
              <a:buFont typeface="Arial"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charset="0"/>
              </a:defRPr>
            </a:lvl9pPr>
          </a:lstStyle>
          <a:p>
            <a:pPr algn="r" defTabSz="914400">
              <a:spcBef>
                <a:spcPts val="0"/>
              </a:spcBef>
              <a:spcAft>
                <a:spcPts val="600"/>
              </a:spcAft>
              <a:buNone/>
              <a:defRPr/>
            </a:pPr>
            <a:fld id="{0C2F3EF4-838E-4AE3-99FF-7D32A336DC45}" type="slidenum">
              <a:rPr lang="en-US" altLang="en-US" sz="1200" b="0">
                <a:solidFill>
                  <a:srgbClr val="FFFFFF"/>
                </a:solidFill>
                <a:latin typeface="Calibri" panose="020F0502020204030204"/>
                <a:cs typeface="+mn-cs"/>
              </a:rPr>
              <a:pPr algn="r" defTabSz="914400">
                <a:spcBef>
                  <a:spcPts val="0"/>
                </a:spcBef>
                <a:spcAft>
                  <a:spcPts val="600"/>
                </a:spcAft>
                <a:buNone/>
                <a:defRPr/>
              </a:pPr>
              <a:t>2</a:t>
            </a:fld>
            <a:endParaRPr lang="en-US" altLang="en-US" sz="1200" b="0">
              <a:solidFill>
                <a:srgbClr val="FFFFFF"/>
              </a:solidFill>
              <a:latin typeface="Calibri" panose="020F0502020204030204"/>
              <a:cs typeface="+mn-cs"/>
            </a:endParaRPr>
          </a:p>
        </p:txBody>
      </p:sp>
      <p:pic>
        <p:nvPicPr>
          <p:cNvPr id="3" name="Picture 2">
            <a:extLst>
              <a:ext uri="{FF2B5EF4-FFF2-40B4-BE49-F238E27FC236}">
                <a16:creationId xmlns:a16="http://schemas.microsoft.com/office/drawing/2014/main" id="{F46ACF0F-3C0A-814E-88AC-348E998F6F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20068" y="644471"/>
            <a:ext cx="3936957" cy="4841929"/>
          </a:xfrm>
          <a:prstGeom prst="rect">
            <a:avLst/>
          </a:prstGeom>
        </p:spPr>
      </p:pic>
    </p:spTree>
    <p:extLst>
      <p:ext uri="{BB962C8B-B14F-4D97-AF65-F5344CB8AC3E}">
        <p14:creationId xmlns:p14="http://schemas.microsoft.com/office/powerpoint/2010/main" val="4010834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3B33DB4-7E55-4B8A-A24F-E13526591F3E}"/>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defTabSz="914400">
              <a:lnSpc>
                <a:spcPct val="90000"/>
              </a:lnSpc>
            </a:pPr>
            <a:r>
              <a:rPr lang="en-US" sz="2800" kern="1200" dirty="0" err="1">
                <a:solidFill>
                  <a:schemeClr val="bg1"/>
                </a:solidFill>
                <a:latin typeface="+mj-lt"/>
                <a:ea typeface="+mj-ea"/>
                <a:cs typeface="+mj-cs"/>
              </a:rPr>
              <a:t>Earlybird</a:t>
            </a:r>
            <a:r>
              <a:rPr lang="en-US" sz="2800" kern="1200" dirty="0">
                <a:solidFill>
                  <a:schemeClr val="bg1"/>
                </a:solidFill>
                <a:latin typeface="+mj-lt"/>
                <a:ea typeface="+mj-ea"/>
                <a:cs typeface="+mj-cs"/>
              </a:rPr>
              <a:t> Registration Deadline – May 15</a:t>
            </a:r>
          </a:p>
        </p:txBody>
      </p:sp>
      <p:pic>
        <p:nvPicPr>
          <p:cNvPr id="3" name="Picture 2">
            <a:extLst>
              <a:ext uri="{FF2B5EF4-FFF2-40B4-BE49-F238E27FC236}">
                <a16:creationId xmlns:a16="http://schemas.microsoft.com/office/drawing/2014/main" id="{A6370A44-1C8A-4A00-9A74-97497F4F6E35}"/>
              </a:ext>
            </a:extLst>
          </p:cNvPr>
          <p:cNvPicPr>
            <a:picLocks noChangeAspect="1"/>
          </p:cNvPicPr>
          <p:nvPr/>
        </p:nvPicPr>
        <p:blipFill>
          <a:blip r:embed="rId3"/>
          <a:stretch>
            <a:fillRect/>
          </a:stretch>
        </p:blipFill>
        <p:spPr>
          <a:xfrm>
            <a:off x="482600" y="2011650"/>
            <a:ext cx="8178799" cy="3721353"/>
          </a:xfrm>
          <a:prstGeom prst="rect">
            <a:avLst/>
          </a:prstGeom>
        </p:spPr>
      </p:pic>
      <p:sp>
        <p:nvSpPr>
          <p:cNvPr id="4" name="Slide Number Placeholder 3">
            <a:extLst>
              <a:ext uri="{FF2B5EF4-FFF2-40B4-BE49-F238E27FC236}">
                <a16:creationId xmlns:a16="http://schemas.microsoft.com/office/drawing/2014/main" id="{9D6FA171-F50F-4801-AE18-C315A9C622D4}"/>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defTabSz="914400">
              <a:spcAft>
                <a:spcPts val="600"/>
              </a:spcAft>
            </a:pPr>
            <a:fld id="{CB84E56B-342A-4DC0-9920-D07A8AAB6938}" type="slidenum">
              <a:rPr lang="en-US" sz="1200" smtClean="0">
                <a:latin typeface="+mn-lt"/>
                <a:cs typeface="+mn-cs"/>
              </a:rPr>
              <a:pPr algn="r" defTabSz="914400">
                <a:spcAft>
                  <a:spcPts val="600"/>
                </a:spcAft>
              </a:pPr>
              <a:t>20</a:t>
            </a:fld>
            <a:endParaRPr lang="en-US" sz="1200">
              <a:latin typeface="+mn-lt"/>
              <a:cs typeface="+mn-cs"/>
            </a:endParaRPr>
          </a:p>
        </p:txBody>
      </p:sp>
    </p:spTree>
    <p:extLst>
      <p:ext uri="{BB962C8B-B14F-4D97-AF65-F5344CB8AC3E}">
        <p14:creationId xmlns:p14="http://schemas.microsoft.com/office/powerpoint/2010/main" val="847384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21</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pic>
        <p:nvPicPr>
          <p:cNvPr id="7" name="Picture 6">
            <a:extLst>
              <a:ext uri="{FF2B5EF4-FFF2-40B4-BE49-F238E27FC236}">
                <a16:creationId xmlns:a16="http://schemas.microsoft.com/office/drawing/2014/main" id="{43479833-DE46-4E73-91F2-F09748A8FF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7494" y="584439"/>
            <a:ext cx="4932998" cy="5859544"/>
          </a:xfrm>
          <a:prstGeom prst="rect">
            <a:avLst/>
          </a:prstGeom>
        </p:spPr>
      </p:pic>
      <p:sp>
        <p:nvSpPr>
          <p:cNvPr id="9" name="TextBox 8">
            <a:extLst>
              <a:ext uri="{FF2B5EF4-FFF2-40B4-BE49-F238E27FC236}">
                <a16:creationId xmlns:a16="http://schemas.microsoft.com/office/drawing/2014/main" id="{F39CED4B-8ED3-44B8-93D1-79BFC90D54F1}"/>
              </a:ext>
            </a:extLst>
          </p:cNvPr>
          <p:cNvSpPr txBox="1"/>
          <p:nvPr/>
        </p:nvSpPr>
        <p:spPr>
          <a:xfrm>
            <a:off x="457200" y="679269"/>
            <a:ext cx="3440294" cy="707886"/>
          </a:xfrm>
          <a:prstGeom prst="rect">
            <a:avLst/>
          </a:prstGeom>
          <a:noFill/>
        </p:spPr>
        <p:txBody>
          <a:bodyPr wrap="square" rtlCol="0">
            <a:spAutoFit/>
          </a:bodyPr>
          <a:lstStyle/>
          <a:p>
            <a:r>
              <a:rPr lang="en-US" sz="4000" dirty="0">
                <a:latin typeface="Helvetica" panose="020B0604020202020204" pitchFamily="34" charset="0"/>
                <a:cs typeface="Helvetica" panose="020B0604020202020204" pitchFamily="34" charset="0"/>
              </a:rPr>
              <a:t>Why the IC?</a:t>
            </a:r>
          </a:p>
        </p:txBody>
      </p:sp>
      <p:sp>
        <p:nvSpPr>
          <p:cNvPr id="10" name="TextBox 9">
            <a:extLst>
              <a:ext uri="{FF2B5EF4-FFF2-40B4-BE49-F238E27FC236}">
                <a16:creationId xmlns:a16="http://schemas.microsoft.com/office/drawing/2014/main" id="{01E12173-0B68-44F3-86D4-9B5FB4E0FBF8}"/>
              </a:ext>
            </a:extLst>
          </p:cNvPr>
          <p:cNvSpPr txBox="1"/>
          <p:nvPr/>
        </p:nvSpPr>
        <p:spPr>
          <a:xfrm>
            <a:off x="0" y="2333746"/>
            <a:ext cx="4581959" cy="1143000"/>
          </a:xfrm>
          <a:prstGeom prst="rect">
            <a:avLst/>
          </a:prstGeom>
          <a:noFill/>
        </p:spPr>
        <p:txBody>
          <a:bodyPr wrap="square" rtlCol="0">
            <a:spAutoFit/>
          </a:bodyPr>
          <a:lstStyle/>
          <a:p>
            <a:r>
              <a:rPr lang="en-US" sz="3800" dirty="0"/>
              <a:t>Candace Ellis</a:t>
            </a:r>
          </a:p>
          <a:p>
            <a:r>
              <a:rPr lang="en-US" sz="3000" dirty="0"/>
              <a:t>RESULTS Southern </a:t>
            </a:r>
            <a:r>
              <a:rPr lang="en-US" sz="3000" dirty="0" err="1"/>
              <a:t>Ilinois</a:t>
            </a:r>
            <a:endParaRPr lang="en-US" sz="3000" dirty="0"/>
          </a:p>
        </p:txBody>
      </p:sp>
    </p:spTree>
    <p:extLst>
      <p:ext uri="{BB962C8B-B14F-4D97-AF65-F5344CB8AC3E}">
        <p14:creationId xmlns:p14="http://schemas.microsoft.com/office/powerpoint/2010/main" val="1162129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22</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711D06E1-F91F-4842-8EC2-3616312EAA1D}"/>
              </a:ext>
            </a:extLst>
          </p:cNvPr>
          <p:cNvPicPr>
            <a:picLocks noChangeAspect="1"/>
          </p:cNvPicPr>
          <p:nvPr/>
        </p:nvPicPr>
        <p:blipFill>
          <a:blip r:embed="rId3"/>
          <a:stretch>
            <a:fillRect/>
          </a:stretch>
        </p:blipFill>
        <p:spPr>
          <a:xfrm>
            <a:off x="832228" y="574766"/>
            <a:ext cx="7582104" cy="5914743"/>
          </a:xfrm>
          <a:prstGeom prst="rect">
            <a:avLst/>
          </a:prstGeom>
        </p:spPr>
      </p:pic>
    </p:spTree>
    <p:extLst>
      <p:ext uri="{BB962C8B-B14F-4D97-AF65-F5344CB8AC3E}">
        <p14:creationId xmlns:p14="http://schemas.microsoft.com/office/powerpoint/2010/main" val="667068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571" y="156754"/>
            <a:ext cx="7198085" cy="1025660"/>
          </a:xfrm>
        </p:spPr>
        <p:txBody>
          <a:bodyPr>
            <a:normAutofit fontScale="90000"/>
          </a:bodyPr>
          <a:lstStyle/>
          <a:p>
            <a:r>
              <a:rPr lang="en-US" sz="3200" b="1" dirty="0">
                <a:solidFill>
                  <a:srgbClr val="AF1F2C"/>
                </a:solidFill>
              </a:rPr>
              <a:t>Spring Fundraising Campaign</a:t>
            </a:r>
            <a:br>
              <a:rPr lang="en-US" sz="3200" b="1" dirty="0">
                <a:solidFill>
                  <a:srgbClr val="AF1F2C"/>
                </a:solidFill>
              </a:rPr>
            </a:br>
            <a:r>
              <a:rPr lang="en-US" sz="3200" b="1" dirty="0">
                <a:solidFill>
                  <a:srgbClr val="AF1F2C"/>
                </a:solidFill>
              </a:rPr>
              <a:t>Going On Now</a:t>
            </a:r>
          </a:p>
        </p:txBody>
      </p:sp>
      <p:pic>
        <p:nvPicPr>
          <p:cNvPr id="4" name="Picture 3">
            <a:extLst>
              <a:ext uri="{FF2B5EF4-FFF2-40B4-BE49-F238E27FC236}">
                <a16:creationId xmlns:a16="http://schemas.microsoft.com/office/drawing/2014/main" id="{BBE67504-1FE5-4CA4-826C-6951727652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1731" y="1354043"/>
            <a:ext cx="3685764" cy="2890965"/>
          </a:xfrm>
          <a:prstGeom prst="rect">
            <a:avLst/>
          </a:prstGeom>
        </p:spPr>
      </p:pic>
      <p:pic>
        <p:nvPicPr>
          <p:cNvPr id="3" name="Picture 2">
            <a:extLst>
              <a:ext uri="{FF2B5EF4-FFF2-40B4-BE49-F238E27FC236}">
                <a16:creationId xmlns:a16="http://schemas.microsoft.com/office/drawing/2014/main" id="{DAE19AFA-0F0C-4B2F-8EEA-A6D8EBBB0C8C}"/>
              </a:ext>
            </a:extLst>
          </p:cNvPr>
          <p:cNvPicPr>
            <a:picLocks noChangeAspect="1"/>
          </p:cNvPicPr>
          <p:nvPr/>
        </p:nvPicPr>
        <p:blipFill>
          <a:blip r:embed="rId4"/>
          <a:stretch>
            <a:fillRect/>
          </a:stretch>
        </p:blipFill>
        <p:spPr>
          <a:xfrm>
            <a:off x="835572" y="4416637"/>
            <a:ext cx="8309568" cy="1975275"/>
          </a:xfrm>
          <a:prstGeom prst="rect">
            <a:avLst/>
          </a:prstGeom>
        </p:spPr>
      </p:pic>
    </p:spTree>
    <p:extLst>
      <p:ext uri="{BB962C8B-B14F-4D97-AF65-F5344CB8AC3E}">
        <p14:creationId xmlns:p14="http://schemas.microsoft.com/office/powerpoint/2010/main" val="3768139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24</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7" name="Title 1"/>
          <p:cNvSpPr>
            <a:spLocks noGrp="1"/>
          </p:cNvSpPr>
          <p:nvPr>
            <p:ph type="title"/>
          </p:nvPr>
        </p:nvSpPr>
        <p:spPr>
          <a:xfrm>
            <a:off x="374074" y="275913"/>
            <a:ext cx="8233387" cy="899315"/>
          </a:xfrm>
        </p:spPr>
        <p:txBody>
          <a:bodyPr>
            <a:noAutofit/>
          </a:bodyPr>
          <a:lstStyle/>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b="1" dirty="0">
                <a:solidFill>
                  <a:srgbClr val="C00000"/>
                </a:solidFill>
                <a:latin typeface="Helvetica" panose="020B0604020202020204" pitchFamily="34" charset="0"/>
                <a:ea typeface="ＭＳ Ｐゴシック" charset="0"/>
                <a:cs typeface="Helvetica" panose="020B0604020202020204" pitchFamily="34" charset="0"/>
              </a:rPr>
              <a:t>Mark Your Calendars!</a:t>
            </a:r>
            <a:br>
              <a:rPr lang="en-US" sz="3600" b="1" dirty="0">
                <a:solidFill>
                  <a:schemeClr val="accent2"/>
                </a:solidFill>
                <a:latin typeface="Helvetica" panose="020B0604020202020204" pitchFamily="34" charset="0"/>
                <a:ea typeface="ＭＳ Ｐゴシック" charset="0"/>
                <a:cs typeface="Helvetica" panose="020B0604020202020204" pitchFamily="34" charset="0"/>
              </a:rPr>
            </a:br>
            <a:r>
              <a:rPr lang="en-US" sz="2400" b="1" dirty="0">
                <a:solidFill>
                  <a:schemeClr val="accent2"/>
                </a:solidFill>
                <a:latin typeface="Helvetica" panose="020B0604020202020204" pitchFamily="34" charset="0"/>
                <a:ea typeface="ＭＳ Ｐゴシック" charset="0"/>
                <a:cs typeface="Helvetica" panose="020B0604020202020204" pitchFamily="34" charset="0"/>
              </a:rPr>
              <a:t>See the Weekly Update for details on how to join.</a:t>
            </a:r>
            <a:endParaRPr lang="en-US" sz="2400" dirty="0">
              <a:latin typeface="Helvetica" panose="020B0604020202020204" pitchFamily="34" charset="0"/>
              <a:cs typeface="Helvetica" panose="020B0604020202020204" pitchFamily="34" charset="0"/>
            </a:endParaRPr>
          </a:p>
        </p:txBody>
      </p:sp>
      <p:sp>
        <p:nvSpPr>
          <p:cNvPr id="11" name="Content Placeholder 10"/>
          <p:cNvSpPr>
            <a:spLocks noGrp="1"/>
          </p:cNvSpPr>
          <p:nvPr>
            <p:ph idx="1"/>
          </p:nvPr>
        </p:nvSpPr>
        <p:spPr>
          <a:xfrm>
            <a:off x="374074" y="1418913"/>
            <a:ext cx="8559924" cy="4659737"/>
          </a:xfrm>
          <a:prstGeom prst="rect">
            <a:avLst/>
          </a:prstGeom>
        </p:spPr>
        <p:txBody>
          <a:bodyPr wrap="square">
            <a:spAutoFit/>
          </a:bodyPr>
          <a:lstStyle/>
          <a:p>
            <a:r>
              <a:rPr lang="en-US" sz="2000" b="1" dirty="0"/>
              <a:t>May 14, 12 pm ET.</a:t>
            </a:r>
            <a:r>
              <a:rPr lang="en-US" sz="2000" dirty="0"/>
              <a:t> New Advocate Orientation. </a:t>
            </a:r>
          </a:p>
          <a:p>
            <a:endParaRPr lang="en-US" sz="2000" b="1" dirty="0"/>
          </a:p>
          <a:p>
            <a:r>
              <a:rPr lang="en-US" sz="2000" b="1" dirty="0"/>
              <a:t>May 16, 9 pm ET. </a:t>
            </a:r>
            <a:r>
              <a:rPr lang="en-US" sz="2000" i="1" dirty="0"/>
              <a:t>Quiet Leadership</a:t>
            </a:r>
            <a:r>
              <a:rPr lang="en-US" sz="2000" b="1" dirty="0"/>
              <a:t>.</a:t>
            </a:r>
            <a:r>
              <a:rPr lang="en-US" sz="2000" dirty="0"/>
              <a:t> Continuing on the third Thursday of each month up until the International Conference. A focus on learning and practicing the coaching techniques explored in David Rock’s book </a:t>
            </a:r>
            <a:r>
              <a:rPr lang="en-US" sz="2000" i="1" dirty="0"/>
              <a:t>Quiet Leadership</a:t>
            </a:r>
            <a:r>
              <a:rPr lang="en-US" sz="2000" dirty="0"/>
              <a:t>. </a:t>
            </a:r>
            <a:r>
              <a:rPr lang="en-US" sz="2000" u="sng" dirty="0">
                <a:hlinkClick r:id="rId2"/>
              </a:rPr>
              <a:t>You can find the syllabus online.</a:t>
            </a:r>
            <a:r>
              <a:rPr lang="en-US" sz="2000" dirty="0"/>
              <a:t> </a:t>
            </a:r>
          </a:p>
          <a:p>
            <a:pPr marL="0" indent="0">
              <a:buNone/>
            </a:pPr>
            <a:endParaRPr lang="en-US" sz="2000" dirty="0"/>
          </a:p>
          <a:p>
            <a:r>
              <a:rPr lang="en-US" sz="2000" b="1" dirty="0"/>
              <a:t>May 20, 1 pm ET and 8 pm ET.</a:t>
            </a:r>
            <a:r>
              <a:rPr lang="en-US" sz="2000" dirty="0"/>
              <a:t> RESULTS Global Free Agents Webinars (choose one). </a:t>
            </a:r>
          </a:p>
          <a:p>
            <a:endParaRPr lang="en-US" sz="2000" dirty="0"/>
          </a:p>
          <a:p>
            <a:r>
              <a:rPr lang="en-US" sz="2400" b="1" dirty="0">
                <a:solidFill>
                  <a:srgbClr val="FF0000"/>
                </a:solidFill>
              </a:rPr>
              <a:t>June 4, 8 pm ET. Special national webinar on “Organizing vs Mobilizing” with Dr. </a:t>
            </a:r>
            <a:r>
              <a:rPr lang="en-US" sz="2400" b="1" dirty="0" err="1">
                <a:solidFill>
                  <a:srgbClr val="FF0000"/>
                </a:solidFill>
              </a:rPr>
              <a:t>Hahrie</a:t>
            </a:r>
            <a:r>
              <a:rPr lang="en-US" sz="2400" b="1" dirty="0">
                <a:solidFill>
                  <a:srgbClr val="FF0000"/>
                </a:solidFill>
              </a:rPr>
              <a:t> Han. All advocates should attend!</a:t>
            </a:r>
          </a:p>
        </p:txBody>
      </p:sp>
      <p:sp>
        <p:nvSpPr>
          <p:cNvPr id="9" name="Rectangle 8">
            <a:extLst>
              <a:ext uri="{FF2B5EF4-FFF2-40B4-BE49-F238E27FC236}">
                <a16:creationId xmlns:a16="http://schemas.microsoft.com/office/drawing/2014/main" id="{6AEF451C-9A51-4F68-909D-4542ACF81011}"/>
              </a:ext>
            </a:extLst>
          </p:cNvPr>
          <p:cNvSpPr/>
          <p:nvPr/>
        </p:nvSpPr>
        <p:spPr>
          <a:xfrm>
            <a:off x="2286000" y="2828836"/>
            <a:ext cx="4572000" cy="369332"/>
          </a:xfrm>
          <a:prstGeom prst="rect">
            <a:avLst/>
          </a:prstGeom>
        </p:spPr>
        <p:txBody>
          <a:bodyPr wrap="square">
            <a:spAutoFit/>
          </a:bodyPr>
          <a:lstStyle/>
          <a:p>
            <a:endParaRPr lang="en-US" dirty="0"/>
          </a:p>
        </p:txBody>
      </p:sp>
      <p:sp>
        <p:nvSpPr>
          <p:cNvPr id="12" name="Rectangle 11">
            <a:extLst>
              <a:ext uri="{FF2B5EF4-FFF2-40B4-BE49-F238E27FC236}">
                <a16:creationId xmlns:a16="http://schemas.microsoft.com/office/drawing/2014/main" id="{DDD8DCE0-EADF-42BA-9A36-40E56A97EF86}"/>
              </a:ext>
            </a:extLst>
          </p:cNvPr>
          <p:cNvSpPr/>
          <p:nvPr/>
        </p:nvSpPr>
        <p:spPr>
          <a:xfrm>
            <a:off x="2438400" y="2990088"/>
            <a:ext cx="4572000"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1519684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25</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2" name="Rectangle 1"/>
          <p:cNvSpPr/>
          <p:nvPr/>
        </p:nvSpPr>
        <p:spPr>
          <a:xfrm>
            <a:off x="332509" y="623455"/>
            <a:ext cx="8427027" cy="3539430"/>
          </a:xfrm>
          <a:prstGeom prst="rect">
            <a:avLst/>
          </a:prstGeom>
        </p:spPr>
        <p:txBody>
          <a:bodyPr wrap="square">
            <a:spAutoFit/>
          </a:bodyPr>
          <a:lstStyle/>
          <a:p>
            <a:pPr algn="ctr"/>
            <a:endParaRPr lang="en-US" sz="3200" dirty="0">
              <a:latin typeface="Helvetica" panose="020B0604020202020204" pitchFamily="34" charset="0"/>
              <a:cs typeface="Helvetica" panose="020B0604020202020204" pitchFamily="34" charset="0"/>
            </a:endParaRPr>
          </a:p>
          <a:p>
            <a:pPr algn="ctr"/>
            <a:r>
              <a:rPr lang="en-US" sz="3200" dirty="0">
                <a:latin typeface="Helvetica" panose="020B0604020202020204" pitchFamily="34" charset="0"/>
                <a:cs typeface="Helvetica" panose="020B0604020202020204" pitchFamily="34" charset="0"/>
              </a:rPr>
              <a:t>Let us know how many joined you today</a:t>
            </a:r>
          </a:p>
          <a:p>
            <a:pPr algn="ctr"/>
            <a:r>
              <a:rPr lang="en-US" sz="3200" dirty="0">
                <a:latin typeface="Helvetica" panose="020B0604020202020204" pitchFamily="34" charset="0"/>
                <a:cs typeface="Helvetica" panose="020B0604020202020204" pitchFamily="34" charset="0"/>
              </a:rPr>
              <a:t>directly in the chat box or send to </a:t>
            </a:r>
          </a:p>
          <a:p>
            <a:pPr algn="ctr"/>
            <a:r>
              <a:rPr lang="en-US" sz="3200" b="1" u="sng" dirty="0">
                <a:latin typeface="Helvetica" panose="020B0604020202020204" pitchFamily="34" charset="0"/>
                <a:cs typeface="Helvetica" panose="020B0604020202020204" pitchFamily="34" charset="0"/>
              </a:rPr>
              <a:t>Lisa Marchal</a:t>
            </a:r>
          </a:p>
          <a:p>
            <a:pPr algn="ctr"/>
            <a:endParaRPr lang="en-US" sz="3200" b="1" u="sng" dirty="0">
              <a:latin typeface="Helvetica" panose="020B0604020202020204" pitchFamily="34" charset="0"/>
              <a:cs typeface="Helvetica" panose="020B0604020202020204" pitchFamily="34" charset="0"/>
            </a:endParaRPr>
          </a:p>
          <a:p>
            <a:pPr algn="ctr"/>
            <a:r>
              <a:rPr lang="en-US" sz="3200" b="1" dirty="0">
                <a:latin typeface="Helvetica" panose="020B0604020202020204" pitchFamily="34" charset="0"/>
                <a:cs typeface="Helvetica" panose="020B0604020202020204" pitchFamily="34" charset="0"/>
              </a:rPr>
              <a:t>lmarchal@results.org</a:t>
            </a:r>
          </a:p>
          <a:p>
            <a:endParaRPr lang="en-US" sz="32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73676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2039" y="2475571"/>
            <a:ext cx="8726489"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altLang="en-US" sz="2900" b="1" dirty="0">
              <a:solidFill>
                <a:srgbClr val="C00000"/>
              </a:solidFill>
              <a:latin typeface="Helvetica" panose="020B0604020202020204" pitchFamily="34" charset="0"/>
              <a:cs typeface="Helvetica" panose="020B0604020202020204" pitchFamily="34" charset="0"/>
            </a:endParaRPr>
          </a:p>
        </p:txBody>
      </p:sp>
      <p:pic>
        <p:nvPicPr>
          <p:cNvPr id="8" name="Picture 2" descr="C:\Users\Jos\Documents\RESULTS\Admin Info\Style Packet\Logos\Logo_Squar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683125"/>
            <a:ext cx="2171700" cy="2171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CB84E56B-342A-4DC0-9920-D07A8AAB6938}" type="slidenum">
              <a:rPr lang="en-US" smtClean="0">
                <a:solidFill>
                  <a:prstClr val="black">
                    <a:tint val="75000"/>
                  </a:prstClr>
                </a:solidFill>
              </a:rPr>
              <a:pPr/>
              <a:t>26</a:t>
            </a:fld>
            <a:endParaRPr lang="en-US" dirty="0">
              <a:solidFill>
                <a:prstClr val="black">
                  <a:tint val="75000"/>
                </a:prstClr>
              </a:solidFill>
            </a:endParaRPr>
          </a:p>
        </p:txBody>
      </p:sp>
      <p:pic>
        <p:nvPicPr>
          <p:cNvPr id="4" name="Picture 3">
            <a:extLst>
              <a:ext uri="{FF2B5EF4-FFF2-40B4-BE49-F238E27FC236}">
                <a16:creationId xmlns:a16="http://schemas.microsoft.com/office/drawing/2014/main" id="{7B1B3784-13FA-428E-AF5D-8259B46DA58B}"/>
              </a:ext>
            </a:extLst>
          </p:cNvPr>
          <p:cNvPicPr>
            <a:picLocks noChangeAspect="1"/>
          </p:cNvPicPr>
          <p:nvPr/>
        </p:nvPicPr>
        <p:blipFill>
          <a:blip r:embed="rId4"/>
          <a:stretch>
            <a:fillRect/>
          </a:stretch>
        </p:blipFill>
        <p:spPr>
          <a:xfrm>
            <a:off x="873850" y="1436270"/>
            <a:ext cx="8088112" cy="3688179"/>
          </a:xfrm>
          <a:prstGeom prst="rect">
            <a:avLst/>
          </a:prstGeom>
        </p:spPr>
      </p:pic>
      <p:sp>
        <p:nvSpPr>
          <p:cNvPr id="5" name="TextBox 4">
            <a:extLst>
              <a:ext uri="{FF2B5EF4-FFF2-40B4-BE49-F238E27FC236}">
                <a16:creationId xmlns:a16="http://schemas.microsoft.com/office/drawing/2014/main" id="{5857176F-4C2A-4880-BF59-44800F83B538}"/>
              </a:ext>
            </a:extLst>
          </p:cNvPr>
          <p:cNvSpPr txBox="1"/>
          <p:nvPr/>
        </p:nvSpPr>
        <p:spPr>
          <a:xfrm>
            <a:off x="873850" y="215901"/>
            <a:ext cx="7050951" cy="1015663"/>
          </a:xfrm>
          <a:prstGeom prst="rect">
            <a:avLst/>
          </a:prstGeom>
          <a:noFill/>
        </p:spPr>
        <p:txBody>
          <a:bodyPr wrap="square" rtlCol="0">
            <a:spAutoFit/>
          </a:bodyPr>
          <a:lstStyle/>
          <a:p>
            <a:pPr algn="ctr"/>
            <a:r>
              <a:rPr lang="en-US" sz="3000" dirty="0">
                <a:latin typeface="Helvetica" panose="020B0604020202020204" pitchFamily="34" charset="0"/>
                <a:cs typeface="Helvetica" panose="020B0604020202020204" pitchFamily="34" charset="0"/>
              </a:rPr>
              <a:t>Thank you for being so persistent, consistent, and effective! </a:t>
            </a:r>
          </a:p>
        </p:txBody>
      </p:sp>
    </p:spTree>
    <p:extLst>
      <p:ext uri="{BB962C8B-B14F-4D97-AF65-F5344CB8AC3E}">
        <p14:creationId xmlns:p14="http://schemas.microsoft.com/office/powerpoint/2010/main" val="2794528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179E3E-8AF5-4B13-81B9-77D316B9572A}"/>
              </a:ext>
            </a:extLst>
          </p:cNvPr>
          <p:cNvSpPr txBox="1"/>
          <p:nvPr/>
        </p:nvSpPr>
        <p:spPr>
          <a:xfrm>
            <a:off x="488480" y="640081"/>
            <a:ext cx="2532887" cy="3681976"/>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endParaRPr lang="en-US" sz="3800" b="1" i="1" u="sng">
              <a:latin typeface="+mj-lt"/>
              <a:ea typeface="+mj-ea"/>
              <a:cs typeface="+mj-cs"/>
            </a:endParaRPr>
          </a:p>
          <a:p>
            <a:pPr defTabSz="914400">
              <a:lnSpc>
                <a:spcPct val="90000"/>
              </a:lnSpc>
              <a:spcBef>
                <a:spcPct val="0"/>
              </a:spcBef>
              <a:spcAft>
                <a:spcPts val="600"/>
              </a:spcAft>
            </a:pPr>
            <a:r>
              <a:rPr lang="en-US" sz="3800" b="1">
                <a:latin typeface="+mj-lt"/>
                <a:ea typeface="+mj-ea"/>
                <a:cs typeface="+mj-cs"/>
              </a:rPr>
              <a:t>Executive Director</a:t>
            </a:r>
          </a:p>
          <a:p>
            <a:pPr defTabSz="914400">
              <a:lnSpc>
                <a:spcPct val="90000"/>
              </a:lnSpc>
              <a:spcBef>
                <a:spcPct val="0"/>
              </a:spcBef>
              <a:spcAft>
                <a:spcPts val="600"/>
              </a:spcAft>
            </a:pPr>
            <a:endParaRPr lang="en-US" sz="3800" b="1">
              <a:latin typeface="+mj-lt"/>
              <a:ea typeface="+mj-ea"/>
              <a:cs typeface="+mj-cs"/>
            </a:endParaRPr>
          </a:p>
        </p:txBody>
      </p:sp>
      <p:pic>
        <p:nvPicPr>
          <p:cNvPr id="5" name="Picture 4">
            <a:extLst>
              <a:ext uri="{FF2B5EF4-FFF2-40B4-BE49-F238E27FC236}">
                <a16:creationId xmlns:a16="http://schemas.microsoft.com/office/drawing/2014/main" id="{9CFEC096-E7AC-4549-8906-373A89DC58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26856" y="377388"/>
            <a:ext cx="4928664" cy="5978961"/>
          </a:xfrm>
          <a:prstGeom prst="rect">
            <a:avLst/>
          </a:prstGeom>
        </p:spPr>
      </p:pic>
      <p:sp>
        <p:nvSpPr>
          <p:cNvPr id="7171" name="Slide Number Placeholder 6"/>
          <p:cNvSpPr>
            <a:spLocks noGrp="1"/>
          </p:cNvSpPr>
          <p:nvPr>
            <p:ph type="sldNum" sz="quarter" idx="4294967295"/>
          </p:nvPr>
        </p:nvSpPr>
        <p:spPr bwMode="auto">
          <a:xfrm>
            <a:off x="8194857" y="6356350"/>
            <a:ext cx="46908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charset="0"/>
              <a:buChar char="•"/>
              <a:defRPr sz="3200">
                <a:solidFill>
                  <a:srgbClr val="58585B"/>
                </a:solidFill>
                <a:latin typeface="Helvetica" charset="0"/>
              </a:defRPr>
            </a:lvl1pPr>
            <a:lvl2pPr marL="742950" indent="-285750">
              <a:spcBef>
                <a:spcPct val="20000"/>
              </a:spcBef>
              <a:buFont typeface="Courier New" pitchFamily="49" charset="0"/>
              <a:buChar char="o"/>
              <a:defRPr sz="2800">
                <a:solidFill>
                  <a:srgbClr val="58585B"/>
                </a:solidFill>
                <a:latin typeface="Helvetica" charset="0"/>
              </a:defRPr>
            </a:lvl2pPr>
            <a:lvl3pPr marL="1143000" indent="-228600">
              <a:spcBef>
                <a:spcPct val="20000"/>
              </a:spcBef>
              <a:buFont typeface="Arial" charset="0"/>
              <a:buChar char="•"/>
              <a:defRPr sz="2400">
                <a:solidFill>
                  <a:srgbClr val="58585B"/>
                </a:solidFill>
                <a:latin typeface="Helvetica" charset="0"/>
              </a:defRPr>
            </a:lvl3pPr>
            <a:lvl4pPr marL="1600200" indent="-228600">
              <a:spcBef>
                <a:spcPct val="20000"/>
              </a:spcBef>
              <a:buFont typeface="Courier New" pitchFamily="49" charset="0"/>
              <a:buChar char="o"/>
              <a:defRPr sz="2000">
                <a:solidFill>
                  <a:srgbClr val="58585B"/>
                </a:solidFill>
                <a:latin typeface="Helvetica" charset="0"/>
              </a:defRPr>
            </a:lvl4pPr>
            <a:lvl5pPr marL="2057400" indent="-228600">
              <a:spcBef>
                <a:spcPct val="20000"/>
              </a:spcBef>
              <a:buFont typeface="Arial"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charset="0"/>
              </a:defRPr>
            </a:lvl9pPr>
          </a:lstStyle>
          <a:p>
            <a:pPr algn="r" defTabSz="914400">
              <a:spcBef>
                <a:spcPts val="0"/>
              </a:spcBef>
              <a:spcAft>
                <a:spcPts val="600"/>
              </a:spcAft>
              <a:buNone/>
              <a:defRPr/>
            </a:pPr>
            <a:fld id="{0C2F3EF4-838E-4AE3-99FF-7D32A336DC45}" type="slidenum">
              <a:rPr lang="en-US" altLang="en-US" sz="1200" b="0">
                <a:solidFill>
                  <a:srgbClr val="FFFFFF"/>
                </a:solidFill>
                <a:latin typeface="Calibri" panose="020F0502020204030204"/>
                <a:cs typeface="+mn-cs"/>
              </a:rPr>
              <a:pPr algn="r" defTabSz="914400">
                <a:spcBef>
                  <a:spcPts val="0"/>
                </a:spcBef>
                <a:spcAft>
                  <a:spcPts val="600"/>
                </a:spcAft>
                <a:buNone/>
                <a:defRPr/>
              </a:pPr>
              <a:t>3</a:t>
            </a:fld>
            <a:endParaRPr lang="en-US" altLang="en-US" sz="1200" b="0">
              <a:solidFill>
                <a:srgbClr val="FFFFFF"/>
              </a:solidFill>
              <a:latin typeface="Calibri" panose="020F0502020204030204"/>
              <a:cs typeface="+mn-cs"/>
            </a:endParaRPr>
          </a:p>
        </p:txBody>
      </p:sp>
    </p:spTree>
    <p:extLst>
      <p:ext uri="{BB962C8B-B14F-4D97-AF65-F5344CB8AC3E}">
        <p14:creationId xmlns:p14="http://schemas.microsoft.com/office/powerpoint/2010/main" val="1775498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99A3CC-AB0C-41E4-B217-2A0EC3D99FC0}"/>
              </a:ext>
            </a:extLst>
          </p:cNvPr>
          <p:cNvSpPr>
            <a:spLocks noGrp="1"/>
          </p:cNvSpPr>
          <p:nvPr>
            <p:ph idx="1"/>
          </p:nvPr>
        </p:nvSpPr>
        <p:spPr>
          <a:xfrm>
            <a:off x="241173" y="320040"/>
            <a:ext cx="8661654" cy="5909310"/>
          </a:xfrm>
        </p:spPr>
        <p:txBody>
          <a:bodyPr>
            <a:noAutofit/>
          </a:bodyPr>
          <a:lstStyle/>
          <a:p>
            <a:pPr marL="0" indent="0">
              <a:lnSpc>
                <a:spcPct val="90000"/>
              </a:lnSpc>
              <a:buNone/>
            </a:pPr>
            <a:r>
              <a:rPr lang="en-US" sz="2000" b="1" dirty="0"/>
              <a:t>RESULTS Values Statement</a:t>
            </a:r>
          </a:p>
          <a:p>
            <a:pPr marL="0" indent="0">
              <a:lnSpc>
                <a:spcPct val="90000"/>
              </a:lnSpc>
              <a:buNone/>
            </a:pPr>
            <a:endParaRPr lang="en-US" sz="800" i="1" dirty="0">
              <a:latin typeface="Helvetica" panose="020B0604020202020204" pitchFamily="34" charset="0"/>
              <a:ea typeface="Times New Roman" panose="02020603050405020304" pitchFamily="18" charset="0"/>
              <a:cs typeface="Helvetica" panose="020B0604020202020204" pitchFamily="34" charset="0"/>
            </a:endParaRPr>
          </a:p>
          <a:p>
            <a:pPr marL="0" indent="0">
              <a:lnSpc>
                <a:spcPct val="90000"/>
              </a:lnSpc>
              <a:buNone/>
            </a:pPr>
            <a:r>
              <a:rPr lang="en-US" sz="2000" i="1" dirty="0">
                <a:latin typeface="Helvetica" panose="020B0604020202020204" pitchFamily="34" charset="0"/>
                <a:ea typeface="Times New Roman" panose="02020603050405020304" pitchFamily="18" charset="0"/>
                <a:cs typeface="Helvetica" panose="020B0604020202020204" pitchFamily="34" charset="0"/>
              </a:rPr>
              <a:t>RESULTS is a movement of passionate, committed everyday people. Together we use our voices to influence political decisions that will bring an end to poverty. Poverty cannot end as long as oppression exists. We commit to opposing all forms of oppression, including racism, classism, colonialism, white saviorism, sexism, homophobia, transphobia, ableism, xenophobia, and religious discrimination.</a:t>
            </a:r>
            <a:endParaRPr lang="en-US" sz="2000" dirty="0">
              <a:latin typeface="Helvetica" panose="020B0604020202020204" pitchFamily="34" charset="0"/>
              <a:ea typeface="Times New Roman" panose="02020603050405020304" pitchFamily="18" charset="0"/>
              <a:cs typeface="Helvetica" panose="020B0604020202020204" pitchFamily="34" charset="0"/>
            </a:endParaRPr>
          </a:p>
          <a:p>
            <a:pPr marL="0" indent="0">
              <a:lnSpc>
                <a:spcPct val="90000"/>
              </a:lnSpc>
              <a:buNone/>
            </a:pPr>
            <a:endParaRPr lang="en-US" sz="800" i="1" dirty="0">
              <a:latin typeface="Helvetica" panose="020B0604020202020204" pitchFamily="34" charset="0"/>
              <a:ea typeface="Times New Roman" panose="02020603050405020304" pitchFamily="18" charset="0"/>
              <a:cs typeface="Helvetica" panose="020B0604020202020204" pitchFamily="34" charset="0"/>
            </a:endParaRPr>
          </a:p>
          <a:p>
            <a:pPr marL="0" indent="0">
              <a:lnSpc>
                <a:spcPct val="90000"/>
              </a:lnSpc>
              <a:buNone/>
            </a:pPr>
            <a:r>
              <a:rPr lang="en-US" sz="2000" i="1" dirty="0">
                <a:latin typeface="Helvetica" panose="020B0604020202020204" pitchFamily="34" charset="0"/>
                <a:ea typeface="Times New Roman" panose="02020603050405020304" pitchFamily="18" charset="0"/>
                <a:cs typeface="Helvetica" panose="020B0604020202020204" pitchFamily="34" charset="0"/>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marL="0" indent="0">
              <a:lnSpc>
                <a:spcPct val="90000"/>
              </a:lnSpc>
              <a:buNone/>
            </a:pPr>
            <a:endParaRPr lang="en-US" sz="800" i="1" dirty="0">
              <a:latin typeface="Helvetica" panose="020B0604020202020204" pitchFamily="34" charset="0"/>
              <a:ea typeface="Times New Roman" panose="02020603050405020304" pitchFamily="18" charset="0"/>
              <a:cs typeface="Helvetica" panose="020B0604020202020204" pitchFamily="34" charset="0"/>
            </a:endParaRPr>
          </a:p>
          <a:p>
            <a:pPr marL="0" indent="0">
              <a:lnSpc>
                <a:spcPct val="90000"/>
              </a:lnSpc>
              <a:buNone/>
            </a:pPr>
            <a:r>
              <a:rPr lang="en-US" sz="2000" i="1" dirty="0">
                <a:latin typeface="Helvetica" panose="020B0604020202020204" pitchFamily="34" charset="0"/>
                <a:ea typeface="Times New Roman" panose="02020603050405020304" pitchFamily="18" charset="0"/>
                <a:cs typeface="Helvetica" panose="020B0604020202020204" pitchFamily="34" charset="0"/>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p>
          <a:p>
            <a:pPr marL="0" indent="0">
              <a:lnSpc>
                <a:spcPct val="90000"/>
              </a:lnSpc>
              <a:buNone/>
            </a:pPr>
            <a:endParaRPr lang="en-US" sz="800" i="1" dirty="0">
              <a:latin typeface="Helvetica" panose="020B0604020202020204" pitchFamily="34" charset="0"/>
              <a:ea typeface="Times New Roman" panose="02020603050405020304" pitchFamily="18" charset="0"/>
              <a:cs typeface="Helvetica" panose="020B0604020202020204" pitchFamily="34" charset="0"/>
            </a:endParaRPr>
          </a:p>
          <a:p>
            <a:pPr marL="0" indent="0">
              <a:lnSpc>
                <a:spcPct val="90000"/>
              </a:lnSpc>
              <a:buNone/>
            </a:pPr>
            <a:r>
              <a:rPr lang="en-US" sz="2000" i="1" dirty="0">
                <a:latin typeface="Helvetica" panose="020B0604020202020204" pitchFamily="34" charset="0"/>
                <a:ea typeface="Times New Roman" panose="02020603050405020304" pitchFamily="18" charset="0"/>
                <a:cs typeface="Helvetica" panose="020B0604020202020204" pitchFamily="34" charset="0"/>
              </a:rPr>
              <a:t>There are no saviors — only partners, advocates, and allies. We agree to help make the RESULTS movement a respectful, inclusive space.</a:t>
            </a:r>
            <a:endParaRPr lang="en-US" sz="2000" dirty="0">
              <a:latin typeface="Helvetica" panose="020B0604020202020204" pitchFamily="34" charset="0"/>
              <a:ea typeface="Times New Roman" panose="02020603050405020304" pitchFamily="18"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CCF752CF-2BD0-4C21-ABC5-850AB14286A3}"/>
              </a:ext>
            </a:extLst>
          </p:cNvPr>
          <p:cNvSpPr>
            <a:spLocks noGrp="1"/>
          </p:cNvSpPr>
          <p:nvPr>
            <p:ph type="sldNum" sz="quarter" idx="4"/>
          </p:nvPr>
        </p:nvSpPr>
        <p:spPr>
          <a:xfrm>
            <a:off x="6457950" y="6077585"/>
            <a:ext cx="2057400" cy="365125"/>
          </a:xfrm>
        </p:spPr>
        <p:txBody>
          <a:bodyPr>
            <a:normAutofit/>
          </a:bodyPr>
          <a:lstStyle/>
          <a:p>
            <a:pPr>
              <a:spcAft>
                <a:spcPts val="600"/>
              </a:spcAft>
            </a:pPr>
            <a:fld id="{CB84E56B-342A-4DC0-9920-D07A8AAB6938}" type="slidenum">
              <a:rPr lang="en-US"/>
              <a:pPr>
                <a:spcAft>
                  <a:spcPts val="600"/>
                </a:spcAft>
              </a:pPr>
              <a:t>4</a:t>
            </a:fld>
            <a:endParaRPr lang="en-US"/>
          </a:p>
        </p:txBody>
      </p:sp>
    </p:spTree>
    <p:extLst>
      <p:ext uri="{BB962C8B-B14F-4D97-AF65-F5344CB8AC3E}">
        <p14:creationId xmlns:p14="http://schemas.microsoft.com/office/powerpoint/2010/main" val="30309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2B90AE-F725-4473-B92E-6A546B2BEB75}"/>
              </a:ext>
            </a:extLst>
          </p:cNvPr>
          <p:cNvSpPr txBox="1"/>
          <p:nvPr/>
        </p:nvSpPr>
        <p:spPr>
          <a:xfrm>
            <a:off x="4813301" y="1384300"/>
            <a:ext cx="3730608" cy="3288773"/>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300" dirty="0">
                <a:latin typeface="+mj-lt"/>
                <a:ea typeface="+mj-ea"/>
                <a:cs typeface="+mj-cs"/>
              </a:rPr>
              <a:t>Today’s Guest</a:t>
            </a:r>
          </a:p>
          <a:p>
            <a:pPr defTabSz="914400">
              <a:lnSpc>
                <a:spcPct val="90000"/>
              </a:lnSpc>
              <a:spcBef>
                <a:spcPct val="0"/>
              </a:spcBef>
              <a:spcAft>
                <a:spcPts val="600"/>
              </a:spcAft>
            </a:pPr>
            <a:endParaRPr lang="en-US" sz="3300" dirty="0">
              <a:latin typeface="+mj-lt"/>
              <a:ea typeface="+mj-ea"/>
              <a:cs typeface="+mj-cs"/>
            </a:endParaRPr>
          </a:p>
          <a:p>
            <a:pPr defTabSz="914400">
              <a:lnSpc>
                <a:spcPct val="90000"/>
              </a:lnSpc>
              <a:spcBef>
                <a:spcPct val="0"/>
              </a:spcBef>
              <a:spcAft>
                <a:spcPts val="600"/>
              </a:spcAft>
            </a:pPr>
            <a:endParaRPr lang="en-US" sz="3300" dirty="0">
              <a:latin typeface="+mj-lt"/>
              <a:ea typeface="+mj-ea"/>
              <a:cs typeface="+mj-cs"/>
            </a:endParaRPr>
          </a:p>
          <a:p>
            <a:pPr defTabSz="914400">
              <a:lnSpc>
                <a:spcPct val="90000"/>
              </a:lnSpc>
              <a:spcBef>
                <a:spcPct val="0"/>
              </a:spcBef>
              <a:spcAft>
                <a:spcPts val="600"/>
              </a:spcAft>
            </a:pPr>
            <a:r>
              <a:rPr lang="en-US" sz="3800" dirty="0" err="1">
                <a:latin typeface="+mj-lt"/>
                <a:ea typeface="+mj-ea"/>
                <a:cs typeface="+mj-cs"/>
              </a:rPr>
              <a:t>Sibuele</a:t>
            </a:r>
            <a:r>
              <a:rPr lang="en-US" sz="3800" dirty="0">
                <a:latin typeface="+mj-lt"/>
                <a:ea typeface="+mj-ea"/>
                <a:cs typeface="+mj-cs"/>
              </a:rPr>
              <a:t> (</a:t>
            </a:r>
            <a:r>
              <a:rPr lang="en-US" sz="3800" dirty="0" err="1">
                <a:latin typeface="+mj-lt"/>
                <a:ea typeface="+mj-ea"/>
                <a:cs typeface="+mj-cs"/>
              </a:rPr>
              <a:t>Sibu</a:t>
            </a:r>
            <a:r>
              <a:rPr lang="en-US" sz="3800" dirty="0">
                <a:latin typeface="+mj-lt"/>
                <a:ea typeface="+mj-ea"/>
                <a:cs typeface="+mj-cs"/>
              </a:rPr>
              <a:t>) </a:t>
            </a:r>
            <a:r>
              <a:rPr lang="en-US" sz="3800" dirty="0" err="1">
                <a:latin typeface="+mj-lt"/>
                <a:ea typeface="+mj-ea"/>
                <a:cs typeface="+mj-cs"/>
              </a:rPr>
              <a:t>Sibaca</a:t>
            </a:r>
            <a:endParaRPr lang="en-US" sz="3800" dirty="0">
              <a:latin typeface="+mj-lt"/>
              <a:ea typeface="+mj-ea"/>
              <a:cs typeface="+mj-cs"/>
            </a:endParaRP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a:extLst>
              <a:ext uri="{FF2B5EF4-FFF2-40B4-BE49-F238E27FC236}">
                <a16:creationId xmlns:a16="http://schemas.microsoft.com/office/drawing/2014/main" id="{E4F2BABF-ECA3-4BFC-BDF6-1F0FC7B39BC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CF752CF-2BD0-4C21-ABC5-850AB14286A3}"/>
              </a:ext>
            </a:extLst>
          </p:cNvPr>
          <p:cNvSpPr>
            <a:spLocks noGrp="1"/>
          </p:cNvSpPr>
          <p:nvPr>
            <p:ph type="sldNum" sz="quarter" idx="4"/>
          </p:nvPr>
        </p:nvSpPr>
        <p:spPr>
          <a:xfrm>
            <a:off x="8252460" y="603504"/>
            <a:ext cx="411480" cy="548640"/>
          </a:xfrm>
          <a:prstGeom prst="ellipse">
            <a:avLst/>
          </a:prstGeom>
          <a:solidFill>
            <a:srgbClr val="7F7F7F"/>
          </a:solidFill>
        </p:spPr>
        <p:txBody>
          <a:bodyPr vert="horz" lIns="91440" tIns="45720" rIns="91440" bIns="45720" rtlCol="0" anchor="ctr">
            <a:normAutofit/>
          </a:bodyPr>
          <a:lstStyle/>
          <a:p>
            <a:pPr algn="ctr" defTabSz="914400">
              <a:spcAft>
                <a:spcPts val="600"/>
              </a:spcAft>
              <a:defRPr/>
            </a:pPr>
            <a:fld id="{CB84E56B-342A-4DC0-9920-D07A8AAB6938}" type="slidenum">
              <a:rPr lang="en-US" sz="1300" b="0">
                <a:solidFill>
                  <a:srgbClr val="FFFFFF"/>
                </a:solidFill>
                <a:latin typeface="Calibri" panose="020F0502020204030204"/>
                <a:cs typeface="+mn-cs"/>
              </a:rPr>
              <a:pPr algn="ctr" defTabSz="914400">
                <a:spcAft>
                  <a:spcPts val="600"/>
                </a:spcAft>
                <a:defRPr/>
              </a:pPr>
              <a:t>5</a:t>
            </a:fld>
            <a:endParaRPr lang="en-US" sz="1300" b="0">
              <a:solidFill>
                <a:srgbClr val="FFFFFF"/>
              </a:solidFill>
              <a:latin typeface="Calibri" panose="020F0502020204030204"/>
              <a:cs typeface="+mn-cs"/>
            </a:endParaRPr>
          </a:p>
        </p:txBody>
      </p:sp>
    </p:spTree>
    <p:extLst>
      <p:ext uri="{BB962C8B-B14F-4D97-AF65-F5344CB8AC3E}">
        <p14:creationId xmlns:p14="http://schemas.microsoft.com/office/powerpoint/2010/main" val="288642200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584E-B83C-45DD-B5ED-8A35D0A5E753}"/>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lnSpc>
                <a:spcPct val="90000"/>
              </a:lnSpc>
            </a:pPr>
            <a:r>
              <a:rPr lang="en-US" b="1" kern="1200" dirty="0">
                <a:solidFill>
                  <a:schemeClr val="tx1"/>
                </a:solidFill>
                <a:latin typeface="+mj-lt"/>
                <a:ea typeface="+mj-ea"/>
                <a:cs typeface="+mj-cs"/>
              </a:rPr>
              <a:t>Open Phones</a:t>
            </a:r>
          </a:p>
        </p:txBody>
      </p:sp>
      <p:sp>
        <p:nvSpPr>
          <p:cNvPr id="4" name="Slide Number Placeholder 3">
            <a:extLst>
              <a:ext uri="{FF2B5EF4-FFF2-40B4-BE49-F238E27FC236}">
                <a16:creationId xmlns:a16="http://schemas.microsoft.com/office/drawing/2014/main" id="{B5185E2D-BE1F-45D3-BE06-EEB27F57BC41}"/>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defTabSz="914400">
              <a:spcAft>
                <a:spcPts val="600"/>
              </a:spcAft>
            </a:pPr>
            <a:fld id="{CB84E56B-342A-4DC0-9920-D07A8AAB6938}" type="slidenum">
              <a:rPr lang="en-US" sz="1200" smtClean="0">
                <a:latin typeface="+mn-lt"/>
                <a:cs typeface="+mn-cs"/>
              </a:rPr>
              <a:pPr algn="r" defTabSz="914400">
                <a:spcAft>
                  <a:spcPts val="600"/>
                </a:spcAft>
              </a:pPr>
              <a:t>6</a:t>
            </a:fld>
            <a:endParaRPr lang="en-US" sz="1200">
              <a:latin typeface="+mn-lt"/>
              <a:cs typeface="+mn-cs"/>
            </a:endParaRPr>
          </a:p>
        </p:txBody>
      </p:sp>
      <p:sp>
        <p:nvSpPr>
          <p:cNvPr id="5" name="Content Placeholder 4">
            <a:extLst>
              <a:ext uri="{FF2B5EF4-FFF2-40B4-BE49-F238E27FC236}">
                <a16:creationId xmlns:a16="http://schemas.microsoft.com/office/drawing/2014/main" id="{6168EBBC-40C0-44D1-88EA-EE0409DA1E61}"/>
              </a:ext>
            </a:extLst>
          </p:cNvPr>
          <p:cNvSpPr>
            <a:spLocks noGrp="1"/>
          </p:cNvSpPr>
          <p:nvPr>
            <p:ph idx="1"/>
          </p:nvPr>
        </p:nvSpPr>
        <p:spPr/>
        <p:txBody>
          <a:bodyPr/>
          <a:lstStyle/>
          <a:p>
            <a:endParaRPr lang="en-US" dirty="0"/>
          </a:p>
        </p:txBody>
      </p:sp>
      <p:graphicFrame>
        <p:nvGraphicFramePr>
          <p:cNvPr id="8" name="TextBox 5">
            <a:extLst>
              <a:ext uri="{FF2B5EF4-FFF2-40B4-BE49-F238E27FC236}">
                <a16:creationId xmlns:a16="http://schemas.microsoft.com/office/drawing/2014/main" id="{5C782E8F-EF4B-4EE2-821E-FF6072DEB57A}"/>
              </a:ext>
            </a:extLst>
          </p:cNvPr>
          <p:cNvGraphicFramePr/>
          <p:nvPr>
            <p:extLst>
              <p:ext uri="{D42A27DB-BD31-4B8C-83A1-F6EECF244321}">
                <p14:modId xmlns:p14="http://schemas.microsoft.com/office/powerpoint/2010/main" val="194481282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9186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584E-B83C-45DD-B5ED-8A35D0A5E753}"/>
              </a:ext>
            </a:extLst>
          </p:cNvPr>
          <p:cNvSpPr>
            <a:spLocks noGrp="1"/>
          </p:cNvSpPr>
          <p:nvPr>
            <p:ph type="title"/>
          </p:nvPr>
        </p:nvSpPr>
        <p:spPr>
          <a:xfrm>
            <a:off x="486696" y="629266"/>
            <a:ext cx="3181295" cy="1968461"/>
          </a:xfrm>
        </p:spPr>
        <p:txBody>
          <a:bodyPr>
            <a:normAutofit/>
          </a:bodyPr>
          <a:lstStyle/>
          <a:p>
            <a:pPr>
              <a:lnSpc>
                <a:spcPct val="90000"/>
              </a:lnSpc>
            </a:pPr>
            <a:r>
              <a:rPr lang="en-US" sz="4000" b="1" dirty="0"/>
              <a:t>Campaigns Update</a:t>
            </a:r>
            <a:br>
              <a:rPr lang="en-US" sz="3700" b="1" dirty="0"/>
            </a:br>
            <a:endParaRPr lang="en-US" sz="3700" b="1" dirty="0"/>
          </a:p>
        </p:txBody>
      </p:sp>
      <p:sp>
        <p:nvSpPr>
          <p:cNvPr id="3" name="Content Placeholder 2">
            <a:extLst>
              <a:ext uri="{FF2B5EF4-FFF2-40B4-BE49-F238E27FC236}">
                <a16:creationId xmlns:a16="http://schemas.microsoft.com/office/drawing/2014/main" id="{804C40C1-8D93-4CD0-96A5-9110A8D0C287}"/>
              </a:ext>
            </a:extLst>
          </p:cNvPr>
          <p:cNvSpPr>
            <a:spLocks noGrp="1"/>
          </p:cNvSpPr>
          <p:nvPr>
            <p:ph idx="1"/>
          </p:nvPr>
        </p:nvSpPr>
        <p:spPr>
          <a:xfrm>
            <a:off x="486698" y="2597727"/>
            <a:ext cx="3659275" cy="3626092"/>
          </a:xfrm>
        </p:spPr>
        <p:txBody>
          <a:bodyPr>
            <a:normAutofit/>
          </a:bodyPr>
          <a:lstStyle/>
          <a:p>
            <a:pPr>
              <a:spcBef>
                <a:spcPts val="600"/>
              </a:spcBef>
              <a:spcAft>
                <a:spcPts val="600"/>
              </a:spcAft>
            </a:pPr>
            <a:r>
              <a:rPr lang="en-US" dirty="0"/>
              <a:t>Appropriations</a:t>
            </a:r>
          </a:p>
          <a:p>
            <a:pPr>
              <a:spcBef>
                <a:spcPts val="600"/>
              </a:spcBef>
              <a:spcAft>
                <a:spcPts val="600"/>
              </a:spcAft>
            </a:pPr>
            <a:r>
              <a:rPr lang="en-US" dirty="0"/>
              <a:t>Global Fund</a:t>
            </a:r>
          </a:p>
          <a:p>
            <a:pPr marL="0" indent="0">
              <a:spcBef>
                <a:spcPts val="600"/>
              </a:spcBef>
              <a:spcAft>
                <a:spcPts val="600"/>
              </a:spcAft>
              <a:buNone/>
            </a:pPr>
            <a:endParaRPr lang="en-US" sz="1600" dirty="0"/>
          </a:p>
          <a:p>
            <a:pPr marL="0" indent="0">
              <a:spcBef>
                <a:spcPts val="600"/>
              </a:spcBef>
              <a:spcAft>
                <a:spcPts val="600"/>
              </a:spcAft>
              <a:buNone/>
            </a:pPr>
            <a:endParaRPr lang="en-US" sz="1600" dirty="0"/>
          </a:p>
        </p:txBody>
      </p:sp>
      <p:sp>
        <p:nvSpPr>
          <p:cNvPr id="4" name="Slide Number Placeholder 3">
            <a:extLst>
              <a:ext uri="{FF2B5EF4-FFF2-40B4-BE49-F238E27FC236}">
                <a16:creationId xmlns:a16="http://schemas.microsoft.com/office/drawing/2014/main" id="{B5185E2D-BE1F-45D3-BE06-EEB27F57BC41}"/>
              </a:ext>
            </a:extLst>
          </p:cNvPr>
          <p:cNvSpPr>
            <a:spLocks noGrp="1"/>
          </p:cNvSpPr>
          <p:nvPr>
            <p:ph type="sldNum" sz="quarter" idx="4"/>
          </p:nvPr>
        </p:nvSpPr>
        <p:spPr>
          <a:xfrm>
            <a:off x="8140446" y="6356350"/>
            <a:ext cx="514350" cy="365125"/>
          </a:xfrm>
        </p:spPr>
        <p:txBody>
          <a:bodyPr>
            <a:normAutofit/>
          </a:bodyPr>
          <a:lstStyle/>
          <a:p>
            <a:pPr>
              <a:spcAft>
                <a:spcPts val="600"/>
              </a:spcAft>
            </a:pPr>
            <a:fld id="{CB84E56B-342A-4DC0-9920-D07A8AAB6938}" type="slidenum">
              <a:rPr lang="en-US">
                <a:solidFill>
                  <a:srgbClr val="FFFFFF"/>
                </a:solidFill>
              </a:rPr>
              <a:pPr>
                <a:spcAft>
                  <a:spcPts val="600"/>
                </a:spcAft>
              </a:pPr>
              <a:t>7</a:t>
            </a:fld>
            <a:endParaRPr lang="en-US">
              <a:solidFill>
                <a:srgbClr val="FFFFFF"/>
              </a:solidFill>
            </a:endParaRPr>
          </a:p>
        </p:txBody>
      </p:sp>
      <p:pic>
        <p:nvPicPr>
          <p:cNvPr id="5" name="Picture 4">
            <a:extLst>
              <a:ext uri="{FF2B5EF4-FFF2-40B4-BE49-F238E27FC236}">
                <a16:creationId xmlns:a16="http://schemas.microsoft.com/office/drawing/2014/main" id="{5AEDABE5-8BC1-438C-9A4E-EDEE0F11B066}"/>
              </a:ext>
            </a:extLst>
          </p:cNvPr>
          <p:cNvPicPr>
            <a:picLocks noChangeAspect="1"/>
          </p:cNvPicPr>
          <p:nvPr/>
        </p:nvPicPr>
        <p:blipFill>
          <a:blip r:embed="rId3"/>
          <a:stretch>
            <a:fillRect/>
          </a:stretch>
        </p:blipFill>
        <p:spPr>
          <a:xfrm>
            <a:off x="4303712" y="1076464"/>
            <a:ext cx="4573588" cy="5462448"/>
          </a:xfrm>
          <a:prstGeom prst="rect">
            <a:avLst/>
          </a:prstGeom>
        </p:spPr>
      </p:pic>
    </p:spTree>
    <p:extLst>
      <p:ext uri="{BB962C8B-B14F-4D97-AF65-F5344CB8AC3E}">
        <p14:creationId xmlns:p14="http://schemas.microsoft.com/office/powerpoint/2010/main" val="1110025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8</a:t>
            </a:fld>
            <a:endParaRPr lang="en-US" dirty="0"/>
          </a:p>
        </p:txBody>
      </p:sp>
      <p:sp>
        <p:nvSpPr>
          <p:cNvPr id="8" name="Title 1"/>
          <p:cNvSpPr txBox="1">
            <a:spLocks/>
          </p:cNvSpPr>
          <p:nvPr/>
        </p:nvSpPr>
        <p:spPr>
          <a:xfrm>
            <a:off x="457200" y="-18303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2" name="TextBox 1"/>
          <p:cNvSpPr txBox="1"/>
          <p:nvPr/>
        </p:nvSpPr>
        <p:spPr>
          <a:xfrm>
            <a:off x="228600" y="387349"/>
            <a:ext cx="8657705" cy="2308324"/>
          </a:xfrm>
          <a:prstGeom prst="rect">
            <a:avLst/>
          </a:prstGeom>
          <a:noFill/>
        </p:spPr>
        <p:txBody>
          <a:bodyPr wrap="square" rtlCol="0">
            <a:spAutoFit/>
          </a:bodyPr>
          <a:lstStyle/>
          <a:p>
            <a:pPr algn="ctr"/>
            <a:r>
              <a:rPr lang="en-US" sz="4000" b="1" i="1" u="sng" dirty="0">
                <a:solidFill>
                  <a:schemeClr val="tx2"/>
                </a:solidFill>
                <a:latin typeface="Helvetica" panose="020B0604020202020204" pitchFamily="34" charset="0"/>
                <a:cs typeface="Helvetica" panose="020B0604020202020204" pitchFamily="34" charset="0"/>
              </a:rPr>
              <a:t>Grassroots Café </a:t>
            </a:r>
            <a:endParaRPr lang="en-US" sz="3200" b="1" i="1" dirty="0">
              <a:solidFill>
                <a:schemeClr val="tx2"/>
              </a:solidFill>
              <a:latin typeface="Helvetica" panose="020B0604020202020204" pitchFamily="34" charset="0"/>
              <a:cs typeface="Helvetica" panose="020B0604020202020204" pitchFamily="34" charset="0"/>
            </a:endParaRPr>
          </a:p>
          <a:p>
            <a:pPr algn="ctr"/>
            <a:endParaRPr lang="en-US" sz="3200" b="1" i="1" dirty="0">
              <a:solidFill>
                <a:schemeClr val="tx2"/>
              </a:solidFill>
              <a:latin typeface="Helvetica" panose="020B0604020202020204" pitchFamily="34" charset="0"/>
              <a:cs typeface="Helvetica" panose="020B0604020202020204" pitchFamily="34" charset="0"/>
            </a:endParaRPr>
          </a:p>
          <a:p>
            <a:pPr algn="ctr"/>
            <a:r>
              <a:rPr lang="en-US" sz="3200" b="1" i="1" dirty="0">
                <a:solidFill>
                  <a:schemeClr val="tx2"/>
                </a:solidFill>
                <a:latin typeface="Helvetica" panose="020B0604020202020204" pitchFamily="34" charset="0"/>
                <a:cs typeface="Helvetica" panose="020B0604020202020204" pitchFamily="34" charset="0"/>
              </a:rPr>
              <a:t>2</a:t>
            </a:r>
            <a:r>
              <a:rPr lang="en-US" sz="3200" b="1" i="1" baseline="30000" dirty="0">
                <a:solidFill>
                  <a:schemeClr val="tx2"/>
                </a:solidFill>
                <a:latin typeface="Helvetica" panose="020B0604020202020204" pitchFamily="34" charset="0"/>
                <a:cs typeface="Helvetica" panose="020B0604020202020204" pitchFamily="34" charset="0"/>
              </a:rPr>
              <a:t>nd</a:t>
            </a:r>
            <a:r>
              <a:rPr lang="en-US" sz="3200" b="1" i="1" dirty="0">
                <a:solidFill>
                  <a:schemeClr val="tx2"/>
                </a:solidFill>
                <a:latin typeface="Helvetica" panose="020B0604020202020204" pitchFamily="34" charset="0"/>
                <a:cs typeface="Helvetica" panose="020B0604020202020204" pitchFamily="34" charset="0"/>
              </a:rPr>
              <a:t> Trimester – Off and Running!</a:t>
            </a:r>
          </a:p>
          <a:p>
            <a:pPr algn="ctr"/>
            <a:endParaRPr lang="en-US" sz="4000" i="1" u="sng" dirty="0"/>
          </a:p>
        </p:txBody>
      </p:sp>
      <p:pic>
        <p:nvPicPr>
          <p:cNvPr id="7" name="Picture 6">
            <a:extLst>
              <a:ext uri="{FF2B5EF4-FFF2-40B4-BE49-F238E27FC236}">
                <a16:creationId xmlns:a16="http://schemas.microsoft.com/office/drawing/2014/main" id="{04602470-CB0C-4CAC-ACF3-C5BCFDED2A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9877" y="2710615"/>
            <a:ext cx="3148445" cy="3709236"/>
          </a:xfrm>
          <a:prstGeom prst="rect">
            <a:avLst/>
          </a:prstGeom>
        </p:spPr>
      </p:pic>
      <p:pic>
        <p:nvPicPr>
          <p:cNvPr id="5" name="Picture 4">
            <a:extLst>
              <a:ext uri="{FF2B5EF4-FFF2-40B4-BE49-F238E27FC236}">
                <a16:creationId xmlns:a16="http://schemas.microsoft.com/office/drawing/2014/main" id="{540928C4-3E1F-4BA3-AA2D-73399A6E38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3360" y="2515727"/>
            <a:ext cx="3148445" cy="4053445"/>
          </a:xfrm>
          <a:prstGeom prst="rect">
            <a:avLst/>
          </a:prstGeom>
        </p:spPr>
      </p:pic>
    </p:spTree>
    <p:extLst>
      <p:ext uri="{BB962C8B-B14F-4D97-AF65-F5344CB8AC3E}">
        <p14:creationId xmlns:p14="http://schemas.microsoft.com/office/powerpoint/2010/main" val="214184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584E-B83C-45DD-B5ED-8A35D0A5E753}"/>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lnSpc>
                <a:spcPct val="90000"/>
              </a:lnSpc>
            </a:pPr>
            <a:r>
              <a:rPr lang="en-US" sz="4900" b="1" i="1" kern="1200" dirty="0">
                <a:solidFill>
                  <a:schemeClr val="tx1"/>
                </a:solidFill>
                <a:latin typeface="+mj-lt"/>
                <a:ea typeface="+mj-ea"/>
                <a:cs typeface="+mj-cs"/>
              </a:rPr>
              <a:t>Let’s Keep Going!</a:t>
            </a:r>
            <a:endParaRPr lang="en-US" b="1" kern="1200" dirty="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B5185E2D-BE1F-45D3-BE06-EEB27F57BC41}"/>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defTabSz="914400">
              <a:spcAft>
                <a:spcPts val="600"/>
              </a:spcAft>
            </a:pPr>
            <a:fld id="{CB84E56B-342A-4DC0-9920-D07A8AAB6938}" type="slidenum">
              <a:rPr lang="en-US" sz="1200" smtClean="0">
                <a:latin typeface="+mn-lt"/>
                <a:cs typeface="+mn-cs"/>
              </a:rPr>
              <a:pPr algn="r" defTabSz="914400">
                <a:spcAft>
                  <a:spcPts val="600"/>
                </a:spcAft>
              </a:pPr>
              <a:t>9</a:t>
            </a:fld>
            <a:endParaRPr lang="en-US" sz="1200">
              <a:latin typeface="+mn-lt"/>
              <a:cs typeface="+mn-cs"/>
            </a:endParaRPr>
          </a:p>
        </p:txBody>
      </p:sp>
      <p:sp>
        <p:nvSpPr>
          <p:cNvPr id="5" name="Content Placeholder 4">
            <a:extLst>
              <a:ext uri="{FF2B5EF4-FFF2-40B4-BE49-F238E27FC236}">
                <a16:creationId xmlns:a16="http://schemas.microsoft.com/office/drawing/2014/main" id="{6168EBBC-40C0-44D1-88EA-EE0409DA1E61}"/>
              </a:ext>
            </a:extLst>
          </p:cNvPr>
          <p:cNvSpPr>
            <a:spLocks noGrp="1"/>
          </p:cNvSpPr>
          <p:nvPr>
            <p:ph idx="1"/>
          </p:nvPr>
        </p:nvSpPr>
        <p:spPr>
          <a:xfrm>
            <a:off x="389744" y="1690688"/>
            <a:ext cx="8424472" cy="4435475"/>
          </a:xfrm>
        </p:spPr>
        <p:txBody>
          <a:bodyPr/>
          <a:lstStyle/>
          <a:p>
            <a:pPr marL="514350" indent="-514350">
              <a:buFont typeface="+mj-lt"/>
              <a:buAutoNum type="arabicPeriod"/>
            </a:pPr>
            <a:r>
              <a:rPr lang="en-US" dirty="0"/>
              <a:t>Make a bold plan for 2</a:t>
            </a:r>
            <a:r>
              <a:rPr lang="en-US" baseline="30000" dirty="0"/>
              <a:t>nd</a:t>
            </a:r>
            <a:r>
              <a:rPr lang="en-US" dirty="0"/>
              <a:t> Trimester</a:t>
            </a:r>
          </a:p>
          <a:p>
            <a:pPr marL="514350" indent="-514350">
              <a:buFont typeface="+mj-lt"/>
              <a:buAutoNum type="arabicPeriod"/>
            </a:pPr>
            <a:r>
              <a:rPr lang="en-US" dirty="0"/>
              <a:t>Continue moving your members of Congress up the Champion Scale</a:t>
            </a:r>
          </a:p>
          <a:p>
            <a:pPr marL="514350" indent="-514350">
              <a:buFont typeface="+mj-lt"/>
              <a:buAutoNum type="arabicPeriod"/>
            </a:pPr>
            <a:r>
              <a:rPr lang="en-US" dirty="0"/>
              <a:t>Generate lots of media in all 50 states</a:t>
            </a:r>
          </a:p>
          <a:p>
            <a:pPr marL="514350" indent="-514350">
              <a:buFont typeface="+mj-lt"/>
              <a:buAutoNum type="arabicPeriod"/>
            </a:pPr>
            <a:r>
              <a:rPr lang="en-US" dirty="0"/>
              <a:t>Show up in force at the RESULTS International Conference</a:t>
            </a:r>
          </a:p>
        </p:txBody>
      </p:sp>
    </p:spTree>
    <p:extLst>
      <p:ext uri="{BB962C8B-B14F-4D97-AF65-F5344CB8AC3E}">
        <p14:creationId xmlns:p14="http://schemas.microsoft.com/office/powerpoint/2010/main" val="315160024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LASPStyleSet">
  <a:themeElements>
    <a:clrScheme name="powerpoint">
      <a:dk1>
        <a:srgbClr val="FFFFFF"/>
      </a:dk1>
      <a:lt1>
        <a:srgbClr val="560000"/>
      </a:lt1>
      <a:dk2>
        <a:srgbClr val="E6E3D9"/>
      </a:dk2>
      <a:lt2>
        <a:srgbClr val="701400"/>
      </a:lt2>
      <a:accent1>
        <a:srgbClr val="701400"/>
      </a:accent1>
      <a:accent2>
        <a:srgbClr val="9B5338"/>
      </a:accent2>
      <a:accent3>
        <a:srgbClr val="CB9C87"/>
      </a:accent3>
      <a:accent4>
        <a:srgbClr val="D0CAB7"/>
      </a:accent4>
      <a:accent5>
        <a:srgbClr val="E6E3D9"/>
      </a:accent5>
      <a:accent6>
        <a:srgbClr val="FFFFFF"/>
      </a:accent6>
      <a:hlink>
        <a:srgbClr val="701400"/>
      </a:hlink>
      <a:folHlink>
        <a:srgbClr val="56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0AB9154C171E409E0131327301D05C" ma:contentTypeVersion="2" ma:contentTypeDescription="Create a new document." ma:contentTypeScope="" ma:versionID="49d1b66e0ae59d5925ce5caa2077d8bb">
  <xsd:schema xmlns:xsd="http://www.w3.org/2001/XMLSchema" xmlns:xs="http://www.w3.org/2001/XMLSchema" xmlns:p="http://schemas.microsoft.com/office/2006/metadata/properties" xmlns:ns2="876372d7-2542-4065-ad3b-22612840f7b4" targetNamespace="http://schemas.microsoft.com/office/2006/metadata/properties" ma:root="true" ma:fieldsID="543b86bee8c888cfe64041e990e53d99" ns2:_="">
    <xsd:import namespace="876372d7-2542-4065-ad3b-22612840f7b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372d7-2542-4065-ad3b-22612840f7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76372d7-2542-4065-ad3b-22612840f7b4">
      <UserInfo>
        <DisplayName>Amy Kazanegras</DisplayName>
        <AccountId>132</AccountId>
        <AccountType/>
      </UserInfo>
      <UserInfo>
        <DisplayName>Lisa Marchal</DisplayName>
        <AccountId>85</AccountId>
        <AccountType/>
      </UserInfo>
    </SharedWithUsers>
  </documentManagement>
</p:properties>
</file>

<file path=customXml/itemProps1.xml><?xml version="1.0" encoding="utf-8"?>
<ds:datastoreItem xmlns:ds="http://schemas.openxmlformats.org/officeDocument/2006/customXml" ds:itemID="{C85BB800-5A70-4E4E-9E28-3648C75100C9}">
  <ds:schemaRefs>
    <ds:schemaRef ds:uri="http://schemas.microsoft.com/sharepoint/v3/contenttype/forms"/>
  </ds:schemaRefs>
</ds:datastoreItem>
</file>

<file path=customXml/itemProps2.xml><?xml version="1.0" encoding="utf-8"?>
<ds:datastoreItem xmlns:ds="http://schemas.openxmlformats.org/officeDocument/2006/customXml" ds:itemID="{0D656E43-1D40-435B-A8B6-DA4D8F7E1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372d7-2542-4065-ad3b-22612840f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F1B832-EE5A-4032-AEB4-4AE550B845BF}">
  <ds:schemaRefs>
    <ds:schemaRef ds:uri="http://purl.org/dc/dcmitype/"/>
    <ds:schemaRef ds:uri="http://schemas.microsoft.com/office/2006/metadata/properties"/>
    <ds:schemaRef ds:uri="http://purl.org/dc/terms/"/>
    <ds:schemaRef ds:uri="http://purl.org/dc/elements/1.1/"/>
    <ds:schemaRef ds:uri="http://schemas.microsoft.com/office/2006/documentManagement/types"/>
    <ds:schemaRef ds:uri="http://www.w3.org/XML/1998/namespace"/>
    <ds:schemaRef ds:uri="876372d7-2542-4065-ad3b-22612840f7b4"/>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730</TotalTime>
  <Words>714</Words>
  <Application>Microsoft Macintosh PowerPoint</Application>
  <PresentationFormat>On-screen Show (4:3)</PresentationFormat>
  <Paragraphs>154</Paragraphs>
  <Slides>26</Slides>
  <Notes>22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26</vt:i4>
      </vt:variant>
    </vt:vector>
  </HeadingPairs>
  <TitlesOfParts>
    <vt:vector size="39" baseType="lpstr">
      <vt:lpstr>ＭＳ Ｐゴシック</vt:lpstr>
      <vt:lpstr>Arial</vt:lpstr>
      <vt:lpstr>Calibri</vt:lpstr>
      <vt:lpstr>Courier New</vt:lpstr>
      <vt:lpstr>Helvetica</vt:lpstr>
      <vt:lpstr>Rockwell</vt:lpstr>
      <vt:lpstr>Times New Roman</vt:lpstr>
      <vt:lpstr>Wingdings</vt:lpstr>
      <vt:lpstr>Office Theme</vt:lpstr>
      <vt:lpstr>2_Custom Design</vt:lpstr>
      <vt:lpstr>1_CLASPStyleSet</vt:lpstr>
      <vt:lpstr>2_Office Theme</vt:lpstr>
      <vt:lpstr>Custom Design</vt:lpstr>
      <vt:lpstr>PowerPoint Presentation</vt:lpstr>
      <vt:lpstr>PowerPoint Presentation</vt:lpstr>
      <vt:lpstr>PowerPoint Presentation</vt:lpstr>
      <vt:lpstr>PowerPoint Presentation</vt:lpstr>
      <vt:lpstr>PowerPoint Presentation</vt:lpstr>
      <vt:lpstr>Open Phones</vt:lpstr>
      <vt:lpstr>Campaigns Update </vt:lpstr>
      <vt:lpstr>PowerPoint Presentation</vt:lpstr>
      <vt:lpstr>Let’s Keep Going!</vt:lpstr>
      <vt:lpstr> Why I Advocate for the Global Fund  Open Phones</vt:lpstr>
      <vt:lpstr>Let’s Keep Going!</vt:lpstr>
      <vt:lpstr>PowerPoint Presentation</vt:lpstr>
      <vt:lpstr>Let’s Keep Going!</vt:lpstr>
      <vt:lpstr>PowerPoint Presentation</vt:lpstr>
      <vt:lpstr>Congressional Meetings Reported Through April</vt:lpstr>
      <vt:lpstr>    Week of May 27  Congressional Recess  How will you take best advantage of this time?</vt:lpstr>
      <vt:lpstr>Let’s Keep Going!</vt:lpstr>
      <vt:lpstr>Getting Published on the Global Fund  Editorial Packet May Action Sheet Online Action  Who can join you? Media as outreach strategy?  You bet! </vt:lpstr>
      <vt:lpstr>Let’s Keep Going!</vt:lpstr>
      <vt:lpstr>Earlybird Registration Deadline – May 15</vt:lpstr>
      <vt:lpstr>PowerPoint Presentation</vt:lpstr>
      <vt:lpstr>PowerPoint Presentation</vt:lpstr>
      <vt:lpstr>Spring Fundraising Campaign Going On Now</vt:lpstr>
      <vt:lpstr>Mark Your Calendars! See the Weekly Update for details on how to join.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Marchal</dc:creator>
  <cp:lastModifiedBy>Ken Patterson</cp:lastModifiedBy>
  <cp:revision>21</cp:revision>
  <cp:lastPrinted>2019-05-11T13:19:09Z</cp:lastPrinted>
  <dcterms:created xsi:type="dcterms:W3CDTF">2019-05-01T20:18:07Z</dcterms:created>
  <dcterms:modified xsi:type="dcterms:W3CDTF">2019-05-11T13:19:58Z</dcterms:modified>
</cp:coreProperties>
</file>