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64" r:id="rId2"/>
    <p:sldMasterId id="2147483734" r:id="rId3"/>
    <p:sldMasterId id="2147483882" r:id="rId4"/>
  </p:sldMasterIdLst>
  <p:notesMasterIdLst>
    <p:notesMasterId r:id="rId13"/>
  </p:notesMasterIdLst>
  <p:sldIdLst>
    <p:sldId id="257" r:id="rId5"/>
    <p:sldId id="258" r:id="rId6"/>
    <p:sldId id="259" r:id="rId7"/>
    <p:sldId id="263" r:id="rId8"/>
    <p:sldId id="264" r:id="rId9"/>
    <p:sldId id="26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03CCC-184D-BA7A-CCAA-40C28796DA4D}" v="62" dt="2023-07-19T16:29:10.615"/>
    <p1510:client id="{E4C7C186-43EF-4D2D-A641-1AE42249859D}" v="50" dt="2023-07-18T15:56:28.9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Leone" userId="S::sleone@results.org::6fd6b9b4-7dd9-4ff6-962d-65e3b34e859e" providerId="AD" clId="Web-{2C1AA6B0-B68C-F13A-3BAB-4634B1F48317}"/>
    <pc:docChg chg="modSld">
      <pc:chgData name="Sarah Leone" userId="S::sleone@results.org::6fd6b9b4-7dd9-4ff6-962d-65e3b34e859e" providerId="AD" clId="Web-{2C1AA6B0-B68C-F13A-3BAB-4634B1F48317}" dt="2023-07-19T23:46:45.024" v="1" actId="20577"/>
      <pc:docMkLst>
        <pc:docMk/>
      </pc:docMkLst>
      <pc:sldChg chg="modSp">
        <pc:chgData name="Sarah Leone" userId="S::sleone@results.org::6fd6b9b4-7dd9-4ff6-962d-65e3b34e859e" providerId="AD" clId="Web-{2C1AA6B0-B68C-F13A-3BAB-4634B1F48317}" dt="2023-07-19T23:46:45.024" v="1" actId="20577"/>
        <pc:sldMkLst>
          <pc:docMk/>
          <pc:sldMk cId="1964199916" sldId="261"/>
        </pc:sldMkLst>
        <pc:graphicFrameChg chg="modGraphic">
          <ac:chgData name="Sarah Leone" userId="S::sleone@results.org::6fd6b9b4-7dd9-4ff6-962d-65e3b34e859e" providerId="AD" clId="Web-{2C1AA6B0-B68C-F13A-3BAB-4634B1F48317}" dt="2023-07-19T23:46:45.024" v="1" actId="20577"/>
          <ac:graphicFrameMkLst>
            <pc:docMk/>
            <pc:sldMk cId="1964199916" sldId="261"/>
            <ac:graphicFrameMk id="5" creationId="{F6E79E12-0C27-F9DF-3044-AE2F3B076FBE}"/>
          </ac:graphicFrameMkLst>
        </pc:graphicFrameChg>
      </pc:sldChg>
    </pc:docChg>
  </pc:docChgLst>
  <pc:docChgLst>
    <pc:chgData name="Sarah Leone" userId="S::sleone@results.org::6fd6b9b4-7dd9-4ff6-962d-65e3b34e859e" providerId="AD" clId="Web-{11603CCC-184D-BA7A-CCAA-40C28796DA4D}"/>
    <pc:docChg chg="addSld delSld modSld addMainMaster">
      <pc:chgData name="Sarah Leone" userId="S::sleone@results.org::6fd6b9b4-7dd9-4ff6-962d-65e3b34e859e" providerId="AD" clId="Web-{11603CCC-184D-BA7A-CCAA-40C28796DA4D}" dt="2023-07-19T16:29:10.615" v="284"/>
      <pc:docMkLst>
        <pc:docMk/>
      </pc:docMkLst>
      <pc:sldChg chg="add">
        <pc:chgData name="Sarah Leone" userId="S::sleone@results.org::6fd6b9b4-7dd9-4ff6-962d-65e3b34e859e" providerId="AD" clId="Web-{11603CCC-184D-BA7A-CCAA-40C28796DA4D}" dt="2023-07-19T14:26:57.484" v="0"/>
        <pc:sldMkLst>
          <pc:docMk/>
          <pc:sldMk cId="3637643870" sldId="258"/>
        </pc:sldMkLst>
      </pc:sldChg>
      <pc:sldChg chg="modSp add">
        <pc:chgData name="Sarah Leone" userId="S::sleone@results.org::6fd6b9b4-7dd9-4ff6-962d-65e3b34e859e" providerId="AD" clId="Web-{11603CCC-184D-BA7A-CCAA-40C28796DA4D}" dt="2023-07-19T14:51:29.100" v="279" actId="1076"/>
        <pc:sldMkLst>
          <pc:docMk/>
          <pc:sldMk cId="2127200013" sldId="259"/>
        </pc:sldMkLst>
        <pc:graphicFrameChg chg="mod modGraphic">
          <ac:chgData name="Sarah Leone" userId="S::sleone@results.org::6fd6b9b4-7dd9-4ff6-962d-65e3b34e859e" providerId="AD" clId="Web-{11603CCC-184D-BA7A-CCAA-40C28796DA4D}" dt="2023-07-19T14:51:29.100" v="279" actId="1076"/>
          <ac:graphicFrameMkLst>
            <pc:docMk/>
            <pc:sldMk cId="2127200013" sldId="259"/>
            <ac:graphicFrameMk id="5" creationId="{C708B4CC-B147-639F-F5DC-07A236B6CE14}"/>
          </ac:graphicFrameMkLst>
        </pc:graphicFrameChg>
      </pc:sldChg>
      <pc:sldChg chg="add">
        <pc:chgData name="Sarah Leone" userId="S::sleone@results.org::6fd6b9b4-7dd9-4ff6-962d-65e3b34e859e" providerId="AD" clId="Web-{11603CCC-184D-BA7A-CCAA-40C28796DA4D}" dt="2023-07-19T14:29:04.050" v="124"/>
        <pc:sldMkLst>
          <pc:docMk/>
          <pc:sldMk cId="271640237" sldId="260"/>
        </pc:sldMkLst>
      </pc:sldChg>
      <pc:sldChg chg="modSp add">
        <pc:chgData name="Sarah Leone" userId="S::sleone@results.org::6fd6b9b4-7dd9-4ff6-962d-65e3b34e859e" providerId="AD" clId="Web-{11603CCC-184D-BA7A-CCAA-40C28796DA4D}" dt="2023-07-19T14:58:29.235" v="280" actId="1076"/>
        <pc:sldMkLst>
          <pc:docMk/>
          <pc:sldMk cId="1964199916" sldId="261"/>
        </pc:sldMkLst>
        <pc:spChg chg="mod">
          <ac:chgData name="Sarah Leone" userId="S::sleone@results.org::6fd6b9b4-7dd9-4ff6-962d-65e3b34e859e" providerId="AD" clId="Web-{11603CCC-184D-BA7A-CCAA-40C28796DA4D}" dt="2023-07-19T14:33:25.619" v="226" actId="20577"/>
          <ac:spMkLst>
            <pc:docMk/>
            <pc:sldMk cId="1964199916" sldId="261"/>
            <ac:spMk id="2" creationId="{11384F1F-C0FB-BDD6-3EE8-555FCE69A565}"/>
          </ac:spMkLst>
        </pc:spChg>
        <pc:graphicFrameChg chg="mod modGraphic">
          <ac:chgData name="Sarah Leone" userId="S::sleone@results.org::6fd6b9b4-7dd9-4ff6-962d-65e3b34e859e" providerId="AD" clId="Web-{11603CCC-184D-BA7A-CCAA-40C28796DA4D}" dt="2023-07-19T14:58:29.235" v="280" actId="1076"/>
          <ac:graphicFrameMkLst>
            <pc:docMk/>
            <pc:sldMk cId="1964199916" sldId="261"/>
            <ac:graphicFrameMk id="5" creationId="{F6E79E12-0C27-F9DF-3044-AE2F3B076FBE}"/>
          </ac:graphicFrameMkLst>
        </pc:graphicFrameChg>
      </pc:sldChg>
      <pc:sldChg chg="add">
        <pc:chgData name="Sarah Leone" userId="S::sleone@results.org::6fd6b9b4-7dd9-4ff6-962d-65e3b34e859e" providerId="AD" clId="Web-{11603CCC-184D-BA7A-CCAA-40C28796DA4D}" dt="2023-07-19T14:33:40.932" v="227"/>
        <pc:sldMkLst>
          <pc:docMk/>
          <pc:sldMk cId="1358099806" sldId="262"/>
        </pc:sldMkLst>
      </pc:sldChg>
      <pc:sldChg chg="delSp modSp new">
        <pc:chgData name="Sarah Leone" userId="S::sleone@results.org::6fd6b9b4-7dd9-4ff6-962d-65e3b34e859e" providerId="AD" clId="Web-{11603CCC-184D-BA7A-CCAA-40C28796DA4D}" dt="2023-07-19T14:40:37.474" v="276" actId="20577"/>
        <pc:sldMkLst>
          <pc:docMk/>
          <pc:sldMk cId="555181983" sldId="263"/>
        </pc:sldMkLst>
        <pc:spChg chg="mod">
          <ac:chgData name="Sarah Leone" userId="S::sleone@results.org::6fd6b9b4-7dd9-4ff6-962d-65e3b34e859e" providerId="AD" clId="Web-{11603CCC-184D-BA7A-CCAA-40C28796DA4D}" dt="2023-07-19T14:40:37.474" v="276" actId="20577"/>
          <ac:spMkLst>
            <pc:docMk/>
            <pc:sldMk cId="555181983" sldId="263"/>
            <ac:spMk id="2" creationId="{2A82FE20-1C8F-B41C-188D-DCAD6EAFB183}"/>
          </ac:spMkLst>
        </pc:spChg>
        <pc:spChg chg="del">
          <ac:chgData name="Sarah Leone" userId="S::sleone@results.org::6fd6b9b4-7dd9-4ff6-962d-65e3b34e859e" providerId="AD" clId="Web-{11603CCC-184D-BA7A-CCAA-40C28796DA4D}" dt="2023-07-19T14:37:47.657" v="231"/>
          <ac:spMkLst>
            <pc:docMk/>
            <pc:sldMk cId="555181983" sldId="263"/>
            <ac:spMk id="3" creationId="{87EC99CB-24A9-F08F-673E-72A6F8A3849E}"/>
          </ac:spMkLst>
        </pc:spChg>
      </pc:sldChg>
      <pc:sldChg chg="addSp delSp modSp new">
        <pc:chgData name="Sarah Leone" userId="S::sleone@results.org::6fd6b9b4-7dd9-4ff6-962d-65e3b34e859e" providerId="AD" clId="Web-{11603CCC-184D-BA7A-CCAA-40C28796DA4D}" dt="2023-07-19T14:40:55.755" v="278" actId="20577"/>
        <pc:sldMkLst>
          <pc:docMk/>
          <pc:sldMk cId="440558814" sldId="264"/>
        </pc:sldMkLst>
        <pc:spChg chg="mod">
          <ac:chgData name="Sarah Leone" userId="S::sleone@results.org::6fd6b9b4-7dd9-4ff6-962d-65e3b34e859e" providerId="AD" clId="Web-{11603CCC-184D-BA7A-CCAA-40C28796DA4D}" dt="2023-07-19T14:40:55.755" v="278" actId="20577"/>
          <ac:spMkLst>
            <pc:docMk/>
            <pc:sldMk cId="440558814" sldId="264"/>
            <ac:spMk id="2" creationId="{74974498-A8E9-7F97-5301-78D1A32E5F99}"/>
          </ac:spMkLst>
        </pc:spChg>
        <pc:spChg chg="del mod">
          <ac:chgData name="Sarah Leone" userId="S::sleone@results.org::6fd6b9b4-7dd9-4ff6-962d-65e3b34e859e" providerId="AD" clId="Web-{11603CCC-184D-BA7A-CCAA-40C28796DA4D}" dt="2023-07-19T14:40:23.364" v="271"/>
          <ac:spMkLst>
            <pc:docMk/>
            <pc:sldMk cId="440558814" sldId="264"/>
            <ac:spMk id="3" creationId="{D9C98FA2-C8BF-BA7A-DB84-0B97F9096376}"/>
          </ac:spMkLst>
        </pc:spChg>
        <pc:spChg chg="add del mod">
          <ac:chgData name="Sarah Leone" userId="S::sleone@results.org::6fd6b9b4-7dd9-4ff6-962d-65e3b34e859e" providerId="AD" clId="Web-{11603CCC-184D-BA7A-CCAA-40C28796DA4D}" dt="2023-07-19T14:40:26.411" v="272"/>
          <ac:spMkLst>
            <pc:docMk/>
            <pc:sldMk cId="440558814" sldId="264"/>
            <ac:spMk id="5" creationId="{3F77EEA9-C78E-80BC-6F48-B4D70A0DE696}"/>
          </ac:spMkLst>
        </pc:spChg>
      </pc:sldChg>
      <pc:sldChg chg="new del">
        <pc:chgData name="Sarah Leone" userId="S::sleone@results.org::6fd6b9b4-7dd9-4ff6-962d-65e3b34e859e" providerId="AD" clId="Web-{11603CCC-184D-BA7A-CCAA-40C28796DA4D}" dt="2023-07-19T16:29:10.615" v="284"/>
        <pc:sldMkLst>
          <pc:docMk/>
          <pc:sldMk cId="654060316" sldId="265"/>
        </pc:sldMkLst>
      </pc:sldChg>
      <pc:sldChg chg="new del">
        <pc:chgData name="Sarah Leone" userId="S::sleone@results.org::6fd6b9b4-7dd9-4ff6-962d-65e3b34e859e" providerId="AD" clId="Web-{11603CCC-184D-BA7A-CCAA-40C28796DA4D}" dt="2023-07-19T16:29:08.287" v="283"/>
        <pc:sldMkLst>
          <pc:docMk/>
          <pc:sldMk cId="1200774316" sldId="266"/>
        </pc:sldMkLst>
      </pc:sldChg>
      <pc:sldMasterChg chg="add addSldLayout">
        <pc:chgData name="Sarah Leone" userId="S::sleone@results.org::6fd6b9b4-7dd9-4ff6-962d-65e3b34e859e" providerId="AD" clId="Web-{11603CCC-184D-BA7A-CCAA-40C28796DA4D}" dt="2023-07-19T14:26:57.484" v="0"/>
        <pc:sldMasterMkLst>
          <pc:docMk/>
          <pc:sldMasterMk cId="3035491392" sldId="2147483734"/>
        </pc:sldMasterMkLst>
        <pc:sldLayoutChg chg="add">
          <pc:chgData name="Sarah Leone" userId="S::sleone@results.org::6fd6b9b4-7dd9-4ff6-962d-65e3b34e859e" providerId="AD" clId="Web-{11603CCC-184D-BA7A-CCAA-40C28796DA4D}" dt="2023-07-19T14:26:57.484" v="0"/>
          <pc:sldLayoutMkLst>
            <pc:docMk/>
            <pc:sldMasterMk cId="3035491392" sldId="2147483734"/>
            <pc:sldLayoutMk cId="3610373599" sldId="2147483716"/>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2673297577" sldId="2147483736"/>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791043861" sldId="2147483768"/>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2077961761" sldId="2147483772"/>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1808537174" sldId="2147483794"/>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3448367336" sldId="2147483796"/>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2995034714" sldId="2147483797"/>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511260636" sldId="2147483798"/>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1455581835" sldId="2147483799"/>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23039587" sldId="2147483800"/>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910963983" sldId="2147483801"/>
          </pc:sldLayoutMkLst>
        </pc:sldLayoutChg>
        <pc:sldLayoutChg chg="add">
          <pc:chgData name="Sarah Leone" userId="S::sleone@results.org::6fd6b9b4-7dd9-4ff6-962d-65e3b34e859e" providerId="AD" clId="Web-{11603CCC-184D-BA7A-CCAA-40C28796DA4D}" dt="2023-07-19T14:26:57.484" v="0"/>
          <pc:sldLayoutMkLst>
            <pc:docMk/>
            <pc:sldMasterMk cId="3035491392" sldId="2147483734"/>
            <pc:sldLayoutMk cId="1698332758" sldId="2147483802"/>
          </pc:sldLayoutMkLst>
        </pc:sldLayoutChg>
      </pc:sldMasterChg>
      <pc:sldMasterChg chg="add addSldLayout">
        <pc:chgData name="Sarah Leone" userId="S::sleone@results.org::6fd6b9b4-7dd9-4ff6-962d-65e3b34e859e" providerId="AD" clId="Web-{11603CCC-184D-BA7A-CCAA-40C28796DA4D}" dt="2023-07-19T14:27:38.360" v="1"/>
        <pc:sldMasterMkLst>
          <pc:docMk/>
          <pc:sldMasterMk cId="732303163" sldId="2147483882"/>
        </pc:sldMasterMkLst>
        <pc:sldLayoutChg chg="add">
          <pc:chgData name="Sarah Leone" userId="S::sleone@results.org::6fd6b9b4-7dd9-4ff6-962d-65e3b34e859e" providerId="AD" clId="Web-{11603CCC-184D-BA7A-CCAA-40C28796DA4D}" dt="2023-07-19T14:27:38.360" v="1"/>
          <pc:sldLayoutMkLst>
            <pc:docMk/>
            <pc:sldMasterMk cId="732303163" sldId="2147483882"/>
            <pc:sldLayoutMk cId="1011616605" sldId="2147483853"/>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1900992824" sldId="2147483854"/>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324245931" sldId="2147483855"/>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879223722" sldId="2147483856"/>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1172209821" sldId="2147483857"/>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4149091878" sldId="2147483883"/>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1182916573" sldId="2147483885"/>
          </pc:sldLayoutMkLst>
        </pc:sldLayoutChg>
        <pc:sldLayoutChg chg="add">
          <pc:chgData name="Sarah Leone" userId="S::sleone@results.org::6fd6b9b4-7dd9-4ff6-962d-65e3b34e859e" providerId="AD" clId="Web-{11603CCC-184D-BA7A-CCAA-40C28796DA4D}" dt="2023-07-19T14:27:38.360" v="1"/>
          <pc:sldLayoutMkLst>
            <pc:docMk/>
            <pc:sldMasterMk cId="732303163" sldId="2147483882"/>
            <pc:sldLayoutMk cId="2019054838" sldId="2147483955"/>
          </pc:sldLayoutMkLst>
        </pc:sldLayoutChg>
      </pc:sldMasterChg>
    </pc:docChg>
  </pc:docChgLst>
  <pc:docChgLst>
    <pc:chgData name="Sarah Leone" userId="S::sleone@results.org::6fd6b9b4-7dd9-4ff6-962d-65e3b34e859e" providerId="AD" clId="Web-{E4C7C186-43EF-4D2D-A641-1AE42249859D}"/>
    <pc:docChg chg="addSld delSld modSld addMainMaster">
      <pc:chgData name="Sarah Leone" userId="S::sleone@results.org::6fd6b9b4-7dd9-4ff6-962d-65e3b34e859e" providerId="AD" clId="Web-{E4C7C186-43EF-4D2D-A641-1AE42249859D}" dt="2023-07-18T15:56:28.912" v="25" actId="20577"/>
      <pc:docMkLst>
        <pc:docMk/>
      </pc:docMkLst>
      <pc:sldChg chg="del">
        <pc:chgData name="Sarah Leone" userId="S::sleone@results.org::6fd6b9b4-7dd9-4ff6-962d-65e3b34e859e" providerId="AD" clId="Web-{E4C7C186-43EF-4D2D-A641-1AE42249859D}" dt="2023-07-18T15:56:09.256" v="1"/>
        <pc:sldMkLst>
          <pc:docMk/>
          <pc:sldMk cId="109857222" sldId="256"/>
        </pc:sldMkLst>
      </pc:sldChg>
      <pc:sldChg chg="modSp add">
        <pc:chgData name="Sarah Leone" userId="S::sleone@results.org::6fd6b9b4-7dd9-4ff6-962d-65e3b34e859e" providerId="AD" clId="Web-{E4C7C186-43EF-4D2D-A641-1AE42249859D}" dt="2023-07-18T15:56:28.912" v="25" actId="20577"/>
        <pc:sldMkLst>
          <pc:docMk/>
          <pc:sldMk cId="972118602" sldId="257"/>
        </pc:sldMkLst>
        <pc:spChg chg="mod">
          <ac:chgData name="Sarah Leone" userId="S::sleone@results.org::6fd6b9b4-7dd9-4ff6-962d-65e3b34e859e" providerId="AD" clId="Web-{E4C7C186-43EF-4D2D-A641-1AE42249859D}" dt="2023-07-18T15:56:28.912" v="25" actId="20577"/>
          <ac:spMkLst>
            <pc:docMk/>
            <pc:sldMk cId="972118602" sldId="257"/>
            <ac:spMk id="3" creationId="{D6A12654-F1BE-427F-95A1-3FF78C7F75D0}"/>
          </ac:spMkLst>
        </pc:spChg>
      </pc:sldChg>
      <pc:sldMasterChg chg="add addSldLayout">
        <pc:chgData name="Sarah Leone" userId="S::sleone@results.org::6fd6b9b4-7dd9-4ff6-962d-65e3b34e859e" providerId="AD" clId="Web-{E4C7C186-43EF-4D2D-A641-1AE42249859D}" dt="2023-07-18T15:56:07.631" v="0"/>
        <pc:sldMasterMkLst>
          <pc:docMk/>
          <pc:sldMasterMk cId="1247377454" sldId="2147483764"/>
        </pc:sldMasterMkLst>
        <pc:sldLayoutChg chg="add">
          <pc:chgData name="Sarah Leone" userId="S::sleone@results.org::6fd6b9b4-7dd9-4ff6-962d-65e3b34e859e" providerId="AD" clId="Web-{E4C7C186-43EF-4D2D-A641-1AE42249859D}" dt="2023-07-18T15:56:07.631" v="0"/>
          <pc:sldLayoutMkLst>
            <pc:docMk/>
            <pc:sldMasterMk cId="1247377454" sldId="2147483764"/>
            <pc:sldLayoutMk cId="3182944261" sldId="2147483763"/>
          </pc:sldLayoutMkLst>
        </pc:sldLayoutChg>
        <pc:sldLayoutChg chg="add">
          <pc:chgData name="Sarah Leone" userId="S::sleone@results.org::6fd6b9b4-7dd9-4ff6-962d-65e3b34e859e" providerId="AD" clId="Web-{E4C7C186-43EF-4D2D-A641-1AE42249859D}" dt="2023-07-18T15:56:07.631" v="0"/>
          <pc:sldLayoutMkLst>
            <pc:docMk/>
            <pc:sldMasterMk cId="1247377454" sldId="2147483764"/>
            <pc:sldLayoutMk cId="4099950281" sldId="2147483765"/>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50D4FC-87B9-465A-BFCE-0A30162DD697}"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EE342389-96BB-488B-B1B1-38C02724DD82}">
      <dgm:prSet/>
      <dgm:spPr/>
      <dgm:t>
        <a:bodyPr/>
        <a:lstStyle/>
        <a:p>
          <a:pPr rtl="0">
            <a:lnSpc>
              <a:spcPct val="100000"/>
            </a:lnSpc>
          </a:pPr>
          <a:r>
            <a:rPr lang="en-US" b="1" dirty="0">
              <a:latin typeface="Open Sans"/>
              <a:ea typeface="Open Sans"/>
              <a:cs typeface="Open Sans"/>
            </a:rPr>
            <a:t>Personal Check-ins:</a:t>
          </a:r>
          <a:r>
            <a:rPr lang="en-US" dirty="0">
              <a:latin typeface="Open Sans"/>
              <a:ea typeface="Open Sans"/>
              <a:cs typeface="Open Sans"/>
            </a:rPr>
            <a:t> What is your current favorite TV show? </a:t>
          </a:r>
        </a:p>
      </dgm:t>
    </dgm:pt>
    <dgm:pt modelId="{0D1DF308-40BE-4EA6-AC74-4BE46373EB36}" type="parTrans" cxnId="{E62A8B20-C61C-4C08-84D1-778916532626}">
      <dgm:prSet/>
      <dgm:spPr/>
      <dgm:t>
        <a:bodyPr/>
        <a:lstStyle/>
        <a:p>
          <a:endParaRPr lang="en-US"/>
        </a:p>
      </dgm:t>
    </dgm:pt>
    <dgm:pt modelId="{252B0BD8-2616-46AC-9627-5D79FF26D24A}" type="sibTrans" cxnId="{E62A8B20-C61C-4C08-84D1-778916532626}">
      <dgm:prSet/>
      <dgm:spPr/>
      <dgm:t>
        <a:bodyPr/>
        <a:lstStyle/>
        <a:p>
          <a:endParaRPr lang="en-US"/>
        </a:p>
      </dgm:t>
    </dgm:pt>
    <dgm:pt modelId="{4B47FF9D-A471-4841-B020-5FF7D45ECDE2}">
      <dgm:prSet/>
      <dgm:spPr/>
      <dgm:t>
        <a:bodyPr/>
        <a:lstStyle/>
        <a:p>
          <a:pPr rtl="0">
            <a:lnSpc>
              <a:spcPct val="100000"/>
            </a:lnSpc>
          </a:pPr>
          <a:r>
            <a:rPr lang="en-US" b="1" dirty="0">
              <a:latin typeface="Open Sans"/>
              <a:ea typeface="Open Sans"/>
              <a:cs typeface="Open Sans"/>
            </a:rPr>
            <a:t>Manager Goal Check-Ins:</a:t>
          </a:r>
          <a:r>
            <a:rPr lang="en-US" dirty="0">
              <a:latin typeface="Open Sans"/>
              <a:ea typeface="Open Sans"/>
              <a:cs typeface="Open Sans"/>
            </a:rPr>
            <a:t> When was the last time you had contact with your Network? Besides when sending out the Action Alerts.</a:t>
          </a:r>
        </a:p>
      </dgm:t>
    </dgm:pt>
    <dgm:pt modelId="{7E8B3DD8-2E5D-4D9F-B5A8-C1E681DA36D9}" type="parTrans" cxnId="{97C69629-348B-42FD-B229-16738CD3FB84}">
      <dgm:prSet/>
      <dgm:spPr/>
      <dgm:t>
        <a:bodyPr/>
        <a:lstStyle/>
        <a:p>
          <a:endParaRPr lang="en-US"/>
        </a:p>
      </dgm:t>
    </dgm:pt>
    <dgm:pt modelId="{FB18D6A9-4E3A-4821-9B7E-E97C91D42434}" type="sibTrans" cxnId="{97C69629-348B-42FD-B229-16738CD3FB84}">
      <dgm:prSet/>
      <dgm:spPr/>
      <dgm:t>
        <a:bodyPr/>
        <a:lstStyle/>
        <a:p>
          <a:endParaRPr lang="en-US"/>
        </a:p>
      </dgm:t>
    </dgm:pt>
    <dgm:pt modelId="{206E1CDC-C33D-4B0B-B7BE-50D1B4F4403D}" type="pres">
      <dgm:prSet presAssocID="{0B50D4FC-87B9-465A-BFCE-0A30162DD697}" presName="root" presStyleCnt="0">
        <dgm:presLayoutVars>
          <dgm:dir/>
          <dgm:resizeHandles val="exact"/>
        </dgm:presLayoutVars>
      </dgm:prSet>
      <dgm:spPr/>
    </dgm:pt>
    <dgm:pt modelId="{7D8CE098-F6D6-40CA-A64C-62480ABCB6D5}" type="pres">
      <dgm:prSet presAssocID="{EE342389-96BB-488B-B1B1-38C02724DD82}" presName="compNode" presStyleCnt="0"/>
      <dgm:spPr/>
    </dgm:pt>
    <dgm:pt modelId="{7CA3984E-56B9-4D5E-B9CD-ACE34E75E642}" type="pres">
      <dgm:prSet presAssocID="{EE342389-96BB-488B-B1B1-38C02724DD82}" presName="bgRect" presStyleLbl="bgShp" presStyleIdx="0" presStyleCnt="2"/>
      <dgm:spPr/>
    </dgm:pt>
    <dgm:pt modelId="{29CE1EC1-4D79-43C9-971B-BFBB3897FDDD}" type="pres">
      <dgm:prSet presAssocID="{EE342389-96BB-488B-B1B1-38C02724DD8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each umbrella"/>
        </a:ext>
      </dgm:extLst>
    </dgm:pt>
    <dgm:pt modelId="{65EAB5D4-D7A8-4F77-9B1F-A2265AFBE1FA}" type="pres">
      <dgm:prSet presAssocID="{EE342389-96BB-488B-B1B1-38C02724DD82}" presName="spaceRect" presStyleCnt="0"/>
      <dgm:spPr/>
    </dgm:pt>
    <dgm:pt modelId="{7A5D4A70-2A4B-4760-83FF-73813673B4DC}" type="pres">
      <dgm:prSet presAssocID="{EE342389-96BB-488B-B1B1-38C02724DD82}" presName="parTx" presStyleLbl="revTx" presStyleIdx="0" presStyleCnt="2">
        <dgm:presLayoutVars>
          <dgm:chMax val="0"/>
          <dgm:chPref val="0"/>
        </dgm:presLayoutVars>
      </dgm:prSet>
      <dgm:spPr/>
    </dgm:pt>
    <dgm:pt modelId="{DC450FAE-07E2-466B-BFDE-AFE7340D303D}" type="pres">
      <dgm:prSet presAssocID="{252B0BD8-2616-46AC-9627-5D79FF26D24A}" presName="sibTrans" presStyleCnt="0"/>
      <dgm:spPr/>
    </dgm:pt>
    <dgm:pt modelId="{66074AC8-6FEC-470F-8583-C59D6E0EA320}" type="pres">
      <dgm:prSet presAssocID="{4B47FF9D-A471-4841-B020-5FF7D45ECDE2}" presName="compNode" presStyleCnt="0"/>
      <dgm:spPr/>
    </dgm:pt>
    <dgm:pt modelId="{2BBE465E-6820-4375-AEE5-C38D4AD0A496}" type="pres">
      <dgm:prSet presAssocID="{4B47FF9D-A471-4841-B020-5FF7D45ECDE2}" presName="bgRect" presStyleLbl="bgShp" presStyleIdx="1" presStyleCnt="2"/>
      <dgm:spPr/>
    </dgm:pt>
    <dgm:pt modelId="{073DAD37-7F89-490E-91B6-FF15C3CD5EFF}" type="pres">
      <dgm:prSet presAssocID="{4B47FF9D-A471-4841-B020-5FF7D45ECDE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seye"/>
        </a:ext>
      </dgm:extLst>
    </dgm:pt>
    <dgm:pt modelId="{7305BC2B-3D3B-4A6F-9A58-57694CCA7D9B}" type="pres">
      <dgm:prSet presAssocID="{4B47FF9D-A471-4841-B020-5FF7D45ECDE2}" presName="spaceRect" presStyleCnt="0"/>
      <dgm:spPr/>
    </dgm:pt>
    <dgm:pt modelId="{59FBA46F-34C7-4B88-AB92-0DE005004ED0}" type="pres">
      <dgm:prSet presAssocID="{4B47FF9D-A471-4841-B020-5FF7D45ECDE2}" presName="parTx" presStyleLbl="revTx" presStyleIdx="1" presStyleCnt="2">
        <dgm:presLayoutVars>
          <dgm:chMax val="0"/>
          <dgm:chPref val="0"/>
        </dgm:presLayoutVars>
      </dgm:prSet>
      <dgm:spPr/>
    </dgm:pt>
  </dgm:ptLst>
  <dgm:cxnLst>
    <dgm:cxn modelId="{8AFD570E-5A91-4B7C-A1F9-A970F92E4A4E}" type="presOf" srcId="{EE342389-96BB-488B-B1B1-38C02724DD82}" destId="{7A5D4A70-2A4B-4760-83FF-73813673B4DC}" srcOrd="0" destOrd="0" presId="urn:microsoft.com/office/officeart/2018/2/layout/IconVerticalSolidList"/>
    <dgm:cxn modelId="{E62A8B20-C61C-4C08-84D1-778916532626}" srcId="{0B50D4FC-87B9-465A-BFCE-0A30162DD697}" destId="{EE342389-96BB-488B-B1B1-38C02724DD82}" srcOrd="0" destOrd="0" parTransId="{0D1DF308-40BE-4EA6-AC74-4BE46373EB36}" sibTransId="{252B0BD8-2616-46AC-9627-5D79FF26D24A}"/>
    <dgm:cxn modelId="{97C69629-348B-42FD-B229-16738CD3FB84}" srcId="{0B50D4FC-87B9-465A-BFCE-0A30162DD697}" destId="{4B47FF9D-A471-4841-B020-5FF7D45ECDE2}" srcOrd="1" destOrd="0" parTransId="{7E8B3DD8-2E5D-4D9F-B5A8-C1E681DA36D9}" sibTransId="{FB18D6A9-4E3A-4821-9B7E-E97C91D42434}"/>
    <dgm:cxn modelId="{E4719C97-4F59-40A8-9458-82112BEA3241}" type="presOf" srcId="{0B50D4FC-87B9-465A-BFCE-0A30162DD697}" destId="{206E1CDC-C33D-4B0B-B7BE-50D1B4F4403D}" srcOrd="0" destOrd="0" presId="urn:microsoft.com/office/officeart/2018/2/layout/IconVerticalSolidList"/>
    <dgm:cxn modelId="{859792FA-3317-491F-9212-A0C7BB881C15}" type="presOf" srcId="{4B47FF9D-A471-4841-B020-5FF7D45ECDE2}" destId="{59FBA46F-34C7-4B88-AB92-0DE005004ED0}" srcOrd="0" destOrd="0" presId="urn:microsoft.com/office/officeart/2018/2/layout/IconVerticalSolidList"/>
    <dgm:cxn modelId="{F4CF2050-7410-4CE1-BCA8-5260660BF24D}" type="presParOf" srcId="{206E1CDC-C33D-4B0B-B7BE-50D1B4F4403D}" destId="{7D8CE098-F6D6-40CA-A64C-62480ABCB6D5}" srcOrd="0" destOrd="0" presId="urn:microsoft.com/office/officeart/2018/2/layout/IconVerticalSolidList"/>
    <dgm:cxn modelId="{CDF85C1D-1145-4CA0-AE69-A085E9F1CD33}" type="presParOf" srcId="{7D8CE098-F6D6-40CA-A64C-62480ABCB6D5}" destId="{7CA3984E-56B9-4D5E-B9CD-ACE34E75E642}" srcOrd="0" destOrd="0" presId="urn:microsoft.com/office/officeart/2018/2/layout/IconVerticalSolidList"/>
    <dgm:cxn modelId="{C18A86C9-B73B-4B12-AFDC-724259BDF5F4}" type="presParOf" srcId="{7D8CE098-F6D6-40CA-A64C-62480ABCB6D5}" destId="{29CE1EC1-4D79-43C9-971B-BFBB3897FDDD}" srcOrd="1" destOrd="0" presId="urn:microsoft.com/office/officeart/2018/2/layout/IconVerticalSolidList"/>
    <dgm:cxn modelId="{9B7D3593-D680-44AB-A9BC-4C7F5FE7483F}" type="presParOf" srcId="{7D8CE098-F6D6-40CA-A64C-62480ABCB6D5}" destId="{65EAB5D4-D7A8-4F77-9B1F-A2265AFBE1FA}" srcOrd="2" destOrd="0" presId="urn:microsoft.com/office/officeart/2018/2/layout/IconVerticalSolidList"/>
    <dgm:cxn modelId="{B3C39AE1-840A-4E1B-8A4E-46FB43839786}" type="presParOf" srcId="{7D8CE098-F6D6-40CA-A64C-62480ABCB6D5}" destId="{7A5D4A70-2A4B-4760-83FF-73813673B4DC}" srcOrd="3" destOrd="0" presId="urn:microsoft.com/office/officeart/2018/2/layout/IconVerticalSolidList"/>
    <dgm:cxn modelId="{E66B7C2C-5F2E-481B-AE6D-6CCEB16D40CA}" type="presParOf" srcId="{206E1CDC-C33D-4B0B-B7BE-50D1B4F4403D}" destId="{DC450FAE-07E2-466B-BFDE-AFE7340D303D}" srcOrd="1" destOrd="0" presId="urn:microsoft.com/office/officeart/2018/2/layout/IconVerticalSolidList"/>
    <dgm:cxn modelId="{C1D0DAC5-B049-4EA3-83F5-9940A46133DF}" type="presParOf" srcId="{206E1CDC-C33D-4B0B-B7BE-50D1B4F4403D}" destId="{66074AC8-6FEC-470F-8583-C59D6E0EA320}" srcOrd="2" destOrd="0" presId="urn:microsoft.com/office/officeart/2018/2/layout/IconVerticalSolidList"/>
    <dgm:cxn modelId="{26E03ACD-A8BD-4234-A2B9-7BD5AD651A68}" type="presParOf" srcId="{66074AC8-6FEC-470F-8583-C59D6E0EA320}" destId="{2BBE465E-6820-4375-AEE5-C38D4AD0A496}" srcOrd="0" destOrd="0" presId="urn:microsoft.com/office/officeart/2018/2/layout/IconVerticalSolidList"/>
    <dgm:cxn modelId="{30CE91F9-1229-4549-90A7-0EDCA95B6EBC}" type="presParOf" srcId="{66074AC8-6FEC-470F-8583-C59D6E0EA320}" destId="{073DAD37-7F89-490E-91B6-FF15C3CD5EFF}" srcOrd="1" destOrd="0" presId="urn:microsoft.com/office/officeart/2018/2/layout/IconVerticalSolidList"/>
    <dgm:cxn modelId="{8820167D-F1C0-4B43-8C1F-97AFF0095291}" type="presParOf" srcId="{66074AC8-6FEC-470F-8583-C59D6E0EA320}" destId="{7305BC2B-3D3B-4A6F-9A58-57694CCA7D9B}" srcOrd="2" destOrd="0" presId="urn:microsoft.com/office/officeart/2018/2/layout/IconVerticalSolidList"/>
    <dgm:cxn modelId="{B08F0F17-99F0-4A9D-BA45-8417E9F31EAB}" type="presParOf" srcId="{66074AC8-6FEC-470F-8583-C59D6E0EA320}" destId="{59FBA46F-34C7-4B88-AB92-0DE005004ED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D58C45-1BB0-48D1-BDB5-A19EFEFAE7C4}" type="doc">
      <dgm:prSet loTypeId="urn:microsoft.com/office/officeart/2016/7/layout/VerticalSolidActionList" loCatId="List" qsTypeId="urn:microsoft.com/office/officeart/2005/8/quickstyle/simple2" qsCatId="simple" csTypeId="urn:microsoft.com/office/officeart/2005/8/colors/accent0_3" csCatId="mainScheme" phldr="1"/>
      <dgm:spPr/>
      <dgm:t>
        <a:bodyPr/>
        <a:lstStyle/>
        <a:p>
          <a:endParaRPr lang="en-US"/>
        </a:p>
      </dgm:t>
    </dgm:pt>
    <dgm:pt modelId="{BFA41FCF-3E78-4E6E-930D-89C31A045C01}">
      <dgm:prSet/>
      <dgm:spPr/>
      <dgm:t>
        <a:bodyPr/>
        <a:lstStyle/>
        <a:p>
          <a:pPr rtl="0"/>
          <a:r>
            <a:rPr lang="en-US" dirty="0">
              <a:latin typeface="Open Sans"/>
              <a:ea typeface="Open Sans"/>
              <a:cs typeface="Open Sans"/>
            </a:rPr>
            <a:t>Action Alert</a:t>
          </a:r>
        </a:p>
      </dgm:t>
    </dgm:pt>
    <dgm:pt modelId="{606728EA-924B-46AC-AD29-823BCA55A7F3}" type="parTrans" cxnId="{6A2EE204-B1D5-4A7C-901F-5BA176C80633}">
      <dgm:prSet/>
      <dgm:spPr/>
      <dgm:t>
        <a:bodyPr/>
        <a:lstStyle/>
        <a:p>
          <a:endParaRPr lang="en-US"/>
        </a:p>
      </dgm:t>
    </dgm:pt>
    <dgm:pt modelId="{C92F203D-3591-47C0-8876-0BCBA08DC40F}" type="sibTrans" cxnId="{6A2EE204-B1D5-4A7C-901F-5BA176C80633}">
      <dgm:prSet/>
      <dgm:spPr/>
      <dgm:t>
        <a:bodyPr/>
        <a:lstStyle/>
        <a:p>
          <a:endParaRPr lang="en-US"/>
        </a:p>
      </dgm:t>
    </dgm:pt>
    <dgm:pt modelId="{332FED9B-F6B5-43E1-91D9-269E54BAC678}">
      <dgm:prSet/>
      <dgm:spPr/>
      <dgm:t>
        <a:bodyPr/>
        <a:lstStyle/>
        <a:p>
          <a:pPr rtl="0"/>
          <a:r>
            <a:rPr lang="en-US" dirty="0">
              <a:latin typeface="Open Sans"/>
              <a:ea typeface="Open Sans"/>
              <a:cs typeface="Open Sans"/>
            </a:rPr>
            <a:t>Action Alert #2 of July: July 11th</a:t>
          </a:r>
        </a:p>
      </dgm:t>
    </dgm:pt>
    <dgm:pt modelId="{F13C5B7F-5C20-40BA-9654-4BD2FD22072F}" type="parTrans" cxnId="{92333BEA-1508-4B0D-BC2B-34408BB5F9AA}">
      <dgm:prSet/>
      <dgm:spPr/>
      <dgm:t>
        <a:bodyPr/>
        <a:lstStyle/>
        <a:p>
          <a:endParaRPr lang="en-US"/>
        </a:p>
      </dgm:t>
    </dgm:pt>
    <dgm:pt modelId="{75461073-107C-42D8-8319-C135CD56E532}" type="sibTrans" cxnId="{92333BEA-1508-4B0D-BC2B-34408BB5F9AA}">
      <dgm:prSet/>
      <dgm:spPr/>
      <dgm:t>
        <a:bodyPr/>
        <a:lstStyle/>
        <a:p>
          <a:endParaRPr lang="en-US"/>
        </a:p>
      </dgm:t>
    </dgm:pt>
    <dgm:pt modelId="{4921E2B6-7E5B-46F7-BD68-F1BCA7E1754C}">
      <dgm:prSet phldr="0"/>
      <dgm:spPr/>
      <dgm:t>
        <a:bodyPr/>
        <a:lstStyle/>
        <a:p>
          <a:r>
            <a:rPr lang="en-US" dirty="0">
              <a:latin typeface="Open Sans"/>
              <a:ea typeface="Open Sans"/>
              <a:cs typeface="Open Sans"/>
            </a:rPr>
            <a:t>Webinar</a:t>
          </a:r>
        </a:p>
      </dgm:t>
    </dgm:pt>
    <dgm:pt modelId="{175FB290-ED38-457B-88F7-5034E668FBAA}" type="parTrans" cxnId="{26E11A45-BF61-4E93-9446-1AAE60A3BEB8}">
      <dgm:prSet/>
      <dgm:spPr/>
      <dgm:t>
        <a:bodyPr/>
        <a:lstStyle/>
        <a:p>
          <a:endParaRPr lang="en-US"/>
        </a:p>
      </dgm:t>
    </dgm:pt>
    <dgm:pt modelId="{D958D28D-BC97-4718-9D82-B39E38D36655}" type="sibTrans" cxnId="{26E11A45-BF61-4E93-9446-1AAE60A3BEB8}">
      <dgm:prSet/>
      <dgm:spPr/>
      <dgm:t>
        <a:bodyPr/>
        <a:lstStyle/>
        <a:p>
          <a:endParaRPr lang="en-US"/>
        </a:p>
      </dgm:t>
    </dgm:pt>
    <dgm:pt modelId="{B5F83166-B4F3-4D28-9BC9-50824D3BB252}">
      <dgm:prSet/>
      <dgm:spPr/>
      <dgm:t>
        <a:bodyPr/>
        <a:lstStyle/>
        <a:p>
          <a:pPr rtl="0"/>
          <a:r>
            <a:rPr lang="en-US" dirty="0">
              <a:latin typeface="Open Sans"/>
              <a:ea typeface="Open Sans"/>
              <a:cs typeface="Open Sans"/>
            </a:rPr>
            <a:t>Action Network Manager Call: Wednesday, August 16th, 12:30 pm &amp; 8:00 pm ET</a:t>
          </a:r>
        </a:p>
      </dgm:t>
    </dgm:pt>
    <dgm:pt modelId="{149051DF-B6ED-4E6C-A615-C98F64E8BCAA}" type="parTrans" cxnId="{8856302C-34E6-48A8-8DA8-343A55AB8BB0}">
      <dgm:prSet/>
      <dgm:spPr/>
      <dgm:t>
        <a:bodyPr/>
        <a:lstStyle/>
        <a:p>
          <a:endParaRPr lang="en-US"/>
        </a:p>
      </dgm:t>
    </dgm:pt>
    <dgm:pt modelId="{49B548EC-D287-4F76-AC0B-B2467243DC6C}" type="sibTrans" cxnId="{8856302C-34E6-48A8-8DA8-343A55AB8BB0}">
      <dgm:prSet/>
      <dgm:spPr/>
      <dgm:t>
        <a:bodyPr/>
        <a:lstStyle/>
        <a:p>
          <a:endParaRPr lang="en-US"/>
        </a:p>
      </dgm:t>
    </dgm:pt>
    <dgm:pt modelId="{72A60047-847C-4B81-BAE2-745CB87A5842}">
      <dgm:prSet/>
      <dgm:spPr/>
      <dgm:t>
        <a:bodyPr/>
        <a:lstStyle/>
        <a:p>
          <a:pPr rtl="0"/>
          <a:r>
            <a:rPr lang="en-US" dirty="0">
              <a:latin typeface="Open Sans"/>
              <a:ea typeface="Open Sans"/>
              <a:cs typeface="Open Sans"/>
            </a:rPr>
            <a:t>Action Alert</a:t>
          </a:r>
        </a:p>
      </dgm:t>
    </dgm:pt>
    <dgm:pt modelId="{C14FDD51-C963-4B71-8B06-093BE2FBBE92}" type="parTrans" cxnId="{812B1F75-7DB9-41FE-B057-11D7D775C928}">
      <dgm:prSet/>
      <dgm:spPr/>
      <dgm:t>
        <a:bodyPr/>
        <a:lstStyle/>
        <a:p>
          <a:endParaRPr lang="en-US"/>
        </a:p>
      </dgm:t>
    </dgm:pt>
    <dgm:pt modelId="{62C9E7B2-6AAB-41B6-B3C6-7EE41BCF8469}" type="sibTrans" cxnId="{812B1F75-7DB9-41FE-B057-11D7D775C928}">
      <dgm:prSet/>
      <dgm:spPr/>
      <dgm:t>
        <a:bodyPr/>
        <a:lstStyle/>
        <a:p>
          <a:endParaRPr lang="en-US"/>
        </a:p>
      </dgm:t>
    </dgm:pt>
    <dgm:pt modelId="{8B4391D4-30D5-4512-9725-1F6610269335}">
      <dgm:prSet/>
      <dgm:spPr/>
      <dgm:t>
        <a:bodyPr/>
        <a:lstStyle/>
        <a:p>
          <a:pPr rtl="0"/>
          <a:r>
            <a:rPr lang="en-US" dirty="0">
              <a:latin typeface="Open Sans"/>
              <a:ea typeface="Open Sans"/>
              <a:cs typeface="Open Sans"/>
            </a:rPr>
            <a:t>Action Alert #1 of August: August 1st</a:t>
          </a:r>
        </a:p>
      </dgm:t>
    </dgm:pt>
    <dgm:pt modelId="{4D78451D-D9B2-479E-A677-2EF13081E5FD}" type="parTrans" cxnId="{00FF2E33-1463-4DE3-A3E8-5A6E9B7A5264}">
      <dgm:prSet/>
      <dgm:spPr/>
      <dgm:t>
        <a:bodyPr/>
        <a:lstStyle/>
        <a:p>
          <a:endParaRPr lang="en-US"/>
        </a:p>
      </dgm:t>
    </dgm:pt>
    <dgm:pt modelId="{A7731A3E-AF3C-494C-A705-F3FD68C3429E}" type="sibTrans" cxnId="{00FF2E33-1463-4DE3-A3E8-5A6E9B7A5264}">
      <dgm:prSet/>
      <dgm:spPr/>
      <dgm:t>
        <a:bodyPr/>
        <a:lstStyle/>
        <a:p>
          <a:endParaRPr lang="en-US"/>
        </a:p>
      </dgm:t>
    </dgm:pt>
    <dgm:pt modelId="{B269667D-7B52-4CE4-AE09-7EB724FD4192}">
      <dgm:prSet/>
      <dgm:spPr/>
      <dgm:t>
        <a:bodyPr/>
        <a:lstStyle/>
        <a:p>
          <a:pPr rtl="0"/>
          <a:r>
            <a:rPr lang="en-US" dirty="0">
              <a:latin typeface="Open Sans"/>
              <a:ea typeface="Open Sans"/>
              <a:cs typeface="Open Sans"/>
            </a:rPr>
            <a:t>Action Alert #2 of August: August 15th</a:t>
          </a:r>
        </a:p>
      </dgm:t>
    </dgm:pt>
    <dgm:pt modelId="{80D256BB-755D-42EF-A64A-FFE324D75C5F}" type="parTrans" cxnId="{27EBCA1F-BEC2-4586-8F68-B86EB1894D1C}">
      <dgm:prSet/>
      <dgm:spPr/>
      <dgm:t>
        <a:bodyPr/>
        <a:lstStyle/>
        <a:p>
          <a:endParaRPr lang="en-US"/>
        </a:p>
      </dgm:t>
    </dgm:pt>
    <dgm:pt modelId="{A60A2482-6538-4B12-A9D5-05E5925C02F0}" type="sibTrans" cxnId="{27EBCA1F-BEC2-4586-8F68-B86EB1894D1C}">
      <dgm:prSet/>
      <dgm:spPr/>
      <dgm:t>
        <a:bodyPr/>
        <a:lstStyle/>
        <a:p>
          <a:endParaRPr lang="en-US"/>
        </a:p>
      </dgm:t>
    </dgm:pt>
    <dgm:pt modelId="{694E3456-973E-464C-B69C-CAF91667961B}">
      <dgm:prSet/>
      <dgm:spPr/>
      <dgm:t>
        <a:bodyPr/>
        <a:lstStyle/>
        <a:p>
          <a:pPr rtl="0"/>
          <a:r>
            <a:rPr lang="en-US" dirty="0">
              <a:latin typeface="Open Sans"/>
              <a:ea typeface="Open Sans"/>
              <a:cs typeface="Open Sans"/>
            </a:rPr>
            <a:t>Action Network Manager Call: Wednesday, September 20th, 2023, 12:30 pm &amp; 8 pm ET</a:t>
          </a:r>
        </a:p>
      </dgm:t>
    </dgm:pt>
    <dgm:pt modelId="{561B76BB-5D99-49D4-ABA8-B484A76A628D}" type="parTrans" cxnId="{CC27F290-A6AE-428F-A055-7FD7BD133515}">
      <dgm:prSet/>
      <dgm:spPr/>
      <dgm:t>
        <a:bodyPr/>
        <a:lstStyle/>
        <a:p>
          <a:endParaRPr lang="en-US"/>
        </a:p>
      </dgm:t>
    </dgm:pt>
    <dgm:pt modelId="{E5CC5CB2-7D53-476A-B081-1BD74ADB0B3F}" type="sibTrans" cxnId="{CC27F290-A6AE-428F-A055-7FD7BD133515}">
      <dgm:prSet/>
      <dgm:spPr/>
      <dgm:t>
        <a:bodyPr/>
        <a:lstStyle/>
        <a:p>
          <a:endParaRPr lang="en-US"/>
        </a:p>
      </dgm:t>
    </dgm:pt>
    <dgm:pt modelId="{1F02991A-B35E-4B37-AB77-7A8DE0848AE8}">
      <dgm:prSet phldr="0"/>
      <dgm:spPr/>
      <dgm:t>
        <a:bodyPr/>
        <a:lstStyle/>
        <a:p>
          <a:r>
            <a:rPr lang="en-US" dirty="0">
              <a:latin typeface="Open Sans"/>
              <a:ea typeface="Open Sans"/>
              <a:cs typeface="Open Sans"/>
            </a:rPr>
            <a:t>Action Alert</a:t>
          </a:r>
        </a:p>
      </dgm:t>
    </dgm:pt>
    <dgm:pt modelId="{BAE6555C-4C7E-451F-A992-7146B639CF6A}" type="parTrans" cxnId="{0201310E-A735-4B23-92FD-0703EFB36DFC}">
      <dgm:prSet/>
      <dgm:spPr/>
    </dgm:pt>
    <dgm:pt modelId="{3858FDA8-5BE3-410E-9EE1-5FBBE6B967D4}" type="sibTrans" cxnId="{0201310E-A735-4B23-92FD-0703EFB36DFC}">
      <dgm:prSet/>
      <dgm:spPr/>
    </dgm:pt>
    <dgm:pt modelId="{07C12E97-6072-436B-AF60-7A9F7C59090F}">
      <dgm:prSet phldr="0"/>
      <dgm:spPr/>
      <dgm:t>
        <a:bodyPr/>
        <a:lstStyle/>
        <a:p>
          <a:r>
            <a:rPr lang="en-US" dirty="0">
              <a:latin typeface="Open Sans"/>
              <a:ea typeface="Open Sans"/>
              <a:cs typeface="Open Sans"/>
            </a:rPr>
            <a:t>Webinar</a:t>
          </a:r>
        </a:p>
      </dgm:t>
    </dgm:pt>
    <dgm:pt modelId="{7EF31BE5-6EC9-498A-AC46-35CFF4284158}" type="parTrans" cxnId="{2780B97C-DD6E-49C6-B780-C21BF00EEC10}">
      <dgm:prSet/>
      <dgm:spPr/>
    </dgm:pt>
    <dgm:pt modelId="{4BDE0BC3-F85A-4188-8D5C-B56D27DD1A33}" type="sibTrans" cxnId="{2780B97C-DD6E-49C6-B780-C21BF00EEC10}">
      <dgm:prSet/>
      <dgm:spPr/>
    </dgm:pt>
    <dgm:pt modelId="{FC9A9803-4D74-4300-937F-B7816962E7B6}" type="pres">
      <dgm:prSet presAssocID="{FAD58C45-1BB0-48D1-BDB5-A19EFEFAE7C4}" presName="Name0" presStyleCnt="0">
        <dgm:presLayoutVars>
          <dgm:dir/>
          <dgm:animLvl val="lvl"/>
          <dgm:resizeHandles val="exact"/>
        </dgm:presLayoutVars>
      </dgm:prSet>
      <dgm:spPr/>
    </dgm:pt>
    <dgm:pt modelId="{E2AF748A-59EC-4FAE-A033-6EDF5D83BFA4}" type="pres">
      <dgm:prSet presAssocID="{BFA41FCF-3E78-4E6E-930D-89C31A045C01}" presName="linNode" presStyleCnt="0"/>
      <dgm:spPr/>
    </dgm:pt>
    <dgm:pt modelId="{105A9DB9-F6BD-4990-9B87-5C946876EE62}" type="pres">
      <dgm:prSet presAssocID="{BFA41FCF-3E78-4E6E-930D-89C31A045C01}" presName="parentText" presStyleLbl="alignNode1" presStyleIdx="0" presStyleCnt="5">
        <dgm:presLayoutVars>
          <dgm:chMax val="1"/>
          <dgm:bulletEnabled/>
        </dgm:presLayoutVars>
      </dgm:prSet>
      <dgm:spPr/>
    </dgm:pt>
    <dgm:pt modelId="{09CBEABE-2C84-4F21-BDF9-F99631083D7D}" type="pres">
      <dgm:prSet presAssocID="{BFA41FCF-3E78-4E6E-930D-89C31A045C01}" presName="descendantText" presStyleLbl="alignAccFollowNode1" presStyleIdx="0" presStyleCnt="5">
        <dgm:presLayoutVars>
          <dgm:bulletEnabled/>
        </dgm:presLayoutVars>
      </dgm:prSet>
      <dgm:spPr/>
    </dgm:pt>
    <dgm:pt modelId="{4223EE52-0494-468B-86D4-9C289CF8E566}" type="pres">
      <dgm:prSet presAssocID="{C92F203D-3591-47C0-8876-0BCBA08DC40F}" presName="sp" presStyleCnt="0"/>
      <dgm:spPr/>
    </dgm:pt>
    <dgm:pt modelId="{0D3C5809-138C-43AA-821D-CA5C1D15F3A4}" type="pres">
      <dgm:prSet presAssocID="{4921E2B6-7E5B-46F7-BD68-F1BCA7E1754C}" presName="linNode" presStyleCnt="0"/>
      <dgm:spPr/>
    </dgm:pt>
    <dgm:pt modelId="{BFB390F7-9F98-474E-9BC3-9B3F42DAD260}" type="pres">
      <dgm:prSet presAssocID="{4921E2B6-7E5B-46F7-BD68-F1BCA7E1754C}" presName="parentText" presStyleLbl="alignNode1" presStyleIdx="1" presStyleCnt="5">
        <dgm:presLayoutVars>
          <dgm:chMax val="1"/>
          <dgm:bulletEnabled/>
        </dgm:presLayoutVars>
      </dgm:prSet>
      <dgm:spPr/>
    </dgm:pt>
    <dgm:pt modelId="{4C8E10D0-E90E-4349-B8CF-32E6166B910A}" type="pres">
      <dgm:prSet presAssocID="{4921E2B6-7E5B-46F7-BD68-F1BCA7E1754C}" presName="descendantText" presStyleLbl="alignAccFollowNode1" presStyleIdx="1" presStyleCnt="5">
        <dgm:presLayoutVars>
          <dgm:bulletEnabled/>
        </dgm:presLayoutVars>
      </dgm:prSet>
      <dgm:spPr/>
    </dgm:pt>
    <dgm:pt modelId="{9C2144DC-48CF-43C8-8BE4-C8DEDEE3D4FF}" type="pres">
      <dgm:prSet presAssocID="{D958D28D-BC97-4718-9D82-B39E38D36655}" presName="sp" presStyleCnt="0"/>
      <dgm:spPr/>
    </dgm:pt>
    <dgm:pt modelId="{F9094408-E740-4FBA-B9D6-7CE797F7707E}" type="pres">
      <dgm:prSet presAssocID="{72A60047-847C-4B81-BAE2-745CB87A5842}" presName="linNode" presStyleCnt="0"/>
      <dgm:spPr/>
    </dgm:pt>
    <dgm:pt modelId="{BCE660B4-F6DC-4FB2-9B1D-E628142F68FD}" type="pres">
      <dgm:prSet presAssocID="{72A60047-847C-4B81-BAE2-745CB87A5842}" presName="parentText" presStyleLbl="alignNode1" presStyleIdx="2" presStyleCnt="5">
        <dgm:presLayoutVars>
          <dgm:chMax val="1"/>
          <dgm:bulletEnabled/>
        </dgm:presLayoutVars>
      </dgm:prSet>
      <dgm:spPr/>
    </dgm:pt>
    <dgm:pt modelId="{C7577B6B-5B39-48ED-9339-E344A88C4042}" type="pres">
      <dgm:prSet presAssocID="{72A60047-847C-4B81-BAE2-745CB87A5842}" presName="descendantText" presStyleLbl="alignAccFollowNode1" presStyleIdx="2" presStyleCnt="5">
        <dgm:presLayoutVars>
          <dgm:bulletEnabled/>
        </dgm:presLayoutVars>
      </dgm:prSet>
      <dgm:spPr/>
    </dgm:pt>
    <dgm:pt modelId="{1F2AEE8F-2083-4126-9B2F-553B9690A862}" type="pres">
      <dgm:prSet presAssocID="{62C9E7B2-6AAB-41B6-B3C6-7EE41BCF8469}" presName="sp" presStyleCnt="0"/>
      <dgm:spPr/>
    </dgm:pt>
    <dgm:pt modelId="{B1CD4AEE-04FC-4330-B566-1043A00AEAB8}" type="pres">
      <dgm:prSet presAssocID="{1F02991A-B35E-4B37-AB77-7A8DE0848AE8}" presName="linNode" presStyleCnt="0"/>
      <dgm:spPr/>
    </dgm:pt>
    <dgm:pt modelId="{697C9F56-9B62-441A-8256-7992DF4DC556}" type="pres">
      <dgm:prSet presAssocID="{1F02991A-B35E-4B37-AB77-7A8DE0848AE8}" presName="parentText" presStyleLbl="alignNode1" presStyleIdx="3" presStyleCnt="5">
        <dgm:presLayoutVars>
          <dgm:chMax val="1"/>
          <dgm:bulletEnabled/>
        </dgm:presLayoutVars>
      </dgm:prSet>
      <dgm:spPr/>
    </dgm:pt>
    <dgm:pt modelId="{520FA79A-6A64-4AB2-BD8C-BC3CF1573F5B}" type="pres">
      <dgm:prSet presAssocID="{1F02991A-B35E-4B37-AB77-7A8DE0848AE8}" presName="descendantText" presStyleLbl="alignAccFollowNode1" presStyleIdx="3" presStyleCnt="5">
        <dgm:presLayoutVars>
          <dgm:bulletEnabled/>
        </dgm:presLayoutVars>
      </dgm:prSet>
      <dgm:spPr/>
    </dgm:pt>
    <dgm:pt modelId="{BFDD4EA4-DBF0-4634-8A99-6A539109CDD0}" type="pres">
      <dgm:prSet presAssocID="{3858FDA8-5BE3-410E-9EE1-5FBBE6B967D4}" presName="sp" presStyleCnt="0"/>
      <dgm:spPr/>
    </dgm:pt>
    <dgm:pt modelId="{C7D2186C-6E24-4E67-AEAF-52E6FD033111}" type="pres">
      <dgm:prSet presAssocID="{07C12E97-6072-436B-AF60-7A9F7C59090F}" presName="linNode" presStyleCnt="0"/>
      <dgm:spPr/>
    </dgm:pt>
    <dgm:pt modelId="{9849D92A-660E-4F23-8B18-ABC903D473E6}" type="pres">
      <dgm:prSet presAssocID="{07C12E97-6072-436B-AF60-7A9F7C59090F}" presName="parentText" presStyleLbl="alignNode1" presStyleIdx="4" presStyleCnt="5">
        <dgm:presLayoutVars>
          <dgm:chMax val="1"/>
          <dgm:bulletEnabled/>
        </dgm:presLayoutVars>
      </dgm:prSet>
      <dgm:spPr/>
    </dgm:pt>
    <dgm:pt modelId="{97C013E3-BE45-49EA-9F26-5A134C23F921}" type="pres">
      <dgm:prSet presAssocID="{07C12E97-6072-436B-AF60-7A9F7C59090F}" presName="descendantText" presStyleLbl="alignAccFollowNode1" presStyleIdx="4" presStyleCnt="5">
        <dgm:presLayoutVars>
          <dgm:bulletEnabled/>
        </dgm:presLayoutVars>
      </dgm:prSet>
      <dgm:spPr/>
    </dgm:pt>
  </dgm:ptLst>
  <dgm:cxnLst>
    <dgm:cxn modelId="{6A2EE204-B1D5-4A7C-901F-5BA176C80633}" srcId="{FAD58C45-1BB0-48D1-BDB5-A19EFEFAE7C4}" destId="{BFA41FCF-3E78-4E6E-930D-89C31A045C01}" srcOrd="0" destOrd="0" parTransId="{606728EA-924B-46AC-AD29-823BCA55A7F3}" sibTransId="{C92F203D-3591-47C0-8876-0BCBA08DC40F}"/>
    <dgm:cxn modelId="{0201310E-A735-4B23-92FD-0703EFB36DFC}" srcId="{FAD58C45-1BB0-48D1-BDB5-A19EFEFAE7C4}" destId="{1F02991A-B35E-4B37-AB77-7A8DE0848AE8}" srcOrd="3" destOrd="0" parTransId="{BAE6555C-4C7E-451F-A992-7146B639CF6A}" sibTransId="{3858FDA8-5BE3-410E-9EE1-5FBBE6B967D4}"/>
    <dgm:cxn modelId="{661CCB16-8EC4-464D-9C3A-BC9746097802}" type="presOf" srcId="{4921E2B6-7E5B-46F7-BD68-F1BCA7E1754C}" destId="{BFB390F7-9F98-474E-9BC3-9B3F42DAD260}" srcOrd="0" destOrd="0" presId="urn:microsoft.com/office/officeart/2016/7/layout/VerticalSolidActionList"/>
    <dgm:cxn modelId="{80255418-F4CD-4695-84B4-929A479E1134}" type="presOf" srcId="{72A60047-847C-4B81-BAE2-745CB87A5842}" destId="{BCE660B4-F6DC-4FB2-9B1D-E628142F68FD}" srcOrd="0" destOrd="0" presId="urn:microsoft.com/office/officeart/2016/7/layout/VerticalSolidActionList"/>
    <dgm:cxn modelId="{27EBCA1F-BEC2-4586-8F68-B86EB1894D1C}" srcId="{1F02991A-B35E-4B37-AB77-7A8DE0848AE8}" destId="{B269667D-7B52-4CE4-AE09-7EB724FD4192}" srcOrd="0" destOrd="0" parTransId="{80D256BB-755D-42EF-A64A-FFE324D75C5F}" sibTransId="{A60A2482-6538-4B12-A9D5-05E5925C02F0}"/>
    <dgm:cxn modelId="{0E67A128-6A31-4CFE-B581-CE5FF916166F}" type="presOf" srcId="{FAD58C45-1BB0-48D1-BDB5-A19EFEFAE7C4}" destId="{FC9A9803-4D74-4300-937F-B7816962E7B6}" srcOrd="0" destOrd="0" presId="urn:microsoft.com/office/officeart/2016/7/layout/VerticalSolidActionList"/>
    <dgm:cxn modelId="{E7561F2B-33C9-4886-ABF9-CD16FC9EE0D9}" type="presOf" srcId="{1F02991A-B35E-4B37-AB77-7A8DE0848AE8}" destId="{697C9F56-9B62-441A-8256-7992DF4DC556}" srcOrd="0" destOrd="0" presId="urn:microsoft.com/office/officeart/2016/7/layout/VerticalSolidActionList"/>
    <dgm:cxn modelId="{8856302C-34E6-48A8-8DA8-343A55AB8BB0}" srcId="{4921E2B6-7E5B-46F7-BD68-F1BCA7E1754C}" destId="{B5F83166-B4F3-4D28-9BC9-50824D3BB252}" srcOrd="0" destOrd="0" parTransId="{149051DF-B6ED-4E6C-A615-C98F64E8BCAA}" sibTransId="{49B548EC-D287-4F76-AC0B-B2467243DC6C}"/>
    <dgm:cxn modelId="{00FF2E33-1463-4DE3-A3E8-5A6E9B7A5264}" srcId="{72A60047-847C-4B81-BAE2-745CB87A5842}" destId="{8B4391D4-30D5-4512-9725-1F6610269335}" srcOrd="0" destOrd="0" parTransId="{4D78451D-D9B2-479E-A677-2EF13081E5FD}" sibTransId="{A7731A3E-AF3C-494C-A705-F3FD68C3429E}"/>
    <dgm:cxn modelId="{8708243B-3496-4408-9452-48B9112223B5}" type="presOf" srcId="{07C12E97-6072-436B-AF60-7A9F7C59090F}" destId="{9849D92A-660E-4F23-8B18-ABC903D473E6}" srcOrd="0" destOrd="0" presId="urn:microsoft.com/office/officeart/2016/7/layout/VerticalSolidActionList"/>
    <dgm:cxn modelId="{26E11A45-BF61-4E93-9446-1AAE60A3BEB8}" srcId="{FAD58C45-1BB0-48D1-BDB5-A19EFEFAE7C4}" destId="{4921E2B6-7E5B-46F7-BD68-F1BCA7E1754C}" srcOrd="1" destOrd="0" parTransId="{175FB290-ED38-457B-88F7-5034E668FBAA}" sibTransId="{D958D28D-BC97-4718-9D82-B39E38D36655}"/>
    <dgm:cxn modelId="{487BDC6F-5123-4E24-B45E-350440E1E7F2}" type="presOf" srcId="{B269667D-7B52-4CE4-AE09-7EB724FD4192}" destId="{520FA79A-6A64-4AB2-BD8C-BC3CF1573F5B}" srcOrd="0" destOrd="0" presId="urn:microsoft.com/office/officeart/2016/7/layout/VerticalSolidActionList"/>
    <dgm:cxn modelId="{812B1F75-7DB9-41FE-B057-11D7D775C928}" srcId="{FAD58C45-1BB0-48D1-BDB5-A19EFEFAE7C4}" destId="{72A60047-847C-4B81-BAE2-745CB87A5842}" srcOrd="2" destOrd="0" parTransId="{C14FDD51-C963-4B71-8B06-093BE2FBBE92}" sibTransId="{62C9E7B2-6AAB-41B6-B3C6-7EE41BCF8469}"/>
    <dgm:cxn modelId="{A8E1D958-0C69-46F4-9752-046391A3318F}" type="presOf" srcId="{B5F83166-B4F3-4D28-9BC9-50824D3BB252}" destId="{4C8E10D0-E90E-4349-B8CF-32E6166B910A}" srcOrd="0" destOrd="0" presId="urn:microsoft.com/office/officeart/2016/7/layout/VerticalSolidActionList"/>
    <dgm:cxn modelId="{694EA97A-66EB-408C-A172-649E8FCBFCC1}" type="presOf" srcId="{8B4391D4-30D5-4512-9725-1F6610269335}" destId="{C7577B6B-5B39-48ED-9339-E344A88C4042}" srcOrd="0" destOrd="0" presId="urn:microsoft.com/office/officeart/2016/7/layout/VerticalSolidActionList"/>
    <dgm:cxn modelId="{2780B97C-DD6E-49C6-B780-C21BF00EEC10}" srcId="{FAD58C45-1BB0-48D1-BDB5-A19EFEFAE7C4}" destId="{07C12E97-6072-436B-AF60-7A9F7C59090F}" srcOrd="4" destOrd="0" parTransId="{7EF31BE5-6EC9-498A-AC46-35CFF4284158}" sibTransId="{4BDE0BC3-F85A-4188-8D5C-B56D27DD1A33}"/>
    <dgm:cxn modelId="{CC31897F-846E-4459-A5DC-7B480FEF71F9}" type="presOf" srcId="{332FED9B-F6B5-43E1-91D9-269E54BAC678}" destId="{09CBEABE-2C84-4F21-BDF9-F99631083D7D}" srcOrd="0" destOrd="0" presId="urn:microsoft.com/office/officeart/2016/7/layout/VerticalSolidActionList"/>
    <dgm:cxn modelId="{CC27F290-A6AE-428F-A055-7FD7BD133515}" srcId="{07C12E97-6072-436B-AF60-7A9F7C59090F}" destId="{694E3456-973E-464C-B69C-CAF91667961B}" srcOrd="0" destOrd="0" parTransId="{561B76BB-5D99-49D4-ABA8-B484A76A628D}" sibTransId="{E5CC5CB2-7D53-476A-B081-1BD74ADB0B3F}"/>
    <dgm:cxn modelId="{A36E75A0-FBBD-4D8E-8B8E-E152A53AC8E0}" type="presOf" srcId="{694E3456-973E-464C-B69C-CAF91667961B}" destId="{97C013E3-BE45-49EA-9F26-5A134C23F921}" srcOrd="0" destOrd="0" presId="urn:microsoft.com/office/officeart/2016/7/layout/VerticalSolidActionList"/>
    <dgm:cxn modelId="{E89B39D0-01B5-4C83-8089-A33BD969E3E0}" type="presOf" srcId="{BFA41FCF-3E78-4E6E-930D-89C31A045C01}" destId="{105A9DB9-F6BD-4990-9B87-5C946876EE62}" srcOrd="0" destOrd="0" presId="urn:microsoft.com/office/officeart/2016/7/layout/VerticalSolidActionList"/>
    <dgm:cxn modelId="{92333BEA-1508-4B0D-BC2B-34408BB5F9AA}" srcId="{BFA41FCF-3E78-4E6E-930D-89C31A045C01}" destId="{332FED9B-F6B5-43E1-91D9-269E54BAC678}" srcOrd="0" destOrd="0" parTransId="{F13C5B7F-5C20-40BA-9654-4BD2FD22072F}" sibTransId="{75461073-107C-42D8-8319-C135CD56E532}"/>
    <dgm:cxn modelId="{4C2683A6-8DAC-4734-8CE3-74FB5A430D71}" type="presParOf" srcId="{FC9A9803-4D74-4300-937F-B7816962E7B6}" destId="{E2AF748A-59EC-4FAE-A033-6EDF5D83BFA4}" srcOrd="0" destOrd="0" presId="urn:microsoft.com/office/officeart/2016/7/layout/VerticalSolidActionList"/>
    <dgm:cxn modelId="{6AB372A0-B04F-4D82-8551-F3A687124AB2}" type="presParOf" srcId="{E2AF748A-59EC-4FAE-A033-6EDF5D83BFA4}" destId="{105A9DB9-F6BD-4990-9B87-5C946876EE62}" srcOrd="0" destOrd="0" presId="urn:microsoft.com/office/officeart/2016/7/layout/VerticalSolidActionList"/>
    <dgm:cxn modelId="{A16FA3B0-A897-41EF-BAE2-DFE369568095}" type="presParOf" srcId="{E2AF748A-59EC-4FAE-A033-6EDF5D83BFA4}" destId="{09CBEABE-2C84-4F21-BDF9-F99631083D7D}" srcOrd="1" destOrd="0" presId="urn:microsoft.com/office/officeart/2016/7/layout/VerticalSolidActionList"/>
    <dgm:cxn modelId="{027A7DEF-DE0A-4189-B0F6-89FA2FF60962}" type="presParOf" srcId="{FC9A9803-4D74-4300-937F-B7816962E7B6}" destId="{4223EE52-0494-468B-86D4-9C289CF8E566}" srcOrd="1" destOrd="0" presId="urn:microsoft.com/office/officeart/2016/7/layout/VerticalSolidActionList"/>
    <dgm:cxn modelId="{F8564F52-8AC7-4E45-A31C-EE98518FB745}" type="presParOf" srcId="{FC9A9803-4D74-4300-937F-B7816962E7B6}" destId="{0D3C5809-138C-43AA-821D-CA5C1D15F3A4}" srcOrd="2" destOrd="0" presId="urn:microsoft.com/office/officeart/2016/7/layout/VerticalSolidActionList"/>
    <dgm:cxn modelId="{63A66A8B-FBE9-4E18-895A-0D1600467699}" type="presParOf" srcId="{0D3C5809-138C-43AA-821D-CA5C1D15F3A4}" destId="{BFB390F7-9F98-474E-9BC3-9B3F42DAD260}" srcOrd="0" destOrd="0" presId="urn:microsoft.com/office/officeart/2016/7/layout/VerticalSolidActionList"/>
    <dgm:cxn modelId="{FDDB814B-2D4A-4C72-85EB-5A3C91A75A6A}" type="presParOf" srcId="{0D3C5809-138C-43AA-821D-CA5C1D15F3A4}" destId="{4C8E10D0-E90E-4349-B8CF-32E6166B910A}" srcOrd="1" destOrd="0" presId="urn:microsoft.com/office/officeart/2016/7/layout/VerticalSolidActionList"/>
    <dgm:cxn modelId="{F596417B-A836-41DF-AA86-1F35FE798B23}" type="presParOf" srcId="{FC9A9803-4D74-4300-937F-B7816962E7B6}" destId="{9C2144DC-48CF-43C8-8BE4-C8DEDEE3D4FF}" srcOrd="3" destOrd="0" presId="urn:microsoft.com/office/officeart/2016/7/layout/VerticalSolidActionList"/>
    <dgm:cxn modelId="{6BBF6F4B-E459-4276-BE1A-807517C7041E}" type="presParOf" srcId="{FC9A9803-4D74-4300-937F-B7816962E7B6}" destId="{F9094408-E740-4FBA-B9D6-7CE797F7707E}" srcOrd="4" destOrd="0" presId="urn:microsoft.com/office/officeart/2016/7/layout/VerticalSolidActionList"/>
    <dgm:cxn modelId="{80B9533F-9821-4C72-9D82-1BB047930E92}" type="presParOf" srcId="{F9094408-E740-4FBA-B9D6-7CE797F7707E}" destId="{BCE660B4-F6DC-4FB2-9B1D-E628142F68FD}" srcOrd="0" destOrd="0" presId="urn:microsoft.com/office/officeart/2016/7/layout/VerticalSolidActionList"/>
    <dgm:cxn modelId="{EE8F748F-AB0E-45FE-B184-EB269870D826}" type="presParOf" srcId="{F9094408-E740-4FBA-B9D6-7CE797F7707E}" destId="{C7577B6B-5B39-48ED-9339-E344A88C4042}" srcOrd="1" destOrd="0" presId="urn:microsoft.com/office/officeart/2016/7/layout/VerticalSolidActionList"/>
    <dgm:cxn modelId="{D0FB18F5-6958-45DB-9CF1-6B46AB8FA801}" type="presParOf" srcId="{FC9A9803-4D74-4300-937F-B7816962E7B6}" destId="{1F2AEE8F-2083-4126-9B2F-553B9690A862}" srcOrd="5" destOrd="0" presId="urn:microsoft.com/office/officeart/2016/7/layout/VerticalSolidActionList"/>
    <dgm:cxn modelId="{282A5638-6A97-4B23-83C8-89A807B5632F}" type="presParOf" srcId="{FC9A9803-4D74-4300-937F-B7816962E7B6}" destId="{B1CD4AEE-04FC-4330-B566-1043A00AEAB8}" srcOrd="6" destOrd="0" presId="urn:microsoft.com/office/officeart/2016/7/layout/VerticalSolidActionList"/>
    <dgm:cxn modelId="{83810F12-34AF-4A84-91DF-19E1D00A0645}" type="presParOf" srcId="{B1CD4AEE-04FC-4330-B566-1043A00AEAB8}" destId="{697C9F56-9B62-441A-8256-7992DF4DC556}" srcOrd="0" destOrd="0" presId="urn:microsoft.com/office/officeart/2016/7/layout/VerticalSolidActionList"/>
    <dgm:cxn modelId="{084C37DA-3D43-447D-AB2E-7B85174FB46C}" type="presParOf" srcId="{B1CD4AEE-04FC-4330-B566-1043A00AEAB8}" destId="{520FA79A-6A64-4AB2-BD8C-BC3CF1573F5B}" srcOrd="1" destOrd="0" presId="urn:microsoft.com/office/officeart/2016/7/layout/VerticalSolidActionList"/>
    <dgm:cxn modelId="{4214E477-1DD3-4AF1-A555-B33459D94743}" type="presParOf" srcId="{FC9A9803-4D74-4300-937F-B7816962E7B6}" destId="{BFDD4EA4-DBF0-4634-8A99-6A539109CDD0}" srcOrd="7" destOrd="0" presId="urn:microsoft.com/office/officeart/2016/7/layout/VerticalSolidActionList"/>
    <dgm:cxn modelId="{5FA3366B-56D9-4C73-A5BE-710472E81151}" type="presParOf" srcId="{FC9A9803-4D74-4300-937F-B7816962E7B6}" destId="{C7D2186C-6E24-4E67-AEAF-52E6FD033111}" srcOrd="8" destOrd="0" presId="urn:microsoft.com/office/officeart/2016/7/layout/VerticalSolidActionList"/>
    <dgm:cxn modelId="{1BEEC341-D157-4C4D-A691-A361D1D619AE}" type="presParOf" srcId="{C7D2186C-6E24-4E67-AEAF-52E6FD033111}" destId="{9849D92A-660E-4F23-8B18-ABC903D473E6}" srcOrd="0" destOrd="0" presId="urn:microsoft.com/office/officeart/2016/7/layout/VerticalSolidActionList"/>
    <dgm:cxn modelId="{B21AC4EC-7177-49AB-A978-752ED82D2DE1}" type="presParOf" srcId="{C7D2186C-6E24-4E67-AEAF-52E6FD033111}" destId="{97C013E3-BE45-49EA-9F26-5A134C23F921}"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3984E-56B9-4D5E-B9CD-ACE34E75E642}">
      <dsp:nvSpPr>
        <dsp:cNvPr id="0" name=""/>
        <dsp:cNvSpPr/>
      </dsp:nvSpPr>
      <dsp:spPr>
        <a:xfrm>
          <a:off x="0" y="735468"/>
          <a:ext cx="10972800" cy="1357788"/>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CE1EC1-4D79-43C9-971B-BFBB3897FDDD}">
      <dsp:nvSpPr>
        <dsp:cNvPr id="0" name=""/>
        <dsp:cNvSpPr/>
      </dsp:nvSpPr>
      <dsp:spPr>
        <a:xfrm>
          <a:off x="410731" y="1040971"/>
          <a:ext cx="746783" cy="74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5D4A70-2A4B-4760-83FF-73813673B4DC}">
      <dsp:nvSpPr>
        <dsp:cNvPr id="0" name=""/>
        <dsp:cNvSpPr/>
      </dsp:nvSpPr>
      <dsp:spPr>
        <a:xfrm>
          <a:off x="1568246" y="735468"/>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022350" rtl="0">
            <a:lnSpc>
              <a:spcPct val="100000"/>
            </a:lnSpc>
            <a:spcBef>
              <a:spcPct val="0"/>
            </a:spcBef>
            <a:spcAft>
              <a:spcPct val="35000"/>
            </a:spcAft>
            <a:buNone/>
          </a:pPr>
          <a:r>
            <a:rPr lang="en-US" sz="2300" b="1" kern="1200" dirty="0">
              <a:latin typeface="Open Sans"/>
              <a:ea typeface="Open Sans"/>
              <a:cs typeface="Open Sans"/>
            </a:rPr>
            <a:t>Personal Check-ins:</a:t>
          </a:r>
          <a:r>
            <a:rPr lang="en-US" sz="2300" kern="1200" dirty="0">
              <a:latin typeface="Open Sans"/>
              <a:ea typeface="Open Sans"/>
              <a:cs typeface="Open Sans"/>
            </a:rPr>
            <a:t> What is your current favorite TV show? </a:t>
          </a:r>
        </a:p>
      </dsp:txBody>
      <dsp:txXfrm>
        <a:off x="1568246" y="735468"/>
        <a:ext cx="9404553" cy="1357788"/>
      </dsp:txXfrm>
    </dsp:sp>
    <dsp:sp modelId="{2BBE465E-6820-4375-AEE5-C38D4AD0A496}">
      <dsp:nvSpPr>
        <dsp:cNvPr id="0" name=""/>
        <dsp:cNvSpPr/>
      </dsp:nvSpPr>
      <dsp:spPr>
        <a:xfrm>
          <a:off x="0" y="2432705"/>
          <a:ext cx="10972800" cy="1357788"/>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3DAD37-7F89-490E-91B6-FF15C3CD5EFF}">
      <dsp:nvSpPr>
        <dsp:cNvPr id="0" name=""/>
        <dsp:cNvSpPr/>
      </dsp:nvSpPr>
      <dsp:spPr>
        <a:xfrm>
          <a:off x="410731" y="2738207"/>
          <a:ext cx="746783" cy="7467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BA46F-34C7-4B88-AB92-0DE005004ED0}">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022350" rtl="0">
            <a:lnSpc>
              <a:spcPct val="100000"/>
            </a:lnSpc>
            <a:spcBef>
              <a:spcPct val="0"/>
            </a:spcBef>
            <a:spcAft>
              <a:spcPct val="35000"/>
            </a:spcAft>
            <a:buNone/>
          </a:pPr>
          <a:r>
            <a:rPr lang="en-US" sz="2300" b="1" kern="1200" dirty="0">
              <a:latin typeface="Open Sans"/>
              <a:ea typeface="Open Sans"/>
              <a:cs typeface="Open Sans"/>
            </a:rPr>
            <a:t>Manager Goal Check-Ins:</a:t>
          </a:r>
          <a:r>
            <a:rPr lang="en-US" sz="2300" kern="1200" dirty="0">
              <a:latin typeface="Open Sans"/>
              <a:ea typeface="Open Sans"/>
              <a:cs typeface="Open Sans"/>
            </a:rPr>
            <a:t> When was the last time you had contact with your Network? Besides when sending out the Action Alerts.</a:t>
          </a:r>
        </a:p>
      </dsp:txBody>
      <dsp:txXfrm>
        <a:off x="1568246" y="2432705"/>
        <a:ext cx="9404553" cy="1357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BEABE-2C84-4F21-BDF9-F99631083D7D}">
      <dsp:nvSpPr>
        <dsp:cNvPr id="0" name=""/>
        <dsp:cNvSpPr/>
      </dsp:nvSpPr>
      <dsp:spPr>
        <a:xfrm>
          <a:off x="2194559" y="1966"/>
          <a:ext cx="8778240" cy="86298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219198" rIns="170322" bIns="219198"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Open Sans"/>
              <a:ea typeface="Open Sans"/>
              <a:cs typeface="Open Sans"/>
            </a:rPr>
            <a:t>Action Alert #2 of July: July 11th</a:t>
          </a:r>
        </a:p>
      </dsp:txBody>
      <dsp:txXfrm>
        <a:off x="2194559" y="1966"/>
        <a:ext cx="8778240" cy="862982"/>
      </dsp:txXfrm>
    </dsp:sp>
    <dsp:sp modelId="{105A9DB9-F6BD-4990-9B87-5C946876EE62}">
      <dsp:nvSpPr>
        <dsp:cNvPr id="0" name=""/>
        <dsp:cNvSpPr/>
      </dsp:nvSpPr>
      <dsp:spPr>
        <a:xfrm>
          <a:off x="0" y="1966"/>
          <a:ext cx="2194560" cy="86298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85244" rIns="116129" bIns="85244"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Open Sans"/>
              <a:ea typeface="Open Sans"/>
              <a:cs typeface="Open Sans"/>
            </a:rPr>
            <a:t>Action Alert</a:t>
          </a:r>
        </a:p>
      </dsp:txBody>
      <dsp:txXfrm>
        <a:off x="0" y="1966"/>
        <a:ext cx="2194560" cy="862982"/>
      </dsp:txXfrm>
    </dsp:sp>
    <dsp:sp modelId="{4C8E10D0-E90E-4349-B8CF-32E6166B910A}">
      <dsp:nvSpPr>
        <dsp:cNvPr id="0" name=""/>
        <dsp:cNvSpPr/>
      </dsp:nvSpPr>
      <dsp:spPr>
        <a:xfrm>
          <a:off x="2194560" y="916728"/>
          <a:ext cx="8778240" cy="86298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219198" rIns="170322" bIns="219198"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Open Sans"/>
              <a:ea typeface="Open Sans"/>
              <a:cs typeface="Open Sans"/>
            </a:rPr>
            <a:t>Action Network Manager Call: Wednesday, August 16th, 12:30 pm &amp; 8:00 pm ET</a:t>
          </a:r>
        </a:p>
      </dsp:txBody>
      <dsp:txXfrm>
        <a:off x="2194560" y="916728"/>
        <a:ext cx="8778240" cy="862982"/>
      </dsp:txXfrm>
    </dsp:sp>
    <dsp:sp modelId="{BFB390F7-9F98-474E-9BC3-9B3F42DAD260}">
      <dsp:nvSpPr>
        <dsp:cNvPr id="0" name=""/>
        <dsp:cNvSpPr/>
      </dsp:nvSpPr>
      <dsp:spPr>
        <a:xfrm>
          <a:off x="0" y="916728"/>
          <a:ext cx="2194560" cy="86298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85244" rIns="116129" bIns="85244"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ea typeface="Open Sans"/>
              <a:cs typeface="Open Sans"/>
            </a:rPr>
            <a:t>Webinar</a:t>
          </a:r>
        </a:p>
      </dsp:txBody>
      <dsp:txXfrm>
        <a:off x="0" y="916728"/>
        <a:ext cx="2194560" cy="862982"/>
      </dsp:txXfrm>
    </dsp:sp>
    <dsp:sp modelId="{C7577B6B-5B39-48ED-9339-E344A88C4042}">
      <dsp:nvSpPr>
        <dsp:cNvPr id="0" name=""/>
        <dsp:cNvSpPr/>
      </dsp:nvSpPr>
      <dsp:spPr>
        <a:xfrm>
          <a:off x="2194560" y="1831490"/>
          <a:ext cx="8778240" cy="86298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219198" rIns="170322" bIns="219198"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Open Sans"/>
              <a:ea typeface="Open Sans"/>
              <a:cs typeface="Open Sans"/>
            </a:rPr>
            <a:t>Action Alert #1 of August: August 1st</a:t>
          </a:r>
        </a:p>
      </dsp:txBody>
      <dsp:txXfrm>
        <a:off x="2194560" y="1831490"/>
        <a:ext cx="8778240" cy="862982"/>
      </dsp:txXfrm>
    </dsp:sp>
    <dsp:sp modelId="{BCE660B4-F6DC-4FB2-9B1D-E628142F68FD}">
      <dsp:nvSpPr>
        <dsp:cNvPr id="0" name=""/>
        <dsp:cNvSpPr/>
      </dsp:nvSpPr>
      <dsp:spPr>
        <a:xfrm>
          <a:off x="0" y="1831490"/>
          <a:ext cx="2194560" cy="86298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85244" rIns="116129" bIns="85244"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Open Sans"/>
              <a:ea typeface="Open Sans"/>
              <a:cs typeface="Open Sans"/>
            </a:rPr>
            <a:t>Action Alert</a:t>
          </a:r>
        </a:p>
      </dsp:txBody>
      <dsp:txXfrm>
        <a:off x="0" y="1831490"/>
        <a:ext cx="2194560" cy="862982"/>
      </dsp:txXfrm>
    </dsp:sp>
    <dsp:sp modelId="{520FA79A-6A64-4AB2-BD8C-BC3CF1573F5B}">
      <dsp:nvSpPr>
        <dsp:cNvPr id="0" name=""/>
        <dsp:cNvSpPr/>
      </dsp:nvSpPr>
      <dsp:spPr>
        <a:xfrm>
          <a:off x="2194560" y="2746251"/>
          <a:ext cx="8778240" cy="86298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219198" rIns="170322" bIns="219198"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Open Sans"/>
              <a:ea typeface="Open Sans"/>
              <a:cs typeface="Open Sans"/>
            </a:rPr>
            <a:t>Action Alert #2 of August: August 15th</a:t>
          </a:r>
        </a:p>
      </dsp:txBody>
      <dsp:txXfrm>
        <a:off x="2194560" y="2746251"/>
        <a:ext cx="8778240" cy="862982"/>
      </dsp:txXfrm>
    </dsp:sp>
    <dsp:sp modelId="{697C9F56-9B62-441A-8256-7992DF4DC556}">
      <dsp:nvSpPr>
        <dsp:cNvPr id="0" name=""/>
        <dsp:cNvSpPr/>
      </dsp:nvSpPr>
      <dsp:spPr>
        <a:xfrm>
          <a:off x="0" y="2746251"/>
          <a:ext cx="2194560" cy="86298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85244" rIns="116129" bIns="85244"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ea typeface="Open Sans"/>
              <a:cs typeface="Open Sans"/>
            </a:rPr>
            <a:t>Action Alert</a:t>
          </a:r>
        </a:p>
      </dsp:txBody>
      <dsp:txXfrm>
        <a:off x="0" y="2746251"/>
        <a:ext cx="2194560" cy="862982"/>
      </dsp:txXfrm>
    </dsp:sp>
    <dsp:sp modelId="{97C013E3-BE45-49EA-9F26-5A134C23F921}">
      <dsp:nvSpPr>
        <dsp:cNvPr id="0" name=""/>
        <dsp:cNvSpPr/>
      </dsp:nvSpPr>
      <dsp:spPr>
        <a:xfrm>
          <a:off x="2194560" y="3661013"/>
          <a:ext cx="8778240" cy="86298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219198" rIns="170322" bIns="219198"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Open Sans"/>
              <a:ea typeface="Open Sans"/>
              <a:cs typeface="Open Sans"/>
            </a:rPr>
            <a:t>Action Network Manager Call: Wednesday, September 20th, 2023, 12:30 pm &amp; 8 pm ET</a:t>
          </a:r>
        </a:p>
      </dsp:txBody>
      <dsp:txXfrm>
        <a:off x="2194560" y="3661013"/>
        <a:ext cx="8778240" cy="862982"/>
      </dsp:txXfrm>
    </dsp:sp>
    <dsp:sp modelId="{9849D92A-660E-4F23-8B18-ABC903D473E6}">
      <dsp:nvSpPr>
        <dsp:cNvPr id="0" name=""/>
        <dsp:cNvSpPr/>
      </dsp:nvSpPr>
      <dsp:spPr>
        <a:xfrm>
          <a:off x="0" y="3661013"/>
          <a:ext cx="2194560" cy="86298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85244" rIns="116129" bIns="85244"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ea typeface="Open Sans"/>
              <a:cs typeface="Open Sans"/>
            </a:rPr>
            <a:t>Webinar</a:t>
          </a:r>
        </a:p>
      </dsp:txBody>
      <dsp:txXfrm>
        <a:off x="0" y="3661013"/>
        <a:ext cx="2194560" cy="86298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F25F2-708D-4BCF-9B32-DB188766B9D2}" type="datetimeFigureOut">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F960E-807B-4686-912F-1A72CC514E49}" type="slidenum">
              <a:t>‹#›</a:t>
            </a:fld>
            <a:endParaRPr lang="en-US"/>
          </a:p>
        </p:txBody>
      </p:sp>
    </p:spTree>
    <p:extLst>
      <p:ext uri="{BB962C8B-B14F-4D97-AF65-F5344CB8AC3E}">
        <p14:creationId xmlns:p14="http://schemas.microsoft.com/office/powerpoint/2010/main" val="318803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dd29ec108d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1dd29ec108d_0_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Updated AO slide (2/22)</a:t>
            </a:r>
            <a:endParaRPr/>
          </a:p>
        </p:txBody>
      </p:sp>
      <p:sp>
        <p:nvSpPr>
          <p:cNvPr id="192" name="Google Shape;192;g1dd29ec108d_0_9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7</a:t>
            </a:fld>
            <a:endParaRPr lang="en-US"/>
          </a:p>
        </p:txBody>
      </p:sp>
    </p:spTree>
    <p:extLst>
      <p:ext uri="{BB962C8B-B14F-4D97-AF65-F5344CB8AC3E}">
        <p14:creationId xmlns:p14="http://schemas.microsoft.com/office/powerpoint/2010/main" val="75921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8</a:t>
            </a:fld>
            <a:endParaRPr lang="en-US"/>
          </a:p>
        </p:txBody>
      </p:sp>
    </p:spTree>
    <p:extLst>
      <p:ext uri="{BB962C8B-B14F-4D97-AF65-F5344CB8AC3E}">
        <p14:creationId xmlns:p14="http://schemas.microsoft.com/office/powerpoint/2010/main" val="102233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1113352" y="5171108"/>
            <a:ext cx="3422952" cy="584775"/>
          </a:xfrm>
          <a:prstGeom prst="rect">
            <a:avLst/>
          </a:prstGeom>
          <a:noFill/>
        </p:spPr>
        <p:txBody>
          <a:bodyPr wrap="square" rtlCol="0">
            <a:spAutoFit/>
          </a:bodyPr>
          <a:lstStyle/>
          <a:p>
            <a:r>
              <a:rPr lang="en-US" sz="3200" baseline="0">
                <a:solidFill>
                  <a:schemeClr val="bg1"/>
                </a:solidFill>
              </a:rPr>
              <a:t>/</a:t>
            </a:r>
            <a:r>
              <a:rPr lang="en-US" sz="3200"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3467" y="5852588"/>
            <a:ext cx="462037" cy="462037"/>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43467" y="5195298"/>
            <a:ext cx="462037" cy="462037"/>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3468" y="4536796"/>
            <a:ext cx="462037" cy="462037"/>
          </a:xfrm>
          <a:prstGeom prst="rect">
            <a:avLst/>
          </a:prstGeom>
        </p:spPr>
      </p:pic>
      <p:sp>
        <p:nvSpPr>
          <p:cNvPr id="9" name="Rectangle 8"/>
          <p:cNvSpPr/>
          <p:nvPr userDrawn="1"/>
        </p:nvSpPr>
        <p:spPr>
          <a:xfrm>
            <a:off x="1113347" y="4521594"/>
            <a:ext cx="3395801" cy="584775"/>
          </a:xfrm>
          <a:prstGeom prst="rect">
            <a:avLst/>
          </a:prstGeom>
        </p:spPr>
        <p:txBody>
          <a:bodyPr wrap="none">
            <a:spAutoFit/>
          </a:bodyPr>
          <a:lstStyle/>
          <a:p>
            <a:pPr algn="l"/>
            <a:r>
              <a:rPr lang="en-US" sz="3200" baseline="0">
                <a:solidFill>
                  <a:schemeClr val="bg1"/>
                </a:solidFill>
              </a:rPr>
              <a:t>@</a:t>
            </a:r>
            <a:r>
              <a:rPr lang="en-US" sz="3200" b="1" baseline="0">
                <a:solidFill>
                  <a:schemeClr val="bg1"/>
                </a:solidFill>
              </a:rPr>
              <a:t>RESULTS_Tweets</a:t>
            </a:r>
          </a:p>
        </p:txBody>
      </p:sp>
      <p:sp>
        <p:nvSpPr>
          <p:cNvPr id="10" name="Rectangle 9"/>
          <p:cNvSpPr/>
          <p:nvPr userDrawn="1"/>
        </p:nvSpPr>
        <p:spPr>
          <a:xfrm>
            <a:off x="1105505" y="5838762"/>
            <a:ext cx="2952668" cy="584775"/>
          </a:xfrm>
          <a:prstGeom prst="rect">
            <a:avLst/>
          </a:prstGeom>
        </p:spPr>
        <p:txBody>
          <a:bodyPr wrap="none">
            <a:spAutoFit/>
          </a:bodyPr>
          <a:lstStyle/>
          <a:p>
            <a:r>
              <a:rPr lang="en-US" sz="3200" baseline="0">
                <a:solidFill>
                  <a:schemeClr val="bg1"/>
                </a:solidFill>
              </a:rPr>
              <a:t>@</a:t>
            </a:r>
            <a:r>
              <a:rPr lang="en-US" sz="3200" b="1" baseline="0">
                <a:solidFill>
                  <a:schemeClr val="bg1"/>
                </a:solidFill>
              </a:rPr>
              <a:t>voices4results</a:t>
            </a:r>
            <a:endParaRPr lang="en-US" sz="3200" b="1">
              <a:solidFill>
                <a:schemeClr val="bg1"/>
              </a:solidFill>
            </a:endParaRPr>
          </a:p>
        </p:txBody>
      </p:sp>
      <p:sp>
        <p:nvSpPr>
          <p:cNvPr id="11" name="TextBox 10"/>
          <p:cNvSpPr txBox="1"/>
          <p:nvPr userDrawn="1"/>
        </p:nvSpPr>
        <p:spPr>
          <a:xfrm>
            <a:off x="7027333" y="5571419"/>
            <a:ext cx="4559907" cy="748988"/>
          </a:xfrm>
          <a:prstGeom prst="rect">
            <a:avLst/>
          </a:prstGeom>
          <a:noFill/>
        </p:spPr>
        <p:txBody>
          <a:bodyPr wrap="square" rtlCol="0">
            <a:spAutoFit/>
          </a:bodyPr>
          <a:lstStyle/>
          <a:p>
            <a:pPr algn="r"/>
            <a:r>
              <a:rPr lang="en-US" sz="4267"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5087940"/>
            <a:ext cx="10363200" cy="1362075"/>
          </a:xfrm>
        </p:spPr>
        <p:txBody>
          <a:bodyPr anchor="t"/>
          <a:lstStyle>
            <a:lvl1pPr algn="l">
              <a:defRPr sz="5333" b="0" cap="all">
                <a:solidFill>
                  <a:schemeClr val="tx1"/>
                </a:solidFill>
              </a:defRPr>
            </a:lvl1pPr>
          </a:lstStyle>
          <a:p>
            <a:r>
              <a:rPr lang="en-US"/>
              <a:t>Click to edit Master title style</a:t>
            </a:r>
          </a:p>
        </p:txBody>
      </p:sp>
      <p:sp>
        <p:nvSpPr>
          <p:cNvPr id="9" name="Title 1"/>
          <p:cNvSpPr txBox="1">
            <a:spLocks/>
          </p:cNvSpPr>
          <p:nvPr userDrawn="1"/>
        </p:nvSpPr>
        <p:spPr>
          <a:xfrm>
            <a:off x="963084" y="3725865"/>
            <a:ext cx="10363200" cy="1362075"/>
          </a:xfrm>
          <a:prstGeom prst="rect">
            <a:avLst/>
          </a:prstGeom>
        </p:spPr>
        <p:txBody>
          <a:bodyPr vert="horz" lIns="121920" tIns="60960" rIns="121920" bIns="6096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5333"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7/19/2023</a:t>
            </a:fld>
            <a:endParaRPr lang="en-US"/>
          </a:p>
        </p:txBody>
      </p:sp>
      <p:sp>
        <p:nvSpPr>
          <p:cNvPr id="6" name="Slide Number Placeholder 5"/>
          <p:cNvSpPr>
            <a:spLocks noGrp="1"/>
          </p:cNvSpPr>
          <p:nvPr>
            <p:ph type="sldNum" sz="quarter" idx="12"/>
          </p:nvPr>
        </p:nvSpPr>
        <p:spPr>
          <a:xfrm>
            <a:off x="0" y="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7/19/2023</a:t>
            </a:fld>
            <a:endParaRPr lang="en-US"/>
          </a:p>
        </p:txBody>
      </p:sp>
      <p:sp>
        <p:nvSpPr>
          <p:cNvPr id="6" name="Slide Number Placeholder 5"/>
          <p:cNvSpPr>
            <a:spLocks noGrp="1"/>
          </p:cNvSpPr>
          <p:nvPr>
            <p:ph type="sldNum" sz="quarter" idx="12"/>
          </p:nvPr>
        </p:nvSpPr>
        <p:spPr>
          <a:xfrm>
            <a:off x="0" y="13112"/>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7/19/2023</a:t>
            </a:fld>
            <a:endParaRPr lang="en-US"/>
          </a:p>
        </p:txBody>
      </p:sp>
      <p:sp>
        <p:nvSpPr>
          <p:cNvPr id="7" name="Slide Number Placeholder 6"/>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7/19/2023</a:t>
            </a:fld>
            <a:endParaRPr lang="en-US"/>
          </a:p>
        </p:txBody>
      </p:sp>
      <p:sp>
        <p:nvSpPr>
          <p:cNvPr id="9" name="Slide Number Placeholder 8"/>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7/19/2023</a:t>
            </a:fld>
            <a:endParaRPr lang="en-US"/>
          </a:p>
        </p:txBody>
      </p:sp>
      <p:sp>
        <p:nvSpPr>
          <p:cNvPr id="5" name="Slide Number Placeholder 4"/>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7/19/2023</a:t>
            </a:fld>
            <a:endParaRPr lang="en-US"/>
          </a:p>
        </p:txBody>
      </p:sp>
      <p:sp>
        <p:nvSpPr>
          <p:cNvPr id="4" name="Slide Number Placeholder 3"/>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3"/>
            <a:ext cx="56472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867"/>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7/19/2023</a:t>
            </a:fld>
            <a:endParaRPr lang="en-US"/>
          </a:p>
        </p:txBody>
      </p:sp>
      <p:sp>
        <p:nvSpPr>
          <p:cNvPr id="7" name="Slide Number Placeholder 6"/>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70" indent="0">
              <a:buNone/>
              <a:defRPr sz="3733"/>
            </a:lvl2pPr>
            <a:lvl3pPr marL="1219140" indent="0">
              <a:buNone/>
              <a:defRPr sz="3200"/>
            </a:lvl3pPr>
            <a:lvl4pPr marL="1828709" indent="0">
              <a:buNone/>
              <a:defRPr sz="2667"/>
            </a:lvl4pPr>
            <a:lvl5pPr marL="2438278" indent="0">
              <a:buNone/>
              <a:defRPr sz="2667"/>
            </a:lvl5pPr>
            <a:lvl6pPr marL="3047848" indent="0">
              <a:buNone/>
              <a:defRPr sz="2667"/>
            </a:lvl6pPr>
            <a:lvl7pPr marL="3657418" indent="0">
              <a:buNone/>
              <a:defRPr sz="2667"/>
            </a:lvl7pPr>
            <a:lvl8pPr marL="4266987" indent="0">
              <a:buNone/>
              <a:defRPr sz="2667"/>
            </a:lvl8pPr>
            <a:lvl9pPr marL="4876557" indent="0">
              <a:buNone/>
              <a:defRPr sz="2667"/>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7/19/2023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7/19/2023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274640"/>
            <a:ext cx="1550609"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7/19/2023</a:t>
            </a:fld>
            <a:endParaRPr lang="en-US"/>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609602" y="274639"/>
            <a:ext cx="986865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8"/>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490918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63"/>
        <p:cNvGrpSpPr/>
        <p:nvPr/>
      </p:nvGrpSpPr>
      <p:grpSpPr>
        <a:xfrm>
          <a:off x="0" y="0"/>
          <a:ext cx="0" cy="0"/>
          <a:chOff x="0" y="0"/>
          <a:chExt cx="0" cy="0"/>
        </a:xfrm>
      </p:grpSpPr>
      <p:sp>
        <p:nvSpPr>
          <p:cNvPr id="64" name="Google Shape;64;p37"/>
          <p:cNvSpPr txBox="1">
            <a:spLocks noGrp="1"/>
          </p:cNvSpPr>
          <p:nvPr>
            <p:ph type="ctrTitle"/>
          </p:nvPr>
        </p:nvSpPr>
        <p:spPr>
          <a:xfrm>
            <a:off x="914400" y="2130428"/>
            <a:ext cx="103632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7"/>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spcBef>
                <a:spcPts val="853"/>
              </a:spcBef>
              <a:spcAft>
                <a:spcPts val="0"/>
              </a:spcAft>
              <a:buClr>
                <a:srgbClr val="888888"/>
              </a:buClr>
              <a:buSzPts val="4267"/>
              <a:buNone/>
              <a:defRPr>
                <a:solidFill>
                  <a:srgbClr val="888888"/>
                </a:solidFill>
              </a:defRPr>
            </a:lvl1pPr>
            <a:lvl2pPr lvl="1" algn="ctr">
              <a:spcBef>
                <a:spcPts val="747"/>
              </a:spcBef>
              <a:spcAft>
                <a:spcPts val="0"/>
              </a:spcAft>
              <a:buClr>
                <a:srgbClr val="888888"/>
              </a:buClr>
              <a:buSzPts val="3733"/>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533"/>
              </a:spcBef>
              <a:spcAft>
                <a:spcPts val="0"/>
              </a:spcAft>
              <a:buClr>
                <a:srgbClr val="888888"/>
              </a:buClr>
              <a:buSzPts val="2667"/>
              <a:buNone/>
              <a:defRPr>
                <a:solidFill>
                  <a:srgbClr val="888888"/>
                </a:solidFill>
              </a:defRPr>
            </a:lvl4pPr>
            <a:lvl5pPr lvl="4" algn="ctr">
              <a:spcBef>
                <a:spcPts val="533"/>
              </a:spcBef>
              <a:spcAft>
                <a:spcPts val="0"/>
              </a:spcAft>
              <a:buClr>
                <a:srgbClr val="888888"/>
              </a:buClr>
              <a:buSzPts val="2667"/>
              <a:buNone/>
              <a:defRPr>
                <a:solidFill>
                  <a:srgbClr val="888888"/>
                </a:solidFill>
              </a:defRPr>
            </a:lvl5pPr>
            <a:lvl6pPr lvl="5" algn="ctr">
              <a:spcBef>
                <a:spcPts val="533"/>
              </a:spcBef>
              <a:spcAft>
                <a:spcPts val="0"/>
              </a:spcAft>
              <a:buClr>
                <a:srgbClr val="888888"/>
              </a:buClr>
              <a:buSzPts val="2667"/>
              <a:buNone/>
              <a:defRPr>
                <a:solidFill>
                  <a:srgbClr val="888888"/>
                </a:solidFill>
              </a:defRPr>
            </a:lvl6pPr>
            <a:lvl7pPr lvl="6" algn="ctr">
              <a:spcBef>
                <a:spcPts val="533"/>
              </a:spcBef>
              <a:spcAft>
                <a:spcPts val="0"/>
              </a:spcAft>
              <a:buClr>
                <a:srgbClr val="888888"/>
              </a:buClr>
              <a:buSzPts val="2667"/>
              <a:buNone/>
              <a:defRPr>
                <a:solidFill>
                  <a:srgbClr val="888888"/>
                </a:solidFill>
              </a:defRPr>
            </a:lvl7pPr>
            <a:lvl8pPr lvl="7" algn="ctr">
              <a:spcBef>
                <a:spcPts val="533"/>
              </a:spcBef>
              <a:spcAft>
                <a:spcPts val="0"/>
              </a:spcAft>
              <a:buClr>
                <a:srgbClr val="888888"/>
              </a:buClr>
              <a:buSzPts val="2667"/>
              <a:buNone/>
              <a:defRPr>
                <a:solidFill>
                  <a:srgbClr val="888888"/>
                </a:solidFill>
              </a:defRPr>
            </a:lvl8pPr>
            <a:lvl9pPr lvl="8" algn="ctr">
              <a:spcBef>
                <a:spcPts val="533"/>
              </a:spcBef>
              <a:spcAft>
                <a:spcPts val="0"/>
              </a:spcAft>
              <a:buClr>
                <a:srgbClr val="888888"/>
              </a:buClr>
              <a:buSzPts val="2667"/>
              <a:buNone/>
              <a:defRPr>
                <a:solidFill>
                  <a:srgbClr val="888888"/>
                </a:solidFill>
              </a:defRPr>
            </a:lvl9pPr>
          </a:lstStyle>
          <a:p>
            <a:endParaRPr/>
          </a:p>
        </p:txBody>
      </p:sp>
      <p:sp>
        <p:nvSpPr>
          <p:cNvPr id="66" name="Google Shape;66;p37"/>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82916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82"/>
        <p:cNvGrpSpPr/>
        <p:nvPr/>
      </p:nvGrpSpPr>
      <p:grpSpPr>
        <a:xfrm>
          <a:off x="0" y="0"/>
          <a:ext cx="0" cy="0"/>
          <a:chOff x="0" y="0"/>
          <a:chExt cx="0" cy="0"/>
        </a:xfrm>
      </p:grpSpPr>
    </p:spTree>
    <p:extLst>
      <p:ext uri="{BB962C8B-B14F-4D97-AF65-F5344CB8AC3E}">
        <p14:creationId xmlns:p14="http://schemas.microsoft.com/office/powerpoint/2010/main" val="1011616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83"/>
        <p:cNvGrpSpPr/>
        <p:nvPr/>
      </p:nvGrpSpPr>
      <p:grpSpPr>
        <a:xfrm>
          <a:off x="0" y="0"/>
          <a:ext cx="0" cy="0"/>
          <a:chOff x="0" y="0"/>
          <a:chExt cx="0" cy="0"/>
        </a:xfrm>
      </p:grpSpPr>
      <p:sp>
        <p:nvSpPr>
          <p:cNvPr id="84" name="Google Shape;84;p41"/>
          <p:cNvSpPr txBox="1">
            <a:spLocks noGrp="1"/>
          </p:cNvSpPr>
          <p:nvPr>
            <p:ph type="title"/>
          </p:nvPr>
        </p:nvSpPr>
        <p:spPr>
          <a:xfrm>
            <a:off x="609603" y="273049"/>
            <a:ext cx="4011084" cy="116205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667"/>
              <a:buFont typeface="Open Sans"/>
              <a:buNone/>
              <a:defRPr sz="2667"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41"/>
          <p:cNvSpPr txBox="1">
            <a:spLocks noGrp="1"/>
          </p:cNvSpPr>
          <p:nvPr>
            <p:ph type="body" idx="1"/>
          </p:nvPr>
        </p:nvSpPr>
        <p:spPr>
          <a:xfrm>
            <a:off x="4766733" y="273053"/>
            <a:ext cx="5647267" cy="5853113"/>
          </a:xfrm>
          <a:prstGeom prst="rect">
            <a:avLst/>
          </a:prstGeom>
          <a:noFill/>
          <a:ln>
            <a:noFill/>
          </a:ln>
        </p:spPr>
        <p:txBody>
          <a:bodyPr spcFirstLastPara="1" wrap="square" lIns="91425" tIns="45700" rIns="91425" bIns="45700" anchor="t" anchorCtr="0">
            <a:normAutofit/>
          </a:bodyPr>
          <a:lstStyle>
            <a:lvl1pPr marL="457189" lvl="0" indent="-499542" algn="l">
              <a:spcBef>
                <a:spcPts val="853"/>
              </a:spcBef>
              <a:spcAft>
                <a:spcPts val="0"/>
              </a:spcAft>
              <a:buClr>
                <a:schemeClr val="dk1"/>
              </a:buClr>
              <a:buSzPts val="4267"/>
              <a:buChar char="•"/>
              <a:defRPr sz="4267"/>
            </a:lvl1pPr>
            <a:lvl2pPr marL="914377" lvl="1" indent="-465634" algn="l">
              <a:spcBef>
                <a:spcPts val="747"/>
              </a:spcBef>
              <a:spcAft>
                <a:spcPts val="0"/>
              </a:spcAft>
              <a:buClr>
                <a:schemeClr val="dk1"/>
              </a:buClr>
              <a:buSzPts val="3733"/>
              <a:buChar char="o"/>
              <a:defRPr sz="3733"/>
            </a:lvl2pPr>
            <a:lvl3pPr marL="1371566" lvl="2" indent="-431789" algn="l">
              <a:spcBef>
                <a:spcPts val="640"/>
              </a:spcBef>
              <a:spcAft>
                <a:spcPts val="0"/>
              </a:spcAft>
              <a:buClr>
                <a:schemeClr val="dk1"/>
              </a:buClr>
              <a:buSzPts val="3200"/>
              <a:buChar char="▪"/>
              <a:defRPr sz="3200"/>
            </a:lvl3pPr>
            <a:lvl4pPr marL="1828754" lvl="3" indent="-397945" algn="l">
              <a:spcBef>
                <a:spcPts val="533"/>
              </a:spcBef>
              <a:spcAft>
                <a:spcPts val="0"/>
              </a:spcAft>
              <a:buClr>
                <a:schemeClr val="dk1"/>
              </a:buClr>
              <a:buSzPts val="2667"/>
              <a:buChar char="•"/>
              <a:defRPr sz="2667"/>
            </a:lvl4pPr>
            <a:lvl5pPr marL="2285943" lvl="4" indent="-397945" algn="l">
              <a:spcBef>
                <a:spcPts val="533"/>
              </a:spcBef>
              <a:spcAft>
                <a:spcPts val="0"/>
              </a:spcAft>
              <a:buClr>
                <a:schemeClr val="dk1"/>
              </a:buClr>
              <a:buSzPts val="2667"/>
              <a:buChar char="o"/>
              <a:defRPr sz="2667"/>
            </a:lvl5pPr>
            <a:lvl6pPr marL="2743131" lvl="5" indent="-397945" algn="l">
              <a:spcBef>
                <a:spcPts val="533"/>
              </a:spcBef>
              <a:spcAft>
                <a:spcPts val="0"/>
              </a:spcAft>
              <a:buClr>
                <a:schemeClr val="dk1"/>
              </a:buClr>
              <a:buSzPts val="2667"/>
              <a:buChar char="•"/>
              <a:defRPr sz="2667"/>
            </a:lvl6pPr>
            <a:lvl7pPr marL="3200320" lvl="6" indent="-397945" algn="l">
              <a:spcBef>
                <a:spcPts val="533"/>
              </a:spcBef>
              <a:spcAft>
                <a:spcPts val="0"/>
              </a:spcAft>
              <a:buClr>
                <a:schemeClr val="dk1"/>
              </a:buClr>
              <a:buSzPts val="2667"/>
              <a:buChar char="•"/>
              <a:defRPr sz="2667"/>
            </a:lvl7pPr>
            <a:lvl8pPr marL="3657509" lvl="7" indent="-397945" algn="l">
              <a:spcBef>
                <a:spcPts val="533"/>
              </a:spcBef>
              <a:spcAft>
                <a:spcPts val="0"/>
              </a:spcAft>
              <a:buClr>
                <a:schemeClr val="dk1"/>
              </a:buClr>
              <a:buSzPts val="2667"/>
              <a:buChar char="•"/>
              <a:defRPr sz="2667"/>
            </a:lvl8pPr>
            <a:lvl9pPr marL="4114697" lvl="8" indent="-397945" algn="l">
              <a:spcBef>
                <a:spcPts val="533"/>
              </a:spcBef>
              <a:spcAft>
                <a:spcPts val="0"/>
              </a:spcAft>
              <a:buClr>
                <a:schemeClr val="dk1"/>
              </a:buClr>
              <a:buSzPts val="2667"/>
              <a:buChar char="•"/>
              <a:defRPr sz="2667"/>
            </a:lvl9pPr>
          </a:lstStyle>
          <a:p>
            <a:endParaRPr/>
          </a:p>
        </p:txBody>
      </p:sp>
      <p:sp>
        <p:nvSpPr>
          <p:cNvPr id="86" name="Google Shape;86;p41"/>
          <p:cNvSpPr txBox="1">
            <a:spLocks noGrp="1"/>
          </p:cNvSpPr>
          <p:nvPr>
            <p:ph type="body" idx="2"/>
          </p:nvPr>
        </p:nvSpPr>
        <p:spPr>
          <a:xfrm>
            <a:off x="609603" y="1435103"/>
            <a:ext cx="4011084" cy="4691063"/>
          </a:xfrm>
          <a:prstGeom prst="rect">
            <a:avLst/>
          </a:prstGeom>
          <a:noFill/>
          <a:ln>
            <a:noFill/>
          </a:ln>
        </p:spPr>
        <p:txBody>
          <a:bodyPr spcFirstLastPara="1" wrap="square" lIns="91425" tIns="45700" rIns="91425" bIns="45700" anchor="t" anchorCtr="0">
            <a:normAutofit/>
          </a:bodyPr>
          <a:lstStyle>
            <a:lvl1pPr marL="457189" lvl="0" indent="-228594" algn="l">
              <a:spcBef>
                <a:spcPts val="373"/>
              </a:spcBef>
              <a:spcAft>
                <a:spcPts val="0"/>
              </a:spcAft>
              <a:buClr>
                <a:schemeClr val="dk1"/>
              </a:buClr>
              <a:buSzPts val="1867"/>
              <a:buNone/>
              <a:defRPr sz="1867"/>
            </a:lvl1pPr>
            <a:lvl2pPr marL="914377" lvl="1" indent="-228594" algn="l">
              <a:spcBef>
                <a:spcPts val="320"/>
              </a:spcBef>
              <a:spcAft>
                <a:spcPts val="0"/>
              </a:spcAft>
              <a:buClr>
                <a:schemeClr val="dk1"/>
              </a:buClr>
              <a:buSzPts val="1600"/>
              <a:buNone/>
              <a:defRPr sz="1600"/>
            </a:lvl2pPr>
            <a:lvl3pPr marL="1371566" lvl="2" indent="-228594" algn="l">
              <a:spcBef>
                <a:spcPts val="267"/>
              </a:spcBef>
              <a:spcAft>
                <a:spcPts val="0"/>
              </a:spcAft>
              <a:buClr>
                <a:schemeClr val="dk1"/>
              </a:buClr>
              <a:buSzPts val="1333"/>
              <a:buNone/>
              <a:defRPr sz="1333"/>
            </a:lvl3pPr>
            <a:lvl4pPr marL="1828754" lvl="3" indent="-228594" algn="l">
              <a:spcBef>
                <a:spcPts val="240"/>
              </a:spcBef>
              <a:spcAft>
                <a:spcPts val="0"/>
              </a:spcAft>
              <a:buClr>
                <a:schemeClr val="dk1"/>
              </a:buClr>
              <a:buSzPts val="1200"/>
              <a:buNone/>
              <a:defRPr sz="1200"/>
            </a:lvl4pPr>
            <a:lvl5pPr marL="2285943" lvl="4" indent="-228594" algn="l">
              <a:spcBef>
                <a:spcPts val="240"/>
              </a:spcBef>
              <a:spcAft>
                <a:spcPts val="0"/>
              </a:spcAft>
              <a:buClr>
                <a:schemeClr val="dk1"/>
              </a:buClr>
              <a:buSzPts val="1200"/>
              <a:buNone/>
              <a:defRPr sz="1200"/>
            </a:lvl5pPr>
            <a:lvl6pPr marL="2743131" lvl="5" indent="-228594" algn="l">
              <a:spcBef>
                <a:spcPts val="240"/>
              </a:spcBef>
              <a:spcAft>
                <a:spcPts val="0"/>
              </a:spcAft>
              <a:buClr>
                <a:schemeClr val="dk1"/>
              </a:buClr>
              <a:buSzPts val="1200"/>
              <a:buNone/>
              <a:defRPr sz="1200"/>
            </a:lvl6pPr>
            <a:lvl7pPr marL="3200320" lvl="6" indent="-228594" algn="l">
              <a:spcBef>
                <a:spcPts val="240"/>
              </a:spcBef>
              <a:spcAft>
                <a:spcPts val="0"/>
              </a:spcAft>
              <a:buClr>
                <a:schemeClr val="dk1"/>
              </a:buClr>
              <a:buSzPts val="1200"/>
              <a:buNone/>
              <a:defRPr sz="1200"/>
            </a:lvl7pPr>
            <a:lvl8pPr marL="3657509" lvl="7" indent="-228594" algn="l">
              <a:spcBef>
                <a:spcPts val="240"/>
              </a:spcBef>
              <a:spcAft>
                <a:spcPts val="0"/>
              </a:spcAft>
              <a:buClr>
                <a:schemeClr val="dk1"/>
              </a:buClr>
              <a:buSzPts val="1200"/>
              <a:buNone/>
              <a:defRPr sz="1200"/>
            </a:lvl8pPr>
            <a:lvl9pPr marL="4114697" lvl="8" indent="-228594" algn="l">
              <a:spcBef>
                <a:spcPts val="240"/>
              </a:spcBef>
              <a:spcAft>
                <a:spcPts val="0"/>
              </a:spcAft>
              <a:buClr>
                <a:schemeClr val="dk1"/>
              </a:buClr>
              <a:buSzPts val="1200"/>
              <a:buNone/>
              <a:defRPr sz="1200"/>
            </a:lvl9pPr>
          </a:lstStyle>
          <a:p>
            <a:endParaRPr/>
          </a:p>
        </p:txBody>
      </p:sp>
      <p:sp>
        <p:nvSpPr>
          <p:cNvPr id="87" name="Google Shape;87;p41"/>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41"/>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90099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9"/>
        <p:cNvGrpSpPr/>
        <p:nvPr/>
      </p:nvGrpSpPr>
      <p:grpSpPr>
        <a:xfrm>
          <a:off x="0" y="0"/>
          <a:ext cx="0" cy="0"/>
          <a:chOff x="0" y="0"/>
          <a:chExt cx="0" cy="0"/>
        </a:xfrm>
      </p:grpSpPr>
      <p:sp>
        <p:nvSpPr>
          <p:cNvPr id="90" name="Google Shape;90;p42"/>
          <p:cNvSpPr txBox="1">
            <a:spLocks noGrp="1"/>
          </p:cNvSpPr>
          <p:nvPr>
            <p:ph type="title"/>
          </p:nvPr>
        </p:nvSpPr>
        <p:spPr>
          <a:xfrm>
            <a:off x="2389717" y="4800601"/>
            <a:ext cx="7315200" cy="566739"/>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667"/>
              <a:buFont typeface="Open Sans"/>
              <a:buNone/>
              <a:defRPr sz="2667"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42"/>
          <p:cNvSpPr>
            <a:spLocks noGrp="1"/>
          </p:cNvSpPr>
          <p:nvPr>
            <p:ph type="pic" idx="2"/>
          </p:nvPr>
        </p:nvSpPr>
        <p:spPr>
          <a:xfrm>
            <a:off x="2389717" y="612775"/>
            <a:ext cx="7315200" cy="4114800"/>
          </a:xfrm>
          <a:prstGeom prst="rect">
            <a:avLst/>
          </a:prstGeom>
          <a:noFill/>
          <a:ln>
            <a:noFill/>
          </a:ln>
        </p:spPr>
      </p:sp>
      <p:sp>
        <p:nvSpPr>
          <p:cNvPr id="92" name="Google Shape;92;p42"/>
          <p:cNvSpPr txBox="1">
            <a:spLocks noGrp="1"/>
          </p:cNvSpPr>
          <p:nvPr>
            <p:ph type="body" idx="1"/>
          </p:nvPr>
        </p:nvSpPr>
        <p:spPr>
          <a:xfrm>
            <a:off x="2389717" y="5367339"/>
            <a:ext cx="7315200" cy="804863"/>
          </a:xfrm>
          <a:prstGeom prst="rect">
            <a:avLst/>
          </a:prstGeom>
          <a:noFill/>
          <a:ln>
            <a:noFill/>
          </a:ln>
        </p:spPr>
        <p:txBody>
          <a:bodyPr spcFirstLastPara="1" wrap="square" lIns="91425" tIns="45700" rIns="91425" bIns="45700" anchor="t" anchorCtr="0">
            <a:normAutofit/>
          </a:bodyPr>
          <a:lstStyle>
            <a:lvl1pPr marL="457189" lvl="0" indent="-228594" algn="l">
              <a:spcBef>
                <a:spcPts val="373"/>
              </a:spcBef>
              <a:spcAft>
                <a:spcPts val="0"/>
              </a:spcAft>
              <a:buClr>
                <a:schemeClr val="dk1"/>
              </a:buClr>
              <a:buSzPts val="1867"/>
              <a:buNone/>
              <a:defRPr sz="1867"/>
            </a:lvl1pPr>
            <a:lvl2pPr marL="914377" lvl="1" indent="-228594" algn="l">
              <a:spcBef>
                <a:spcPts val="320"/>
              </a:spcBef>
              <a:spcAft>
                <a:spcPts val="0"/>
              </a:spcAft>
              <a:buClr>
                <a:schemeClr val="dk1"/>
              </a:buClr>
              <a:buSzPts val="1600"/>
              <a:buNone/>
              <a:defRPr sz="1600"/>
            </a:lvl2pPr>
            <a:lvl3pPr marL="1371566" lvl="2" indent="-228594" algn="l">
              <a:spcBef>
                <a:spcPts val="267"/>
              </a:spcBef>
              <a:spcAft>
                <a:spcPts val="0"/>
              </a:spcAft>
              <a:buClr>
                <a:schemeClr val="dk1"/>
              </a:buClr>
              <a:buSzPts val="1333"/>
              <a:buNone/>
              <a:defRPr sz="1333"/>
            </a:lvl3pPr>
            <a:lvl4pPr marL="1828754" lvl="3" indent="-228594" algn="l">
              <a:spcBef>
                <a:spcPts val="240"/>
              </a:spcBef>
              <a:spcAft>
                <a:spcPts val="0"/>
              </a:spcAft>
              <a:buClr>
                <a:schemeClr val="dk1"/>
              </a:buClr>
              <a:buSzPts val="1200"/>
              <a:buNone/>
              <a:defRPr sz="1200"/>
            </a:lvl4pPr>
            <a:lvl5pPr marL="2285943" lvl="4" indent="-228594" algn="l">
              <a:spcBef>
                <a:spcPts val="240"/>
              </a:spcBef>
              <a:spcAft>
                <a:spcPts val="0"/>
              </a:spcAft>
              <a:buClr>
                <a:schemeClr val="dk1"/>
              </a:buClr>
              <a:buSzPts val="1200"/>
              <a:buNone/>
              <a:defRPr sz="1200"/>
            </a:lvl5pPr>
            <a:lvl6pPr marL="2743131" lvl="5" indent="-228594" algn="l">
              <a:spcBef>
                <a:spcPts val="240"/>
              </a:spcBef>
              <a:spcAft>
                <a:spcPts val="0"/>
              </a:spcAft>
              <a:buClr>
                <a:schemeClr val="dk1"/>
              </a:buClr>
              <a:buSzPts val="1200"/>
              <a:buNone/>
              <a:defRPr sz="1200"/>
            </a:lvl6pPr>
            <a:lvl7pPr marL="3200320" lvl="6" indent="-228594" algn="l">
              <a:spcBef>
                <a:spcPts val="240"/>
              </a:spcBef>
              <a:spcAft>
                <a:spcPts val="0"/>
              </a:spcAft>
              <a:buClr>
                <a:schemeClr val="dk1"/>
              </a:buClr>
              <a:buSzPts val="1200"/>
              <a:buNone/>
              <a:defRPr sz="1200"/>
            </a:lvl7pPr>
            <a:lvl8pPr marL="3657509" lvl="7" indent="-228594" algn="l">
              <a:spcBef>
                <a:spcPts val="240"/>
              </a:spcBef>
              <a:spcAft>
                <a:spcPts val="0"/>
              </a:spcAft>
              <a:buClr>
                <a:schemeClr val="dk1"/>
              </a:buClr>
              <a:buSzPts val="1200"/>
              <a:buNone/>
              <a:defRPr sz="1200"/>
            </a:lvl8pPr>
            <a:lvl9pPr marL="4114697" lvl="8" indent="-228594" algn="l">
              <a:spcBef>
                <a:spcPts val="240"/>
              </a:spcBef>
              <a:spcAft>
                <a:spcPts val="0"/>
              </a:spcAft>
              <a:buClr>
                <a:schemeClr val="dk1"/>
              </a:buClr>
              <a:buSzPts val="1200"/>
              <a:buNone/>
              <a:defRPr sz="1200"/>
            </a:lvl9pPr>
          </a:lstStyle>
          <a:p>
            <a:endParaRPr/>
          </a:p>
        </p:txBody>
      </p:sp>
      <p:sp>
        <p:nvSpPr>
          <p:cNvPr id="93" name="Google Shape;93;p42"/>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2"/>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24245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5"/>
        <p:cNvGrpSpPr/>
        <p:nvPr/>
      </p:nvGrpSpPr>
      <p:grpSpPr>
        <a:xfrm>
          <a:off x="0" y="0"/>
          <a:ext cx="0" cy="0"/>
          <a:chOff x="0" y="0"/>
          <a:chExt cx="0" cy="0"/>
        </a:xfrm>
      </p:grpSpPr>
      <p:sp>
        <p:nvSpPr>
          <p:cNvPr id="96" name="Google Shape;96;p43"/>
          <p:cNvSpPr txBox="1">
            <a:spLocks noGrp="1"/>
          </p:cNvSpPr>
          <p:nvPr>
            <p:ph type="title"/>
          </p:nvPr>
        </p:nvSpPr>
        <p:spPr>
          <a:xfrm>
            <a:off x="609602" y="274639"/>
            <a:ext cx="986865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43"/>
          <p:cNvSpPr txBox="1">
            <a:spLocks noGrp="1"/>
          </p:cNvSpPr>
          <p:nvPr>
            <p:ph type="body" idx="1"/>
          </p:nvPr>
        </p:nvSpPr>
        <p:spPr>
          <a:xfrm rot="5400000">
            <a:off x="3833020" y="-1623219"/>
            <a:ext cx="4525963" cy="10972800"/>
          </a:xfrm>
          <a:prstGeom prst="rect">
            <a:avLst/>
          </a:prstGeom>
          <a:noFill/>
          <a:ln>
            <a:noFill/>
          </a:ln>
        </p:spPr>
        <p:txBody>
          <a:bodyPr spcFirstLastPara="1" wrap="square" lIns="91425" tIns="45700" rIns="91425" bIns="45700" anchor="t" anchorCtr="0">
            <a:normAutofit/>
          </a:bodyPr>
          <a:lstStyle>
            <a:lvl1pPr marL="457189" lvl="0" indent="-342891" algn="l">
              <a:spcBef>
                <a:spcPts val="360"/>
              </a:spcBef>
              <a:spcAft>
                <a:spcPts val="0"/>
              </a:spcAft>
              <a:buClr>
                <a:schemeClr val="dk1"/>
              </a:buClr>
              <a:buSzPts val="1800"/>
              <a:buChar char="•"/>
              <a:defRPr/>
            </a:lvl1pPr>
            <a:lvl2pPr marL="914377" lvl="1" indent="-342891" algn="l">
              <a:spcBef>
                <a:spcPts val="360"/>
              </a:spcBef>
              <a:spcAft>
                <a:spcPts val="0"/>
              </a:spcAft>
              <a:buClr>
                <a:schemeClr val="dk1"/>
              </a:buClr>
              <a:buSzPts val="1800"/>
              <a:buChar char="o"/>
              <a:defRPr/>
            </a:lvl2pPr>
            <a:lvl3pPr marL="1371566" lvl="2" indent="-342891" algn="l">
              <a:spcBef>
                <a:spcPts val="360"/>
              </a:spcBef>
              <a:spcAft>
                <a:spcPts val="0"/>
              </a:spcAft>
              <a:buClr>
                <a:schemeClr val="dk1"/>
              </a:buClr>
              <a:buSzPts val="1800"/>
              <a:buChar char="▪"/>
              <a:defRPr/>
            </a:lvl3pPr>
            <a:lvl4pPr marL="1828754" lvl="3" indent="-342891" algn="l">
              <a:spcBef>
                <a:spcPts val="360"/>
              </a:spcBef>
              <a:spcAft>
                <a:spcPts val="0"/>
              </a:spcAft>
              <a:buClr>
                <a:schemeClr val="dk1"/>
              </a:buClr>
              <a:buSzPts val="1800"/>
              <a:buChar char="•"/>
              <a:defRPr/>
            </a:lvl4pPr>
            <a:lvl5pPr marL="2285943" lvl="4" indent="-342891" algn="l">
              <a:spcBef>
                <a:spcPts val="360"/>
              </a:spcBef>
              <a:spcAft>
                <a:spcPts val="0"/>
              </a:spcAft>
              <a:buClr>
                <a:schemeClr val="dk1"/>
              </a:buClr>
              <a:buSzPts val="1800"/>
              <a:buChar char="o"/>
              <a:defRPr/>
            </a:lvl5pPr>
            <a:lvl6pPr marL="2743131" lvl="5" indent="-342891" algn="l">
              <a:spcBef>
                <a:spcPts val="360"/>
              </a:spcBef>
              <a:spcAft>
                <a:spcPts val="0"/>
              </a:spcAft>
              <a:buClr>
                <a:schemeClr val="dk1"/>
              </a:buClr>
              <a:buSzPts val="1800"/>
              <a:buChar char="•"/>
              <a:defRPr/>
            </a:lvl6pPr>
            <a:lvl7pPr marL="3200320" lvl="6" indent="-342891" algn="l">
              <a:spcBef>
                <a:spcPts val="360"/>
              </a:spcBef>
              <a:spcAft>
                <a:spcPts val="0"/>
              </a:spcAft>
              <a:buClr>
                <a:schemeClr val="dk1"/>
              </a:buClr>
              <a:buSzPts val="1800"/>
              <a:buChar char="•"/>
              <a:defRPr/>
            </a:lvl7pPr>
            <a:lvl8pPr marL="3657509" lvl="7" indent="-342891" algn="l">
              <a:spcBef>
                <a:spcPts val="360"/>
              </a:spcBef>
              <a:spcAft>
                <a:spcPts val="0"/>
              </a:spcAft>
              <a:buClr>
                <a:schemeClr val="dk1"/>
              </a:buClr>
              <a:buSzPts val="1800"/>
              <a:buChar char="•"/>
              <a:defRPr/>
            </a:lvl8pPr>
            <a:lvl9pPr marL="4114697" lvl="8" indent="-342891" algn="l">
              <a:spcBef>
                <a:spcPts val="360"/>
              </a:spcBef>
              <a:spcAft>
                <a:spcPts val="0"/>
              </a:spcAft>
              <a:buClr>
                <a:schemeClr val="dk1"/>
              </a:buClr>
              <a:buSzPts val="1800"/>
              <a:buChar char="•"/>
              <a:defRPr/>
            </a:lvl9pPr>
          </a:lstStyle>
          <a:p>
            <a:endParaRPr/>
          </a:p>
        </p:txBody>
      </p:sp>
      <p:sp>
        <p:nvSpPr>
          <p:cNvPr id="98" name="Google Shape;98;p43"/>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43"/>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8792237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0"/>
        <p:cNvGrpSpPr/>
        <p:nvPr/>
      </p:nvGrpSpPr>
      <p:grpSpPr>
        <a:xfrm>
          <a:off x="0" y="0"/>
          <a:ext cx="0" cy="0"/>
          <a:chOff x="0" y="0"/>
          <a:chExt cx="0" cy="0"/>
        </a:xfrm>
      </p:grpSpPr>
      <p:sp>
        <p:nvSpPr>
          <p:cNvPr id="101" name="Google Shape;101;p44"/>
          <p:cNvSpPr txBox="1">
            <a:spLocks noGrp="1"/>
          </p:cNvSpPr>
          <p:nvPr>
            <p:ph type="title"/>
          </p:nvPr>
        </p:nvSpPr>
        <p:spPr>
          <a:xfrm rot="5400000">
            <a:off x="6688744" y="2425098"/>
            <a:ext cx="5851525" cy="155060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44"/>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45700" rIns="91425" bIns="45700" anchor="t" anchorCtr="0">
            <a:normAutofit/>
          </a:bodyPr>
          <a:lstStyle>
            <a:lvl1pPr marL="457189" lvl="0" indent="-342891" algn="l">
              <a:spcBef>
                <a:spcPts val="360"/>
              </a:spcBef>
              <a:spcAft>
                <a:spcPts val="0"/>
              </a:spcAft>
              <a:buClr>
                <a:schemeClr val="dk1"/>
              </a:buClr>
              <a:buSzPts val="1800"/>
              <a:buChar char="•"/>
              <a:defRPr/>
            </a:lvl1pPr>
            <a:lvl2pPr marL="914377" lvl="1" indent="-342891" algn="l">
              <a:spcBef>
                <a:spcPts val="360"/>
              </a:spcBef>
              <a:spcAft>
                <a:spcPts val="0"/>
              </a:spcAft>
              <a:buClr>
                <a:schemeClr val="dk1"/>
              </a:buClr>
              <a:buSzPts val="1800"/>
              <a:buChar char="o"/>
              <a:defRPr/>
            </a:lvl2pPr>
            <a:lvl3pPr marL="1371566" lvl="2" indent="-342891" algn="l">
              <a:spcBef>
                <a:spcPts val="360"/>
              </a:spcBef>
              <a:spcAft>
                <a:spcPts val="0"/>
              </a:spcAft>
              <a:buClr>
                <a:schemeClr val="dk1"/>
              </a:buClr>
              <a:buSzPts val="1800"/>
              <a:buChar char="▪"/>
              <a:defRPr/>
            </a:lvl3pPr>
            <a:lvl4pPr marL="1828754" lvl="3" indent="-342891" algn="l">
              <a:spcBef>
                <a:spcPts val="360"/>
              </a:spcBef>
              <a:spcAft>
                <a:spcPts val="0"/>
              </a:spcAft>
              <a:buClr>
                <a:schemeClr val="dk1"/>
              </a:buClr>
              <a:buSzPts val="1800"/>
              <a:buChar char="•"/>
              <a:defRPr/>
            </a:lvl4pPr>
            <a:lvl5pPr marL="2285943" lvl="4" indent="-342891" algn="l">
              <a:spcBef>
                <a:spcPts val="360"/>
              </a:spcBef>
              <a:spcAft>
                <a:spcPts val="0"/>
              </a:spcAft>
              <a:buClr>
                <a:schemeClr val="dk1"/>
              </a:buClr>
              <a:buSzPts val="1800"/>
              <a:buChar char="o"/>
              <a:defRPr/>
            </a:lvl5pPr>
            <a:lvl6pPr marL="2743131" lvl="5" indent="-342891" algn="l">
              <a:spcBef>
                <a:spcPts val="360"/>
              </a:spcBef>
              <a:spcAft>
                <a:spcPts val="0"/>
              </a:spcAft>
              <a:buClr>
                <a:schemeClr val="dk1"/>
              </a:buClr>
              <a:buSzPts val="1800"/>
              <a:buChar char="•"/>
              <a:defRPr/>
            </a:lvl6pPr>
            <a:lvl7pPr marL="3200320" lvl="6" indent="-342891" algn="l">
              <a:spcBef>
                <a:spcPts val="360"/>
              </a:spcBef>
              <a:spcAft>
                <a:spcPts val="0"/>
              </a:spcAft>
              <a:buClr>
                <a:schemeClr val="dk1"/>
              </a:buClr>
              <a:buSzPts val="1800"/>
              <a:buChar char="•"/>
              <a:defRPr/>
            </a:lvl7pPr>
            <a:lvl8pPr marL="3657509" lvl="7" indent="-342891" algn="l">
              <a:spcBef>
                <a:spcPts val="360"/>
              </a:spcBef>
              <a:spcAft>
                <a:spcPts val="0"/>
              </a:spcAft>
              <a:buClr>
                <a:schemeClr val="dk1"/>
              </a:buClr>
              <a:buSzPts val="1800"/>
              <a:buChar char="•"/>
              <a:defRPr/>
            </a:lvl8pPr>
            <a:lvl9pPr marL="4114697" lvl="8" indent="-342891" algn="l">
              <a:spcBef>
                <a:spcPts val="360"/>
              </a:spcBef>
              <a:spcAft>
                <a:spcPts val="0"/>
              </a:spcAft>
              <a:buClr>
                <a:schemeClr val="dk1"/>
              </a:buClr>
              <a:buSzPts val="1800"/>
              <a:buChar char="•"/>
              <a:defRPr/>
            </a:lvl9pPr>
          </a:lstStyle>
          <a:p>
            <a:endParaRPr/>
          </a:p>
        </p:txBody>
      </p:sp>
      <p:sp>
        <p:nvSpPr>
          <p:cNvPr id="103" name="Google Shape;103;p44"/>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44"/>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
        <p:nvSpPr>
          <p:cNvPr id="105" name="Google Shape;105;p44"/>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722098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7/19/2023</a:t>
            </a:fld>
            <a:endParaRPr lang="en-US"/>
          </a:p>
        </p:txBody>
      </p:sp>
      <p:sp>
        <p:nvSpPr>
          <p:cNvPr id="6" name="Slide Number Placeholder 5"/>
          <p:cNvSpPr>
            <a:spLocks noGrp="1"/>
          </p:cNvSpPr>
          <p:nvPr>
            <p:ph type="sldNum" sz="quarter" idx="12"/>
          </p:nvPr>
        </p:nvSpPr>
        <p:spPr>
          <a:xfrm>
            <a:off x="0" y="13112"/>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01905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6.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7.png"/><Relationship Id="rId4" Type="http://schemas.openxmlformats.org/officeDocument/2006/relationships/slideLayout" Target="../slideLayouts/slideLayout29.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609585" rtl="0" eaLnBrk="1" latinLnBrk="0" hangingPunct="1">
        <a:spcBef>
          <a:spcPct val="0"/>
        </a:spcBef>
        <a:buNone/>
        <a:defRPr sz="5867"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478255" y="191265"/>
            <a:ext cx="1631504" cy="1309751"/>
          </a:xfrm>
          <a:prstGeom prst="rect">
            <a:avLst/>
          </a:prstGeom>
        </p:spPr>
      </p:pic>
      <p:sp>
        <p:nvSpPr>
          <p:cNvPr id="2" name="Title Placeholder 1"/>
          <p:cNvSpPr>
            <a:spLocks noGrp="1"/>
          </p:cNvSpPr>
          <p:nvPr>
            <p:ph type="title"/>
          </p:nvPr>
        </p:nvSpPr>
        <p:spPr>
          <a:xfrm>
            <a:off x="609602"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993FC7D-EDB8-42B6-B18C-A191D57ABB0D}" type="datetime1">
              <a:rPr lang="en-US" smtClean="0"/>
              <a:t>7/19/2023</a:t>
            </a:fld>
            <a:endParaRPr lang="en-US"/>
          </a:p>
        </p:txBody>
      </p:sp>
      <p:sp>
        <p:nvSpPr>
          <p:cNvPr id="6" name="Slide Number Placeholder 5"/>
          <p:cNvSpPr>
            <a:spLocks noGrp="1"/>
          </p:cNvSpPr>
          <p:nvPr>
            <p:ph type="sldNum" sz="quarter" idx="4"/>
          </p:nvPr>
        </p:nvSpPr>
        <p:spPr>
          <a:xfrm>
            <a:off x="0" y="2791"/>
            <a:ext cx="609600" cy="365125"/>
          </a:xfrm>
          <a:prstGeom prst="rect">
            <a:avLst/>
          </a:prstGeom>
        </p:spPr>
        <p:txBody>
          <a:bodyPr vert="horz" lIns="91440" tIns="45720" rIns="91440" bIns="45720" rtlCol="0" anchor="ctr"/>
          <a:lstStyle>
            <a:lvl1pPr algn="l">
              <a:defRPr sz="18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478255" y="185354"/>
            <a:ext cx="1631504" cy="1309751"/>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812760" rtl="0" eaLnBrk="1" latinLnBrk="0" hangingPunct="1">
        <a:spcBef>
          <a:spcPct val="0"/>
        </a:spcBef>
        <a:buNone/>
        <a:defRPr sz="7822" kern="1200">
          <a:solidFill>
            <a:schemeClr val="tx1"/>
          </a:solidFill>
          <a:latin typeface="+mj-lt"/>
          <a:ea typeface="+mj-ea"/>
          <a:cs typeface="+mj-cs"/>
        </a:defRPr>
      </a:lvl1pPr>
    </p:titleStyle>
    <p:bodyStyle>
      <a:lvl1pPr marL="609570" indent="-609570" algn="l" defTabSz="812760" rtl="0" eaLnBrk="1" latinLnBrk="0" hangingPunct="1">
        <a:spcBef>
          <a:spcPct val="20000"/>
        </a:spcBef>
        <a:buFont typeface="Arial"/>
        <a:buChar char="•"/>
        <a:defRPr sz="5689" kern="1200">
          <a:solidFill>
            <a:schemeClr val="tx1"/>
          </a:solidFill>
          <a:latin typeface="+mn-lt"/>
          <a:ea typeface="+mn-ea"/>
          <a:cs typeface="+mn-cs"/>
        </a:defRPr>
      </a:lvl1pPr>
      <a:lvl2pPr marL="1320734" indent="-507974" algn="l" defTabSz="812760" rtl="0" eaLnBrk="1" latinLnBrk="0" hangingPunct="1">
        <a:spcBef>
          <a:spcPct val="20000"/>
        </a:spcBef>
        <a:buFont typeface="Courier New"/>
        <a:buChar char="o"/>
        <a:defRPr sz="4977" kern="1200">
          <a:solidFill>
            <a:schemeClr val="tx1"/>
          </a:solidFill>
          <a:latin typeface="+mn-lt"/>
          <a:ea typeface="+mn-ea"/>
          <a:cs typeface="+mn-cs"/>
        </a:defRPr>
      </a:lvl2pPr>
      <a:lvl3pPr marL="2031899" indent="-406379" algn="l" defTabSz="812760" rtl="0" eaLnBrk="1" latinLnBrk="0" hangingPunct="1">
        <a:spcBef>
          <a:spcPct val="20000"/>
        </a:spcBef>
        <a:buFont typeface="Wingdings" charset="2"/>
        <a:buChar char="§"/>
        <a:defRPr sz="4267" kern="1200">
          <a:solidFill>
            <a:schemeClr val="tx1"/>
          </a:solidFill>
          <a:latin typeface="+mn-lt"/>
          <a:ea typeface="+mn-ea"/>
          <a:cs typeface="+mn-cs"/>
        </a:defRPr>
      </a:lvl3pPr>
      <a:lvl4pPr marL="2844658" indent="-406379" algn="l" defTabSz="812760" rtl="0" eaLnBrk="1" latinLnBrk="0" hangingPunct="1">
        <a:spcBef>
          <a:spcPct val="20000"/>
        </a:spcBef>
        <a:buFont typeface="Arial"/>
        <a:buChar char="•"/>
        <a:defRPr sz="3556" kern="1200">
          <a:solidFill>
            <a:schemeClr val="tx1"/>
          </a:solidFill>
          <a:latin typeface="+mn-lt"/>
          <a:ea typeface="+mn-ea"/>
          <a:cs typeface="+mn-cs"/>
        </a:defRPr>
      </a:lvl4pPr>
      <a:lvl5pPr marL="3657417" indent="-406379" algn="l" defTabSz="812760" rtl="0" eaLnBrk="1" latinLnBrk="0" hangingPunct="1">
        <a:spcBef>
          <a:spcPct val="20000"/>
        </a:spcBef>
        <a:buFont typeface="Courier New"/>
        <a:buChar char="o"/>
        <a:defRPr sz="3556" kern="1200">
          <a:solidFill>
            <a:schemeClr val="tx1"/>
          </a:solidFill>
          <a:latin typeface="+mn-lt"/>
          <a:ea typeface="+mn-ea"/>
          <a:cs typeface="+mn-cs"/>
        </a:defRPr>
      </a:lvl5pPr>
      <a:lvl6pPr marL="4470176" indent="-406379" algn="l" defTabSz="812760" rtl="0" eaLnBrk="1" latinLnBrk="0" hangingPunct="1">
        <a:spcBef>
          <a:spcPct val="20000"/>
        </a:spcBef>
        <a:buFont typeface="Arial"/>
        <a:buChar char="•"/>
        <a:defRPr sz="3556" kern="1200">
          <a:solidFill>
            <a:schemeClr val="tx1"/>
          </a:solidFill>
          <a:latin typeface="+mn-lt"/>
          <a:ea typeface="+mn-ea"/>
          <a:cs typeface="+mn-cs"/>
        </a:defRPr>
      </a:lvl6pPr>
      <a:lvl7pPr marL="5282936" indent="-406379" algn="l" defTabSz="812760" rtl="0" eaLnBrk="1" latinLnBrk="0" hangingPunct="1">
        <a:spcBef>
          <a:spcPct val="20000"/>
        </a:spcBef>
        <a:buFont typeface="Arial"/>
        <a:buChar char="•"/>
        <a:defRPr sz="3556" kern="1200">
          <a:solidFill>
            <a:schemeClr val="tx1"/>
          </a:solidFill>
          <a:latin typeface="+mn-lt"/>
          <a:ea typeface="+mn-ea"/>
          <a:cs typeface="+mn-cs"/>
        </a:defRPr>
      </a:lvl7pPr>
      <a:lvl8pPr marL="6095696" indent="-406379" algn="l" defTabSz="812760" rtl="0" eaLnBrk="1" latinLnBrk="0" hangingPunct="1">
        <a:spcBef>
          <a:spcPct val="20000"/>
        </a:spcBef>
        <a:buFont typeface="Arial"/>
        <a:buChar char="•"/>
        <a:defRPr sz="3556" kern="1200">
          <a:solidFill>
            <a:schemeClr val="tx1"/>
          </a:solidFill>
          <a:latin typeface="+mn-lt"/>
          <a:ea typeface="+mn-ea"/>
          <a:cs typeface="+mn-cs"/>
        </a:defRPr>
      </a:lvl8pPr>
      <a:lvl9pPr marL="6908454" indent="-406379" algn="l" defTabSz="812760" rtl="0" eaLnBrk="1" latinLnBrk="0" hangingPunct="1">
        <a:spcBef>
          <a:spcPct val="20000"/>
        </a:spcBef>
        <a:buFont typeface="Arial"/>
        <a:buChar char="•"/>
        <a:defRPr sz="3556" kern="1200">
          <a:solidFill>
            <a:schemeClr val="tx1"/>
          </a:solidFill>
          <a:latin typeface="+mn-lt"/>
          <a:ea typeface="+mn-ea"/>
          <a:cs typeface="+mn-cs"/>
        </a:defRPr>
      </a:lvl9pPr>
    </p:bodyStyle>
    <p:otherStyle>
      <a:defPPr>
        <a:defRPr lang="en-US"/>
      </a:defPPr>
      <a:lvl1pPr marL="0" algn="l" defTabSz="812760" rtl="0" eaLnBrk="1" latinLnBrk="0" hangingPunct="1">
        <a:defRPr sz="3200" kern="1200">
          <a:solidFill>
            <a:schemeClr val="tx1"/>
          </a:solidFill>
          <a:latin typeface="+mn-lt"/>
          <a:ea typeface="+mn-ea"/>
          <a:cs typeface="+mn-cs"/>
        </a:defRPr>
      </a:lvl1pPr>
      <a:lvl2pPr marL="812760" algn="l" defTabSz="812760" rtl="0" eaLnBrk="1" latinLnBrk="0" hangingPunct="1">
        <a:defRPr sz="3200" kern="1200">
          <a:solidFill>
            <a:schemeClr val="tx1"/>
          </a:solidFill>
          <a:latin typeface="+mn-lt"/>
          <a:ea typeface="+mn-ea"/>
          <a:cs typeface="+mn-cs"/>
        </a:defRPr>
      </a:lvl2pPr>
      <a:lvl3pPr marL="1625519" algn="l" defTabSz="812760" rtl="0" eaLnBrk="1" latinLnBrk="0" hangingPunct="1">
        <a:defRPr sz="3200" kern="1200">
          <a:solidFill>
            <a:schemeClr val="tx1"/>
          </a:solidFill>
          <a:latin typeface="+mn-lt"/>
          <a:ea typeface="+mn-ea"/>
          <a:cs typeface="+mn-cs"/>
        </a:defRPr>
      </a:lvl3pPr>
      <a:lvl4pPr marL="2438278" algn="l" defTabSz="812760" rtl="0" eaLnBrk="1" latinLnBrk="0" hangingPunct="1">
        <a:defRPr sz="3200" kern="1200">
          <a:solidFill>
            <a:schemeClr val="tx1"/>
          </a:solidFill>
          <a:latin typeface="+mn-lt"/>
          <a:ea typeface="+mn-ea"/>
          <a:cs typeface="+mn-cs"/>
        </a:defRPr>
      </a:lvl4pPr>
      <a:lvl5pPr marL="3251037" algn="l" defTabSz="812760" rtl="0" eaLnBrk="1" latinLnBrk="0" hangingPunct="1">
        <a:defRPr sz="3200" kern="1200">
          <a:solidFill>
            <a:schemeClr val="tx1"/>
          </a:solidFill>
          <a:latin typeface="+mn-lt"/>
          <a:ea typeface="+mn-ea"/>
          <a:cs typeface="+mn-cs"/>
        </a:defRPr>
      </a:lvl5pPr>
      <a:lvl6pPr marL="4063797" algn="l" defTabSz="812760" rtl="0" eaLnBrk="1" latinLnBrk="0" hangingPunct="1">
        <a:defRPr sz="3200" kern="1200">
          <a:solidFill>
            <a:schemeClr val="tx1"/>
          </a:solidFill>
          <a:latin typeface="+mn-lt"/>
          <a:ea typeface="+mn-ea"/>
          <a:cs typeface="+mn-cs"/>
        </a:defRPr>
      </a:lvl6pPr>
      <a:lvl7pPr marL="4876557" algn="l" defTabSz="812760" rtl="0" eaLnBrk="1" latinLnBrk="0" hangingPunct="1">
        <a:defRPr sz="3200" kern="1200">
          <a:solidFill>
            <a:schemeClr val="tx1"/>
          </a:solidFill>
          <a:latin typeface="+mn-lt"/>
          <a:ea typeface="+mn-ea"/>
          <a:cs typeface="+mn-cs"/>
        </a:defRPr>
      </a:lvl7pPr>
      <a:lvl8pPr marL="5689315" algn="l" defTabSz="812760" rtl="0" eaLnBrk="1" latinLnBrk="0" hangingPunct="1">
        <a:defRPr sz="3200" kern="1200">
          <a:solidFill>
            <a:schemeClr val="tx1"/>
          </a:solidFill>
          <a:latin typeface="+mn-lt"/>
          <a:ea typeface="+mn-ea"/>
          <a:cs typeface="+mn-cs"/>
        </a:defRPr>
      </a:lvl8pPr>
      <a:lvl9pPr marL="6502075" algn="l" defTabSz="812760" rtl="0" eaLnBrk="1" latinLnBrk="0" hangingPunct="1">
        <a:defRPr sz="32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10">
            <a:alphaModFix/>
          </a:blip>
          <a:srcRect/>
          <a:stretch/>
        </p:blipFill>
        <p:spPr>
          <a:xfrm>
            <a:off x="10478255" y="107890"/>
            <a:ext cx="1631504" cy="1309751"/>
          </a:xfrm>
          <a:prstGeom prst="rect">
            <a:avLst/>
          </a:prstGeom>
          <a:noFill/>
          <a:ln>
            <a:noFill/>
          </a:ln>
        </p:spPr>
      </p:pic>
      <p:sp>
        <p:nvSpPr>
          <p:cNvPr id="44" name="Google Shape;44;p26"/>
          <p:cNvSpPr txBox="1">
            <a:spLocks noGrp="1"/>
          </p:cNvSpPr>
          <p:nvPr>
            <p:ph type="title"/>
          </p:nvPr>
        </p:nvSpPr>
        <p:spPr>
          <a:xfrm>
            <a:off x="609602" y="274639"/>
            <a:ext cx="9868655"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600">
                <a:solidFill>
                  <a:srgbClr val="888888"/>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
        <p:nvSpPr>
          <p:cNvPr id="47" name="Google Shape;47;p26"/>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a:solidFill>
                  <a:srgbClr val="888888"/>
                </a:solidFill>
                <a:latin typeface="Open Sans"/>
                <a:ea typeface="Open Sans"/>
                <a:cs typeface="Open Sans"/>
                <a:sym typeface="Open Sans"/>
              </a:defRPr>
            </a:lvl1pPr>
            <a:lvl2pPr marL="0" marR="0" lvl="1" indent="0" algn="r" rtl="0">
              <a:spcBef>
                <a:spcPts val="0"/>
              </a:spcBef>
              <a:buNone/>
              <a:defRPr sz="1600">
                <a:solidFill>
                  <a:srgbClr val="888888"/>
                </a:solidFill>
                <a:latin typeface="Open Sans"/>
                <a:ea typeface="Open Sans"/>
                <a:cs typeface="Open Sans"/>
                <a:sym typeface="Open Sans"/>
              </a:defRPr>
            </a:lvl2pPr>
            <a:lvl3pPr marL="0" marR="0" lvl="2" indent="0" algn="r" rtl="0">
              <a:spcBef>
                <a:spcPts val="0"/>
              </a:spcBef>
              <a:buNone/>
              <a:defRPr sz="1600">
                <a:solidFill>
                  <a:srgbClr val="888888"/>
                </a:solidFill>
                <a:latin typeface="Open Sans"/>
                <a:ea typeface="Open Sans"/>
                <a:cs typeface="Open Sans"/>
                <a:sym typeface="Open Sans"/>
              </a:defRPr>
            </a:lvl3pPr>
            <a:lvl4pPr marL="0" marR="0" lvl="3" indent="0" algn="r" rtl="0">
              <a:spcBef>
                <a:spcPts val="0"/>
              </a:spcBef>
              <a:buNone/>
              <a:defRPr sz="1600">
                <a:solidFill>
                  <a:srgbClr val="888888"/>
                </a:solidFill>
                <a:latin typeface="Open Sans"/>
                <a:ea typeface="Open Sans"/>
                <a:cs typeface="Open Sans"/>
                <a:sym typeface="Open Sans"/>
              </a:defRPr>
            </a:lvl4pPr>
            <a:lvl5pPr marL="0" marR="0" lvl="4" indent="0" algn="r" rtl="0">
              <a:spcBef>
                <a:spcPts val="0"/>
              </a:spcBef>
              <a:buNone/>
              <a:defRPr sz="1600">
                <a:solidFill>
                  <a:srgbClr val="888888"/>
                </a:solidFill>
                <a:latin typeface="Open Sans"/>
                <a:ea typeface="Open Sans"/>
                <a:cs typeface="Open Sans"/>
                <a:sym typeface="Open Sans"/>
              </a:defRPr>
            </a:lvl5pPr>
            <a:lvl6pPr marL="0" marR="0" lvl="5" indent="0" algn="r" rtl="0">
              <a:spcBef>
                <a:spcPts val="0"/>
              </a:spcBef>
              <a:buNone/>
              <a:defRPr sz="1600">
                <a:solidFill>
                  <a:srgbClr val="888888"/>
                </a:solidFill>
                <a:latin typeface="Open Sans"/>
                <a:ea typeface="Open Sans"/>
                <a:cs typeface="Open Sans"/>
                <a:sym typeface="Open Sans"/>
              </a:defRPr>
            </a:lvl6pPr>
            <a:lvl7pPr marL="0" marR="0" lvl="6" indent="0" algn="r" rtl="0">
              <a:spcBef>
                <a:spcPts val="0"/>
              </a:spcBef>
              <a:buNone/>
              <a:defRPr sz="1600">
                <a:solidFill>
                  <a:srgbClr val="888888"/>
                </a:solidFill>
                <a:latin typeface="Open Sans"/>
                <a:ea typeface="Open Sans"/>
                <a:cs typeface="Open Sans"/>
                <a:sym typeface="Open Sans"/>
              </a:defRPr>
            </a:lvl7pPr>
            <a:lvl8pPr marL="0" marR="0" lvl="7" indent="0" algn="r" rtl="0">
              <a:spcBef>
                <a:spcPts val="0"/>
              </a:spcBef>
              <a:buNone/>
              <a:defRPr sz="1600">
                <a:solidFill>
                  <a:srgbClr val="888888"/>
                </a:solidFill>
                <a:latin typeface="Open Sans"/>
                <a:ea typeface="Open Sans"/>
                <a:cs typeface="Open Sans"/>
                <a:sym typeface="Open Sans"/>
              </a:defRPr>
            </a:lvl8pPr>
            <a:lvl9pPr marL="0" marR="0" lvl="8" indent="0" algn="r" rtl="0">
              <a:spcBef>
                <a:spcPts val="0"/>
              </a:spcBef>
              <a:buNone/>
              <a:defRPr sz="1600">
                <a:solidFill>
                  <a:srgbClr val="888888"/>
                </a:solidFill>
                <a:latin typeface="Open Sans"/>
                <a:ea typeface="Open Sans"/>
                <a:cs typeface="Open Sans"/>
                <a:sym typeface="Open Sans"/>
              </a:defRPr>
            </a:lvl9pPr>
          </a:lstStyle>
          <a:p>
            <a:fld id="{00000000-1234-1234-1234-123412341234}" type="slidenum">
              <a:rPr lang="en-US" smtClean="0"/>
              <a:pPr/>
              <a:t>‹#›</a:t>
            </a:fld>
            <a:endParaRPr lang="en-US"/>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790"/>
            <a:ext cx="609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800" b="0" smtClean="0"/>
              <a:pPr/>
              <a:t>‹#›</a:t>
            </a:fld>
            <a:endParaRPr lang="en-US" sz="1800" b="0"/>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883" r:id="rId1"/>
    <p:sldLayoutId id="2147483885" r:id="rId2"/>
    <p:sldLayoutId id="2147483853" r:id="rId3"/>
    <p:sldLayoutId id="2147483854" r:id="rId4"/>
    <p:sldLayoutId id="2147483855" r:id="rId5"/>
    <p:sldLayoutId id="2147483856" r:id="rId6"/>
    <p:sldLayoutId id="2147483857" r:id="rId7"/>
    <p:sldLayoutId id="21474839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wp-content/uploads/Spring-2023-AO-Workshop-Descriptions.pdf"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2139512"/>
            <a:ext cx="12192000" cy="4349717"/>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a:spcAft>
                <a:spcPts val="1600"/>
              </a:spcAft>
            </a:pPr>
            <a:endParaRPr lang="en-US" sz="3733" b="1">
              <a:solidFill>
                <a:schemeClr val="bg1"/>
              </a:solidFill>
              <a:latin typeface="Open Sans"/>
              <a:ea typeface="Open Sans" panose="020B0606030504020204" pitchFamily="34" charset="0"/>
              <a:cs typeface="Open Sans" panose="020B0606030504020204" pitchFamily="34" charset="0"/>
            </a:endParaRPr>
          </a:p>
          <a:p>
            <a:pPr algn="ctr">
              <a:spcAft>
                <a:spcPts val="1600"/>
              </a:spcAft>
            </a:pPr>
            <a:endParaRPr lang="en-US" sz="3733" b="1">
              <a:solidFill>
                <a:schemeClr val="bg1"/>
              </a:solidFill>
              <a:latin typeface="Open Sans"/>
              <a:ea typeface="Open Sans"/>
              <a:cs typeface="Open Sans"/>
            </a:endParaRPr>
          </a:p>
          <a:p>
            <a:pPr algn="ctr">
              <a:spcAft>
                <a:spcPts val="1600"/>
              </a:spcAft>
            </a:pPr>
            <a:endParaRPr lang="en-US" sz="3733" b="1">
              <a:solidFill>
                <a:schemeClr val="bg1"/>
              </a:solidFill>
              <a:latin typeface="Open Sans"/>
              <a:ea typeface="Open Sans"/>
              <a:cs typeface="Open Sans"/>
            </a:endParaRPr>
          </a:p>
          <a:p>
            <a:pPr algn="ctr">
              <a:spcAft>
                <a:spcPts val="1600"/>
              </a:spcAft>
            </a:pPr>
            <a:r>
              <a:rPr lang="en-US" sz="3700" b="1">
                <a:solidFill>
                  <a:schemeClr val="bg1"/>
                </a:solidFill>
                <a:latin typeface="Open Sans"/>
                <a:ea typeface="Open Sans"/>
                <a:cs typeface="Open Sans"/>
              </a:rPr>
              <a:t>Action Network Managers Call</a:t>
            </a:r>
            <a:endParaRPr lang="en-US" sz="3733">
              <a:solidFill>
                <a:schemeClr val="bg1"/>
              </a:solidFill>
              <a:ea typeface="Open Sans"/>
              <a:cs typeface="Open Sans"/>
            </a:endParaRPr>
          </a:p>
          <a:p>
            <a:pPr algn="ctr">
              <a:spcAft>
                <a:spcPts val="1600"/>
              </a:spcAft>
            </a:pPr>
            <a:r>
              <a:rPr lang="en-US" sz="2650" b="1">
                <a:solidFill>
                  <a:schemeClr val="bg1"/>
                </a:solidFill>
                <a:latin typeface="Open Sans"/>
                <a:ea typeface="Open Sans"/>
                <a:cs typeface="Open Sans"/>
              </a:rPr>
              <a:t>July 19th, 2023</a:t>
            </a:r>
          </a:p>
          <a:p>
            <a:pPr algn="ctr">
              <a:spcAft>
                <a:spcPts val="1600"/>
              </a:spcAft>
            </a:pPr>
            <a:endParaRPr lang="en-US" sz="3200" b="1" i="1">
              <a:solidFill>
                <a:schemeClr val="bg1"/>
              </a:solidFill>
              <a:latin typeface="Open Sans"/>
              <a:ea typeface="Open Sans"/>
              <a:cs typeface="Open Sans"/>
            </a:endParaRPr>
          </a:p>
        </p:txBody>
      </p:sp>
    </p:spTree>
    <p:extLst>
      <p:ext uri="{BB962C8B-B14F-4D97-AF65-F5344CB8AC3E}">
        <p14:creationId xmlns:p14="http://schemas.microsoft.com/office/powerpoint/2010/main" val="97211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1dd29ec108d_0_96"/>
          <p:cNvSpPr txBox="1">
            <a:spLocks noGrp="1"/>
          </p:cNvSpPr>
          <p:nvPr>
            <p:ph type="ctrTitle"/>
          </p:nvPr>
        </p:nvSpPr>
        <p:spPr>
          <a:xfrm>
            <a:off x="555171" y="203202"/>
            <a:ext cx="9808000" cy="622399"/>
          </a:xfrm>
          <a:prstGeom prst="rect">
            <a:avLst/>
          </a:prstGeom>
          <a:noFill/>
          <a:ln>
            <a:noFill/>
          </a:ln>
        </p:spPr>
        <p:txBody>
          <a:bodyPr spcFirstLastPara="1" vert="horz" wrap="square" lIns="121900" tIns="60933" rIns="121900" bIns="60933" rtlCol="0" anchor="ctr" anchorCtr="0">
            <a:normAutofit fontScale="90000"/>
          </a:bodyPr>
          <a:lstStyle/>
          <a:p>
            <a:pPr>
              <a:spcBef>
                <a:spcPts val="0"/>
              </a:spcBef>
              <a:buClr>
                <a:srgbClr val="D50032"/>
              </a:buClr>
              <a:buSzPts val="2600"/>
            </a:pPr>
            <a:r>
              <a:rPr lang="en-US" sz="3467" b="1">
                <a:solidFill>
                  <a:srgbClr val="D50032"/>
                </a:solidFill>
                <a:latin typeface="Open Sans"/>
                <a:ea typeface="Open Sans"/>
                <a:cs typeface="Open Sans"/>
                <a:sym typeface="Open Sans"/>
              </a:rPr>
              <a:t>Our Values &amp; Resources</a:t>
            </a:r>
            <a:endParaRPr lang="en-US"/>
          </a:p>
        </p:txBody>
      </p:sp>
      <p:sp>
        <p:nvSpPr>
          <p:cNvPr id="195" name="Google Shape;195;g1dd29ec108d_0_96"/>
          <p:cNvSpPr txBox="1"/>
          <p:nvPr/>
        </p:nvSpPr>
        <p:spPr>
          <a:xfrm>
            <a:off x="431176" y="825600"/>
            <a:ext cx="10564000" cy="5912526"/>
          </a:xfrm>
          <a:prstGeom prst="rect">
            <a:avLst/>
          </a:prstGeom>
          <a:noFill/>
          <a:ln>
            <a:noFill/>
          </a:ln>
        </p:spPr>
        <p:txBody>
          <a:bodyPr spcFirstLastPara="1" wrap="square" lIns="121900" tIns="60933" rIns="121900" bIns="60933" anchor="t" anchorCtr="0">
            <a:spAutoFit/>
          </a:bodyPr>
          <a:lstStyle/>
          <a:p>
            <a:pPr>
              <a:lnSpc>
                <a:spcPct val="114000"/>
              </a:lnSpc>
            </a:pPr>
            <a:r>
              <a:rPr lang="en-US">
                <a:solidFill>
                  <a:srgbClr val="000000"/>
                </a:solidFill>
                <a:latin typeface="Calibri"/>
                <a:ea typeface="Calibri"/>
                <a:cs typeface="Calibri"/>
                <a:sym typeface="Calibri"/>
              </a:rPr>
              <a:t>​</a:t>
            </a:r>
            <a:r>
              <a:rPr lang="en-US" sz="1800" i="1">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endParaRPr sz="3200"/>
          </a:p>
          <a:p>
            <a:pPr>
              <a:lnSpc>
                <a:spcPct val="114000"/>
              </a:lnSpc>
            </a:pPr>
            <a:endParaRPr sz="1800" i="1">
              <a:solidFill>
                <a:schemeClr val="dk1"/>
              </a:solidFill>
              <a:latin typeface="Open Sans"/>
              <a:ea typeface="Open Sans"/>
              <a:cs typeface="Open Sans"/>
              <a:sym typeface="Open Sans"/>
            </a:endParaRPr>
          </a:p>
          <a:p>
            <a:pPr>
              <a:lnSpc>
                <a:spcPct val="114000"/>
              </a:lnSpc>
            </a:pPr>
            <a:r>
              <a:rPr lang="en-US" sz="1800" i="1">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sz="3200"/>
          </a:p>
          <a:p>
            <a:pPr>
              <a:lnSpc>
                <a:spcPct val="114000"/>
              </a:lnSpc>
            </a:pPr>
            <a:endParaRPr sz="1800">
              <a:solidFill>
                <a:schemeClr val="dk1"/>
              </a:solidFill>
              <a:latin typeface="Open Sans"/>
              <a:ea typeface="Open Sans"/>
              <a:cs typeface="Open Sans"/>
              <a:sym typeface="Open Sans"/>
            </a:endParaRPr>
          </a:p>
          <a:p>
            <a:pPr>
              <a:lnSpc>
                <a:spcPct val="114000"/>
              </a:lnSpc>
            </a:pPr>
            <a:r>
              <a:rPr lang="en-US" sz="1800" b="1">
                <a:solidFill>
                  <a:schemeClr val="dk1"/>
                </a:solidFill>
                <a:latin typeface="Open Sans"/>
                <a:ea typeface="Open Sans"/>
                <a:cs typeface="Open Sans"/>
                <a:sym typeface="Open Sans"/>
              </a:rPr>
              <a:t>Read our full anti-oppression values statement here at </a:t>
            </a:r>
            <a:r>
              <a:rPr lang="en-US" sz="1800" b="1" u="sng">
                <a:solidFill>
                  <a:schemeClr val="dk2"/>
                </a:solidFill>
                <a:latin typeface="Open Sans"/>
                <a:ea typeface="Open Sans"/>
                <a:cs typeface="Open Sans"/>
                <a:sym typeface="Open Sans"/>
              </a:rPr>
              <a:t>results.org/values</a:t>
            </a:r>
            <a:r>
              <a:rPr lang="en-US" sz="1800" b="1">
                <a:solidFill>
                  <a:schemeClr val="dk1"/>
                </a:solidFill>
                <a:latin typeface="Open Sans"/>
                <a:ea typeface="Open Sans"/>
                <a:cs typeface="Open Sans"/>
                <a:sym typeface="Open Sans"/>
              </a:rPr>
              <a:t>. </a:t>
            </a:r>
            <a:endParaRPr sz="1800">
              <a:solidFill>
                <a:schemeClr val="dk1"/>
              </a:solidFill>
              <a:latin typeface="Calibri"/>
              <a:ea typeface="Calibri"/>
              <a:cs typeface="Calibri"/>
              <a:sym typeface="Calibri"/>
            </a:endParaRPr>
          </a:p>
          <a:p>
            <a:pPr>
              <a:lnSpc>
                <a:spcPct val="114000"/>
              </a:lnSpc>
            </a:pPr>
            <a:endParaRPr sz="1800">
              <a:solidFill>
                <a:schemeClr val="dk1"/>
              </a:solidFill>
              <a:latin typeface="Open Sans"/>
              <a:ea typeface="Open Sans"/>
              <a:cs typeface="Open Sans"/>
              <a:sym typeface="Open Sans"/>
            </a:endParaRPr>
          </a:p>
          <a:p>
            <a:pPr>
              <a:lnSpc>
                <a:spcPct val="114000"/>
              </a:lnSpc>
            </a:pPr>
            <a:r>
              <a:rPr lang="en-US" sz="1800">
                <a:solidFill>
                  <a:schemeClr val="dk1"/>
                </a:solidFill>
                <a:latin typeface="Open Sans"/>
                <a:ea typeface="Open Sans"/>
                <a:cs typeface="Open Sans"/>
                <a:sym typeface="Open Sans"/>
              </a:rPr>
              <a:t>Check out the </a:t>
            </a:r>
            <a:r>
              <a:rPr lang="en-US" sz="1800" u="sng">
                <a:solidFill>
                  <a:srgbClr val="D50032"/>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2023 Spring Anti-Oppression Workshop Schedule </a:t>
            </a:r>
            <a:r>
              <a:rPr lang="en-US" sz="1800">
                <a:solidFill>
                  <a:schemeClr val="dk1"/>
                </a:solidFill>
                <a:latin typeface="Open Sans"/>
                <a:ea typeface="Open Sans"/>
                <a:cs typeface="Open Sans"/>
                <a:sym typeface="Open Sans"/>
              </a:rPr>
              <a:t>for training opportunities.</a:t>
            </a:r>
            <a:endParaRPr sz="1800">
              <a:solidFill>
                <a:schemeClr val="dk1"/>
              </a:solidFill>
              <a:latin typeface="Calibri"/>
              <a:ea typeface="Calibri"/>
              <a:cs typeface="Calibri"/>
              <a:sym typeface="Calibri"/>
            </a:endParaRPr>
          </a:p>
          <a:p>
            <a:pPr>
              <a:lnSpc>
                <a:spcPct val="114000"/>
              </a:lnSpc>
            </a:pPr>
            <a:endParaRPr sz="1800" b="1">
              <a:solidFill>
                <a:schemeClr val="dk1"/>
              </a:solidFill>
              <a:latin typeface="Open Sans"/>
              <a:ea typeface="Open Sans"/>
              <a:cs typeface="Open Sans"/>
              <a:sym typeface="Open Sans"/>
            </a:endParaRPr>
          </a:p>
          <a:p>
            <a:pPr>
              <a:lnSpc>
                <a:spcPct val="114000"/>
              </a:lnSpc>
            </a:pPr>
            <a:r>
              <a:rPr lang="en-US" sz="1800" b="1">
                <a:solidFill>
                  <a:schemeClr val="dk1"/>
                </a:solidFill>
                <a:latin typeface="Open Sans"/>
                <a:ea typeface="Open Sans"/>
                <a:cs typeface="Open Sans"/>
                <a:sym typeface="Open Sans"/>
              </a:rPr>
              <a:t>Find these resources and more at results.org/volunteers/anti-oppression:</a:t>
            </a:r>
            <a:endParaRPr sz="3200"/>
          </a:p>
          <a:p>
            <a:pPr>
              <a:lnSpc>
                <a:spcPct val="114000"/>
              </a:lnSpc>
            </a:pPr>
            <a:endParaRPr sz="1800">
              <a:solidFill>
                <a:schemeClr val="dk1"/>
              </a:solidFill>
              <a:latin typeface="Open Sans"/>
              <a:ea typeface="Open Sans"/>
              <a:cs typeface="Open Sans"/>
              <a:sym typeface="Open Sans"/>
            </a:endParaRPr>
          </a:p>
          <a:p>
            <a:pPr marL="838179" lvl="1" indent="-380990">
              <a:lnSpc>
                <a:spcPct val="114000"/>
              </a:lnSpc>
              <a:buClr>
                <a:schemeClr val="dk1"/>
              </a:buClr>
              <a:buSzPts val="1350"/>
              <a:buFont typeface="Arial"/>
              <a:buChar char="•"/>
            </a:pPr>
            <a:r>
              <a:rPr lang="en-US" sz="1800">
                <a:solidFill>
                  <a:schemeClr val="dk1"/>
                </a:solidFill>
                <a:latin typeface="Open Sans"/>
                <a:ea typeface="Open Sans"/>
                <a:cs typeface="Open Sans"/>
                <a:sym typeface="Open Sans"/>
              </a:rPr>
              <a:t>Resource Guides from our Diversity &amp; Inclusion trainings, including: </a:t>
            </a:r>
            <a:endParaRPr sz="3200"/>
          </a:p>
          <a:p>
            <a:pPr marL="1295368" lvl="2" indent="-380990">
              <a:lnSpc>
                <a:spcPct val="114000"/>
              </a:lnSpc>
              <a:buClr>
                <a:schemeClr val="dk1"/>
              </a:buClr>
              <a:buSzPts val="1350"/>
              <a:buFont typeface="Arial"/>
              <a:buChar char="•"/>
            </a:pPr>
            <a:r>
              <a:rPr lang="en-US" sz="1800">
                <a:solidFill>
                  <a:schemeClr val="dk1"/>
                </a:solidFill>
                <a:latin typeface="Open Sans"/>
                <a:ea typeface="Open Sans"/>
                <a:cs typeface="Open Sans"/>
                <a:sym typeface="Open Sans"/>
              </a:rPr>
              <a:t>Interrupting Microaggressions</a:t>
            </a:r>
            <a:endParaRPr sz="3200"/>
          </a:p>
          <a:p>
            <a:pPr marL="1295368" lvl="2" indent="-380990">
              <a:lnSpc>
                <a:spcPct val="114000"/>
              </a:lnSpc>
              <a:buClr>
                <a:schemeClr val="dk1"/>
              </a:buClr>
              <a:buSzPts val="1350"/>
              <a:buFont typeface="Arial"/>
              <a:buChar char="•"/>
            </a:pPr>
            <a:r>
              <a:rPr lang="en-US" sz="1800">
                <a:solidFill>
                  <a:schemeClr val="dk1"/>
                </a:solidFill>
                <a:latin typeface="Open Sans"/>
                <a:ea typeface="Open Sans"/>
                <a:cs typeface="Open Sans"/>
                <a:sym typeface="Open Sans"/>
              </a:rPr>
              <a:t>Creating Space for Critical Conversations</a:t>
            </a:r>
            <a:endParaRPr sz="3200"/>
          </a:p>
          <a:p>
            <a:pPr marL="838179" lvl="1" indent="-380990">
              <a:lnSpc>
                <a:spcPct val="114000"/>
              </a:lnSpc>
              <a:buClr>
                <a:schemeClr val="dk1"/>
              </a:buClr>
              <a:buSzPts val="1350"/>
              <a:buFont typeface="Arial"/>
              <a:buChar char="•"/>
            </a:pPr>
            <a:r>
              <a:rPr lang="en-US" sz="1800">
                <a:solidFill>
                  <a:schemeClr val="dk1"/>
                </a:solidFill>
                <a:latin typeface="Open Sans"/>
                <a:ea typeface="Open Sans"/>
                <a:cs typeface="Open Sans"/>
                <a:sym typeface="Open Sans"/>
              </a:rPr>
              <a:t>Information on how RESULTS responds to oppressive incidents</a:t>
            </a:r>
            <a:endParaRPr sz="3200"/>
          </a:p>
        </p:txBody>
      </p:sp>
      <p:sp>
        <p:nvSpPr>
          <p:cNvPr id="196" name="Google Shape;196;g1dd29ec108d_0_96"/>
          <p:cNvSpPr/>
          <p:nvPr/>
        </p:nvSpPr>
        <p:spPr>
          <a:xfrm>
            <a:off x="0" y="10403"/>
            <a:ext cx="316000" cy="400000"/>
          </a:xfrm>
          <a:prstGeom prst="rect">
            <a:avLst/>
          </a:prstGeom>
          <a:noFill/>
          <a:ln>
            <a:noFill/>
          </a:ln>
        </p:spPr>
        <p:txBody>
          <a:bodyPr spcFirstLastPara="1" wrap="square" lIns="121900" tIns="60933" rIns="121900" bIns="60933" anchor="t" anchorCtr="0">
            <a:noAutofit/>
          </a:bodyPr>
          <a:lstStyle/>
          <a:p>
            <a:pPr>
              <a:buClr>
                <a:srgbClr val="000000"/>
              </a:buClr>
              <a:buSzPts val="1350"/>
            </a:pPr>
            <a:endParaRPr sz="1800">
              <a:solidFill>
                <a:srgbClr val="000000"/>
              </a:solidFill>
              <a:latin typeface="Open Sans"/>
              <a:ea typeface="Open Sans"/>
              <a:cs typeface="Open Sans"/>
              <a:sym typeface="Open Sans"/>
            </a:endParaRPr>
          </a:p>
        </p:txBody>
      </p:sp>
      <p:sp>
        <p:nvSpPr>
          <p:cNvPr id="2" name="Rectangle 5">
            <a:extLst>
              <a:ext uri="{FF2B5EF4-FFF2-40B4-BE49-F238E27FC236}">
                <a16:creationId xmlns:a16="http://schemas.microsoft.com/office/drawing/2014/main" id="{16064897-DCF8-A50F-98AA-FE418918F5CA}"/>
              </a:ext>
            </a:extLst>
          </p:cNvPr>
          <p:cNvSpPr>
            <a:spLocks noChangeArrowheads="1"/>
          </p:cNvSpPr>
          <p:nvPr/>
        </p:nvSpPr>
        <p:spPr bwMode="auto">
          <a:xfrm>
            <a:off x="0" y="10403"/>
            <a:ext cx="552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09570">
              <a:spcBef>
                <a:spcPct val="0"/>
              </a:spcBef>
              <a:defRPr/>
            </a:pPr>
            <a:fld id="{95BB2D1B-881B-4C36-91A0-2138573F7DA8}" type="slidenum">
              <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609570">
                <a:spcBef>
                  <a:spcPct val="0"/>
                </a:spcBef>
                <a:defRPr/>
              </a:pPr>
              <a:t>2</a:t>
            </a:fld>
            <a:endPar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3764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BDB4B-0F88-CD5E-F4CC-90955A1061C5}"/>
              </a:ext>
            </a:extLst>
          </p:cNvPr>
          <p:cNvSpPr>
            <a:spLocks noGrp="1"/>
          </p:cNvSpPr>
          <p:nvPr>
            <p:ph type="title"/>
          </p:nvPr>
        </p:nvSpPr>
        <p:spPr>
          <a:xfrm>
            <a:off x="609602" y="274639"/>
            <a:ext cx="9868655" cy="1143000"/>
          </a:xfrm>
        </p:spPr>
        <p:txBody>
          <a:bodyPr wrap="square" anchor="ctr">
            <a:normAutofit/>
          </a:bodyPr>
          <a:lstStyle/>
          <a:p>
            <a:r>
              <a:rPr lang="en-US" b="1"/>
              <a:t>Check-ins!</a:t>
            </a:r>
          </a:p>
        </p:txBody>
      </p:sp>
      <p:graphicFrame>
        <p:nvGraphicFramePr>
          <p:cNvPr id="5" name="Subtitle 2">
            <a:extLst>
              <a:ext uri="{FF2B5EF4-FFF2-40B4-BE49-F238E27FC236}">
                <a16:creationId xmlns:a16="http://schemas.microsoft.com/office/drawing/2014/main" id="{C708B4CC-B147-639F-F5DC-07A236B6CE14}"/>
              </a:ext>
            </a:extLst>
          </p:cNvPr>
          <p:cNvGraphicFramePr>
            <a:graphicFrameLocks noGrp="1"/>
          </p:cNvGraphicFramePr>
          <p:nvPr>
            <p:ph idx="1"/>
            <p:extLst>
              <p:ext uri="{D42A27DB-BD31-4B8C-83A1-F6EECF244321}">
                <p14:modId xmlns:p14="http://schemas.microsoft.com/office/powerpoint/2010/main" val="2444490867"/>
              </p:ext>
            </p:extLst>
          </p:nvPr>
        </p:nvGraphicFramePr>
        <p:xfrm>
          <a:off x="609600" y="1644375"/>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20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2FE20-1C8F-B41C-188D-DCAD6EAFB183}"/>
              </a:ext>
            </a:extLst>
          </p:cNvPr>
          <p:cNvSpPr>
            <a:spLocks noGrp="1"/>
          </p:cNvSpPr>
          <p:nvPr>
            <p:ph type="title"/>
          </p:nvPr>
        </p:nvSpPr>
        <p:spPr>
          <a:xfrm>
            <a:off x="929863" y="2693161"/>
            <a:ext cx="9868655" cy="1143000"/>
          </a:xfrm>
        </p:spPr>
        <p:txBody>
          <a:bodyPr spcFirstLastPara="1" wrap="square" lIns="91425" tIns="45700" rIns="91425" bIns="45700" anchor="ctr" anchorCtr="0">
            <a:noAutofit/>
          </a:bodyPr>
          <a:lstStyle/>
          <a:p>
            <a:r>
              <a:rPr lang="en-US" sz="5400" b="1" dirty="0">
                <a:solidFill>
                  <a:srgbClr val="FF0000"/>
                </a:solidFill>
              </a:rPr>
              <a:t>What inspires you to take action? </a:t>
            </a:r>
          </a:p>
        </p:txBody>
      </p:sp>
    </p:spTree>
    <p:extLst>
      <p:ext uri="{BB962C8B-B14F-4D97-AF65-F5344CB8AC3E}">
        <p14:creationId xmlns:p14="http://schemas.microsoft.com/office/powerpoint/2010/main" val="555181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74498-A8E9-7F97-5301-78D1A32E5F99}"/>
              </a:ext>
            </a:extLst>
          </p:cNvPr>
          <p:cNvSpPr>
            <a:spLocks noGrp="1"/>
          </p:cNvSpPr>
          <p:nvPr>
            <p:ph type="title"/>
          </p:nvPr>
        </p:nvSpPr>
        <p:spPr>
          <a:xfrm>
            <a:off x="950796" y="2435535"/>
            <a:ext cx="9868655" cy="1143000"/>
          </a:xfrm>
        </p:spPr>
        <p:txBody>
          <a:bodyPr>
            <a:normAutofit fontScale="90000"/>
          </a:bodyPr>
          <a:lstStyle/>
          <a:p>
            <a:r>
              <a:rPr lang="en-US" sz="5850" b="1" dirty="0">
                <a:solidFill>
                  <a:srgbClr val="FF0000"/>
                </a:solidFill>
              </a:rPr>
              <a:t>How can you engage your Action Network this Fall? </a:t>
            </a:r>
          </a:p>
        </p:txBody>
      </p:sp>
    </p:spTree>
    <p:extLst>
      <p:ext uri="{BB962C8B-B14F-4D97-AF65-F5344CB8AC3E}">
        <p14:creationId xmlns:p14="http://schemas.microsoft.com/office/powerpoint/2010/main" val="44055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D745-6185-7268-810F-5BD5B3677770}"/>
              </a:ext>
            </a:extLst>
          </p:cNvPr>
          <p:cNvSpPr>
            <a:spLocks noGrp="1"/>
          </p:cNvSpPr>
          <p:nvPr>
            <p:ph type="title"/>
          </p:nvPr>
        </p:nvSpPr>
        <p:spPr/>
        <p:txBody>
          <a:bodyPr/>
          <a:lstStyle/>
          <a:p>
            <a:r>
              <a:rPr lang="en-US" sz="3600" b="1" dirty="0"/>
              <a:t>2023 Action Network Media Training!</a:t>
            </a:r>
            <a:r>
              <a:rPr lang="en-US" sz="3600" dirty="0"/>
              <a:t> </a:t>
            </a:r>
          </a:p>
        </p:txBody>
      </p:sp>
      <p:sp>
        <p:nvSpPr>
          <p:cNvPr id="3" name="Content Placeholder 2">
            <a:extLst>
              <a:ext uri="{FF2B5EF4-FFF2-40B4-BE49-F238E27FC236}">
                <a16:creationId xmlns:a16="http://schemas.microsoft.com/office/drawing/2014/main" id="{4EA947B3-6A0F-B379-CDEB-5216652A33CB}"/>
              </a:ext>
            </a:extLst>
          </p:cNvPr>
          <p:cNvSpPr>
            <a:spLocks noGrp="1"/>
          </p:cNvSpPr>
          <p:nvPr>
            <p:ph idx="1"/>
          </p:nvPr>
        </p:nvSpPr>
        <p:spPr>
          <a:xfrm>
            <a:off x="399774" y="1357244"/>
            <a:ext cx="10972800" cy="5354223"/>
          </a:xfrm>
        </p:spPr>
        <p:txBody>
          <a:bodyPr spcFirstLastPara="1" wrap="square" lIns="91425" tIns="45700" rIns="91425" bIns="45700" anchor="t" anchorCtr="0">
            <a:noAutofit/>
          </a:bodyPr>
          <a:lstStyle/>
          <a:p>
            <a:pPr marL="0" indent="0">
              <a:buNone/>
            </a:pPr>
            <a:r>
              <a:rPr lang="en-US" sz="3200" i="1" dirty="0">
                <a:solidFill>
                  <a:schemeClr val="bg2"/>
                </a:solidFill>
                <a:latin typeface="Open Sans"/>
                <a:ea typeface="Open Sans"/>
                <a:cs typeface="Open Sans"/>
              </a:rPr>
              <a:t>September 20th at 8 pm EST! Facilitated by Sarah Leone &amp; Jos Linn from the Grassroots Impact Team here at RESULTS!</a:t>
            </a:r>
            <a:endParaRPr lang="en-US" sz="3200" dirty="0">
              <a:solidFill>
                <a:schemeClr val="bg2"/>
              </a:solidFill>
            </a:endParaRPr>
          </a:p>
          <a:p>
            <a:pPr indent="-457200">
              <a:spcBef>
                <a:spcPts val="852"/>
              </a:spcBef>
            </a:pPr>
            <a:r>
              <a:rPr lang="en-US" sz="2800" dirty="0">
                <a:latin typeface="Open Sans"/>
                <a:ea typeface="Open Sans"/>
                <a:cs typeface="Open Sans"/>
              </a:rPr>
              <a:t>We are going to be promoting this event starting next month! We are wanting non-group members from RESULTS to attend, which means your Action Network members!</a:t>
            </a:r>
            <a:endParaRPr lang="en-US" sz="2800" dirty="0"/>
          </a:p>
          <a:p>
            <a:pPr indent="-457200">
              <a:spcBef>
                <a:spcPts val="852"/>
              </a:spcBef>
            </a:pPr>
            <a:r>
              <a:rPr lang="en-US" sz="2800" dirty="0"/>
              <a:t>It's a</a:t>
            </a:r>
            <a:r>
              <a:rPr lang="en-US" sz="2800" dirty="0">
                <a:latin typeface="Open Sans"/>
                <a:ea typeface="Open Sans"/>
                <a:cs typeface="Open Sans"/>
              </a:rPr>
              <a:t> </a:t>
            </a:r>
            <a:r>
              <a:rPr lang="en-US" sz="2800" dirty="0"/>
              <a:t>45-minute</a:t>
            </a:r>
            <a:r>
              <a:rPr lang="en-US" sz="2800" dirty="0">
                <a:latin typeface="Open Sans"/>
                <a:ea typeface="Open Sans"/>
                <a:cs typeface="Open Sans"/>
              </a:rPr>
              <a:t> training geared towards Action Network members and ways they can submit media without it taking a lot of time!</a:t>
            </a:r>
            <a:endParaRPr lang="en-US" sz="2800" dirty="0"/>
          </a:p>
          <a:p>
            <a:pPr lvl="1" indent="-465455">
              <a:spcBef>
                <a:spcPts val="852"/>
              </a:spcBef>
            </a:pPr>
            <a:r>
              <a:rPr lang="en-US" sz="2800" dirty="0">
                <a:latin typeface="Open Sans"/>
                <a:ea typeface="Open Sans"/>
                <a:cs typeface="Open Sans"/>
              </a:rPr>
              <a:t>This training can help their chances of getting published in their local media increase. </a:t>
            </a:r>
            <a:endParaRPr lang="en-US" sz="2800"/>
          </a:p>
        </p:txBody>
      </p:sp>
    </p:spTree>
    <p:extLst>
      <p:ext uri="{BB962C8B-B14F-4D97-AF65-F5344CB8AC3E}">
        <p14:creationId xmlns:p14="http://schemas.microsoft.com/office/powerpoint/2010/main" val="27164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84F1F-C0FB-BDD6-3EE8-555FCE69A565}"/>
              </a:ext>
            </a:extLst>
          </p:cNvPr>
          <p:cNvSpPr>
            <a:spLocks noGrp="1"/>
          </p:cNvSpPr>
          <p:nvPr>
            <p:ph type="title"/>
          </p:nvPr>
        </p:nvSpPr>
        <p:spPr>
          <a:xfrm>
            <a:off x="609602" y="274639"/>
            <a:ext cx="9868655" cy="1143000"/>
          </a:xfrm>
        </p:spPr>
        <p:txBody>
          <a:bodyPr spcFirstLastPara="1" wrap="square" lIns="91425" tIns="45700" rIns="91425" bIns="45700" anchor="ctr" anchorCtr="0">
            <a:normAutofit/>
          </a:bodyPr>
          <a:lstStyle/>
          <a:p>
            <a:pPr>
              <a:lnSpc>
                <a:spcPct val="90000"/>
              </a:lnSpc>
            </a:pPr>
            <a:r>
              <a:rPr lang="en-US" sz="4100" b="1" i="0" u="none" strike="noStrike" cap="none" dirty="0">
                <a:latin typeface="Open Sans"/>
                <a:ea typeface="Open Sans"/>
                <a:cs typeface="Open Sans"/>
                <a:sym typeface="Open Sans"/>
              </a:rPr>
              <a:t>Upcoming Action Alerts &amp; </a:t>
            </a:r>
            <a:r>
              <a:rPr lang="en-US" sz="4100" b="1" dirty="0"/>
              <a:t>Calls</a:t>
            </a:r>
            <a:r>
              <a:rPr lang="en-US" sz="4100" b="1" i="0" u="none" strike="noStrike" cap="none" dirty="0">
                <a:latin typeface="Open Sans"/>
                <a:ea typeface="Open Sans"/>
                <a:cs typeface="Open Sans"/>
                <a:sym typeface="Open Sans"/>
              </a:rPr>
              <a:t>: </a:t>
            </a:r>
          </a:p>
        </p:txBody>
      </p:sp>
      <p:graphicFrame>
        <p:nvGraphicFramePr>
          <p:cNvPr id="5" name="TextBox 2">
            <a:extLst>
              <a:ext uri="{FF2B5EF4-FFF2-40B4-BE49-F238E27FC236}">
                <a16:creationId xmlns:a16="http://schemas.microsoft.com/office/drawing/2014/main" id="{F6E79E12-0C27-F9DF-3044-AE2F3B076FBE}"/>
              </a:ext>
            </a:extLst>
          </p:cNvPr>
          <p:cNvGraphicFramePr/>
          <p:nvPr>
            <p:extLst>
              <p:ext uri="{D42A27DB-BD31-4B8C-83A1-F6EECF244321}">
                <p14:modId xmlns:p14="http://schemas.microsoft.com/office/powerpoint/2010/main" val="769902714"/>
              </p:ext>
            </p:extLst>
          </p:nvPr>
        </p:nvGraphicFramePr>
        <p:xfrm>
          <a:off x="686904" y="175481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4199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0998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8</Slides>
  <Notes>4</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office theme</vt:lpstr>
      <vt:lpstr>Custom Design</vt:lpstr>
      <vt:lpstr>1_Office Theme</vt:lpstr>
      <vt:lpstr>4_Office Theme</vt:lpstr>
      <vt:lpstr>PowerPoint Presentation</vt:lpstr>
      <vt:lpstr>Our Values &amp; Resources</vt:lpstr>
      <vt:lpstr>Check-ins!</vt:lpstr>
      <vt:lpstr>What inspires you to take action? </vt:lpstr>
      <vt:lpstr>How can you engage your Action Network this Fall? </vt:lpstr>
      <vt:lpstr>2023 Action Network Media Training! </vt:lpstr>
      <vt:lpstr>Upcoming Action Alerts &amp; Calls: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64</cp:revision>
  <dcterms:created xsi:type="dcterms:W3CDTF">2023-07-18T15:52:48Z</dcterms:created>
  <dcterms:modified xsi:type="dcterms:W3CDTF">2023-07-19T23:46:48Z</dcterms:modified>
</cp:coreProperties>
</file>