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82" r:id="rId5"/>
    <p:sldMasterId id="2147483964" r:id="rId6"/>
    <p:sldMasterId id="2147483977" r:id="rId7"/>
    <p:sldMasterId id="2147483982" r:id="rId8"/>
  </p:sldMasterIdLst>
  <p:notesMasterIdLst>
    <p:notesMasterId r:id="rId32"/>
  </p:notesMasterIdLst>
  <p:sldIdLst>
    <p:sldId id="256" r:id="rId9"/>
    <p:sldId id="278" r:id="rId10"/>
    <p:sldId id="257" r:id="rId11"/>
    <p:sldId id="258" r:id="rId12"/>
    <p:sldId id="261" r:id="rId13"/>
    <p:sldId id="4560" r:id="rId14"/>
    <p:sldId id="263" r:id="rId15"/>
    <p:sldId id="264" r:id="rId16"/>
    <p:sldId id="265" r:id="rId17"/>
    <p:sldId id="4555" r:id="rId18"/>
    <p:sldId id="4561" r:id="rId19"/>
    <p:sldId id="4562" r:id="rId20"/>
    <p:sldId id="272" r:id="rId21"/>
    <p:sldId id="277" r:id="rId22"/>
    <p:sldId id="279" r:id="rId23"/>
    <p:sldId id="4557" r:id="rId24"/>
    <p:sldId id="293" r:id="rId25"/>
    <p:sldId id="291" r:id="rId26"/>
    <p:sldId id="4563" r:id="rId27"/>
    <p:sldId id="4564" r:id="rId28"/>
    <p:sldId id="4565" r:id="rId29"/>
    <p:sldId id="276" r:id="rId30"/>
    <p:sldId id="273" r:id="rId31"/>
  </p:sldIdLst>
  <p:sldSz cx="9144000" cy="5143500" type="screen16x9"/>
  <p:notesSz cx="6858000" cy="9144000"/>
  <p:embeddedFontLst>
    <p:embeddedFont>
      <p:font typeface="Open Sans" panose="020B0606030504020204" pitchFamily="34" charset="0"/>
      <p:regular r:id="rId33"/>
      <p:bold r:id="rId34"/>
      <p:italic r:id="rId35"/>
    </p:embeddedFont>
    <p:embeddedFont>
      <p:font typeface="Open Sans" panose="020B0606030504020204" pitchFamily="34" charset="0"/>
      <p:regular r:id="rId33"/>
      <p:bold r:id="rId34"/>
      <p: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63" roundtripDataSignature="AMtx7mh/RppANV+w5T5655ZidcN9QgRo1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4517B7-AE04-4C13-8765-455A382026E2}" v="141" dt="2024-07-11T23:13:19.7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9" d="100"/>
          <a:sy n="139" d="100"/>
        </p:scale>
        <p:origin x="804"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font" Target="fonts/font2.fntdata"/><Relationship Id="rId63" Type="http://customschemas.google.com/relationships/presentationmetadata" Target="metadata"/><Relationship Id="rId68"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notesMaster" Target="notesMasters/notesMaster1.xml"/><Relationship Id="rId66"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font" Target="fonts/font3.fntdata"/><Relationship Id="rId64" Type="http://schemas.openxmlformats.org/officeDocument/2006/relationships/presProps" Target="presProp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font" Target="fonts/font1.fntdata"/><Relationship Id="rId6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results.org/blog/fy25-appropriations-tell-congress-to-fund-the-fight-against-poverty"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docs.google.com/spreadsheets/d/1x35soUUCN2Io0sPfBvqIdjnQ6Sa6I_31HC-HVi2MlAo/edit?usp=sharing"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14388b835e1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4" name="Google Shape;244;g14388b835e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https://www.gavi.org/news/media-room/protecting-more-children-gavi-vaccine-alliance-plans-next-5-year-period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82EC6E-A2D0-427E-9725-0CF1554363F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784631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https://digital.sciencehistory.org/works/wp988j884</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82EC6E-A2D0-427E-9725-0CF1554363F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720886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82EC6E-A2D0-427E-9725-0CF1554363F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512349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Gavi will launch their investment case to fund their next strategic period from 2026-2030. </a:t>
            </a:r>
            <a:endParaRPr/>
          </a:p>
          <a:p>
            <a:pPr marL="457200" marR="0" lvl="0" indent="-228600" algn="l" rtl="0">
              <a:lnSpc>
                <a:spcPct val="100000"/>
              </a:lnSpc>
              <a:spcBef>
                <a:spcPts val="0"/>
              </a:spcBef>
              <a:spcAft>
                <a:spcPts val="0"/>
              </a:spcAft>
              <a:buClr>
                <a:srgbClr val="000000"/>
              </a:buClr>
              <a:buSzPts val="1400"/>
              <a:buFont typeface="Arial"/>
              <a:buNone/>
            </a:pPr>
            <a:endParaRPr/>
          </a:p>
          <a:p>
            <a:pPr marL="0" marR="0" lvl="0" indent="0" algn="l" rtl="0">
              <a:lnSpc>
                <a:spcPct val="100000"/>
              </a:lnSpc>
              <a:spcBef>
                <a:spcPts val="0"/>
              </a:spcBef>
              <a:spcAft>
                <a:spcPts val="0"/>
              </a:spcAft>
              <a:buClr>
                <a:schemeClr val="dk1"/>
              </a:buClr>
              <a:buSzPts val="1200"/>
              <a:buFont typeface="Calibri"/>
              <a:buNone/>
            </a:pPr>
            <a:r>
              <a:rPr lang="en-US"/>
              <a:t>https://www.gavi.org/our-alliance/strategy/phase-6-2026-2030</a:t>
            </a:r>
            <a:endParaRPr/>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317" name="Google Shape;317;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p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r>
              <a:rPr lang="en-US" sz="1100" i="1">
                <a:latin typeface="Arial"/>
                <a:ea typeface="Arial"/>
                <a:cs typeface="Arial"/>
                <a:sym typeface="Arial"/>
              </a:rPr>
              <a:t>Karyne</a:t>
            </a:r>
            <a:br>
              <a:rPr lang="en-US" sz="1100" i="1">
                <a:latin typeface="Arial"/>
                <a:ea typeface="Arial"/>
                <a:cs typeface="Arial"/>
                <a:sym typeface="Arial"/>
              </a:rPr>
            </a:br>
            <a:endParaRPr sz="1100" i="1">
              <a:latin typeface="Arial"/>
              <a:ea typeface="Arial"/>
              <a:cs typeface="Arial"/>
              <a:sym typeface="Arial"/>
            </a:endParaRPr>
          </a:p>
        </p:txBody>
      </p:sp>
      <p:sp>
        <p:nvSpPr>
          <p:cNvPr id="325" name="Google Shape;325;p3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20</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p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r>
              <a:rPr lang="en-US" sz="1100" i="1">
                <a:latin typeface="Arial"/>
                <a:ea typeface="Arial"/>
                <a:cs typeface="Arial"/>
                <a:sym typeface="Arial"/>
              </a:rPr>
              <a:t>Karyne</a:t>
            </a:r>
            <a:br>
              <a:rPr lang="en-US" sz="1100" i="1">
                <a:latin typeface="Arial"/>
                <a:ea typeface="Arial"/>
                <a:cs typeface="Arial"/>
                <a:sym typeface="Arial"/>
              </a:rPr>
            </a:br>
            <a:endParaRPr sz="1100" i="1">
              <a:latin typeface="Arial"/>
              <a:ea typeface="Arial"/>
              <a:cs typeface="Arial"/>
              <a:sym typeface="Arial"/>
            </a:endParaRPr>
          </a:p>
        </p:txBody>
      </p:sp>
      <p:sp>
        <p:nvSpPr>
          <p:cNvPr id="325" name="Google Shape;325;p3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21</a:t>
            </a:fld>
            <a:endParaRPr/>
          </a:p>
        </p:txBody>
      </p:sp>
    </p:spTree>
    <p:extLst>
      <p:ext uri="{BB962C8B-B14F-4D97-AF65-F5344CB8AC3E}">
        <p14:creationId xmlns:p14="http://schemas.microsoft.com/office/powerpoint/2010/main" val="19813752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135efd730ba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28600" algn="l" rtl="0">
              <a:lnSpc>
                <a:spcPct val="115000"/>
              </a:lnSpc>
              <a:spcBef>
                <a:spcPts val="0"/>
              </a:spcBef>
              <a:spcAft>
                <a:spcPts val="0"/>
              </a:spcAft>
              <a:buClr>
                <a:schemeClr val="dk1"/>
              </a:buClr>
              <a:buSzPts val="1100"/>
              <a:buNone/>
            </a:pPr>
            <a:endParaRPr/>
          </a:p>
        </p:txBody>
      </p:sp>
      <p:sp>
        <p:nvSpPr>
          <p:cNvPr id="366" name="Google Shape;366;g135efd730ba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245912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14fc29c2861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8" name="Google Shape;378;g14fc29c286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14388b835e1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g14388b835e1_0_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2" name="Google Shape;262;g14388b835e1_0_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a:t>
            </a:fld>
            <a:endParaRPr/>
          </a:p>
        </p:txBody>
      </p:sp>
    </p:spTree>
    <p:extLst>
      <p:ext uri="{BB962C8B-B14F-4D97-AF65-F5344CB8AC3E}">
        <p14:creationId xmlns:p14="http://schemas.microsoft.com/office/powerpoint/2010/main" val="3178562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1dc84acdb8d_0_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g1dc84acdb8d_0_7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4" name="Google Shape;254;g1dc84acdb8d_0_7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14388b835e1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g14388b835e1_0_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2" name="Google Shape;262;g14388b835e1_0_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1f1ec144a3f_0_1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g1f1ec144a3f_0_15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US" sz="1100" i="0">
                <a:latin typeface="Arial"/>
                <a:ea typeface="Arial"/>
                <a:cs typeface="Arial"/>
                <a:sym typeface="Arial"/>
              </a:rPr>
              <a:t>Ken</a:t>
            </a:r>
            <a:endParaRPr sz="1100" i="0">
              <a:latin typeface="Arial"/>
              <a:ea typeface="Arial"/>
              <a:cs typeface="Arial"/>
              <a:sym typeface="Arial"/>
            </a:endParaRPr>
          </a:p>
          <a:p>
            <a:pPr marL="0" lvl="0" indent="0" algn="l" rtl="0">
              <a:lnSpc>
                <a:spcPct val="115000"/>
              </a:lnSpc>
              <a:spcBef>
                <a:spcPts val="0"/>
              </a:spcBef>
              <a:spcAft>
                <a:spcPts val="0"/>
              </a:spcAft>
              <a:buSzPts val="1400"/>
              <a:buNone/>
            </a:pPr>
            <a:endParaRPr sz="1100">
              <a:latin typeface="Arial"/>
              <a:ea typeface="Arial"/>
              <a:cs typeface="Arial"/>
              <a:sym typeface="Arial"/>
            </a:endParaRPr>
          </a:p>
          <a:p>
            <a:pPr marL="457200" lvl="0" indent="-228600" algn="l" rtl="0">
              <a:lnSpc>
                <a:spcPct val="100000"/>
              </a:lnSpc>
              <a:spcBef>
                <a:spcPts val="0"/>
              </a:spcBef>
              <a:spcAft>
                <a:spcPts val="0"/>
              </a:spcAft>
              <a:buSzPts val="1400"/>
              <a:buNone/>
            </a:pPr>
            <a:r>
              <a:rPr lang="en-US" sz="1100" b="1" i="0" u="none" strike="noStrike">
                <a:solidFill>
                  <a:srgbClr val="000000"/>
                </a:solidFill>
                <a:latin typeface="Arial"/>
                <a:ea typeface="Arial"/>
                <a:cs typeface="Arial"/>
                <a:sym typeface="Arial"/>
              </a:rPr>
              <a:t>8:35-8:45 PM:  Campaigns Updates (Ken)</a:t>
            </a:r>
            <a:endParaRPr b="0"/>
          </a:p>
          <a:p>
            <a:pPr marL="457200" lvl="0" indent="-228600" algn="l" rtl="0">
              <a:lnSpc>
                <a:spcPct val="100000"/>
              </a:lnSpc>
              <a:spcBef>
                <a:spcPts val="0"/>
              </a:spcBef>
              <a:spcAft>
                <a:spcPts val="0"/>
              </a:spcAft>
              <a:buSzPts val="1400"/>
              <a:buFont typeface="Arial"/>
              <a:buChar char="•"/>
            </a:pPr>
            <a:br>
              <a:rPr lang="en-US" b="0"/>
            </a:br>
            <a:r>
              <a:rPr lang="en-US" sz="1100" b="0" i="0" u="none" strike="noStrike">
                <a:solidFill>
                  <a:srgbClr val="000000"/>
                </a:solidFill>
                <a:latin typeface="Arial"/>
                <a:ea typeface="Arial"/>
                <a:cs typeface="Arial"/>
                <a:sym typeface="Arial"/>
              </a:rPr>
              <a:t>World Bank advocacy action, letter that closed on 4/12 (maybe share a copy of the letter if we have it by then)</a:t>
            </a:r>
            <a:endParaRPr/>
          </a:p>
          <a:p>
            <a:pPr marL="457200" lvl="0" indent="-228600" algn="l" rtl="0">
              <a:lnSpc>
                <a:spcPct val="100000"/>
              </a:lnSpc>
              <a:spcBef>
                <a:spcPts val="0"/>
              </a:spcBef>
              <a:spcAft>
                <a:spcPts val="0"/>
              </a:spcAft>
              <a:buSzPts val="1400"/>
              <a:buFont typeface="Arial"/>
              <a:buChar char="•"/>
            </a:pPr>
            <a:r>
              <a:rPr lang="en-US" sz="1100" b="0" i="0" u="none" strike="noStrike">
                <a:solidFill>
                  <a:srgbClr val="000000"/>
                </a:solidFill>
                <a:latin typeface="Arial"/>
                <a:ea typeface="Arial"/>
                <a:cs typeface="Arial"/>
                <a:sym typeface="Arial"/>
              </a:rPr>
              <a:t>FY25 Appropriations</a:t>
            </a:r>
            <a:endParaRPr/>
          </a:p>
          <a:p>
            <a:pPr marL="742950" lvl="1" indent="-285750" algn="l" rtl="0">
              <a:lnSpc>
                <a:spcPct val="100000"/>
              </a:lnSpc>
              <a:spcBef>
                <a:spcPts val="0"/>
              </a:spcBef>
              <a:spcAft>
                <a:spcPts val="0"/>
              </a:spcAft>
              <a:buSzPts val="1400"/>
              <a:buFont typeface="Arial"/>
              <a:buChar char="•"/>
            </a:pPr>
            <a:r>
              <a:rPr lang="en-US" sz="1100" b="0" i="0" u="none" strike="noStrike">
                <a:solidFill>
                  <a:srgbClr val="000000"/>
                </a:solidFill>
                <a:latin typeface="Arial"/>
                <a:ea typeface="Arial"/>
                <a:cs typeface="Arial"/>
                <a:sym typeface="Arial"/>
              </a:rPr>
              <a:t>Dear Colleague Letters, with squishy deadlines - on the RESULTS blog linked here: </a:t>
            </a:r>
            <a:r>
              <a:rPr lang="en-US" sz="1100" b="0" i="0" u="sng" strike="noStrike">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https://results.org/blog/fy25-appropriations-tell-congress-to-fund-the-fight-against-poverty</a:t>
            </a:r>
            <a:r>
              <a:rPr lang="en-US" sz="1100" b="0" i="0" u="none" strike="noStrike">
                <a:solidFill>
                  <a:srgbClr val="000000"/>
                </a:solidFill>
                <a:latin typeface="Arial"/>
                <a:ea typeface="Arial"/>
                <a:cs typeface="Arial"/>
                <a:sym typeface="Arial"/>
              </a:rPr>
              <a:t> </a:t>
            </a:r>
            <a:endParaRPr/>
          </a:p>
          <a:p>
            <a:pPr marL="1143000" lvl="2" indent="-228600" algn="l" rtl="0">
              <a:lnSpc>
                <a:spcPct val="100000"/>
              </a:lnSpc>
              <a:spcBef>
                <a:spcPts val="0"/>
              </a:spcBef>
              <a:spcAft>
                <a:spcPts val="0"/>
              </a:spcAft>
              <a:buSzPts val="1400"/>
              <a:buFont typeface="Arial"/>
              <a:buChar char="•"/>
            </a:pPr>
            <a:r>
              <a:rPr lang="en-US" sz="1100" b="0" i="0" u="none" strike="noStrike">
                <a:solidFill>
                  <a:srgbClr val="000000"/>
                </a:solidFill>
                <a:latin typeface="Arial"/>
                <a:ea typeface="Arial"/>
                <a:cs typeface="Arial"/>
                <a:sym typeface="Arial"/>
              </a:rPr>
              <a:t>House Basic Education letter closes 4/17 Close of Business (maybe take action on this one the night of the webinar)</a:t>
            </a:r>
            <a:endParaRPr/>
          </a:p>
          <a:p>
            <a:pPr marL="1143000" lvl="2" indent="-228600" algn="l" rtl="0">
              <a:lnSpc>
                <a:spcPct val="100000"/>
              </a:lnSpc>
              <a:spcBef>
                <a:spcPts val="0"/>
              </a:spcBef>
              <a:spcAft>
                <a:spcPts val="0"/>
              </a:spcAft>
              <a:buSzPts val="1400"/>
              <a:buFont typeface="Arial"/>
              <a:buChar char="•"/>
            </a:pPr>
            <a:r>
              <a:rPr lang="en-US" sz="1100" b="0" i="0" u="none" strike="noStrike">
                <a:solidFill>
                  <a:srgbClr val="000000"/>
                </a:solidFill>
                <a:latin typeface="Arial"/>
                <a:ea typeface="Arial"/>
                <a:cs typeface="Arial"/>
                <a:sym typeface="Arial"/>
              </a:rPr>
              <a:t>Others are TBD, but give us some urgency </a:t>
            </a:r>
            <a:endParaRPr/>
          </a:p>
          <a:p>
            <a:pPr marL="1143000" lvl="2" indent="-228600" algn="l" rtl="0">
              <a:lnSpc>
                <a:spcPct val="100000"/>
              </a:lnSpc>
              <a:spcBef>
                <a:spcPts val="0"/>
              </a:spcBef>
              <a:spcAft>
                <a:spcPts val="0"/>
              </a:spcAft>
              <a:buSzPts val="1400"/>
              <a:buFont typeface="Arial"/>
              <a:buChar char="•"/>
            </a:pPr>
            <a:r>
              <a:rPr lang="en-US" sz="1100" b="0" i="0" u="none" strike="noStrike">
                <a:solidFill>
                  <a:srgbClr val="000000"/>
                </a:solidFill>
                <a:latin typeface="Arial"/>
                <a:ea typeface="Arial"/>
                <a:cs typeface="Arial"/>
                <a:sym typeface="Arial"/>
              </a:rPr>
              <a:t>Scorecard for Dear Colleague letters can be found at the top of the page, direct link: </a:t>
            </a:r>
            <a:r>
              <a:rPr lang="en-US" sz="1100" b="0" i="0" u="sng" strike="noStrike">
                <a:solidFill>
                  <a:srgbClr val="1155CC"/>
                </a:solidFill>
                <a:latin typeface="Arial"/>
                <a:ea typeface="Arial"/>
                <a:cs typeface="Arial"/>
                <a:sym typeface="Arial"/>
                <a:hlinkClick r:id="rId4">
                  <a:extLst>
                    <a:ext uri="{A12FA001-AC4F-418D-AE19-62706E023703}">
                      <ahyp:hlinkClr xmlns:ahyp="http://schemas.microsoft.com/office/drawing/2018/hyperlinkcolor" val="tx"/>
                    </a:ext>
                  </a:extLst>
                </a:hlinkClick>
              </a:rPr>
              <a:t>https://docs.google.com/spreadsheets/d/1x35soUUCN2Io0sPfBvqIdjnQ6Sa6I_31HC-HVi2MlAo/edit?usp=sharing</a:t>
            </a:r>
            <a:r>
              <a:rPr lang="en-US" sz="1100" b="0" i="0" u="none" strike="noStrike">
                <a:solidFill>
                  <a:srgbClr val="000000"/>
                </a:solidFill>
                <a:latin typeface="Arial"/>
                <a:ea typeface="Arial"/>
                <a:cs typeface="Arial"/>
                <a:sym typeface="Arial"/>
              </a:rPr>
              <a:t> </a:t>
            </a:r>
            <a:endParaRPr/>
          </a:p>
          <a:p>
            <a:pPr marL="742950" lvl="1" indent="-285750" algn="l" rtl="0">
              <a:lnSpc>
                <a:spcPct val="100000"/>
              </a:lnSpc>
              <a:spcBef>
                <a:spcPts val="0"/>
              </a:spcBef>
              <a:spcAft>
                <a:spcPts val="0"/>
              </a:spcAft>
              <a:buSzPts val="1400"/>
              <a:buFont typeface="Arial"/>
              <a:buChar char="•"/>
            </a:pPr>
            <a:r>
              <a:rPr lang="en-US" sz="1100" b="0" i="0" u="none" strike="noStrike">
                <a:solidFill>
                  <a:srgbClr val="000000"/>
                </a:solidFill>
                <a:latin typeface="Arial"/>
                <a:ea typeface="Arial"/>
                <a:cs typeface="Arial"/>
                <a:sym typeface="Arial"/>
              </a:rPr>
              <a:t>Completing forms online (share about the training coming up by RESULTS on this?)</a:t>
            </a:r>
            <a:endParaRPr/>
          </a:p>
          <a:p>
            <a:pPr marL="742950" lvl="1" indent="-285750" algn="l" rtl="0">
              <a:lnSpc>
                <a:spcPct val="100000"/>
              </a:lnSpc>
              <a:spcBef>
                <a:spcPts val="0"/>
              </a:spcBef>
              <a:spcAft>
                <a:spcPts val="0"/>
              </a:spcAft>
              <a:buSzPts val="1400"/>
              <a:buFont typeface="Arial"/>
              <a:buChar char="•"/>
            </a:pPr>
            <a:r>
              <a:rPr lang="en-US" sz="1100" b="0" i="0" u="none" strike="noStrike">
                <a:solidFill>
                  <a:srgbClr val="000000"/>
                </a:solidFill>
                <a:latin typeface="Arial"/>
                <a:ea typeface="Arial"/>
                <a:cs typeface="Arial"/>
                <a:sym typeface="Arial"/>
              </a:rPr>
              <a:t>So you can see how the money we advocate for shows up on the ground, we will hear from Susan who will share a story from her work with USAID in Madagascar</a:t>
            </a:r>
            <a:endParaRPr/>
          </a:p>
          <a:p>
            <a:pPr marL="0" lvl="0" indent="0" algn="l" rtl="0">
              <a:lnSpc>
                <a:spcPct val="115000"/>
              </a:lnSpc>
              <a:spcBef>
                <a:spcPts val="0"/>
              </a:spcBef>
              <a:spcAft>
                <a:spcPts val="0"/>
              </a:spcAft>
              <a:buSzPts val="1400"/>
              <a:buNone/>
            </a:pPr>
            <a:endParaRPr sz="1100">
              <a:latin typeface="Arial"/>
              <a:ea typeface="Arial"/>
              <a:cs typeface="Arial"/>
              <a:sym typeface="Arial"/>
            </a:endParaRPr>
          </a:p>
        </p:txBody>
      </p:sp>
      <p:sp>
        <p:nvSpPr>
          <p:cNvPr id="194" name="Google Shape;194;g1f1ec144a3f_0_15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1d9b0211098_0_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g1d9b0211098_0_5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US" sz="1100" i="0">
                <a:latin typeface="Arial"/>
                <a:ea typeface="Arial"/>
                <a:cs typeface="Arial"/>
                <a:sym typeface="Arial"/>
              </a:rPr>
              <a:t>Ken</a:t>
            </a:r>
            <a:endParaRPr i="0"/>
          </a:p>
        </p:txBody>
      </p:sp>
      <p:sp>
        <p:nvSpPr>
          <p:cNvPr id="205" name="Google Shape;205;g1d9b0211098_0_5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2defefad41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g2defefad41a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Clr>
                <a:schemeClr val="dk1"/>
              </a:buClr>
              <a:buSzPts val="1400"/>
              <a:buFont typeface="Arial"/>
              <a:buNone/>
            </a:pPr>
            <a:r>
              <a:rPr lang="en-US" i="1" dirty="0"/>
              <a:t>Ken</a:t>
            </a:r>
            <a:br>
              <a:rPr lang="en-US" i="1" dirty="0"/>
            </a:br>
            <a:br>
              <a:rPr lang="en-US" i="1" dirty="0"/>
            </a:br>
            <a:r>
              <a:rPr lang="en-US" i="1" dirty="0"/>
              <a:t>https://results.org/blog/a-promising-first-step-on-fy25-appropriations </a:t>
            </a:r>
            <a:endParaRPr dirty="0"/>
          </a:p>
          <a:p>
            <a:pPr marL="0" lvl="0" indent="0" algn="l" rtl="0">
              <a:lnSpc>
                <a:spcPct val="100000"/>
              </a:lnSpc>
              <a:spcBef>
                <a:spcPts val="0"/>
              </a:spcBef>
              <a:spcAft>
                <a:spcPts val="0"/>
              </a:spcAft>
              <a:buSzPts val="1400"/>
              <a:buNone/>
            </a:pPr>
            <a:endParaRPr i="1" dirty="0"/>
          </a:p>
          <a:p>
            <a:pPr marL="0" lvl="0" indent="0" algn="l" rtl="0">
              <a:lnSpc>
                <a:spcPct val="100000"/>
              </a:lnSpc>
              <a:spcBef>
                <a:spcPts val="0"/>
              </a:spcBef>
              <a:spcAft>
                <a:spcPts val="0"/>
              </a:spcAft>
              <a:buSzPts val="1400"/>
              <a:buNone/>
            </a:pPr>
            <a:endParaRPr i="1" dirty="0"/>
          </a:p>
        </p:txBody>
      </p:sp>
      <p:sp>
        <p:nvSpPr>
          <p:cNvPr id="217" name="Google Shape;217;g2defefad41a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11ba7f0995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11ba7f0995_0_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r>
              <a:rPr lang="en-US" i="1"/>
              <a:t>Karyne</a:t>
            </a:r>
            <a:endParaRPr/>
          </a:p>
          <a:p>
            <a:pPr marL="0" lvl="0" indent="0" algn="l" rtl="0">
              <a:lnSpc>
                <a:spcPct val="100000"/>
              </a:lnSpc>
              <a:spcBef>
                <a:spcPts val="0"/>
              </a:spcBef>
              <a:spcAft>
                <a:spcPts val="0"/>
              </a:spcAft>
              <a:buSzPts val="1400"/>
              <a:buNone/>
            </a:pPr>
            <a:endParaRPr i="1"/>
          </a:p>
          <a:p>
            <a:pPr marL="457200" lvl="0" indent="-228600" algn="l" rtl="0">
              <a:lnSpc>
                <a:spcPct val="100000"/>
              </a:lnSpc>
              <a:spcBef>
                <a:spcPts val="0"/>
              </a:spcBef>
              <a:spcAft>
                <a:spcPts val="0"/>
              </a:spcAft>
              <a:buSzPts val="1400"/>
              <a:buNone/>
            </a:pPr>
            <a:r>
              <a:rPr lang="en-US" sz="1800" b="1" i="0" u="none" strike="noStrike">
                <a:solidFill>
                  <a:srgbClr val="000000"/>
                </a:solidFill>
                <a:latin typeface="Arial"/>
                <a:ea typeface="Arial"/>
                <a:cs typeface="Arial"/>
                <a:sym typeface="Arial"/>
              </a:rPr>
              <a:t>8:30-8:35 PM:</a:t>
            </a:r>
            <a:r>
              <a:rPr lang="en-US" sz="1800" b="0" i="0" u="none" strike="noStrike">
                <a:solidFill>
                  <a:srgbClr val="000000"/>
                </a:solidFill>
                <a:latin typeface="Arial"/>
                <a:ea typeface="Arial"/>
                <a:cs typeface="Arial"/>
                <a:sym typeface="Arial"/>
              </a:rPr>
              <a:t> </a:t>
            </a:r>
            <a:r>
              <a:rPr lang="en-US" sz="1800" b="1" i="0" u="none" strike="noStrike">
                <a:solidFill>
                  <a:srgbClr val="000000"/>
                </a:solidFill>
                <a:latin typeface="Arial"/>
                <a:ea typeface="Arial"/>
                <a:cs typeface="Arial"/>
                <a:sym typeface="Arial"/>
              </a:rPr>
              <a:t>Welcome/Introductions (Leslye)</a:t>
            </a:r>
            <a:endParaRPr b="0"/>
          </a:p>
          <a:p>
            <a:pPr marL="457200" lvl="0" indent="-228600" algn="l" rtl="0">
              <a:lnSpc>
                <a:spcPct val="100000"/>
              </a:lnSpc>
              <a:spcBef>
                <a:spcPts val="0"/>
              </a:spcBef>
              <a:spcAft>
                <a:spcPts val="0"/>
              </a:spcAft>
              <a:buSzPts val="1400"/>
              <a:buFont typeface="Arial"/>
              <a:buChar char="•"/>
            </a:pPr>
            <a:r>
              <a:rPr lang="en-US" sz="1800" b="0" i="1" u="none" strike="noStrike">
                <a:solidFill>
                  <a:srgbClr val="000000"/>
                </a:solidFill>
                <a:latin typeface="Arial"/>
                <a:ea typeface="Arial"/>
                <a:cs typeface="Arial"/>
                <a:sym typeface="Arial"/>
              </a:rPr>
              <a:t>Susan &amp; Karyne can check for new names</a:t>
            </a:r>
            <a:endParaRPr sz="1800" b="0" i="0" u="none" strike="noStrike">
              <a:solidFill>
                <a:srgbClr val="000000"/>
              </a:solidFill>
              <a:latin typeface="Arial"/>
              <a:ea typeface="Arial"/>
              <a:cs typeface="Arial"/>
              <a:sym typeface="Arial"/>
            </a:endParaRPr>
          </a:p>
          <a:p>
            <a:pPr marL="457200" lvl="0" indent="-228600" algn="l" rtl="0">
              <a:lnSpc>
                <a:spcPct val="100000"/>
              </a:lnSpc>
              <a:spcBef>
                <a:spcPts val="0"/>
              </a:spcBef>
              <a:spcAft>
                <a:spcPts val="0"/>
              </a:spcAft>
              <a:buSzPts val="1400"/>
              <a:buFont typeface="Arial"/>
              <a:buChar char="•"/>
            </a:pPr>
            <a:r>
              <a:rPr lang="en-US" sz="1800" b="0" i="0" u="none" strike="noStrike">
                <a:solidFill>
                  <a:srgbClr val="000000"/>
                </a:solidFill>
                <a:latin typeface="Arial"/>
                <a:ea typeface="Arial"/>
                <a:cs typeface="Arial"/>
                <a:sym typeface="Arial"/>
              </a:rPr>
              <a:t>Welcome new folks, Please let us know in the chat where you are based. Introduce yourself since first time you are doing this.</a:t>
            </a:r>
            <a:endParaRPr/>
          </a:p>
          <a:p>
            <a:pPr marL="457200" lvl="0" indent="-228600" algn="l" rtl="0">
              <a:lnSpc>
                <a:spcPct val="100000"/>
              </a:lnSpc>
              <a:spcBef>
                <a:spcPts val="0"/>
              </a:spcBef>
              <a:spcAft>
                <a:spcPts val="0"/>
              </a:spcAft>
              <a:buSzPts val="1400"/>
              <a:buFont typeface="Arial"/>
              <a:buChar char="•"/>
            </a:pPr>
            <a:r>
              <a:rPr lang="en-US" sz="1800" b="0" i="0" u="none" strike="noStrike">
                <a:solidFill>
                  <a:srgbClr val="000000"/>
                </a:solidFill>
                <a:latin typeface="Arial"/>
                <a:ea typeface="Arial"/>
                <a:cs typeface="Arial"/>
                <a:sym typeface="Arial"/>
              </a:rPr>
              <a:t>Be sure to introduce people,  Introduce Ken and Karyne and the rest of the Advocacy team of mentors and committee –Anne Child, Sarah Leone, Joanna Distefano, Susan Wright, Leslye Heilig, Margaret Moodian</a:t>
            </a:r>
            <a:endParaRPr/>
          </a:p>
          <a:p>
            <a:pPr marL="457200" lvl="0" indent="-228600" algn="l" rtl="0">
              <a:lnSpc>
                <a:spcPct val="100000"/>
              </a:lnSpc>
              <a:spcBef>
                <a:spcPts val="0"/>
              </a:spcBef>
              <a:spcAft>
                <a:spcPts val="0"/>
              </a:spcAft>
              <a:buSzPts val="1400"/>
              <a:buFont typeface="Arial"/>
              <a:buChar char="•"/>
            </a:pPr>
            <a:r>
              <a:rPr lang="en-US" sz="1800" b="0" i="0" u="none" strike="noStrike">
                <a:solidFill>
                  <a:srgbClr val="000000"/>
                </a:solidFill>
                <a:latin typeface="Arial"/>
                <a:ea typeface="Arial"/>
                <a:cs typeface="Arial"/>
                <a:sym typeface="Arial"/>
              </a:rPr>
              <a:t>Invite new folks to introduce themselves in the chat and share about their interest in advocacy</a:t>
            </a:r>
            <a:endParaRPr/>
          </a:p>
          <a:p>
            <a:pPr marL="457200" lvl="0" indent="-228600" algn="l" rtl="0">
              <a:lnSpc>
                <a:spcPct val="100000"/>
              </a:lnSpc>
              <a:spcBef>
                <a:spcPts val="0"/>
              </a:spcBef>
              <a:spcAft>
                <a:spcPts val="0"/>
              </a:spcAft>
              <a:buSzPts val="1400"/>
              <a:buFont typeface="Arial"/>
              <a:buChar char="•"/>
            </a:pPr>
            <a:r>
              <a:rPr lang="en-US" sz="1800" b="0" i="0" u="none" strike="noStrike">
                <a:solidFill>
                  <a:srgbClr val="000000"/>
                </a:solidFill>
                <a:latin typeface="Arial"/>
                <a:ea typeface="Arial"/>
                <a:cs typeface="Arial"/>
                <a:sym typeface="Arial"/>
              </a:rPr>
              <a:t>This is a non-partisan space where we learn how to build relationships with our members of Congress to influence policy. We center ourselves around mutual respect and inclusion.</a:t>
            </a:r>
            <a:endParaRPr/>
          </a:p>
          <a:p>
            <a:pPr marL="457200" lvl="0" indent="-228600" algn="l" rtl="0">
              <a:lnSpc>
                <a:spcPct val="100000"/>
              </a:lnSpc>
              <a:spcBef>
                <a:spcPts val="0"/>
              </a:spcBef>
              <a:spcAft>
                <a:spcPts val="0"/>
              </a:spcAft>
              <a:buSzPts val="1400"/>
              <a:buFont typeface="Arial"/>
              <a:buChar char="•"/>
            </a:pPr>
            <a:r>
              <a:rPr lang="en-US" sz="1800" b="0" i="0" u="none" strike="noStrike">
                <a:solidFill>
                  <a:srgbClr val="000000"/>
                </a:solidFill>
                <a:latin typeface="Arial"/>
                <a:ea typeface="Arial"/>
                <a:cs typeface="Arial"/>
                <a:sym typeface="Arial"/>
              </a:rPr>
              <a:t>Intro to vision and values of both organizations, provide the links to full statements</a:t>
            </a:r>
            <a:endParaRPr/>
          </a:p>
          <a:p>
            <a:pPr marL="457200" lvl="0" indent="-228600" algn="l" rtl="0">
              <a:lnSpc>
                <a:spcPct val="100000"/>
              </a:lnSpc>
              <a:spcBef>
                <a:spcPts val="0"/>
              </a:spcBef>
              <a:spcAft>
                <a:spcPts val="0"/>
              </a:spcAft>
              <a:buSzPts val="1400"/>
              <a:buFont typeface="Arial"/>
              <a:buChar char="•"/>
            </a:pPr>
            <a:r>
              <a:rPr lang="en-US" sz="1800" b="0" i="0" u="none" strike="noStrike">
                <a:solidFill>
                  <a:srgbClr val="000000"/>
                </a:solidFill>
                <a:latin typeface="Arial"/>
                <a:ea typeface="Arial"/>
                <a:cs typeface="Arial"/>
                <a:sym typeface="Arial"/>
              </a:rPr>
              <a:t>Invite Rise members to learn more about RESULTS by exploring their website, and RESULTS members to do the same with Together Women Rise. Review mission/vision/anti-oppression (only feel need to read full statement if there is time, but share links in any case)</a:t>
            </a:r>
            <a:endParaRPr/>
          </a:p>
          <a:p>
            <a:pPr marL="0" lvl="0" indent="0" algn="l" rtl="0">
              <a:lnSpc>
                <a:spcPct val="100000"/>
              </a:lnSpc>
              <a:spcBef>
                <a:spcPts val="0"/>
              </a:spcBef>
              <a:spcAft>
                <a:spcPts val="0"/>
              </a:spcAft>
              <a:buSzPts val="1400"/>
              <a:buNone/>
            </a:pPr>
            <a:endParaRPr i="1"/>
          </a:p>
        </p:txBody>
      </p:sp>
      <p:sp>
        <p:nvSpPr>
          <p:cNvPr id="225" name="Google Shape;225;g211ba7f0995_0_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defefad41a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g2defefad41a_0_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Clr>
                <a:schemeClr val="dk1"/>
              </a:buClr>
              <a:buSzPts val="1400"/>
              <a:buFont typeface="Arial"/>
              <a:buNone/>
            </a:pPr>
            <a:r>
              <a:rPr lang="en-US" i="1"/>
              <a:t>Karyne</a:t>
            </a:r>
            <a:endParaRPr/>
          </a:p>
          <a:p>
            <a:pPr marL="0" lvl="0" indent="0" algn="l" rtl="0">
              <a:lnSpc>
                <a:spcPct val="100000"/>
              </a:lnSpc>
              <a:spcBef>
                <a:spcPts val="0"/>
              </a:spcBef>
              <a:spcAft>
                <a:spcPts val="0"/>
              </a:spcAft>
              <a:buSzPts val="1400"/>
              <a:buNone/>
            </a:pPr>
            <a:endParaRPr i="1"/>
          </a:p>
          <a:p>
            <a:pPr marL="457200" lvl="0" indent="-228600" algn="l" rtl="0">
              <a:lnSpc>
                <a:spcPct val="100000"/>
              </a:lnSpc>
              <a:spcBef>
                <a:spcPts val="0"/>
              </a:spcBef>
              <a:spcAft>
                <a:spcPts val="0"/>
              </a:spcAft>
              <a:buSzPts val="1400"/>
              <a:buNone/>
            </a:pPr>
            <a:r>
              <a:rPr lang="en-US" sz="1800" b="1" i="0" u="none" strike="noStrike">
                <a:solidFill>
                  <a:srgbClr val="000000"/>
                </a:solidFill>
                <a:latin typeface="Arial"/>
                <a:ea typeface="Arial"/>
                <a:cs typeface="Arial"/>
                <a:sym typeface="Arial"/>
              </a:rPr>
              <a:t>8:30-8:35 PM:</a:t>
            </a:r>
            <a:r>
              <a:rPr lang="en-US" sz="1800" b="0" i="0" u="none" strike="noStrike">
                <a:solidFill>
                  <a:srgbClr val="000000"/>
                </a:solidFill>
                <a:latin typeface="Arial"/>
                <a:ea typeface="Arial"/>
                <a:cs typeface="Arial"/>
                <a:sym typeface="Arial"/>
              </a:rPr>
              <a:t> </a:t>
            </a:r>
            <a:r>
              <a:rPr lang="en-US" sz="1800" b="1" i="0" u="none" strike="noStrike">
                <a:solidFill>
                  <a:srgbClr val="000000"/>
                </a:solidFill>
                <a:latin typeface="Arial"/>
                <a:ea typeface="Arial"/>
                <a:cs typeface="Arial"/>
                <a:sym typeface="Arial"/>
              </a:rPr>
              <a:t>Welcome/Introductions (Leslye)</a:t>
            </a:r>
            <a:endParaRPr b="0"/>
          </a:p>
          <a:p>
            <a:pPr marL="457200" lvl="0" indent="-228600" algn="l" rtl="0">
              <a:lnSpc>
                <a:spcPct val="100000"/>
              </a:lnSpc>
              <a:spcBef>
                <a:spcPts val="0"/>
              </a:spcBef>
              <a:spcAft>
                <a:spcPts val="0"/>
              </a:spcAft>
              <a:buSzPts val="1400"/>
              <a:buFont typeface="Arial"/>
              <a:buChar char="•"/>
            </a:pPr>
            <a:r>
              <a:rPr lang="en-US" sz="1800" b="0" i="1" u="none" strike="noStrike">
                <a:solidFill>
                  <a:srgbClr val="000000"/>
                </a:solidFill>
                <a:latin typeface="Arial"/>
                <a:ea typeface="Arial"/>
                <a:cs typeface="Arial"/>
                <a:sym typeface="Arial"/>
              </a:rPr>
              <a:t>Susan &amp; Karyne can check for new names</a:t>
            </a:r>
            <a:endParaRPr sz="1800" b="0" i="0" u="none" strike="noStrike">
              <a:solidFill>
                <a:srgbClr val="000000"/>
              </a:solidFill>
              <a:latin typeface="Arial"/>
              <a:ea typeface="Arial"/>
              <a:cs typeface="Arial"/>
              <a:sym typeface="Arial"/>
            </a:endParaRPr>
          </a:p>
          <a:p>
            <a:pPr marL="457200" lvl="0" indent="-228600" algn="l" rtl="0">
              <a:lnSpc>
                <a:spcPct val="100000"/>
              </a:lnSpc>
              <a:spcBef>
                <a:spcPts val="0"/>
              </a:spcBef>
              <a:spcAft>
                <a:spcPts val="0"/>
              </a:spcAft>
              <a:buSzPts val="1400"/>
              <a:buFont typeface="Arial"/>
              <a:buChar char="•"/>
            </a:pPr>
            <a:r>
              <a:rPr lang="en-US" sz="1800" b="0" i="0" u="none" strike="noStrike">
                <a:solidFill>
                  <a:srgbClr val="000000"/>
                </a:solidFill>
                <a:latin typeface="Arial"/>
                <a:ea typeface="Arial"/>
                <a:cs typeface="Arial"/>
                <a:sym typeface="Arial"/>
              </a:rPr>
              <a:t>Welcome new folks, Please let us know in the chat where you are based. Introduce yourself since first time you are doing this.</a:t>
            </a:r>
            <a:endParaRPr/>
          </a:p>
          <a:p>
            <a:pPr marL="457200" lvl="0" indent="-228600" algn="l" rtl="0">
              <a:lnSpc>
                <a:spcPct val="100000"/>
              </a:lnSpc>
              <a:spcBef>
                <a:spcPts val="0"/>
              </a:spcBef>
              <a:spcAft>
                <a:spcPts val="0"/>
              </a:spcAft>
              <a:buSzPts val="1400"/>
              <a:buFont typeface="Arial"/>
              <a:buChar char="•"/>
            </a:pPr>
            <a:r>
              <a:rPr lang="en-US" sz="1800" b="0" i="0" u="none" strike="noStrike">
                <a:solidFill>
                  <a:srgbClr val="000000"/>
                </a:solidFill>
                <a:latin typeface="Arial"/>
                <a:ea typeface="Arial"/>
                <a:cs typeface="Arial"/>
                <a:sym typeface="Arial"/>
              </a:rPr>
              <a:t>Be sure to introduce people,  Introduce Ken and Karyne and the rest of the Advocacy team of mentors and committee –Anne Child, Sarah Leone, Joanna Distefano, Susan Wright, Leslye Heilig, Margaret Moodian</a:t>
            </a:r>
            <a:endParaRPr/>
          </a:p>
          <a:p>
            <a:pPr marL="457200" lvl="0" indent="-228600" algn="l" rtl="0">
              <a:lnSpc>
                <a:spcPct val="100000"/>
              </a:lnSpc>
              <a:spcBef>
                <a:spcPts val="0"/>
              </a:spcBef>
              <a:spcAft>
                <a:spcPts val="0"/>
              </a:spcAft>
              <a:buSzPts val="1400"/>
              <a:buFont typeface="Arial"/>
              <a:buChar char="•"/>
            </a:pPr>
            <a:r>
              <a:rPr lang="en-US" sz="1800" b="0" i="0" u="none" strike="noStrike">
                <a:solidFill>
                  <a:srgbClr val="000000"/>
                </a:solidFill>
                <a:latin typeface="Arial"/>
                <a:ea typeface="Arial"/>
                <a:cs typeface="Arial"/>
                <a:sym typeface="Arial"/>
              </a:rPr>
              <a:t>Invite new folks to introduce themselves in the chat and share about their interest in advocacy</a:t>
            </a:r>
            <a:endParaRPr/>
          </a:p>
          <a:p>
            <a:pPr marL="457200" lvl="0" indent="-228600" algn="l" rtl="0">
              <a:lnSpc>
                <a:spcPct val="100000"/>
              </a:lnSpc>
              <a:spcBef>
                <a:spcPts val="0"/>
              </a:spcBef>
              <a:spcAft>
                <a:spcPts val="0"/>
              </a:spcAft>
              <a:buSzPts val="1400"/>
              <a:buFont typeface="Arial"/>
              <a:buChar char="•"/>
            </a:pPr>
            <a:r>
              <a:rPr lang="en-US" sz="1800" b="0" i="0" u="none" strike="noStrike">
                <a:solidFill>
                  <a:srgbClr val="000000"/>
                </a:solidFill>
                <a:latin typeface="Arial"/>
                <a:ea typeface="Arial"/>
                <a:cs typeface="Arial"/>
                <a:sym typeface="Arial"/>
              </a:rPr>
              <a:t>This is a non-partisan space where we learn how to build relationships with our members of Congress to influence policy. We center ourselves around mutual respect and inclusion.</a:t>
            </a:r>
            <a:endParaRPr/>
          </a:p>
          <a:p>
            <a:pPr marL="457200" lvl="0" indent="-228600" algn="l" rtl="0">
              <a:lnSpc>
                <a:spcPct val="100000"/>
              </a:lnSpc>
              <a:spcBef>
                <a:spcPts val="0"/>
              </a:spcBef>
              <a:spcAft>
                <a:spcPts val="0"/>
              </a:spcAft>
              <a:buSzPts val="1400"/>
              <a:buFont typeface="Arial"/>
              <a:buChar char="•"/>
            </a:pPr>
            <a:r>
              <a:rPr lang="en-US" sz="1800" b="0" i="0" u="none" strike="noStrike">
                <a:solidFill>
                  <a:srgbClr val="000000"/>
                </a:solidFill>
                <a:latin typeface="Arial"/>
                <a:ea typeface="Arial"/>
                <a:cs typeface="Arial"/>
                <a:sym typeface="Arial"/>
              </a:rPr>
              <a:t>Intro to vision and values of both organizations, provide the links to full statements</a:t>
            </a:r>
            <a:endParaRPr/>
          </a:p>
          <a:p>
            <a:pPr marL="457200" lvl="0" indent="-228600" algn="l" rtl="0">
              <a:lnSpc>
                <a:spcPct val="100000"/>
              </a:lnSpc>
              <a:spcBef>
                <a:spcPts val="0"/>
              </a:spcBef>
              <a:spcAft>
                <a:spcPts val="0"/>
              </a:spcAft>
              <a:buSzPts val="1400"/>
              <a:buFont typeface="Arial"/>
              <a:buChar char="•"/>
            </a:pPr>
            <a:r>
              <a:rPr lang="en-US" sz="1800" b="0" i="0" u="none" strike="noStrike">
                <a:solidFill>
                  <a:srgbClr val="000000"/>
                </a:solidFill>
                <a:latin typeface="Arial"/>
                <a:ea typeface="Arial"/>
                <a:cs typeface="Arial"/>
                <a:sym typeface="Arial"/>
              </a:rPr>
              <a:t>Invite Rise members to learn more about RESULTS by exploring their website, and RESULTS members to do the same with Together Women Rise. Review mission/vision/anti-oppression (only feel need to read full statement if there is time, but share links in any case)</a:t>
            </a:r>
            <a:endParaRPr/>
          </a:p>
          <a:p>
            <a:pPr marL="0" lvl="0" indent="0" algn="l" rtl="0">
              <a:lnSpc>
                <a:spcPct val="100000"/>
              </a:lnSpc>
              <a:spcBef>
                <a:spcPts val="0"/>
              </a:spcBef>
              <a:spcAft>
                <a:spcPts val="0"/>
              </a:spcAft>
              <a:buSzPts val="1400"/>
              <a:buNone/>
            </a:pPr>
            <a:endParaRPr i="1"/>
          </a:p>
        </p:txBody>
      </p:sp>
      <p:sp>
        <p:nvSpPr>
          <p:cNvPr id="233" name="Google Shape;233;g2defefad41a_0_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3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69"/>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0"/>
        <p:cNvGrpSpPr/>
        <p:nvPr/>
      </p:nvGrpSpPr>
      <p:grpSpPr>
        <a:xfrm>
          <a:off x="0" y="0"/>
          <a:ext cx="0" cy="0"/>
          <a:chOff x="0" y="0"/>
          <a:chExt cx="0" cy="0"/>
        </a:xfrm>
      </p:grpSpPr>
      <p:sp>
        <p:nvSpPr>
          <p:cNvPr id="71" name="Google Shape;71;p38"/>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8"/>
          <p:cNvSpPr txBox="1">
            <a:spLocks noGrp="1"/>
          </p:cNvSpPr>
          <p:nvPr>
            <p:ph type="body" idx="1"/>
          </p:nvPr>
        </p:nvSpPr>
        <p:spPr>
          <a:xfrm>
            <a:off x="3575050" y="204788"/>
            <a:ext cx="4235450" cy="4389835"/>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o"/>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o"/>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73" name="Google Shape;73;p38"/>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74" name="Google Shape;74;p3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3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6"/>
        <p:cNvGrpSpPr/>
        <p:nvPr/>
      </p:nvGrpSpPr>
      <p:grpSpPr>
        <a:xfrm>
          <a:off x="0" y="0"/>
          <a:ext cx="0" cy="0"/>
          <a:chOff x="0" y="0"/>
          <a:chExt cx="0" cy="0"/>
        </a:xfrm>
      </p:grpSpPr>
      <p:sp>
        <p:nvSpPr>
          <p:cNvPr id="77" name="Google Shape;77;p39"/>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9"/>
          <p:cNvSpPr>
            <a:spLocks noGrp="1"/>
          </p:cNvSpPr>
          <p:nvPr>
            <p:ph type="pic" idx="2"/>
          </p:nvPr>
        </p:nvSpPr>
        <p:spPr>
          <a:xfrm>
            <a:off x="1792288" y="459581"/>
            <a:ext cx="5486400" cy="3086100"/>
          </a:xfrm>
          <a:prstGeom prst="rect">
            <a:avLst/>
          </a:prstGeom>
          <a:noFill/>
          <a:ln>
            <a:noFill/>
          </a:ln>
        </p:spPr>
      </p:sp>
      <p:sp>
        <p:nvSpPr>
          <p:cNvPr id="79" name="Google Shape;79;p39"/>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80" name="Google Shape;80;p3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3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2"/>
        <p:cNvGrpSpPr/>
        <p:nvPr/>
      </p:nvGrpSpPr>
      <p:grpSpPr>
        <a:xfrm>
          <a:off x="0" y="0"/>
          <a:ext cx="0" cy="0"/>
          <a:chOff x="0" y="0"/>
          <a:chExt cx="0" cy="0"/>
        </a:xfrm>
      </p:grpSpPr>
      <p:sp>
        <p:nvSpPr>
          <p:cNvPr id="83" name="Google Shape;83;p40"/>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40"/>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5" name="Google Shape;85;p4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4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7"/>
        <p:cNvGrpSpPr/>
        <p:nvPr/>
      </p:nvGrpSpPr>
      <p:grpSpPr>
        <a:xfrm>
          <a:off x="0" y="0"/>
          <a:ext cx="0" cy="0"/>
          <a:chOff x="0" y="0"/>
          <a:chExt cx="0" cy="0"/>
        </a:xfrm>
      </p:grpSpPr>
      <p:sp>
        <p:nvSpPr>
          <p:cNvPr id="88" name="Google Shape;88;p41"/>
          <p:cNvSpPr txBox="1">
            <a:spLocks noGrp="1"/>
          </p:cNvSpPr>
          <p:nvPr>
            <p:ph type="title"/>
          </p:nvPr>
        </p:nvSpPr>
        <p:spPr>
          <a:xfrm rot="5400000">
            <a:off x="5016557" y="1818822"/>
            <a:ext cx="4388644" cy="1162957"/>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41"/>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0" name="Google Shape;90;p4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4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2" name="Google Shape;92;p4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4"/>
        <p:cNvGrpSpPr/>
        <p:nvPr/>
      </p:nvGrpSpPr>
      <p:grpSpPr>
        <a:xfrm>
          <a:off x="0" y="0"/>
          <a:ext cx="0" cy="0"/>
          <a:chOff x="0" y="0"/>
          <a:chExt cx="0" cy="0"/>
        </a:xfrm>
      </p:grpSpPr>
      <p:sp>
        <p:nvSpPr>
          <p:cNvPr id="185" name="Google Shape;185;g1dc84acdb8d_0_93"/>
          <p:cNvSpPr txBox="1">
            <a:spLocks noGrp="1"/>
          </p:cNvSpPr>
          <p:nvPr>
            <p:ph type="ctrTitle"/>
          </p:nvPr>
        </p:nvSpPr>
        <p:spPr>
          <a:xfrm>
            <a:off x="685800" y="1597820"/>
            <a:ext cx="7772400" cy="11025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6" name="Google Shape;186;g1dc84acdb8d_0_93"/>
          <p:cNvSpPr txBox="1">
            <a:spLocks noGrp="1"/>
          </p:cNvSpPr>
          <p:nvPr>
            <p:ph type="subTitle" idx="1"/>
          </p:nvPr>
        </p:nvSpPr>
        <p:spPr>
          <a:xfrm>
            <a:off x="1371600" y="2914650"/>
            <a:ext cx="6400800" cy="1314600"/>
          </a:xfrm>
          <a:prstGeom prst="rect">
            <a:avLst/>
          </a:prstGeom>
          <a:noFill/>
          <a:ln>
            <a:noFill/>
          </a:ln>
        </p:spPr>
        <p:txBody>
          <a:bodyPr spcFirstLastPara="1" wrap="square" lIns="91425" tIns="45700" rIns="91425" bIns="45700" anchor="t" anchorCtr="0">
            <a:normAutofit/>
          </a:bodyPr>
          <a:lstStyle>
            <a:lvl1pPr lvl="0" algn="ctr" rtl="0">
              <a:spcBef>
                <a:spcPts val="853"/>
              </a:spcBef>
              <a:spcAft>
                <a:spcPts val="0"/>
              </a:spcAft>
              <a:buClr>
                <a:srgbClr val="888888"/>
              </a:buClr>
              <a:buSzPts val="4267"/>
              <a:buNone/>
              <a:defRPr>
                <a:solidFill>
                  <a:srgbClr val="888888"/>
                </a:solidFill>
              </a:defRPr>
            </a:lvl1pPr>
            <a:lvl2pPr lvl="1" algn="ctr" rtl="0">
              <a:spcBef>
                <a:spcPts val="747"/>
              </a:spcBef>
              <a:spcAft>
                <a:spcPts val="0"/>
              </a:spcAft>
              <a:buClr>
                <a:srgbClr val="888888"/>
              </a:buClr>
              <a:buSzPts val="3733"/>
              <a:buNone/>
              <a:defRPr>
                <a:solidFill>
                  <a:srgbClr val="888888"/>
                </a:solidFill>
              </a:defRPr>
            </a:lvl2pPr>
            <a:lvl3pPr lvl="2" algn="ctr" rtl="0">
              <a:spcBef>
                <a:spcPts val="640"/>
              </a:spcBef>
              <a:spcAft>
                <a:spcPts val="0"/>
              </a:spcAft>
              <a:buClr>
                <a:srgbClr val="888888"/>
              </a:buClr>
              <a:buSzPts val="3200"/>
              <a:buNone/>
              <a:defRPr>
                <a:solidFill>
                  <a:srgbClr val="888888"/>
                </a:solidFill>
              </a:defRPr>
            </a:lvl3pPr>
            <a:lvl4pPr lvl="3" algn="ctr" rtl="0">
              <a:spcBef>
                <a:spcPts val="533"/>
              </a:spcBef>
              <a:spcAft>
                <a:spcPts val="0"/>
              </a:spcAft>
              <a:buClr>
                <a:srgbClr val="888888"/>
              </a:buClr>
              <a:buSzPts val="2667"/>
              <a:buNone/>
              <a:defRPr>
                <a:solidFill>
                  <a:srgbClr val="888888"/>
                </a:solidFill>
              </a:defRPr>
            </a:lvl4pPr>
            <a:lvl5pPr lvl="4" algn="ctr" rtl="0">
              <a:spcBef>
                <a:spcPts val="533"/>
              </a:spcBef>
              <a:spcAft>
                <a:spcPts val="0"/>
              </a:spcAft>
              <a:buClr>
                <a:srgbClr val="888888"/>
              </a:buClr>
              <a:buSzPts val="2667"/>
              <a:buNone/>
              <a:defRPr>
                <a:solidFill>
                  <a:srgbClr val="888888"/>
                </a:solidFill>
              </a:defRPr>
            </a:lvl5pPr>
            <a:lvl6pPr lvl="5" algn="ctr" rtl="0">
              <a:spcBef>
                <a:spcPts val="533"/>
              </a:spcBef>
              <a:spcAft>
                <a:spcPts val="0"/>
              </a:spcAft>
              <a:buClr>
                <a:srgbClr val="888888"/>
              </a:buClr>
              <a:buSzPts val="2667"/>
              <a:buNone/>
              <a:defRPr>
                <a:solidFill>
                  <a:srgbClr val="888888"/>
                </a:solidFill>
              </a:defRPr>
            </a:lvl6pPr>
            <a:lvl7pPr lvl="6" algn="ctr" rtl="0">
              <a:spcBef>
                <a:spcPts val="533"/>
              </a:spcBef>
              <a:spcAft>
                <a:spcPts val="0"/>
              </a:spcAft>
              <a:buClr>
                <a:srgbClr val="888888"/>
              </a:buClr>
              <a:buSzPts val="2667"/>
              <a:buNone/>
              <a:defRPr>
                <a:solidFill>
                  <a:srgbClr val="888888"/>
                </a:solidFill>
              </a:defRPr>
            </a:lvl7pPr>
            <a:lvl8pPr lvl="7" algn="ctr" rtl="0">
              <a:spcBef>
                <a:spcPts val="533"/>
              </a:spcBef>
              <a:spcAft>
                <a:spcPts val="0"/>
              </a:spcAft>
              <a:buClr>
                <a:srgbClr val="888888"/>
              </a:buClr>
              <a:buSzPts val="2667"/>
              <a:buNone/>
              <a:defRPr>
                <a:solidFill>
                  <a:srgbClr val="888888"/>
                </a:solidFill>
              </a:defRPr>
            </a:lvl8pPr>
            <a:lvl9pPr lvl="8" algn="ctr" rtl="0">
              <a:spcBef>
                <a:spcPts val="533"/>
              </a:spcBef>
              <a:spcAft>
                <a:spcPts val="0"/>
              </a:spcAft>
              <a:buClr>
                <a:srgbClr val="888888"/>
              </a:buClr>
              <a:buSzPts val="2667"/>
              <a:buNone/>
              <a:defRPr>
                <a:solidFill>
                  <a:srgbClr val="888888"/>
                </a:solidFill>
              </a:defRPr>
            </a:lvl9pPr>
          </a:lstStyle>
          <a:p>
            <a:endParaRPr/>
          </a:p>
        </p:txBody>
      </p:sp>
      <p:sp>
        <p:nvSpPr>
          <p:cNvPr id="187" name="Google Shape;187;g1dc84acdb8d_0_93"/>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8" name="Google Shape;188;g1dc84acdb8d_0_93"/>
          <p:cNvSpPr txBox="1">
            <a:spLocks noGrp="1"/>
          </p:cNvSpPr>
          <p:nvPr>
            <p:ph type="sldNum" idx="12"/>
          </p:nvPr>
        </p:nvSpPr>
        <p:spPr>
          <a:xfrm>
            <a:off x="0" y="0"/>
            <a:ext cx="457200" cy="273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97"/>
        <p:cNvGrpSpPr/>
        <p:nvPr/>
      </p:nvGrpSpPr>
      <p:grpSpPr>
        <a:xfrm>
          <a:off x="0" y="0"/>
          <a:ext cx="0" cy="0"/>
          <a:chOff x="0" y="0"/>
          <a:chExt cx="0" cy="0"/>
        </a:xfrm>
      </p:grpSpPr>
      <p:sp>
        <p:nvSpPr>
          <p:cNvPr id="198" name="Google Shape;198;g1dc84acdb8d_0_106"/>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9" name="Google Shape;199;g1dc84acdb8d_0_106"/>
          <p:cNvSpPr txBox="1">
            <a:spLocks noGrp="1"/>
          </p:cNvSpPr>
          <p:nvPr>
            <p:ph type="body" idx="1"/>
          </p:nvPr>
        </p:nvSpPr>
        <p:spPr>
          <a:xfrm>
            <a:off x="457200" y="1200151"/>
            <a:ext cx="4038600" cy="3394500"/>
          </a:xfrm>
          <a:prstGeom prst="rect">
            <a:avLst/>
          </a:prstGeom>
          <a:noFill/>
          <a:ln>
            <a:noFill/>
          </a:ln>
        </p:spPr>
        <p:txBody>
          <a:bodyPr spcFirstLastPara="1" wrap="square" lIns="91425" tIns="45700" rIns="91425" bIns="45700" anchor="t" anchorCtr="0">
            <a:normAutofit/>
          </a:bodyPr>
          <a:lstStyle>
            <a:lvl1pPr marL="457200" lvl="0" indent="-406400" algn="l" rtl="0">
              <a:spcBef>
                <a:spcPts val="560"/>
              </a:spcBef>
              <a:spcAft>
                <a:spcPts val="0"/>
              </a:spcAft>
              <a:buClr>
                <a:schemeClr val="dk1"/>
              </a:buClr>
              <a:buSzPts val="2800"/>
              <a:buChar char="•"/>
              <a:defRPr sz="2800"/>
            </a:lvl1pPr>
            <a:lvl2pPr marL="914400" lvl="1" indent="-381000" algn="l" rtl="0">
              <a:spcBef>
                <a:spcPts val="480"/>
              </a:spcBef>
              <a:spcAft>
                <a:spcPts val="0"/>
              </a:spcAft>
              <a:buClr>
                <a:schemeClr val="dk1"/>
              </a:buClr>
              <a:buSzPts val="2400"/>
              <a:buChar char="o"/>
              <a:defRPr sz="2400"/>
            </a:lvl2pPr>
            <a:lvl3pPr marL="1371600" lvl="2" indent="-355600" algn="l" rtl="0">
              <a:spcBef>
                <a:spcPts val="400"/>
              </a:spcBef>
              <a:spcAft>
                <a:spcPts val="0"/>
              </a:spcAft>
              <a:buClr>
                <a:schemeClr val="dk1"/>
              </a:buClr>
              <a:buSzPts val="2000"/>
              <a:buChar char="▪"/>
              <a:defRPr sz="2000"/>
            </a:lvl3pPr>
            <a:lvl4pPr marL="1828800" lvl="3" indent="-342900" algn="l" rtl="0">
              <a:spcBef>
                <a:spcPts val="360"/>
              </a:spcBef>
              <a:spcAft>
                <a:spcPts val="0"/>
              </a:spcAft>
              <a:buClr>
                <a:schemeClr val="dk1"/>
              </a:buClr>
              <a:buSzPts val="1800"/>
              <a:buChar char="•"/>
              <a:defRPr sz="1800"/>
            </a:lvl4pPr>
            <a:lvl5pPr marL="2286000" lvl="4" indent="-342900" algn="l" rtl="0">
              <a:spcBef>
                <a:spcPts val="360"/>
              </a:spcBef>
              <a:spcAft>
                <a:spcPts val="0"/>
              </a:spcAft>
              <a:buClr>
                <a:schemeClr val="dk1"/>
              </a:buClr>
              <a:buSzPts val="1800"/>
              <a:buChar char="o"/>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200" name="Google Shape;200;g1dc84acdb8d_0_106"/>
          <p:cNvSpPr txBox="1">
            <a:spLocks noGrp="1"/>
          </p:cNvSpPr>
          <p:nvPr>
            <p:ph type="body" idx="2"/>
          </p:nvPr>
        </p:nvSpPr>
        <p:spPr>
          <a:xfrm>
            <a:off x="4648200" y="1200151"/>
            <a:ext cx="4038600" cy="3394500"/>
          </a:xfrm>
          <a:prstGeom prst="rect">
            <a:avLst/>
          </a:prstGeom>
          <a:noFill/>
          <a:ln>
            <a:noFill/>
          </a:ln>
        </p:spPr>
        <p:txBody>
          <a:bodyPr spcFirstLastPara="1" wrap="square" lIns="91425" tIns="45700" rIns="91425" bIns="45700" anchor="t" anchorCtr="0">
            <a:normAutofit/>
          </a:bodyPr>
          <a:lstStyle>
            <a:lvl1pPr marL="457200" lvl="0" indent="-406400" algn="l" rtl="0">
              <a:spcBef>
                <a:spcPts val="560"/>
              </a:spcBef>
              <a:spcAft>
                <a:spcPts val="0"/>
              </a:spcAft>
              <a:buClr>
                <a:schemeClr val="dk1"/>
              </a:buClr>
              <a:buSzPts val="2800"/>
              <a:buChar char="•"/>
              <a:defRPr sz="2800"/>
            </a:lvl1pPr>
            <a:lvl2pPr marL="914400" lvl="1" indent="-381000" algn="l" rtl="0">
              <a:spcBef>
                <a:spcPts val="480"/>
              </a:spcBef>
              <a:spcAft>
                <a:spcPts val="0"/>
              </a:spcAft>
              <a:buClr>
                <a:schemeClr val="dk1"/>
              </a:buClr>
              <a:buSzPts val="2400"/>
              <a:buChar char="o"/>
              <a:defRPr sz="2400"/>
            </a:lvl2pPr>
            <a:lvl3pPr marL="1371600" lvl="2" indent="-355600" algn="l" rtl="0">
              <a:spcBef>
                <a:spcPts val="400"/>
              </a:spcBef>
              <a:spcAft>
                <a:spcPts val="0"/>
              </a:spcAft>
              <a:buClr>
                <a:schemeClr val="dk1"/>
              </a:buClr>
              <a:buSzPts val="2000"/>
              <a:buChar char="▪"/>
              <a:defRPr sz="2000"/>
            </a:lvl3pPr>
            <a:lvl4pPr marL="1828800" lvl="3" indent="-342900" algn="l" rtl="0">
              <a:spcBef>
                <a:spcPts val="360"/>
              </a:spcBef>
              <a:spcAft>
                <a:spcPts val="0"/>
              </a:spcAft>
              <a:buClr>
                <a:schemeClr val="dk1"/>
              </a:buClr>
              <a:buSzPts val="1800"/>
              <a:buChar char="•"/>
              <a:defRPr sz="1800"/>
            </a:lvl4pPr>
            <a:lvl5pPr marL="2286000" lvl="4" indent="-342900" algn="l" rtl="0">
              <a:spcBef>
                <a:spcPts val="360"/>
              </a:spcBef>
              <a:spcAft>
                <a:spcPts val="0"/>
              </a:spcAft>
              <a:buClr>
                <a:schemeClr val="dk1"/>
              </a:buClr>
              <a:buSzPts val="1800"/>
              <a:buChar char="o"/>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201" name="Google Shape;201;g1dc84acdb8d_0_106"/>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2" name="Google Shape;202;g1dc84acdb8d_0_106"/>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03"/>
        <p:cNvGrpSpPr/>
        <p:nvPr/>
      </p:nvGrpSpPr>
      <p:grpSpPr>
        <a:xfrm>
          <a:off x="0" y="0"/>
          <a:ext cx="0" cy="0"/>
          <a:chOff x="0" y="0"/>
          <a:chExt cx="0" cy="0"/>
        </a:xfrm>
      </p:grpSpPr>
      <p:sp>
        <p:nvSpPr>
          <p:cNvPr id="204" name="Google Shape;204;g1dc84acdb8d_0_112"/>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5867"/>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5" name="Google Shape;205;g1dc84acdb8d_0_112"/>
          <p:cNvSpPr txBox="1">
            <a:spLocks noGrp="1"/>
          </p:cNvSpPr>
          <p:nvPr>
            <p:ph type="body" idx="1"/>
          </p:nvPr>
        </p:nvSpPr>
        <p:spPr>
          <a:xfrm>
            <a:off x="457200" y="1151335"/>
            <a:ext cx="4040100" cy="479700"/>
          </a:xfrm>
          <a:prstGeom prst="rect">
            <a:avLst/>
          </a:prstGeom>
          <a:noFill/>
          <a:ln>
            <a:noFill/>
          </a:ln>
        </p:spPr>
        <p:txBody>
          <a:bodyPr spcFirstLastPara="1" wrap="square" lIns="91425" tIns="45700" rIns="91425" bIns="45700" anchor="b" anchorCtr="0">
            <a:normAutofit/>
          </a:bodyPr>
          <a:lstStyle>
            <a:lvl1pPr marL="457200" lvl="0" indent="-228600" algn="l" rtl="0">
              <a:spcBef>
                <a:spcPts val="480"/>
              </a:spcBef>
              <a:spcAft>
                <a:spcPts val="0"/>
              </a:spcAft>
              <a:buClr>
                <a:schemeClr val="dk1"/>
              </a:buClr>
              <a:buSzPts val="2400"/>
              <a:buNone/>
              <a:defRPr sz="2400" b="1"/>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206" name="Google Shape;206;g1dc84acdb8d_0_112"/>
          <p:cNvSpPr txBox="1">
            <a:spLocks noGrp="1"/>
          </p:cNvSpPr>
          <p:nvPr>
            <p:ph type="body" idx="2"/>
          </p:nvPr>
        </p:nvSpPr>
        <p:spPr>
          <a:xfrm>
            <a:off x="457200" y="1631156"/>
            <a:ext cx="4040100" cy="2963400"/>
          </a:xfrm>
          <a:prstGeom prst="rect">
            <a:avLst/>
          </a:prstGeom>
          <a:noFill/>
          <a:ln>
            <a:noFill/>
          </a:ln>
        </p:spPr>
        <p:txBody>
          <a:bodyPr spcFirstLastPara="1" wrap="square" lIns="91425" tIns="45700" rIns="91425" bIns="45700" anchor="t" anchorCtr="0">
            <a:normAutofit/>
          </a:bodyPr>
          <a:lstStyle>
            <a:lvl1pPr marL="457200" lvl="0" indent="-381000" algn="l" rtl="0">
              <a:spcBef>
                <a:spcPts val="480"/>
              </a:spcBef>
              <a:spcAft>
                <a:spcPts val="0"/>
              </a:spcAft>
              <a:buClr>
                <a:schemeClr val="dk1"/>
              </a:buClr>
              <a:buSzPts val="2400"/>
              <a:buChar char="•"/>
              <a:defRPr sz="2400"/>
            </a:lvl1pPr>
            <a:lvl2pPr marL="914400" lvl="1" indent="-355600" algn="l" rtl="0">
              <a:spcBef>
                <a:spcPts val="400"/>
              </a:spcBef>
              <a:spcAft>
                <a:spcPts val="0"/>
              </a:spcAft>
              <a:buClr>
                <a:schemeClr val="dk1"/>
              </a:buClr>
              <a:buSzPts val="2000"/>
              <a:buChar char="o"/>
              <a:defRPr sz="2000"/>
            </a:lvl2pPr>
            <a:lvl3pPr marL="1371600" lvl="2" indent="-342900" algn="l" rtl="0">
              <a:spcBef>
                <a:spcPts val="360"/>
              </a:spcBef>
              <a:spcAft>
                <a:spcPts val="0"/>
              </a:spcAft>
              <a:buClr>
                <a:schemeClr val="dk1"/>
              </a:buClr>
              <a:buSzPts val="1800"/>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o"/>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207" name="Google Shape;207;g1dc84acdb8d_0_112"/>
          <p:cNvSpPr txBox="1">
            <a:spLocks noGrp="1"/>
          </p:cNvSpPr>
          <p:nvPr>
            <p:ph type="body" idx="3"/>
          </p:nvPr>
        </p:nvSpPr>
        <p:spPr>
          <a:xfrm>
            <a:off x="4645027" y="1151335"/>
            <a:ext cx="4041900" cy="479700"/>
          </a:xfrm>
          <a:prstGeom prst="rect">
            <a:avLst/>
          </a:prstGeom>
          <a:noFill/>
          <a:ln>
            <a:noFill/>
          </a:ln>
        </p:spPr>
        <p:txBody>
          <a:bodyPr spcFirstLastPara="1" wrap="square" lIns="91425" tIns="45700" rIns="91425" bIns="45700" anchor="b" anchorCtr="0">
            <a:normAutofit/>
          </a:bodyPr>
          <a:lstStyle>
            <a:lvl1pPr marL="457200" lvl="0" indent="-228600" algn="l" rtl="0">
              <a:spcBef>
                <a:spcPts val="480"/>
              </a:spcBef>
              <a:spcAft>
                <a:spcPts val="0"/>
              </a:spcAft>
              <a:buClr>
                <a:schemeClr val="dk1"/>
              </a:buClr>
              <a:buSzPts val="2400"/>
              <a:buNone/>
              <a:defRPr sz="2400" b="1"/>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208" name="Google Shape;208;g1dc84acdb8d_0_112"/>
          <p:cNvSpPr txBox="1">
            <a:spLocks noGrp="1"/>
          </p:cNvSpPr>
          <p:nvPr>
            <p:ph type="body" idx="4"/>
          </p:nvPr>
        </p:nvSpPr>
        <p:spPr>
          <a:xfrm>
            <a:off x="4645027" y="1631156"/>
            <a:ext cx="4041900" cy="2963400"/>
          </a:xfrm>
          <a:prstGeom prst="rect">
            <a:avLst/>
          </a:prstGeom>
          <a:noFill/>
          <a:ln>
            <a:noFill/>
          </a:ln>
        </p:spPr>
        <p:txBody>
          <a:bodyPr spcFirstLastPara="1" wrap="square" lIns="91425" tIns="45700" rIns="91425" bIns="45700" anchor="t" anchorCtr="0">
            <a:normAutofit/>
          </a:bodyPr>
          <a:lstStyle>
            <a:lvl1pPr marL="457200" lvl="0" indent="-381000" algn="l" rtl="0">
              <a:spcBef>
                <a:spcPts val="480"/>
              </a:spcBef>
              <a:spcAft>
                <a:spcPts val="0"/>
              </a:spcAft>
              <a:buClr>
                <a:schemeClr val="dk1"/>
              </a:buClr>
              <a:buSzPts val="2400"/>
              <a:buChar char="•"/>
              <a:defRPr sz="2400"/>
            </a:lvl1pPr>
            <a:lvl2pPr marL="914400" lvl="1" indent="-355600" algn="l" rtl="0">
              <a:spcBef>
                <a:spcPts val="400"/>
              </a:spcBef>
              <a:spcAft>
                <a:spcPts val="0"/>
              </a:spcAft>
              <a:buClr>
                <a:schemeClr val="dk1"/>
              </a:buClr>
              <a:buSzPts val="2000"/>
              <a:buChar char="o"/>
              <a:defRPr sz="2000"/>
            </a:lvl2pPr>
            <a:lvl3pPr marL="1371600" lvl="2" indent="-342900" algn="l" rtl="0">
              <a:spcBef>
                <a:spcPts val="360"/>
              </a:spcBef>
              <a:spcAft>
                <a:spcPts val="0"/>
              </a:spcAft>
              <a:buClr>
                <a:schemeClr val="dk1"/>
              </a:buClr>
              <a:buSzPts val="1800"/>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o"/>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209" name="Google Shape;209;g1dc84acdb8d_0_112"/>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0" name="Google Shape;210;g1dc84acdb8d_0_112"/>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1"/>
        <p:cNvGrpSpPr/>
        <p:nvPr/>
      </p:nvGrpSpPr>
      <p:grpSpPr>
        <a:xfrm>
          <a:off x="0" y="0"/>
          <a:ext cx="0" cy="0"/>
          <a:chOff x="0" y="0"/>
          <a:chExt cx="0" cy="0"/>
        </a:xfrm>
      </p:grpSpPr>
      <p:sp>
        <p:nvSpPr>
          <p:cNvPr id="212" name="Google Shape;212;g1dc84acdb8d_0_120"/>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3" name="Google Shape;213;g1dc84acdb8d_0_120"/>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4" name="Google Shape;214;g1dc84acdb8d_0_120"/>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5"/>
        <p:cNvGrpSpPr/>
        <p:nvPr/>
      </p:nvGrpSpPr>
      <p:grpSpPr>
        <a:xfrm>
          <a:off x="0" y="0"/>
          <a:ext cx="0" cy="0"/>
          <a:chOff x="0" y="0"/>
          <a:chExt cx="0" cy="0"/>
        </a:xfrm>
      </p:grpSpPr>
      <p:sp>
        <p:nvSpPr>
          <p:cNvPr id="216" name="Google Shape;216;g1dc84acdb8d_0_124"/>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7" name="Google Shape;217;g1dc84acdb8d_0_124"/>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
        <p:cNvGrpSpPr/>
        <p:nvPr/>
      </p:nvGrpSpPr>
      <p:grpSpPr>
        <a:xfrm>
          <a:off x="0" y="0"/>
          <a:ext cx="0" cy="0"/>
          <a:chOff x="0" y="0"/>
          <a:chExt cx="0" cy="0"/>
        </a:xfrm>
      </p:grpSpPr>
      <p:sp>
        <p:nvSpPr>
          <p:cNvPr id="19" name="Google Shape;19;p31"/>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1"/>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1" name="Google Shape;21;p3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18"/>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19"/>
        <p:cNvGrpSpPr/>
        <p:nvPr/>
      </p:nvGrpSpPr>
      <p:grpSpPr>
        <a:xfrm>
          <a:off x="0" y="0"/>
          <a:ext cx="0" cy="0"/>
          <a:chOff x="0" y="0"/>
          <a:chExt cx="0" cy="0"/>
        </a:xfrm>
      </p:grpSpPr>
      <p:sp>
        <p:nvSpPr>
          <p:cNvPr id="220" name="Google Shape;220;g1dc84acdb8d_0_128"/>
          <p:cNvSpPr txBox="1">
            <a:spLocks noGrp="1"/>
          </p:cNvSpPr>
          <p:nvPr>
            <p:ph type="title"/>
          </p:nvPr>
        </p:nvSpPr>
        <p:spPr>
          <a:xfrm>
            <a:off x="457202" y="204787"/>
            <a:ext cx="3008400" cy="8715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Clr>
                <a:schemeClr val="dk1"/>
              </a:buClr>
              <a:buSzPts val="2000"/>
              <a:buFont typeface="Calibri"/>
              <a:buNone/>
              <a:defRPr sz="2000"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1" name="Google Shape;221;g1dc84acdb8d_0_128"/>
          <p:cNvSpPr txBox="1">
            <a:spLocks noGrp="1"/>
          </p:cNvSpPr>
          <p:nvPr>
            <p:ph type="body" idx="1"/>
          </p:nvPr>
        </p:nvSpPr>
        <p:spPr>
          <a:xfrm>
            <a:off x="3575050" y="204789"/>
            <a:ext cx="4235400" cy="4389900"/>
          </a:xfrm>
          <a:prstGeom prst="rect">
            <a:avLst/>
          </a:prstGeom>
          <a:noFill/>
          <a:ln>
            <a:noFill/>
          </a:ln>
        </p:spPr>
        <p:txBody>
          <a:bodyPr spcFirstLastPara="1" wrap="square" lIns="91425" tIns="45700" rIns="91425" bIns="45700" anchor="t" anchorCtr="0">
            <a:normAutofit/>
          </a:bodyPr>
          <a:lstStyle>
            <a:lvl1pPr marL="457200" lvl="0" indent="-431800" algn="l" rtl="0">
              <a:spcBef>
                <a:spcPts val="640"/>
              </a:spcBef>
              <a:spcAft>
                <a:spcPts val="0"/>
              </a:spcAft>
              <a:buClr>
                <a:schemeClr val="dk1"/>
              </a:buClr>
              <a:buSzPts val="3200"/>
              <a:buChar char="•"/>
              <a:defRPr sz="3200"/>
            </a:lvl1pPr>
            <a:lvl2pPr marL="914400" lvl="1" indent="-406400" algn="l" rtl="0">
              <a:spcBef>
                <a:spcPts val="560"/>
              </a:spcBef>
              <a:spcAft>
                <a:spcPts val="0"/>
              </a:spcAft>
              <a:buClr>
                <a:schemeClr val="dk1"/>
              </a:buClr>
              <a:buSzPts val="2800"/>
              <a:buChar char="o"/>
              <a:defRPr sz="2800"/>
            </a:lvl2pPr>
            <a:lvl3pPr marL="1371600" lvl="2" indent="-381000" algn="l" rtl="0">
              <a:spcBef>
                <a:spcPts val="480"/>
              </a:spcBef>
              <a:spcAft>
                <a:spcPts val="0"/>
              </a:spcAft>
              <a:buClr>
                <a:schemeClr val="dk1"/>
              </a:buClr>
              <a:buSzPts val="2400"/>
              <a:buChar char="▪"/>
              <a:defRPr sz="2400"/>
            </a:lvl3pPr>
            <a:lvl4pPr marL="1828800" lvl="3" indent="-355600" algn="l" rtl="0">
              <a:spcBef>
                <a:spcPts val="400"/>
              </a:spcBef>
              <a:spcAft>
                <a:spcPts val="0"/>
              </a:spcAft>
              <a:buClr>
                <a:schemeClr val="dk1"/>
              </a:buClr>
              <a:buSzPts val="2000"/>
              <a:buChar char="•"/>
              <a:defRPr sz="2000"/>
            </a:lvl4pPr>
            <a:lvl5pPr marL="2286000" lvl="4" indent="-355600" algn="l" rtl="0">
              <a:spcBef>
                <a:spcPts val="400"/>
              </a:spcBef>
              <a:spcAft>
                <a:spcPts val="0"/>
              </a:spcAft>
              <a:buClr>
                <a:schemeClr val="dk1"/>
              </a:buClr>
              <a:buSzPts val="2000"/>
              <a:buChar char="o"/>
              <a:defRPr sz="2000"/>
            </a:lvl5pPr>
            <a:lvl6pPr marL="2743200" lvl="5" indent="-355600" algn="l" rtl="0">
              <a:spcBef>
                <a:spcPts val="400"/>
              </a:spcBef>
              <a:spcAft>
                <a:spcPts val="0"/>
              </a:spcAft>
              <a:buClr>
                <a:schemeClr val="dk1"/>
              </a:buClr>
              <a:buSzPts val="2000"/>
              <a:buChar char="•"/>
              <a:defRPr sz="2000"/>
            </a:lvl6pPr>
            <a:lvl7pPr marL="3200400" lvl="6" indent="-355600" algn="l" rtl="0">
              <a:spcBef>
                <a:spcPts val="400"/>
              </a:spcBef>
              <a:spcAft>
                <a:spcPts val="0"/>
              </a:spcAft>
              <a:buClr>
                <a:schemeClr val="dk1"/>
              </a:buClr>
              <a:buSzPts val="2000"/>
              <a:buChar char="•"/>
              <a:defRPr sz="2000"/>
            </a:lvl7pPr>
            <a:lvl8pPr marL="3657600" lvl="7" indent="-355600" algn="l" rtl="0">
              <a:spcBef>
                <a:spcPts val="400"/>
              </a:spcBef>
              <a:spcAft>
                <a:spcPts val="0"/>
              </a:spcAft>
              <a:buClr>
                <a:schemeClr val="dk1"/>
              </a:buClr>
              <a:buSzPts val="2000"/>
              <a:buChar char="•"/>
              <a:defRPr sz="2000"/>
            </a:lvl8pPr>
            <a:lvl9pPr marL="4114800" lvl="8" indent="-355600" algn="l" rtl="0">
              <a:spcBef>
                <a:spcPts val="400"/>
              </a:spcBef>
              <a:spcAft>
                <a:spcPts val="0"/>
              </a:spcAft>
              <a:buClr>
                <a:schemeClr val="dk1"/>
              </a:buClr>
              <a:buSzPts val="2000"/>
              <a:buChar char="•"/>
              <a:defRPr sz="2000"/>
            </a:lvl9pPr>
          </a:lstStyle>
          <a:p>
            <a:endParaRPr/>
          </a:p>
        </p:txBody>
      </p:sp>
      <p:sp>
        <p:nvSpPr>
          <p:cNvPr id="222" name="Google Shape;222;g1dc84acdb8d_0_128"/>
          <p:cNvSpPr txBox="1">
            <a:spLocks noGrp="1"/>
          </p:cNvSpPr>
          <p:nvPr>
            <p:ph type="body" idx="2"/>
          </p:nvPr>
        </p:nvSpPr>
        <p:spPr>
          <a:xfrm>
            <a:off x="457202" y="1076327"/>
            <a:ext cx="3008400" cy="3518400"/>
          </a:xfrm>
          <a:prstGeom prst="rect">
            <a:avLst/>
          </a:prstGeom>
          <a:noFill/>
          <a:ln>
            <a:noFill/>
          </a:ln>
        </p:spPr>
        <p:txBody>
          <a:bodyPr spcFirstLastPara="1" wrap="square" lIns="91425" tIns="45700" rIns="91425" bIns="45700" anchor="t" anchorCtr="0">
            <a:normAutofit/>
          </a:bodyPr>
          <a:lstStyle>
            <a:lvl1pPr marL="457200" lvl="0" indent="-228600" algn="l" rtl="0">
              <a:spcBef>
                <a:spcPts val="280"/>
              </a:spcBef>
              <a:spcAft>
                <a:spcPts val="0"/>
              </a:spcAft>
              <a:buClr>
                <a:schemeClr val="dk1"/>
              </a:buClr>
              <a:buSzPts val="1400"/>
              <a:buNone/>
              <a:defRPr sz="1400"/>
            </a:lvl1pPr>
            <a:lvl2pPr marL="914400" lvl="1" indent="-228600" algn="l" rtl="0">
              <a:spcBef>
                <a:spcPts val="240"/>
              </a:spcBef>
              <a:spcAft>
                <a:spcPts val="0"/>
              </a:spcAft>
              <a:buClr>
                <a:schemeClr val="dk1"/>
              </a:buClr>
              <a:buSzPts val="1200"/>
              <a:buNone/>
              <a:defRPr sz="1200"/>
            </a:lvl2pPr>
            <a:lvl3pPr marL="1371600" lvl="2" indent="-228600" algn="l" rtl="0">
              <a:spcBef>
                <a:spcPts val="200"/>
              </a:spcBef>
              <a:spcAft>
                <a:spcPts val="0"/>
              </a:spcAft>
              <a:buClr>
                <a:schemeClr val="dk1"/>
              </a:buClr>
              <a:buSzPts val="1000"/>
              <a:buNone/>
              <a:defRPr sz="1000"/>
            </a:lvl3pPr>
            <a:lvl4pPr marL="1828800" lvl="3" indent="-228600" algn="l" rtl="0">
              <a:spcBef>
                <a:spcPts val="180"/>
              </a:spcBef>
              <a:spcAft>
                <a:spcPts val="0"/>
              </a:spcAft>
              <a:buClr>
                <a:schemeClr val="dk1"/>
              </a:buClr>
              <a:buSzPts val="900"/>
              <a:buNone/>
              <a:defRPr sz="900"/>
            </a:lvl4pPr>
            <a:lvl5pPr marL="2286000" lvl="4" indent="-228600" algn="l" rtl="0">
              <a:spcBef>
                <a:spcPts val="180"/>
              </a:spcBef>
              <a:spcAft>
                <a:spcPts val="0"/>
              </a:spcAft>
              <a:buClr>
                <a:schemeClr val="dk1"/>
              </a:buClr>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223" name="Google Shape;223;g1dc84acdb8d_0_128"/>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24" name="Google Shape;224;g1dc84acdb8d_0_128"/>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25"/>
        <p:cNvGrpSpPr/>
        <p:nvPr/>
      </p:nvGrpSpPr>
      <p:grpSpPr>
        <a:xfrm>
          <a:off x="0" y="0"/>
          <a:ext cx="0" cy="0"/>
          <a:chOff x="0" y="0"/>
          <a:chExt cx="0" cy="0"/>
        </a:xfrm>
      </p:grpSpPr>
      <p:sp>
        <p:nvSpPr>
          <p:cNvPr id="226" name="Google Shape;226;g1dc84acdb8d_0_134"/>
          <p:cNvSpPr txBox="1">
            <a:spLocks noGrp="1"/>
          </p:cNvSpPr>
          <p:nvPr>
            <p:ph type="title"/>
          </p:nvPr>
        </p:nvSpPr>
        <p:spPr>
          <a:xfrm>
            <a:off x="1792288" y="3600451"/>
            <a:ext cx="5486400" cy="4251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Clr>
                <a:schemeClr val="dk1"/>
              </a:buClr>
              <a:buSzPts val="2000"/>
              <a:buFont typeface="Calibri"/>
              <a:buNone/>
              <a:defRPr sz="2000"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7" name="Google Shape;227;g1dc84acdb8d_0_134"/>
          <p:cNvSpPr>
            <a:spLocks noGrp="1"/>
          </p:cNvSpPr>
          <p:nvPr>
            <p:ph type="pic" idx="2"/>
          </p:nvPr>
        </p:nvSpPr>
        <p:spPr>
          <a:xfrm>
            <a:off x="1792288" y="459581"/>
            <a:ext cx="5486400" cy="3086100"/>
          </a:xfrm>
          <a:prstGeom prst="rect">
            <a:avLst/>
          </a:prstGeom>
          <a:noFill/>
          <a:ln>
            <a:noFill/>
          </a:ln>
        </p:spPr>
      </p:sp>
      <p:sp>
        <p:nvSpPr>
          <p:cNvPr id="228" name="Google Shape;228;g1dc84acdb8d_0_134"/>
          <p:cNvSpPr txBox="1">
            <a:spLocks noGrp="1"/>
          </p:cNvSpPr>
          <p:nvPr>
            <p:ph type="body" idx="1"/>
          </p:nvPr>
        </p:nvSpPr>
        <p:spPr>
          <a:xfrm>
            <a:off x="1792288" y="4025504"/>
            <a:ext cx="5486400" cy="603600"/>
          </a:xfrm>
          <a:prstGeom prst="rect">
            <a:avLst/>
          </a:prstGeom>
          <a:noFill/>
          <a:ln>
            <a:noFill/>
          </a:ln>
        </p:spPr>
        <p:txBody>
          <a:bodyPr spcFirstLastPara="1" wrap="square" lIns="91425" tIns="45700" rIns="91425" bIns="45700" anchor="t" anchorCtr="0">
            <a:normAutofit/>
          </a:bodyPr>
          <a:lstStyle>
            <a:lvl1pPr marL="457200" lvl="0" indent="-228600" algn="l" rtl="0">
              <a:spcBef>
                <a:spcPts val="280"/>
              </a:spcBef>
              <a:spcAft>
                <a:spcPts val="0"/>
              </a:spcAft>
              <a:buClr>
                <a:schemeClr val="dk1"/>
              </a:buClr>
              <a:buSzPts val="1400"/>
              <a:buNone/>
              <a:defRPr sz="1400"/>
            </a:lvl1pPr>
            <a:lvl2pPr marL="914400" lvl="1" indent="-228600" algn="l" rtl="0">
              <a:spcBef>
                <a:spcPts val="240"/>
              </a:spcBef>
              <a:spcAft>
                <a:spcPts val="0"/>
              </a:spcAft>
              <a:buClr>
                <a:schemeClr val="dk1"/>
              </a:buClr>
              <a:buSzPts val="1200"/>
              <a:buNone/>
              <a:defRPr sz="1200"/>
            </a:lvl2pPr>
            <a:lvl3pPr marL="1371600" lvl="2" indent="-228600" algn="l" rtl="0">
              <a:spcBef>
                <a:spcPts val="200"/>
              </a:spcBef>
              <a:spcAft>
                <a:spcPts val="0"/>
              </a:spcAft>
              <a:buClr>
                <a:schemeClr val="dk1"/>
              </a:buClr>
              <a:buSzPts val="1000"/>
              <a:buNone/>
              <a:defRPr sz="1000"/>
            </a:lvl3pPr>
            <a:lvl4pPr marL="1828800" lvl="3" indent="-228600" algn="l" rtl="0">
              <a:spcBef>
                <a:spcPts val="180"/>
              </a:spcBef>
              <a:spcAft>
                <a:spcPts val="0"/>
              </a:spcAft>
              <a:buClr>
                <a:schemeClr val="dk1"/>
              </a:buClr>
              <a:buSzPts val="900"/>
              <a:buNone/>
              <a:defRPr sz="900"/>
            </a:lvl4pPr>
            <a:lvl5pPr marL="2286000" lvl="4" indent="-228600" algn="l" rtl="0">
              <a:spcBef>
                <a:spcPts val="180"/>
              </a:spcBef>
              <a:spcAft>
                <a:spcPts val="0"/>
              </a:spcAft>
              <a:buClr>
                <a:schemeClr val="dk1"/>
              </a:buClr>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229" name="Google Shape;229;g1dc84acdb8d_0_134"/>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30" name="Google Shape;230;g1dc84acdb8d_0_134"/>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31"/>
        <p:cNvGrpSpPr/>
        <p:nvPr/>
      </p:nvGrpSpPr>
      <p:grpSpPr>
        <a:xfrm>
          <a:off x="0" y="0"/>
          <a:ext cx="0" cy="0"/>
          <a:chOff x="0" y="0"/>
          <a:chExt cx="0" cy="0"/>
        </a:xfrm>
      </p:grpSpPr>
      <p:sp>
        <p:nvSpPr>
          <p:cNvPr id="232" name="Google Shape;232;g1dc84acdb8d_0_140"/>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3" name="Google Shape;233;g1dc84acdb8d_0_140"/>
          <p:cNvSpPr txBox="1">
            <a:spLocks noGrp="1"/>
          </p:cNvSpPr>
          <p:nvPr>
            <p:ph type="body" idx="1"/>
          </p:nvPr>
        </p:nvSpPr>
        <p:spPr>
          <a:xfrm rot="5400000">
            <a:off x="2874750" y="-1217399"/>
            <a:ext cx="3394500" cy="82296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o"/>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o"/>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34" name="Google Shape;234;g1dc84acdb8d_0_140"/>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35" name="Google Shape;235;g1dc84acdb8d_0_140"/>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36"/>
        <p:cNvGrpSpPr/>
        <p:nvPr/>
      </p:nvGrpSpPr>
      <p:grpSpPr>
        <a:xfrm>
          <a:off x="0" y="0"/>
          <a:ext cx="0" cy="0"/>
          <a:chOff x="0" y="0"/>
          <a:chExt cx="0" cy="0"/>
        </a:xfrm>
      </p:grpSpPr>
      <p:sp>
        <p:nvSpPr>
          <p:cNvPr id="237" name="Google Shape;237;g1dc84acdb8d_0_145"/>
          <p:cNvSpPr txBox="1">
            <a:spLocks noGrp="1"/>
          </p:cNvSpPr>
          <p:nvPr>
            <p:ph type="title"/>
          </p:nvPr>
        </p:nvSpPr>
        <p:spPr>
          <a:xfrm rot="5400000">
            <a:off x="5016458" y="1818780"/>
            <a:ext cx="4388700" cy="11631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8" name="Google Shape;238;g1dc84acdb8d_0_145"/>
          <p:cNvSpPr txBox="1">
            <a:spLocks noGrp="1"/>
          </p:cNvSpPr>
          <p:nvPr>
            <p:ph type="body" idx="1"/>
          </p:nvPr>
        </p:nvSpPr>
        <p:spPr>
          <a:xfrm rot="5400000">
            <a:off x="1272750" y="-609570"/>
            <a:ext cx="4388700" cy="60198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o"/>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o"/>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39" name="Google Shape;239;g1dc84acdb8d_0_145"/>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40" name="Google Shape;240;g1dc84acdb8d_0_145"/>
          <p:cNvSpPr txBox="1">
            <a:spLocks noGrp="1"/>
          </p:cNvSpPr>
          <p:nvPr>
            <p:ph type="ftr" idx="11"/>
          </p:nvPr>
        </p:nvSpPr>
        <p:spPr>
          <a:xfrm>
            <a:off x="3124200" y="4767264"/>
            <a:ext cx="2895600" cy="273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1" name="Google Shape;241;g1dc84acdb8d_0_145"/>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815955"/>
            <a:ext cx="7772400" cy="1021556"/>
          </a:xfrm>
        </p:spPr>
        <p:txBody>
          <a:bodyPr anchor="t"/>
          <a:lstStyle>
            <a:lvl1pPr algn="l">
              <a:defRPr sz="4000" b="0" cap="all">
                <a:solidFill>
                  <a:schemeClr val="tx1"/>
                </a:solidFill>
              </a:defRPr>
            </a:lvl1pPr>
          </a:lstStyle>
          <a:p>
            <a:r>
              <a:rPr lang="en-US"/>
              <a:t>Click to edit Master title style</a:t>
            </a:r>
          </a:p>
        </p:txBody>
      </p:sp>
      <p:sp>
        <p:nvSpPr>
          <p:cNvPr id="9" name="Title 1"/>
          <p:cNvSpPr txBox="1">
            <a:spLocks/>
          </p:cNvSpPr>
          <p:nvPr/>
        </p:nvSpPr>
        <p:spPr>
          <a:xfrm>
            <a:off x="722313" y="2794399"/>
            <a:ext cx="7772400" cy="1021556"/>
          </a:xfrm>
          <a:prstGeom prst="rect">
            <a:avLst/>
          </a:prstGeom>
        </p:spPr>
        <p:txBody>
          <a:bodyPr vert="horz" lIns="91440" tIns="45720" rIns="91440" bIns="45720" rtlCol="0" anchor="t">
            <a:normAutofit fontScale="92500" lnSpcReduction="20000"/>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r>
              <a:rPr lang="en-US" sz="4000" b="1"/>
              <a:t>Click to edit Master title style</a:t>
            </a:r>
          </a:p>
        </p:txBody>
      </p:sp>
    </p:spTree>
    <p:extLst>
      <p:ext uri="{BB962C8B-B14F-4D97-AF65-F5344CB8AC3E}">
        <p14:creationId xmlns:p14="http://schemas.microsoft.com/office/powerpoint/2010/main" val="3915192781"/>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D76588A-5827-4843-A700-508233C9F32B}" type="datetimeFigureOut">
              <a:rPr lang="en-US" smtClean="0"/>
              <a:t>7/12/2024</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0959309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7/12/2024</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408273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D76588A-5827-4843-A700-508233C9F32B}" type="datetimeFigureOut">
              <a:rPr lang="en-US" smtClean="0"/>
              <a:t>7/12/2024</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0828834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D76588A-5827-4843-A700-508233C9F32B}" type="datetimeFigureOut">
              <a:rPr lang="en-US" smtClean="0"/>
              <a:t>7/12/2024</a:t>
            </a:fld>
            <a:endParaRPr lang="en-US"/>
          </a:p>
        </p:txBody>
      </p:sp>
      <p:sp>
        <p:nvSpPr>
          <p:cNvPr id="9" name="Slide Number Placeholder 8"/>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771087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30"/>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0"/>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0" name="Google Shape;30;p3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D76588A-5827-4843-A700-508233C9F32B}" type="datetimeFigureOut">
              <a:rPr lang="en-US" smtClean="0"/>
              <a:t>7/12/2024</a:t>
            </a:fld>
            <a:endParaRPr lang="en-US"/>
          </a:p>
        </p:txBody>
      </p:sp>
      <p:sp>
        <p:nvSpPr>
          <p:cNvPr id="5" name="Slide Number Placeholder 4"/>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2865876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76588A-5827-4843-A700-508233C9F32B}" type="datetimeFigureOut">
              <a:rPr lang="en-US" smtClean="0"/>
              <a:t>7/12/2024</a:t>
            </a:fld>
            <a:endParaRPr lang="en-US"/>
          </a:p>
        </p:txBody>
      </p:sp>
      <p:sp>
        <p:nvSpPr>
          <p:cNvPr id="4" name="Slide Number Placeholder 3"/>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42141653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90050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42354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7/12/2024</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9842601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7/12/2024</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1946151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7/12/2024</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5084483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05980"/>
            <a:ext cx="116295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7/12/2024</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5586116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21853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p:cNvSpPr txBox="1"/>
          <p:nvPr/>
        </p:nvSpPr>
        <p:spPr>
          <a:xfrm>
            <a:off x="835014" y="3878332"/>
            <a:ext cx="2567214" cy="369332"/>
          </a:xfrm>
          <a:prstGeom prst="rect">
            <a:avLst/>
          </a:prstGeom>
          <a:noFill/>
        </p:spPr>
        <p:txBody>
          <a:bodyPr wrap="square" rtlCol="0">
            <a:spAutoFit/>
          </a:bodyPr>
          <a:lstStyle/>
          <a:p>
            <a:r>
              <a:rPr lang="en-US" sz="1800" baseline="0">
                <a:solidFill>
                  <a:schemeClr val="bg1"/>
                </a:solidFill>
              </a:rPr>
              <a:t>/</a:t>
            </a:r>
            <a:r>
              <a:rPr lang="en-US" sz="1800" b="1" baseline="0">
                <a:solidFill>
                  <a:schemeClr val="bg1"/>
                </a:solidFill>
              </a:rPr>
              <a:t>RESULTSEdFund</a:t>
            </a:r>
          </a:p>
        </p:txBody>
      </p:sp>
      <p:pic>
        <p:nvPicPr>
          <p:cNvPr id="6" name="Picture 5" descr="instagram-ic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601" y="4389441"/>
            <a:ext cx="346528" cy="346528"/>
          </a:xfrm>
          <a:prstGeom prst="rect">
            <a:avLst/>
          </a:prstGeom>
        </p:spPr>
      </p:pic>
      <p:pic>
        <p:nvPicPr>
          <p:cNvPr id="7" name="Picture 6" descr="facebook_circl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601" y="3896474"/>
            <a:ext cx="346528" cy="346528"/>
          </a:xfrm>
          <a:prstGeom prst="rect">
            <a:avLst/>
          </a:prstGeom>
        </p:spPr>
      </p:pic>
      <p:pic>
        <p:nvPicPr>
          <p:cNvPr id="8" name="Picture 7" descr="twitter_circl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601" y="3402597"/>
            <a:ext cx="346528" cy="346528"/>
          </a:xfrm>
          <a:prstGeom prst="rect">
            <a:avLst/>
          </a:prstGeom>
        </p:spPr>
      </p:pic>
      <p:sp>
        <p:nvSpPr>
          <p:cNvPr id="9" name="Rectangle 8"/>
          <p:cNvSpPr/>
          <p:nvPr/>
        </p:nvSpPr>
        <p:spPr>
          <a:xfrm>
            <a:off x="835010" y="3391195"/>
            <a:ext cx="2406428" cy="369332"/>
          </a:xfrm>
          <a:prstGeom prst="rect">
            <a:avLst/>
          </a:prstGeom>
        </p:spPr>
        <p:txBody>
          <a:bodyPr wrap="none">
            <a:spAutoFit/>
          </a:bodyPr>
          <a:lstStyle/>
          <a:p>
            <a:pPr algn="l"/>
            <a:r>
              <a:rPr lang="en-US" sz="1800" baseline="0">
                <a:solidFill>
                  <a:schemeClr val="bg1"/>
                </a:solidFill>
              </a:rPr>
              <a:t>@</a:t>
            </a:r>
            <a:r>
              <a:rPr lang="en-US" sz="1800" b="1" baseline="0">
                <a:solidFill>
                  <a:schemeClr val="bg1"/>
                </a:solidFill>
              </a:rPr>
              <a:t>RESULTS_Tweets</a:t>
            </a:r>
          </a:p>
        </p:txBody>
      </p:sp>
      <p:sp>
        <p:nvSpPr>
          <p:cNvPr id="10" name="Rectangle 9"/>
          <p:cNvSpPr/>
          <p:nvPr/>
        </p:nvSpPr>
        <p:spPr>
          <a:xfrm>
            <a:off x="829129" y="4379072"/>
            <a:ext cx="2021707" cy="369332"/>
          </a:xfrm>
          <a:prstGeom prst="rect">
            <a:avLst/>
          </a:prstGeom>
        </p:spPr>
        <p:txBody>
          <a:bodyPr wrap="none">
            <a:spAutoFit/>
          </a:bodyPr>
          <a:lstStyle/>
          <a:p>
            <a:r>
              <a:rPr lang="en-US" sz="1800" baseline="0">
                <a:solidFill>
                  <a:schemeClr val="bg1"/>
                </a:solidFill>
              </a:rPr>
              <a:t>@</a:t>
            </a:r>
            <a:r>
              <a:rPr lang="en-US" sz="1800" b="1" baseline="0">
                <a:solidFill>
                  <a:schemeClr val="bg1"/>
                </a:solidFill>
              </a:rPr>
              <a:t>voices4results</a:t>
            </a:r>
            <a:endParaRPr lang="en-US" sz="1800" b="1">
              <a:solidFill>
                <a:schemeClr val="bg1"/>
              </a:solidFill>
            </a:endParaRPr>
          </a:p>
        </p:txBody>
      </p:sp>
      <p:sp>
        <p:nvSpPr>
          <p:cNvPr id="11" name="TextBox 10"/>
          <p:cNvSpPr txBox="1"/>
          <p:nvPr/>
        </p:nvSpPr>
        <p:spPr>
          <a:xfrm>
            <a:off x="5270500" y="4178565"/>
            <a:ext cx="3419930" cy="584775"/>
          </a:xfrm>
          <a:prstGeom prst="rect">
            <a:avLst/>
          </a:prstGeom>
          <a:noFill/>
        </p:spPr>
        <p:txBody>
          <a:bodyPr wrap="square" rtlCol="0">
            <a:spAutoFit/>
          </a:bodyPr>
          <a:lstStyle/>
          <a:p>
            <a:pPr algn="r"/>
            <a:r>
              <a:rPr lang="en-US" sz="3200" b="1">
                <a:solidFill>
                  <a:schemeClr val="bg1"/>
                </a:solidFill>
              </a:rPr>
              <a:t>www.results.org</a:t>
            </a:r>
          </a:p>
        </p:txBody>
      </p:sp>
    </p:spTree>
    <p:extLst>
      <p:ext uri="{BB962C8B-B14F-4D97-AF65-F5344CB8AC3E}">
        <p14:creationId xmlns:p14="http://schemas.microsoft.com/office/powerpoint/2010/main" val="8723986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FF1E2-8E9B-4C9D-8666-63C493A1137D}"/>
              </a:ext>
            </a:extLst>
          </p:cNvPr>
          <p:cNvSpPr>
            <a:spLocks noGrp="1"/>
          </p:cNvSpPr>
          <p:nvPr>
            <p:ph type="title"/>
          </p:nvPr>
        </p:nvSpPr>
        <p:spPr>
          <a:xfrm>
            <a:off x="457200" y="3599297"/>
            <a:ext cx="8229600" cy="857250"/>
          </a:xfrm>
        </p:spPr>
        <p:txBody>
          <a:bodyPr/>
          <a:lstStyle/>
          <a:p>
            <a:r>
              <a:rPr lang="en-US"/>
              <a:t>Click to edit Master title style</a:t>
            </a:r>
          </a:p>
        </p:txBody>
      </p:sp>
      <p:sp>
        <p:nvSpPr>
          <p:cNvPr id="3" name="Date Placeholder 2">
            <a:extLst>
              <a:ext uri="{FF2B5EF4-FFF2-40B4-BE49-F238E27FC236}">
                <a16:creationId xmlns:a16="http://schemas.microsoft.com/office/drawing/2014/main" id="{7E3F91E7-56CB-44D4-A0AD-861824C97C25}"/>
              </a:ext>
            </a:extLst>
          </p:cNvPr>
          <p:cNvSpPr>
            <a:spLocks noGrp="1"/>
          </p:cNvSpPr>
          <p:nvPr>
            <p:ph type="dt" sz="half" idx="10"/>
          </p:nvPr>
        </p:nvSpPr>
        <p:spPr/>
        <p:txBody>
          <a:bodyPr/>
          <a:lstStyle/>
          <a:p>
            <a:fld id="{2008A808-75AA-4826-8E30-8714D9A7BC4A}" type="datetimeFigureOut">
              <a:rPr lang="en-US" smtClean="0"/>
              <a:t>7/12/2024</a:t>
            </a:fld>
            <a:endParaRPr lang="en-US"/>
          </a:p>
        </p:txBody>
      </p:sp>
      <p:sp>
        <p:nvSpPr>
          <p:cNvPr id="4" name="Footer Placeholder 3">
            <a:extLst>
              <a:ext uri="{FF2B5EF4-FFF2-40B4-BE49-F238E27FC236}">
                <a16:creationId xmlns:a16="http://schemas.microsoft.com/office/drawing/2014/main" id="{05A2242C-FF49-4B14-8BF7-CD64ABB47B4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873F38F-F1AA-4DF1-AEC6-322C25339993}"/>
              </a:ext>
            </a:extLst>
          </p:cNvPr>
          <p:cNvSpPr>
            <a:spLocks noGrp="1"/>
          </p:cNvSpPr>
          <p:nvPr>
            <p:ph type="sldNum" sz="quarter" idx="12"/>
          </p:nvPr>
        </p:nvSpPr>
        <p:spPr/>
        <p:txBody>
          <a:bodyPr/>
          <a:lstStyle/>
          <a:p>
            <a:fld id="{92F8934A-EF5E-46D5-A016-C0B1BD0CA723}" type="slidenum">
              <a:rPr lang="en-US" smtClean="0"/>
              <a:t>‹#›</a:t>
            </a:fld>
            <a:endParaRPr lang="en-US"/>
          </a:p>
        </p:txBody>
      </p:sp>
    </p:spTree>
    <p:extLst>
      <p:ext uri="{BB962C8B-B14F-4D97-AF65-F5344CB8AC3E}">
        <p14:creationId xmlns:p14="http://schemas.microsoft.com/office/powerpoint/2010/main" val="1080477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2"/>
        <p:cNvGrpSpPr/>
        <p:nvPr/>
      </p:nvGrpSpPr>
      <p:grpSpPr>
        <a:xfrm>
          <a:off x="0" y="0"/>
          <a:ext cx="0" cy="0"/>
          <a:chOff x="0" y="0"/>
          <a:chExt cx="0" cy="0"/>
        </a:xfrm>
      </p:grpSpPr>
      <p:sp>
        <p:nvSpPr>
          <p:cNvPr id="33" name="Google Shape;33;gfc51e63954_0_52"/>
          <p:cNvSpPr txBox="1">
            <a:spLocks noGrp="1"/>
          </p:cNvSpPr>
          <p:nvPr>
            <p:ph type="body" idx="1"/>
          </p:nvPr>
        </p:nvSpPr>
        <p:spPr>
          <a:xfrm>
            <a:off x="311700" y="4230575"/>
            <a:ext cx="5998800" cy="60510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640"/>
              </a:spcBef>
              <a:spcAft>
                <a:spcPts val="0"/>
              </a:spcAft>
              <a:buSzPts val="3200"/>
              <a:buNone/>
              <a:defRPr/>
            </a:lvl1pPr>
          </a:lstStyle>
          <a:p>
            <a:endParaRPr/>
          </a:p>
        </p:txBody>
      </p:sp>
      <p:sp>
        <p:nvSpPr>
          <p:cNvPr id="34" name="Google Shape;34;gfc51e63954_0_52"/>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D76588A-5827-4843-A700-508233C9F32B}" type="datetimeFigureOut">
              <a:rPr lang="en-US" smtClean="0"/>
              <a:t>7/12/2024</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2483729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7/12/2024</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8530626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D76588A-5827-4843-A700-508233C9F32B}" type="datetimeFigureOut">
              <a:rPr lang="en-US" smtClean="0"/>
              <a:t>7/12/2024</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581719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D76588A-5827-4843-A700-508233C9F32B}" type="datetimeFigureOut">
              <a:rPr lang="en-US" smtClean="0"/>
              <a:t>7/12/2024</a:t>
            </a:fld>
            <a:endParaRPr lang="en-US"/>
          </a:p>
        </p:txBody>
      </p:sp>
      <p:sp>
        <p:nvSpPr>
          <p:cNvPr id="9" name="Slide Number Placeholder 8"/>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1607323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D76588A-5827-4843-A700-508233C9F32B}" type="datetimeFigureOut">
              <a:rPr lang="en-US" smtClean="0"/>
              <a:t>7/12/2024</a:t>
            </a:fld>
            <a:endParaRPr lang="en-US"/>
          </a:p>
        </p:txBody>
      </p:sp>
      <p:sp>
        <p:nvSpPr>
          <p:cNvPr id="5" name="Slide Number Placeholder 4"/>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3983761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76588A-5827-4843-A700-508233C9F32B}" type="datetimeFigureOut">
              <a:rPr lang="en-US" smtClean="0"/>
              <a:t>7/12/2024</a:t>
            </a:fld>
            <a:endParaRPr lang="en-US"/>
          </a:p>
        </p:txBody>
      </p:sp>
      <p:sp>
        <p:nvSpPr>
          <p:cNvPr id="4" name="Slide Number Placeholder 3"/>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40414020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95909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42354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7/12/2024</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361729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7/12/2024</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05756619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7/12/2024</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425420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5"/>
        <p:cNvGrpSpPr/>
        <p:nvPr/>
      </p:nvGrpSpPr>
      <p:grpSpPr>
        <a:xfrm>
          <a:off x="0" y="0"/>
          <a:ext cx="0" cy="0"/>
          <a:chOff x="0" y="0"/>
          <a:chExt cx="0" cy="0"/>
        </a:xfrm>
      </p:grpSpPr>
      <p:sp>
        <p:nvSpPr>
          <p:cNvPr id="36" name="Google Shape;36;p32"/>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32"/>
          <p:cNvSpPr txBox="1">
            <a:spLocks noGrp="1"/>
          </p:cNvSpPr>
          <p:nvPr>
            <p:ph type="body" idx="1"/>
          </p:nvPr>
        </p:nvSpPr>
        <p:spPr>
          <a:xfrm>
            <a:off x="457200" y="1200151"/>
            <a:ext cx="4038600" cy="3394472"/>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o"/>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o"/>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8" name="Google Shape;38;p32"/>
          <p:cNvSpPr txBox="1">
            <a:spLocks noGrp="1"/>
          </p:cNvSpPr>
          <p:nvPr>
            <p:ph type="body" idx="2"/>
          </p:nvPr>
        </p:nvSpPr>
        <p:spPr>
          <a:xfrm>
            <a:off x="4648200" y="1200151"/>
            <a:ext cx="4038600" cy="3394472"/>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o"/>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o"/>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9" name="Google Shape;39;p3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3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05980"/>
            <a:ext cx="116295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7/12/2024</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072320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Content Slide Teal + Image">
  <p:cSld name="Content Slide Teal + Image">
    <p:spTree>
      <p:nvGrpSpPr>
        <p:cNvPr id="1" name="Shape 45"/>
        <p:cNvGrpSpPr/>
        <p:nvPr/>
      </p:nvGrpSpPr>
      <p:grpSpPr>
        <a:xfrm>
          <a:off x="0" y="0"/>
          <a:ext cx="0" cy="0"/>
          <a:chOff x="0" y="0"/>
          <a:chExt cx="0" cy="0"/>
        </a:xfrm>
      </p:grpSpPr>
      <p:pic>
        <p:nvPicPr>
          <p:cNvPr id="46" name="Google Shape;46;g119407a4a4b_0_201" descr="Picture 11"/>
          <p:cNvPicPr preferRelativeResize="0"/>
          <p:nvPr/>
        </p:nvPicPr>
        <p:blipFill rotWithShape="1">
          <a:blip r:embed="rId2">
            <a:alphaModFix amt="10000"/>
          </a:blip>
          <a:srcRect/>
          <a:stretch/>
        </p:blipFill>
        <p:spPr>
          <a:xfrm>
            <a:off x="0" y="1298142"/>
            <a:ext cx="3851647" cy="3845358"/>
          </a:xfrm>
          <a:prstGeom prst="rect">
            <a:avLst/>
          </a:prstGeom>
          <a:noFill/>
          <a:ln>
            <a:noFill/>
          </a:ln>
        </p:spPr>
      </p:pic>
      <p:pic>
        <p:nvPicPr>
          <p:cNvPr id="47" name="Google Shape;47;g119407a4a4b_0_201" descr="Picture 12"/>
          <p:cNvPicPr preferRelativeResize="0"/>
          <p:nvPr/>
        </p:nvPicPr>
        <p:blipFill rotWithShape="1">
          <a:blip r:embed="rId3">
            <a:alphaModFix/>
          </a:blip>
          <a:srcRect/>
          <a:stretch/>
        </p:blipFill>
        <p:spPr>
          <a:xfrm>
            <a:off x="5905500" y="4689908"/>
            <a:ext cx="2609850" cy="390526"/>
          </a:xfrm>
          <a:prstGeom prst="rect">
            <a:avLst/>
          </a:prstGeom>
          <a:noFill/>
          <a:ln>
            <a:noFill/>
          </a:ln>
        </p:spPr>
      </p:pic>
      <p:sp>
        <p:nvSpPr>
          <p:cNvPr id="48" name="Google Shape;48;g119407a4a4b_0_201"/>
          <p:cNvSpPr txBox="1">
            <a:spLocks noGrp="1"/>
          </p:cNvSpPr>
          <p:nvPr>
            <p:ph type="title"/>
          </p:nvPr>
        </p:nvSpPr>
        <p:spPr>
          <a:xfrm>
            <a:off x="574157" y="273844"/>
            <a:ext cx="4840500" cy="571800"/>
          </a:xfrm>
          <a:prstGeom prst="rect">
            <a:avLst/>
          </a:prstGeom>
          <a:noFill/>
          <a:ln>
            <a:noFill/>
          </a:ln>
        </p:spPr>
        <p:txBody>
          <a:bodyPr spcFirstLastPara="1" wrap="square" lIns="34275" tIns="34275" rIns="34275" bIns="34275" anchor="t" anchorCtr="0">
            <a:normAutofit/>
          </a:bodyPr>
          <a:lstStyle>
            <a:lvl1pPr lvl="0" algn="l">
              <a:lnSpc>
                <a:spcPct val="100000"/>
              </a:lnSpc>
              <a:spcBef>
                <a:spcPts val="0"/>
              </a:spcBef>
              <a:spcAft>
                <a:spcPts val="0"/>
              </a:spcAft>
              <a:buClr>
                <a:schemeClr val="accent1"/>
              </a:buClr>
              <a:buSzPts val="2900"/>
              <a:buFont typeface="Arial"/>
              <a:buNone/>
              <a:defRPr>
                <a:solidFill>
                  <a:schemeClr val="accent1"/>
                </a:solidFill>
              </a:defRPr>
            </a:lvl1pPr>
            <a:lvl2pPr lvl="1" algn="l">
              <a:lnSpc>
                <a:spcPct val="100000"/>
              </a:lnSpc>
              <a:spcBef>
                <a:spcPts val="0"/>
              </a:spcBef>
              <a:spcAft>
                <a:spcPts val="0"/>
              </a:spcAft>
              <a:buClr>
                <a:srgbClr val="022077"/>
              </a:buClr>
              <a:buSzPts val="1400"/>
              <a:buNone/>
              <a:defRPr/>
            </a:lvl2pPr>
            <a:lvl3pPr lvl="2" algn="l">
              <a:lnSpc>
                <a:spcPct val="100000"/>
              </a:lnSpc>
              <a:spcBef>
                <a:spcPts val="0"/>
              </a:spcBef>
              <a:spcAft>
                <a:spcPts val="0"/>
              </a:spcAft>
              <a:buClr>
                <a:srgbClr val="022077"/>
              </a:buClr>
              <a:buSzPts val="1400"/>
              <a:buNone/>
              <a:defRPr/>
            </a:lvl3pPr>
            <a:lvl4pPr lvl="3" algn="l">
              <a:lnSpc>
                <a:spcPct val="100000"/>
              </a:lnSpc>
              <a:spcBef>
                <a:spcPts val="0"/>
              </a:spcBef>
              <a:spcAft>
                <a:spcPts val="0"/>
              </a:spcAft>
              <a:buClr>
                <a:srgbClr val="022077"/>
              </a:buClr>
              <a:buSzPts val="1400"/>
              <a:buNone/>
              <a:defRPr/>
            </a:lvl4pPr>
            <a:lvl5pPr lvl="4" algn="l">
              <a:lnSpc>
                <a:spcPct val="100000"/>
              </a:lnSpc>
              <a:spcBef>
                <a:spcPts val="0"/>
              </a:spcBef>
              <a:spcAft>
                <a:spcPts val="0"/>
              </a:spcAft>
              <a:buClr>
                <a:srgbClr val="022077"/>
              </a:buClr>
              <a:buSzPts val="1400"/>
              <a:buNone/>
              <a:defRPr/>
            </a:lvl5pPr>
            <a:lvl6pPr lvl="5" algn="l">
              <a:lnSpc>
                <a:spcPct val="100000"/>
              </a:lnSpc>
              <a:spcBef>
                <a:spcPts val="0"/>
              </a:spcBef>
              <a:spcAft>
                <a:spcPts val="0"/>
              </a:spcAft>
              <a:buClr>
                <a:srgbClr val="022077"/>
              </a:buClr>
              <a:buSzPts val="1400"/>
              <a:buNone/>
              <a:defRPr/>
            </a:lvl6pPr>
            <a:lvl7pPr lvl="6" algn="l">
              <a:lnSpc>
                <a:spcPct val="100000"/>
              </a:lnSpc>
              <a:spcBef>
                <a:spcPts val="0"/>
              </a:spcBef>
              <a:spcAft>
                <a:spcPts val="0"/>
              </a:spcAft>
              <a:buClr>
                <a:srgbClr val="022077"/>
              </a:buClr>
              <a:buSzPts val="1400"/>
              <a:buNone/>
              <a:defRPr/>
            </a:lvl7pPr>
            <a:lvl8pPr lvl="7" algn="l">
              <a:lnSpc>
                <a:spcPct val="100000"/>
              </a:lnSpc>
              <a:spcBef>
                <a:spcPts val="0"/>
              </a:spcBef>
              <a:spcAft>
                <a:spcPts val="0"/>
              </a:spcAft>
              <a:buClr>
                <a:srgbClr val="022077"/>
              </a:buClr>
              <a:buSzPts val="1400"/>
              <a:buNone/>
              <a:defRPr/>
            </a:lvl8pPr>
            <a:lvl9pPr lvl="8" algn="l">
              <a:lnSpc>
                <a:spcPct val="100000"/>
              </a:lnSpc>
              <a:spcBef>
                <a:spcPts val="0"/>
              </a:spcBef>
              <a:spcAft>
                <a:spcPts val="0"/>
              </a:spcAft>
              <a:buClr>
                <a:srgbClr val="022077"/>
              </a:buClr>
              <a:buSzPts val="1400"/>
              <a:buNone/>
              <a:defRPr/>
            </a:lvl9pPr>
          </a:lstStyle>
          <a:p>
            <a:endParaRPr/>
          </a:p>
        </p:txBody>
      </p:sp>
      <p:sp>
        <p:nvSpPr>
          <p:cNvPr id="49" name="Google Shape;49;g119407a4a4b_0_201"/>
          <p:cNvSpPr/>
          <p:nvPr/>
        </p:nvSpPr>
        <p:spPr>
          <a:xfrm>
            <a:off x="8629109" y="4748828"/>
            <a:ext cx="277200" cy="277200"/>
          </a:xfrm>
          <a:prstGeom prst="ellipse">
            <a:avLst/>
          </a:prstGeom>
          <a:solidFill>
            <a:schemeClr val="accent1"/>
          </a:solidFill>
          <a:ln>
            <a:noFill/>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50" name="Google Shape;50;g119407a4a4b_0_201"/>
          <p:cNvSpPr txBox="1">
            <a:spLocks noGrp="1"/>
          </p:cNvSpPr>
          <p:nvPr>
            <p:ph type="sldNum" idx="12"/>
          </p:nvPr>
        </p:nvSpPr>
        <p:spPr>
          <a:xfrm>
            <a:off x="8670678" y="4795445"/>
            <a:ext cx="194700" cy="192300"/>
          </a:xfrm>
          <a:prstGeom prst="rect">
            <a:avLst/>
          </a:prstGeom>
          <a:noFill/>
          <a:ln>
            <a:noFill/>
          </a:ln>
        </p:spPr>
        <p:txBody>
          <a:bodyPr spcFirstLastPara="1" wrap="square" lIns="34275" tIns="34275" rIns="34275" bIns="34275" anchor="ctr" anchorCtr="0">
            <a:spAutoFit/>
          </a:bodyPr>
          <a:lstStyle>
            <a:lvl1pPr marL="0" marR="0" lvl="0"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1pPr>
            <a:lvl2pPr marL="0" marR="0" lvl="1"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2pPr>
            <a:lvl3pPr marL="0" marR="0" lvl="2"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3pPr>
            <a:lvl4pPr marL="0" marR="0" lvl="3"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4pPr>
            <a:lvl5pPr marL="0" marR="0" lvl="4"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5pPr>
            <a:lvl6pPr marL="0" marR="0" lvl="5"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6pPr>
            <a:lvl7pPr marL="0" marR="0" lvl="6"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7pPr>
            <a:lvl8pPr marL="0" marR="0" lvl="7"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8pPr>
            <a:lvl9pPr marL="0" marR="0" lvl="8"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sz="1200">
              <a:solidFill>
                <a:srgbClr val="888888"/>
              </a:solidFill>
              <a:latin typeface="Calibri"/>
              <a:ea typeface="Calibri"/>
              <a:cs typeface="Calibri"/>
              <a:sym typeface="Calibri"/>
            </a:endParaRPr>
          </a:p>
        </p:txBody>
      </p:sp>
      <p:sp>
        <p:nvSpPr>
          <p:cNvPr id="51" name="Google Shape;51;g119407a4a4b_0_201"/>
          <p:cNvSpPr txBox="1">
            <a:spLocks noGrp="1"/>
          </p:cNvSpPr>
          <p:nvPr>
            <p:ph type="body" idx="1"/>
          </p:nvPr>
        </p:nvSpPr>
        <p:spPr>
          <a:xfrm>
            <a:off x="574158" y="1026550"/>
            <a:ext cx="3756000" cy="3559800"/>
          </a:xfrm>
          <a:prstGeom prst="rect">
            <a:avLst/>
          </a:prstGeom>
          <a:noFill/>
          <a:ln>
            <a:noFill/>
          </a:ln>
        </p:spPr>
        <p:txBody>
          <a:bodyPr spcFirstLastPara="1" wrap="square" lIns="34275" tIns="34275" rIns="34275" bIns="34275" anchor="t" anchorCtr="0">
            <a:normAutofit/>
          </a:bodyPr>
          <a:lstStyle>
            <a:lvl1pPr marL="457200" lvl="0" indent="-317500" algn="l">
              <a:lnSpc>
                <a:spcPct val="133333"/>
              </a:lnSpc>
              <a:spcBef>
                <a:spcPts val="800"/>
              </a:spcBef>
              <a:spcAft>
                <a:spcPts val="0"/>
              </a:spcAft>
              <a:buClr>
                <a:srgbClr val="022077"/>
              </a:buClr>
              <a:buSzPts val="1400"/>
              <a:buChar char="•"/>
              <a:defRPr/>
            </a:lvl1pPr>
            <a:lvl2pPr marL="914400" lvl="1" indent="-317500" algn="l">
              <a:lnSpc>
                <a:spcPct val="133333"/>
              </a:lnSpc>
              <a:spcBef>
                <a:spcPts val="800"/>
              </a:spcBef>
              <a:spcAft>
                <a:spcPts val="0"/>
              </a:spcAft>
              <a:buClr>
                <a:srgbClr val="022077"/>
              </a:buClr>
              <a:buSzPts val="1400"/>
              <a:buChar char="o"/>
              <a:defRPr/>
            </a:lvl2pPr>
            <a:lvl3pPr marL="1371600" lvl="2" indent="-317500" algn="l">
              <a:lnSpc>
                <a:spcPct val="133333"/>
              </a:lnSpc>
              <a:spcBef>
                <a:spcPts val="800"/>
              </a:spcBef>
              <a:spcAft>
                <a:spcPts val="0"/>
              </a:spcAft>
              <a:buClr>
                <a:srgbClr val="022077"/>
              </a:buClr>
              <a:buSzPts val="1400"/>
              <a:buChar char="▪"/>
              <a:defRPr/>
            </a:lvl3pPr>
            <a:lvl4pPr marL="1828800" lvl="3" indent="-317500" algn="l">
              <a:lnSpc>
                <a:spcPct val="133333"/>
              </a:lnSpc>
              <a:spcBef>
                <a:spcPts val="800"/>
              </a:spcBef>
              <a:spcAft>
                <a:spcPts val="0"/>
              </a:spcAft>
              <a:buClr>
                <a:srgbClr val="022077"/>
              </a:buClr>
              <a:buSzPts val="1400"/>
              <a:buChar char="•"/>
              <a:defRPr/>
            </a:lvl4pPr>
            <a:lvl5pPr marL="2286000" lvl="4" indent="-317500" algn="l">
              <a:lnSpc>
                <a:spcPct val="133333"/>
              </a:lnSpc>
              <a:spcBef>
                <a:spcPts val="800"/>
              </a:spcBef>
              <a:spcAft>
                <a:spcPts val="0"/>
              </a:spcAft>
              <a:buClr>
                <a:srgbClr val="022077"/>
              </a:buClr>
              <a:buSzPts val="1400"/>
              <a:buChar char="o"/>
              <a:defRPr/>
            </a:lvl5pPr>
            <a:lvl6pPr marL="2743200" lvl="5" indent="-317500" algn="l">
              <a:lnSpc>
                <a:spcPct val="133333"/>
              </a:lnSpc>
              <a:spcBef>
                <a:spcPts val="800"/>
              </a:spcBef>
              <a:spcAft>
                <a:spcPts val="0"/>
              </a:spcAft>
              <a:buClr>
                <a:srgbClr val="022077"/>
              </a:buClr>
              <a:buSzPts val="1400"/>
              <a:buChar char="•"/>
              <a:defRPr/>
            </a:lvl6pPr>
            <a:lvl7pPr marL="3200400" lvl="6" indent="-317500" algn="l">
              <a:lnSpc>
                <a:spcPct val="133333"/>
              </a:lnSpc>
              <a:spcBef>
                <a:spcPts val="800"/>
              </a:spcBef>
              <a:spcAft>
                <a:spcPts val="0"/>
              </a:spcAft>
              <a:buClr>
                <a:srgbClr val="022077"/>
              </a:buClr>
              <a:buSzPts val="1400"/>
              <a:buChar char="•"/>
              <a:defRPr/>
            </a:lvl7pPr>
            <a:lvl8pPr marL="3657600" lvl="7" indent="-317500" algn="l">
              <a:lnSpc>
                <a:spcPct val="133333"/>
              </a:lnSpc>
              <a:spcBef>
                <a:spcPts val="800"/>
              </a:spcBef>
              <a:spcAft>
                <a:spcPts val="0"/>
              </a:spcAft>
              <a:buClr>
                <a:srgbClr val="022077"/>
              </a:buClr>
              <a:buSzPts val="1400"/>
              <a:buChar char="•"/>
              <a:defRPr/>
            </a:lvl8pPr>
            <a:lvl9pPr marL="4114800" lvl="8" indent="-317500" algn="l">
              <a:lnSpc>
                <a:spcPct val="133333"/>
              </a:lnSpc>
              <a:spcBef>
                <a:spcPts val="800"/>
              </a:spcBef>
              <a:spcAft>
                <a:spcPts val="0"/>
              </a:spcAft>
              <a:buClr>
                <a:srgbClr val="022077"/>
              </a:buClr>
              <a:buSzPts val="14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Content Slide Teal + Image 1">
  <p:cSld name="Content Slide Teal + Image 2">
    <p:spTree>
      <p:nvGrpSpPr>
        <p:cNvPr id="1" name="Shape 52"/>
        <p:cNvGrpSpPr/>
        <p:nvPr/>
      </p:nvGrpSpPr>
      <p:grpSpPr>
        <a:xfrm>
          <a:off x="0" y="0"/>
          <a:ext cx="0" cy="0"/>
          <a:chOff x="0" y="0"/>
          <a:chExt cx="0" cy="0"/>
        </a:xfrm>
      </p:grpSpPr>
      <p:pic>
        <p:nvPicPr>
          <p:cNvPr id="53" name="Google Shape;53;g119407a4a4b_0_208" descr="Picture 11"/>
          <p:cNvPicPr preferRelativeResize="0"/>
          <p:nvPr/>
        </p:nvPicPr>
        <p:blipFill rotWithShape="1">
          <a:blip r:embed="rId2">
            <a:alphaModFix amt="10000"/>
          </a:blip>
          <a:srcRect/>
          <a:stretch/>
        </p:blipFill>
        <p:spPr>
          <a:xfrm>
            <a:off x="0" y="1298142"/>
            <a:ext cx="3851647" cy="3845358"/>
          </a:xfrm>
          <a:prstGeom prst="rect">
            <a:avLst/>
          </a:prstGeom>
          <a:noFill/>
          <a:ln>
            <a:noFill/>
          </a:ln>
        </p:spPr>
      </p:pic>
      <p:sp>
        <p:nvSpPr>
          <p:cNvPr id="54" name="Google Shape;54;g119407a4a4b_0_208"/>
          <p:cNvSpPr txBox="1">
            <a:spLocks noGrp="1"/>
          </p:cNvSpPr>
          <p:nvPr>
            <p:ph type="title"/>
          </p:nvPr>
        </p:nvSpPr>
        <p:spPr>
          <a:xfrm>
            <a:off x="574157" y="273844"/>
            <a:ext cx="4840500" cy="571800"/>
          </a:xfrm>
          <a:prstGeom prst="rect">
            <a:avLst/>
          </a:prstGeom>
          <a:noFill/>
          <a:ln>
            <a:noFill/>
          </a:ln>
        </p:spPr>
        <p:txBody>
          <a:bodyPr spcFirstLastPara="1" wrap="square" lIns="34275" tIns="34275" rIns="34275" bIns="34275" anchor="t" anchorCtr="0">
            <a:normAutofit/>
          </a:bodyPr>
          <a:lstStyle>
            <a:lvl1pPr lvl="0" algn="l">
              <a:lnSpc>
                <a:spcPct val="100000"/>
              </a:lnSpc>
              <a:spcBef>
                <a:spcPts val="0"/>
              </a:spcBef>
              <a:spcAft>
                <a:spcPts val="0"/>
              </a:spcAft>
              <a:buClr>
                <a:schemeClr val="accent1"/>
              </a:buClr>
              <a:buSzPts val="2900"/>
              <a:buFont typeface="Arial"/>
              <a:buNone/>
              <a:defRPr>
                <a:solidFill>
                  <a:schemeClr val="accent1"/>
                </a:solidFill>
              </a:defRPr>
            </a:lvl1pPr>
            <a:lvl2pPr lvl="1" algn="l">
              <a:lnSpc>
                <a:spcPct val="100000"/>
              </a:lnSpc>
              <a:spcBef>
                <a:spcPts val="0"/>
              </a:spcBef>
              <a:spcAft>
                <a:spcPts val="0"/>
              </a:spcAft>
              <a:buClr>
                <a:srgbClr val="022077"/>
              </a:buClr>
              <a:buSzPts val="1400"/>
              <a:buNone/>
              <a:defRPr/>
            </a:lvl2pPr>
            <a:lvl3pPr lvl="2" algn="l">
              <a:lnSpc>
                <a:spcPct val="100000"/>
              </a:lnSpc>
              <a:spcBef>
                <a:spcPts val="0"/>
              </a:spcBef>
              <a:spcAft>
                <a:spcPts val="0"/>
              </a:spcAft>
              <a:buClr>
                <a:srgbClr val="022077"/>
              </a:buClr>
              <a:buSzPts val="1400"/>
              <a:buNone/>
              <a:defRPr/>
            </a:lvl3pPr>
            <a:lvl4pPr lvl="3" algn="l">
              <a:lnSpc>
                <a:spcPct val="100000"/>
              </a:lnSpc>
              <a:spcBef>
                <a:spcPts val="0"/>
              </a:spcBef>
              <a:spcAft>
                <a:spcPts val="0"/>
              </a:spcAft>
              <a:buClr>
                <a:srgbClr val="022077"/>
              </a:buClr>
              <a:buSzPts val="1400"/>
              <a:buNone/>
              <a:defRPr/>
            </a:lvl4pPr>
            <a:lvl5pPr lvl="4" algn="l">
              <a:lnSpc>
                <a:spcPct val="100000"/>
              </a:lnSpc>
              <a:spcBef>
                <a:spcPts val="0"/>
              </a:spcBef>
              <a:spcAft>
                <a:spcPts val="0"/>
              </a:spcAft>
              <a:buClr>
                <a:srgbClr val="022077"/>
              </a:buClr>
              <a:buSzPts val="1400"/>
              <a:buNone/>
              <a:defRPr/>
            </a:lvl5pPr>
            <a:lvl6pPr lvl="5" algn="l">
              <a:lnSpc>
                <a:spcPct val="100000"/>
              </a:lnSpc>
              <a:spcBef>
                <a:spcPts val="0"/>
              </a:spcBef>
              <a:spcAft>
                <a:spcPts val="0"/>
              </a:spcAft>
              <a:buClr>
                <a:srgbClr val="022077"/>
              </a:buClr>
              <a:buSzPts val="1400"/>
              <a:buNone/>
              <a:defRPr/>
            </a:lvl6pPr>
            <a:lvl7pPr lvl="6" algn="l">
              <a:lnSpc>
                <a:spcPct val="100000"/>
              </a:lnSpc>
              <a:spcBef>
                <a:spcPts val="0"/>
              </a:spcBef>
              <a:spcAft>
                <a:spcPts val="0"/>
              </a:spcAft>
              <a:buClr>
                <a:srgbClr val="022077"/>
              </a:buClr>
              <a:buSzPts val="1400"/>
              <a:buNone/>
              <a:defRPr/>
            </a:lvl7pPr>
            <a:lvl8pPr lvl="7" algn="l">
              <a:lnSpc>
                <a:spcPct val="100000"/>
              </a:lnSpc>
              <a:spcBef>
                <a:spcPts val="0"/>
              </a:spcBef>
              <a:spcAft>
                <a:spcPts val="0"/>
              </a:spcAft>
              <a:buClr>
                <a:srgbClr val="022077"/>
              </a:buClr>
              <a:buSzPts val="1400"/>
              <a:buNone/>
              <a:defRPr/>
            </a:lvl8pPr>
            <a:lvl9pPr lvl="8" algn="l">
              <a:lnSpc>
                <a:spcPct val="100000"/>
              </a:lnSpc>
              <a:spcBef>
                <a:spcPts val="0"/>
              </a:spcBef>
              <a:spcAft>
                <a:spcPts val="0"/>
              </a:spcAft>
              <a:buClr>
                <a:srgbClr val="022077"/>
              </a:buClr>
              <a:buSzPts val="1400"/>
              <a:buNone/>
              <a:defRPr/>
            </a:lvl9pPr>
          </a:lstStyle>
          <a:p>
            <a:endParaRPr/>
          </a:p>
        </p:txBody>
      </p:sp>
      <p:sp>
        <p:nvSpPr>
          <p:cNvPr id="55" name="Google Shape;55;g119407a4a4b_0_208"/>
          <p:cNvSpPr/>
          <p:nvPr/>
        </p:nvSpPr>
        <p:spPr>
          <a:xfrm>
            <a:off x="8629109" y="4748828"/>
            <a:ext cx="277200" cy="277200"/>
          </a:xfrm>
          <a:prstGeom prst="ellipse">
            <a:avLst/>
          </a:prstGeom>
          <a:solidFill>
            <a:schemeClr val="accent1"/>
          </a:solidFill>
          <a:ln>
            <a:noFill/>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56" name="Google Shape;56;g119407a4a4b_0_208"/>
          <p:cNvSpPr txBox="1">
            <a:spLocks noGrp="1"/>
          </p:cNvSpPr>
          <p:nvPr>
            <p:ph type="body" idx="1"/>
          </p:nvPr>
        </p:nvSpPr>
        <p:spPr>
          <a:xfrm>
            <a:off x="574158" y="1026550"/>
            <a:ext cx="3756000" cy="3559800"/>
          </a:xfrm>
          <a:prstGeom prst="rect">
            <a:avLst/>
          </a:prstGeom>
          <a:noFill/>
          <a:ln>
            <a:noFill/>
          </a:ln>
        </p:spPr>
        <p:txBody>
          <a:bodyPr spcFirstLastPara="1" wrap="square" lIns="34275" tIns="34275" rIns="34275" bIns="34275" anchor="t" anchorCtr="0">
            <a:normAutofit/>
          </a:bodyPr>
          <a:lstStyle>
            <a:lvl1pPr marL="457200" lvl="0" indent="-317500" algn="l">
              <a:lnSpc>
                <a:spcPct val="133333"/>
              </a:lnSpc>
              <a:spcBef>
                <a:spcPts val="800"/>
              </a:spcBef>
              <a:spcAft>
                <a:spcPts val="0"/>
              </a:spcAft>
              <a:buClr>
                <a:srgbClr val="022077"/>
              </a:buClr>
              <a:buSzPts val="1400"/>
              <a:buChar char="•"/>
              <a:defRPr/>
            </a:lvl1pPr>
            <a:lvl2pPr marL="914400" lvl="1" indent="-317500" algn="l">
              <a:lnSpc>
                <a:spcPct val="133333"/>
              </a:lnSpc>
              <a:spcBef>
                <a:spcPts val="800"/>
              </a:spcBef>
              <a:spcAft>
                <a:spcPts val="0"/>
              </a:spcAft>
              <a:buClr>
                <a:srgbClr val="022077"/>
              </a:buClr>
              <a:buSzPts val="1400"/>
              <a:buChar char="o"/>
              <a:defRPr/>
            </a:lvl2pPr>
            <a:lvl3pPr marL="1371600" lvl="2" indent="-317500" algn="l">
              <a:lnSpc>
                <a:spcPct val="133333"/>
              </a:lnSpc>
              <a:spcBef>
                <a:spcPts val="800"/>
              </a:spcBef>
              <a:spcAft>
                <a:spcPts val="0"/>
              </a:spcAft>
              <a:buClr>
                <a:srgbClr val="022077"/>
              </a:buClr>
              <a:buSzPts val="1400"/>
              <a:buChar char="▪"/>
              <a:defRPr/>
            </a:lvl3pPr>
            <a:lvl4pPr marL="1828800" lvl="3" indent="-317500" algn="l">
              <a:lnSpc>
                <a:spcPct val="133333"/>
              </a:lnSpc>
              <a:spcBef>
                <a:spcPts val="800"/>
              </a:spcBef>
              <a:spcAft>
                <a:spcPts val="0"/>
              </a:spcAft>
              <a:buClr>
                <a:srgbClr val="022077"/>
              </a:buClr>
              <a:buSzPts val="1400"/>
              <a:buChar char="•"/>
              <a:defRPr/>
            </a:lvl4pPr>
            <a:lvl5pPr marL="2286000" lvl="4" indent="-317500" algn="l">
              <a:lnSpc>
                <a:spcPct val="133333"/>
              </a:lnSpc>
              <a:spcBef>
                <a:spcPts val="800"/>
              </a:spcBef>
              <a:spcAft>
                <a:spcPts val="0"/>
              </a:spcAft>
              <a:buClr>
                <a:srgbClr val="022077"/>
              </a:buClr>
              <a:buSzPts val="1400"/>
              <a:buChar char="o"/>
              <a:defRPr/>
            </a:lvl5pPr>
            <a:lvl6pPr marL="2743200" lvl="5" indent="-317500" algn="l">
              <a:lnSpc>
                <a:spcPct val="133333"/>
              </a:lnSpc>
              <a:spcBef>
                <a:spcPts val="800"/>
              </a:spcBef>
              <a:spcAft>
                <a:spcPts val="0"/>
              </a:spcAft>
              <a:buClr>
                <a:srgbClr val="022077"/>
              </a:buClr>
              <a:buSzPts val="1400"/>
              <a:buChar char="•"/>
              <a:defRPr/>
            </a:lvl6pPr>
            <a:lvl7pPr marL="3200400" lvl="6" indent="-317500" algn="l">
              <a:lnSpc>
                <a:spcPct val="133333"/>
              </a:lnSpc>
              <a:spcBef>
                <a:spcPts val="800"/>
              </a:spcBef>
              <a:spcAft>
                <a:spcPts val="0"/>
              </a:spcAft>
              <a:buClr>
                <a:srgbClr val="022077"/>
              </a:buClr>
              <a:buSzPts val="1400"/>
              <a:buChar char="•"/>
              <a:defRPr/>
            </a:lvl7pPr>
            <a:lvl8pPr marL="3657600" lvl="7" indent="-317500" algn="l">
              <a:lnSpc>
                <a:spcPct val="133333"/>
              </a:lnSpc>
              <a:spcBef>
                <a:spcPts val="800"/>
              </a:spcBef>
              <a:spcAft>
                <a:spcPts val="0"/>
              </a:spcAft>
              <a:buClr>
                <a:srgbClr val="022077"/>
              </a:buClr>
              <a:buSzPts val="1400"/>
              <a:buChar char="•"/>
              <a:defRPr/>
            </a:lvl8pPr>
            <a:lvl9pPr marL="4114800" lvl="8" indent="-317500" algn="l">
              <a:lnSpc>
                <a:spcPct val="133333"/>
              </a:lnSpc>
              <a:spcBef>
                <a:spcPts val="800"/>
              </a:spcBef>
              <a:spcAft>
                <a:spcPts val="0"/>
              </a:spcAft>
              <a:buClr>
                <a:srgbClr val="022077"/>
              </a:buClr>
              <a:buSzPts val="1400"/>
              <a:buChar char="•"/>
              <a:defRPr/>
            </a:lvl9pPr>
          </a:lstStyle>
          <a:p>
            <a:endParaRPr/>
          </a:p>
        </p:txBody>
      </p:sp>
      <p:sp>
        <p:nvSpPr>
          <p:cNvPr id="57" name="Google Shape;57;g119407a4a4b_0_208"/>
          <p:cNvSpPr txBox="1">
            <a:spLocks noGrp="1"/>
          </p:cNvSpPr>
          <p:nvPr>
            <p:ph type="sldNum" idx="12"/>
          </p:nvPr>
        </p:nvSpPr>
        <p:spPr>
          <a:xfrm>
            <a:off x="8670678" y="4795445"/>
            <a:ext cx="194700" cy="192300"/>
          </a:xfrm>
          <a:prstGeom prst="rect">
            <a:avLst/>
          </a:prstGeom>
          <a:noFill/>
          <a:ln>
            <a:noFill/>
          </a:ln>
        </p:spPr>
        <p:txBody>
          <a:bodyPr spcFirstLastPara="1" wrap="square" lIns="34275" tIns="34275" rIns="34275" bIns="34275" anchor="ctr" anchorCtr="0">
            <a:spAutoFit/>
          </a:bodyPr>
          <a:lstStyle>
            <a:lvl1pPr marL="0" marR="0" lvl="0"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1pPr>
            <a:lvl2pPr marL="0" marR="0" lvl="1"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2pPr>
            <a:lvl3pPr marL="0" marR="0" lvl="2"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3pPr>
            <a:lvl4pPr marL="0" marR="0" lvl="3"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4pPr>
            <a:lvl5pPr marL="0" marR="0" lvl="4"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5pPr>
            <a:lvl6pPr marL="0" marR="0" lvl="5"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6pPr>
            <a:lvl7pPr marL="0" marR="0" lvl="6"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7pPr>
            <a:lvl8pPr marL="0" marR="0" lvl="7"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8pPr>
            <a:lvl9pPr marL="0" marR="0" lvl="8"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p:cSld name="Section Header">
    <p:bg>
      <p:bgPr>
        <a:solidFill>
          <a:schemeClr val="lt1"/>
        </a:solidFill>
        <a:effectLst/>
      </p:bgPr>
    </p:bg>
    <p:spTree>
      <p:nvGrpSpPr>
        <p:cNvPr id="1" name="Shape 58"/>
        <p:cNvGrpSpPr/>
        <p:nvPr/>
      </p:nvGrpSpPr>
      <p:grpSpPr>
        <a:xfrm>
          <a:off x="0" y="0"/>
          <a:ext cx="0" cy="0"/>
          <a:chOff x="0" y="0"/>
          <a:chExt cx="0" cy="0"/>
        </a:xfrm>
      </p:grpSpPr>
      <p:sp>
        <p:nvSpPr>
          <p:cNvPr id="59" name="Google Shape;59;p33"/>
          <p:cNvSpPr txBox="1">
            <a:spLocks noGrp="1"/>
          </p:cNvSpPr>
          <p:nvPr>
            <p:ph type="title"/>
          </p:nvPr>
        </p:nvSpPr>
        <p:spPr>
          <a:xfrm>
            <a:off x="722313" y="3815954"/>
            <a:ext cx="7772400" cy="102155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3"/>
          <p:cNvSpPr txBox="1"/>
          <p:nvPr/>
        </p:nvSpPr>
        <p:spPr>
          <a:xfrm>
            <a:off x="722313" y="2794398"/>
            <a:ext cx="7772400" cy="1021556"/>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4000"/>
              <a:buFont typeface="Calibri"/>
              <a:buNone/>
            </a:pPr>
            <a:r>
              <a:rPr lang="en-US" sz="4000" b="1" i="0" u="none" strike="noStrike" cap="none">
                <a:solidFill>
                  <a:schemeClr val="dk1"/>
                </a:solidFill>
                <a:latin typeface="Calibri"/>
                <a:ea typeface="Calibri"/>
                <a:cs typeface="Calibri"/>
                <a:sym typeface="Calibri"/>
              </a:rPr>
              <a:t>CLICK TO EDIT MASTER TITLE STYLE</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1"/>
        <p:cNvGrpSpPr/>
        <p:nvPr/>
      </p:nvGrpSpPr>
      <p:grpSpPr>
        <a:xfrm>
          <a:off x="0" y="0"/>
          <a:ext cx="0" cy="0"/>
          <a:chOff x="0" y="0"/>
          <a:chExt cx="0" cy="0"/>
        </a:xfrm>
      </p:grpSpPr>
      <p:sp>
        <p:nvSpPr>
          <p:cNvPr id="62" name="Google Shape;62;p34"/>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4"/>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64" name="Google Shape;64;p34"/>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o"/>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o"/>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65" name="Google Shape;65;p34"/>
          <p:cNvSpPr txBox="1">
            <a:spLocks noGrp="1"/>
          </p:cNvSpPr>
          <p:nvPr>
            <p:ph type="body" idx="3"/>
          </p:nvPr>
        </p:nvSpPr>
        <p:spPr>
          <a:xfrm>
            <a:off x="4645026" y="1151335"/>
            <a:ext cx="4041775"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66" name="Google Shape;66;p34"/>
          <p:cNvSpPr txBox="1">
            <a:spLocks noGrp="1"/>
          </p:cNvSpPr>
          <p:nvPr>
            <p:ph type="body" idx="4"/>
          </p:nvPr>
        </p:nvSpPr>
        <p:spPr>
          <a:xfrm>
            <a:off x="4645026" y="1631156"/>
            <a:ext cx="4041775"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o"/>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o"/>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67" name="Google Shape;67;p3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3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5.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image" Target="../media/image4.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2.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slideLayout" Target="../slideLayouts/slideLayout38.xml"/><Relationship Id="rId1" Type="http://schemas.openxmlformats.org/officeDocument/2006/relationships/slideLayout" Target="../slideLayouts/slideLayout37.xml"/><Relationship Id="rId5" Type="http://schemas.openxmlformats.org/officeDocument/2006/relationships/image" Target="../media/image7.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image" Target="../media/image11.png"/><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5.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29" descr="RESULTS_logo_EN_CMYK_BIG (flat)2_RESULTS_logo_EN_CMYK_BIG.png"/>
          <p:cNvPicPr preferRelativeResize="0"/>
          <p:nvPr/>
        </p:nvPicPr>
        <p:blipFill rotWithShape="1">
          <a:blip r:embed="rId16">
            <a:alphaModFix/>
          </a:blip>
          <a:srcRect/>
          <a:stretch/>
        </p:blipFill>
        <p:spPr>
          <a:xfrm>
            <a:off x="7858691" y="80916"/>
            <a:ext cx="1223628" cy="982313"/>
          </a:xfrm>
          <a:prstGeom prst="rect">
            <a:avLst/>
          </a:prstGeom>
          <a:noFill/>
          <a:ln>
            <a:noFill/>
          </a:ln>
        </p:spPr>
      </p:pic>
      <p:sp>
        <p:nvSpPr>
          <p:cNvPr id="11" name="Google Shape;11;p29"/>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29"/>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Courier New"/>
              <a:buChar char="o"/>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Courier New"/>
              <a:buChar char="o"/>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 name="Google Shape;13;p2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7"/>
        <p:cNvGrpSpPr/>
        <p:nvPr/>
      </p:nvGrpSpPr>
      <p:grpSpPr>
        <a:xfrm>
          <a:off x="0" y="0"/>
          <a:ext cx="0" cy="0"/>
          <a:chOff x="0" y="0"/>
          <a:chExt cx="0" cy="0"/>
        </a:xfrm>
      </p:grpSpPr>
      <p:pic>
        <p:nvPicPr>
          <p:cNvPr id="178" name="Google Shape;178;g1dc84acdb8d_0_86" descr="RESULTS_logo_EN_CMYK_BIG (flat)2_RESULTS_logo_EN_CMYK_BIG.png"/>
          <p:cNvPicPr preferRelativeResize="0"/>
          <p:nvPr/>
        </p:nvPicPr>
        <p:blipFill rotWithShape="1">
          <a:blip r:embed="rId12">
            <a:alphaModFix/>
          </a:blip>
          <a:srcRect/>
          <a:stretch/>
        </p:blipFill>
        <p:spPr>
          <a:xfrm>
            <a:off x="7858691" y="143448"/>
            <a:ext cx="1223628" cy="982313"/>
          </a:xfrm>
          <a:prstGeom prst="rect">
            <a:avLst/>
          </a:prstGeom>
          <a:noFill/>
          <a:ln>
            <a:noFill/>
          </a:ln>
        </p:spPr>
      </p:pic>
      <p:sp>
        <p:nvSpPr>
          <p:cNvPr id="179" name="Google Shape;179;g1dc84acdb8d_0_86"/>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5867"/>
              <a:buFont typeface="Calibri"/>
              <a:buNone/>
              <a:defRPr sz="5867"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80" name="Google Shape;180;g1dc84acdb8d_0_86"/>
          <p:cNvSpPr txBox="1">
            <a:spLocks noGrp="1"/>
          </p:cNvSpPr>
          <p:nvPr>
            <p:ph type="body" idx="1"/>
          </p:nvPr>
        </p:nvSpPr>
        <p:spPr>
          <a:xfrm>
            <a:off x="457200" y="1200151"/>
            <a:ext cx="8229600" cy="3394500"/>
          </a:xfrm>
          <a:prstGeom prst="rect">
            <a:avLst/>
          </a:prstGeom>
          <a:noFill/>
          <a:ln>
            <a:noFill/>
          </a:ln>
        </p:spPr>
        <p:txBody>
          <a:bodyPr spcFirstLastPara="1" wrap="square" lIns="91425" tIns="45700" rIns="91425" bIns="45700" anchor="t" anchorCtr="0">
            <a:normAutofit/>
          </a:bodyPr>
          <a:lstStyle>
            <a:lvl1pPr marL="457200" marR="0" lvl="0" indent="-499554" algn="l" rtl="0">
              <a:spcBef>
                <a:spcPts val="853"/>
              </a:spcBef>
              <a:spcAft>
                <a:spcPts val="0"/>
              </a:spcAft>
              <a:buClr>
                <a:schemeClr val="dk1"/>
              </a:buClr>
              <a:buSzPts val="4267"/>
              <a:buFont typeface="Arial"/>
              <a:buChar char="•"/>
              <a:defRPr sz="4267" b="0" i="0" u="none" strike="noStrike" cap="none">
                <a:solidFill>
                  <a:schemeClr val="dk1"/>
                </a:solidFill>
                <a:latin typeface="Calibri"/>
                <a:ea typeface="Calibri"/>
                <a:cs typeface="Calibri"/>
                <a:sym typeface="Calibri"/>
              </a:defRPr>
            </a:lvl1pPr>
            <a:lvl2pPr marL="914400" marR="0" lvl="1" indent="-465645" algn="l" rtl="0">
              <a:spcBef>
                <a:spcPts val="747"/>
              </a:spcBef>
              <a:spcAft>
                <a:spcPts val="0"/>
              </a:spcAft>
              <a:buClr>
                <a:schemeClr val="dk1"/>
              </a:buClr>
              <a:buSzPts val="3733"/>
              <a:buFont typeface="Courier New"/>
              <a:buChar char="o"/>
              <a:defRPr sz="3733" b="0" i="0" u="none" strike="noStrike" cap="none">
                <a:solidFill>
                  <a:schemeClr val="dk1"/>
                </a:solidFill>
                <a:latin typeface="Calibri"/>
                <a:ea typeface="Calibri"/>
                <a:cs typeface="Calibri"/>
                <a:sym typeface="Calibri"/>
              </a:defRPr>
            </a:lvl2pPr>
            <a:lvl3pPr marL="1371600" marR="0" lvl="2" indent="-431800" algn="l" rtl="0">
              <a:spcBef>
                <a:spcPts val="640"/>
              </a:spcBef>
              <a:spcAft>
                <a:spcPts val="0"/>
              </a:spcAft>
              <a:buClr>
                <a:schemeClr val="dk1"/>
              </a:buClr>
              <a:buSzPts val="3200"/>
              <a:buFont typeface="Noto Sans Symbols"/>
              <a:buChar char="▪"/>
              <a:defRPr sz="3200" b="0" i="0" u="none" strike="noStrike" cap="none">
                <a:solidFill>
                  <a:schemeClr val="dk1"/>
                </a:solidFill>
                <a:latin typeface="Calibri"/>
                <a:ea typeface="Calibri"/>
                <a:cs typeface="Calibri"/>
                <a:sym typeface="Calibri"/>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4pPr>
            <a:lvl5pPr marL="2286000" marR="0" lvl="4" indent="-397954" algn="l" rtl="0">
              <a:spcBef>
                <a:spcPts val="533"/>
              </a:spcBef>
              <a:spcAft>
                <a:spcPts val="0"/>
              </a:spcAft>
              <a:buClr>
                <a:schemeClr val="dk1"/>
              </a:buClr>
              <a:buSzPts val="2667"/>
              <a:buFont typeface="Courier New"/>
              <a:buChar char="o"/>
              <a:defRPr sz="2667" b="0" i="0" u="none" strike="noStrike" cap="none">
                <a:solidFill>
                  <a:schemeClr val="dk1"/>
                </a:solidFill>
                <a:latin typeface="Calibri"/>
                <a:ea typeface="Calibri"/>
                <a:cs typeface="Calibri"/>
                <a:sym typeface="Calibri"/>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181" name="Google Shape;181;g1dc84acdb8d_0_86"/>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2" name="Google Shape;182;g1dc84acdb8d_0_86"/>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350" b="0" i="0" u="none" strike="noStrike" cap="none">
                <a:solidFill>
                  <a:schemeClr val="dk1"/>
                </a:solidFill>
                <a:latin typeface="Open Sans"/>
                <a:ea typeface="Open Sans"/>
                <a:cs typeface="Open Sans"/>
                <a:sym typeface="Open Sans"/>
              </a:defRPr>
            </a:lvl1pPr>
            <a:lvl2pPr marL="0" marR="0" lvl="1" indent="0" algn="ctr" rtl="0">
              <a:spcBef>
                <a:spcPts val="0"/>
              </a:spcBef>
              <a:buNone/>
              <a:defRPr sz="1350" b="0" i="0" u="none" strike="noStrike" cap="none">
                <a:solidFill>
                  <a:schemeClr val="dk1"/>
                </a:solidFill>
                <a:latin typeface="Open Sans"/>
                <a:ea typeface="Open Sans"/>
                <a:cs typeface="Open Sans"/>
                <a:sym typeface="Open Sans"/>
              </a:defRPr>
            </a:lvl2pPr>
            <a:lvl3pPr marL="0" marR="0" lvl="2" indent="0" algn="ctr" rtl="0">
              <a:spcBef>
                <a:spcPts val="0"/>
              </a:spcBef>
              <a:buNone/>
              <a:defRPr sz="1350" b="0" i="0" u="none" strike="noStrike" cap="none">
                <a:solidFill>
                  <a:schemeClr val="dk1"/>
                </a:solidFill>
                <a:latin typeface="Open Sans"/>
                <a:ea typeface="Open Sans"/>
                <a:cs typeface="Open Sans"/>
                <a:sym typeface="Open Sans"/>
              </a:defRPr>
            </a:lvl3pPr>
            <a:lvl4pPr marL="0" marR="0" lvl="3" indent="0" algn="ctr" rtl="0">
              <a:spcBef>
                <a:spcPts val="0"/>
              </a:spcBef>
              <a:buNone/>
              <a:defRPr sz="1350" b="0" i="0" u="none" strike="noStrike" cap="none">
                <a:solidFill>
                  <a:schemeClr val="dk1"/>
                </a:solidFill>
                <a:latin typeface="Open Sans"/>
                <a:ea typeface="Open Sans"/>
                <a:cs typeface="Open Sans"/>
                <a:sym typeface="Open Sans"/>
              </a:defRPr>
            </a:lvl4pPr>
            <a:lvl5pPr marL="0" marR="0" lvl="4" indent="0" algn="ctr" rtl="0">
              <a:spcBef>
                <a:spcPts val="0"/>
              </a:spcBef>
              <a:buNone/>
              <a:defRPr sz="1350" b="0" i="0" u="none" strike="noStrike" cap="none">
                <a:solidFill>
                  <a:schemeClr val="dk1"/>
                </a:solidFill>
                <a:latin typeface="Open Sans"/>
                <a:ea typeface="Open Sans"/>
                <a:cs typeface="Open Sans"/>
                <a:sym typeface="Open Sans"/>
              </a:defRPr>
            </a:lvl5pPr>
            <a:lvl6pPr marL="0" marR="0" lvl="5" indent="0" algn="ctr" rtl="0">
              <a:spcBef>
                <a:spcPts val="0"/>
              </a:spcBef>
              <a:buNone/>
              <a:defRPr sz="1350" b="0" i="0" u="none" strike="noStrike" cap="none">
                <a:solidFill>
                  <a:schemeClr val="dk1"/>
                </a:solidFill>
                <a:latin typeface="Open Sans"/>
                <a:ea typeface="Open Sans"/>
                <a:cs typeface="Open Sans"/>
                <a:sym typeface="Open Sans"/>
              </a:defRPr>
            </a:lvl6pPr>
            <a:lvl7pPr marL="0" marR="0" lvl="6" indent="0" algn="ctr" rtl="0">
              <a:spcBef>
                <a:spcPts val="0"/>
              </a:spcBef>
              <a:buNone/>
              <a:defRPr sz="1350" b="0" i="0" u="none" strike="noStrike" cap="none">
                <a:solidFill>
                  <a:schemeClr val="dk1"/>
                </a:solidFill>
                <a:latin typeface="Open Sans"/>
                <a:ea typeface="Open Sans"/>
                <a:cs typeface="Open Sans"/>
                <a:sym typeface="Open Sans"/>
              </a:defRPr>
            </a:lvl7pPr>
            <a:lvl8pPr marL="0" marR="0" lvl="7" indent="0" algn="ctr" rtl="0">
              <a:spcBef>
                <a:spcPts val="0"/>
              </a:spcBef>
              <a:buNone/>
              <a:defRPr sz="1350" b="0" i="0" u="none" strike="noStrike" cap="none">
                <a:solidFill>
                  <a:schemeClr val="dk1"/>
                </a:solidFill>
                <a:latin typeface="Open Sans"/>
                <a:ea typeface="Open Sans"/>
                <a:cs typeface="Open Sans"/>
                <a:sym typeface="Open Sans"/>
              </a:defRPr>
            </a:lvl8pPr>
            <a:lvl9pPr marL="0" marR="0" lvl="8" indent="0" algn="ctr" rtl="0">
              <a:spcBef>
                <a:spcPts val="0"/>
              </a:spcBef>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pic>
        <p:nvPicPr>
          <p:cNvPr id="183" name="Google Shape;183;g1dc84acdb8d_0_86" descr="RESULTS_logo_EN_CMYK_BIG (flat)2_RESULTS_logo_EN_CMYK_BIG.png"/>
          <p:cNvPicPr preferRelativeResize="0"/>
          <p:nvPr/>
        </p:nvPicPr>
        <p:blipFill rotWithShape="1">
          <a:blip r:embed="rId13">
            <a:alphaModFix/>
          </a:blip>
          <a:srcRect/>
          <a:stretch/>
        </p:blipFill>
        <p:spPr>
          <a:xfrm>
            <a:off x="7858691" y="139015"/>
            <a:ext cx="1223629" cy="98231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83"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RESULTS_logo_EN_CMYK_BIG (flat)2_RESULTS_logo_EN_CMYK_BIG.png"/>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7858691" y="80917"/>
            <a:ext cx="1223628" cy="982313"/>
          </a:xfrm>
          <a:prstGeom prst="rect">
            <a:avLst/>
          </a:prstGeom>
        </p:spPr>
      </p:pic>
      <p:sp>
        <p:nvSpPr>
          <p:cNvPr id="2" name="Title Placeholder 1"/>
          <p:cNvSpPr>
            <a:spLocks noGrp="1"/>
          </p:cNvSpPr>
          <p:nvPr>
            <p:ph type="title"/>
          </p:nvPr>
        </p:nvSpPr>
        <p:spPr>
          <a:xfrm>
            <a:off x="457201" y="205979"/>
            <a:ext cx="7401491"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D76588A-5827-4843-A700-508233C9F32B}" type="datetimeFigureOut">
              <a:rPr lang="en-US" smtClean="0"/>
              <a:t>7/12/2024</a:t>
            </a:fld>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07E6868-079E-1649-B8D1-459B42CE4DE3}" type="slidenum">
              <a:rPr lang="en-US" smtClean="0"/>
              <a:t>‹#›</a:t>
            </a:fld>
            <a:endParaRPr lang="en-US"/>
          </a:p>
        </p:txBody>
      </p:sp>
      <p:sp>
        <p:nvSpPr>
          <p:cNvPr id="5" name="Slide Number Placeholder 5">
            <a:extLst>
              <a:ext uri="{FF2B5EF4-FFF2-40B4-BE49-F238E27FC236}">
                <a16:creationId xmlns:a16="http://schemas.microsoft.com/office/drawing/2014/main" id="{DD9A90A2-C34F-7151-E756-14F237C2D6E3}"/>
              </a:ext>
            </a:extLst>
          </p:cNvPr>
          <p:cNvSpPr txBox="1">
            <a:spLocks/>
          </p:cNvSpPr>
          <p:nvPr userDrawn="1"/>
        </p:nvSpPr>
        <p:spPr>
          <a:xfrm>
            <a:off x="0" y="-6570"/>
            <a:ext cx="457200"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07E6868-079E-1649-B8D1-459B42CE4DE3}" type="slidenum">
              <a:rPr lang="en-US" sz="1350" smtClean="0">
                <a:solidFill>
                  <a:schemeClr val="tx1"/>
                </a:solidFill>
                <a:latin typeface="Open Sans" panose="020B0606030504020204" pitchFamily="34" charset="0"/>
                <a:ea typeface="Open Sans" panose="020B0606030504020204" pitchFamily="34" charset="0"/>
                <a:cs typeface="Open Sans" panose="020B0606030504020204" pitchFamily="34" charset="0"/>
              </a:rPr>
              <a:pPr/>
              <a:t>‹#›</a:t>
            </a:fld>
            <a:endParaRPr lang="en-US" sz="135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750982665"/>
      </p:ext>
    </p:extLst>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 id="2147483976" r:id="rId12"/>
  </p:sldLayoutIdLst>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1" indent="-285743" algn="l" defTabSz="457189" rtl="0" eaLnBrk="1" latinLnBrk="0" hangingPunct="1">
        <a:spcBef>
          <a:spcPct val="20000"/>
        </a:spcBef>
        <a:buFont typeface="Courier New"/>
        <a:buChar char="o"/>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Wingdings" charset="2"/>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Courier New"/>
        <a:buChar char="o"/>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E4103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007304"/>
            <a:ext cx="8229600" cy="857250"/>
          </a:xfrm>
          <a:prstGeom prst="rect">
            <a:avLst/>
          </a:prstGeom>
        </p:spPr>
        <p:txBody>
          <a:bodyPr vert="horz" lIns="91440" tIns="45720" rIns="91440" bIns="45720" rtlCol="0" anchor="ctr">
            <a:normAutofit/>
          </a:bodyPr>
          <a:lstStyle/>
          <a:p>
            <a:r>
              <a:rPr lang="en-US"/>
              <a:t>Click to edit Master title style</a:t>
            </a:r>
          </a:p>
        </p:txBody>
      </p:sp>
      <p:pic>
        <p:nvPicPr>
          <p:cNvPr id="8" name="Picture 7" descr="Asset 1@4x.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02429" y="743859"/>
            <a:ext cx="2939143" cy="2342602"/>
          </a:xfrm>
          <a:prstGeom prst="rect">
            <a:avLst/>
          </a:prstGeom>
        </p:spPr>
      </p:pic>
    </p:spTree>
    <p:extLst>
      <p:ext uri="{BB962C8B-B14F-4D97-AF65-F5344CB8AC3E}">
        <p14:creationId xmlns:p14="http://schemas.microsoft.com/office/powerpoint/2010/main" val="251465738"/>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1" r:id="rId3"/>
  </p:sldLayoutIdLst>
  <p:txStyles>
    <p:titleStyle>
      <a:lvl1pPr algn="ctr" defTabSz="457189" rtl="0" eaLnBrk="1" latinLnBrk="0" hangingPunct="1">
        <a:spcBef>
          <a:spcPct val="0"/>
        </a:spcBef>
        <a:buNone/>
        <a:defRPr sz="3750" b="1" kern="1200">
          <a:solidFill>
            <a:schemeClr val="bg1"/>
          </a:solidFill>
          <a:latin typeface="+mj-lt"/>
          <a:ea typeface="+mj-ea"/>
          <a:cs typeface="+mj-cs"/>
        </a:defRPr>
      </a:lvl1pPr>
    </p:titleStyle>
    <p:bodyStyle>
      <a:lvl1pPr marL="342892" indent="-342892"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1" indent="-285743"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RESULTS_logo_EN_CMYK_BIG (flat)2_RESULTS_logo_EN_CMYK_BIG.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858691" y="80917"/>
            <a:ext cx="1223628" cy="982313"/>
          </a:xfrm>
          <a:prstGeom prst="rect">
            <a:avLst/>
          </a:prstGeom>
        </p:spPr>
      </p:pic>
      <p:sp>
        <p:nvSpPr>
          <p:cNvPr id="2" name="Title Placeholder 1"/>
          <p:cNvSpPr>
            <a:spLocks noGrp="1"/>
          </p:cNvSpPr>
          <p:nvPr>
            <p:ph type="title"/>
          </p:nvPr>
        </p:nvSpPr>
        <p:spPr>
          <a:xfrm>
            <a:off x="457201" y="205979"/>
            <a:ext cx="7401491"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D76588A-5827-4843-A700-508233C9F32B}" type="datetimeFigureOut">
              <a:rPr lang="en-US" smtClean="0"/>
              <a:t>7/12/2024</a:t>
            </a:fld>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07E6868-079E-1649-B8D1-459B42CE4DE3}" type="slidenum">
              <a:rPr lang="en-US" smtClean="0"/>
              <a:t>‹#›</a:t>
            </a:fld>
            <a:endParaRPr lang="en-US"/>
          </a:p>
        </p:txBody>
      </p:sp>
    </p:spTree>
    <p:extLst>
      <p:ext uri="{BB962C8B-B14F-4D97-AF65-F5344CB8AC3E}">
        <p14:creationId xmlns:p14="http://schemas.microsoft.com/office/powerpoint/2010/main" val="584000657"/>
      </p:ext>
    </p:extLst>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 id="2147483988" r:id="rId6"/>
    <p:sldLayoutId id="2147483989" r:id="rId7"/>
    <p:sldLayoutId id="2147483990" r:id="rId8"/>
    <p:sldLayoutId id="2147483991" r:id="rId9"/>
    <p:sldLayoutId id="2147483992" r:id="rId10"/>
    <p:sldLayoutId id="2147483993" r:id="rId11"/>
  </p:sldLayoutIdLst>
  <p:txStyles>
    <p:titleStyle>
      <a:lvl1pPr algn="ctr" defTabSz="457189" rtl="0" eaLnBrk="1" latinLnBrk="0" hangingPunct="1">
        <a:spcBef>
          <a:spcPct val="0"/>
        </a:spcBef>
        <a:buNone/>
        <a:defRPr sz="3750" kern="1200">
          <a:solidFill>
            <a:schemeClr val="tx1"/>
          </a:solidFill>
          <a:latin typeface="+mj-lt"/>
          <a:ea typeface="+mj-ea"/>
          <a:cs typeface="+mj-cs"/>
        </a:defRPr>
      </a:lvl1pPr>
    </p:titleStyle>
    <p:bodyStyle>
      <a:lvl1pPr marL="342892" indent="-342892" algn="l" defTabSz="457189" rtl="0" eaLnBrk="1" latinLnBrk="0" hangingPunct="1">
        <a:spcBef>
          <a:spcPct val="20000"/>
        </a:spcBef>
        <a:buFont typeface="Arial"/>
        <a:buChar char="•"/>
        <a:defRPr sz="3150" kern="1200">
          <a:solidFill>
            <a:schemeClr val="tx1"/>
          </a:solidFill>
          <a:latin typeface="+mn-lt"/>
          <a:ea typeface="+mn-ea"/>
          <a:cs typeface="+mn-cs"/>
        </a:defRPr>
      </a:lvl1pPr>
      <a:lvl2pPr marL="742931" indent="-285743" algn="l" defTabSz="457189" rtl="0" eaLnBrk="1" latinLnBrk="0" hangingPunct="1">
        <a:spcBef>
          <a:spcPct val="20000"/>
        </a:spcBef>
        <a:buFont typeface="Courier New"/>
        <a:buChar char="o"/>
        <a:defRPr sz="2550" kern="1200">
          <a:solidFill>
            <a:schemeClr val="tx1"/>
          </a:solidFill>
          <a:latin typeface="+mn-lt"/>
          <a:ea typeface="+mn-ea"/>
          <a:cs typeface="+mn-cs"/>
        </a:defRPr>
      </a:lvl2pPr>
      <a:lvl3pPr marL="1142972" indent="-228594" algn="l" defTabSz="457189" rtl="0" eaLnBrk="1" latinLnBrk="0" hangingPunct="1">
        <a:spcBef>
          <a:spcPct val="20000"/>
        </a:spcBef>
        <a:buFont typeface="Wingdings" charset="2"/>
        <a:buChar char="§"/>
        <a:defRPr sz="195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1800" kern="1200">
          <a:solidFill>
            <a:schemeClr val="tx1"/>
          </a:solidFill>
          <a:latin typeface="+mn-lt"/>
          <a:ea typeface="+mn-ea"/>
          <a:cs typeface="+mn-cs"/>
        </a:defRPr>
      </a:lvl4pPr>
      <a:lvl5pPr marL="2057348" indent="-228594" algn="l" defTabSz="457189" rtl="0" eaLnBrk="1" latinLnBrk="0" hangingPunct="1">
        <a:spcBef>
          <a:spcPct val="20000"/>
        </a:spcBef>
        <a:buFont typeface="Courier New"/>
        <a:buChar char="o"/>
        <a:defRPr sz="15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5.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45.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png"/><Relationship Id="rId1" Type="http://schemas.openxmlformats.org/officeDocument/2006/relationships/slideLayout" Target="../slideLayouts/slideLayout45.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44.xml"/><Relationship Id="rId4" Type="http://schemas.openxmlformats.org/officeDocument/2006/relationships/hyperlink" Target="https://www.gavi.org/sites/default/files/programmes-impact/our-impact/Gavi-Facts-and-figures-October-2023.pdf"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45.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resultsorg.sharepoint.com/:w:/s/GrassrootsImpact/EebcRChJiqlKqtI3vJ_5cTMB-nvbibUf1Ah6UR8cPLKotQ?e=lrMb0N" TargetMode="External"/><Relationship Id="rId3" Type="http://schemas.openxmlformats.org/officeDocument/2006/relationships/hyperlink" Target="https://docs.google.com/spreadsheets/d/1QF2HKawtGx1kYYfYwGibPpKKnFs0jmX5-RxcpWyEpsk/edit#gid=2081581321" TargetMode="External"/><Relationship Id="rId7" Type="http://schemas.openxmlformats.org/officeDocument/2006/relationships/hyperlink" Target="mailto:Max.Price@mail.house.gov" TargetMode="External"/><Relationship Id="rId2" Type="http://schemas.openxmlformats.org/officeDocument/2006/relationships/notesSlide" Target="../notesSlides/notesSlide15.xml"/><Relationship Id="rId1" Type="http://schemas.openxmlformats.org/officeDocument/2006/relationships/slideLayout" Target="../slideLayouts/slideLayout40.xml"/><Relationship Id="rId6" Type="http://schemas.openxmlformats.org/officeDocument/2006/relationships/hyperlink" Target="mailto:FirstName.LastName@mail.house.gov" TargetMode="External"/><Relationship Id="rId5" Type="http://schemas.openxmlformats.org/officeDocument/2006/relationships/hyperlink" Target="mailto:FirstName_LastName@SenatorsLastName.Senate.Gov" TargetMode="External"/><Relationship Id="rId4" Type="http://schemas.openxmlformats.org/officeDocument/2006/relationships/hyperlink" Target="https://results.org/volunteers/legislator-lookup" TargetMode="External"/><Relationship Id="rId9"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3" Type="http://schemas.openxmlformats.org/officeDocument/2006/relationships/hyperlink" Target="https://tinyurl.com/GAP2024Webinars"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results.org/wp-content/uploads/Spring-2024-AO-Workshop-Descriptions.pdf" TargetMode="External"/><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docs.google.com/spreadsheets/d/1x35soUUCN2Io0sPfBvqIdjnQ6Sa6I_31HC-HVi2MlAo/edit"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hyperlink" Target="https://results.org/blog/fy25-appropriations-tell-congress-to-fund-the-fight-against-povert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5"/>
        <p:cNvGrpSpPr/>
        <p:nvPr/>
      </p:nvGrpSpPr>
      <p:grpSpPr>
        <a:xfrm>
          <a:off x="0" y="0"/>
          <a:ext cx="0" cy="0"/>
          <a:chOff x="0" y="0"/>
          <a:chExt cx="0" cy="0"/>
        </a:xfrm>
      </p:grpSpPr>
      <p:sp>
        <p:nvSpPr>
          <p:cNvPr id="246" name="Google Shape;246;g14388b835e1_0_0"/>
          <p:cNvSpPr txBox="1"/>
          <p:nvPr/>
        </p:nvSpPr>
        <p:spPr>
          <a:xfrm>
            <a:off x="-75" y="3445750"/>
            <a:ext cx="9144000" cy="1277232"/>
          </a:xfrm>
          <a:prstGeom prst="rect">
            <a:avLst/>
          </a:prstGeom>
          <a:noFill/>
          <a:ln>
            <a:noFill/>
          </a:ln>
        </p:spPr>
        <p:txBody>
          <a:bodyPr spcFirstLastPara="1" wrap="square" lIns="91425" tIns="45700" rIns="91425" bIns="45700" anchor="t" anchorCtr="0">
            <a:spAutoFit/>
          </a:bodyPr>
          <a:lstStyle/>
          <a:p>
            <a:pPr algn="ctr">
              <a:buSzPts val="2400"/>
            </a:pPr>
            <a:r>
              <a:rPr lang="en-US" sz="2900" b="1" dirty="0">
                <a:solidFill>
                  <a:schemeClr val="dk1"/>
                </a:solidFill>
                <a:latin typeface="Open Sans"/>
                <a:ea typeface="Open Sans"/>
                <a:cs typeface="Open Sans"/>
                <a:sym typeface="Open Sans"/>
              </a:rPr>
              <a:t>Monthly Webinar</a:t>
            </a:r>
            <a:br>
              <a:rPr lang="en-US" sz="2900" b="1" i="0" u="none" strike="noStrike" cap="none" dirty="0">
                <a:solidFill>
                  <a:schemeClr val="dk1"/>
                </a:solidFill>
                <a:latin typeface="Open Sans"/>
                <a:ea typeface="Open Sans"/>
                <a:cs typeface="Open Sans"/>
                <a:sym typeface="Open Sans"/>
              </a:rPr>
            </a:br>
            <a:br>
              <a:rPr lang="en-US" sz="2400" b="1" i="0" u="none" strike="noStrike" cap="none" dirty="0">
                <a:solidFill>
                  <a:schemeClr val="dk1"/>
                </a:solidFill>
                <a:latin typeface="Open Sans"/>
                <a:ea typeface="Open Sans"/>
                <a:cs typeface="Open Sans"/>
                <a:sym typeface="Open Sans"/>
              </a:rPr>
            </a:br>
            <a:r>
              <a:rPr lang="en-US" sz="2400" b="1" dirty="0">
                <a:solidFill>
                  <a:schemeClr val="dk1"/>
                </a:solidFill>
                <a:latin typeface="Open Sans"/>
                <a:ea typeface="Open Sans"/>
                <a:cs typeface="Open Sans"/>
                <a:sym typeface="Open Sans"/>
              </a:rPr>
              <a:t>July 11, </a:t>
            </a:r>
            <a:r>
              <a:rPr lang="en-US" sz="2400" b="1" i="0" u="none" strike="noStrike" cap="none" dirty="0">
                <a:solidFill>
                  <a:schemeClr val="dk1"/>
                </a:solidFill>
                <a:latin typeface="Open Sans"/>
                <a:ea typeface="Open Sans"/>
                <a:cs typeface="Open Sans"/>
                <a:sym typeface="Open Sans"/>
              </a:rPr>
              <a:t>2024</a:t>
            </a:r>
            <a:endParaRPr lang="en-US" sz="2400" b="1" i="0" u="none" strike="noStrike" cap="none" dirty="0">
              <a:solidFill>
                <a:schemeClr val="dk1"/>
              </a:solidFill>
              <a:latin typeface="Open Sans"/>
              <a:ea typeface="Open Sans"/>
              <a:cs typeface="Open Sans"/>
            </a:endParaRPr>
          </a:p>
        </p:txBody>
      </p:sp>
      <p:pic>
        <p:nvPicPr>
          <p:cNvPr id="247" name="Google Shape;247;g14388b835e1_0_0" descr="Logo&#10;&#10;Description automatically generated"/>
          <p:cNvPicPr preferRelativeResize="0"/>
          <p:nvPr/>
        </p:nvPicPr>
        <p:blipFill rotWithShape="1">
          <a:blip r:embed="rId3">
            <a:alphaModFix/>
          </a:blip>
          <a:srcRect/>
          <a:stretch/>
        </p:blipFill>
        <p:spPr>
          <a:xfrm>
            <a:off x="3097160" y="654556"/>
            <a:ext cx="3226450" cy="2571558"/>
          </a:xfrm>
          <a:prstGeom prst="rect">
            <a:avLst/>
          </a:prstGeom>
          <a:noFill/>
          <a:ln>
            <a:noFill/>
          </a:ln>
        </p:spPr>
      </p:pic>
      <p:pic>
        <p:nvPicPr>
          <p:cNvPr id="248" name="Google Shape;248;g14388b835e1_0_0" descr="Text, application&#10;&#10;Description automatically generated"/>
          <p:cNvPicPr preferRelativeResize="0"/>
          <p:nvPr/>
        </p:nvPicPr>
        <p:blipFill rotWithShape="1">
          <a:blip r:embed="rId4">
            <a:alphaModFix/>
          </a:blip>
          <a:srcRect/>
          <a:stretch/>
        </p:blipFill>
        <p:spPr>
          <a:xfrm>
            <a:off x="2664655" y="434920"/>
            <a:ext cx="3814690" cy="2783541"/>
          </a:xfrm>
          <a:prstGeom prst="rect">
            <a:avLst/>
          </a:prstGeom>
          <a:noFill/>
          <a:ln>
            <a:noFill/>
          </a:ln>
        </p:spPr>
      </p:pic>
      <p:sp>
        <p:nvSpPr>
          <p:cNvPr id="249" name="Google Shape;249;g14388b835e1_0_0"/>
          <p:cNvSpPr txBox="1">
            <a:spLocks noGrp="1"/>
          </p:cNvSpPr>
          <p:nvPr>
            <p:ph type="sldNum" idx="12"/>
          </p:nvPr>
        </p:nvSpPr>
        <p:spPr>
          <a:xfrm>
            <a:off x="6553200" y="4767263"/>
            <a:ext cx="2133600" cy="2739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a:t>
            </a:fld>
            <a:endParaRPr/>
          </a:p>
        </p:txBody>
      </p:sp>
      <p:sp>
        <p:nvSpPr>
          <p:cNvPr id="250" name="Google Shape;250;g14388b835e1_0_0"/>
          <p:cNvSpPr/>
          <p:nvPr/>
        </p:nvSpPr>
        <p:spPr>
          <a:xfrm>
            <a:off x="6752925" y="132725"/>
            <a:ext cx="2391000" cy="17589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ome">
            <a:extLst>
              <a:ext uri="{FF2B5EF4-FFF2-40B4-BE49-F238E27FC236}">
                <a16:creationId xmlns:a16="http://schemas.microsoft.com/office/drawing/2014/main" id="{2765D434-9BC3-655E-D475-1176911BF71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96174" y="1357975"/>
            <a:ext cx="5770047" cy="2179796"/>
          </a:xfrm>
          <a:prstGeom prst="rect">
            <a:avLst/>
          </a:prstGeom>
          <a:solidFill>
            <a:srgbClr val="FFFFFF"/>
          </a:solidFill>
        </p:spPr>
      </p:pic>
      <p:pic>
        <p:nvPicPr>
          <p:cNvPr id="2" name="Google Shape;267;g14388b835e1_0_23" descr="Text, application&#10;&#10;Description automatically generated">
            <a:extLst>
              <a:ext uri="{FF2B5EF4-FFF2-40B4-BE49-F238E27FC236}">
                <a16:creationId xmlns:a16="http://schemas.microsoft.com/office/drawing/2014/main" id="{B1E39E08-C400-F7C0-BD8A-4491989F35B1}"/>
              </a:ext>
            </a:extLst>
          </p:cNvPr>
          <p:cNvPicPr preferRelativeResize="0"/>
          <p:nvPr/>
        </p:nvPicPr>
        <p:blipFill rotWithShape="1">
          <a:blip r:embed="rId3">
            <a:alphaModFix/>
          </a:blip>
          <a:srcRect/>
          <a:stretch/>
        </p:blipFill>
        <p:spPr>
          <a:xfrm>
            <a:off x="7600568" y="76200"/>
            <a:ext cx="1510907" cy="1102501"/>
          </a:xfrm>
          <a:prstGeom prst="rect">
            <a:avLst/>
          </a:prstGeom>
          <a:noFill/>
          <a:ln>
            <a:noFill/>
          </a:ln>
        </p:spPr>
      </p:pic>
    </p:spTree>
    <p:extLst>
      <p:ext uri="{BB962C8B-B14F-4D97-AF65-F5344CB8AC3E}">
        <p14:creationId xmlns:p14="http://schemas.microsoft.com/office/powerpoint/2010/main" val="2485267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267;g14388b835e1_0_23" descr="Text, application&#10;&#10;Description automatically generated">
            <a:extLst>
              <a:ext uri="{FF2B5EF4-FFF2-40B4-BE49-F238E27FC236}">
                <a16:creationId xmlns:a16="http://schemas.microsoft.com/office/drawing/2014/main" id="{B1E39E08-C400-F7C0-BD8A-4491989F35B1}"/>
              </a:ext>
            </a:extLst>
          </p:cNvPr>
          <p:cNvPicPr preferRelativeResize="0"/>
          <p:nvPr/>
        </p:nvPicPr>
        <p:blipFill rotWithShape="1">
          <a:blip r:embed="rId2">
            <a:alphaModFix/>
          </a:blip>
          <a:srcRect/>
          <a:stretch/>
        </p:blipFill>
        <p:spPr>
          <a:xfrm>
            <a:off x="7600568" y="76200"/>
            <a:ext cx="1510907" cy="1102501"/>
          </a:xfrm>
          <a:prstGeom prst="rect">
            <a:avLst/>
          </a:prstGeom>
          <a:noFill/>
          <a:ln>
            <a:noFill/>
          </a:ln>
        </p:spPr>
      </p:pic>
      <p:pic>
        <p:nvPicPr>
          <p:cNvPr id="4" name="Picture 3">
            <a:extLst>
              <a:ext uri="{FF2B5EF4-FFF2-40B4-BE49-F238E27FC236}">
                <a16:creationId xmlns:a16="http://schemas.microsoft.com/office/drawing/2014/main" id="{2E8B959B-33E3-53C7-729C-60A4448EAD87}"/>
              </a:ext>
            </a:extLst>
          </p:cNvPr>
          <p:cNvPicPr>
            <a:picLocks noChangeAspect="1"/>
          </p:cNvPicPr>
          <p:nvPr/>
        </p:nvPicPr>
        <p:blipFill>
          <a:blip r:embed="rId3"/>
          <a:stretch>
            <a:fillRect/>
          </a:stretch>
        </p:blipFill>
        <p:spPr>
          <a:xfrm>
            <a:off x="0" y="911356"/>
            <a:ext cx="9144000" cy="3320787"/>
          </a:xfrm>
          <a:prstGeom prst="rect">
            <a:avLst/>
          </a:prstGeom>
        </p:spPr>
      </p:pic>
      <p:sp>
        <p:nvSpPr>
          <p:cNvPr id="6" name="TextBox 5">
            <a:extLst>
              <a:ext uri="{FF2B5EF4-FFF2-40B4-BE49-F238E27FC236}">
                <a16:creationId xmlns:a16="http://schemas.microsoft.com/office/drawing/2014/main" id="{2FEADF2E-7A65-AD4B-517E-FCE43D7C18D5}"/>
              </a:ext>
            </a:extLst>
          </p:cNvPr>
          <p:cNvSpPr txBox="1"/>
          <p:nvPr/>
        </p:nvSpPr>
        <p:spPr>
          <a:xfrm>
            <a:off x="302149" y="240160"/>
            <a:ext cx="7879743" cy="523220"/>
          </a:xfrm>
          <a:prstGeom prst="rect">
            <a:avLst/>
          </a:prstGeom>
          <a:noFill/>
        </p:spPr>
        <p:txBody>
          <a:bodyPr wrap="square">
            <a:spAutoFit/>
          </a:bodyPr>
          <a:lstStyle/>
          <a:p>
            <a:pPr algn="l"/>
            <a:r>
              <a:rPr lang="en-US" sz="2800" b="1" i="0" dirty="0">
                <a:solidFill>
                  <a:srgbClr val="080F0F"/>
                </a:solidFill>
                <a:effectLst/>
                <a:highlight>
                  <a:srgbClr val="FFFFFF"/>
                </a:highlight>
                <a:latin typeface="open sans" panose="020B0606030504020204" pitchFamily="34" charset="0"/>
              </a:rPr>
              <a:t>A historic step for global child survival</a:t>
            </a:r>
          </a:p>
        </p:txBody>
      </p:sp>
      <p:sp>
        <p:nvSpPr>
          <p:cNvPr id="7" name="TextBox 6">
            <a:extLst>
              <a:ext uri="{FF2B5EF4-FFF2-40B4-BE49-F238E27FC236}">
                <a16:creationId xmlns:a16="http://schemas.microsoft.com/office/drawing/2014/main" id="{525E6B29-A322-FFC3-DC8E-0BD0CAAD491B}"/>
              </a:ext>
            </a:extLst>
          </p:cNvPr>
          <p:cNvSpPr txBox="1"/>
          <p:nvPr/>
        </p:nvSpPr>
        <p:spPr>
          <a:xfrm>
            <a:off x="111318" y="4380119"/>
            <a:ext cx="5056192" cy="461665"/>
          </a:xfrm>
          <a:prstGeom prst="rect">
            <a:avLst/>
          </a:prstGeom>
          <a:noFill/>
        </p:spPr>
        <p:txBody>
          <a:bodyPr wrap="none" rtlCol="0">
            <a:spAutoFit/>
          </a:bodyPr>
          <a:lstStyle/>
          <a:p>
            <a:r>
              <a:rPr lang="en-US" sz="1200" i="1" dirty="0"/>
              <a:t>Gavi Pre-Replenishment Conference and Investment Opportunity, Paris</a:t>
            </a:r>
            <a:br>
              <a:rPr lang="en-US" sz="1200" i="1" dirty="0"/>
            </a:br>
            <a:r>
              <a:rPr lang="en-US" sz="1200" i="1" dirty="0"/>
              <a:t>June 20, 2024</a:t>
            </a:r>
          </a:p>
        </p:txBody>
      </p:sp>
    </p:spTree>
    <p:extLst>
      <p:ext uri="{BB962C8B-B14F-4D97-AF65-F5344CB8AC3E}">
        <p14:creationId xmlns:p14="http://schemas.microsoft.com/office/powerpoint/2010/main" val="2003534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267;g14388b835e1_0_23" descr="Text, application&#10;&#10;Description automatically generated">
            <a:extLst>
              <a:ext uri="{FF2B5EF4-FFF2-40B4-BE49-F238E27FC236}">
                <a16:creationId xmlns:a16="http://schemas.microsoft.com/office/drawing/2014/main" id="{B1E39E08-C400-F7C0-BD8A-4491989F35B1}"/>
              </a:ext>
            </a:extLst>
          </p:cNvPr>
          <p:cNvPicPr preferRelativeResize="0"/>
          <p:nvPr/>
        </p:nvPicPr>
        <p:blipFill rotWithShape="1">
          <a:blip r:embed="rId3">
            <a:alphaModFix/>
          </a:blip>
          <a:srcRect/>
          <a:stretch/>
        </p:blipFill>
        <p:spPr>
          <a:xfrm>
            <a:off x="7600568" y="76200"/>
            <a:ext cx="1510907" cy="1102501"/>
          </a:xfrm>
          <a:prstGeom prst="rect">
            <a:avLst/>
          </a:prstGeom>
          <a:noFill/>
          <a:ln>
            <a:noFill/>
          </a:ln>
        </p:spPr>
      </p:pic>
      <p:sp>
        <p:nvSpPr>
          <p:cNvPr id="6" name="TextBox 5">
            <a:extLst>
              <a:ext uri="{FF2B5EF4-FFF2-40B4-BE49-F238E27FC236}">
                <a16:creationId xmlns:a16="http://schemas.microsoft.com/office/drawing/2014/main" id="{2FEADF2E-7A65-AD4B-517E-FCE43D7C18D5}"/>
              </a:ext>
            </a:extLst>
          </p:cNvPr>
          <p:cNvSpPr txBox="1"/>
          <p:nvPr/>
        </p:nvSpPr>
        <p:spPr>
          <a:xfrm>
            <a:off x="302149" y="240160"/>
            <a:ext cx="7879743" cy="523220"/>
          </a:xfrm>
          <a:prstGeom prst="rect">
            <a:avLst/>
          </a:prstGeom>
          <a:noFill/>
        </p:spPr>
        <p:txBody>
          <a:bodyPr wrap="square">
            <a:spAutoFit/>
          </a:bodyPr>
          <a:lstStyle/>
          <a:p>
            <a:pPr algn="l"/>
            <a:r>
              <a:rPr lang="en-US" sz="2800" b="1" i="0" dirty="0">
                <a:solidFill>
                  <a:srgbClr val="080F0F"/>
                </a:solidFill>
                <a:effectLst/>
                <a:highlight>
                  <a:srgbClr val="FFFFFF"/>
                </a:highlight>
                <a:latin typeface="open sans" panose="020B0606030504020204" pitchFamily="34" charset="0"/>
              </a:rPr>
              <a:t>Recap of Gavi Global Forum in Paris</a:t>
            </a:r>
          </a:p>
        </p:txBody>
      </p:sp>
      <p:sp>
        <p:nvSpPr>
          <p:cNvPr id="3" name="TextBox 2">
            <a:extLst>
              <a:ext uri="{FF2B5EF4-FFF2-40B4-BE49-F238E27FC236}">
                <a16:creationId xmlns:a16="http://schemas.microsoft.com/office/drawing/2014/main" id="{525E1F3A-8E3E-980D-5C01-27C474F2C69F}"/>
              </a:ext>
            </a:extLst>
          </p:cNvPr>
          <p:cNvSpPr txBox="1"/>
          <p:nvPr/>
        </p:nvSpPr>
        <p:spPr>
          <a:xfrm>
            <a:off x="32525" y="923509"/>
            <a:ext cx="9151864" cy="5355312"/>
          </a:xfrm>
          <a:prstGeom prst="rect">
            <a:avLst/>
          </a:prstGeom>
          <a:noFill/>
        </p:spPr>
        <p:txBody>
          <a:bodyPr wrap="none" rtlCol="0">
            <a:spAutoFit/>
          </a:bodyPr>
          <a:lstStyle/>
          <a:p>
            <a:pPr marL="285750" indent="-285750">
              <a:buFont typeface="Arial" panose="020B0604020202020204" pitchFamily="34" charset="0"/>
              <a:buChar char="•"/>
            </a:pPr>
            <a:r>
              <a:rPr lang="en-US" sz="1800" i="0" dirty="0">
                <a:solidFill>
                  <a:srgbClr val="212529"/>
                </a:solidFill>
                <a:effectLst/>
                <a:highlight>
                  <a:srgbClr val="FFFFFF"/>
                </a:highlight>
                <a:latin typeface="open sans" panose="020B0606030504020204" pitchFamily="34" charset="0"/>
              </a:rPr>
              <a:t>At June 20 conference, Gavi officially introduced a new 5-year </a:t>
            </a:r>
            <a:br>
              <a:rPr lang="en-US" sz="1800" i="0" dirty="0">
                <a:solidFill>
                  <a:srgbClr val="212529"/>
                </a:solidFill>
                <a:effectLst/>
                <a:highlight>
                  <a:srgbClr val="FFFFFF"/>
                </a:highlight>
                <a:latin typeface="open sans" panose="020B0606030504020204" pitchFamily="34" charset="0"/>
              </a:rPr>
            </a:br>
            <a:r>
              <a:rPr lang="en-US" sz="1800" i="0" dirty="0">
                <a:solidFill>
                  <a:srgbClr val="212529"/>
                </a:solidFill>
                <a:effectLst/>
                <a:highlight>
                  <a:srgbClr val="FFFFFF"/>
                </a:highlight>
                <a:latin typeface="open sans" panose="020B0606030504020204" pitchFamily="34" charset="0"/>
              </a:rPr>
              <a:t>strategy and </a:t>
            </a:r>
            <a:r>
              <a:rPr lang="en-US" sz="1800" dirty="0">
                <a:solidFill>
                  <a:srgbClr val="212529"/>
                </a:solidFill>
                <a:highlight>
                  <a:srgbClr val="FFFFFF"/>
                </a:highlight>
                <a:latin typeface="open sans" panose="020B0606030504020204" pitchFamily="34" charset="0"/>
              </a:rPr>
              <a:t>aims to protect 500 million children save more than 8 million</a:t>
            </a:r>
            <a:br>
              <a:rPr lang="en-US" sz="1800" dirty="0">
                <a:solidFill>
                  <a:srgbClr val="212529"/>
                </a:solidFill>
                <a:highlight>
                  <a:srgbClr val="FFFFFF"/>
                </a:highlight>
                <a:latin typeface="open sans" panose="020B0606030504020204" pitchFamily="34" charset="0"/>
              </a:rPr>
            </a:br>
            <a:r>
              <a:rPr lang="en-US" sz="1800" dirty="0">
                <a:solidFill>
                  <a:srgbClr val="212529"/>
                </a:solidFill>
                <a:highlight>
                  <a:srgbClr val="FFFFFF"/>
                </a:highlight>
                <a:latin typeface="open sans" panose="020B0606030504020204" pitchFamily="34" charset="0"/>
              </a:rPr>
              <a:t>lives between 2026-2030</a:t>
            </a:r>
            <a:br>
              <a:rPr lang="en-US" sz="1800" dirty="0">
                <a:solidFill>
                  <a:srgbClr val="212529"/>
                </a:solidFill>
                <a:highlight>
                  <a:srgbClr val="FFFFFF"/>
                </a:highlight>
                <a:latin typeface="open sans" panose="020B0606030504020204" pitchFamily="34" charset="0"/>
              </a:rPr>
            </a:br>
            <a:endParaRPr lang="en-US" sz="1800" dirty="0">
              <a:solidFill>
                <a:srgbClr val="212529"/>
              </a:solidFill>
              <a:highlight>
                <a:srgbClr val="FFFFFF"/>
              </a:highlight>
              <a:latin typeface="open sans" panose="020B0606030504020204" pitchFamily="34" charset="0"/>
            </a:endParaRPr>
          </a:p>
          <a:p>
            <a:pPr marL="285750" indent="-285750">
              <a:buFont typeface="Arial" panose="020B0604020202020204" pitchFamily="34" charset="0"/>
              <a:buChar char="•"/>
            </a:pPr>
            <a:r>
              <a:rPr lang="en-US" sz="1800" b="1" i="0" dirty="0">
                <a:solidFill>
                  <a:srgbClr val="212529"/>
                </a:solidFill>
                <a:effectLst/>
                <a:highlight>
                  <a:srgbClr val="FFFFFF"/>
                </a:highlight>
                <a:latin typeface="open sans" panose="020B0606030504020204" pitchFamily="34" charset="0"/>
              </a:rPr>
              <a:t>60 % by 2040</a:t>
            </a:r>
            <a:r>
              <a:rPr lang="en-US" sz="1800" i="0" dirty="0">
                <a:solidFill>
                  <a:srgbClr val="212529"/>
                </a:solidFill>
                <a:effectLst/>
                <a:highlight>
                  <a:srgbClr val="FFFFFF"/>
                </a:highlight>
                <a:latin typeface="open sans" panose="020B0606030504020204" pitchFamily="34" charset="0"/>
              </a:rPr>
              <a:t> - Launch of the African Vaccine Manufacturing Accelerator (AVMA), </a:t>
            </a:r>
            <a:br>
              <a:rPr lang="en-US" sz="1800" i="0" dirty="0">
                <a:solidFill>
                  <a:srgbClr val="212529"/>
                </a:solidFill>
                <a:effectLst/>
                <a:highlight>
                  <a:srgbClr val="FFFFFF"/>
                </a:highlight>
                <a:latin typeface="open sans" panose="020B0606030504020204" pitchFamily="34" charset="0"/>
              </a:rPr>
            </a:br>
            <a:r>
              <a:rPr lang="en-US" sz="1800" i="0" dirty="0">
                <a:solidFill>
                  <a:srgbClr val="212529"/>
                </a:solidFill>
                <a:effectLst/>
                <a:highlight>
                  <a:srgbClr val="FFFFFF"/>
                </a:highlight>
                <a:latin typeface="open sans" panose="020B0606030504020204" pitchFamily="34" charset="0"/>
              </a:rPr>
              <a:t>African Union has a goal to produce 60% of the continents’ vaccines by 2024</a:t>
            </a:r>
            <a:br>
              <a:rPr lang="en-US" sz="1800" i="0" dirty="0">
                <a:solidFill>
                  <a:srgbClr val="212529"/>
                </a:solidFill>
                <a:effectLst/>
                <a:highlight>
                  <a:srgbClr val="FFFFFF"/>
                </a:highlight>
                <a:latin typeface="open sans" panose="020B0606030504020204" pitchFamily="34" charset="0"/>
              </a:rPr>
            </a:br>
            <a:endParaRPr lang="en-US" sz="1800" b="1" i="0" dirty="0">
              <a:solidFill>
                <a:srgbClr val="212529"/>
              </a:solidFill>
              <a:effectLst/>
              <a:highlight>
                <a:srgbClr val="FFFFFF"/>
              </a:highlight>
              <a:latin typeface="open sans" panose="020B0606030504020204" pitchFamily="34" charset="0"/>
            </a:endParaRPr>
          </a:p>
          <a:p>
            <a:pPr marL="285750" indent="-285750">
              <a:buFont typeface="Arial" panose="020B0604020202020204" pitchFamily="34" charset="0"/>
              <a:buChar char="•"/>
            </a:pPr>
            <a:r>
              <a:rPr lang="en-US" sz="1800" i="0" dirty="0">
                <a:solidFill>
                  <a:srgbClr val="212529"/>
                </a:solidFill>
                <a:effectLst/>
                <a:highlight>
                  <a:srgbClr val="FFFFFF"/>
                </a:highlight>
                <a:latin typeface="open sans" panose="020B0606030504020204" pitchFamily="34" charset="0"/>
              </a:rPr>
              <a:t>The Biden Administration’s figure of $1.58 billion over 5 years sets us up for </a:t>
            </a:r>
            <a:br>
              <a:rPr lang="en-US" sz="1800" i="0" dirty="0">
                <a:solidFill>
                  <a:srgbClr val="212529"/>
                </a:solidFill>
                <a:effectLst/>
                <a:highlight>
                  <a:srgbClr val="FFFFFF"/>
                </a:highlight>
                <a:latin typeface="open sans" panose="020B0606030504020204" pitchFamily="34" charset="0"/>
              </a:rPr>
            </a:br>
            <a:r>
              <a:rPr lang="en-US" sz="1800" i="0">
                <a:solidFill>
                  <a:srgbClr val="212529"/>
                </a:solidFill>
                <a:effectLst/>
                <a:highlight>
                  <a:srgbClr val="FFFFFF"/>
                </a:highlight>
                <a:latin typeface="open sans" panose="020B0606030504020204" pitchFamily="34" charset="0"/>
              </a:rPr>
              <a:t>historic success.</a:t>
            </a:r>
            <a:br>
              <a:rPr lang="en-US" sz="1800" i="0">
                <a:solidFill>
                  <a:srgbClr val="212529"/>
                </a:solidFill>
                <a:effectLst/>
                <a:highlight>
                  <a:srgbClr val="FFFFFF"/>
                </a:highlight>
                <a:latin typeface="open sans" panose="020B0606030504020204" pitchFamily="34" charset="0"/>
              </a:rPr>
            </a:br>
            <a:endParaRPr lang="en-US" sz="1800" i="0" dirty="0">
              <a:solidFill>
                <a:srgbClr val="212529"/>
              </a:solidFill>
              <a:effectLst/>
              <a:highlight>
                <a:srgbClr val="FFFFFF"/>
              </a:highlight>
              <a:latin typeface="open sans" panose="020B0606030504020204" pitchFamily="34" charset="0"/>
            </a:endParaRPr>
          </a:p>
          <a:p>
            <a:pPr marL="285750" indent="-285750">
              <a:buFont typeface="Arial" panose="020B0604020202020204" pitchFamily="34" charset="0"/>
              <a:buChar char="•"/>
            </a:pPr>
            <a:r>
              <a:rPr lang="en-US" sz="1800" i="0" dirty="0">
                <a:solidFill>
                  <a:srgbClr val="212529"/>
                </a:solidFill>
                <a:effectLst/>
                <a:highlight>
                  <a:srgbClr val="FFFFFF"/>
                </a:highlight>
                <a:latin typeface="open sans" panose="020B0606030504020204" pitchFamily="34" charset="0"/>
              </a:rPr>
              <a:t>U.S. pledge with ample bipartisan support was never a “given” – </a:t>
            </a:r>
            <a:br>
              <a:rPr lang="en-US" sz="1800" i="0" dirty="0">
                <a:solidFill>
                  <a:srgbClr val="212529"/>
                </a:solidFill>
                <a:effectLst/>
                <a:highlight>
                  <a:srgbClr val="FFFFFF"/>
                </a:highlight>
                <a:latin typeface="open sans" panose="020B0606030504020204" pitchFamily="34" charset="0"/>
              </a:rPr>
            </a:br>
            <a:r>
              <a:rPr lang="en-US" sz="1800" i="0" dirty="0">
                <a:solidFill>
                  <a:srgbClr val="212529"/>
                </a:solidFill>
                <a:effectLst/>
                <a:highlight>
                  <a:srgbClr val="FFFFFF"/>
                </a:highlight>
                <a:latin typeface="open sans" panose="020B0606030504020204" pitchFamily="34" charset="0"/>
              </a:rPr>
              <a:t>this is a result of your advocacy efforts!</a:t>
            </a:r>
            <a:br>
              <a:rPr lang="en-US" sz="1800" i="0" dirty="0">
                <a:solidFill>
                  <a:srgbClr val="212529"/>
                </a:solidFill>
                <a:effectLst/>
                <a:highlight>
                  <a:srgbClr val="FFFFFF"/>
                </a:highlight>
                <a:latin typeface="open sans" panose="020B0606030504020204" pitchFamily="34" charset="0"/>
              </a:rPr>
            </a:br>
            <a:endParaRPr lang="en-US" sz="1800" i="0" dirty="0">
              <a:solidFill>
                <a:srgbClr val="212529"/>
              </a:solidFill>
              <a:effectLst/>
              <a:highlight>
                <a:srgbClr val="FFFFFF"/>
              </a:highlight>
              <a:latin typeface="open sans" panose="020B0606030504020204" pitchFamily="34" charset="0"/>
            </a:endParaRPr>
          </a:p>
          <a:p>
            <a:pPr marL="285750" indent="-285750">
              <a:buFont typeface="Arial" panose="020B0604020202020204" pitchFamily="34" charset="0"/>
              <a:buChar char="•"/>
            </a:pPr>
            <a:r>
              <a:rPr lang="en-US" sz="1800" b="1" dirty="0">
                <a:solidFill>
                  <a:srgbClr val="212529"/>
                </a:solidFill>
                <a:highlight>
                  <a:srgbClr val="FFFFFF"/>
                </a:highlight>
                <a:latin typeface="open sans" panose="020B0606030504020204" pitchFamily="34" charset="0"/>
              </a:rPr>
              <a:t>N</a:t>
            </a:r>
            <a:r>
              <a:rPr lang="en-US" sz="1800" b="1" i="0" dirty="0">
                <a:solidFill>
                  <a:srgbClr val="212529"/>
                </a:solidFill>
                <a:effectLst/>
                <a:highlight>
                  <a:srgbClr val="FFFFFF"/>
                </a:highlight>
                <a:latin typeface="open sans" panose="020B0606030504020204" pitchFamily="34" charset="0"/>
              </a:rPr>
              <a:t>ow we’ll need Congress to deliver that funding — and push the amount </a:t>
            </a:r>
            <a:br>
              <a:rPr lang="en-US" sz="1800" b="1" i="0" dirty="0">
                <a:solidFill>
                  <a:srgbClr val="212529"/>
                </a:solidFill>
                <a:effectLst/>
                <a:highlight>
                  <a:srgbClr val="FFFFFF"/>
                </a:highlight>
                <a:latin typeface="open sans" panose="020B0606030504020204" pitchFamily="34" charset="0"/>
              </a:rPr>
            </a:br>
            <a:r>
              <a:rPr lang="en-US" sz="1800" b="1" i="0" dirty="0">
                <a:solidFill>
                  <a:srgbClr val="212529"/>
                </a:solidFill>
                <a:effectLst/>
                <a:highlight>
                  <a:srgbClr val="FFFFFF"/>
                </a:highlight>
                <a:latin typeface="open sans" panose="020B0606030504020204" pitchFamily="34" charset="0"/>
              </a:rPr>
              <a:t>even higher.</a:t>
            </a:r>
          </a:p>
          <a:p>
            <a:br>
              <a:rPr lang="en-US" sz="1800" i="0" dirty="0">
                <a:solidFill>
                  <a:srgbClr val="212529"/>
                </a:solidFill>
                <a:effectLst/>
                <a:highlight>
                  <a:srgbClr val="FFFFFF"/>
                </a:highlight>
                <a:latin typeface="open sans" panose="020B0606030504020204" pitchFamily="34" charset="0"/>
              </a:rPr>
            </a:br>
            <a:endParaRPr lang="en-US" sz="1800" i="0" dirty="0">
              <a:solidFill>
                <a:srgbClr val="212529"/>
              </a:solidFill>
              <a:effectLst/>
              <a:highlight>
                <a:srgbClr val="FFFFFF"/>
              </a:highlight>
              <a:latin typeface="open sans" panose="020B0606030504020204" pitchFamily="34" charset="0"/>
            </a:endParaRPr>
          </a:p>
          <a:p>
            <a:pPr marL="285750" indent="-285750">
              <a:buFont typeface="Arial" panose="020B0604020202020204" pitchFamily="34" charset="0"/>
              <a:buChar char="•"/>
            </a:pPr>
            <a:endParaRPr lang="en-US" sz="1800" i="0" dirty="0">
              <a:solidFill>
                <a:srgbClr val="212529"/>
              </a:solidFill>
              <a:effectLst/>
              <a:highlight>
                <a:srgbClr val="FFFFFF"/>
              </a:highlight>
              <a:latin typeface="open sans" panose="020B0606030504020204" pitchFamily="34" charset="0"/>
            </a:endParaRPr>
          </a:p>
          <a:p>
            <a:pPr marL="285750" indent="-285750">
              <a:buFont typeface="Arial" panose="020B0604020202020204" pitchFamily="34" charset="0"/>
              <a:buChar char="•"/>
            </a:pPr>
            <a:endParaRPr lang="en-US" sz="1800" dirty="0"/>
          </a:p>
        </p:txBody>
      </p:sp>
    </p:spTree>
    <p:extLst>
      <p:ext uri="{BB962C8B-B14F-4D97-AF65-F5344CB8AC3E}">
        <p14:creationId xmlns:p14="http://schemas.microsoft.com/office/powerpoint/2010/main" val="7561795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205AA4-5D7D-68A7-EEED-0FE93196A62E}"/>
              </a:ext>
            </a:extLst>
          </p:cNvPr>
          <p:cNvPicPr>
            <a:picLocks noChangeAspect="1"/>
          </p:cNvPicPr>
          <p:nvPr/>
        </p:nvPicPr>
        <p:blipFill>
          <a:blip r:embed="rId3"/>
          <a:stretch>
            <a:fillRect/>
          </a:stretch>
        </p:blipFill>
        <p:spPr>
          <a:xfrm>
            <a:off x="241150" y="967978"/>
            <a:ext cx="8272463" cy="3893344"/>
          </a:xfrm>
          <a:prstGeom prst="rect">
            <a:avLst/>
          </a:prstGeom>
        </p:spPr>
      </p:pic>
      <p:pic>
        <p:nvPicPr>
          <p:cNvPr id="2" name="Google Shape;267;g14388b835e1_0_23" descr="Text, application&#10;&#10;Description automatically generated">
            <a:extLst>
              <a:ext uri="{FF2B5EF4-FFF2-40B4-BE49-F238E27FC236}">
                <a16:creationId xmlns:a16="http://schemas.microsoft.com/office/drawing/2014/main" id="{07149174-F0CB-78A0-7736-3996A1CABF8D}"/>
              </a:ext>
            </a:extLst>
          </p:cNvPr>
          <p:cNvPicPr preferRelativeResize="0"/>
          <p:nvPr/>
        </p:nvPicPr>
        <p:blipFill rotWithShape="1">
          <a:blip r:embed="rId4">
            <a:alphaModFix/>
          </a:blip>
          <a:srcRect/>
          <a:stretch/>
        </p:blipFill>
        <p:spPr>
          <a:xfrm>
            <a:off x="7600568" y="76200"/>
            <a:ext cx="1510907" cy="1102501"/>
          </a:xfrm>
          <a:prstGeom prst="rect">
            <a:avLst/>
          </a:prstGeom>
          <a:noFill/>
          <a:ln>
            <a:noFill/>
          </a:ln>
        </p:spPr>
      </p:pic>
    </p:spTree>
    <p:extLst>
      <p:ext uri="{BB962C8B-B14F-4D97-AF65-F5344CB8AC3E}">
        <p14:creationId xmlns:p14="http://schemas.microsoft.com/office/powerpoint/2010/main" val="295539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AAF6CF-AEF9-1D8B-1355-EFF0716E9F5C}"/>
              </a:ext>
            </a:extLst>
          </p:cNvPr>
          <p:cNvPicPr>
            <a:picLocks noChangeAspect="1"/>
          </p:cNvPicPr>
          <p:nvPr/>
        </p:nvPicPr>
        <p:blipFill>
          <a:blip r:embed="rId2"/>
          <a:stretch>
            <a:fillRect/>
          </a:stretch>
        </p:blipFill>
        <p:spPr>
          <a:xfrm>
            <a:off x="1704320" y="183952"/>
            <a:ext cx="5735360" cy="4775597"/>
          </a:xfrm>
          <a:prstGeom prst="rect">
            <a:avLst/>
          </a:prstGeom>
        </p:spPr>
      </p:pic>
      <p:pic>
        <p:nvPicPr>
          <p:cNvPr id="2" name="Google Shape;267;g14388b835e1_0_23" descr="Text, application&#10;&#10;Description automatically generated">
            <a:extLst>
              <a:ext uri="{FF2B5EF4-FFF2-40B4-BE49-F238E27FC236}">
                <a16:creationId xmlns:a16="http://schemas.microsoft.com/office/drawing/2014/main" id="{A72C2647-F97A-04E9-917A-5CA0985399E9}"/>
              </a:ext>
            </a:extLst>
          </p:cNvPr>
          <p:cNvPicPr preferRelativeResize="0"/>
          <p:nvPr/>
        </p:nvPicPr>
        <p:blipFill rotWithShape="1">
          <a:blip r:embed="rId3">
            <a:alphaModFix/>
          </a:blip>
          <a:srcRect/>
          <a:stretch/>
        </p:blipFill>
        <p:spPr>
          <a:xfrm>
            <a:off x="7600568" y="76200"/>
            <a:ext cx="1510907" cy="1102501"/>
          </a:xfrm>
          <a:prstGeom prst="rect">
            <a:avLst/>
          </a:prstGeom>
          <a:noFill/>
          <a:ln>
            <a:noFill/>
          </a:ln>
        </p:spPr>
      </p:pic>
    </p:spTree>
    <p:extLst>
      <p:ext uri="{BB962C8B-B14F-4D97-AF65-F5344CB8AC3E}">
        <p14:creationId xmlns:p14="http://schemas.microsoft.com/office/powerpoint/2010/main" val="608947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102C0-A916-AF5F-745D-57E935198FBF}"/>
              </a:ext>
            </a:extLst>
          </p:cNvPr>
          <p:cNvSpPr>
            <a:spLocks noGrp="1"/>
          </p:cNvSpPr>
          <p:nvPr>
            <p:ph type="title"/>
          </p:nvPr>
        </p:nvSpPr>
        <p:spPr/>
        <p:txBody>
          <a:bodyPr/>
          <a:lstStyle/>
          <a:p>
            <a:r>
              <a:rPr lang="en-US" b="1">
                <a:solidFill>
                  <a:schemeClr val="accent1"/>
                </a:solidFill>
              </a:rPr>
              <a:t>gavi by the numbers</a:t>
            </a:r>
          </a:p>
        </p:txBody>
      </p:sp>
      <p:sp>
        <p:nvSpPr>
          <p:cNvPr id="3" name="Content Placeholder 2">
            <a:extLst>
              <a:ext uri="{FF2B5EF4-FFF2-40B4-BE49-F238E27FC236}">
                <a16:creationId xmlns:a16="http://schemas.microsoft.com/office/drawing/2014/main" id="{50B8D62C-8110-1857-5816-3296EFE62EB4}"/>
              </a:ext>
            </a:extLst>
          </p:cNvPr>
          <p:cNvSpPr>
            <a:spLocks noGrp="1"/>
          </p:cNvSpPr>
          <p:nvPr>
            <p:ph idx="1"/>
          </p:nvPr>
        </p:nvSpPr>
        <p:spPr/>
        <p:txBody>
          <a:bodyPr>
            <a:normAutofit/>
          </a:bodyPr>
          <a:lstStyle/>
          <a:p>
            <a:r>
              <a:rPr lang="en-US" b="1">
                <a:solidFill>
                  <a:schemeClr val="tx2"/>
                </a:solidFill>
              </a:rPr>
              <a:t>1 billion </a:t>
            </a:r>
            <a:r>
              <a:rPr lang="en-US"/>
              <a:t>children immunized</a:t>
            </a:r>
          </a:p>
          <a:p>
            <a:r>
              <a:rPr lang="en-US" b="1">
                <a:solidFill>
                  <a:schemeClr val="tx2"/>
                </a:solidFill>
              </a:rPr>
              <a:t>17 million </a:t>
            </a:r>
            <a:r>
              <a:rPr lang="en-US"/>
              <a:t>future deaths prevented</a:t>
            </a:r>
          </a:p>
          <a:p>
            <a:r>
              <a:rPr lang="en-US" b="1">
                <a:solidFill>
                  <a:schemeClr val="tx2"/>
                </a:solidFill>
              </a:rPr>
              <a:t>50% </a:t>
            </a:r>
            <a:r>
              <a:rPr lang="en-US"/>
              <a:t>of the world’s children vaccinated by Gavi</a:t>
            </a:r>
          </a:p>
          <a:p>
            <a:r>
              <a:rPr lang="en-US" b="1">
                <a:solidFill>
                  <a:schemeClr val="tx2"/>
                </a:solidFill>
              </a:rPr>
              <a:t>$54 </a:t>
            </a:r>
            <a:r>
              <a:rPr lang="en-US"/>
              <a:t>returned for every $1 invested</a:t>
            </a:r>
          </a:p>
          <a:p>
            <a:r>
              <a:rPr lang="en-US" b="1">
                <a:solidFill>
                  <a:schemeClr val="tx2"/>
                </a:solidFill>
              </a:rPr>
              <a:t>19</a:t>
            </a:r>
            <a:r>
              <a:rPr lang="en-US"/>
              <a:t> countries transitioned out of support</a:t>
            </a:r>
          </a:p>
        </p:txBody>
      </p:sp>
      <p:pic>
        <p:nvPicPr>
          <p:cNvPr id="4" name="Google Shape;267;g14388b835e1_0_23" descr="Text, application&#10;&#10;Description automatically generated">
            <a:extLst>
              <a:ext uri="{FF2B5EF4-FFF2-40B4-BE49-F238E27FC236}">
                <a16:creationId xmlns:a16="http://schemas.microsoft.com/office/drawing/2014/main" id="{729D8B3D-6C4D-42DA-C8A9-A84467A2EC8C}"/>
              </a:ext>
            </a:extLst>
          </p:cNvPr>
          <p:cNvPicPr preferRelativeResize="0"/>
          <p:nvPr/>
        </p:nvPicPr>
        <p:blipFill rotWithShape="1">
          <a:blip r:embed="rId2">
            <a:alphaModFix/>
          </a:blip>
          <a:srcRect/>
          <a:stretch/>
        </p:blipFill>
        <p:spPr>
          <a:xfrm>
            <a:off x="7600568" y="76200"/>
            <a:ext cx="1510907" cy="1102501"/>
          </a:xfrm>
          <a:prstGeom prst="rect">
            <a:avLst/>
          </a:prstGeom>
          <a:noFill/>
          <a:ln>
            <a:noFill/>
          </a:ln>
        </p:spPr>
      </p:pic>
    </p:spTree>
    <p:extLst>
      <p:ext uri="{BB962C8B-B14F-4D97-AF65-F5344CB8AC3E}">
        <p14:creationId xmlns:p14="http://schemas.microsoft.com/office/powerpoint/2010/main" val="843281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56B80B32-2178-4ECF-8C77-0FADB8F17F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158" r="5158"/>
          <a:stretch/>
        </p:blipFill>
        <p:spPr bwMode="auto">
          <a:xfrm>
            <a:off x="787743" y="183035"/>
            <a:ext cx="3141705" cy="4603471"/>
          </a:xfrm>
          <a:prstGeom prst="rect">
            <a:avLst/>
          </a:prstGeom>
          <a:noFill/>
          <a:ln w="3175">
            <a:solidFill>
              <a:schemeClr val="tx1"/>
            </a:solidFill>
          </a:ln>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5C93985-3825-33FC-61DD-3A7E34C4633D}"/>
              </a:ext>
            </a:extLst>
          </p:cNvPr>
          <p:cNvSpPr>
            <a:spLocks noGrp="1"/>
          </p:cNvSpPr>
          <p:nvPr>
            <p:ph type="title"/>
          </p:nvPr>
        </p:nvSpPr>
        <p:spPr>
          <a:xfrm>
            <a:off x="4263080" y="1961152"/>
            <a:ext cx="4661588" cy="1047236"/>
          </a:xfrm>
        </p:spPr>
        <p:txBody>
          <a:bodyPr>
            <a:normAutofit/>
          </a:bodyPr>
          <a:lstStyle/>
          <a:p>
            <a:pPr algn="l"/>
            <a:r>
              <a:rPr lang="en-US" sz="2550"/>
              <a:t>Learn more about Gavi’s amazing results </a:t>
            </a:r>
            <a:r>
              <a:rPr lang="en-US" sz="2550">
                <a:hlinkClick r:id="rId4"/>
              </a:rPr>
              <a:t>here</a:t>
            </a:r>
            <a:r>
              <a:rPr lang="en-US" sz="2550"/>
              <a:t>!</a:t>
            </a:r>
          </a:p>
        </p:txBody>
      </p:sp>
    </p:spTree>
    <p:extLst>
      <p:ext uri="{BB962C8B-B14F-4D97-AF65-F5344CB8AC3E}">
        <p14:creationId xmlns:p14="http://schemas.microsoft.com/office/powerpoint/2010/main" val="4150689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75FDE-89D6-F9BA-078A-47EB3701236B}"/>
              </a:ext>
            </a:extLst>
          </p:cNvPr>
          <p:cNvSpPr>
            <a:spLocks noGrp="1"/>
          </p:cNvSpPr>
          <p:nvPr>
            <p:ph type="title"/>
          </p:nvPr>
        </p:nvSpPr>
        <p:spPr>
          <a:xfrm>
            <a:off x="577680" y="1204783"/>
            <a:ext cx="7401491" cy="2224217"/>
          </a:xfrm>
        </p:spPr>
        <p:txBody>
          <a:bodyPr>
            <a:noAutofit/>
          </a:bodyPr>
          <a:lstStyle/>
          <a:p>
            <a:pPr algn="l"/>
            <a:r>
              <a:rPr lang="en-US" sz="9000">
                <a:solidFill>
                  <a:schemeClr val="accent1"/>
                </a:solidFill>
              </a:rPr>
              <a:t>why gavi?</a:t>
            </a:r>
            <a:br>
              <a:rPr lang="en-US" sz="9000">
                <a:solidFill>
                  <a:schemeClr val="accent1"/>
                </a:solidFill>
              </a:rPr>
            </a:br>
            <a:r>
              <a:rPr lang="en-US" sz="9000" b="1">
                <a:solidFill>
                  <a:schemeClr val="accent1"/>
                </a:solidFill>
              </a:rPr>
              <a:t>why </a:t>
            </a:r>
            <a:r>
              <a:rPr lang="en-US" sz="9000" b="1" u="sng">
                <a:solidFill>
                  <a:schemeClr val="accent1"/>
                </a:solidFill>
              </a:rPr>
              <a:t>now</a:t>
            </a:r>
            <a:r>
              <a:rPr lang="en-US" sz="9000" b="1">
                <a:solidFill>
                  <a:schemeClr val="accent1"/>
                </a:solidFill>
              </a:rPr>
              <a:t>?</a:t>
            </a:r>
          </a:p>
        </p:txBody>
      </p:sp>
    </p:spTree>
    <p:extLst>
      <p:ext uri="{BB962C8B-B14F-4D97-AF65-F5344CB8AC3E}">
        <p14:creationId xmlns:p14="http://schemas.microsoft.com/office/powerpoint/2010/main" val="29796749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D16181-4E02-C4EE-A62C-BE9FCCF140E9}"/>
              </a:ext>
            </a:extLst>
          </p:cNvPr>
          <p:cNvPicPr>
            <a:picLocks noChangeAspect="1"/>
          </p:cNvPicPr>
          <p:nvPr/>
        </p:nvPicPr>
        <p:blipFill>
          <a:blip r:embed="rId3"/>
          <a:stretch>
            <a:fillRect/>
          </a:stretch>
        </p:blipFill>
        <p:spPr>
          <a:xfrm>
            <a:off x="0" y="-354359"/>
            <a:ext cx="9236730" cy="5497859"/>
          </a:xfrm>
          <a:prstGeom prst="rect">
            <a:avLst/>
          </a:prstGeom>
        </p:spPr>
      </p:pic>
    </p:spTree>
    <p:extLst>
      <p:ext uri="{BB962C8B-B14F-4D97-AF65-F5344CB8AC3E}">
        <p14:creationId xmlns:p14="http://schemas.microsoft.com/office/powerpoint/2010/main" val="3459298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42"/>
          <p:cNvSpPr txBox="1"/>
          <p:nvPr/>
        </p:nvSpPr>
        <p:spPr>
          <a:xfrm>
            <a:off x="1709531" y="38952"/>
            <a:ext cx="5345955" cy="95406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dirty="0">
                <a:solidFill>
                  <a:srgbClr val="000000"/>
                </a:solidFill>
                <a:latin typeface="Open Sans"/>
                <a:ea typeface="Open Sans"/>
                <a:cs typeface="Open Sans"/>
                <a:sym typeface="Open Sans"/>
              </a:rPr>
              <a:t>Gavi Resolutions – </a:t>
            </a:r>
            <a:br>
              <a:rPr lang="en-US" sz="2800" b="1" i="0" u="none" strike="noStrike" cap="none" dirty="0">
                <a:solidFill>
                  <a:srgbClr val="000000"/>
                </a:solidFill>
                <a:latin typeface="Open Sans"/>
                <a:ea typeface="Open Sans"/>
                <a:cs typeface="Open Sans"/>
                <a:sym typeface="Open Sans"/>
              </a:rPr>
            </a:br>
            <a:r>
              <a:rPr lang="en-US" sz="2800" b="1" i="0" u="none" strike="noStrike" cap="none" dirty="0" err="1">
                <a:solidFill>
                  <a:srgbClr val="000000"/>
                </a:solidFill>
                <a:latin typeface="Open Sans"/>
                <a:ea typeface="Open Sans"/>
                <a:cs typeface="Open Sans"/>
                <a:sym typeface="Open Sans"/>
              </a:rPr>
              <a:t>H.Res</a:t>
            </a:r>
            <a:r>
              <a:rPr lang="en-US" sz="2800" b="1" i="0" u="none" strike="noStrike" cap="none" dirty="0">
                <a:solidFill>
                  <a:srgbClr val="000000"/>
                </a:solidFill>
                <a:latin typeface="Open Sans"/>
                <a:ea typeface="Open Sans"/>
                <a:cs typeface="Open Sans"/>
                <a:sym typeface="Open Sans"/>
              </a:rPr>
              <a:t>. 1286/ S. Res. 684</a:t>
            </a:r>
            <a:endParaRPr sz="2800" b="0" i="0" u="none" strike="noStrike" cap="none" dirty="0">
              <a:solidFill>
                <a:srgbClr val="000000"/>
              </a:solidFill>
              <a:latin typeface="Arial"/>
              <a:ea typeface="Arial"/>
              <a:cs typeface="Arial"/>
              <a:sym typeface="Arial"/>
            </a:endParaRPr>
          </a:p>
        </p:txBody>
      </p:sp>
      <p:sp>
        <p:nvSpPr>
          <p:cNvPr id="320" name="Google Shape;320;p42"/>
          <p:cNvSpPr txBox="1"/>
          <p:nvPr/>
        </p:nvSpPr>
        <p:spPr>
          <a:xfrm>
            <a:off x="188307" y="1211235"/>
            <a:ext cx="8560800" cy="3416279"/>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000"/>
              <a:buFont typeface="Arial"/>
              <a:buChar char="•"/>
            </a:pPr>
            <a:r>
              <a:rPr lang="en-US" sz="1800" b="0" i="0" u="none" strike="noStrike" cap="none">
                <a:solidFill>
                  <a:srgbClr val="000000"/>
                </a:solidFill>
                <a:latin typeface="Open Sans"/>
                <a:ea typeface="Open Sans"/>
                <a:cs typeface="Open Sans"/>
                <a:sym typeface="Open Sans"/>
              </a:rPr>
              <a:t>Senate Lead Sponsors: Sens. Wicker (R-MI) and Cardin (D-MD)</a:t>
            </a:r>
            <a:br>
              <a:rPr lang="en-US" sz="1800" b="0" i="0" u="none" strike="noStrike" cap="none">
                <a:solidFill>
                  <a:srgbClr val="000000"/>
                </a:solidFill>
                <a:latin typeface="Open Sans"/>
                <a:ea typeface="Open Sans"/>
                <a:cs typeface="Open Sans"/>
                <a:sym typeface="Open Sans"/>
              </a:rPr>
            </a:br>
            <a:r>
              <a:rPr lang="en-US" sz="1800" b="0" i="0" u="none" strike="noStrike" cap="none">
                <a:solidFill>
                  <a:srgbClr val="000000"/>
                </a:solidFill>
                <a:latin typeface="Open Sans"/>
                <a:ea typeface="Open Sans"/>
                <a:cs typeface="Open Sans"/>
                <a:sym typeface="Open Sans"/>
              </a:rPr>
              <a:t>House Lead Sponsors: Representatives Kean (R-NJ), Amo (D-RI), Salazar (R-FL), and Jacobs (D-CA).</a:t>
            </a:r>
            <a:br>
              <a:rPr lang="en-US" sz="1800" b="0" i="0" u="none" strike="noStrike" cap="none">
                <a:solidFill>
                  <a:srgbClr val="000000"/>
                </a:solidFill>
                <a:latin typeface="Open Sans"/>
                <a:ea typeface="Open Sans"/>
                <a:cs typeface="Open Sans"/>
                <a:sym typeface="Open Sans"/>
              </a:rPr>
            </a:br>
            <a:endParaRPr sz="18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Char char="•"/>
            </a:pPr>
            <a:r>
              <a:rPr lang="en-US" sz="1800" b="0" i="0" u="none" strike="noStrike" cap="none">
                <a:solidFill>
                  <a:srgbClr val="000000"/>
                </a:solidFill>
                <a:latin typeface="Open Sans"/>
                <a:ea typeface="Open Sans"/>
                <a:cs typeface="Open Sans"/>
                <a:sym typeface="Open Sans"/>
              </a:rPr>
              <a:t>Calls for United States to have supporting role in saving children’s lives of children and protecting people’s health through Gavi, the Vaccine Alliance.</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Open Sans"/>
              <a:ea typeface="Open Sans"/>
              <a:cs typeface="Open Sans"/>
              <a:sym typeface="Open Sans"/>
            </a:endParaRPr>
          </a:p>
          <a:p>
            <a:pPr marL="342900" marR="0" lvl="0" indent="-342900" algn="l" rtl="0">
              <a:lnSpc>
                <a:spcPct val="100000"/>
              </a:lnSpc>
              <a:spcBef>
                <a:spcPts val="0"/>
              </a:spcBef>
              <a:spcAft>
                <a:spcPts val="0"/>
              </a:spcAft>
              <a:buClr>
                <a:srgbClr val="000000"/>
              </a:buClr>
              <a:buSzPts val="2000"/>
              <a:buFont typeface="Arial"/>
              <a:buChar char="•"/>
            </a:pPr>
            <a:r>
              <a:rPr lang="en-US" sz="1800" b="0" i="0" u="none" strike="noStrike" cap="none">
                <a:solidFill>
                  <a:srgbClr val="000000"/>
                </a:solidFill>
                <a:latin typeface="Open Sans"/>
                <a:ea typeface="Open Sans"/>
                <a:cs typeface="Open Sans"/>
                <a:sym typeface="Open Sans"/>
              </a:rPr>
              <a:t>Gavi has been a major contributor in reducing the number of childhood deaths in lower-income countries due to vaccine-preventable disease by 70 percent since 2000.</a:t>
            </a:r>
            <a:endParaRPr sz="1800" b="0" i="0" u="none" strike="noStrike" cap="none">
              <a:solidFill>
                <a:srgbClr val="000000"/>
              </a:solidFill>
              <a:latin typeface="Arial"/>
              <a:ea typeface="Arial"/>
              <a:cs typeface="Arial"/>
              <a:sym typeface="Arial"/>
            </a:endParaRPr>
          </a:p>
          <a:p>
            <a:pPr marL="342900" marR="0" lvl="0" indent="-215900" algn="l" rtl="0">
              <a:lnSpc>
                <a:spcPct val="100000"/>
              </a:lnSpc>
              <a:spcBef>
                <a:spcPts val="0"/>
              </a:spcBef>
              <a:spcAft>
                <a:spcPts val="0"/>
              </a:spcAft>
              <a:buClr>
                <a:srgbClr val="000000"/>
              </a:buClr>
              <a:buSzPts val="2000"/>
              <a:buFont typeface="Arial"/>
              <a:buNone/>
            </a:pPr>
            <a:endParaRPr sz="1800" b="0" i="0" u="none" strike="noStrike" cap="none">
              <a:solidFill>
                <a:srgbClr val="000000"/>
              </a:solidFill>
              <a:latin typeface="Open Sans"/>
              <a:ea typeface="Open Sans"/>
              <a:cs typeface="Open Sans"/>
              <a:sym typeface="Open Sans"/>
            </a:endParaRPr>
          </a:p>
          <a:p>
            <a:pPr marL="342900" marR="0" lvl="0" indent="-342900" algn="l" rtl="0">
              <a:lnSpc>
                <a:spcPct val="100000"/>
              </a:lnSpc>
              <a:spcBef>
                <a:spcPts val="0"/>
              </a:spcBef>
              <a:spcAft>
                <a:spcPts val="0"/>
              </a:spcAft>
              <a:buClr>
                <a:srgbClr val="000000"/>
              </a:buClr>
              <a:buSzPts val="2000"/>
              <a:buFont typeface="Arial"/>
              <a:buChar char="•"/>
            </a:pPr>
            <a:r>
              <a:rPr lang="en-US" sz="1800" b="0" i="0" u="none" strike="noStrike" cap="none">
                <a:solidFill>
                  <a:srgbClr val="000000"/>
                </a:solidFill>
                <a:latin typeface="Open Sans"/>
                <a:ea typeface="Open Sans"/>
                <a:cs typeface="Open Sans"/>
                <a:sym typeface="Open Sans"/>
              </a:rPr>
              <a:t>Country ownership and sustainability are at the core of the Gavi model.</a:t>
            </a:r>
            <a:endParaRPr sz="1800" b="0" i="0" u="none" strike="noStrike" cap="none">
              <a:solidFill>
                <a:srgbClr val="000000"/>
              </a:solidFill>
              <a:latin typeface="Arial"/>
              <a:ea typeface="Arial"/>
              <a:cs typeface="Arial"/>
              <a:sym typeface="Arial"/>
            </a:endParaRPr>
          </a:p>
        </p:txBody>
      </p:sp>
      <p:pic>
        <p:nvPicPr>
          <p:cNvPr id="2" name="Google Shape;370;g135efd730ba_0_1" descr="Text, application&#10;&#10;Description automatically generated">
            <a:extLst>
              <a:ext uri="{FF2B5EF4-FFF2-40B4-BE49-F238E27FC236}">
                <a16:creationId xmlns:a16="http://schemas.microsoft.com/office/drawing/2014/main" id="{6643CF5E-6388-F8D5-1DC8-5AFE9A45BD6F}"/>
              </a:ext>
            </a:extLst>
          </p:cNvPr>
          <p:cNvPicPr preferRelativeResize="0"/>
          <p:nvPr/>
        </p:nvPicPr>
        <p:blipFill rotWithShape="1">
          <a:blip r:embed="rId3">
            <a:alphaModFix/>
          </a:blip>
          <a:srcRect/>
          <a:stretch/>
        </p:blipFill>
        <p:spPr>
          <a:xfrm>
            <a:off x="7600568" y="76200"/>
            <a:ext cx="1510907" cy="11025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g14388b835e1_0_23"/>
          <p:cNvSpPr txBox="1">
            <a:spLocks noGrp="1"/>
          </p:cNvSpPr>
          <p:nvPr>
            <p:ph type="subTitle" idx="1"/>
          </p:nvPr>
        </p:nvSpPr>
        <p:spPr>
          <a:xfrm>
            <a:off x="615908" y="282715"/>
            <a:ext cx="7411346" cy="850772"/>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640"/>
              </a:spcBef>
              <a:spcAft>
                <a:spcPts val="0"/>
              </a:spcAft>
              <a:buSzPts val="3200"/>
              <a:buNone/>
            </a:pPr>
            <a:r>
              <a:rPr lang="en-US" sz="3600" b="1">
                <a:solidFill>
                  <a:schemeClr val="dk1"/>
                </a:solidFill>
                <a:latin typeface="Open Sans"/>
                <a:ea typeface="Open Sans"/>
                <a:cs typeface="Open Sans"/>
                <a:sym typeface="Open Sans"/>
              </a:rPr>
              <a:t>Welcome everyone!</a:t>
            </a:r>
            <a:endParaRPr sz="3600" b="1">
              <a:solidFill>
                <a:schemeClr val="dk1"/>
              </a:solidFill>
              <a:latin typeface="Open Sans"/>
              <a:ea typeface="Open Sans"/>
              <a:cs typeface="Open Sans"/>
              <a:sym typeface="Open Sans"/>
            </a:endParaRPr>
          </a:p>
        </p:txBody>
      </p:sp>
      <p:sp>
        <p:nvSpPr>
          <p:cNvPr id="265" name="Google Shape;265;g14388b835e1_0_2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a:t>
            </a:fld>
            <a:endParaRPr/>
          </a:p>
        </p:txBody>
      </p:sp>
      <p:sp>
        <p:nvSpPr>
          <p:cNvPr id="266" name="Google Shape;266;g14388b835e1_0_23"/>
          <p:cNvSpPr txBox="1"/>
          <p:nvPr/>
        </p:nvSpPr>
        <p:spPr>
          <a:xfrm>
            <a:off x="130921" y="1165075"/>
            <a:ext cx="8225100" cy="3570600"/>
          </a:xfrm>
          <a:prstGeom prst="rect">
            <a:avLst/>
          </a:prstGeom>
          <a:noFill/>
          <a:ln>
            <a:noFill/>
          </a:ln>
        </p:spPr>
        <p:txBody>
          <a:bodyPr spcFirstLastPara="1" wrap="square" lIns="91425" tIns="45700" rIns="91425" bIns="45700" anchor="t" anchorCtr="0">
            <a:normAutofit/>
          </a:bodyPr>
          <a:lstStyle/>
          <a:p>
            <a:pPr marL="71120" algn="ctr">
              <a:spcBef>
                <a:spcPts val="640"/>
              </a:spcBef>
              <a:buClr>
                <a:schemeClr val="dk1"/>
              </a:buClr>
              <a:buSzPct val="100000"/>
            </a:pPr>
            <a:r>
              <a:rPr lang="en-US" sz="2800" i="1">
                <a:solidFill>
                  <a:schemeClr val="dk1"/>
                </a:solidFill>
                <a:latin typeface="Open Sans"/>
                <a:ea typeface="Open Sans"/>
                <a:cs typeface="Open Sans"/>
                <a:sym typeface="Open Sans"/>
              </a:rPr>
              <a:t>Let us know where you are joining us</a:t>
            </a:r>
          </a:p>
          <a:p>
            <a:pPr marL="71120" algn="ctr">
              <a:spcBef>
                <a:spcPts val="640"/>
              </a:spcBef>
              <a:buClr>
                <a:schemeClr val="dk1"/>
              </a:buClr>
              <a:buSzPct val="100000"/>
            </a:pPr>
            <a:r>
              <a:rPr lang="en-US" sz="2800" i="1">
                <a:solidFill>
                  <a:schemeClr val="dk1"/>
                </a:solidFill>
                <a:latin typeface="Open Sans"/>
                <a:ea typeface="Open Sans"/>
                <a:cs typeface="Open Sans"/>
                <a:sym typeface="Open Sans"/>
              </a:rPr>
              <a:t> from in the chat!</a:t>
            </a:r>
          </a:p>
          <a:p>
            <a:pPr marL="71120" algn="ctr">
              <a:spcBef>
                <a:spcPts val="640"/>
              </a:spcBef>
              <a:buClr>
                <a:schemeClr val="dk1"/>
              </a:buClr>
              <a:buSzPct val="100000"/>
            </a:pPr>
            <a:endParaRPr lang="en-US" sz="2800" b="0" i="1" u="none" strike="noStrike" cap="none">
              <a:solidFill>
                <a:schemeClr val="dk1"/>
              </a:solidFill>
              <a:latin typeface="Open Sans"/>
              <a:ea typeface="Open Sans"/>
              <a:cs typeface="Open Sans"/>
              <a:sym typeface="Open Sans"/>
            </a:endParaRPr>
          </a:p>
          <a:p>
            <a:pPr marL="71120" algn="ctr">
              <a:spcBef>
                <a:spcPts val="640"/>
              </a:spcBef>
              <a:buClr>
                <a:schemeClr val="dk1"/>
              </a:buClr>
              <a:buSzPct val="100000"/>
            </a:pPr>
            <a:r>
              <a:rPr lang="en-US" sz="2800" b="0" i="1" u="none" strike="noStrike" cap="none">
                <a:solidFill>
                  <a:schemeClr val="dk1"/>
                </a:solidFill>
                <a:latin typeface="Open Sans"/>
                <a:ea typeface="Open Sans"/>
                <a:cs typeface="Open Sans"/>
                <a:sym typeface="Open Sans"/>
              </a:rPr>
              <a:t>Share a greeting in another language if you know one.</a:t>
            </a:r>
            <a:br>
              <a:rPr lang="en-US" sz="2800" b="0" i="0" u="none" strike="noStrike" cap="none">
                <a:solidFill>
                  <a:schemeClr val="dk1"/>
                </a:solidFill>
                <a:latin typeface="Open Sans"/>
                <a:ea typeface="Open Sans"/>
                <a:cs typeface="Open Sans"/>
                <a:sym typeface="Open Sans"/>
              </a:rPr>
            </a:br>
            <a:endParaRPr lang="en-US" sz="2800" b="0" i="0" u="none" strike="noStrike" cap="none">
              <a:solidFill>
                <a:schemeClr val="dk1"/>
              </a:solidFill>
              <a:latin typeface="Open Sans"/>
              <a:ea typeface="Open Sans"/>
              <a:cs typeface="Open Sans"/>
            </a:endParaRPr>
          </a:p>
          <a:p>
            <a:pPr marL="457200" marR="0" lvl="0" indent="0" algn="l" rtl="0">
              <a:lnSpc>
                <a:spcPct val="50000"/>
              </a:lnSpc>
              <a:spcBef>
                <a:spcPts val="640"/>
              </a:spcBef>
              <a:spcAft>
                <a:spcPts val="0"/>
              </a:spcAft>
              <a:buClr>
                <a:srgbClr val="000000"/>
              </a:buClr>
              <a:buSzPct val="100000"/>
              <a:buFont typeface="Arial"/>
              <a:buNone/>
            </a:pPr>
            <a:endParaRPr sz="3600" b="0" i="0" u="none" strike="noStrike" cap="none">
              <a:solidFill>
                <a:schemeClr val="dk1"/>
              </a:solidFill>
              <a:latin typeface="Open Sans"/>
              <a:ea typeface="Open Sans"/>
              <a:cs typeface="Open Sans"/>
              <a:sym typeface="Open Sans"/>
            </a:endParaRPr>
          </a:p>
          <a:p>
            <a:pPr marL="457200" marR="0" lvl="0" indent="0" algn="l" rtl="0">
              <a:lnSpc>
                <a:spcPct val="120000"/>
              </a:lnSpc>
              <a:spcBef>
                <a:spcPts val="640"/>
              </a:spcBef>
              <a:spcAft>
                <a:spcPts val="0"/>
              </a:spcAft>
              <a:buClr>
                <a:srgbClr val="000000"/>
              </a:buClr>
              <a:buSzPct val="100000"/>
              <a:buFont typeface="Arial"/>
              <a:buNone/>
            </a:pPr>
            <a:endParaRPr sz="3600" b="0" i="0" u="none" strike="noStrike" cap="none">
              <a:solidFill>
                <a:srgbClr val="000000"/>
              </a:solidFill>
              <a:latin typeface="Arial"/>
              <a:ea typeface="Arial"/>
              <a:cs typeface="Arial"/>
              <a:sym typeface="Arial"/>
            </a:endParaRPr>
          </a:p>
          <a:p>
            <a:pPr marL="539750" marR="0" lvl="0" indent="-311150" algn="ctr" rtl="0">
              <a:lnSpc>
                <a:spcPct val="100000"/>
              </a:lnSpc>
              <a:spcBef>
                <a:spcPts val="640"/>
              </a:spcBef>
              <a:spcAft>
                <a:spcPts val="0"/>
              </a:spcAft>
              <a:buClr>
                <a:srgbClr val="888888"/>
              </a:buClr>
              <a:buSzPct val="129030"/>
              <a:buFont typeface="Arial"/>
              <a:buNone/>
            </a:pPr>
            <a:endParaRPr sz="3600" b="0" i="0" u="none" strike="noStrike" cap="none">
              <a:solidFill>
                <a:schemeClr val="dk1"/>
              </a:solidFill>
              <a:latin typeface="Open Sans"/>
              <a:ea typeface="Open Sans"/>
              <a:cs typeface="Open Sans"/>
              <a:sym typeface="Open Sans"/>
            </a:endParaRPr>
          </a:p>
          <a:p>
            <a:pPr marL="539750" marR="0" lvl="0" indent="-311150" algn="ctr" rtl="0">
              <a:lnSpc>
                <a:spcPct val="100000"/>
              </a:lnSpc>
              <a:spcBef>
                <a:spcPts val="640"/>
              </a:spcBef>
              <a:spcAft>
                <a:spcPts val="0"/>
              </a:spcAft>
              <a:buClr>
                <a:srgbClr val="888888"/>
              </a:buClr>
              <a:buSzPct val="129030"/>
              <a:buFont typeface="Arial"/>
              <a:buNone/>
            </a:pPr>
            <a:endParaRPr sz="3600" b="0" i="0" u="none" strike="noStrike" cap="none">
              <a:solidFill>
                <a:schemeClr val="dk1"/>
              </a:solidFill>
              <a:latin typeface="Open Sans"/>
              <a:ea typeface="Open Sans"/>
              <a:cs typeface="Open Sans"/>
              <a:sym typeface="Open Sans"/>
            </a:endParaRPr>
          </a:p>
          <a:p>
            <a:pPr marL="539750" marR="0" lvl="0" indent="-311150" algn="l" rtl="0">
              <a:lnSpc>
                <a:spcPct val="100000"/>
              </a:lnSpc>
              <a:spcBef>
                <a:spcPts val="640"/>
              </a:spcBef>
              <a:spcAft>
                <a:spcPts val="0"/>
              </a:spcAft>
              <a:buClr>
                <a:srgbClr val="888888"/>
              </a:buClr>
              <a:buSzPct val="129030"/>
              <a:buFont typeface="Arial"/>
              <a:buNone/>
            </a:pPr>
            <a:endParaRPr sz="3600" b="0" i="0" u="none" strike="noStrike" cap="none">
              <a:solidFill>
                <a:schemeClr val="dk1"/>
              </a:solidFill>
              <a:latin typeface="Open Sans"/>
              <a:ea typeface="Open Sans"/>
              <a:cs typeface="Open Sans"/>
              <a:sym typeface="Open Sans"/>
            </a:endParaRPr>
          </a:p>
          <a:p>
            <a:pPr marL="539750" marR="0" lvl="0" indent="-311150" algn="ctr" rtl="0">
              <a:lnSpc>
                <a:spcPct val="100000"/>
              </a:lnSpc>
              <a:spcBef>
                <a:spcPts val="640"/>
              </a:spcBef>
              <a:spcAft>
                <a:spcPts val="0"/>
              </a:spcAft>
              <a:buClr>
                <a:srgbClr val="888888"/>
              </a:buClr>
              <a:buSzPct val="129030"/>
              <a:buFont typeface="Arial"/>
              <a:buNone/>
            </a:pPr>
            <a:endParaRPr sz="3600" b="0" i="0" u="none" strike="noStrike" cap="none">
              <a:solidFill>
                <a:schemeClr val="dk1"/>
              </a:solidFill>
              <a:latin typeface="Calibri"/>
              <a:ea typeface="Calibri"/>
              <a:cs typeface="Calibri"/>
              <a:sym typeface="Calibri"/>
            </a:endParaRPr>
          </a:p>
        </p:txBody>
      </p:sp>
      <p:pic>
        <p:nvPicPr>
          <p:cNvPr id="267" name="Google Shape;267;g14388b835e1_0_23" descr="Text, application&#10;&#10;Description automatically generated"/>
          <p:cNvPicPr preferRelativeResize="0"/>
          <p:nvPr/>
        </p:nvPicPr>
        <p:blipFill rotWithShape="1">
          <a:blip r:embed="rId3">
            <a:alphaModFix/>
          </a:blip>
          <a:srcRect/>
          <a:stretch/>
        </p:blipFill>
        <p:spPr>
          <a:xfrm>
            <a:off x="7600568" y="76200"/>
            <a:ext cx="1510907" cy="1102501"/>
          </a:xfrm>
          <a:prstGeom prst="rect">
            <a:avLst/>
          </a:prstGeom>
          <a:noFill/>
          <a:ln>
            <a:noFill/>
          </a:ln>
        </p:spPr>
      </p:pic>
    </p:spTree>
    <p:extLst>
      <p:ext uri="{BB962C8B-B14F-4D97-AF65-F5344CB8AC3E}">
        <p14:creationId xmlns:p14="http://schemas.microsoft.com/office/powerpoint/2010/main" val="26601403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35"/>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28" name="Google Shape;328;p35"/>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29" name="Google Shape;329;p35"/>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30" name="Google Shape;330;p35"/>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 name="Google Shape;331;p35"/>
          <p:cNvSpPr txBox="1"/>
          <p:nvPr/>
        </p:nvSpPr>
        <p:spPr>
          <a:xfrm>
            <a:off x="0" y="28494"/>
            <a:ext cx="8437556" cy="692467"/>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640"/>
              </a:spcBef>
              <a:spcAft>
                <a:spcPts val="0"/>
              </a:spcAft>
              <a:buClr>
                <a:srgbClr val="000000"/>
              </a:buClr>
              <a:buSzPts val="2400"/>
              <a:buFont typeface="Arial"/>
              <a:buNone/>
            </a:pPr>
            <a:r>
              <a:rPr lang="en-US" sz="2800" b="1" i="0" u="none" strike="noStrike" cap="none" dirty="0">
                <a:solidFill>
                  <a:schemeClr val="dk1"/>
                </a:solidFill>
                <a:latin typeface="Open Sans"/>
                <a:ea typeface="Open Sans"/>
                <a:cs typeface="Open Sans"/>
                <a:sym typeface="Open Sans"/>
              </a:rPr>
              <a:t>Call or Write: Take Action on Gavi!</a:t>
            </a:r>
            <a:endParaRPr sz="2800" b="1" i="0" u="none" strike="noStrike" cap="none" dirty="0">
              <a:solidFill>
                <a:schemeClr val="dk1"/>
              </a:solidFill>
              <a:latin typeface="Open Sans"/>
              <a:ea typeface="Open Sans"/>
              <a:cs typeface="Open Sans"/>
              <a:sym typeface="Open Sans"/>
            </a:endParaRPr>
          </a:p>
        </p:txBody>
      </p:sp>
      <p:sp>
        <p:nvSpPr>
          <p:cNvPr id="332" name="Google Shape;332;p35"/>
          <p:cNvSpPr txBox="1"/>
          <p:nvPr/>
        </p:nvSpPr>
        <p:spPr>
          <a:xfrm>
            <a:off x="119875" y="619225"/>
            <a:ext cx="8991600" cy="4524275"/>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1800"/>
              <a:buFont typeface="Arial"/>
              <a:buAutoNum type="arabicPeriod"/>
            </a:pPr>
            <a:r>
              <a:rPr lang="en-US" sz="1800" b="0" i="0" u="none" strike="noStrike" cap="none" dirty="0">
                <a:solidFill>
                  <a:srgbClr val="000000"/>
                </a:solidFill>
                <a:latin typeface="Open Sans"/>
                <a:ea typeface="Open Sans"/>
                <a:cs typeface="Open Sans"/>
                <a:sym typeface="Open Sans"/>
              </a:rPr>
              <a:t>Check </a:t>
            </a:r>
            <a:r>
              <a:rPr lang="en-US" sz="1800" b="0" i="0" u="sng" strike="noStrike" cap="none" dirty="0">
                <a:solidFill>
                  <a:schemeClr val="accent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this scorecard</a:t>
            </a:r>
            <a:r>
              <a:rPr lang="en-US" sz="1800" b="0" i="0" u="sng" strike="noStrike" cap="none" dirty="0">
                <a:solidFill>
                  <a:srgbClr val="000000"/>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 </a:t>
            </a:r>
            <a:r>
              <a:rPr lang="en-US" sz="1800" b="0" i="0" u="none" strike="noStrike" cap="none" dirty="0">
                <a:solidFill>
                  <a:srgbClr val="000000"/>
                </a:solidFill>
                <a:latin typeface="Open Sans"/>
                <a:ea typeface="Open Sans"/>
                <a:cs typeface="Open Sans"/>
                <a:sym typeface="Open Sans"/>
              </a:rPr>
              <a:t>see if your Representative or Senator has </a:t>
            </a:r>
            <a:br>
              <a:rPr lang="en-US" sz="1800" b="0" i="0" u="none" strike="noStrike" cap="none" dirty="0">
                <a:solidFill>
                  <a:srgbClr val="000000"/>
                </a:solidFill>
                <a:latin typeface="Open Sans"/>
                <a:ea typeface="Open Sans"/>
                <a:cs typeface="Open Sans"/>
                <a:sym typeface="Open Sans"/>
              </a:rPr>
            </a:br>
            <a:r>
              <a:rPr lang="en-US" sz="1800" b="0" i="0" u="none" strike="noStrike" cap="none" dirty="0">
                <a:solidFill>
                  <a:srgbClr val="000000"/>
                </a:solidFill>
                <a:latin typeface="Open Sans"/>
                <a:ea typeface="Open Sans"/>
                <a:cs typeface="Open Sans"/>
                <a:sym typeface="Open Sans"/>
              </a:rPr>
              <a:t>signed on to the Gavi Resolution (H. Res. 1286/ S. Res. 684).  </a:t>
            </a:r>
            <a:br>
              <a:rPr lang="en-US" sz="1800" b="0" i="0" u="none" strike="noStrike" cap="none" dirty="0">
                <a:solidFill>
                  <a:srgbClr val="000000"/>
                </a:solidFill>
                <a:latin typeface="Open Sans"/>
                <a:ea typeface="Open Sans"/>
                <a:cs typeface="Open Sans"/>
                <a:sym typeface="Open Sans"/>
              </a:rPr>
            </a:br>
            <a:endParaRPr sz="1800" b="0" i="0" u="none" strike="noStrike" cap="none" dirty="0">
              <a:solidFill>
                <a:srgbClr val="111111"/>
              </a:solidFill>
              <a:highlight>
                <a:srgbClr val="FFFFFF"/>
              </a:highlight>
              <a:latin typeface="Open Sans"/>
              <a:ea typeface="Open Sans"/>
              <a:cs typeface="Open Sans"/>
              <a:sym typeface="Open Sans"/>
            </a:endParaRPr>
          </a:p>
          <a:p>
            <a:pPr marL="342900" marR="0" lvl="0" indent="-342900" algn="l" rtl="0">
              <a:lnSpc>
                <a:spcPct val="100000"/>
              </a:lnSpc>
              <a:spcBef>
                <a:spcPts val="0"/>
              </a:spcBef>
              <a:spcAft>
                <a:spcPts val="0"/>
              </a:spcAft>
              <a:buClr>
                <a:srgbClr val="000000"/>
              </a:buClr>
              <a:buSzPts val="1800"/>
              <a:buFont typeface="Arial"/>
              <a:buAutoNum type="arabicPeriod"/>
            </a:pPr>
            <a:r>
              <a:rPr lang="en-US" sz="1800" b="0" i="0" u="none" strike="noStrike" cap="none" dirty="0">
                <a:solidFill>
                  <a:srgbClr val="111111"/>
                </a:solidFill>
                <a:highlight>
                  <a:srgbClr val="FFFFFF"/>
                </a:highlight>
                <a:latin typeface="Open Sans"/>
                <a:ea typeface="Open Sans"/>
                <a:cs typeface="Open Sans"/>
                <a:sym typeface="Open Sans"/>
              </a:rPr>
              <a:t>Use </a:t>
            </a:r>
            <a:r>
              <a:rPr lang="en-US" sz="1800" b="0" i="0" u="sng" strike="noStrike" cap="none" dirty="0">
                <a:solidFill>
                  <a:schemeClr val="hlink"/>
                </a:solidFill>
                <a:highlight>
                  <a:srgbClr val="FFFFFF"/>
                </a:highlight>
                <a:latin typeface="Open Sans"/>
                <a:ea typeface="Open Sans"/>
                <a:cs typeface="Open Sans"/>
                <a:sym typeface="Open Sans"/>
                <a:hlinkClick r:id="rId4"/>
              </a:rPr>
              <a:t>Legislator Lookup</a:t>
            </a:r>
            <a:r>
              <a:rPr lang="en-US" sz="1800" b="0" i="0" u="sng" strike="noStrike" cap="none" dirty="0">
                <a:solidFill>
                  <a:schemeClr val="hlink"/>
                </a:solidFill>
                <a:highlight>
                  <a:srgbClr val="FFFFFF"/>
                </a:highlight>
                <a:latin typeface="Open Sans"/>
                <a:ea typeface="Open Sans"/>
                <a:cs typeface="Open Sans"/>
                <a:sym typeface="Open Sans"/>
              </a:rPr>
              <a:t> </a:t>
            </a:r>
            <a:r>
              <a:rPr lang="en-US" sz="1800" b="0" i="0" u="none" strike="noStrike" cap="none" dirty="0">
                <a:solidFill>
                  <a:srgbClr val="111111"/>
                </a:solidFill>
                <a:highlight>
                  <a:srgbClr val="FFFFFF"/>
                </a:highlight>
                <a:latin typeface="Open Sans"/>
                <a:ea typeface="Open Sans"/>
                <a:cs typeface="Open Sans"/>
                <a:sym typeface="Open Sans"/>
              </a:rPr>
              <a:t> (if you are unsure of who to reach out to, please don’t hesitate to reach out to us for support).</a:t>
            </a:r>
            <a:br>
              <a:rPr lang="en-US" sz="1800" b="0" i="1" u="none" strike="noStrike" cap="none" dirty="0">
                <a:solidFill>
                  <a:srgbClr val="111111"/>
                </a:solidFill>
                <a:highlight>
                  <a:srgbClr val="FFFFFF"/>
                </a:highlight>
                <a:latin typeface="Open Sans"/>
                <a:ea typeface="Open Sans"/>
                <a:cs typeface="Open Sans"/>
                <a:sym typeface="Open Sans"/>
              </a:rPr>
            </a:br>
            <a:endParaRPr sz="1800" b="0" i="1" u="none" strike="noStrike" cap="none" dirty="0">
              <a:solidFill>
                <a:srgbClr val="111111"/>
              </a:solidFill>
              <a:highlight>
                <a:srgbClr val="FFFFFF"/>
              </a:highlight>
              <a:latin typeface="Open Sans"/>
              <a:ea typeface="Open Sans"/>
              <a:cs typeface="Open Sans"/>
              <a:sym typeface="Open Sans"/>
            </a:endParaRPr>
          </a:p>
          <a:p>
            <a:pPr marL="342900" marR="0" lvl="0" indent="-342900" algn="l" rtl="0">
              <a:lnSpc>
                <a:spcPct val="100000"/>
              </a:lnSpc>
              <a:spcBef>
                <a:spcPts val="0"/>
              </a:spcBef>
              <a:spcAft>
                <a:spcPts val="0"/>
              </a:spcAft>
              <a:buClr>
                <a:srgbClr val="000000"/>
              </a:buClr>
              <a:buSzPts val="1800"/>
              <a:buFont typeface="Arial"/>
              <a:buAutoNum type="arabicPeriod"/>
            </a:pPr>
            <a:r>
              <a:rPr lang="en-US" sz="1800" b="0" i="0" u="none" strike="noStrike" cap="none" dirty="0">
                <a:solidFill>
                  <a:srgbClr val="111111"/>
                </a:solidFill>
                <a:highlight>
                  <a:srgbClr val="FFFFFF"/>
                </a:highlight>
                <a:latin typeface="Open Sans"/>
                <a:ea typeface="Open Sans"/>
                <a:cs typeface="Open Sans"/>
                <a:sym typeface="Open Sans"/>
              </a:rPr>
              <a:t>Email convention: </a:t>
            </a:r>
            <a:br>
              <a:rPr lang="en-US" sz="1800" b="0" i="0" u="none" strike="noStrike" cap="none" dirty="0">
                <a:solidFill>
                  <a:srgbClr val="111111"/>
                </a:solidFill>
                <a:highlight>
                  <a:srgbClr val="FFFFFF"/>
                </a:highlight>
                <a:latin typeface="Open Sans"/>
                <a:ea typeface="Open Sans"/>
                <a:cs typeface="Open Sans"/>
                <a:sym typeface="Open Sans"/>
              </a:rPr>
            </a:br>
            <a:r>
              <a:rPr lang="en-US" sz="1800" b="0" i="0" u="none" strike="noStrike" cap="none" dirty="0">
                <a:solidFill>
                  <a:srgbClr val="111111"/>
                </a:solidFill>
                <a:highlight>
                  <a:srgbClr val="FFFFFF"/>
                </a:highlight>
                <a:latin typeface="Open Sans"/>
                <a:ea typeface="Open Sans"/>
                <a:cs typeface="Open Sans"/>
                <a:sym typeface="Open Sans"/>
              </a:rPr>
              <a:t>Senate - </a:t>
            </a:r>
            <a:r>
              <a:rPr lang="en-US" sz="1800" dirty="0">
                <a:solidFill>
                  <a:srgbClr val="111111"/>
                </a:solidFill>
                <a:highlight>
                  <a:srgbClr val="FFFFFF"/>
                </a:highlight>
                <a:latin typeface="Open Sans"/>
                <a:ea typeface="Open Sans"/>
                <a:cs typeface="Open Sans"/>
                <a:sym typeface="Open Sans"/>
              </a:rPr>
              <a:t> </a:t>
            </a:r>
            <a:r>
              <a:rPr lang="en-US" sz="1800" b="0" i="0" u="sng" strike="noStrike" cap="none" dirty="0" err="1">
                <a:solidFill>
                  <a:schemeClr val="hlink"/>
                </a:solidFill>
                <a:highlight>
                  <a:srgbClr val="FFFFFF"/>
                </a:highlight>
                <a:latin typeface="Open Sans"/>
                <a:ea typeface="Open Sans"/>
                <a:cs typeface="Open Sans"/>
                <a:sym typeface="Open Sans"/>
                <a:hlinkClick r:id="rId5"/>
              </a:rPr>
              <a:t>FirstName_LastName@SenatorsLastName.Senate.Gov</a:t>
            </a:r>
            <a:r>
              <a:rPr lang="en-US" sz="1800" b="0" i="0" u="sng" strike="noStrike" cap="none" dirty="0">
                <a:solidFill>
                  <a:schemeClr val="hlink"/>
                </a:solidFill>
                <a:highlight>
                  <a:srgbClr val="FFFFFF"/>
                </a:highlight>
                <a:latin typeface="Open Sans"/>
                <a:ea typeface="Open Sans"/>
                <a:cs typeface="Open Sans"/>
                <a:sym typeface="Open Sans"/>
              </a:rPr>
              <a:t>  </a:t>
            </a:r>
            <a:r>
              <a:rPr lang="en-US" sz="1800" b="0" i="0" u="none" strike="noStrike" cap="none" dirty="0">
                <a:solidFill>
                  <a:schemeClr val="dk1"/>
                </a:solidFill>
                <a:highlight>
                  <a:srgbClr val="FFFFFF"/>
                </a:highlight>
                <a:latin typeface="Open Sans"/>
                <a:ea typeface="Open Sans"/>
                <a:cs typeface="Open Sans"/>
                <a:sym typeface="Open Sans"/>
              </a:rPr>
              <a:t>(example: alex_moree@rubio.senate.gov)</a:t>
            </a:r>
            <a:br>
              <a:rPr lang="en-US" sz="1800" b="0" i="0" u="none" strike="noStrike" cap="none" dirty="0">
                <a:solidFill>
                  <a:schemeClr val="dk1"/>
                </a:solidFill>
                <a:highlight>
                  <a:srgbClr val="FFFFFF"/>
                </a:highlight>
                <a:latin typeface="Open Sans"/>
                <a:ea typeface="Open Sans"/>
                <a:cs typeface="Open Sans"/>
                <a:sym typeface="Open Sans"/>
              </a:rPr>
            </a:br>
            <a:r>
              <a:rPr lang="en-US" sz="1800" b="0" i="0" u="none" strike="noStrike" cap="none" dirty="0">
                <a:solidFill>
                  <a:schemeClr val="dk1"/>
                </a:solidFill>
                <a:highlight>
                  <a:srgbClr val="FFFFFF"/>
                </a:highlight>
                <a:latin typeface="Open Sans"/>
                <a:ea typeface="Open Sans"/>
                <a:cs typeface="Open Sans"/>
                <a:sym typeface="Open Sans"/>
              </a:rPr>
              <a:t>House – </a:t>
            </a:r>
            <a:r>
              <a:rPr lang="en-US" sz="1800" b="0" i="0" u="none" strike="noStrike" cap="none" dirty="0">
                <a:solidFill>
                  <a:schemeClr val="dk1"/>
                </a:solidFill>
                <a:highlight>
                  <a:srgbClr val="FFFFFF"/>
                </a:highlight>
                <a:latin typeface="Open Sans"/>
                <a:ea typeface="Open Sans"/>
                <a:cs typeface="Open Sans"/>
                <a:sym typeface="Open Sans"/>
                <a:hlinkClick r:id="rId6"/>
              </a:rPr>
              <a:t>FirstName.LastName@</a:t>
            </a:r>
            <a:r>
              <a:rPr lang="en-US" sz="1800" dirty="0">
                <a:solidFill>
                  <a:schemeClr val="dk1"/>
                </a:solidFill>
                <a:highlight>
                  <a:srgbClr val="FFFFFF"/>
                </a:highlight>
                <a:latin typeface="Open Sans"/>
                <a:ea typeface="Open Sans"/>
                <a:cs typeface="Open Sans"/>
                <a:sym typeface="Open Sans"/>
                <a:hlinkClick r:id="rId6"/>
              </a:rPr>
              <a:t>mail.house.gov</a:t>
            </a:r>
            <a:r>
              <a:rPr lang="en-US" sz="1800" dirty="0">
                <a:solidFill>
                  <a:schemeClr val="dk1"/>
                </a:solidFill>
                <a:highlight>
                  <a:srgbClr val="FFFFFF"/>
                </a:highlight>
                <a:latin typeface="Open Sans"/>
                <a:ea typeface="Open Sans"/>
                <a:cs typeface="Open Sans"/>
                <a:sym typeface="Open Sans"/>
              </a:rPr>
              <a:t> (example: </a:t>
            </a:r>
            <a:r>
              <a:rPr lang="en-US" sz="1800" dirty="0">
                <a:solidFill>
                  <a:schemeClr val="dk1"/>
                </a:solidFill>
                <a:highlight>
                  <a:srgbClr val="FFFFFF"/>
                </a:highlight>
                <a:latin typeface="Open Sans"/>
                <a:ea typeface="Open Sans"/>
                <a:cs typeface="Open Sans"/>
                <a:sym typeface="Open Sans"/>
                <a:hlinkClick r:id="rId7">
                  <a:extLst>
                    <a:ext uri="{A12FA001-AC4F-418D-AE19-62706E023703}">
                      <ahyp:hlinkClr xmlns:ahyp="http://schemas.microsoft.com/office/drawing/2018/hyperlinkcolor" val="tx"/>
                    </a:ext>
                  </a:extLst>
                </a:hlinkClick>
              </a:rPr>
              <a:t>Max.Price@mail.house.gov</a:t>
            </a:r>
            <a:r>
              <a:rPr lang="en-US" sz="1800" dirty="0">
                <a:solidFill>
                  <a:schemeClr val="dk1"/>
                </a:solidFill>
                <a:highlight>
                  <a:srgbClr val="FFFFFF"/>
                </a:highlight>
                <a:latin typeface="Open Sans"/>
                <a:ea typeface="Open Sans"/>
                <a:cs typeface="Open Sans"/>
                <a:sym typeface="Open Sans"/>
              </a:rPr>
              <a:t>) </a:t>
            </a:r>
            <a:br>
              <a:rPr lang="en-US" sz="1800" dirty="0">
                <a:solidFill>
                  <a:schemeClr val="dk1"/>
                </a:solidFill>
                <a:highlight>
                  <a:srgbClr val="FFFFFF"/>
                </a:highlight>
                <a:latin typeface="Open Sans"/>
                <a:ea typeface="Open Sans"/>
                <a:cs typeface="Open Sans"/>
                <a:sym typeface="Open Sans"/>
              </a:rPr>
            </a:br>
            <a:endParaRPr sz="1800" dirty="0">
              <a:solidFill>
                <a:schemeClr val="dk1"/>
              </a:solidFill>
              <a:highlight>
                <a:srgbClr val="FFFFFF"/>
              </a:highlight>
              <a:latin typeface="Open Sans"/>
              <a:ea typeface="Open Sans"/>
              <a:cs typeface="Open Sans"/>
              <a:sym typeface="Open Sans"/>
            </a:endParaRPr>
          </a:p>
          <a:p>
            <a:pPr marL="342900" marR="0" lvl="0" indent="-342900" algn="l" rtl="0">
              <a:lnSpc>
                <a:spcPct val="100000"/>
              </a:lnSpc>
              <a:spcBef>
                <a:spcPts val="0"/>
              </a:spcBef>
              <a:spcAft>
                <a:spcPts val="0"/>
              </a:spcAft>
              <a:buClr>
                <a:srgbClr val="000000"/>
              </a:buClr>
              <a:buSzPts val="1800"/>
              <a:buFont typeface="Arial"/>
              <a:buAutoNum type="arabicPeriod"/>
            </a:pPr>
            <a:r>
              <a:rPr lang="en-US" sz="1800" u="sng" dirty="0">
                <a:solidFill>
                  <a:schemeClr val="hlink"/>
                </a:solidFill>
                <a:highlight>
                  <a:srgbClr val="FFFFFF"/>
                </a:highlight>
                <a:latin typeface="Open Sans"/>
                <a:ea typeface="Open Sans"/>
                <a:cs typeface="Open Sans"/>
                <a:sym typeface="Open Sans"/>
              </a:rPr>
              <a:t> </a:t>
            </a:r>
            <a:r>
              <a:rPr lang="en-US" sz="1800" u="sng" dirty="0">
                <a:solidFill>
                  <a:schemeClr val="hlink"/>
                </a:solidFill>
                <a:highlight>
                  <a:srgbClr val="FFFFFF"/>
                </a:highlight>
                <a:latin typeface="Open Sans"/>
                <a:ea typeface="Open Sans"/>
                <a:cs typeface="Open Sans"/>
                <a:sym typeface="Open Sans"/>
                <a:hlinkClick r:id="rId8"/>
              </a:rPr>
              <a:t>Personalize this sample email</a:t>
            </a:r>
            <a:r>
              <a:rPr lang="en-US" sz="1800" b="0" i="0" u="sng" strike="noStrike" cap="none" dirty="0">
                <a:solidFill>
                  <a:srgbClr val="111111"/>
                </a:solidFill>
                <a:latin typeface="Open Sans"/>
                <a:ea typeface="Open Sans"/>
                <a:cs typeface="Open Sans"/>
                <a:sym typeface="Open Sans"/>
                <a:hlinkClick r:id="rId8"/>
              </a:rPr>
              <a:t> </a:t>
            </a:r>
            <a:r>
              <a:rPr lang="en-US" sz="1800" b="0" i="0" u="none" strike="noStrike" cap="none" dirty="0">
                <a:solidFill>
                  <a:srgbClr val="111111"/>
                </a:solidFill>
                <a:highlight>
                  <a:schemeClr val="lt1"/>
                </a:highlight>
                <a:latin typeface="Open Sans"/>
                <a:ea typeface="Open Sans"/>
                <a:cs typeface="Open Sans"/>
                <a:sym typeface="Open Sans"/>
              </a:rPr>
              <a:t>requesting your members of Congress co-sponsor H. Res. 1286 or S. Res. 684.</a:t>
            </a:r>
            <a:br>
              <a:rPr lang="en-US" sz="1800" b="0" i="0" u="none" strike="noStrike" cap="none" dirty="0">
                <a:solidFill>
                  <a:srgbClr val="111111"/>
                </a:solidFill>
                <a:highlight>
                  <a:schemeClr val="lt1"/>
                </a:highlight>
                <a:latin typeface="Open Sans"/>
                <a:ea typeface="Open Sans"/>
                <a:cs typeface="Open Sans"/>
                <a:sym typeface="Open Sans"/>
              </a:rPr>
            </a:br>
            <a:endParaRPr sz="1800" b="0" i="0" u="none" strike="noStrike" cap="none" dirty="0">
              <a:solidFill>
                <a:srgbClr val="111111"/>
              </a:solidFill>
              <a:highlight>
                <a:schemeClr val="lt1"/>
              </a:highlight>
              <a:latin typeface="Open Sans"/>
              <a:ea typeface="Open Sans"/>
              <a:cs typeface="Open Sans"/>
              <a:sym typeface="Open Sans"/>
            </a:endParaRPr>
          </a:p>
          <a:p>
            <a:pPr marL="342900" marR="0" lvl="0" indent="-342900" algn="l" rtl="0">
              <a:lnSpc>
                <a:spcPct val="100000"/>
              </a:lnSpc>
              <a:spcBef>
                <a:spcPts val="0"/>
              </a:spcBef>
              <a:spcAft>
                <a:spcPts val="0"/>
              </a:spcAft>
              <a:buClr>
                <a:srgbClr val="000000"/>
              </a:buClr>
              <a:buSzPts val="1800"/>
              <a:buFont typeface="Arial"/>
              <a:buAutoNum type="arabicPeriod"/>
            </a:pPr>
            <a:r>
              <a:rPr lang="en-US" sz="1800" b="1" i="0" u="none" strike="noStrike" cap="none" dirty="0">
                <a:solidFill>
                  <a:srgbClr val="111111"/>
                </a:solidFill>
                <a:highlight>
                  <a:srgbClr val="FFFFFF"/>
                </a:highlight>
                <a:latin typeface="Open Sans"/>
                <a:ea typeface="Open Sans"/>
                <a:cs typeface="Open Sans"/>
                <a:sym typeface="Open Sans"/>
              </a:rPr>
              <a:t>Follow up! </a:t>
            </a:r>
            <a:r>
              <a:rPr lang="en-US" sz="1800" i="0" u="none" strike="noStrike" cap="none" dirty="0">
                <a:solidFill>
                  <a:srgbClr val="111111"/>
                </a:solidFill>
                <a:highlight>
                  <a:srgbClr val="FFFFFF"/>
                </a:highlight>
                <a:latin typeface="Open Sans"/>
                <a:ea typeface="Open Sans"/>
                <a:cs typeface="Open Sans"/>
                <a:sym typeface="Open Sans"/>
              </a:rPr>
              <a:t>If you’ve taken one action today, take the other action tomorrow.</a:t>
            </a:r>
            <a:endParaRPr sz="1800" b="1" i="0" u="none" strike="noStrike" cap="none" dirty="0">
              <a:solidFill>
                <a:srgbClr val="000000"/>
              </a:solidFill>
              <a:latin typeface="Arial"/>
              <a:ea typeface="Arial"/>
              <a:cs typeface="Arial"/>
              <a:sym typeface="Arial"/>
            </a:endParaRPr>
          </a:p>
        </p:txBody>
      </p:sp>
      <p:pic>
        <p:nvPicPr>
          <p:cNvPr id="2" name="Google Shape;370;g135efd730ba_0_1" descr="Text, application&#10;&#10;Description automatically generated">
            <a:extLst>
              <a:ext uri="{FF2B5EF4-FFF2-40B4-BE49-F238E27FC236}">
                <a16:creationId xmlns:a16="http://schemas.microsoft.com/office/drawing/2014/main" id="{E82D9965-4100-855C-090D-36312189299B}"/>
              </a:ext>
            </a:extLst>
          </p:cNvPr>
          <p:cNvPicPr preferRelativeResize="0"/>
          <p:nvPr/>
        </p:nvPicPr>
        <p:blipFill rotWithShape="1">
          <a:blip r:embed="rId9">
            <a:alphaModFix/>
          </a:blip>
          <a:srcRect/>
          <a:stretch/>
        </p:blipFill>
        <p:spPr>
          <a:xfrm>
            <a:off x="7600568" y="76200"/>
            <a:ext cx="1510907" cy="110250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35"/>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28" name="Google Shape;328;p35"/>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29" name="Google Shape;329;p35"/>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30" name="Google Shape;330;p35"/>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 name="Google Shape;331;p35"/>
          <p:cNvSpPr txBox="1"/>
          <p:nvPr/>
        </p:nvSpPr>
        <p:spPr>
          <a:xfrm>
            <a:off x="0" y="28494"/>
            <a:ext cx="8437556" cy="692467"/>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640"/>
              </a:spcBef>
              <a:spcAft>
                <a:spcPts val="0"/>
              </a:spcAft>
              <a:buClr>
                <a:srgbClr val="000000"/>
              </a:buClr>
              <a:buSzPts val="2400"/>
              <a:buFont typeface="Arial"/>
              <a:buNone/>
            </a:pPr>
            <a:r>
              <a:rPr lang="en-US" sz="2800" b="1" i="0" u="none" strike="noStrike" cap="none" dirty="0">
                <a:solidFill>
                  <a:schemeClr val="dk1"/>
                </a:solidFill>
                <a:latin typeface="Open Sans"/>
                <a:ea typeface="Open Sans"/>
                <a:cs typeface="Open Sans"/>
                <a:sym typeface="Open Sans"/>
              </a:rPr>
              <a:t>Call or Write:</a:t>
            </a:r>
            <a:r>
              <a:rPr lang="en-US" sz="2800" dirty="0">
                <a:ea typeface="Open Sans"/>
              </a:rPr>
              <a:t> </a:t>
            </a:r>
            <a:r>
              <a:rPr lang="en-US" sz="2800" b="1" i="0" u="none" strike="noStrike" cap="none" dirty="0">
                <a:solidFill>
                  <a:schemeClr val="dk1"/>
                </a:solidFill>
                <a:latin typeface="Open Sans"/>
                <a:ea typeface="Open Sans"/>
                <a:cs typeface="Open Sans"/>
                <a:sym typeface="Open Sans"/>
              </a:rPr>
              <a:t>Take Action on Gavi!</a:t>
            </a:r>
            <a:endParaRPr sz="2800" b="1" i="0" u="none" strike="noStrike" cap="none" dirty="0">
              <a:solidFill>
                <a:schemeClr val="dk1"/>
              </a:solidFill>
              <a:latin typeface="Open Sans"/>
              <a:ea typeface="Open Sans"/>
              <a:cs typeface="Open Sans"/>
              <a:sym typeface="Open Sans"/>
            </a:endParaRPr>
          </a:p>
        </p:txBody>
      </p:sp>
      <p:sp>
        <p:nvSpPr>
          <p:cNvPr id="332" name="Google Shape;332;p35"/>
          <p:cNvSpPr txBox="1"/>
          <p:nvPr/>
        </p:nvSpPr>
        <p:spPr>
          <a:xfrm>
            <a:off x="152400" y="374727"/>
            <a:ext cx="8991600" cy="4545819"/>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1800"/>
              <a:buFont typeface="Arial"/>
              <a:buAutoNum type="arabicPeriod"/>
            </a:pPr>
            <a:endParaRPr lang="en-US" sz="1800" b="1" i="0" u="none" strike="noStrike" cap="none" dirty="0">
              <a:solidFill>
                <a:srgbClr val="000000"/>
              </a:solidFill>
              <a:latin typeface="Arial"/>
              <a:ea typeface="Arial"/>
              <a:cs typeface="Arial"/>
              <a:sym typeface="Arial"/>
            </a:endParaRPr>
          </a:p>
          <a:p>
            <a:pPr marR="0" lvl="0" algn="l" rtl="0">
              <a:lnSpc>
                <a:spcPct val="100000"/>
              </a:lnSpc>
              <a:spcBef>
                <a:spcPts val="0"/>
              </a:spcBef>
              <a:spcAft>
                <a:spcPts val="0"/>
              </a:spcAft>
              <a:buClr>
                <a:srgbClr val="000000"/>
              </a:buClr>
              <a:buSzPts val="1800"/>
            </a:pPr>
            <a:r>
              <a:rPr lang="en-US" sz="1800" b="1" dirty="0"/>
              <a:t>Capitol Switchboard – (202) 224 - 3121</a:t>
            </a:r>
          </a:p>
          <a:p>
            <a:pPr marR="0" lvl="0" algn="l" rtl="0">
              <a:lnSpc>
                <a:spcPct val="100000"/>
              </a:lnSpc>
              <a:spcBef>
                <a:spcPts val="0"/>
              </a:spcBef>
              <a:spcAft>
                <a:spcPts val="0"/>
              </a:spcAft>
              <a:buClr>
                <a:srgbClr val="000000"/>
              </a:buClr>
              <a:buSzPts val="1800"/>
            </a:pPr>
            <a:endParaRPr lang="en-US" sz="1800" b="1" i="0" u="none" strike="noStrike" cap="none" dirty="0">
              <a:solidFill>
                <a:srgbClr val="000000"/>
              </a:solidFill>
              <a:highlight>
                <a:srgbClr val="FFFF00"/>
              </a:highlight>
              <a:latin typeface="Arial"/>
              <a:ea typeface="Arial"/>
              <a:cs typeface="Arial"/>
              <a:sym typeface="Arial"/>
            </a:endParaRPr>
          </a:p>
          <a:p>
            <a:pPr marL="0" marR="0">
              <a:lnSpc>
                <a:spcPct val="115000"/>
              </a:lnSpc>
              <a:spcBef>
                <a:spcPts val="0"/>
              </a:spcBef>
              <a:spcAft>
                <a:spcPts val="1200"/>
              </a:spcAft>
            </a:pPr>
            <a:r>
              <a:rPr lang="en-US" dirty="0">
                <a:solidFill>
                  <a:srgbClr val="000000"/>
                </a:solidFill>
                <a:effectLst/>
                <a:latin typeface="Open Sans" panose="020B0606030504020204" pitchFamily="34" charset="0"/>
                <a:ea typeface="Times New Roman" panose="02020603050405020304" pitchFamily="18" charset="0"/>
              </a:rPr>
              <a:t>Hello! My name is </a:t>
            </a:r>
            <a:r>
              <a:rPr lang="en-US" i="1" dirty="0">
                <a:solidFill>
                  <a:srgbClr val="000000"/>
                </a:solidFill>
                <a:effectLst/>
                <a:highlight>
                  <a:srgbClr val="FFFF00"/>
                </a:highlight>
                <a:latin typeface="Open Sans" panose="020B0606030504020204" pitchFamily="34" charset="0"/>
                <a:ea typeface="Times New Roman" panose="02020603050405020304" pitchFamily="18" charset="0"/>
              </a:rPr>
              <a:t>Name</a:t>
            </a:r>
            <a:r>
              <a:rPr lang="en-US" i="1" dirty="0">
                <a:solidFill>
                  <a:srgbClr val="000000"/>
                </a:solidFill>
                <a:effectLst/>
                <a:latin typeface="Open Sans" panose="020B0606030504020204" pitchFamily="34" charset="0"/>
                <a:ea typeface="Times New Roman" panose="02020603050405020304" pitchFamily="18" charset="0"/>
              </a:rPr>
              <a:t>. </a:t>
            </a:r>
            <a:r>
              <a:rPr lang="en-US" dirty="0">
                <a:solidFill>
                  <a:srgbClr val="000000"/>
                </a:solidFill>
                <a:effectLst/>
                <a:latin typeface="Open Sans" panose="020B0606030504020204" pitchFamily="34" charset="0"/>
                <a:ea typeface="Times New Roman" panose="02020603050405020304" pitchFamily="18" charset="0"/>
              </a:rPr>
              <a:t>I am a Returned Peace Corps Volunteer and constituent living in </a:t>
            </a:r>
            <a:r>
              <a:rPr lang="en-US" i="1" dirty="0">
                <a:solidFill>
                  <a:srgbClr val="000000"/>
                </a:solidFill>
                <a:effectLst/>
                <a:highlight>
                  <a:srgbClr val="FFFF00"/>
                </a:highlight>
                <a:latin typeface="Open Sans" panose="020B0606030504020204" pitchFamily="34" charset="0"/>
                <a:ea typeface="Times New Roman" panose="02020603050405020304" pitchFamily="18" charset="0"/>
              </a:rPr>
              <a:t>city or zip code</a:t>
            </a:r>
            <a:r>
              <a:rPr lang="en-US" dirty="0">
                <a:solidFill>
                  <a:srgbClr val="000000"/>
                </a:solidFill>
                <a:effectLst/>
                <a:latin typeface="Open Sans" panose="020B0606030504020204" pitchFamily="34" charset="0"/>
                <a:ea typeface="Times New Roman" panose="02020603050405020304" pitchFamily="18" charset="0"/>
              </a:rPr>
              <a:t>. I am calling to share my support for Gavi, The Vaccine Alliance and House Resolution 1286/ Senate Resolution 684. </a:t>
            </a:r>
            <a:endParaRPr lang="en-US"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dirty="0">
                <a:solidFill>
                  <a:srgbClr val="000000"/>
                </a:solidFill>
                <a:effectLst/>
                <a:latin typeface="Open Sans" panose="020B0606030504020204" pitchFamily="34" charset="0"/>
                <a:ea typeface="Times New Roman" panose="02020603050405020304" pitchFamily="18" charset="0"/>
              </a:rPr>
              <a:t>Shockingly, last year almost 5 million children worldwide died before their fifth</a:t>
            </a:r>
            <a:r>
              <a:rPr lang="en-US" dirty="0">
                <a:latin typeface="Arial" panose="020B0604020202020204" pitchFamily="34" charset="0"/>
                <a:ea typeface="Times New Roman" panose="02020603050405020304" pitchFamily="18" charset="0"/>
              </a:rPr>
              <a:t> b</a:t>
            </a:r>
            <a:r>
              <a:rPr lang="en-US" dirty="0">
                <a:solidFill>
                  <a:srgbClr val="000000"/>
                </a:solidFill>
                <a:effectLst/>
                <a:latin typeface="Open Sans" panose="020B0606030504020204" pitchFamily="34" charset="0"/>
                <a:ea typeface="Times New Roman" panose="02020603050405020304" pitchFamily="18" charset="0"/>
              </a:rPr>
              <a:t>irthday. The leading cause of death is a lack of access to basic health services like vaccines. Last year, 14 million kids missed out on the most basic vaccines and this is the most cost-effective way to save lives.</a:t>
            </a:r>
            <a:br>
              <a:rPr lang="en-US" dirty="0">
                <a:solidFill>
                  <a:srgbClr val="000000"/>
                </a:solidFill>
                <a:effectLst/>
                <a:latin typeface="Open Sans" panose="020B0606030504020204" pitchFamily="34" charset="0"/>
                <a:ea typeface="Times New Roman" panose="02020603050405020304" pitchFamily="18" charset="0"/>
              </a:rPr>
            </a:br>
            <a:br>
              <a:rPr lang="en-US" dirty="0">
                <a:solidFill>
                  <a:srgbClr val="000000"/>
                </a:solidFill>
                <a:effectLst/>
                <a:latin typeface="Open Sans" panose="020B0606030504020204" pitchFamily="34" charset="0"/>
                <a:ea typeface="Times New Roman" panose="02020603050405020304" pitchFamily="18" charset="0"/>
              </a:rPr>
            </a:br>
            <a:r>
              <a:rPr lang="en-US" dirty="0">
                <a:solidFill>
                  <a:srgbClr val="000000"/>
                </a:solidFill>
                <a:effectLst/>
                <a:latin typeface="Open Sans" panose="020B0606030504020204" pitchFamily="34" charset="0"/>
                <a:ea typeface="Times New Roman" panose="02020603050405020304" pitchFamily="18" charset="0"/>
              </a:rPr>
              <a:t>Since 2000, Gavi, the Vaccine Alliance, has helped improve access and introduce</a:t>
            </a:r>
            <a:r>
              <a:rPr lang="en-US" dirty="0">
                <a:latin typeface="Arial" panose="020B0604020202020204" pitchFamily="34" charset="0"/>
                <a:ea typeface="Times New Roman" panose="02020603050405020304" pitchFamily="18" charset="0"/>
              </a:rPr>
              <a:t> </a:t>
            </a:r>
            <a:r>
              <a:rPr lang="en-US" dirty="0">
                <a:solidFill>
                  <a:srgbClr val="000000"/>
                </a:solidFill>
                <a:effectLst/>
                <a:latin typeface="Open Sans" panose="020B0606030504020204" pitchFamily="34" charset="0"/>
                <a:ea typeface="Times New Roman" panose="02020603050405020304" pitchFamily="18" charset="0"/>
              </a:rPr>
              <a:t>new vaccines to fight killers like pneumonia, diarrhea, and now malaria. Gavi is preparing to support over 20 African countries to introduce the new</a:t>
            </a:r>
            <a:r>
              <a:rPr lang="en-US" dirty="0">
                <a:latin typeface="Arial" panose="020B0604020202020204" pitchFamily="34" charset="0"/>
                <a:ea typeface="Times New Roman" panose="02020603050405020304" pitchFamily="18" charset="0"/>
              </a:rPr>
              <a:t> </a:t>
            </a:r>
            <a:r>
              <a:rPr lang="en-US" dirty="0">
                <a:solidFill>
                  <a:srgbClr val="000000"/>
                </a:solidFill>
                <a:effectLst/>
                <a:latin typeface="Open Sans" panose="020B0606030504020204" pitchFamily="34" charset="0"/>
                <a:ea typeface="Times New Roman" panose="02020603050405020304" pitchFamily="18" charset="0"/>
              </a:rPr>
              <a:t>malaria vaccine and help others vaccinate low- and no-dose children for these insidious</a:t>
            </a:r>
            <a:r>
              <a:rPr lang="en-US" dirty="0">
                <a:latin typeface="Arial" panose="020B0604020202020204" pitchFamily="34" charset="0"/>
                <a:ea typeface="Times New Roman" panose="02020603050405020304" pitchFamily="18" charset="0"/>
              </a:rPr>
              <a:t> </a:t>
            </a:r>
            <a:r>
              <a:rPr lang="en-US" dirty="0">
                <a:solidFill>
                  <a:srgbClr val="000000"/>
                </a:solidFill>
                <a:effectLst/>
                <a:latin typeface="Open Sans" panose="020B0606030504020204" pitchFamily="34" charset="0"/>
                <a:ea typeface="Times New Roman" panose="02020603050405020304" pitchFamily="18" charset="0"/>
              </a:rPr>
              <a:t>diseases. </a:t>
            </a:r>
            <a:br>
              <a:rPr lang="en-US" dirty="0">
                <a:solidFill>
                  <a:srgbClr val="000000"/>
                </a:solidFill>
                <a:effectLst/>
                <a:latin typeface="Open Sans" panose="020B0606030504020204" pitchFamily="34" charset="0"/>
                <a:ea typeface="Times New Roman" panose="02020603050405020304" pitchFamily="18" charset="0"/>
              </a:rPr>
            </a:br>
            <a:br>
              <a:rPr lang="en-US" dirty="0">
                <a:solidFill>
                  <a:srgbClr val="000000"/>
                </a:solidFill>
                <a:effectLst/>
                <a:latin typeface="Open Sans" panose="020B0606030504020204" pitchFamily="34" charset="0"/>
                <a:ea typeface="Times New Roman" panose="02020603050405020304" pitchFamily="18" charset="0"/>
              </a:rPr>
            </a:br>
            <a:r>
              <a:rPr lang="en-US" b="1" dirty="0">
                <a:solidFill>
                  <a:srgbClr val="000000"/>
                </a:solidFill>
                <a:effectLst/>
                <a:highlight>
                  <a:srgbClr val="FFFF00"/>
                </a:highlight>
                <a:latin typeface="Open Sans" panose="020B0606030504020204" pitchFamily="34" charset="0"/>
                <a:ea typeface="Times New Roman" panose="02020603050405020304" pitchFamily="18" charset="0"/>
              </a:rPr>
              <a:t>Representative/Senator Name</a:t>
            </a:r>
            <a:r>
              <a:rPr lang="en-US" b="1" dirty="0">
                <a:solidFill>
                  <a:srgbClr val="000000"/>
                </a:solidFill>
                <a:effectLst/>
                <a:latin typeface="Open Sans" panose="020B0606030504020204" pitchFamily="34" charset="0"/>
                <a:ea typeface="Times New Roman" panose="02020603050405020304" pitchFamily="18" charset="0"/>
              </a:rPr>
              <a:t>, will you co-sponsor the bipartisan Gavi resolutions (</a:t>
            </a:r>
            <a:r>
              <a:rPr lang="en-US" b="1" dirty="0" err="1">
                <a:solidFill>
                  <a:srgbClr val="000000"/>
                </a:solidFill>
                <a:effectLst/>
                <a:latin typeface="Open Sans" panose="020B0606030504020204" pitchFamily="34" charset="0"/>
                <a:ea typeface="Times New Roman" panose="02020603050405020304" pitchFamily="18" charset="0"/>
              </a:rPr>
              <a:t>S.Res</a:t>
            </a:r>
            <a:r>
              <a:rPr lang="en-US" b="1" dirty="0">
                <a:solidFill>
                  <a:srgbClr val="000000"/>
                </a:solidFill>
                <a:effectLst/>
                <a:latin typeface="Open Sans" panose="020B0606030504020204" pitchFamily="34" charset="0"/>
                <a:ea typeface="Times New Roman" panose="02020603050405020304" pitchFamily="18" charset="0"/>
              </a:rPr>
              <a:t>. 684/</a:t>
            </a:r>
            <a:r>
              <a:rPr lang="en-US" b="1" dirty="0" err="1">
                <a:solidFill>
                  <a:srgbClr val="000000"/>
                </a:solidFill>
                <a:effectLst/>
                <a:latin typeface="Open Sans" panose="020B0606030504020204" pitchFamily="34" charset="0"/>
                <a:ea typeface="Times New Roman" panose="02020603050405020304" pitchFamily="18" charset="0"/>
              </a:rPr>
              <a:t>H.Res</a:t>
            </a:r>
            <a:r>
              <a:rPr lang="en-US" b="1" dirty="0">
                <a:solidFill>
                  <a:srgbClr val="000000"/>
                </a:solidFill>
                <a:effectLst/>
                <a:latin typeface="Open Sans" panose="020B0606030504020204" pitchFamily="34" charset="0"/>
                <a:ea typeface="Times New Roman" panose="02020603050405020304" pitchFamily="18" charset="0"/>
              </a:rPr>
              <a:t>. 1286)?</a:t>
            </a:r>
            <a:r>
              <a:rPr lang="en-US" dirty="0">
                <a:solidFill>
                  <a:srgbClr val="000000"/>
                </a:solidFill>
                <a:effectLst/>
                <a:latin typeface="Open Sans" panose="020B0606030504020204" pitchFamily="34" charset="0"/>
                <a:ea typeface="Times New Roman" panose="02020603050405020304" pitchFamily="18" charset="0"/>
              </a:rPr>
              <a:t> It will send a message to the rest of the world that we need to act now. </a:t>
            </a:r>
            <a:r>
              <a:rPr lang="en-US" b="1" dirty="0">
                <a:solidFill>
                  <a:srgbClr val="000000"/>
                </a:solidFill>
                <a:effectLst/>
                <a:latin typeface="Open Sans" panose="020B0606030504020204" pitchFamily="34" charset="0"/>
                <a:ea typeface="Times New Roman" panose="02020603050405020304" pitchFamily="18" charset="0"/>
              </a:rPr>
              <a:t>Thank you!</a:t>
            </a:r>
            <a:endParaRPr lang="en-US" dirty="0">
              <a:effectLst/>
              <a:latin typeface="Arial" panose="020B0604020202020204" pitchFamily="34" charset="0"/>
              <a:ea typeface="Arial" panose="020B0604020202020204" pitchFamily="34" charset="0"/>
            </a:endParaRPr>
          </a:p>
        </p:txBody>
      </p:sp>
      <p:pic>
        <p:nvPicPr>
          <p:cNvPr id="2" name="Google Shape;370;g135efd730ba_0_1" descr="Text, application&#10;&#10;Description automatically generated">
            <a:extLst>
              <a:ext uri="{FF2B5EF4-FFF2-40B4-BE49-F238E27FC236}">
                <a16:creationId xmlns:a16="http://schemas.microsoft.com/office/drawing/2014/main" id="{E82D9965-4100-855C-090D-36312189299B}"/>
              </a:ext>
            </a:extLst>
          </p:cNvPr>
          <p:cNvPicPr preferRelativeResize="0"/>
          <p:nvPr/>
        </p:nvPicPr>
        <p:blipFill rotWithShape="1">
          <a:blip r:embed="rId3">
            <a:alphaModFix/>
          </a:blip>
          <a:srcRect/>
          <a:stretch/>
        </p:blipFill>
        <p:spPr>
          <a:xfrm>
            <a:off x="7600568" y="76200"/>
            <a:ext cx="1510907" cy="1102501"/>
          </a:xfrm>
          <a:prstGeom prst="rect">
            <a:avLst/>
          </a:prstGeom>
          <a:noFill/>
          <a:ln>
            <a:noFill/>
          </a:ln>
        </p:spPr>
      </p:pic>
    </p:spTree>
    <p:extLst>
      <p:ext uri="{BB962C8B-B14F-4D97-AF65-F5344CB8AC3E}">
        <p14:creationId xmlns:p14="http://schemas.microsoft.com/office/powerpoint/2010/main" val="29050778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9" name="Google Shape;369;g135efd730ba_0_1"/>
          <p:cNvSpPr txBox="1"/>
          <p:nvPr/>
        </p:nvSpPr>
        <p:spPr>
          <a:xfrm>
            <a:off x="0" y="627450"/>
            <a:ext cx="9144000" cy="4124176"/>
          </a:xfrm>
          <a:prstGeom prst="rect">
            <a:avLst/>
          </a:prstGeom>
          <a:noFill/>
          <a:ln>
            <a:noFill/>
          </a:ln>
        </p:spPr>
        <p:txBody>
          <a:bodyPr spcFirstLastPara="1" wrap="square" lIns="91425" tIns="91425" rIns="91425" bIns="91425" anchor="t" anchorCtr="0">
            <a:spAutoFit/>
          </a:bodyPr>
          <a:lstStyle/>
          <a:p>
            <a:pPr algn="ctr">
              <a:buClr>
                <a:schemeClr val="dk1"/>
              </a:buClr>
              <a:buSzPts val="3200"/>
            </a:pPr>
            <a:r>
              <a:rPr lang="en-US" sz="3200" b="1" dirty="0">
                <a:solidFill>
                  <a:schemeClr val="dk1"/>
                </a:solidFill>
                <a:latin typeface="Open Sans"/>
                <a:ea typeface="Open Sans"/>
                <a:cs typeface="Open Sans"/>
                <a:sym typeface="Open Sans"/>
              </a:rPr>
              <a:t>Join our next webinar</a:t>
            </a:r>
            <a:br>
              <a:rPr lang="en-US" sz="3200" b="1" dirty="0">
                <a:latin typeface="Open Sans"/>
                <a:ea typeface="Open Sans"/>
                <a:cs typeface="Open Sans"/>
              </a:rPr>
            </a:br>
            <a:r>
              <a:rPr lang="en-US" sz="3200" b="1" dirty="0">
                <a:solidFill>
                  <a:schemeClr val="tx1"/>
                </a:solidFill>
                <a:latin typeface="Open Sans"/>
                <a:ea typeface="Open Sans"/>
                <a:cs typeface="Open Sans"/>
                <a:sym typeface="Open Sans"/>
              </a:rPr>
              <a:t>Thursday, August 8</a:t>
            </a:r>
            <a:br>
              <a:rPr lang="en-US" sz="3200" b="1" dirty="0">
                <a:solidFill>
                  <a:schemeClr val="tx1"/>
                </a:solidFill>
                <a:latin typeface="Open Sans"/>
                <a:ea typeface="Open Sans"/>
                <a:cs typeface="Open Sans"/>
              </a:rPr>
            </a:br>
            <a:r>
              <a:rPr lang="en-US" sz="3200" b="1" dirty="0">
                <a:solidFill>
                  <a:schemeClr val="tx1"/>
                </a:solidFill>
                <a:latin typeface="Open Sans"/>
                <a:ea typeface="Open Sans"/>
                <a:cs typeface="Open Sans"/>
                <a:sym typeface="Open Sans"/>
              </a:rPr>
              <a:t>8:30 PM ET – 9:30 PM ET</a:t>
            </a:r>
            <a:br>
              <a:rPr lang="en-US" sz="3200" dirty="0">
                <a:latin typeface="Open Sans"/>
                <a:ea typeface="Open Sans"/>
                <a:cs typeface="Open Sans"/>
              </a:rPr>
            </a:br>
            <a:br>
              <a:rPr lang="en-US" sz="3200" b="1" i="0" u="none" strike="noStrike" cap="none" dirty="0">
                <a:latin typeface="Open Sans"/>
                <a:ea typeface="Open Sans"/>
                <a:cs typeface="Open Sans"/>
              </a:rPr>
            </a:br>
            <a:r>
              <a:rPr lang="en-US" sz="3200" i="0" u="none" strike="noStrike" cap="none" dirty="0">
                <a:solidFill>
                  <a:schemeClr val="dk1"/>
                </a:solidFill>
                <a:latin typeface="Open Sans"/>
                <a:ea typeface="Open Sans"/>
                <a:cs typeface="Open Sans"/>
                <a:sym typeface="Open Sans"/>
              </a:rPr>
              <a:t>Feel free to bring a friend or fellow </a:t>
            </a:r>
            <a:r>
              <a:rPr lang="en-US" sz="3200" dirty="0">
                <a:solidFill>
                  <a:schemeClr val="dk1"/>
                </a:solidFill>
                <a:latin typeface="Open Sans"/>
                <a:ea typeface="Open Sans"/>
                <a:cs typeface="Open Sans"/>
                <a:sym typeface="Open Sans"/>
              </a:rPr>
              <a:t>RPCV!</a:t>
            </a:r>
          </a:p>
          <a:p>
            <a:pPr marL="0" marR="0" lvl="0" indent="0" algn="ctr" rtl="0">
              <a:lnSpc>
                <a:spcPct val="100000"/>
              </a:lnSpc>
              <a:spcBef>
                <a:spcPts val="0"/>
              </a:spcBef>
              <a:spcAft>
                <a:spcPts val="0"/>
              </a:spcAft>
              <a:buClr>
                <a:schemeClr val="dk1"/>
              </a:buClr>
              <a:buSzPts val="3200"/>
              <a:buFont typeface="Open Sans"/>
              <a:buNone/>
            </a:pPr>
            <a:endParaRPr lang="en-US" sz="3200" b="0" i="0" u="none" strike="noStrike" cap="none" dirty="0">
              <a:solidFill>
                <a:schemeClr val="dk1"/>
              </a:solidFill>
              <a:latin typeface="Open Sans"/>
              <a:ea typeface="Open Sans"/>
              <a:cs typeface="Open Sans"/>
              <a:sym typeface="Open Sans"/>
            </a:endParaRPr>
          </a:p>
          <a:p>
            <a:pPr algn="ctr">
              <a:buClr>
                <a:schemeClr val="dk1"/>
              </a:buClr>
              <a:buSzPts val="3200"/>
            </a:pPr>
            <a:r>
              <a:rPr lang="en-US" sz="3200" dirty="0">
                <a:solidFill>
                  <a:schemeClr val="dk1"/>
                </a:solidFill>
                <a:latin typeface="Open Sans"/>
                <a:ea typeface="Open Sans"/>
                <a:cs typeface="Open Sans"/>
                <a:sym typeface="Open Sans"/>
              </a:rPr>
              <a:t>Register here: </a:t>
            </a:r>
            <a:r>
              <a:rPr lang="en-US" sz="3200" dirty="0">
                <a:solidFill>
                  <a:schemeClr val="dk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https://tinyurl.com/GAP2024Webinars</a:t>
            </a:r>
            <a:r>
              <a:rPr lang="en-US" sz="3200" dirty="0">
                <a:solidFill>
                  <a:schemeClr val="dk1"/>
                </a:solidFill>
                <a:latin typeface="Open Sans"/>
                <a:ea typeface="Open Sans"/>
                <a:cs typeface="Open Sans"/>
                <a:sym typeface="Open Sans"/>
              </a:rPr>
              <a:t>  </a:t>
            </a:r>
            <a:endParaRPr lang="en-US" sz="1400" b="0" i="0" u="none" strike="noStrike" cap="none" dirty="0">
              <a:solidFill>
                <a:schemeClr val="dk1"/>
              </a:solidFill>
              <a:latin typeface="Calibri"/>
              <a:ea typeface="Calibri"/>
              <a:cs typeface="Calibri"/>
              <a:sym typeface="Calibri"/>
            </a:endParaRPr>
          </a:p>
        </p:txBody>
      </p:sp>
      <p:pic>
        <p:nvPicPr>
          <p:cNvPr id="370" name="Google Shape;370;g135efd730ba_0_1" descr="Text, application&#10;&#10;Description automatically generated"/>
          <p:cNvPicPr preferRelativeResize="0"/>
          <p:nvPr/>
        </p:nvPicPr>
        <p:blipFill rotWithShape="1">
          <a:blip r:embed="rId4">
            <a:alphaModFix/>
          </a:blip>
          <a:srcRect/>
          <a:stretch/>
        </p:blipFill>
        <p:spPr>
          <a:xfrm>
            <a:off x="7600568" y="76200"/>
            <a:ext cx="1510907" cy="1102501"/>
          </a:xfrm>
          <a:prstGeom prst="rect">
            <a:avLst/>
          </a:prstGeom>
          <a:noFill/>
          <a:ln>
            <a:noFill/>
          </a:ln>
        </p:spPr>
      </p:pic>
    </p:spTree>
    <p:extLst>
      <p:ext uri="{BB962C8B-B14F-4D97-AF65-F5344CB8AC3E}">
        <p14:creationId xmlns:p14="http://schemas.microsoft.com/office/powerpoint/2010/main" val="41650465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g14fc29c2861_0_0"/>
          <p:cNvSpPr txBox="1">
            <a:spLocks noGrp="1"/>
          </p:cNvSpPr>
          <p:nvPr>
            <p:ph type="body" idx="1"/>
          </p:nvPr>
        </p:nvSpPr>
        <p:spPr>
          <a:xfrm>
            <a:off x="0" y="1734275"/>
            <a:ext cx="9144000" cy="1364400"/>
          </a:xfrm>
          <a:prstGeom prst="rect">
            <a:avLst/>
          </a:prstGeom>
          <a:noFill/>
          <a:ln>
            <a:noFill/>
          </a:ln>
        </p:spPr>
        <p:txBody>
          <a:bodyPr spcFirstLastPara="1" wrap="square" lIns="91425" tIns="45700" rIns="91425" bIns="45700" anchor="t" anchorCtr="0">
            <a:normAutofit/>
          </a:bodyPr>
          <a:lstStyle/>
          <a:p>
            <a:pPr marL="742950" lvl="1" indent="-190500" algn="l" rtl="0">
              <a:lnSpc>
                <a:spcPct val="100000"/>
              </a:lnSpc>
              <a:spcBef>
                <a:spcPts val="300"/>
              </a:spcBef>
              <a:spcAft>
                <a:spcPts val="0"/>
              </a:spcAft>
              <a:buClr>
                <a:schemeClr val="dk1"/>
              </a:buClr>
              <a:buSzPts val="1500"/>
              <a:buNone/>
            </a:pPr>
            <a:endParaRPr sz="1500"/>
          </a:p>
          <a:p>
            <a:pPr marL="742950" lvl="1" indent="-190500" algn="l" rtl="0">
              <a:lnSpc>
                <a:spcPct val="100000"/>
              </a:lnSpc>
              <a:spcBef>
                <a:spcPts val="300"/>
              </a:spcBef>
              <a:spcAft>
                <a:spcPts val="0"/>
              </a:spcAft>
              <a:buClr>
                <a:schemeClr val="dk1"/>
              </a:buClr>
              <a:buSzPts val="1500"/>
              <a:buNone/>
            </a:pPr>
            <a:endParaRPr sz="1500"/>
          </a:p>
        </p:txBody>
      </p:sp>
      <p:sp>
        <p:nvSpPr>
          <p:cNvPr id="381" name="Google Shape;381;g14fc29c2861_0_0"/>
          <p:cNvSpPr txBox="1"/>
          <p:nvPr/>
        </p:nvSpPr>
        <p:spPr>
          <a:xfrm>
            <a:off x="323134" y="1837126"/>
            <a:ext cx="8497732" cy="1661963"/>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800" b="1" i="0" u="none" strike="noStrike" cap="none" dirty="0">
                <a:solidFill>
                  <a:srgbClr val="FF0000"/>
                </a:solidFill>
                <a:latin typeface="Calibri"/>
                <a:ea typeface="Calibri"/>
                <a:cs typeface="Calibri"/>
                <a:sym typeface="Calibri"/>
              </a:rPr>
              <a:t>Thank you for </a:t>
            </a:r>
            <a:br>
              <a:rPr lang="en-US" sz="4800" b="1" i="0" u="none" strike="noStrike" cap="none" dirty="0">
                <a:solidFill>
                  <a:srgbClr val="FF0000"/>
                </a:solidFill>
                <a:latin typeface="Calibri"/>
                <a:ea typeface="Calibri"/>
                <a:cs typeface="Calibri"/>
                <a:sym typeface="Calibri"/>
              </a:rPr>
            </a:br>
            <a:r>
              <a:rPr lang="en-US" sz="4800" b="1" i="0" u="none" strike="noStrike" cap="none" dirty="0">
                <a:solidFill>
                  <a:srgbClr val="FF0000"/>
                </a:solidFill>
                <a:latin typeface="Calibri"/>
                <a:ea typeface="Calibri"/>
                <a:cs typeface="Calibri"/>
                <a:sym typeface="Calibri"/>
              </a:rPr>
              <a:t>taking action with </a:t>
            </a:r>
            <a:r>
              <a:rPr lang="en-US" sz="4800" b="1" dirty="0">
                <a:solidFill>
                  <a:srgbClr val="FF0000"/>
                </a:solidFill>
                <a:latin typeface="Calibri"/>
                <a:ea typeface="Calibri"/>
                <a:cs typeface="Calibri"/>
                <a:sym typeface="Calibri"/>
              </a:rPr>
              <a:t>us </a:t>
            </a:r>
            <a:r>
              <a:rPr lang="en-US" sz="4800" b="1" i="0" u="none" strike="noStrike" cap="none" dirty="0">
                <a:solidFill>
                  <a:srgbClr val="FF0000"/>
                </a:solidFill>
                <a:latin typeface="Calibri"/>
                <a:ea typeface="Calibri"/>
                <a:cs typeface="Calibri"/>
                <a:sym typeface="Calibri"/>
              </a:rPr>
              <a:t>tonight!</a:t>
            </a:r>
            <a:endParaRPr sz="4800" b="1" i="0" u="none" strike="noStrike" cap="none" dirty="0">
              <a:solidFill>
                <a:srgbClr val="FF0000"/>
              </a:solidFill>
              <a:latin typeface="Calibri"/>
              <a:ea typeface="Calibri"/>
              <a:cs typeface="Calibri"/>
              <a:sym typeface="Calibri"/>
            </a:endParaRPr>
          </a:p>
        </p:txBody>
      </p:sp>
      <p:pic>
        <p:nvPicPr>
          <p:cNvPr id="382" name="Google Shape;382;g14fc29c2861_0_0" descr="Text, application&#10;&#10;Description automatically generated"/>
          <p:cNvPicPr preferRelativeResize="0"/>
          <p:nvPr/>
        </p:nvPicPr>
        <p:blipFill rotWithShape="1">
          <a:blip r:embed="rId3">
            <a:alphaModFix/>
          </a:blip>
          <a:srcRect/>
          <a:stretch/>
        </p:blipFill>
        <p:spPr>
          <a:xfrm>
            <a:off x="7600568" y="76200"/>
            <a:ext cx="1510907" cy="11025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g1dc84acdb8d_0_79"/>
          <p:cNvSpPr txBox="1">
            <a:spLocks noGrp="1"/>
          </p:cNvSpPr>
          <p:nvPr>
            <p:ph type="ctrTitle"/>
          </p:nvPr>
        </p:nvSpPr>
        <p:spPr>
          <a:xfrm>
            <a:off x="416378" y="152401"/>
            <a:ext cx="7356000" cy="706200"/>
          </a:xfrm>
          <a:prstGeom prst="rect">
            <a:avLst/>
          </a:prstGeom>
          <a:noFill/>
          <a:ln>
            <a:noFill/>
          </a:ln>
        </p:spPr>
        <p:txBody>
          <a:bodyPr spcFirstLastPara="1" wrap="square" lIns="91425" tIns="45700" rIns="91425" bIns="45700" anchor="ctr" anchorCtr="0">
            <a:normAutofit/>
          </a:bodyPr>
          <a:lstStyle/>
          <a:p>
            <a:pPr marL="0" marR="0" lvl="0" indent="0" algn="ctr" rtl="0">
              <a:spcBef>
                <a:spcPts val="0"/>
              </a:spcBef>
              <a:spcAft>
                <a:spcPts val="0"/>
              </a:spcAft>
              <a:buClr>
                <a:srgbClr val="D50032"/>
              </a:buClr>
              <a:buSzPts val="2600"/>
              <a:buFont typeface="Open Sans"/>
              <a:buNone/>
            </a:pPr>
            <a:r>
              <a:rPr lang="en-US" sz="2600" b="1" i="0" u="none" strike="noStrike" cap="none">
                <a:solidFill>
                  <a:srgbClr val="D50032"/>
                </a:solidFill>
                <a:latin typeface="Open Sans"/>
                <a:ea typeface="Open Sans"/>
                <a:cs typeface="Open Sans"/>
                <a:sym typeface="Open Sans"/>
              </a:rPr>
              <a:t>Our Values &amp; Resources</a:t>
            </a:r>
            <a:endParaRPr/>
          </a:p>
        </p:txBody>
      </p:sp>
      <p:sp>
        <p:nvSpPr>
          <p:cNvPr id="257" name="Google Shape;257;g1dc84acdb8d_0_79"/>
          <p:cNvSpPr txBox="1"/>
          <p:nvPr/>
        </p:nvSpPr>
        <p:spPr>
          <a:xfrm>
            <a:off x="301782" y="907042"/>
            <a:ext cx="7923000" cy="39010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rgbClr val="000000"/>
                </a:solidFill>
                <a:latin typeface="Calibri"/>
                <a:ea typeface="Calibri"/>
                <a:cs typeface="Calibri"/>
                <a:sym typeface="Calibri"/>
              </a:rPr>
              <a:t>​</a:t>
            </a:r>
            <a:r>
              <a:rPr lang="en-US" sz="1350" b="0" i="1" u="none" strike="noStrike" cap="none">
                <a:solidFill>
                  <a:schemeClr val="dk1"/>
                </a:solidFill>
                <a:latin typeface="Open Sans"/>
                <a:ea typeface="Open Sans"/>
                <a:cs typeface="Open Sans"/>
                <a:sym typeface="Open Sans"/>
              </a:rPr>
              <a:t>At RESULTS we pledge to create space for all voices, including those of us who are currently experiencing poverty. We will address oppressive behavior in our interactions, families, communities, work, and world. Our strength is rooted in our diversity of experiences, not in our assumptions.</a:t>
            </a:r>
            <a:endParaRPr/>
          </a:p>
          <a:p>
            <a:pPr marL="0" marR="0" lvl="0" indent="0" algn="l" rtl="0">
              <a:spcBef>
                <a:spcPts val="0"/>
              </a:spcBef>
              <a:spcAft>
                <a:spcPts val="0"/>
              </a:spcAft>
              <a:buNone/>
            </a:pPr>
            <a:endParaRPr sz="1350" b="0" i="1" u="none" strike="noStrike" cap="none">
              <a:solidFill>
                <a:schemeClr val="dk1"/>
              </a:solidFill>
              <a:latin typeface="Open Sans"/>
              <a:ea typeface="Open Sans"/>
              <a:cs typeface="Open Sans"/>
              <a:sym typeface="Open Sans"/>
            </a:endParaRPr>
          </a:p>
          <a:p>
            <a:pPr marL="0" marR="0" lvl="0" indent="0" algn="l" rtl="0">
              <a:spcBef>
                <a:spcPts val="0"/>
              </a:spcBef>
              <a:spcAft>
                <a:spcPts val="0"/>
              </a:spcAft>
              <a:buNone/>
            </a:pPr>
            <a:r>
              <a:rPr lang="en-US" sz="1350" b="0" i="1" u="none" strike="noStrike" cap="none">
                <a:solidFill>
                  <a:schemeClr val="dk1"/>
                </a:solidFill>
                <a:latin typeface="Open Sans"/>
                <a:ea typeface="Open Sans"/>
                <a:cs typeface="Open Sans"/>
                <a:sym typeface="Open Sans"/>
              </a:rPr>
              <a:t>With unearned privilege comes the responsibility to act so the burden to educate and change doesn’t fall solely on those experiencing oppression. When we miss the mark on our values, we will acknowledge our mistake, seek forgiveness, learn, and work together as a community to pursue equity.</a:t>
            </a:r>
            <a:endParaRPr/>
          </a:p>
          <a:p>
            <a:pPr marL="0" marR="0" lvl="0" indent="0" algn="l" rtl="0">
              <a:spcBef>
                <a:spcPts val="0"/>
              </a:spcBef>
              <a:spcAft>
                <a:spcPts val="0"/>
              </a:spcAft>
              <a:buNone/>
            </a:pPr>
            <a:endParaRPr sz="1350" b="0" i="0" u="none" strike="noStrike" cap="none">
              <a:solidFill>
                <a:schemeClr val="dk1"/>
              </a:solidFill>
              <a:latin typeface="Open Sans"/>
              <a:ea typeface="Open Sans"/>
              <a:cs typeface="Open Sans"/>
              <a:sym typeface="Open Sans"/>
            </a:endParaRPr>
          </a:p>
          <a:p>
            <a:pPr marL="0" marR="0" lvl="0" indent="0" algn="l" rtl="0">
              <a:spcBef>
                <a:spcPts val="0"/>
              </a:spcBef>
              <a:spcAft>
                <a:spcPts val="0"/>
              </a:spcAft>
              <a:buNone/>
            </a:pPr>
            <a:r>
              <a:rPr lang="en-US" sz="1350" b="1" i="0" u="none" strike="noStrike" cap="none">
                <a:solidFill>
                  <a:schemeClr val="dk1"/>
                </a:solidFill>
                <a:latin typeface="Open Sans"/>
                <a:ea typeface="Open Sans"/>
                <a:cs typeface="Open Sans"/>
                <a:sym typeface="Open Sans"/>
              </a:rPr>
              <a:t>Read our full anti-oppression values statement here at </a:t>
            </a:r>
            <a:r>
              <a:rPr lang="en-US" sz="1350" b="1" i="0" u="sng" strike="noStrike" cap="none">
                <a:solidFill>
                  <a:schemeClr val="dk2"/>
                </a:solidFill>
                <a:latin typeface="Open Sans"/>
                <a:ea typeface="Open Sans"/>
                <a:cs typeface="Open Sans"/>
                <a:sym typeface="Open Sans"/>
              </a:rPr>
              <a:t>results.org/values</a:t>
            </a:r>
            <a:r>
              <a:rPr lang="en-US" sz="1350" b="1" i="0" u="none" strike="noStrike" cap="none">
                <a:solidFill>
                  <a:schemeClr val="dk1"/>
                </a:solidFill>
                <a:latin typeface="Open Sans"/>
                <a:ea typeface="Open Sans"/>
                <a:cs typeface="Open Sans"/>
                <a:sym typeface="Open Sans"/>
              </a:rPr>
              <a:t>. </a:t>
            </a:r>
            <a:endParaRPr sz="135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350" b="0" i="0" u="none" strike="noStrike" cap="none">
              <a:solidFill>
                <a:schemeClr val="dk1"/>
              </a:solidFill>
              <a:latin typeface="Open Sans"/>
              <a:ea typeface="Open Sans"/>
              <a:cs typeface="Open Sans"/>
              <a:sym typeface="Open Sans"/>
            </a:endParaRPr>
          </a:p>
          <a:p>
            <a:pPr marL="0" marR="0" lvl="0" indent="0" algn="l" rtl="0">
              <a:spcBef>
                <a:spcPts val="0"/>
              </a:spcBef>
              <a:spcAft>
                <a:spcPts val="0"/>
              </a:spcAft>
              <a:buNone/>
            </a:pPr>
            <a:r>
              <a:rPr lang="en-US" sz="1350" b="0" i="0" u="none" strike="noStrike" cap="none">
                <a:solidFill>
                  <a:schemeClr val="dk1"/>
                </a:solidFill>
                <a:latin typeface="Open Sans"/>
                <a:ea typeface="Open Sans"/>
                <a:cs typeface="Open Sans"/>
                <a:sym typeface="Open Sans"/>
              </a:rPr>
              <a:t>Check out the </a:t>
            </a:r>
            <a:r>
              <a:rPr lang="en-US" sz="1350" b="0" i="0" u="sng" strike="noStrike" cap="none">
                <a:solidFill>
                  <a:srgbClr val="D50032"/>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Anti-Oppression Workshop Schedule </a:t>
            </a:r>
            <a:r>
              <a:rPr lang="en-US" sz="1350" b="0" i="0" u="none" strike="noStrike" cap="none">
                <a:solidFill>
                  <a:schemeClr val="dk1"/>
                </a:solidFill>
                <a:latin typeface="Open Sans"/>
                <a:ea typeface="Open Sans"/>
                <a:cs typeface="Open Sans"/>
                <a:sym typeface="Open Sans"/>
              </a:rPr>
              <a:t>for training opportunities.</a:t>
            </a:r>
            <a:endParaRPr sz="135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350" b="1" i="0" u="none" strike="noStrike" cap="none">
              <a:solidFill>
                <a:schemeClr val="dk1"/>
              </a:solidFill>
              <a:latin typeface="Open Sans"/>
              <a:ea typeface="Open Sans"/>
              <a:cs typeface="Open Sans"/>
              <a:sym typeface="Open Sans"/>
            </a:endParaRPr>
          </a:p>
          <a:p>
            <a:pPr marL="0" marR="0" lvl="0" indent="0" algn="l" rtl="0">
              <a:spcBef>
                <a:spcPts val="0"/>
              </a:spcBef>
              <a:spcAft>
                <a:spcPts val="0"/>
              </a:spcAft>
              <a:buNone/>
            </a:pPr>
            <a:r>
              <a:rPr lang="en-US" sz="1350" b="1" i="0" u="none" strike="noStrike" cap="none">
                <a:solidFill>
                  <a:schemeClr val="dk1"/>
                </a:solidFill>
                <a:latin typeface="Open Sans"/>
                <a:ea typeface="Open Sans"/>
                <a:cs typeface="Open Sans"/>
                <a:sym typeface="Open Sans"/>
              </a:rPr>
              <a:t>Find these resources and more at results.org/volunteers/anti-oppression:</a:t>
            </a:r>
            <a:endParaRPr/>
          </a:p>
          <a:p>
            <a:pPr marL="0" marR="0" lvl="0" indent="0" algn="l" rtl="0">
              <a:spcBef>
                <a:spcPts val="0"/>
              </a:spcBef>
              <a:spcAft>
                <a:spcPts val="0"/>
              </a:spcAft>
              <a:buNone/>
            </a:pPr>
            <a:endParaRPr sz="1350" b="0" i="0" u="none" strike="noStrike" cap="none">
              <a:solidFill>
                <a:schemeClr val="dk1"/>
              </a:solidFill>
              <a:latin typeface="Open Sans"/>
              <a:ea typeface="Open Sans"/>
              <a:cs typeface="Open Sans"/>
              <a:sym typeface="Open Sans"/>
            </a:endParaRPr>
          </a:p>
          <a:p>
            <a:pPr marL="628650" marR="0" lvl="1" indent="-285750" algn="l" rtl="0">
              <a:spcBef>
                <a:spcPts val="0"/>
              </a:spcBef>
              <a:spcAft>
                <a:spcPts val="0"/>
              </a:spcAft>
              <a:buClr>
                <a:schemeClr val="dk1"/>
              </a:buClr>
              <a:buSzPts val="1350"/>
              <a:buFont typeface="Arial"/>
              <a:buChar char="•"/>
            </a:pPr>
            <a:r>
              <a:rPr lang="en-US" sz="1350" b="0" i="0" u="none" strike="noStrike" cap="none">
                <a:solidFill>
                  <a:schemeClr val="dk1"/>
                </a:solidFill>
                <a:latin typeface="Open Sans"/>
                <a:ea typeface="Open Sans"/>
                <a:cs typeface="Open Sans"/>
                <a:sym typeface="Open Sans"/>
              </a:rPr>
              <a:t>Resource Guides from our Diversity &amp; Inclusion trainings, including: </a:t>
            </a:r>
            <a:endParaRPr/>
          </a:p>
          <a:p>
            <a:pPr marL="971550" marR="0" lvl="2" indent="-285750" algn="l" rtl="0">
              <a:spcBef>
                <a:spcPts val="0"/>
              </a:spcBef>
              <a:spcAft>
                <a:spcPts val="0"/>
              </a:spcAft>
              <a:buClr>
                <a:schemeClr val="dk1"/>
              </a:buClr>
              <a:buSzPts val="1350"/>
              <a:buFont typeface="Arial"/>
              <a:buChar char="•"/>
            </a:pPr>
            <a:r>
              <a:rPr lang="en-US" sz="1350" b="0" i="0" u="none" strike="noStrike" cap="none">
                <a:solidFill>
                  <a:schemeClr val="dk1"/>
                </a:solidFill>
                <a:latin typeface="Open Sans"/>
                <a:ea typeface="Open Sans"/>
                <a:cs typeface="Open Sans"/>
                <a:sym typeface="Open Sans"/>
              </a:rPr>
              <a:t>Interrupting Microaggressions</a:t>
            </a:r>
            <a:endParaRPr/>
          </a:p>
          <a:p>
            <a:pPr marL="971550" marR="0" lvl="2" indent="-285750" algn="l" rtl="0">
              <a:spcBef>
                <a:spcPts val="0"/>
              </a:spcBef>
              <a:spcAft>
                <a:spcPts val="0"/>
              </a:spcAft>
              <a:buClr>
                <a:schemeClr val="dk1"/>
              </a:buClr>
              <a:buSzPts val="1350"/>
              <a:buFont typeface="Arial"/>
              <a:buChar char="•"/>
            </a:pPr>
            <a:r>
              <a:rPr lang="en-US" sz="1350" b="0" i="0" u="none" strike="noStrike" cap="none">
                <a:solidFill>
                  <a:schemeClr val="dk1"/>
                </a:solidFill>
                <a:latin typeface="Open Sans"/>
                <a:ea typeface="Open Sans"/>
                <a:cs typeface="Open Sans"/>
                <a:sym typeface="Open Sans"/>
              </a:rPr>
              <a:t>Creating Space for Critical Conversations</a:t>
            </a:r>
            <a:endParaRPr/>
          </a:p>
          <a:p>
            <a:pPr marL="628650" marR="0" lvl="1" indent="-285750" algn="l" rtl="0">
              <a:spcBef>
                <a:spcPts val="0"/>
              </a:spcBef>
              <a:spcAft>
                <a:spcPts val="0"/>
              </a:spcAft>
              <a:buClr>
                <a:schemeClr val="dk1"/>
              </a:buClr>
              <a:buSzPts val="1350"/>
              <a:buFont typeface="Arial"/>
              <a:buChar char="•"/>
            </a:pPr>
            <a:r>
              <a:rPr lang="en-US" sz="1350" b="0" i="0" u="none" strike="noStrike" cap="none">
                <a:solidFill>
                  <a:schemeClr val="dk1"/>
                </a:solidFill>
                <a:latin typeface="Open Sans"/>
                <a:ea typeface="Open Sans"/>
                <a:cs typeface="Open Sans"/>
                <a:sym typeface="Open Sans"/>
              </a:rPr>
              <a:t>Information on how RESULTS responds to oppressive incidents</a:t>
            </a:r>
            <a:endParaRPr/>
          </a:p>
        </p:txBody>
      </p:sp>
      <p:sp>
        <p:nvSpPr>
          <p:cNvPr id="258" name="Google Shape;258;g1dc84acdb8d_0_79"/>
          <p:cNvSpPr/>
          <p:nvPr/>
        </p:nvSpPr>
        <p:spPr>
          <a:xfrm>
            <a:off x="0" y="7802"/>
            <a:ext cx="237000" cy="3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350"/>
              <a:buFont typeface="Open Sans"/>
              <a:buNone/>
            </a:pPr>
            <a:fld id="{00000000-1234-1234-1234-123412341234}" type="slidenum">
              <a:rPr lang="en-US" sz="1350" b="0" i="0" u="none" strike="noStrike" cap="none">
                <a:solidFill>
                  <a:srgbClr val="000000"/>
                </a:solidFill>
                <a:latin typeface="Open Sans"/>
                <a:ea typeface="Open Sans"/>
                <a:cs typeface="Open Sans"/>
                <a:sym typeface="Open Sans"/>
              </a:rPr>
              <a:t>3</a:t>
            </a:fld>
            <a:endParaRPr sz="1350" b="0" i="0" u="none" strike="noStrike" cap="none">
              <a:solidFill>
                <a:srgbClr val="000000"/>
              </a:solidFill>
              <a:latin typeface="Open Sans"/>
              <a:ea typeface="Open Sans"/>
              <a:cs typeface="Open Sans"/>
              <a:sym typeface="Open Sans"/>
            </a:endParaRPr>
          </a:p>
        </p:txBody>
      </p:sp>
      <p:pic>
        <p:nvPicPr>
          <p:cNvPr id="2" name="Google Shape;267;g14388b835e1_0_23">
            <a:extLst>
              <a:ext uri="{FF2B5EF4-FFF2-40B4-BE49-F238E27FC236}">
                <a16:creationId xmlns:a16="http://schemas.microsoft.com/office/drawing/2014/main" id="{123D93FB-BF4F-1841-D122-DBC0DEA82157}"/>
              </a:ex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7600568" y="76200"/>
            <a:ext cx="1510907" cy="11025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g14388b835e1_0_23"/>
          <p:cNvSpPr txBox="1">
            <a:spLocks noGrp="1"/>
          </p:cNvSpPr>
          <p:nvPr>
            <p:ph type="subTitle" idx="1"/>
          </p:nvPr>
        </p:nvSpPr>
        <p:spPr>
          <a:xfrm>
            <a:off x="208654" y="205362"/>
            <a:ext cx="7411346" cy="850772"/>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640"/>
              </a:spcBef>
              <a:spcAft>
                <a:spcPts val="0"/>
              </a:spcAft>
              <a:buSzPts val="3200"/>
              <a:buNone/>
            </a:pPr>
            <a:r>
              <a:rPr lang="en-US" sz="3600" b="1">
                <a:solidFill>
                  <a:schemeClr val="dk1"/>
                </a:solidFill>
                <a:latin typeface="Open Sans"/>
                <a:ea typeface="Open Sans"/>
                <a:cs typeface="Open Sans"/>
                <a:sym typeface="Open Sans"/>
              </a:rPr>
              <a:t>Overview of tonight’s webinar</a:t>
            </a:r>
            <a:endParaRPr sz="3600" b="1">
              <a:solidFill>
                <a:schemeClr val="dk1"/>
              </a:solidFill>
              <a:latin typeface="Open Sans"/>
              <a:ea typeface="Open Sans"/>
              <a:cs typeface="Open Sans"/>
              <a:sym typeface="Open Sans"/>
            </a:endParaRPr>
          </a:p>
        </p:txBody>
      </p:sp>
      <p:sp>
        <p:nvSpPr>
          <p:cNvPr id="265" name="Google Shape;265;g14388b835e1_0_2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a:t>
            </a:fld>
            <a:endParaRPr/>
          </a:p>
        </p:txBody>
      </p:sp>
      <p:sp>
        <p:nvSpPr>
          <p:cNvPr id="266" name="Google Shape;266;g14388b835e1_0_23"/>
          <p:cNvSpPr txBox="1"/>
          <p:nvPr/>
        </p:nvSpPr>
        <p:spPr>
          <a:xfrm>
            <a:off x="0" y="918423"/>
            <a:ext cx="9350145" cy="4410487"/>
          </a:xfrm>
          <a:prstGeom prst="rect">
            <a:avLst/>
          </a:prstGeom>
          <a:noFill/>
          <a:ln>
            <a:noFill/>
          </a:ln>
        </p:spPr>
        <p:txBody>
          <a:bodyPr spcFirstLastPara="1" wrap="square" lIns="91425" tIns="45700" rIns="91425" bIns="45700" anchor="t" anchorCtr="0">
            <a:normAutofit fontScale="85000" lnSpcReduction="20000"/>
          </a:bodyPr>
          <a:lstStyle/>
          <a:p>
            <a:pPr marL="482600" lvl="3" indent="-411480">
              <a:spcBef>
                <a:spcPts val="640"/>
              </a:spcBef>
              <a:buClr>
                <a:schemeClr val="dk1"/>
              </a:buClr>
              <a:buSzPct val="100000"/>
              <a:buFont typeface="Arial"/>
              <a:buChar char="•"/>
            </a:pPr>
            <a:r>
              <a:rPr lang="en-US" sz="3200" dirty="0">
                <a:solidFill>
                  <a:schemeClr val="dk1"/>
                </a:solidFill>
                <a:latin typeface="Open Sans"/>
                <a:ea typeface="Open Sans"/>
                <a:cs typeface="Open Sans"/>
                <a:sym typeface="Open Sans"/>
              </a:rPr>
              <a:t>Welcome &amp; Introductions</a:t>
            </a:r>
            <a:br>
              <a:rPr lang="en-US" sz="3200" dirty="0">
                <a:latin typeface="Open Sans"/>
                <a:ea typeface="Open Sans"/>
                <a:cs typeface="Open Sans"/>
              </a:rPr>
            </a:br>
            <a:endParaRPr lang="en-US" sz="3200" dirty="0">
              <a:latin typeface="Open Sans"/>
              <a:ea typeface="Open Sans"/>
              <a:cs typeface="Open Sans"/>
            </a:endParaRPr>
          </a:p>
          <a:p>
            <a:pPr marL="482600" indent="-411480">
              <a:spcBef>
                <a:spcPts val="640"/>
              </a:spcBef>
              <a:buClr>
                <a:schemeClr val="dk1"/>
              </a:buClr>
              <a:buSzPct val="100000"/>
              <a:buFont typeface="Arial"/>
              <a:buChar char="•"/>
            </a:pPr>
            <a:r>
              <a:rPr lang="en-US" sz="3200" dirty="0">
                <a:latin typeface="Open Sans"/>
                <a:ea typeface="Open Sans"/>
                <a:cs typeface="Open Sans"/>
              </a:rPr>
              <a:t>Follow up on FY 25 Appropriations</a:t>
            </a:r>
            <a:br>
              <a:rPr lang="en-US" sz="3200" dirty="0">
                <a:latin typeface="Open Sans"/>
                <a:ea typeface="Open Sans"/>
                <a:cs typeface="Open Sans"/>
              </a:rPr>
            </a:br>
            <a:endParaRPr lang="en-US" sz="3200" dirty="0">
              <a:latin typeface="Open Sans"/>
              <a:ea typeface="Open Sans"/>
              <a:cs typeface="Open Sans"/>
            </a:endParaRPr>
          </a:p>
          <a:p>
            <a:pPr marL="482600" indent="-411480">
              <a:spcBef>
                <a:spcPts val="640"/>
              </a:spcBef>
              <a:buClr>
                <a:schemeClr val="dk1"/>
              </a:buClr>
              <a:buSzPct val="100000"/>
              <a:buFont typeface="Arial"/>
              <a:buChar char="•"/>
            </a:pPr>
            <a:r>
              <a:rPr lang="en-US" sz="3200" dirty="0">
                <a:latin typeface="Open Sans"/>
                <a:ea typeface="Open Sans"/>
                <a:cs typeface="Open Sans"/>
              </a:rPr>
              <a:t>Recap on Gavi Investment Opportunity Launch in Paris</a:t>
            </a:r>
            <a:br>
              <a:rPr lang="en-US" sz="3200" dirty="0">
                <a:latin typeface="Open Sans"/>
                <a:ea typeface="Open Sans"/>
                <a:cs typeface="Open Sans"/>
              </a:rPr>
            </a:br>
            <a:endParaRPr lang="en-US" sz="3200" dirty="0">
              <a:latin typeface="Open Sans"/>
              <a:ea typeface="Open Sans"/>
              <a:cs typeface="Open Sans"/>
            </a:endParaRPr>
          </a:p>
          <a:p>
            <a:pPr marL="482600" indent="-411480">
              <a:lnSpc>
                <a:spcPct val="120000"/>
              </a:lnSpc>
              <a:spcBef>
                <a:spcPts val="640"/>
              </a:spcBef>
              <a:buClr>
                <a:schemeClr val="dk1"/>
              </a:buClr>
              <a:buSzPct val="100000"/>
              <a:buFont typeface="Arial"/>
              <a:buChar char="•"/>
            </a:pPr>
            <a:r>
              <a:rPr lang="en-US" sz="3200" dirty="0">
                <a:latin typeface="Open Sans"/>
                <a:ea typeface="Open Sans"/>
                <a:cs typeface="Open Sans"/>
              </a:rPr>
              <a:t>Advocacy Action: Congress must deliver on Gavi</a:t>
            </a:r>
            <a:br>
              <a:rPr lang="en-US" sz="3200" dirty="0">
                <a:latin typeface="Open Sans"/>
                <a:ea typeface="Open Sans"/>
                <a:cs typeface="Open Sans"/>
              </a:rPr>
            </a:br>
            <a:endParaRPr lang="en-US" sz="3200" dirty="0">
              <a:latin typeface="Open Sans"/>
              <a:ea typeface="Open Sans"/>
              <a:cs typeface="Open Sans"/>
            </a:endParaRPr>
          </a:p>
          <a:p>
            <a:pPr marL="482600" indent="-411480">
              <a:spcBef>
                <a:spcPts val="640"/>
              </a:spcBef>
              <a:buClr>
                <a:schemeClr val="dk1"/>
              </a:buClr>
              <a:buSzPct val="100000"/>
              <a:buFont typeface="Arial"/>
              <a:buChar char="•"/>
            </a:pPr>
            <a:r>
              <a:rPr lang="en-US" sz="3200" i="0" u="none" strike="noStrike" cap="none" dirty="0">
                <a:solidFill>
                  <a:schemeClr val="dk1"/>
                </a:solidFill>
                <a:latin typeface="Open Sans"/>
                <a:ea typeface="Open Sans"/>
                <a:cs typeface="Open Sans"/>
                <a:sym typeface="Open Sans"/>
              </a:rPr>
              <a:t>Closing</a:t>
            </a:r>
            <a:r>
              <a:rPr lang="en-US" sz="3200" dirty="0">
                <a:solidFill>
                  <a:schemeClr val="dk1"/>
                </a:solidFill>
                <a:latin typeface="Open Sans"/>
                <a:ea typeface="Open Sans"/>
                <a:cs typeface="Open Sans"/>
                <a:sym typeface="Open Sans"/>
              </a:rPr>
              <a:t> Announcements</a:t>
            </a:r>
            <a:br>
              <a:rPr lang="en-US" sz="3600" b="0" i="0" u="none" strike="noStrike" cap="none" dirty="0">
                <a:solidFill>
                  <a:schemeClr val="dk1"/>
                </a:solidFill>
                <a:latin typeface="Open Sans"/>
                <a:ea typeface="Open Sans"/>
                <a:cs typeface="Open Sans"/>
                <a:sym typeface="Open Sans"/>
              </a:rPr>
            </a:br>
            <a:endParaRPr lang="en-US" sz="3600" b="0" i="0" u="none" strike="noStrike" cap="none" dirty="0">
              <a:solidFill>
                <a:schemeClr val="dk1"/>
              </a:solidFill>
              <a:latin typeface="Open Sans"/>
              <a:ea typeface="Open Sans"/>
              <a:cs typeface="Open Sans"/>
            </a:endParaRPr>
          </a:p>
          <a:p>
            <a:pPr marL="457200" marR="0" lvl="0" indent="0" algn="l" rtl="0">
              <a:lnSpc>
                <a:spcPct val="50000"/>
              </a:lnSpc>
              <a:spcBef>
                <a:spcPts val="640"/>
              </a:spcBef>
              <a:spcAft>
                <a:spcPts val="0"/>
              </a:spcAft>
              <a:buClr>
                <a:srgbClr val="000000"/>
              </a:buClr>
              <a:buSzPct val="100000"/>
              <a:buFont typeface="Arial"/>
              <a:buNone/>
            </a:pPr>
            <a:endParaRPr sz="3600" b="0" i="0" u="none" strike="noStrike" cap="none" dirty="0">
              <a:solidFill>
                <a:schemeClr val="dk1"/>
              </a:solidFill>
              <a:latin typeface="Open Sans"/>
              <a:ea typeface="Open Sans"/>
              <a:cs typeface="Open Sans"/>
              <a:sym typeface="Open Sans"/>
            </a:endParaRPr>
          </a:p>
          <a:p>
            <a:pPr marL="457200" marR="0" lvl="0" indent="0" algn="l" rtl="0">
              <a:lnSpc>
                <a:spcPct val="120000"/>
              </a:lnSpc>
              <a:spcBef>
                <a:spcPts val="640"/>
              </a:spcBef>
              <a:spcAft>
                <a:spcPts val="0"/>
              </a:spcAft>
              <a:buClr>
                <a:srgbClr val="000000"/>
              </a:buClr>
              <a:buSzPct val="100000"/>
              <a:buFont typeface="Arial"/>
              <a:buNone/>
            </a:pPr>
            <a:endParaRPr sz="3600" b="0" i="0" u="none" strike="noStrike" cap="none" dirty="0">
              <a:solidFill>
                <a:srgbClr val="000000"/>
              </a:solidFill>
              <a:latin typeface="Arial"/>
              <a:ea typeface="Arial"/>
              <a:cs typeface="Arial"/>
              <a:sym typeface="Arial"/>
            </a:endParaRPr>
          </a:p>
          <a:p>
            <a:pPr marL="539750" marR="0" lvl="0" indent="-311150" algn="ctr" rtl="0">
              <a:lnSpc>
                <a:spcPct val="100000"/>
              </a:lnSpc>
              <a:spcBef>
                <a:spcPts val="640"/>
              </a:spcBef>
              <a:spcAft>
                <a:spcPts val="0"/>
              </a:spcAft>
              <a:buClr>
                <a:srgbClr val="888888"/>
              </a:buClr>
              <a:buSzPct val="129030"/>
              <a:buFont typeface="Arial"/>
              <a:buNone/>
            </a:pPr>
            <a:endParaRPr sz="3600" b="0" i="0" u="none" strike="noStrike" cap="none" dirty="0">
              <a:solidFill>
                <a:schemeClr val="dk1"/>
              </a:solidFill>
              <a:latin typeface="Open Sans"/>
              <a:ea typeface="Open Sans"/>
              <a:cs typeface="Open Sans"/>
              <a:sym typeface="Open Sans"/>
            </a:endParaRPr>
          </a:p>
          <a:p>
            <a:pPr marL="539750" marR="0" lvl="0" indent="-311150" algn="ctr" rtl="0">
              <a:lnSpc>
                <a:spcPct val="100000"/>
              </a:lnSpc>
              <a:spcBef>
                <a:spcPts val="640"/>
              </a:spcBef>
              <a:spcAft>
                <a:spcPts val="0"/>
              </a:spcAft>
              <a:buClr>
                <a:srgbClr val="888888"/>
              </a:buClr>
              <a:buSzPct val="129030"/>
              <a:buFont typeface="Arial"/>
              <a:buNone/>
            </a:pPr>
            <a:endParaRPr sz="3600" b="0" i="0" u="none" strike="noStrike" cap="none" dirty="0">
              <a:solidFill>
                <a:schemeClr val="dk1"/>
              </a:solidFill>
              <a:latin typeface="Open Sans"/>
              <a:ea typeface="Open Sans"/>
              <a:cs typeface="Open Sans"/>
              <a:sym typeface="Open Sans"/>
            </a:endParaRPr>
          </a:p>
          <a:p>
            <a:pPr marL="539750" marR="0" lvl="0" indent="-311150" algn="l" rtl="0">
              <a:lnSpc>
                <a:spcPct val="100000"/>
              </a:lnSpc>
              <a:spcBef>
                <a:spcPts val="640"/>
              </a:spcBef>
              <a:spcAft>
                <a:spcPts val="0"/>
              </a:spcAft>
              <a:buClr>
                <a:srgbClr val="888888"/>
              </a:buClr>
              <a:buSzPct val="129030"/>
              <a:buFont typeface="Arial"/>
              <a:buNone/>
            </a:pPr>
            <a:endParaRPr sz="3600" b="0" i="0" u="none" strike="noStrike" cap="none" dirty="0">
              <a:solidFill>
                <a:schemeClr val="dk1"/>
              </a:solidFill>
              <a:latin typeface="Open Sans"/>
              <a:ea typeface="Open Sans"/>
              <a:cs typeface="Open Sans"/>
              <a:sym typeface="Open Sans"/>
            </a:endParaRPr>
          </a:p>
          <a:p>
            <a:pPr marL="539750" marR="0" lvl="0" indent="-311150" algn="ctr" rtl="0">
              <a:lnSpc>
                <a:spcPct val="100000"/>
              </a:lnSpc>
              <a:spcBef>
                <a:spcPts val="640"/>
              </a:spcBef>
              <a:spcAft>
                <a:spcPts val="0"/>
              </a:spcAft>
              <a:buClr>
                <a:srgbClr val="888888"/>
              </a:buClr>
              <a:buSzPct val="129030"/>
              <a:buFont typeface="Arial"/>
              <a:buNone/>
            </a:pPr>
            <a:endParaRPr sz="3600" b="0" i="0" u="none" strike="noStrike" cap="none" dirty="0">
              <a:solidFill>
                <a:schemeClr val="dk1"/>
              </a:solidFill>
              <a:latin typeface="Calibri"/>
              <a:ea typeface="Calibri"/>
              <a:cs typeface="Calibri"/>
              <a:sym typeface="Calibri"/>
            </a:endParaRPr>
          </a:p>
        </p:txBody>
      </p:sp>
      <p:pic>
        <p:nvPicPr>
          <p:cNvPr id="267" name="Google Shape;267;g14388b835e1_0_23" descr="Text, application&#10;&#10;Description automatically generated"/>
          <p:cNvPicPr preferRelativeResize="0"/>
          <p:nvPr/>
        </p:nvPicPr>
        <p:blipFill rotWithShape="1">
          <a:blip r:embed="rId3">
            <a:alphaModFix/>
          </a:blip>
          <a:srcRect/>
          <a:stretch/>
        </p:blipFill>
        <p:spPr>
          <a:xfrm>
            <a:off x="7600568" y="76200"/>
            <a:ext cx="1510907" cy="11025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g1f1ec144a3f_0_154"/>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97" name="Google Shape;197;g1f1ec144a3f_0_154"/>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98" name="Google Shape;198;g1f1ec144a3f_0_154"/>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99" name="Google Shape;199;g1f1ec144a3f_0_154"/>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g1f1ec144a3f_0_154"/>
          <p:cNvSpPr txBox="1"/>
          <p:nvPr/>
        </p:nvSpPr>
        <p:spPr>
          <a:xfrm>
            <a:off x="749175" y="2274297"/>
            <a:ext cx="7922700" cy="861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640"/>
              </a:spcBef>
              <a:spcAft>
                <a:spcPts val="0"/>
              </a:spcAft>
              <a:buClr>
                <a:srgbClr val="000000"/>
              </a:buClr>
              <a:buSzPts val="2400"/>
              <a:buFont typeface="Arial"/>
              <a:buNone/>
            </a:pPr>
            <a:r>
              <a:rPr lang="en-US" sz="4400" b="1" i="0" u="none" strike="noStrike" cap="none">
                <a:solidFill>
                  <a:schemeClr val="dk1"/>
                </a:solidFill>
                <a:latin typeface="Open Sans"/>
                <a:ea typeface="Open Sans"/>
                <a:cs typeface="Open Sans"/>
                <a:sym typeface="Open Sans"/>
              </a:rPr>
              <a:t>FY25 Appropriations</a:t>
            </a:r>
            <a:endParaRPr sz="4400" b="0" i="0" u="none" strike="noStrike" cap="none">
              <a:solidFill>
                <a:schemeClr val="dk1"/>
              </a:solidFill>
              <a:latin typeface="Open Sans"/>
              <a:ea typeface="Open Sans"/>
              <a:cs typeface="Open Sans"/>
              <a:sym typeface="Open Sans"/>
            </a:endParaRPr>
          </a:p>
        </p:txBody>
      </p:sp>
      <p:pic>
        <p:nvPicPr>
          <p:cNvPr id="2" name="Google Shape;267;g14388b835e1_0_23" descr="Text, application&#10;&#10;Description automatically generated">
            <a:extLst>
              <a:ext uri="{FF2B5EF4-FFF2-40B4-BE49-F238E27FC236}">
                <a16:creationId xmlns:a16="http://schemas.microsoft.com/office/drawing/2014/main" id="{686C2B03-49A9-36AF-D26E-73AAA3B9A455}"/>
              </a:ext>
            </a:extLst>
          </p:cNvPr>
          <p:cNvPicPr preferRelativeResize="0"/>
          <p:nvPr/>
        </p:nvPicPr>
        <p:blipFill rotWithShape="1">
          <a:blip r:embed="rId3">
            <a:alphaModFix/>
          </a:blip>
          <a:srcRect/>
          <a:stretch/>
        </p:blipFill>
        <p:spPr>
          <a:xfrm>
            <a:off x="7600568" y="76200"/>
            <a:ext cx="1510907" cy="11025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g1d9b0211098_0_58"/>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208" name="Google Shape;208;g1d9b0211098_0_58"/>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209" name="Google Shape;209;g1d9b0211098_0_58"/>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210" name="Google Shape;210;g1d9b0211098_0_58"/>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11" name="Google Shape;211;g1d9b0211098_0_58"/>
          <p:cNvPicPr preferRelativeResize="0"/>
          <p:nvPr/>
        </p:nvPicPr>
        <p:blipFill rotWithShape="1">
          <a:blip r:embed="rId3">
            <a:alphaModFix/>
          </a:blip>
          <a:srcRect/>
          <a:stretch/>
        </p:blipFill>
        <p:spPr>
          <a:xfrm>
            <a:off x="0" y="135015"/>
            <a:ext cx="2451970" cy="682957"/>
          </a:xfrm>
          <a:prstGeom prst="rect">
            <a:avLst/>
          </a:prstGeom>
          <a:noFill/>
          <a:ln>
            <a:noFill/>
          </a:ln>
        </p:spPr>
      </p:pic>
      <p:pic>
        <p:nvPicPr>
          <p:cNvPr id="212" name="Google Shape;212;g1d9b0211098_0_58"/>
          <p:cNvPicPr preferRelativeResize="0"/>
          <p:nvPr/>
        </p:nvPicPr>
        <p:blipFill rotWithShape="1">
          <a:blip r:embed="rId4">
            <a:alphaModFix/>
          </a:blip>
          <a:srcRect/>
          <a:stretch/>
        </p:blipFill>
        <p:spPr>
          <a:xfrm>
            <a:off x="0" y="0"/>
            <a:ext cx="9170415" cy="51434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g2defefad41a_0_0"/>
          <p:cNvSpPr txBox="1">
            <a:spLocks noGrp="1"/>
          </p:cNvSpPr>
          <p:nvPr>
            <p:ph type="title"/>
          </p:nvPr>
        </p:nvSpPr>
        <p:spPr>
          <a:xfrm>
            <a:off x="2248700" y="52100"/>
            <a:ext cx="5525100" cy="1091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960"/>
              <a:buFont typeface="Calibri"/>
              <a:buNone/>
            </a:pPr>
            <a:r>
              <a:rPr lang="en-US" sz="3440" b="1"/>
              <a:t>Where are we with FY25 appropriations? </a:t>
            </a:r>
            <a:endParaRPr sz="3440" b="1"/>
          </a:p>
        </p:txBody>
      </p:sp>
      <p:pic>
        <p:nvPicPr>
          <p:cNvPr id="221" name="Google Shape;221;g2defefad41a_0_0"/>
          <p:cNvPicPr preferRelativeResize="0"/>
          <p:nvPr/>
        </p:nvPicPr>
        <p:blipFill>
          <a:blip r:embed="rId3">
            <a:alphaModFix/>
          </a:blip>
          <a:stretch>
            <a:fillRect/>
          </a:stretch>
        </p:blipFill>
        <p:spPr>
          <a:xfrm>
            <a:off x="381264" y="1295600"/>
            <a:ext cx="7315238" cy="3695500"/>
          </a:xfrm>
          <a:prstGeom prst="rect">
            <a:avLst/>
          </a:prstGeom>
          <a:noFill/>
          <a:ln>
            <a:noFill/>
          </a:ln>
        </p:spPr>
      </p:pic>
      <p:pic>
        <p:nvPicPr>
          <p:cNvPr id="4" name="Google Shape;267;g14388b835e1_0_23">
            <a:extLst>
              <a:ext uri="{FF2B5EF4-FFF2-40B4-BE49-F238E27FC236}">
                <a16:creationId xmlns:a16="http://schemas.microsoft.com/office/drawing/2014/main" id="{9318F37D-9BD3-C299-9C92-106FB78463BC}"/>
              </a:ex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7600568" y="76200"/>
            <a:ext cx="1510907" cy="1102501"/>
          </a:xfrm>
          <a:prstGeom prst="rect">
            <a:avLst/>
          </a:prstGeom>
          <a:noFill/>
          <a:ln>
            <a:noFill/>
          </a:ln>
        </p:spPr>
      </p:pic>
      <p:sp>
        <p:nvSpPr>
          <p:cNvPr id="5" name="Rectangle 4">
            <a:extLst>
              <a:ext uri="{FF2B5EF4-FFF2-40B4-BE49-F238E27FC236}">
                <a16:creationId xmlns:a16="http://schemas.microsoft.com/office/drawing/2014/main" id="{98112AFC-8A9F-8AAC-A22D-048B2B263400}"/>
              </a:ext>
            </a:extLst>
          </p:cNvPr>
          <p:cNvSpPr/>
          <p:nvPr/>
        </p:nvSpPr>
        <p:spPr>
          <a:xfrm>
            <a:off x="3973859" y="1295600"/>
            <a:ext cx="1086279" cy="36955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C22F787-5D91-EA91-5C06-DE8C86044351}"/>
              </a:ext>
            </a:extLst>
          </p:cNvPr>
          <p:cNvSpPr/>
          <p:nvPr/>
        </p:nvSpPr>
        <p:spPr>
          <a:xfrm>
            <a:off x="6367570" y="1295600"/>
            <a:ext cx="1328932" cy="36955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g211ba7f0995_0_17"/>
          <p:cNvSpPr txBox="1">
            <a:spLocks noGrp="1"/>
          </p:cNvSpPr>
          <p:nvPr>
            <p:ph type="title"/>
          </p:nvPr>
        </p:nvSpPr>
        <p:spPr>
          <a:xfrm>
            <a:off x="2853650" y="52100"/>
            <a:ext cx="4367700" cy="1091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960"/>
              <a:buFont typeface="Calibri"/>
              <a:buNone/>
            </a:pPr>
            <a:r>
              <a:rPr lang="en-US" sz="3140" b="1">
                <a:latin typeface="Open Sans"/>
                <a:ea typeface="Open Sans"/>
                <a:cs typeface="Open Sans"/>
                <a:sym typeface="Open Sans"/>
              </a:rPr>
              <a:t>Congrats on Dear Colleague Letters! </a:t>
            </a:r>
            <a:endParaRPr sz="3140" b="1">
              <a:latin typeface="Open Sans"/>
              <a:ea typeface="Open Sans"/>
              <a:cs typeface="Open Sans"/>
              <a:sym typeface="Open Sans"/>
            </a:endParaRPr>
          </a:p>
        </p:txBody>
      </p:sp>
      <p:graphicFrame>
        <p:nvGraphicFramePr>
          <p:cNvPr id="229" name="Google Shape;229;g211ba7f0995_0_17"/>
          <p:cNvGraphicFramePr/>
          <p:nvPr/>
        </p:nvGraphicFramePr>
        <p:xfrm>
          <a:off x="570938" y="1362075"/>
          <a:ext cx="8002125" cy="3684690"/>
        </p:xfrm>
        <a:graphic>
          <a:graphicData uri="http://schemas.openxmlformats.org/drawingml/2006/table">
            <a:tbl>
              <a:tblPr>
                <a:noFill/>
              </a:tblPr>
              <a:tblGrid>
                <a:gridCol w="1600425">
                  <a:extLst>
                    <a:ext uri="{9D8B030D-6E8A-4147-A177-3AD203B41FA5}">
                      <a16:colId xmlns:a16="http://schemas.microsoft.com/office/drawing/2014/main" val="20000"/>
                    </a:ext>
                  </a:extLst>
                </a:gridCol>
                <a:gridCol w="1600425">
                  <a:extLst>
                    <a:ext uri="{9D8B030D-6E8A-4147-A177-3AD203B41FA5}">
                      <a16:colId xmlns:a16="http://schemas.microsoft.com/office/drawing/2014/main" val="20001"/>
                    </a:ext>
                  </a:extLst>
                </a:gridCol>
                <a:gridCol w="1600425">
                  <a:extLst>
                    <a:ext uri="{9D8B030D-6E8A-4147-A177-3AD203B41FA5}">
                      <a16:colId xmlns:a16="http://schemas.microsoft.com/office/drawing/2014/main" val="20002"/>
                    </a:ext>
                  </a:extLst>
                </a:gridCol>
                <a:gridCol w="1600425">
                  <a:extLst>
                    <a:ext uri="{9D8B030D-6E8A-4147-A177-3AD203B41FA5}">
                      <a16:colId xmlns:a16="http://schemas.microsoft.com/office/drawing/2014/main" val="20003"/>
                    </a:ext>
                  </a:extLst>
                </a:gridCol>
                <a:gridCol w="1600425">
                  <a:extLst>
                    <a:ext uri="{9D8B030D-6E8A-4147-A177-3AD203B41FA5}">
                      <a16:colId xmlns:a16="http://schemas.microsoft.com/office/drawing/2014/main" val="20004"/>
                    </a:ext>
                  </a:extLst>
                </a:gridCol>
              </a:tblGrid>
              <a:tr h="600325">
                <a:tc>
                  <a:txBody>
                    <a:bodyPr/>
                    <a:lstStyle/>
                    <a:p>
                      <a:pPr marL="0" marR="0" lvl="0" indent="0" algn="l" rtl="0">
                        <a:lnSpc>
                          <a:spcPct val="100000"/>
                        </a:lnSpc>
                        <a:spcBef>
                          <a:spcPts val="0"/>
                        </a:spcBef>
                        <a:spcAft>
                          <a:spcPts val="0"/>
                        </a:spcAft>
                        <a:buClr>
                          <a:srgbClr val="000000"/>
                        </a:buClr>
                        <a:buSzPts val="1700"/>
                        <a:buFont typeface="Arial"/>
                        <a:buNone/>
                      </a:pPr>
                      <a:r>
                        <a:rPr lang="en-US" sz="1700" b="1" u="none" strike="noStrike" cap="none"/>
                        <a:t>Dear Colleague Letters</a:t>
                      </a:r>
                      <a:endParaRPr sz="1700" b="1"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a:t>House FY25</a:t>
                      </a:r>
                      <a:endParaRPr sz="1800" b="1" u="none" strike="noStrike" cap="none"/>
                    </a:p>
                  </a:txBody>
                  <a:tcPr marL="91425" marR="91425" marT="91425" marB="91425" anchor="ctr">
                    <a:solidFill>
                      <a:srgbClr val="C9DAF8"/>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a:t>House FY24</a:t>
                      </a:r>
                      <a:endParaRPr sz="1800" b="1" u="none" strike="noStrike" cap="none"/>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a:t>Senate FY25</a:t>
                      </a:r>
                      <a:endParaRPr sz="1800" b="1" u="none" strike="noStrike" cap="none"/>
                    </a:p>
                  </a:txBody>
                  <a:tcPr marL="91425" marR="91425" marT="91425" marB="91425" anchor="ctr">
                    <a:solidFill>
                      <a:srgbClr val="C9DAF8"/>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a:t>Senate FY24</a:t>
                      </a:r>
                      <a:endParaRPr sz="1800" b="1" u="none" strike="noStrike" cap="none"/>
                    </a:p>
                  </a:txBody>
                  <a:tcPr marL="91425" marR="91425" marT="91425" marB="91425" anchor="ctr"/>
                </a:tc>
                <a:extLst>
                  <a:ext uri="{0D108BD9-81ED-4DB2-BD59-A6C34878D82A}">
                    <a16:rowId xmlns:a16="http://schemas.microsoft.com/office/drawing/2014/main" val="10000"/>
                  </a:ext>
                </a:extLst>
              </a:tr>
              <a:tr h="923625">
                <a:tc>
                  <a:txBody>
                    <a:bodyPr/>
                    <a:lstStyle/>
                    <a:p>
                      <a:pPr marL="0" marR="0" lvl="0" indent="0" algn="l" rtl="0">
                        <a:lnSpc>
                          <a:spcPct val="100000"/>
                        </a:lnSpc>
                        <a:spcBef>
                          <a:spcPts val="0"/>
                        </a:spcBef>
                        <a:spcAft>
                          <a:spcPts val="0"/>
                        </a:spcAft>
                        <a:buClr>
                          <a:srgbClr val="000000"/>
                        </a:buClr>
                        <a:buSzPts val="1700"/>
                        <a:buFont typeface="Arial"/>
                        <a:buNone/>
                      </a:pPr>
                      <a:r>
                        <a:rPr lang="en-US" sz="1700" b="1" u="none" strike="noStrike" cap="none"/>
                        <a:t>MNCH, Gavi, Nutrition</a:t>
                      </a:r>
                      <a:endParaRPr sz="1700" b="1"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b="1" u="none" strike="noStrike" cap="none"/>
                        <a:t>138</a:t>
                      </a:r>
                      <a:endParaRPr sz="2200" b="1" u="none" strike="noStrike" cap="none"/>
                    </a:p>
                  </a:txBody>
                  <a:tcPr marL="91425" marR="91425" marT="91425" marB="91425" anchor="ctr">
                    <a:solidFill>
                      <a:srgbClr val="C9DAF8"/>
                    </a:solidFill>
                  </a:tcP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b="1" u="none" strike="noStrike" cap="none"/>
                        <a:t>154</a:t>
                      </a:r>
                      <a:endParaRPr sz="2200" b="1" u="none" strike="noStrike" cap="none"/>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b="1" u="none" strike="noStrike" cap="none"/>
                        <a:t>39</a:t>
                      </a:r>
                      <a:endParaRPr sz="2200" b="1" u="none" strike="noStrike" cap="none"/>
                    </a:p>
                  </a:txBody>
                  <a:tcPr marL="91425" marR="91425" marT="91425" marB="91425" anchor="ctr">
                    <a:solidFill>
                      <a:srgbClr val="C9DAF8"/>
                    </a:solidFill>
                  </a:tcP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b="1" u="none" strike="noStrike" cap="none"/>
                        <a:t>42</a:t>
                      </a:r>
                      <a:endParaRPr sz="2200" b="1" u="none" strike="noStrike" cap="none"/>
                    </a:p>
                  </a:txBody>
                  <a:tcPr marL="91425" marR="91425" marT="91425" marB="91425" anchor="ctr"/>
                </a:tc>
                <a:extLst>
                  <a:ext uri="{0D108BD9-81ED-4DB2-BD59-A6C34878D82A}">
                    <a16:rowId xmlns:a16="http://schemas.microsoft.com/office/drawing/2014/main" val="10001"/>
                  </a:ext>
                </a:extLst>
              </a:tr>
              <a:tr h="600325">
                <a:tc>
                  <a:txBody>
                    <a:bodyPr/>
                    <a:lstStyle/>
                    <a:p>
                      <a:pPr marL="0" marR="0" lvl="0" indent="0" algn="l" rtl="0">
                        <a:lnSpc>
                          <a:spcPct val="100000"/>
                        </a:lnSpc>
                        <a:spcBef>
                          <a:spcPts val="0"/>
                        </a:spcBef>
                        <a:spcAft>
                          <a:spcPts val="0"/>
                        </a:spcAft>
                        <a:buClr>
                          <a:srgbClr val="000000"/>
                        </a:buClr>
                        <a:buSzPts val="1700"/>
                        <a:buFont typeface="Arial"/>
                        <a:buNone/>
                      </a:pPr>
                      <a:r>
                        <a:rPr lang="en-US" sz="1700" b="1" u="none" strike="noStrike" cap="none"/>
                        <a:t>TB</a:t>
                      </a:r>
                      <a:endParaRPr sz="1700" b="1"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b="1" u="none" strike="noStrike" cap="none"/>
                        <a:t>131</a:t>
                      </a:r>
                      <a:endParaRPr sz="2200" b="1" u="none" strike="noStrike" cap="none"/>
                    </a:p>
                  </a:txBody>
                  <a:tcPr marL="91425" marR="91425" marT="91425" marB="91425" anchor="ctr">
                    <a:solidFill>
                      <a:srgbClr val="C9DAF8"/>
                    </a:solidFill>
                  </a:tcP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b="1" u="none" strike="noStrike" cap="none"/>
                        <a:t>129</a:t>
                      </a:r>
                      <a:endParaRPr sz="2200" b="1" u="none" strike="noStrike" cap="none"/>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b="1" u="none" strike="noStrike" cap="none"/>
                        <a:t>26</a:t>
                      </a:r>
                      <a:endParaRPr sz="2200" b="1" u="none" strike="noStrike" cap="none"/>
                    </a:p>
                  </a:txBody>
                  <a:tcPr marL="91425" marR="91425" marT="91425" marB="91425" anchor="ctr">
                    <a:solidFill>
                      <a:srgbClr val="C9DAF8"/>
                    </a:solidFill>
                  </a:tcP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b="1" u="none" strike="noStrike" cap="none"/>
                        <a:t>33*</a:t>
                      </a:r>
                      <a:endParaRPr sz="2200" b="1" u="none" strike="noStrike" cap="none"/>
                    </a:p>
                  </a:txBody>
                  <a:tcPr marL="91425" marR="91425" marT="91425" marB="91425" anchor="ctr"/>
                </a:tc>
                <a:extLst>
                  <a:ext uri="{0D108BD9-81ED-4DB2-BD59-A6C34878D82A}">
                    <a16:rowId xmlns:a16="http://schemas.microsoft.com/office/drawing/2014/main" val="10002"/>
                  </a:ext>
                </a:extLst>
              </a:tr>
              <a:tr h="600325">
                <a:tc>
                  <a:txBody>
                    <a:bodyPr/>
                    <a:lstStyle/>
                    <a:p>
                      <a:pPr marL="0" marR="0" lvl="0" indent="0" algn="l" rtl="0">
                        <a:lnSpc>
                          <a:spcPct val="100000"/>
                        </a:lnSpc>
                        <a:spcBef>
                          <a:spcPts val="0"/>
                        </a:spcBef>
                        <a:spcAft>
                          <a:spcPts val="0"/>
                        </a:spcAft>
                        <a:buClr>
                          <a:srgbClr val="000000"/>
                        </a:buClr>
                        <a:buSzPts val="1700"/>
                        <a:buFont typeface="Arial"/>
                        <a:buNone/>
                      </a:pPr>
                      <a:r>
                        <a:rPr lang="en-US" sz="1700" b="1" u="none" strike="noStrike" cap="none"/>
                        <a:t>Global Fund</a:t>
                      </a:r>
                      <a:endParaRPr sz="1700" b="1"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b="1" u="none" strike="noStrike" cap="none"/>
                        <a:t>161</a:t>
                      </a:r>
                      <a:endParaRPr sz="2200" b="1" u="none" strike="noStrike" cap="none"/>
                    </a:p>
                  </a:txBody>
                  <a:tcPr marL="91425" marR="91425" marT="91425" marB="91425" anchor="ctr">
                    <a:solidFill>
                      <a:srgbClr val="C9DAF8"/>
                    </a:solidFill>
                  </a:tcP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b="1" u="none" strike="noStrike" cap="none"/>
                        <a:t>144</a:t>
                      </a:r>
                      <a:endParaRPr sz="2200" b="1" u="none" strike="noStrike" cap="none"/>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b="1" u="none" strike="noStrike" cap="none"/>
                        <a:t>36</a:t>
                      </a:r>
                      <a:endParaRPr sz="2200" b="1" u="none" strike="noStrike" cap="none"/>
                    </a:p>
                  </a:txBody>
                  <a:tcPr marL="91425" marR="91425" marT="91425" marB="91425" anchor="ctr">
                    <a:solidFill>
                      <a:srgbClr val="C9DAF8"/>
                    </a:solidFill>
                  </a:tcP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b="1" u="none" strike="noStrike" cap="none"/>
                        <a:t>38</a:t>
                      </a:r>
                      <a:endParaRPr sz="2200" b="1" u="none" strike="noStrike" cap="none"/>
                    </a:p>
                  </a:txBody>
                  <a:tcPr marL="91425" marR="91425" marT="91425" marB="91425" anchor="ctr"/>
                </a:tc>
                <a:extLst>
                  <a:ext uri="{0D108BD9-81ED-4DB2-BD59-A6C34878D82A}">
                    <a16:rowId xmlns:a16="http://schemas.microsoft.com/office/drawing/2014/main" val="10003"/>
                  </a:ext>
                </a:extLst>
              </a:tr>
              <a:tr h="600325">
                <a:tc>
                  <a:txBody>
                    <a:bodyPr/>
                    <a:lstStyle/>
                    <a:p>
                      <a:pPr marL="0" marR="0" lvl="0" indent="0" algn="l" rtl="0">
                        <a:lnSpc>
                          <a:spcPct val="100000"/>
                        </a:lnSpc>
                        <a:spcBef>
                          <a:spcPts val="0"/>
                        </a:spcBef>
                        <a:spcAft>
                          <a:spcPts val="0"/>
                        </a:spcAft>
                        <a:buClr>
                          <a:srgbClr val="000000"/>
                        </a:buClr>
                        <a:buSzPts val="1700"/>
                        <a:buFont typeface="Arial"/>
                        <a:buNone/>
                      </a:pPr>
                      <a:r>
                        <a:rPr lang="en-US" sz="1700" b="1" u="none" strike="noStrike" cap="none"/>
                        <a:t>Education</a:t>
                      </a:r>
                      <a:endParaRPr sz="1700" b="1"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b="1" u="none" strike="noStrike" cap="none"/>
                        <a:t>115</a:t>
                      </a:r>
                      <a:endParaRPr sz="2200" b="1" u="none" strike="noStrike" cap="none"/>
                    </a:p>
                  </a:txBody>
                  <a:tcPr marL="91425" marR="91425" marT="91425" marB="91425" anchor="ctr">
                    <a:solidFill>
                      <a:srgbClr val="C9DAF8"/>
                    </a:solidFill>
                  </a:tcP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b="1" u="none" strike="noStrike" cap="none"/>
                        <a:t>129</a:t>
                      </a:r>
                      <a:endParaRPr sz="2200" b="1" u="none" strike="noStrike" cap="none"/>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b="1" u="none" strike="noStrike" cap="none"/>
                        <a:t>33</a:t>
                      </a:r>
                      <a:endParaRPr sz="2200" b="1" u="none" strike="noStrike" cap="none"/>
                    </a:p>
                  </a:txBody>
                  <a:tcPr marL="91425" marR="91425" marT="91425" marB="91425" anchor="ctr">
                    <a:solidFill>
                      <a:srgbClr val="C9DAF8"/>
                    </a:solidFill>
                  </a:tcP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b="1" u="none" strike="noStrike" cap="none"/>
                        <a:t>36</a:t>
                      </a:r>
                      <a:endParaRPr sz="2200" b="1" u="none" strike="noStrike" cap="none"/>
                    </a:p>
                  </a:txBody>
                  <a:tcPr marL="91425" marR="91425" marT="91425" marB="91425" anchor="ctr"/>
                </a:tc>
                <a:extLst>
                  <a:ext uri="{0D108BD9-81ED-4DB2-BD59-A6C34878D82A}">
                    <a16:rowId xmlns:a16="http://schemas.microsoft.com/office/drawing/2014/main" val="10004"/>
                  </a:ext>
                </a:extLst>
              </a:tr>
            </a:tbl>
          </a:graphicData>
        </a:graphic>
      </p:graphicFrame>
      <p:pic>
        <p:nvPicPr>
          <p:cNvPr id="2" name="Google Shape;267;g14388b835e1_0_23">
            <a:extLst>
              <a:ext uri="{FF2B5EF4-FFF2-40B4-BE49-F238E27FC236}">
                <a16:creationId xmlns:a16="http://schemas.microsoft.com/office/drawing/2014/main" id="{13291594-8101-2DA8-E55B-33FE3F6683FB}"/>
              </a:ex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7600568" y="76200"/>
            <a:ext cx="1510907" cy="11025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g2defefad41a_0_18"/>
          <p:cNvSpPr txBox="1">
            <a:spLocks noGrp="1"/>
          </p:cNvSpPr>
          <p:nvPr>
            <p:ph type="title"/>
          </p:nvPr>
        </p:nvSpPr>
        <p:spPr>
          <a:xfrm>
            <a:off x="859398" y="102872"/>
            <a:ext cx="6559578" cy="10911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sz="4000" b="1" dirty="0">
                <a:latin typeface="Open Sans" panose="020B0606030504020204" pitchFamily="34" charset="0"/>
                <a:ea typeface="Open Sans" panose="020B0606030504020204" pitchFamily="34" charset="0"/>
                <a:cs typeface="Open Sans" panose="020B0606030504020204" pitchFamily="34" charset="0"/>
              </a:rPr>
              <a:t>What to do next? </a:t>
            </a:r>
            <a:endParaRPr sz="40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237" name="Google Shape;237;g2defefad41a_0_18"/>
          <p:cNvSpPr txBox="1">
            <a:spLocks noGrp="1"/>
          </p:cNvSpPr>
          <p:nvPr>
            <p:ph type="title"/>
          </p:nvPr>
        </p:nvSpPr>
        <p:spPr>
          <a:xfrm>
            <a:off x="92845" y="1470120"/>
            <a:ext cx="8844900" cy="2681400"/>
          </a:xfrm>
          <a:prstGeom prst="rect">
            <a:avLst/>
          </a:prstGeom>
          <a:noFill/>
          <a:ln>
            <a:noFill/>
          </a:ln>
        </p:spPr>
        <p:txBody>
          <a:bodyPr spcFirstLastPara="1" wrap="square" lIns="91425" tIns="45700" rIns="91425" bIns="45700" anchor="ctr" anchorCtr="0">
            <a:normAutofit fontScale="90000"/>
          </a:bodyPr>
          <a:lstStyle/>
          <a:p>
            <a:pPr marL="457200" lvl="0" indent="-331470" algn="l" rtl="0">
              <a:lnSpc>
                <a:spcPct val="100000"/>
              </a:lnSpc>
              <a:spcBef>
                <a:spcPts val="0"/>
              </a:spcBef>
              <a:spcAft>
                <a:spcPts val="0"/>
              </a:spcAft>
              <a:buSzPct val="40909"/>
              <a:buChar char="●"/>
            </a:pPr>
            <a:r>
              <a:rPr lang="en-US" dirty="0">
                <a:latin typeface="Open Sans" panose="020B0606030504020204" pitchFamily="34" charset="0"/>
                <a:ea typeface="Open Sans" panose="020B0606030504020204" pitchFamily="34" charset="0"/>
                <a:cs typeface="Open Sans" panose="020B0606030504020204" pitchFamily="34" charset="0"/>
              </a:rPr>
              <a:t>Thank members who signed: </a:t>
            </a:r>
            <a:r>
              <a:rPr lang="en-US" u="sng" dirty="0">
                <a:solidFill>
                  <a:schemeClr val="hlink"/>
                </a:solidFill>
                <a:latin typeface="Open Sans" panose="020B0606030504020204" pitchFamily="34" charset="0"/>
                <a:ea typeface="Open Sans" panose="020B0606030504020204" pitchFamily="34" charset="0"/>
                <a:cs typeface="Open Sans" panose="020B0606030504020204" pitchFamily="34" charset="0"/>
                <a:hlinkClick r:id="rId3"/>
              </a:rPr>
              <a:t>see the FY25 scorecard</a:t>
            </a:r>
            <a:r>
              <a:rPr lang="en-US" dirty="0">
                <a:latin typeface="Open Sans" panose="020B0606030504020204" pitchFamily="34" charset="0"/>
                <a:ea typeface="Open Sans" panose="020B0606030504020204" pitchFamily="34" charset="0"/>
                <a:cs typeface="Open Sans" panose="020B0606030504020204" pitchFamily="34" charset="0"/>
              </a:rPr>
              <a:t>.</a:t>
            </a:r>
            <a:br>
              <a:rPr lang="en-US" dirty="0">
                <a:latin typeface="Open Sans" panose="020B0606030504020204" pitchFamily="34" charset="0"/>
                <a:ea typeface="Open Sans" panose="020B0606030504020204" pitchFamily="34" charset="0"/>
                <a:cs typeface="Open Sans" panose="020B0606030504020204" pitchFamily="34" charset="0"/>
              </a:rPr>
            </a:br>
            <a:endParaRPr dirty="0">
              <a:latin typeface="Open Sans" panose="020B0606030504020204" pitchFamily="34" charset="0"/>
              <a:ea typeface="Open Sans" panose="020B0606030504020204" pitchFamily="34" charset="0"/>
              <a:cs typeface="Open Sans" panose="020B0606030504020204" pitchFamily="34" charset="0"/>
            </a:endParaRPr>
          </a:p>
          <a:p>
            <a:pPr marL="457200" lvl="0" indent="-331470" algn="l" rtl="0">
              <a:lnSpc>
                <a:spcPct val="100000"/>
              </a:lnSpc>
              <a:spcBef>
                <a:spcPts val="0"/>
              </a:spcBef>
              <a:spcAft>
                <a:spcPts val="0"/>
              </a:spcAft>
              <a:buSzPct val="40909"/>
              <a:buChar char="●"/>
            </a:pPr>
            <a:r>
              <a:rPr lang="en-US" dirty="0">
                <a:latin typeface="Open Sans" panose="020B0606030504020204" pitchFamily="34" charset="0"/>
                <a:ea typeface="Open Sans" panose="020B0606030504020204" pitchFamily="34" charset="0"/>
                <a:cs typeface="Open Sans" panose="020B0606030504020204" pitchFamily="34" charset="0"/>
              </a:rPr>
              <a:t>See and share the signed letters! </a:t>
            </a:r>
            <a:r>
              <a:rPr lang="en-US" u="sng" dirty="0">
                <a:solidFill>
                  <a:schemeClr val="hlink"/>
                </a:solidFill>
                <a:latin typeface="Open Sans" panose="020B0606030504020204" pitchFamily="34" charset="0"/>
                <a:ea typeface="Open Sans" panose="020B0606030504020204" pitchFamily="34" charset="0"/>
                <a:cs typeface="Open Sans" panose="020B0606030504020204" pitchFamily="34" charset="0"/>
                <a:hlinkClick r:id="rId4"/>
              </a:rPr>
              <a:t>Find them here</a:t>
            </a:r>
            <a:r>
              <a:rPr lang="en-US" dirty="0">
                <a:latin typeface="Open Sans" panose="020B0606030504020204" pitchFamily="34" charset="0"/>
                <a:ea typeface="Open Sans" panose="020B0606030504020204" pitchFamily="34" charset="0"/>
                <a:cs typeface="Open Sans" panose="020B0606030504020204" pitchFamily="34" charset="0"/>
              </a:rPr>
              <a:t>.</a:t>
            </a:r>
            <a:endParaRPr dirty="0">
              <a:latin typeface="Open Sans" panose="020B0606030504020204" pitchFamily="34" charset="0"/>
              <a:ea typeface="Open Sans" panose="020B0606030504020204" pitchFamily="34" charset="0"/>
              <a:cs typeface="Open Sans" panose="020B0606030504020204" pitchFamily="34" charset="0"/>
            </a:endParaRPr>
          </a:p>
        </p:txBody>
      </p:sp>
      <p:pic>
        <p:nvPicPr>
          <p:cNvPr id="2" name="Google Shape;267;g14388b835e1_0_23">
            <a:extLst>
              <a:ext uri="{FF2B5EF4-FFF2-40B4-BE49-F238E27FC236}">
                <a16:creationId xmlns:a16="http://schemas.microsoft.com/office/drawing/2014/main" id="{444072D7-C196-C6EC-249A-13FA68D95EF1}"/>
              </a:ex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7600568" y="76200"/>
            <a:ext cx="1510907" cy="1102501"/>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2020 Rebrand Colors">
      <a:dk1>
        <a:srgbClr val="000000"/>
      </a:dk1>
      <a:lt1>
        <a:srgbClr val="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45AFD0"/>
      </a:hlink>
      <a:folHlink>
        <a:srgbClr val="9800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2">
      <a:dk1>
        <a:srgbClr val="000000"/>
      </a:dk1>
      <a:lt1>
        <a:srgbClr val="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D50032"/>
      </a:hlink>
      <a:folHlink>
        <a:srgbClr val="9800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2020 Rebrand Colors">
      <a:dk1>
        <a:srgbClr val="000000"/>
      </a:dk1>
      <a:lt1>
        <a:sysClr val="window" lastClr="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45AFD0"/>
      </a:hlink>
      <a:folHlink>
        <a:srgbClr val="980099"/>
      </a:folHlink>
    </a:clrScheme>
    <a:fontScheme name="Open Sans">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DM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MTheme1" id="{31B1DDC3-1142-480D-A092-70C4266C4B5E}" vid="{8D91104C-7878-4609-B7CF-A85B7D3E96C1}"/>
    </a:ext>
  </a:extLst>
</a:theme>
</file>

<file path=ppt/theme/theme5.xml><?xml version="1.0" encoding="utf-8"?>
<a:theme xmlns:a="http://schemas.openxmlformats.org/drawingml/2006/main" name="3_Office Theme">
  <a:themeElements>
    <a:clrScheme name="2020 Rebrand Colors">
      <a:dk1>
        <a:srgbClr val="000000"/>
      </a:dk1>
      <a:lt1>
        <a:sysClr val="window" lastClr="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45AFD0"/>
      </a:hlink>
      <a:folHlink>
        <a:srgbClr val="980099"/>
      </a:folHlink>
    </a:clrScheme>
    <a:fontScheme name="Open Sans">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42ee926-7c83-4218-bf2b-8b85ac63f15d" xsi:nil="true"/>
    <lcf76f155ced4ddcb4097134ff3c332f xmlns="655ca6b8-0f94-4989-841e-604707552b5c">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87C4F8466E1834FB2722B7EC1D9E46D" ma:contentTypeVersion="17" ma:contentTypeDescription="Create a new document." ma:contentTypeScope="" ma:versionID="a3758b459318eed394b45c0b3d30b25c">
  <xsd:schema xmlns:xsd="http://www.w3.org/2001/XMLSchema" xmlns:xs="http://www.w3.org/2001/XMLSchema" xmlns:p="http://schemas.microsoft.com/office/2006/metadata/properties" xmlns:ns2="655ca6b8-0f94-4989-841e-604707552b5c" xmlns:ns3="f42ee926-7c83-4218-bf2b-8b85ac63f15d" targetNamespace="http://schemas.microsoft.com/office/2006/metadata/properties" ma:root="true" ma:fieldsID="9c269dc2bf0302e54107ef456b2d348d" ns2:_="" ns3:_="">
    <xsd:import namespace="655ca6b8-0f94-4989-841e-604707552b5c"/>
    <xsd:import namespace="f42ee926-7c83-4218-bf2b-8b85ac63f15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5ca6b8-0f94-4989-841e-604707552b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04f1d40-4f8b-488a-ba31-96bb90ef78f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42ee926-7c83-4218-bf2b-8b85ac63f15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8b53412-1335-4c00-b969-11b828cd7721}" ma:internalName="TaxCatchAll" ma:showField="CatchAllData" ma:web="f42ee926-7c83-4218-bf2b-8b85ac63f1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BC5CABB-6E53-4550-9859-7D1610EFB6BE}">
  <ds:schemaRefs>
    <ds:schemaRef ds:uri="http://schemas.microsoft.com/sharepoint/v3/contenttype/forms"/>
  </ds:schemaRefs>
</ds:datastoreItem>
</file>

<file path=customXml/itemProps2.xml><?xml version="1.0" encoding="utf-8"?>
<ds:datastoreItem xmlns:ds="http://schemas.openxmlformats.org/officeDocument/2006/customXml" ds:itemID="{AE0C591A-30A2-47A0-84F5-21FBDCD4E4B2}">
  <ds:schemaRefs>
    <ds:schemaRef ds:uri="f42ee926-7c83-4218-bf2b-8b85ac63f15d"/>
    <ds:schemaRef ds:uri="http://purl.org/dc/dcmitype/"/>
    <ds:schemaRef ds:uri="http://schemas.microsoft.com/office/infopath/2007/PartnerControls"/>
    <ds:schemaRef ds:uri="655ca6b8-0f94-4989-841e-604707552b5c"/>
    <ds:schemaRef ds:uri="http://schemas.microsoft.com/office/2006/documentManagement/types"/>
    <ds:schemaRef ds:uri="http://purl.org/dc/elements/1.1/"/>
    <ds:schemaRef ds:uri="http://schemas.openxmlformats.org/package/2006/metadata/core-properties"/>
    <ds:schemaRef ds:uri="http://schemas.microsoft.com/office/2006/metadata/properties"/>
    <ds:schemaRef ds:uri="http://www.w3.org/XML/1998/namespace"/>
    <ds:schemaRef ds:uri="http://purl.org/dc/terms/"/>
  </ds:schemaRefs>
</ds:datastoreItem>
</file>

<file path=customXml/itemProps3.xml><?xml version="1.0" encoding="utf-8"?>
<ds:datastoreItem xmlns:ds="http://schemas.openxmlformats.org/officeDocument/2006/customXml" ds:itemID="{4990600F-720F-456C-A869-76210F7D1646}">
  <ds:schemaRefs>
    <ds:schemaRef ds:uri="655ca6b8-0f94-4989-841e-604707552b5c"/>
    <ds:schemaRef ds:uri="f42ee926-7c83-4218-bf2b-8b85ac63f15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1686</TotalTime>
  <Words>1757</Words>
  <Application>Microsoft Office PowerPoint</Application>
  <PresentationFormat>On-screen Show (16:9)</PresentationFormat>
  <Paragraphs>177</Paragraphs>
  <Slides>23</Slides>
  <Notes>18</Notes>
  <HiddenSlides>5</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23</vt:i4>
      </vt:variant>
    </vt:vector>
  </HeadingPairs>
  <TitlesOfParts>
    <vt:vector size="36" baseType="lpstr">
      <vt:lpstr>Open Sans</vt:lpstr>
      <vt:lpstr>Wingdings</vt:lpstr>
      <vt:lpstr>Open Sans</vt:lpstr>
      <vt:lpstr>Times New Roman</vt:lpstr>
      <vt:lpstr>Courier New</vt:lpstr>
      <vt:lpstr>Arial</vt:lpstr>
      <vt:lpstr>Calibri</vt:lpstr>
      <vt:lpstr>Aptos</vt:lpstr>
      <vt:lpstr>Office Theme</vt:lpstr>
      <vt:lpstr>1_Office Theme</vt:lpstr>
      <vt:lpstr>2_Office Theme</vt:lpstr>
      <vt:lpstr>DMTheme1</vt:lpstr>
      <vt:lpstr>3_Office Theme</vt:lpstr>
      <vt:lpstr>PowerPoint Presentation</vt:lpstr>
      <vt:lpstr>PowerPoint Presentation</vt:lpstr>
      <vt:lpstr>Our Values &amp; Resources</vt:lpstr>
      <vt:lpstr>PowerPoint Presentation</vt:lpstr>
      <vt:lpstr>PowerPoint Presentation</vt:lpstr>
      <vt:lpstr>PowerPoint Presentation</vt:lpstr>
      <vt:lpstr>Where are we with FY25 appropriations? </vt:lpstr>
      <vt:lpstr>Congrats on Dear Colleague Letters! </vt:lpstr>
      <vt:lpstr>What to do next? </vt:lpstr>
      <vt:lpstr>PowerPoint Presentation</vt:lpstr>
      <vt:lpstr>PowerPoint Presentation</vt:lpstr>
      <vt:lpstr>PowerPoint Presentation</vt:lpstr>
      <vt:lpstr>PowerPoint Presentation</vt:lpstr>
      <vt:lpstr>PowerPoint Presentation</vt:lpstr>
      <vt:lpstr>gavi by the numbers</vt:lpstr>
      <vt:lpstr>Learn more about Gavi’s amazing results here!</vt:lpstr>
      <vt:lpstr>why gavi? why now?</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Patterson</dc:creator>
  <cp:lastModifiedBy>Karyne Bury</cp:lastModifiedBy>
  <cp:revision>2</cp:revision>
  <dcterms:created xsi:type="dcterms:W3CDTF">2021-04-20T20:20:28Z</dcterms:created>
  <dcterms:modified xsi:type="dcterms:W3CDTF">2024-07-12T12:30:47Z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0x010100187C4F8466E1834FB2722B7EC1D9E46D</vt:lpwstr>
  </property>
  <property fmtid="{D5CDD505-2E9C-101B-9397-08002B2CF9AE}" pid="3" name="MediaServiceImageTags">
    <vt:lpwstr/>
  </property>
</Properties>
</file>