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</p:sldMasterIdLst>
  <p:notesMasterIdLst>
    <p:notesMasterId r:id="rId35"/>
  </p:notesMasterIdLst>
  <p:sldIdLst>
    <p:sldId id="277" r:id="rId6"/>
    <p:sldId id="280" r:id="rId7"/>
    <p:sldId id="279" r:id="rId8"/>
    <p:sldId id="276" r:id="rId9"/>
    <p:sldId id="281" r:id="rId10"/>
    <p:sldId id="286" r:id="rId11"/>
    <p:sldId id="282" r:id="rId12"/>
    <p:sldId id="283" r:id="rId13"/>
    <p:sldId id="284" r:id="rId14"/>
    <p:sldId id="304" r:id="rId15"/>
    <p:sldId id="285" r:id="rId16"/>
    <p:sldId id="287" r:id="rId17"/>
    <p:sldId id="291" r:id="rId18"/>
    <p:sldId id="288" r:id="rId19"/>
    <p:sldId id="289" r:id="rId20"/>
    <p:sldId id="292" r:id="rId21"/>
    <p:sldId id="302" r:id="rId22"/>
    <p:sldId id="303" r:id="rId23"/>
    <p:sldId id="293" r:id="rId24"/>
    <p:sldId id="296" r:id="rId25"/>
    <p:sldId id="295" r:id="rId26"/>
    <p:sldId id="297" r:id="rId27"/>
    <p:sldId id="294" r:id="rId28"/>
    <p:sldId id="301" r:id="rId29"/>
    <p:sldId id="298" r:id="rId30"/>
    <p:sldId id="299" r:id="rId31"/>
    <p:sldId id="300" r:id="rId32"/>
    <p:sldId id="290" r:id="rId33"/>
    <p:sldId id="278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8"/>
    <p:restoredTop sz="96617"/>
  </p:normalViewPr>
  <p:slideViewPr>
    <p:cSldViewPr snapToGrid="0" snapToObjects="1">
      <p:cViewPr varScale="1">
        <p:scale>
          <a:sx n="120" d="100"/>
          <a:sy n="120" d="100"/>
        </p:scale>
        <p:origin x="451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79953-4106-4EC9-857F-522B78E1644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EA70A-BE10-40B1-A850-11121D773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5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6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42354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3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16295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5014" y="3878331"/>
            <a:ext cx="25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/</a:t>
            </a:r>
            <a:r>
              <a:rPr lang="en-US" b="1" baseline="0" dirty="0">
                <a:solidFill>
                  <a:schemeClr val="bg1"/>
                </a:solidFill>
              </a:rPr>
              <a:t>RESULTSEdFund</a:t>
            </a:r>
          </a:p>
        </p:txBody>
      </p:sp>
      <p:pic>
        <p:nvPicPr>
          <p:cNvPr id="6" name="Picture 5" descr="instagram-ico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4389441"/>
            <a:ext cx="346528" cy="346528"/>
          </a:xfrm>
          <a:prstGeom prst="rect">
            <a:avLst/>
          </a:prstGeom>
        </p:spPr>
      </p:pic>
      <p:pic>
        <p:nvPicPr>
          <p:cNvPr id="7" name="Picture 6" descr="facebook_circ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3896473"/>
            <a:ext cx="346528" cy="346528"/>
          </a:xfrm>
          <a:prstGeom prst="rect">
            <a:avLst/>
          </a:prstGeom>
        </p:spPr>
      </p:pic>
      <p:pic>
        <p:nvPicPr>
          <p:cNvPr id="8" name="Picture 7" descr="twitter_circl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1" y="3402597"/>
            <a:ext cx="346528" cy="3465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35010" y="3391195"/>
            <a:ext cx="202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aseline="0" dirty="0">
                <a:solidFill>
                  <a:schemeClr val="bg1"/>
                </a:solidFill>
              </a:rPr>
              <a:t>@</a:t>
            </a:r>
            <a:r>
              <a:rPr lang="en-US" b="1" baseline="0" dirty="0">
                <a:solidFill>
                  <a:schemeClr val="bg1"/>
                </a:solidFill>
              </a:rPr>
              <a:t>RESULTS_Tweets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29129" y="437907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@</a:t>
            </a:r>
            <a:r>
              <a:rPr lang="en-US" b="1" baseline="0" dirty="0">
                <a:solidFill>
                  <a:schemeClr val="bg1"/>
                </a:solidFill>
              </a:rPr>
              <a:t>voices4results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0500" y="4178564"/>
            <a:ext cx="34199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www.results.org</a:t>
            </a:r>
          </a:p>
        </p:txBody>
      </p:sp>
    </p:spTree>
    <p:extLst>
      <p:ext uri="{BB962C8B-B14F-4D97-AF65-F5344CB8AC3E}">
        <p14:creationId xmlns:p14="http://schemas.microsoft.com/office/powerpoint/2010/main" val="318294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5954"/>
            <a:ext cx="77724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22313" y="2794398"/>
            <a:ext cx="7772400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53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6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4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3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88A-5827-4843-A700-508233C9F32B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1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73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Asset 1@4x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428" y="743859"/>
            <a:ext cx="2939143" cy="23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ULTS_logo_EN_CMYK_BIG (flat)2_RESULTS_logo_EN_CMYK_BIG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91" y="80916"/>
            <a:ext cx="1223628" cy="9823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01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588A-5827-4843-A700-508233C9F32B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E6868-079E-1649-B8D1-459B42CE4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conferencecalling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pricin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7DB89B-9254-7244-85D1-C92498F6DCA0}"/>
              </a:ext>
            </a:extLst>
          </p:cNvPr>
          <p:cNvSpPr txBox="1"/>
          <p:nvPr/>
        </p:nvSpPr>
        <p:spPr>
          <a:xfrm>
            <a:off x="888023" y="3244361"/>
            <a:ext cx="7148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Training Webinar: How do I meet with my group now that we’re isolated?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April 6, 2020</a:t>
            </a:r>
          </a:p>
        </p:txBody>
      </p:sp>
    </p:spTree>
    <p:extLst>
      <p:ext uri="{BB962C8B-B14F-4D97-AF65-F5344CB8AC3E}">
        <p14:creationId xmlns:p14="http://schemas.microsoft.com/office/powerpoint/2010/main" val="325922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4449"/>
            <a:ext cx="8229600" cy="35313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If you use one of their regular phone numbers and your meeting ID, you can have folks dial in: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(929) 436-2866 </a:t>
            </a:r>
          </a:p>
          <a:p>
            <a:pPr marL="0" indent="0">
              <a:buNone/>
            </a:pPr>
            <a:r>
              <a:rPr lang="en-US" dirty="0"/>
              <a:t>(312) 626-6799 </a:t>
            </a:r>
          </a:p>
          <a:p>
            <a:pPr marL="0" indent="0">
              <a:buNone/>
            </a:pPr>
            <a:r>
              <a:rPr lang="en-US" dirty="0"/>
              <a:t>(669) 900-6833 </a:t>
            </a:r>
          </a:p>
          <a:p>
            <a:pPr marL="0" indent="0">
              <a:buNone/>
            </a:pPr>
            <a:r>
              <a:rPr lang="en-US" dirty="0"/>
              <a:t>(253) 215-8782 </a:t>
            </a:r>
          </a:p>
          <a:p>
            <a:pPr marL="0" indent="0">
              <a:buNone/>
            </a:pPr>
            <a:r>
              <a:rPr lang="en-US" dirty="0"/>
              <a:t>(301) 715-8592 </a:t>
            </a:r>
          </a:p>
          <a:p>
            <a:pPr marL="0" indent="0">
              <a:buNone/>
            </a:pPr>
            <a:r>
              <a:rPr lang="en-US" dirty="0"/>
              <a:t>(346) 248-7799 </a:t>
            </a:r>
          </a:p>
        </p:txBody>
      </p:sp>
    </p:spTree>
    <p:extLst>
      <p:ext uri="{BB962C8B-B14F-4D97-AF65-F5344CB8AC3E}">
        <p14:creationId xmlns:p14="http://schemas.microsoft.com/office/powerpoint/2010/main" val="205039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Your Account Online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Click on “Schedule a Meeting”</a:t>
            </a:r>
          </a:p>
          <a:p>
            <a:r>
              <a:rPr lang="en-US" dirty="0"/>
              <a:t>Select preferences</a:t>
            </a:r>
          </a:p>
          <a:p>
            <a:r>
              <a:rPr lang="en-US" dirty="0"/>
              <a:t>Hit “Save”</a:t>
            </a:r>
          </a:p>
          <a:p>
            <a:r>
              <a:rPr lang="en-US" dirty="0"/>
              <a:t>Click on “Copy this Invitation” to gather meeting info, send to colleagues</a:t>
            </a:r>
          </a:p>
          <a:p>
            <a:r>
              <a:rPr lang="en-US" dirty="0"/>
              <a:t>Use the online 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86768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Meetings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meeting from app or browser</a:t>
            </a:r>
          </a:p>
          <a:p>
            <a:r>
              <a:rPr lang="en-US" dirty="0"/>
              <a:t>Use the controls—let’s look at them.</a:t>
            </a:r>
          </a:p>
        </p:txBody>
      </p:sp>
    </p:spTree>
    <p:extLst>
      <p:ext uri="{BB962C8B-B14F-4D97-AF65-F5344CB8AC3E}">
        <p14:creationId xmlns:p14="http://schemas.microsoft.com/office/powerpoint/2010/main" val="155268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19" y="1355156"/>
            <a:ext cx="2137719" cy="1400401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Controls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5C26A33-EF46-DF48-8980-848B9E0A9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4" y="119482"/>
            <a:ext cx="7216346" cy="4905600"/>
          </a:xfrm>
        </p:spPr>
      </p:pic>
    </p:spTree>
    <p:extLst>
      <p:ext uri="{BB962C8B-B14F-4D97-AF65-F5344CB8AC3E}">
        <p14:creationId xmlns:p14="http://schemas.microsoft.com/office/powerpoint/2010/main" val="59345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401491" cy="550159"/>
          </a:xfrm>
        </p:spPr>
        <p:txBody>
          <a:bodyPr>
            <a:normAutofit fontScale="90000"/>
          </a:bodyPr>
          <a:lstStyle/>
          <a:p>
            <a:r>
              <a:rPr lang="en-US" dirty="0"/>
              <a:t>Chat Window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11C118B-3FAD-514E-AE70-9306EEC11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6" y="751107"/>
            <a:ext cx="8654513" cy="4392393"/>
          </a:xfrm>
        </p:spPr>
      </p:pic>
    </p:spTree>
    <p:extLst>
      <p:ext uri="{BB962C8B-B14F-4D97-AF65-F5344CB8AC3E}">
        <p14:creationId xmlns:p14="http://schemas.microsoft.com/office/powerpoint/2010/main" val="196167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286" y="0"/>
            <a:ext cx="2755557" cy="857250"/>
          </a:xfrm>
        </p:spPr>
        <p:txBody>
          <a:bodyPr/>
          <a:lstStyle/>
          <a:p>
            <a:r>
              <a:rPr lang="en-US" dirty="0"/>
              <a:t>Settings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0A5691F-6932-AE41-A639-4AF77A1BA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5" y="818148"/>
            <a:ext cx="8273484" cy="4246616"/>
          </a:xfrm>
        </p:spPr>
      </p:pic>
    </p:spTree>
    <p:extLst>
      <p:ext uri="{BB962C8B-B14F-4D97-AF65-F5344CB8AC3E}">
        <p14:creationId xmlns:p14="http://schemas.microsoft.com/office/powerpoint/2010/main" val="208749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option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4A3E3C8-AFA7-F84B-8B22-16057371C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9" y="1200149"/>
            <a:ext cx="7330528" cy="3767212"/>
          </a:xfrm>
        </p:spPr>
      </p:pic>
    </p:spTree>
    <p:extLst>
      <p:ext uri="{BB962C8B-B14F-4D97-AF65-F5344CB8AC3E}">
        <p14:creationId xmlns:p14="http://schemas.microsoft.com/office/powerpoint/2010/main" val="317591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67F93-8EF7-3B45-AD22-CDC139E41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7" y="1063229"/>
            <a:ext cx="7285713" cy="47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4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9CBC0-E00C-3449-A862-C1B8921C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7591"/>
            <a:ext cx="8229600" cy="2757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2842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Old School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www.Freeconferencecalling.com</a:t>
            </a:r>
            <a:endParaRPr lang="en-US" dirty="0"/>
          </a:p>
          <a:p>
            <a:r>
              <a:rPr lang="en-US" dirty="0"/>
              <a:t>Create an account</a:t>
            </a:r>
          </a:p>
          <a:p>
            <a:r>
              <a:rPr lang="en-US" dirty="0"/>
              <a:t>Log in</a:t>
            </a:r>
          </a:p>
          <a:p>
            <a:r>
              <a:rPr lang="en-US" dirty="0"/>
              <a:t>Send the phone number and access code to your colleagues, meeting time, agenda</a:t>
            </a:r>
          </a:p>
          <a:p>
            <a:r>
              <a:rPr lang="en-US" dirty="0"/>
              <a:t>Start your meeting by entering phone, access code, host code</a:t>
            </a:r>
          </a:p>
        </p:txBody>
      </p:sp>
    </p:spTree>
    <p:extLst>
      <p:ext uri="{BB962C8B-B14F-4D97-AF65-F5344CB8AC3E}">
        <p14:creationId xmlns:p14="http://schemas.microsoft.com/office/powerpoint/2010/main" val="276945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9" y="1137963"/>
            <a:ext cx="7401491" cy="3170268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has changed with physical distancing.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So, how do I meet with my group now that we’re all isolated?</a:t>
            </a:r>
          </a:p>
        </p:txBody>
      </p:sp>
    </p:spTree>
    <p:extLst>
      <p:ext uri="{BB962C8B-B14F-4D97-AF65-F5344CB8AC3E}">
        <p14:creationId xmlns:p14="http://schemas.microsoft.com/office/powerpoint/2010/main" val="136626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Old School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use this any time on the fly</a:t>
            </a:r>
          </a:p>
          <a:p>
            <a:r>
              <a:rPr lang="en-US" dirty="0"/>
              <a:t>You can also manage it on line—add names for common phone numbers, mute lines, record calls. Quite a few features.</a:t>
            </a:r>
          </a:p>
        </p:txBody>
      </p:sp>
    </p:spTree>
    <p:extLst>
      <p:ext uri="{BB962C8B-B14F-4D97-AF65-F5344CB8AC3E}">
        <p14:creationId xmlns:p14="http://schemas.microsoft.com/office/powerpoint/2010/main" val="52183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Skype:</a:t>
            </a:r>
          </a:p>
          <a:p>
            <a:r>
              <a:rPr lang="en-US" dirty="0"/>
              <a:t>Free to video chat with multiple people with internet connection.</a:t>
            </a:r>
          </a:p>
          <a:p>
            <a:r>
              <a:rPr lang="en-US" dirty="0"/>
              <a:t>Can add phone numbers, but people can’t dial in to a Skype meeting for free. </a:t>
            </a:r>
          </a:p>
          <a:p>
            <a:r>
              <a:rPr lang="en-US" dirty="0"/>
              <a:t>Great for instant messaging an individual or group, but they have to have the Skype app open.</a:t>
            </a:r>
          </a:p>
        </p:txBody>
      </p:sp>
    </p:spTree>
    <p:extLst>
      <p:ext uri="{BB962C8B-B14F-4D97-AF65-F5344CB8AC3E}">
        <p14:creationId xmlns:p14="http://schemas.microsoft.com/office/powerpoint/2010/main" val="230927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Google Hangout: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Good for video meetings</a:t>
            </a:r>
          </a:p>
          <a:p>
            <a:r>
              <a:rPr lang="en-US" dirty="0"/>
              <a:t>No phone-in options for free accounts</a:t>
            </a:r>
          </a:p>
        </p:txBody>
      </p:sp>
    </p:spTree>
    <p:extLst>
      <p:ext uri="{BB962C8B-B14F-4D97-AF65-F5344CB8AC3E}">
        <p14:creationId xmlns:p14="http://schemas.microsoft.com/office/powerpoint/2010/main" val="313382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Good Remote Meetings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883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Test your technology in advance</a:t>
            </a:r>
          </a:p>
          <a:p>
            <a:r>
              <a:rPr lang="en-US" dirty="0"/>
              <a:t>Send an agenda in advance with instructions on how to join the meeting</a:t>
            </a:r>
          </a:p>
          <a:p>
            <a:r>
              <a:rPr lang="en-US" dirty="0"/>
              <a:t>Build in time to make personal connections</a:t>
            </a:r>
          </a:p>
          <a:p>
            <a:r>
              <a:rPr lang="en-US" dirty="0"/>
              <a:t>Encourage use of video to make it more personal</a:t>
            </a:r>
          </a:p>
          <a:p>
            <a:r>
              <a:rPr lang="en-US" dirty="0"/>
              <a:t>Remind people to keep lines muted unless talking</a:t>
            </a:r>
          </a:p>
          <a:p>
            <a:r>
              <a:rPr lang="en-US" dirty="0"/>
              <a:t>Keep your hand on the “mute” button</a:t>
            </a:r>
          </a:p>
          <a:p>
            <a:r>
              <a:rPr lang="en-US" dirty="0"/>
              <a:t>Be patient as people adjust to technology</a:t>
            </a:r>
          </a:p>
        </p:txBody>
      </p:sp>
    </p:spTree>
    <p:extLst>
      <p:ext uri="{BB962C8B-B14F-4D97-AF65-F5344CB8AC3E}">
        <p14:creationId xmlns:p14="http://schemas.microsoft.com/office/powerpoint/2010/main" val="361462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Good Remote Meetings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30" y="1208942"/>
            <a:ext cx="8537332" cy="3644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Keep time to stay on time</a:t>
            </a:r>
          </a:p>
          <a:p>
            <a:r>
              <a:rPr lang="en-US" dirty="0"/>
              <a:t>Let people know if you will record</a:t>
            </a:r>
          </a:p>
          <a:p>
            <a:r>
              <a:rPr lang="en-US" dirty="0"/>
              <a:t>Ask someone to take notes in a shared Google document or separately and share them</a:t>
            </a:r>
          </a:p>
          <a:p>
            <a:r>
              <a:rPr lang="en-US" dirty="0"/>
              <a:t>Have someone monitor the “chat”</a:t>
            </a:r>
          </a:p>
          <a:p>
            <a:r>
              <a:rPr lang="en-US" dirty="0"/>
              <a:t>Summarize next steps, be clear on next meeting date and time, roles, </a:t>
            </a:r>
            <a:r>
              <a:rPr lang="en-US"/>
              <a:t>agenda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3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25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9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64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24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04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But, what if you’re not telepathic?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13C4A36-8E3D-CA4E-8887-F5B14911A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64" y="1482681"/>
            <a:ext cx="3175686" cy="3175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F3CA6-6C44-5948-847B-3A9F2A6D0A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56" y="1761995"/>
            <a:ext cx="4984872" cy="26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can help us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D06D8B3-B306-E044-B40D-63068274B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20" y="1252904"/>
            <a:ext cx="6604218" cy="36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2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  <a:p>
            <a:r>
              <a:rPr lang="en-US" dirty="0" err="1"/>
              <a:t>FreeConferenceCalling.Com</a:t>
            </a:r>
            <a:endParaRPr lang="en-US" dirty="0"/>
          </a:p>
          <a:p>
            <a:r>
              <a:rPr lang="en-US" dirty="0"/>
              <a:t>Skype</a:t>
            </a:r>
          </a:p>
          <a:p>
            <a:r>
              <a:rPr lang="en-US" dirty="0"/>
              <a:t>Google Hangout</a:t>
            </a:r>
          </a:p>
        </p:txBody>
      </p:sp>
    </p:spTree>
    <p:extLst>
      <p:ext uri="{BB962C8B-B14F-4D97-AF65-F5344CB8AC3E}">
        <p14:creationId xmlns:p14="http://schemas.microsoft.com/office/powerpoint/2010/main" val="320427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324" y="1200151"/>
            <a:ext cx="7636476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Zoom</a:t>
            </a:r>
          </a:p>
          <a:p>
            <a:r>
              <a:rPr lang="en-US" dirty="0" err="1"/>
              <a:t>FreeConferenceCalling.Com</a:t>
            </a:r>
            <a:endParaRPr lang="en-US" dirty="0"/>
          </a:p>
          <a:p>
            <a:r>
              <a:rPr lang="en-US" dirty="0"/>
              <a:t>Skype</a:t>
            </a:r>
          </a:p>
          <a:p>
            <a:r>
              <a:rPr lang="en-US" dirty="0"/>
              <a:t>Google Hangout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We want to remember accessibility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60D1F9-0C98-2D45-A892-4E6D3CB34B2D}"/>
              </a:ext>
            </a:extLst>
          </p:cNvPr>
          <p:cNvSpPr/>
          <p:nvPr/>
        </p:nvSpPr>
        <p:spPr>
          <a:xfrm>
            <a:off x="654908" y="865521"/>
            <a:ext cx="5980670" cy="1778825"/>
          </a:xfrm>
          <a:prstGeom prst="ellipse">
            <a:avLst/>
          </a:prstGeom>
          <a:noFill/>
          <a:ln w="31750">
            <a:solidFill>
              <a:srgbClr val="E41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3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724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Open a free account at </a:t>
            </a:r>
            <a:r>
              <a:rPr lang="en-US" dirty="0" err="1"/>
              <a:t>Zoom.us</a:t>
            </a:r>
            <a:endParaRPr lang="en-US" dirty="0"/>
          </a:p>
          <a:p>
            <a:pPr lvl="1"/>
            <a:r>
              <a:rPr lang="en-US" dirty="0"/>
              <a:t>Limitations: 40 minute meetings with 3+ people</a:t>
            </a:r>
          </a:p>
          <a:p>
            <a:pPr lvl="1"/>
            <a:r>
              <a:rPr lang="en-US" dirty="0"/>
              <a:t>Or pay for a “Pro” account for a couple of months with no limits</a:t>
            </a:r>
          </a:p>
          <a:p>
            <a:r>
              <a:rPr lang="en-US" dirty="0"/>
              <a:t>Download the “Zoom Client for Meetings” at </a:t>
            </a:r>
            <a:r>
              <a:rPr lang="en-US" dirty="0" err="1"/>
              <a:t>Zoom.us</a:t>
            </a:r>
            <a:r>
              <a:rPr lang="en-US" dirty="0"/>
              <a:t> under “Resources”. </a:t>
            </a:r>
          </a:p>
          <a:p>
            <a:r>
              <a:rPr lang="en-US" dirty="0"/>
              <a:t>If you use Outlook, download the “Outlook” plug-in</a:t>
            </a:r>
          </a:p>
          <a:p>
            <a:r>
              <a:rPr lang="en-US" dirty="0"/>
              <a:t>Zoom works great on smart phones too—go to your phone application store to download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8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the Zoom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meeting: click on “Schedule”</a:t>
            </a:r>
          </a:p>
          <a:p>
            <a:r>
              <a:rPr lang="en-US" dirty="0"/>
              <a:t>Select your preferences, including your preferred calendar or “other calendars”</a:t>
            </a:r>
          </a:p>
          <a:p>
            <a:r>
              <a:rPr lang="en-US" dirty="0"/>
              <a:t>Click “Schedule”</a:t>
            </a:r>
          </a:p>
          <a:p>
            <a:r>
              <a:rPr lang="en-US" dirty="0"/>
              <a:t>Gather in information for the meeting, send to group members with agenda. Voila!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1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C11562-CB0C-4E69-9736-307B0FB0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Message on Free Account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0F45A-62D1-41F9-84B9-B1CF603E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“Due to increased demand, dial-in by phone audio conferencing capabilities may be temporarily removed from your free Basic account. During this time, we strongly recommend using our computer audio capabilities. If you require dial-in by phone audio conferencing, please see our other </a:t>
            </a:r>
            <a:r>
              <a:rPr lang="en-US" b="1" u="sng" dirty="0">
                <a:hlinkClick r:id="rId2"/>
              </a:rPr>
              <a:t>package options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187761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2020 Rebrand Colors">
      <a:dk1>
        <a:srgbClr val="000000"/>
      </a:dk1>
      <a:lt1>
        <a:sysClr val="window" lastClr="FFFFFF"/>
      </a:lt1>
      <a:dk2>
        <a:srgbClr val="E41034"/>
      </a:dk2>
      <a:lt2>
        <a:srgbClr val="F3F0E9"/>
      </a:lt2>
      <a:accent1>
        <a:srgbClr val="45AFD0"/>
      </a:accent1>
      <a:accent2>
        <a:srgbClr val="F0AA19"/>
      </a:accent2>
      <a:accent3>
        <a:srgbClr val="56AB46"/>
      </a:accent3>
      <a:accent4>
        <a:srgbClr val="886BB0"/>
      </a:accent4>
      <a:accent5>
        <a:srgbClr val="C645A4"/>
      </a:accent5>
      <a:accent6>
        <a:srgbClr val="F77024"/>
      </a:accent6>
      <a:hlink>
        <a:srgbClr val="45AFD0"/>
      </a:hlink>
      <a:folHlink>
        <a:srgbClr val="98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1D465B8E88F4FAF5AAC80E25144D0" ma:contentTypeVersion="15" ma:contentTypeDescription="Create a new document." ma:contentTypeScope="" ma:versionID="8ad5ca029c59bc7b9ad1e0963f855f1c">
  <xsd:schema xmlns:xsd="http://www.w3.org/2001/XMLSchema" xmlns:xs="http://www.w3.org/2001/XMLSchema" xmlns:p="http://schemas.microsoft.com/office/2006/metadata/properties" xmlns:ns2="8ee30887-f2a8-4008-a2f9-85531acb3cd7" xmlns:ns3="876372d7-2542-4065-ad3b-22612840f7b4" targetNamespace="http://schemas.microsoft.com/office/2006/metadata/properties" ma:root="true" ma:fieldsID="a1ff32d4e553344c16fe68ea006214c4" ns2:_="" ns3:_="">
    <xsd:import namespace="8ee30887-f2a8-4008-a2f9-85531acb3cd7"/>
    <xsd:import namespace="876372d7-2542-4065-ad3b-22612840f7b4"/>
    <xsd:element name="properties">
      <xsd:complexType>
        <xsd:sequence>
          <xsd:element name="documentManagement">
            <xsd:complexType>
              <xsd:all>
                <xsd:element ref="ns2:Department" minOccurs="0"/>
                <xsd:element ref="ns3:SharedWithUsers" minOccurs="0"/>
                <xsd:element ref="ns3:SharingHintHash" minOccurs="0"/>
                <xsd:element ref="ns3:SharedWithDetails" minOccurs="0"/>
                <xsd:element ref="ns2:Presented_x0020_on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30887-f2a8-4008-a2f9-85531acb3cd7" elementFormDefault="qualified">
    <xsd:import namespace="http://schemas.microsoft.com/office/2006/documentManagement/types"/>
    <xsd:import namespace="http://schemas.microsoft.com/office/infopath/2007/PartnerControls"/>
    <xsd:element name="Department" ma:index="8" nillable="true" ma:displayName="Department" ma:default="Accounting" ma:internalName="Departmen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ing"/>
                    <xsd:enumeration value="Development"/>
                    <xsd:enumeration value="Domestic"/>
                    <xsd:enumeration value="Global"/>
                    <xsd:enumeration value="Human Resources"/>
                    <xsd:enumeration value="MCS"/>
                    <xsd:enumeration value="Operations"/>
                  </xsd:restriction>
                </xsd:simpleType>
              </xsd:element>
            </xsd:sequence>
          </xsd:extension>
        </xsd:complexContent>
      </xsd:complexType>
    </xsd:element>
    <xsd:element name="Presented_x0020_on" ma:index="12" nillable="true" ma:displayName="Presented on" ma:format="DateOnly" ma:internalName="Presented_x0020_on">
      <xsd:simpleType>
        <xsd:restriction base="dms:DateTime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372d7-2542-4065-ad3b-22612840f7b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8ee30887-f2a8-4008-a2f9-85531acb3cd7">
      <Value>Accounting</Value>
    </Department>
    <Presented_x0020_on xmlns="8ee30887-f2a8-4008-a2f9-85531acb3cd7" xsi:nil="true"/>
  </documentManagement>
</p:properties>
</file>

<file path=customXml/itemProps1.xml><?xml version="1.0" encoding="utf-8"?>
<ds:datastoreItem xmlns:ds="http://schemas.openxmlformats.org/officeDocument/2006/customXml" ds:itemID="{0223E2F6-89EB-4C1A-9B95-10F660D698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74FB8-B06E-4C25-A504-988BB21BA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30887-f2a8-4008-a2f9-85531acb3cd7"/>
    <ds:schemaRef ds:uri="876372d7-2542-4065-ad3b-22612840f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959BF8-6FB4-40AF-AF38-2D057E67A497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876372d7-2542-4065-ad3b-22612840f7b4"/>
    <ds:schemaRef ds:uri="8ee30887-f2a8-4008-a2f9-85531acb3cd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638</Words>
  <Application>Microsoft Office PowerPoint</Application>
  <PresentationFormat>On-screen Show (16:9)</PresentationFormat>
  <Paragraphs>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Custom Design</vt:lpstr>
      <vt:lpstr>Office Theme</vt:lpstr>
      <vt:lpstr>PowerPoint Presentation</vt:lpstr>
      <vt:lpstr>Communication has changed with physical distancing.  So, how do I meet with my group now that we’re all isolated?</vt:lpstr>
      <vt:lpstr>But, what if you’re not telepathic?</vt:lpstr>
      <vt:lpstr>Technology can help us</vt:lpstr>
      <vt:lpstr>Some options</vt:lpstr>
      <vt:lpstr>Some options</vt:lpstr>
      <vt:lpstr>Zoom</vt:lpstr>
      <vt:lpstr>Using the Zoom Application</vt:lpstr>
      <vt:lpstr>Recent Message on Free Account</vt:lpstr>
      <vt:lpstr>But…</vt:lpstr>
      <vt:lpstr>Using Your Account Online</vt:lpstr>
      <vt:lpstr>Managing Meetings</vt:lpstr>
      <vt:lpstr>Basic Controls</vt:lpstr>
      <vt:lpstr>Chat Window</vt:lpstr>
      <vt:lpstr>Settings</vt:lpstr>
      <vt:lpstr>Sharing option</vt:lpstr>
      <vt:lpstr>Questions?</vt:lpstr>
      <vt:lpstr>Questions?</vt:lpstr>
      <vt:lpstr>Let’s Go Old School</vt:lpstr>
      <vt:lpstr>Let’s Go Old School</vt:lpstr>
      <vt:lpstr>Other options</vt:lpstr>
      <vt:lpstr>Other options</vt:lpstr>
      <vt:lpstr>Tips for Good Remote Meetings</vt:lpstr>
      <vt:lpstr>Tips for Good Remote Meetings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RESULTS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Lash</dc:creator>
  <cp:lastModifiedBy>Lisa Marchal</cp:lastModifiedBy>
  <cp:revision>30</cp:revision>
  <dcterms:created xsi:type="dcterms:W3CDTF">2019-10-01T16:09:08Z</dcterms:created>
  <dcterms:modified xsi:type="dcterms:W3CDTF">2020-04-08T20:51:04Z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0x01010035F1D465B8E88F4FAF5AAC80E25144D0</vt:lpwstr>
  </property>
</Properties>
</file>