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ppt/charts/chartEx3.xml" ContentType="application/vnd.ms-office.chartex+xml"/>
  <Override PartName="/ppt/charts/style3.xml" ContentType="application/vnd.ms-office.chartstyle+xml"/>
  <Override PartName="/ppt/charts/colors3.xml" ContentType="application/vnd.ms-office.chartcolorstyle+xml"/>
  <Override PartName="/ppt/charts/chartEx4.xml" ContentType="application/vnd.ms-office.chartex+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1" r:id="rId4"/>
    <p:sldMasterId id="2147483682" r:id="rId5"/>
    <p:sldMasterId id="2147483670" r:id="rId6"/>
    <p:sldMasterId id="2147483648" r:id="rId7"/>
  </p:sldMasterIdLst>
  <p:notesMasterIdLst>
    <p:notesMasterId r:id="rId42"/>
  </p:notesMasterIdLst>
  <p:handoutMasterIdLst>
    <p:handoutMasterId r:id="rId43"/>
  </p:handoutMasterIdLst>
  <p:sldIdLst>
    <p:sldId id="4629" r:id="rId8"/>
    <p:sldId id="262" r:id="rId9"/>
    <p:sldId id="1916" r:id="rId10"/>
    <p:sldId id="4699" r:id="rId11"/>
    <p:sldId id="4593" r:id="rId12"/>
    <p:sldId id="4672" r:id="rId13"/>
    <p:sldId id="4700" r:id="rId14"/>
    <p:sldId id="4701" r:id="rId15"/>
    <p:sldId id="4660" r:id="rId16"/>
    <p:sldId id="4702" r:id="rId17"/>
    <p:sldId id="4705" r:id="rId18"/>
    <p:sldId id="4678" r:id="rId19"/>
    <p:sldId id="259" r:id="rId20"/>
    <p:sldId id="4679" r:id="rId21"/>
    <p:sldId id="4680" r:id="rId22"/>
    <p:sldId id="4685" r:id="rId23"/>
    <p:sldId id="265" r:id="rId24"/>
    <p:sldId id="4686" r:id="rId25"/>
    <p:sldId id="4684" r:id="rId26"/>
    <p:sldId id="4687" r:id="rId27"/>
    <p:sldId id="4704" r:id="rId28"/>
    <p:sldId id="4689" r:id="rId29"/>
    <p:sldId id="314" r:id="rId30"/>
    <p:sldId id="4656" r:id="rId31"/>
    <p:sldId id="4690" r:id="rId32"/>
    <p:sldId id="4691" r:id="rId33"/>
    <p:sldId id="280" r:id="rId34"/>
    <p:sldId id="4693" r:id="rId35"/>
    <p:sldId id="4694" r:id="rId36"/>
    <p:sldId id="4697" r:id="rId37"/>
    <p:sldId id="4696" r:id="rId38"/>
    <p:sldId id="4698" r:id="rId39"/>
    <p:sldId id="4630" r:id="rId40"/>
    <p:sldId id="271"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CAEB79-58F1-BB10-4BFC-CCC8B1FFAFC8}" name="Karyne Bury" initials="KB" userId="S::kbury@results.org::072c30e2-e547-4e48-929e-426222b99a4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sa Marchal" initials="LM" lastIdx="1" clrIdx="0">
    <p:extLst>
      <p:ext uri="{19B8F6BF-5375-455C-9EA6-DF929625EA0E}">
        <p15:presenceInfo xmlns:p15="http://schemas.microsoft.com/office/powerpoint/2012/main" userId="Lisa March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034"/>
    <a:srgbClr val="D500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27F24A-7C7C-41CF-8579-46055972F4A5}" v="1295" dt="2025-02-19T23:18:01.127"/>
    <p1510:client id="{6FB5E843-9389-3419-323F-B941EB93C126}" v="173" dt="2025-02-20T15:45:19.157"/>
    <p1510:client id="{D283E467-7FF5-DF4E-4141-2B60998E87DC}" v="124" dt="2025-02-19T17:41:53.6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1.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Fleischer" userId="245d91a2-b874-4458-8cf1-313eb8d1d067" providerId="ADAL" clId="{5E27F24A-7C7C-41CF-8579-46055972F4A5}"/>
    <pc:docChg chg="undo custSel addSld delSld modSld sldOrd">
      <pc:chgData name="Katie Fleischer" userId="245d91a2-b874-4458-8cf1-313eb8d1d067" providerId="ADAL" clId="{5E27F24A-7C7C-41CF-8579-46055972F4A5}" dt="2025-02-19T23:18:01.127" v="6923" actId="27636"/>
      <pc:docMkLst>
        <pc:docMk/>
      </pc:docMkLst>
      <pc:sldChg chg="modSp add mod ord">
        <pc:chgData name="Katie Fleischer" userId="245d91a2-b874-4458-8cf1-313eb8d1d067" providerId="ADAL" clId="{5E27F24A-7C7C-41CF-8579-46055972F4A5}" dt="2025-02-14T22:22:44.114" v="4081"/>
        <pc:sldMkLst>
          <pc:docMk/>
          <pc:sldMk cId="3729942774" sldId="259"/>
        </pc:sldMkLst>
        <pc:spChg chg="mod">
          <ac:chgData name="Katie Fleischer" userId="245d91a2-b874-4458-8cf1-313eb8d1d067" providerId="ADAL" clId="{5E27F24A-7C7C-41CF-8579-46055972F4A5}" dt="2025-02-14T22:21:57.046" v="4076" actId="255"/>
          <ac:spMkLst>
            <pc:docMk/>
            <pc:sldMk cId="3729942774" sldId="259"/>
            <ac:spMk id="2" creationId="{579E4226-BD06-8EFA-A1F4-23BA6D1AA0D2}"/>
          </ac:spMkLst>
        </pc:spChg>
        <pc:spChg chg="mod">
          <ac:chgData name="Katie Fleischer" userId="245d91a2-b874-4458-8cf1-313eb8d1d067" providerId="ADAL" clId="{5E27F24A-7C7C-41CF-8579-46055972F4A5}" dt="2025-02-14T22:22:12.759" v="4079" actId="1076"/>
          <ac:spMkLst>
            <pc:docMk/>
            <pc:sldMk cId="3729942774" sldId="259"/>
            <ac:spMk id="15" creationId="{F5EC7BBE-6D28-91D0-EA5B-5E5CA56A1E43}"/>
          </ac:spMkLst>
        </pc:spChg>
        <pc:spChg chg="mod">
          <ac:chgData name="Katie Fleischer" userId="245d91a2-b874-4458-8cf1-313eb8d1d067" providerId="ADAL" clId="{5E27F24A-7C7C-41CF-8579-46055972F4A5}" dt="2025-02-14T22:21:43.147" v="4074" actId="1076"/>
          <ac:spMkLst>
            <pc:docMk/>
            <pc:sldMk cId="3729942774" sldId="259"/>
            <ac:spMk id="17" creationId="{55D003AC-71F2-75C8-DE1E-C0060464752B}"/>
          </ac:spMkLst>
        </pc:spChg>
      </pc:sldChg>
      <pc:sldChg chg="modSp mod">
        <pc:chgData name="Katie Fleischer" userId="245d91a2-b874-4458-8cf1-313eb8d1d067" providerId="ADAL" clId="{5E27F24A-7C7C-41CF-8579-46055972F4A5}" dt="2025-02-19T16:05:09.908" v="5972" actId="14100"/>
        <pc:sldMkLst>
          <pc:docMk/>
          <pc:sldMk cId="917487413" sldId="262"/>
        </pc:sldMkLst>
        <pc:spChg chg="mod">
          <ac:chgData name="Katie Fleischer" userId="245d91a2-b874-4458-8cf1-313eb8d1d067" providerId="ADAL" clId="{5E27F24A-7C7C-41CF-8579-46055972F4A5}" dt="2025-02-19T16:05:09.908" v="5972" actId="14100"/>
          <ac:spMkLst>
            <pc:docMk/>
            <pc:sldMk cId="917487413" sldId="262"/>
            <ac:spMk id="3" creationId="{356E0D29-D0DD-4D5F-75B2-B6B619CBB8AF}"/>
          </ac:spMkLst>
        </pc:spChg>
      </pc:sldChg>
      <pc:sldChg chg="addSp delSp modSp add mod modClrScheme chgLayout">
        <pc:chgData name="Katie Fleischer" userId="245d91a2-b874-4458-8cf1-313eb8d1d067" providerId="ADAL" clId="{5E27F24A-7C7C-41CF-8579-46055972F4A5}" dt="2025-02-19T15:43:38.793" v="5779" actId="20577"/>
        <pc:sldMkLst>
          <pc:docMk/>
          <pc:sldMk cId="1477243996" sldId="265"/>
        </pc:sldMkLst>
        <pc:spChg chg="mod">
          <ac:chgData name="Katie Fleischer" userId="245d91a2-b874-4458-8cf1-313eb8d1d067" providerId="ADAL" clId="{5E27F24A-7C7C-41CF-8579-46055972F4A5}" dt="2025-02-10T15:55:04.811" v="2186" actId="2711"/>
          <ac:spMkLst>
            <pc:docMk/>
            <pc:sldMk cId="1477243996" sldId="265"/>
            <ac:spMk id="5" creationId="{0C338972-DF9C-A9B4-2ECD-D9A07E09AA06}"/>
          </ac:spMkLst>
        </pc:spChg>
        <pc:spChg chg="add mod ord">
          <ac:chgData name="Katie Fleischer" userId="245d91a2-b874-4458-8cf1-313eb8d1d067" providerId="ADAL" clId="{5E27F24A-7C7C-41CF-8579-46055972F4A5}" dt="2025-02-10T15:50:31.321" v="1948" actId="1076"/>
          <ac:spMkLst>
            <pc:docMk/>
            <pc:sldMk cId="1477243996" sldId="265"/>
            <ac:spMk id="9" creationId="{2B5F4A0F-E83B-38DB-3AB9-B45BAF4976D3}"/>
          </ac:spMkLst>
        </pc:spChg>
        <pc:spChg chg="mod">
          <ac:chgData name="Katie Fleischer" userId="245d91a2-b874-4458-8cf1-313eb8d1d067" providerId="ADAL" clId="{5E27F24A-7C7C-41CF-8579-46055972F4A5}" dt="2025-02-10T15:55:59.472" v="2199" actId="2711"/>
          <ac:spMkLst>
            <pc:docMk/>
            <pc:sldMk cId="1477243996" sldId="265"/>
            <ac:spMk id="18" creationId="{A4B35295-6E04-69E4-46C6-325337FFAA81}"/>
          </ac:spMkLst>
        </pc:spChg>
        <pc:spChg chg="mod">
          <ac:chgData name="Katie Fleischer" userId="245d91a2-b874-4458-8cf1-313eb8d1d067" providerId="ADAL" clId="{5E27F24A-7C7C-41CF-8579-46055972F4A5}" dt="2025-02-10T15:55:52.243" v="2196" actId="2711"/>
          <ac:spMkLst>
            <pc:docMk/>
            <pc:sldMk cId="1477243996" sldId="265"/>
            <ac:spMk id="20" creationId="{732A66C7-4075-91B9-B51E-A29094AFCAF9}"/>
          </ac:spMkLst>
        </pc:spChg>
        <pc:spChg chg="mod">
          <ac:chgData name="Katie Fleischer" userId="245d91a2-b874-4458-8cf1-313eb8d1d067" providerId="ADAL" clId="{5E27F24A-7C7C-41CF-8579-46055972F4A5}" dt="2025-02-10T15:55:18.768" v="2188" actId="255"/>
          <ac:spMkLst>
            <pc:docMk/>
            <pc:sldMk cId="1477243996" sldId="265"/>
            <ac:spMk id="21" creationId="{BFED20E9-126D-37B1-3EEA-3BC37E8FCCFE}"/>
          </ac:spMkLst>
        </pc:spChg>
        <pc:spChg chg="mod">
          <ac:chgData name="Katie Fleischer" userId="245d91a2-b874-4458-8cf1-313eb8d1d067" providerId="ADAL" clId="{5E27F24A-7C7C-41CF-8579-46055972F4A5}" dt="2025-02-10T15:56:10.620" v="2200" actId="2711"/>
          <ac:spMkLst>
            <pc:docMk/>
            <pc:sldMk cId="1477243996" sldId="265"/>
            <ac:spMk id="22" creationId="{CF6E315C-2504-7084-184A-AA72A1C1A92D}"/>
          </ac:spMkLst>
        </pc:spChg>
        <pc:spChg chg="mod">
          <ac:chgData name="Katie Fleischer" userId="245d91a2-b874-4458-8cf1-313eb8d1d067" providerId="ADAL" clId="{5E27F24A-7C7C-41CF-8579-46055972F4A5}" dt="2025-02-10T15:56:30.466" v="2203" actId="2711"/>
          <ac:spMkLst>
            <pc:docMk/>
            <pc:sldMk cId="1477243996" sldId="265"/>
            <ac:spMk id="23" creationId="{30D2992D-F329-940E-CB9B-6A2FED7549EF}"/>
          </ac:spMkLst>
        </pc:spChg>
        <pc:spChg chg="mod">
          <ac:chgData name="Katie Fleischer" userId="245d91a2-b874-4458-8cf1-313eb8d1d067" providerId="ADAL" clId="{5E27F24A-7C7C-41CF-8579-46055972F4A5}" dt="2025-02-19T15:43:38.793" v="5779" actId="20577"/>
          <ac:spMkLst>
            <pc:docMk/>
            <pc:sldMk cId="1477243996" sldId="265"/>
            <ac:spMk id="24" creationId="{6FEEFD69-5C42-4AFC-4C20-B77036A33144}"/>
          </ac:spMkLst>
        </pc:spChg>
        <pc:spChg chg="mod">
          <ac:chgData name="Katie Fleischer" userId="245d91a2-b874-4458-8cf1-313eb8d1d067" providerId="ADAL" clId="{5E27F24A-7C7C-41CF-8579-46055972F4A5}" dt="2025-02-10T15:55:25.751" v="2190" actId="255"/>
          <ac:spMkLst>
            <pc:docMk/>
            <pc:sldMk cId="1477243996" sldId="265"/>
            <ac:spMk id="25" creationId="{93781758-DCC2-8B4B-9298-4ACD6CE732CE}"/>
          </ac:spMkLst>
        </pc:spChg>
        <pc:spChg chg="mod">
          <ac:chgData name="Katie Fleischer" userId="245d91a2-b874-4458-8cf1-313eb8d1d067" providerId="ADAL" clId="{5E27F24A-7C7C-41CF-8579-46055972F4A5}" dt="2025-02-10T15:56:43.631" v="2204" actId="255"/>
          <ac:spMkLst>
            <pc:docMk/>
            <pc:sldMk cId="1477243996" sldId="265"/>
            <ac:spMk id="26" creationId="{2DCA4BE6-5B64-C33B-6D1C-88F96E80CE78}"/>
          </ac:spMkLst>
        </pc:spChg>
        <pc:spChg chg="mod">
          <ac:chgData name="Katie Fleischer" userId="245d91a2-b874-4458-8cf1-313eb8d1d067" providerId="ADAL" clId="{5E27F24A-7C7C-41CF-8579-46055972F4A5}" dt="2025-02-10T15:55:48.074" v="2195" actId="2711"/>
          <ac:spMkLst>
            <pc:docMk/>
            <pc:sldMk cId="1477243996" sldId="265"/>
            <ac:spMk id="44" creationId="{9C8629DD-005C-F186-B1C8-D05795FC531F}"/>
          </ac:spMkLst>
        </pc:spChg>
        <pc:spChg chg="mod">
          <ac:chgData name="Katie Fleischer" userId="245d91a2-b874-4458-8cf1-313eb8d1d067" providerId="ADAL" clId="{5E27F24A-7C7C-41CF-8579-46055972F4A5}" dt="2025-02-10T15:55:33.290" v="2192" actId="255"/>
          <ac:spMkLst>
            <pc:docMk/>
            <pc:sldMk cId="1477243996" sldId="265"/>
            <ac:spMk id="45" creationId="{488E9EF3-AB6A-8F68-08A5-89E035910A1C}"/>
          </ac:spMkLst>
        </pc:spChg>
      </pc:sldChg>
      <pc:sldChg chg="modSp del mod">
        <pc:chgData name="Katie Fleischer" userId="245d91a2-b874-4458-8cf1-313eb8d1d067" providerId="ADAL" clId="{5E27F24A-7C7C-41CF-8579-46055972F4A5}" dt="2025-02-10T15:13:00.126" v="48" actId="47"/>
        <pc:sldMkLst>
          <pc:docMk/>
          <pc:sldMk cId="3602349886" sldId="273"/>
        </pc:sldMkLst>
      </pc:sldChg>
      <pc:sldChg chg="modSp add del mod ord">
        <pc:chgData name="Katie Fleischer" userId="245d91a2-b874-4458-8cf1-313eb8d1d067" providerId="ADAL" clId="{5E27F24A-7C7C-41CF-8579-46055972F4A5}" dt="2025-02-14T22:40:19.316" v="4743" actId="47"/>
        <pc:sldMkLst>
          <pc:docMk/>
          <pc:sldMk cId="2647157901" sldId="277"/>
        </pc:sldMkLst>
      </pc:sldChg>
      <pc:sldChg chg="addSp delSp modSp add mod modClrScheme chgLayout">
        <pc:chgData name="Katie Fleischer" userId="245d91a2-b874-4458-8cf1-313eb8d1d067" providerId="ADAL" clId="{5E27F24A-7C7C-41CF-8579-46055972F4A5}" dt="2025-02-14T22:38:13.725" v="4556" actId="20577"/>
        <pc:sldMkLst>
          <pc:docMk/>
          <pc:sldMk cId="3312607552" sldId="280"/>
        </pc:sldMkLst>
        <pc:spChg chg="add mod">
          <ac:chgData name="Katie Fleischer" userId="245d91a2-b874-4458-8cf1-313eb8d1d067" providerId="ADAL" clId="{5E27F24A-7C7C-41CF-8579-46055972F4A5}" dt="2025-02-14T22:38:13.725" v="4556" actId="20577"/>
          <ac:spMkLst>
            <pc:docMk/>
            <pc:sldMk cId="3312607552" sldId="280"/>
            <ac:spMk id="6" creationId="{03F8926D-F19C-0B74-50D5-334790A7A951}"/>
          </ac:spMkLst>
        </pc:spChg>
        <pc:grpChg chg="mod">
          <ac:chgData name="Katie Fleischer" userId="245d91a2-b874-4458-8cf1-313eb8d1d067" providerId="ADAL" clId="{5E27F24A-7C7C-41CF-8579-46055972F4A5}" dt="2025-02-14T22:37:34.786" v="4443" actId="1076"/>
          <ac:grpSpMkLst>
            <pc:docMk/>
            <pc:sldMk cId="3312607552" sldId="280"/>
            <ac:grpSpMk id="16" creationId="{FAFFF15C-359E-BB80-BAA3-DB465DA7304E}"/>
          </ac:grpSpMkLst>
        </pc:grpChg>
        <pc:grpChg chg="mod">
          <ac:chgData name="Katie Fleischer" userId="245d91a2-b874-4458-8cf1-313eb8d1d067" providerId="ADAL" clId="{5E27F24A-7C7C-41CF-8579-46055972F4A5}" dt="2025-02-14T22:37:31.411" v="4441" actId="1076"/>
          <ac:grpSpMkLst>
            <pc:docMk/>
            <pc:sldMk cId="3312607552" sldId="280"/>
            <ac:grpSpMk id="19" creationId="{5E4A8E39-C13D-6300-9B3A-F4EE71147FE3}"/>
          </ac:grpSpMkLst>
        </pc:grpChg>
        <pc:picChg chg="mod">
          <ac:chgData name="Katie Fleischer" userId="245d91a2-b874-4458-8cf1-313eb8d1d067" providerId="ADAL" clId="{5E27F24A-7C7C-41CF-8579-46055972F4A5}" dt="2025-02-14T22:37:32.753" v="4442" actId="1076"/>
          <ac:picMkLst>
            <pc:docMk/>
            <pc:sldMk cId="3312607552" sldId="280"/>
            <ac:picMk id="9" creationId="{1E917059-E0A3-3603-DD14-C2FBCE5377D2}"/>
          </ac:picMkLst>
        </pc:picChg>
      </pc:sldChg>
      <pc:sldChg chg="add del setBg">
        <pc:chgData name="Katie Fleischer" userId="245d91a2-b874-4458-8cf1-313eb8d1d067" providerId="ADAL" clId="{5E27F24A-7C7C-41CF-8579-46055972F4A5}" dt="2025-02-19T15:16:30.809" v="5244" actId="47"/>
        <pc:sldMkLst>
          <pc:docMk/>
          <pc:sldMk cId="3814549576" sldId="281"/>
        </pc:sldMkLst>
      </pc:sldChg>
      <pc:sldChg chg="del">
        <pc:chgData name="Katie Fleischer" userId="245d91a2-b874-4458-8cf1-313eb8d1d067" providerId="ADAL" clId="{5E27F24A-7C7C-41CF-8579-46055972F4A5}" dt="2025-02-10T15:12:52.245" v="47" actId="47"/>
        <pc:sldMkLst>
          <pc:docMk/>
          <pc:sldMk cId="1135436780" sldId="282"/>
        </pc:sldMkLst>
      </pc:sldChg>
      <pc:sldChg chg="del">
        <pc:chgData name="Katie Fleischer" userId="245d91a2-b874-4458-8cf1-313eb8d1d067" providerId="ADAL" clId="{5E27F24A-7C7C-41CF-8579-46055972F4A5}" dt="2025-02-14T22:01:45.790" v="3458" actId="47"/>
        <pc:sldMkLst>
          <pc:docMk/>
          <pc:sldMk cId="1898328505" sldId="306"/>
        </pc:sldMkLst>
      </pc:sldChg>
      <pc:sldChg chg="addSp delSp modSp add mod">
        <pc:chgData name="Katie Fleischer" userId="245d91a2-b874-4458-8cf1-313eb8d1d067" providerId="ADAL" clId="{5E27F24A-7C7C-41CF-8579-46055972F4A5}" dt="2025-02-19T23:02:02.518" v="6852" actId="1076"/>
        <pc:sldMkLst>
          <pc:docMk/>
          <pc:sldMk cId="1770017480" sldId="314"/>
        </pc:sldMkLst>
        <pc:spChg chg="mod">
          <ac:chgData name="Katie Fleischer" userId="245d91a2-b874-4458-8cf1-313eb8d1d067" providerId="ADAL" clId="{5E27F24A-7C7C-41CF-8579-46055972F4A5}" dt="2025-02-19T16:03:27.667" v="5943" actId="20577"/>
          <ac:spMkLst>
            <pc:docMk/>
            <pc:sldMk cId="1770017480" sldId="314"/>
            <ac:spMk id="2" creationId="{00000000-0000-0000-0000-000000000000}"/>
          </ac:spMkLst>
        </pc:spChg>
        <pc:spChg chg="mod">
          <ac:chgData name="Katie Fleischer" userId="245d91a2-b874-4458-8cf1-313eb8d1d067" providerId="ADAL" clId="{5E27F24A-7C7C-41CF-8579-46055972F4A5}" dt="2025-02-19T23:02:02.518" v="6852" actId="1076"/>
          <ac:spMkLst>
            <pc:docMk/>
            <pc:sldMk cId="1770017480" sldId="314"/>
            <ac:spMk id="11" creationId="{1D1967E1-057C-4729-B503-0BD592F830FE}"/>
          </ac:spMkLst>
        </pc:spChg>
        <pc:spChg chg="mod">
          <ac:chgData name="Katie Fleischer" userId="245d91a2-b874-4458-8cf1-313eb8d1d067" providerId="ADAL" clId="{5E27F24A-7C7C-41CF-8579-46055972F4A5}" dt="2025-02-19T23:01:59.954" v="6851" actId="1076"/>
          <ac:spMkLst>
            <pc:docMk/>
            <pc:sldMk cId="1770017480" sldId="314"/>
            <ac:spMk id="12" creationId="{00000000-0000-0000-0000-000000000000}"/>
          </ac:spMkLst>
        </pc:spChg>
        <pc:spChg chg="mod">
          <ac:chgData name="Katie Fleischer" userId="245d91a2-b874-4458-8cf1-313eb8d1d067" providerId="ADAL" clId="{5E27F24A-7C7C-41CF-8579-46055972F4A5}" dt="2025-02-19T23:01:47.515" v="6846" actId="1076"/>
          <ac:spMkLst>
            <pc:docMk/>
            <pc:sldMk cId="1770017480" sldId="314"/>
            <ac:spMk id="13" creationId="{00000000-0000-0000-0000-000000000000}"/>
          </ac:spMkLst>
        </pc:spChg>
        <pc:picChg chg="add mod">
          <ac:chgData name="Katie Fleischer" userId="245d91a2-b874-4458-8cf1-313eb8d1d067" providerId="ADAL" clId="{5E27F24A-7C7C-41CF-8579-46055972F4A5}" dt="2025-02-19T23:01:49.529" v="6847" actId="1076"/>
          <ac:picMkLst>
            <pc:docMk/>
            <pc:sldMk cId="1770017480" sldId="314"/>
            <ac:picMk id="1028" creationId="{48EE8C9A-FE3B-8D32-051D-50A2BCB56213}"/>
          </ac:picMkLst>
        </pc:picChg>
        <pc:picChg chg="add mod">
          <ac:chgData name="Katie Fleischer" userId="245d91a2-b874-4458-8cf1-313eb8d1d067" providerId="ADAL" clId="{5E27F24A-7C7C-41CF-8579-46055972F4A5}" dt="2025-02-19T23:01:56.930" v="6850" actId="1076"/>
          <ac:picMkLst>
            <pc:docMk/>
            <pc:sldMk cId="1770017480" sldId="314"/>
            <ac:picMk id="1030" creationId="{05260CA7-6642-E5AB-7D5D-209036987B0C}"/>
          </ac:picMkLst>
        </pc:picChg>
        <pc:picChg chg="add mod">
          <ac:chgData name="Katie Fleischer" userId="245d91a2-b874-4458-8cf1-313eb8d1d067" providerId="ADAL" clId="{5E27F24A-7C7C-41CF-8579-46055972F4A5}" dt="2025-02-19T23:01:51.477" v="6848" actId="1076"/>
          <ac:picMkLst>
            <pc:docMk/>
            <pc:sldMk cId="1770017480" sldId="314"/>
            <ac:picMk id="1032" creationId="{80D87C04-F908-CD19-622F-575846F6345D}"/>
          </ac:picMkLst>
        </pc:picChg>
        <pc:picChg chg="add mod">
          <ac:chgData name="Katie Fleischer" userId="245d91a2-b874-4458-8cf1-313eb8d1d067" providerId="ADAL" clId="{5E27F24A-7C7C-41CF-8579-46055972F4A5}" dt="2025-02-19T23:01:53.772" v="6849" actId="1076"/>
          <ac:picMkLst>
            <pc:docMk/>
            <pc:sldMk cId="1770017480" sldId="314"/>
            <ac:picMk id="1036" creationId="{4AF6BD5D-C023-82F9-C65B-3FF53F8C9425}"/>
          </ac:picMkLst>
        </pc:picChg>
      </pc:sldChg>
      <pc:sldChg chg="modSp del mod">
        <pc:chgData name="Katie Fleischer" userId="245d91a2-b874-4458-8cf1-313eb8d1d067" providerId="ADAL" clId="{5E27F24A-7C7C-41CF-8579-46055972F4A5}" dt="2025-02-14T22:02:03.692" v="3475" actId="47"/>
        <pc:sldMkLst>
          <pc:docMk/>
          <pc:sldMk cId="3720480968" sldId="325"/>
        </pc:sldMkLst>
      </pc:sldChg>
      <pc:sldChg chg="del">
        <pc:chgData name="Katie Fleischer" userId="245d91a2-b874-4458-8cf1-313eb8d1d067" providerId="ADAL" clId="{5E27F24A-7C7C-41CF-8579-46055972F4A5}" dt="2025-02-10T15:30:10.307" v="1091" actId="47"/>
        <pc:sldMkLst>
          <pc:docMk/>
          <pc:sldMk cId="1951380670" sldId="326"/>
        </pc:sldMkLst>
      </pc:sldChg>
      <pc:sldChg chg="del">
        <pc:chgData name="Katie Fleischer" userId="245d91a2-b874-4458-8cf1-313eb8d1d067" providerId="ADAL" clId="{5E27F24A-7C7C-41CF-8579-46055972F4A5}" dt="2025-02-10T15:30:08.319" v="1090" actId="47"/>
        <pc:sldMkLst>
          <pc:docMk/>
          <pc:sldMk cId="3854483977" sldId="327"/>
        </pc:sldMkLst>
      </pc:sldChg>
      <pc:sldChg chg="del">
        <pc:chgData name="Katie Fleischer" userId="245d91a2-b874-4458-8cf1-313eb8d1d067" providerId="ADAL" clId="{5E27F24A-7C7C-41CF-8579-46055972F4A5}" dt="2025-02-10T15:30:25.261" v="1095" actId="47"/>
        <pc:sldMkLst>
          <pc:docMk/>
          <pc:sldMk cId="2600789897" sldId="1815"/>
        </pc:sldMkLst>
      </pc:sldChg>
      <pc:sldChg chg="del">
        <pc:chgData name="Katie Fleischer" userId="245d91a2-b874-4458-8cf1-313eb8d1d067" providerId="ADAL" clId="{5E27F24A-7C7C-41CF-8579-46055972F4A5}" dt="2025-02-10T15:30:23.906" v="1094" actId="47"/>
        <pc:sldMkLst>
          <pc:docMk/>
          <pc:sldMk cId="2998749733" sldId="1910"/>
        </pc:sldMkLst>
      </pc:sldChg>
      <pc:sldChg chg="addSp delSp modSp mod">
        <pc:chgData name="Katie Fleischer" userId="245d91a2-b874-4458-8cf1-313eb8d1d067" providerId="ADAL" clId="{5E27F24A-7C7C-41CF-8579-46055972F4A5}" dt="2025-02-19T16:05:15.788" v="5973" actId="14100"/>
        <pc:sldMkLst>
          <pc:docMk/>
          <pc:sldMk cId="3382020603" sldId="1916"/>
        </pc:sldMkLst>
        <pc:spChg chg="mod">
          <ac:chgData name="Katie Fleischer" userId="245d91a2-b874-4458-8cf1-313eb8d1d067" providerId="ADAL" clId="{5E27F24A-7C7C-41CF-8579-46055972F4A5}" dt="2025-02-19T16:02:26.136" v="5923" actId="255"/>
          <ac:spMkLst>
            <pc:docMk/>
            <pc:sldMk cId="3382020603" sldId="1916"/>
            <ac:spMk id="2" creationId="{843B5F2B-F512-FDD9-A737-D3CC474DBEFA}"/>
          </ac:spMkLst>
        </pc:spChg>
        <pc:spChg chg="mod">
          <ac:chgData name="Katie Fleischer" userId="245d91a2-b874-4458-8cf1-313eb8d1d067" providerId="ADAL" clId="{5E27F24A-7C7C-41CF-8579-46055972F4A5}" dt="2025-02-10T15:13:04.892" v="56" actId="20577"/>
          <ac:spMkLst>
            <pc:docMk/>
            <pc:sldMk cId="3382020603" sldId="1916"/>
            <ac:spMk id="4" creationId="{35E56F0D-9BAA-A4EB-501A-DF62E9C9F89A}"/>
          </ac:spMkLst>
        </pc:spChg>
        <pc:picChg chg="add mod">
          <ac:chgData name="Katie Fleischer" userId="245d91a2-b874-4458-8cf1-313eb8d1d067" providerId="ADAL" clId="{5E27F24A-7C7C-41CF-8579-46055972F4A5}" dt="2025-02-19T16:05:15.788" v="5973" actId="14100"/>
          <ac:picMkLst>
            <pc:docMk/>
            <pc:sldMk cId="3382020603" sldId="1916"/>
            <ac:picMk id="1032" creationId="{289F78C8-D11F-61EC-6769-079B31A7A75C}"/>
          </ac:picMkLst>
        </pc:picChg>
      </pc:sldChg>
      <pc:sldChg chg="del">
        <pc:chgData name="Katie Fleischer" userId="245d91a2-b874-4458-8cf1-313eb8d1d067" providerId="ADAL" clId="{5E27F24A-7C7C-41CF-8579-46055972F4A5}" dt="2025-02-10T15:30:22.721" v="1093" actId="47"/>
        <pc:sldMkLst>
          <pc:docMk/>
          <pc:sldMk cId="3487921424" sldId="1957"/>
        </pc:sldMkLst>
      </pc:sldChg>
      <pc:sldChg chg="del">
        <pc:chgData name="Katie Fleischer" userId="245d91a2-b874-4458-8cf1-313eb8d1d067" providerId="ADAL" clId="{5E27F24A-7C7C-41CF-8579-46055972F4A5}" dt="2025-02-14T22:02:00.541" v="3473" actId="47"/>
        <pc:sldMkLst>
          <pc:docMk/>
          <pc:sldMk cId="1923317967" sldId="1991"/>
        </pc:sldMkLst>
      </pc:sldChg>
      <pc:sldChg chg="modSp mod ord">
        <pc:chgData name="Katie Fleischer" userId="245d91a2-b874-4458-8cf1-313eb8d1d067" providerId="ADAL" clId="{5E27F24A-7C7C-41CF-8579-46055972F4A5}" dt="2025-02-10T15:29:15.888" v="1054" actId="20577"/>
        <pc:sldMkLst>
          <pc:docMk/>
          <pc:sldMk cId="320024872" sldId="4593"/>
        </pc:sldMkLst>
        <pc:spChg chg="mod">
          <ac:chgData name="Katie Fleischer" userId="245d91a2-b874-4458-8cf1-313eb8d1d067" providerId="ADAL" clId="{5E27F24A-7C7C-41CF-8579-46055972F4A5}" dt="2025-02-10T15:29:15.888" v="1054" actId="20577"/>
          <ac:spMkLst>
            <pc:docMk/>
            <pc:sldMk cId="320024872" sldId="4593"/>
            <ac:spMk id="4" creationId="{0205E886-FE87-6255-EE11-34CD06E1C6F1}"/>
          </ac:spMkLst>
        </pc:spChg>
      </pc:sldChg>
      <pc:sldChg chg="del">
        <pc:chgData name="Katie Fleischer" userId="245d91a2-b874-4458-8cf1-313eb8d1d067" providerId="ADAL" clId="{5E27F24A-7C7C-41CF-8579-46055972F4A5}" dt="2025-02-14T22:01:47.975" v="3461" actId="47"/>
        <pc:sldMkLst>
          <pc:docMk/>
          <pc:sldMk cId="715453914" sldId="4599"/>
        </pc:sldMkLst>
      </pc:sldChg>
      <pc:sldChg chg="del">
        <pc:chgData name="Katie Fleischer" userId="245d91a2-b874-4458-8cf1-313eb8d1d067" providerId="ADAL" clId="{5E27F24A-7C7C-41CF-8579-46055972F4A5}" dt="2025-02-14T22:01:51.953" v="3467" actId="47"/>
        <pc:sldMkLst>
          <pc:docMk/>
          <pc:sldMk cId="1028454442" sldId="4622"/>
        </pc:sldMkLst>
      </pc:sldChg>
      <pc:sldChg chg="modSp mod">
        <pc:chgData name="Katie Fleischer" userId="245d91a2-b874-4458-8cf1-313eb8d1d067" providerId="ADAL" clId="{5E27F24A-7C7C-41CF-8579-46055972F4A5}" dt="2025-02-10T15:10:59.027" v="23" actId="20577"/>
        <pc:sldMkLst>
          <pc:docMk/>
          <pc:sldMk cId="1090891375" sldId="4629"/>
        </pc:sldMkLst>
        <pc:spChg chg="mod">
          <ac:chgData name="Katie Fleischer" userId="245d91a2-b874-4458-8cf1-313eb8d1d067" providerId="ADAL" clId="{5E27F24A-7C7C-41CF-8579-46055972F4A5}" dt="2025-02-10T15:10:59.027" v="23" actId="20577"/>
          <ac:spMkLst>
            <pc:docMk/>
            <pc:sldMk cId="1090891375" sldId="4629"/>
            <ac:spMk id="3" creationId="{0796EFD4-635E-26AA-B684-54DC3E6119A2}"/>
          </ac:spMkLst>
        </pc:spChg>
      </pc:sldChg>
      <pc:sldChg chg="del">
        <pc:chgData name="Katie Fleischer" userId="245d91a2-b874-4458-8cf1-313eb8d1d067" providerId="ADAL" clId="{5E27F24A-7C7C-41CF-8579-46055972F4A5}" dt="2025-02-10T15:30:31.947" v="1099" actId="47"/>
        <pc:sldMkLst>
          <pc:docMk/>
          <pc:sldMk cId="2207030900" sldId="4631"/>
        </pc:sldMkLst>
      </pc:sldChg>
      <pc:sldChg chg="del">
        <pc:chgData name="Katie Fleischer" userId="245d91a2-b874-4458-8cf1-313eb8d1d067" providerId="ADAL" clId="{5E27F24A-7C7C-41CF-8579-46055972F4A5}" dt="2025-02-14T22:02:02.515" v="3474" actId="47"/>
        <pc:sldMkLst>
          <pc:docMk/>
          <pc:sldMk cId="3150412005" sldId="4632"/>
        </pc:sldMkLst>
      </pc:sldChg>
      <pc:sldChg chg="del">
        <pc:chgData name="Katie Fleischer" userId="245d91a2-b874-4458-8cf1-313eb8d1d067" providerId="ADAL" clId="{5E27F24A-7C7C-41CF-8579-46055972F4A5}" dt="2025-02-10T15:30:26.573" v="1096" actId="47"/>
        <pc:sldMkLst>
          <pc:docMk/>
          <pc:sldMk cId="3578690612" sldId="4633"/>
        </pc:sldMkLst>
      </pc:sldChg>
      <pc:sldChg chg="del">
        <pc:chgData name="Katie Fleischer" userId="245d91a2-b874-4458-8cf1-313eb8d1d067" providerId="ADAL" clId="{5E27F24A-7C7C-41CF-8579-46055972F4A5}" dt="2025-02-14T22:01:58.777" v="3471" actId="47"/>
        <pc:sldMkLst>
          <pc:docMk/>
          <pc:sldMk cId="611732990" sldId="4634"/>
        </pc:sldMkLst>
      </pc:sldChg>
      <pc:sldChg chg="del">
        <pc:chgData name="Katie Fleischer" userId="245d91a2-b874-4458-8cf1-313eb8d1d067" providerId="ADAL" clId="{5E27F24A-7C7C-41CF-8579-46055972F4A5}" dt="2025-02-14T22:01:51.277" v="3466" actId="47"/>
        <pc:sldMkLst>
          <pc:docMk/>
          <pc:sldMk cId="3353419280" sldId="4640"/>
        </pc:sldMkLst>
      </pc:sldChg>
      <pc:sldChg chg="del">
        <pc:chgData name="Katie Fleischer" userId="245d91a2-b874-4458-8cf1-313eb8d1d067" providerId="ADAL" clId="{5E27F24A-7C7C-41CF-8579-46055972F4A5}" dt="2025-02-14T22:01:52.701" v="3468" actId="47"/>
        <pc:sldMkLst>
          <pc:docMk/>
          <pc:sldMk cId="890015362" sldId="4642"/>
        </pc:sldMkLst>
      </pc:sldChg>
      <pc:sldChg chg="del">
        <pc:chgData name="Katie Fleischer" userId="245d91a2-b874-4458-8cf1-313eb8d1d067" providerId="ADAL" clId="{5E27F24A-7C7C-41CF-8579-46055972F4A5}" dt="2025-02-10T15:30:07.021" v="1089" actId="47"/>
        <pc:sldMkLst>
          <pc:docMk/>
          <pc:sldMk cId="1978161752" sldId="4643"/>
        </pc:sldMkLst>
      </pc:sldChg>
      <pc:sldChg chg="del">
        <pc:chgData name="Katie Fleischer" userId="245d91a2-b874-4458-8cf1-313eb8d1d067" providerId="ADAL" clId="{5E27F24A-7C7C-41CF-8579-46055972F4A5}" dt="2025-02-10T15:12:47.889" v="46" actId="47"/>
        <pc:sldMkLst>
          <pc:docMk/>
          <pc:sldMk cId="3008944725" sldId="4646"/>
        </pc:sldMkLst>
      </pc:sldChg>
      <pc:sldChg chg="del">
        <pc:chgData name="Katie Fleischer" userId="245d91a2-b874-4458-8cf1-313eb8d1d067" providerId="ADAL" clId="{5E27F24A-7C7C-41CF-8579-46055972F4A5}" dt="2025-02-14T22:01:59.419" v="3472" actId="47"/>
        <pc:sldMkLst>
          <pc:docMk/>
          <pc:sldMk cId="4129760002" sldId="4648"/>
        </pc:sldMkLst>
      </pc:sldChg>
      <pc:sldChg chg="del">
        <pc:chgData name="Katie Fleischer" userId="245d91a2-b874-4458-8cf1-313eb8d1d067" providerId="ADAL" clId="{5E27F24A-7C7C-41CF-8579-46055972F4A5}" dt="2025-02-14T22:01:48.635" v="3462" actId="47"/>
        <pc:sldMkLst>
          <pc:docMk/>
          <pc:sldMk cId="2916333555" sldId="4649"/>
        </pc:sldMkLst>
      </pc:sldChg>
      <pc:sldChg chg="del">
        <pc:chgData name="Katie Fleischer" userId="245d91a2-b874-4458-8cf1-313eb8d1d067" providerId="ADAL" clId="{5E27F24A-7C7C-41CF-8579-46055972F4A5}" dt="2025-02-14T22:01:49.935" v="3464" actId="47"/>
        <pc:sldMkLst>
          <pc:docMk/>
          <pc:sldMk cId="4126762202" sldId="4650"/>
        </pc:sldMkLst>
      </pc:sldChg>
      <pc:sldChg chg="del">
        <pc:chgData name="Katie Fleischer" userId="245d91a2-b874-4458-8cf1-313eb8d1d067" providerId="ADAL" clId="{5E27F24A-7C7C-41CF-8579-46055972F4A5}" dt="2025-02-14T22:01:50.594" v="3465" actId="47"/>
        <pc:sldMkLst>
          <pc:docMk/>
          <pc:sldMk cId="3359846011" sldId="4652"/>
        </pc:sldMkLst>
      </pc:sldChg>
      <pc:sldChg chg="del">
        <pc:chgData name="Katie Fleischer" userId="245d91a2-b874-4458-8cf1-313eb8d1d067" providerId="ADAL" clId="{5E27F24A-7C7C-41CF-8579-46055972F4A5}" dt="2025-02-14T22:01:49.346" v="3463" actId="47"/>
        <pc:sldMkLst>
          <pc:docMk/>
          <pc:sldMk cId="3114584361" sldId="4653"/>
        </pc:sldMkLst>
      </pc:sldChg>
      <pc:sldChg chg="del">
        <pc:chgData name="Katie Fleischer" userId="245d91a2-b874-4458-8cf1-313eb8d1d067" providerId="ADAL" clId="{5E27F24A-7C7C-41CF-8579-46055972F4A5}" dt="2025-02-10T15:19:29.082" v="392" actId="47"/>
        <pc:sldMkLst>
          <pc:docMk/>
          <pc:sldMk cId="435184202" sldId="4654"/>
        </pc:sldMkLst>
      </pc:sldChg>
      <pc:sldChg chg="del">
        <pc:chgData name="Katie Fleischer" userId="245d91a2-b874-4458-8cf1-313eb8d1d067" providerId="ADAL" clId="{5E27F24A-7C7C-41CF-8579-46055972F4A5}" dt="2025-02-19T15:20:31.678" v="5596" actId="47"/>
        <pc:sldMkLst>
          <pc:docMk/>
          <pc:sldMk cId="1282645063" sldId="4655"/>
        </pc:sldMkLst>
      </pc:sldChg>
      <pc:sldChg chg="modSp mod ord">
        <pc:chgData name="Katie Fleischer" userId="245d91a2-b874-4458-8cf1-313eb8d1d067" providerId="ADAL" clId="{5E27F24A-7C7C-41CF-8579-46055972F4A5}" dt="2025-02-19T16:33:49.269" v="6614" actId="1076"/>
        <pc:sldMkLst>
          <pc:docMk/>
          <pc:sldMk cId="3287597596" sldId="4656"/>
        </pc:sldMkLst>
        <pc:spChg chg="mod">
          <ac:chgData name="Katie Fleischer" userId="245d91a2-b874-4458-8cf1-313eb8d1d067" providerId="ADAL" clId="{5E27F24A-7C7C-41CF-8579-46055972F4A5}" dt="2025-02-19T15:13:44.067" v="5202" actId="1076"/>
          <ac:spMkLst>
            <pc:docMk/>
            <pc:sldMk cId="3287597596" sldId="4656"/>
            <ac:spMk id="2" creationId="{25E5D1AA-7612-3ADF-C46E-DD11DCCDFD05}"/>
          </ac:spMkLst>
        </pc:spChg>
        <pc:graphicFrameChg chg="mod modGraphic">
          <ac:chgData name="Katie Fleischer" userId="245d91a2-b874-4458-8cf1-313eb8d1d067" providerId="ADAL" clId="{5E27F24A-7C7C-41CF-8579-46055972F4A5}" dt="2025-02-19T16:33:49.269" v="6614" actId="1076"/>
          <ac:graphicFrameMkLst>
            <pc:docMk/>
            <pc:sldMk cId="3287597596" sldId="4656"/>
            <ac:graphicFrameMk id="6" creationId="{515D3D50-62EB-8198-9E7E-285CBA7F1343}"/>
          </ac:graphicFrameMkLst>
        </pc:graphicFrameChg>
      </pc:sldChg>
      <pc:sldChg chg="del">
        <pc:chgData name="Katie Fleischer" userId="245d91a2-b874-4458-8cf1-313eb8d1d067" providerId="ADAL" clId="{5E27F24A-7C7C-41CF-8579-46055972F4A5}" dt="2025-02-14T22:01:40.428" v="3453" actId="47"/>
        <pc:sldMkLst>
          <pc:docMk/>
          <pc:sldMk cId="4144170620" sldId="4657"/>
        </pc:sldMkLst>
      </pc:sldChg>
      <pc:sldChg chg="del">
        <pc:chgData name="Katie Fleischer" userId="245d91a2-b874-4458-8cf1-313eb8d1d067" providerId="ADAL" clId="{5E27F24A-7C7C-41CF-8579-46055972F4A5}" dt="2025-02-14T22:01:44.345" v="3456" actId="47"/>
        <pc:sldMkLst>
          <pc:docMk/>
          <pc:sldMk cId="3871300612" sldId="4658"/>
        </pc:sldMkLst>
      </pc:sldChg>
      <pc:sldChg chg="del">
        <pc:chgData name="Katie Fleischer" userId="245d91a2-b874-4458-8cf1-313eb8d1d067" providerId="ADAL" clId="{5E27F24A-7C7C-41CF-8579-46055972F4A5}" dt="2025-02-19T15:20:13.637" v="5594" actId="47"/>
        <pc:sldMkLst>
          <pc:docMk/>
          <pc:sldMk cId="1838163674" sldId="4659"/>
        </pc:sldMkLst>
      </pc:sldChg>
      <pc:sldChg chg="modSp mod">
        <pc:chgData name="Katie Fleischer" userId="245d91a2-b874-4458-8cf1-313eb8d1d067" providerId="ADAL" clId="{5E27F24A-7C7C-41CF-8579-46055972F4A5}" dt="2025-02-19T16:03:01.359" v="5930" actId="113"/>
        <pc:sldMkLst>
          <pc:docMk/>
          <pc:sldMk cId="1553243499" sldId="4660"/>
        </pc:sldMkLst>
        <pc:spChg chg="mod">
          <ac:chgData name="Katie Fleischer" userId="245d91a2-b874-4458-8cf1-313eb8d1d067" providerId="ADAL" clId="{5E27F24A-7C7C-41CF-8579-46055972F4A5}" dt="2025-02-10T15:25:17.750" v="871" actId="20577"/>
          <ac:spMkLst>
            <pc:docMk/>
            <pc:sldMk cId="1553243499" sldId="4660"/>
            <ac:spMk id="2" creationId="{88C4CC4E-3672-8BCF-1C17-0B806BBD712F}"/>
          </ac:spMkLst>
        </pc:spChg>
        <pc:spChg chg="mod">
          <ac:chgData name="Katie Fleischer" userId="245d91a2-b874-4458-8cf1-313eb8d1d067" providerId="ADAL" clId="{5E27F24A-7C7C-41CF-8579-46055972F4A5}" dt="2025-02-19T16:03:01.359" v="5930" actId="113"/>
          <ac:spMkLst>
            <pc:docMk/>
            <pc:sldMk cId="1553243499" sldId="4660"/>
            <ac:spMk id="3" creationId="{5F9A95AC-D733-FB24-CFDE-14C6A2077412}"/>
          </ac:spMkLst>
        </pc:spChg>
      </pc:sldChg>
      <pc:sldChg chg="del">
        <pc:chgData name="Katie Fleischer" userId="245d91a2-b874-4458-8cf1-313eb8d1d067" providerId="ADAL" clId="{5E27F24A-7C7C-41CF-8579-46055972F4A5}" dt="2025-02-14T22:01:42.080" v="3454" actId="47"/>
        <pc:sldMkLst>
          <pc:docMk/>
          <pc:sldMk cId="1229951667" sldId="4662"/>
        </pc:sldMkLst>
      </pc:sldChg>
      <pc:sldChg chg="del ord">
        <pc:chgData name="Katie Fleischer" userId="245d91a2-b874-4458-8cf1-313eb8d1d067" providerId="ADAL" clId="{5E27F24A-7C7C-41CF-8579-46055972F4A5}" dt="2025-02-19T15:20:12.197" v="5593" actId="47"/>
        <pc:sldMkLst>
          <pc:docMk/>
          <pc:sldMk cId="698375353" sldId="4663"/>
        </pc:sldMkLst>
      </pc:sldChg>
      <pc:sldChg chg="del">
        <pc:chgData name="Katie Fleischer" userId="245d91a2-b874-4458-8cf1-313eb8d1d067" providerId="ADAL" clId="{5E27F24A-7C7C-41CF-8579-46055972F4A5}" dt="2025-02-14T22:01:43.105" v="3455" actId="47"/>
        <pc:sldMkLst>
          <pc:docMk/>
          <pc:sldMk cId="2505657636" sldId="4664"/>
        </pc:sldMkLst>
      </pc:sldChg>
      <pc:sldChg chg="del">
        <pc:chgData name="Katie Fleischer" userId="245d91a2-b874-4458-8cf1-313eb8d1d067" providerId="ADAL" clId="{5E27F24A-7C7C-41CF-8579-46055972F4A5}" dt="2025-02-14T22:01:45.062" v="3457" actId="47"/>
        <pc:sldMkLst>
          <pc:docMk/>
          <pc:sldMk cId="2363984575" sldId="4665"/>
        </pc:sldMkLst>
      </pc:sldChg>
      <pc:sldChg chg="del">
        <pc:chgData name="Katie Fleischer" userId="245d91a2-b874-4458-8cf1-313eb8d1d067" providerId="ADAL" clId="{5E27F24A-7C7C-41CF-8579-46055972F4A5}" dt="2025-02-14T22:01:46.602" v="3459" actId="47"/>
        <pc:sldMkLst>
          <pc:docMk/>
          <pc:sldMk cId="2409433939" sldId="4666"/>
        </pc:sldMkLst>
      </pc:sldChg>
      <pc:sldChg chg="del">
        <pc:chgData name="Katie Fleischer" userId="245d91a2-b874-4458-8cf1-313eb8d1d067" providerId="ADAL" clId="{5E27F24A-7C7C-41CF-8579-46055972F4A5}" dt="2025-02-14T22:01:57.692" v="3470" actId="47"/>
        <pc:sldMkLst>
          <pc:docMk/>
          <pc:sldMk cId="839854042" sldId="4667"/>
        </pc:sldMkLst>
      </pc:sldChg>
      <pc:sldChg chg="del">
        <pc:chgData name="Katie Fleischer" userId="245d91a2-b874-4458-8cf1-313eb8d1d067" providerId="ADAL" clId="{5E27F24A-7C7C-41CF-8579-46055972F4A5}" dt="2025-02-14T22:01:47.265" v="3460" actId="47"/>
        <pc:sldMkLst>
          <pc:docMk/>
          <pc:sldMk cId="3471087609" sldId="4668"/>
        </pc:sldMkLst>
      </pc:sldChg>
      <pc:sldChg chg="del">
        <pc:chgData name="Katie Fleischer" userId="245d91a2-b874-4458-8cf1-313eb8d1d067" providerId="ADAL" clId="{5E27F24A-7C7C-41CF-8579-46055972F4A5}" dt="2025-02-14T22:01:53.758" v="3469" actId="47"/>
        <pc:sldMkLst>
          <pc:docMk/>
          <pc:sldMk cId="2341231443" sldId="4669"/>
        </pc:sldMkLst>
      </pc:sldChg>
      <pc:sldChg chg="del">
        <pc:chgData name="Katie Fleischer" userId="245d91a2-b874-4458-8cf1-313eb8d1d067" providerId="ADAL" clId="{5E27F24A-7C7C-41CF-8579-46055972F4A5}" dt="2025-02-10T15:30:28.170" v="1097" actId="47"/>
        <pc:sldMkLst>
          <pc:docMk/>
          <pc:sldMk cId="283515252" sldId="4670"/>
        </pc:sldMkLst>
      </pc:sldChg>
      <pc:sldChg chg="del">
        <pc:chgData name="Katie Fleischer" userId="245d91a2-b874-4458-8cf1-313eb8d1d067" providerId="ADAL" clId="{5E27F24A-7C7C-41CF-8579-46055972F4A5}" dt="2025-02-10T15:30:30.268" v="1098" actId="47"/>
        <pc:sldMkLst>
          <pc:docMk/>
          <pc:sldMk cId="2821765122" sldId="4671"/>
        </pc:sldMkLst>
      </pc:sldChg>
      <pc:sldChg chg="modSp new mod modAnim">
        <pc:chgData name="Katie Fleischer" userId="245d91a2-b874-4458-8cf1-313eb8d1d067" providerId="ADAL" clId="{5E27F24A-7C7C-41CF-8579-46055972F4A5}" dt="2025-02-19T16:25:03.812" v="6149"/>
        <pc:sldMkLst>
          <pc:docMk/>
          <pc:sldMk cId="637004024" sldId="4672"/>
        </pc:sldMkLst>
        <pc:spChg chg="mod">
          <ac:chgData name="Katie Fleischer" userId="245d91a2-b874-4458-8cf1-313eb8d1d067" providerId="ADAL" clId="{5E27F24A-7C7C-41CF-8579-46055972F4A5}" dt="2025-02-10T15:17:58.300" v="387" actId="255"/>
          <ac:spMkLst>
            <pc:docMk/>
            <pc:sldMk cId="637004024" sldId="4672"/>
            <ac:spMk id="2" creationId="{DDFD0F91-4887-54D1-07D2-075B8D3F0B7C}"/>
          </ac:spMkLst>
        </pc:spChg>
        <pc:spChg chg="mod">
          <ac:chgData name="Katie Fleischer" userId="245d91a2-b874-4458-8cf1-313eb8d1d067" providerId="ADAL" clId="{5E27F24A-7C7C-41CF-8579-46055972F4A5}" dt="2025-02-10T15:18:14.590" v="391" actId="27636"/>
          <ac:spMkLst>
            <pc:docMk/>
            <pc:sldMk cId="637004024" sldId="4672"/>
            <ac:spMk id="3" creationId="{02E218DF-8F5F-DC98-AF44-39AF1A166977}"/>
          </ac:spMkLst>
        </pc:spChg>
      </pc:sldChg>
      <pc:sldChg chg="addSp delSp modSp new del mod modClrScheme chgLayout">
        <pc:chgData name="Katie Fleischer" userId="245d91a2-b874-4458-8cf1-313eb8d1d067" providerId="ADAL" clId="{5E27F24A-7C7C-41CF-8579-46055972F4A5}" dt="2025-02-19T15:35:31.943" v="5749" actId="47"/>
        <pc:sldMkLst>
          <pc:docMk/>
          <pc:sldMk cId="2383812296" sldId="4673"/>
        </pc:sldMkLst>
      </pc:sldChg>
      <pc:sldChg chg="addSp delSp modSp add del mod">
        <pc:chgData name="Katie Fleischer" userId="245d91a2-b874-4458-8cf1-313eb8d1d067" providerId="ADAL" clId="{5E27F24A-7C7C-41CF-8579-46055972F4A5}" dt="2025-02-19T15:53:42.189" v="5870" actId="47"/>
        <pc:sldMkLst>
          <pc:docMk/>
          <pc:sldMk cId="1207566104" sldId="4674"/>
        </pc:sldMkLst>
      </pc:sldChg>
      <pc:sldChg chg="addSp delSp modSp add del mod ord">
        <pc:chgData name="Katie Fleischer" userId="245d91a2-b874-4458-8cf1-313eb8d1d067" providerId="ADAL" clId="{5E27F24A-7C7C-41CF-8579-46055972F4A5}" dt="2025-02-19T15:54:53.965" v="5898" actId="47"/>
        <pc:sldMkLst>
          <pc:docMk/>
          <pc:sldMk cId="1118911517" sldId="4675"/>
        </pc:sldMkLst>
      </pc:sldChg>
      <pc:sldChg chg="addSp delSp modSp new del mod modNotesTx">
        <pc:chgData name="Katie Fleischer" userId="245d91a2-b874-4458-8cf1-313eb8d1d067" providerId="ADAL" clId="{5E27F24A-7C7C-41CF-8579-46055972F4A5}" dt="2025-02-19T16:09:48.999" v="6003" actId="47"/>
        <pc:sldMkLst>
          <pc:docMk/>
          <pc:sldMk cId="3689577291" sldId="4676"/>
        </pc:sldMkLst>
        <pc:picChg chg="add del mod">
          <ac:chgData name="Katie Fleischer" userId="245d91a2-b874-4458-8cf1-313eb8d1d067" providerId="ADAL" clId="{5E27F24A-7C7C-41CF-8579-46055972F4A5}" dt="2025-02-19T16:09:46.670" v="6002" actId="478"/>
          <ac:picMkLst>
            <pc:docMk/>
            <pc:sldMk cId="3689577291" sldId="4676"/>
            <ac:picMk id="5" creationId="{B3AF203E-DE9A-7092-45EF-CF5F5EA7E6BE}"/>
          </ac:picMkLst>
        </pc:picChg>
      </pc:sldChg>
      <pc:sldChg chg="add del">
        <pc:chgData name="Katie Fleischer" userId="245d91a2-b874-4458-8cf1-313eb8d1d067" providerId="ADAL" clId="{5E27F24A-7C7C-41CF-8579-46055972F4A5}" dt="2025-02-10T15:29:08.633" v="1036" actId="47"/>
        <pc:sldMkLst>
          <pc:docMk/>
          <pc:sldMk cId="100500021" sldId="4677"/>
        </pc:sldMkLst>
      </pc:sldChg>
      <pc:sldChg chg="modSp add mod ord">
        <pc:chgData name="Katie Fleischer" userId="245d91a2-b874-4458-8cf1-313eb8d1d067" providerId="ADAL" clId="{5E27F24A-7C7C-41CF-8579-46055972F4A5}" dt="2025-02-10T15:29:36.201" v="1083"/>
        <pc:sldMkLst>
          <pc:docMk/>
          <pc:sldMk cId="1496603977" sldId="4678"/>
        </pc:sldMkLst>
        <pc:spChg chg="mod">
          <ac:chgData name="Katie Fleischer" userId="245d91a2-b874-4458-8cf1-313eb8d1d067" providerId="ADAL" clId="{5E27F24A-7C7C-41CF-8579-46055972F4A5}" dt="2025-02-10T15:29:31.218" v="1081" actId="313"/>
          <ac:spMkLst>
            <pc:docMk/>
            <pc:sldMk cId="1496603977" sldId="4678"/>
            <ac:spMk id="4" creationId="{87F54698-473E-EA2A-26BA-A90FEA1C6F90}"/>
          </ac:spMkLst>
        </pc:spChg>
      </pc:sldChg>
      <pc:sldChg chg="new del">
        <pc:chgData name="Katie Fleischer" userId="245d91a2-b874-4458-8cf1-313eb8d1d067" providerId="ADAL" clId="{5E27F24A-7C7C-41CF-8579-46055972F4A5}" dt="2025-02-10T15:29:42.521" v="1085" actId="680"/>
        <pc:sldMkLst>
          <pc:docMk/>
          <pc:sldMk cId="1328300916" sldId="4679"/>
        </pc:sldMkLst>
      </pc:sldChg>
      <pc:sldChg chg="addSp delSp modSp new mod ord modClrScheme chgLayout">
        <pc:chgData name="Katie Fleischer" userId="245d91a2-b874-4458-8cf1-313eb8d1d067" providerId="ADAL" clId="{5E27F24A-7C7C-41CF-8579-46055972F4A5}" dt="2025-02-19T22:58:14.480" v="6830" actId="1076"/>
        <pc:sldMkLst>
          <pc:docMk/>
          <pc:sldMk cId="3398152973" sldId="4679"/>
        </pc:sldMkLst>
        <pc:spChg chg="add del">
          <ac:chgData name="Katie Fleischer" userId="245d91a2-b874-4458-8cf1-313eb8d1d067" providerId="ADAL" clId="{5E27F24A-7C7C-41CF-8579-46055972F4A5}" dt="2025-02-19T15:02:28.940" v="4831" actId="22"/>
          <ac:spMkLst>
            <pc:docMk/>
            <pc:sldMk cId="3398152973" sldId="4679"/>
            <ac:spMk id="3" creationId="{D4428ECA-DAD6-9C8A-289F-CA70DD0AA28A}"/>
          </ac:spMkLst>
        </pc:spChg>
        <pc:spChg chg="mod ord">
          <ac:chgData name="Katie Fleischer" userId="245d91a2-b874-4458-8cf1-313eb8d1d067" providerId="ADAL" clId="{5E27F24A-7C7C-41CF-8579-46055972F4A5}" dt="2025-02-19T15:02:59.914" v="4839" actId="26606"/>
          <ac:spMkLst>
            <pc:docMk/>
            <pc:sldMk cId="3398152973" sldId="4679"/>
            <ac:spMk id="5" creationId="{473EB362-D6FB-C426-CF20-D5226426EDBC}"/>
          </ac:spMkLst>
        </pc:spChg>
        <pc:spChg chg="add mod ord">
          <ac:chgData name="Katie Fleischer" userId="245d91a2-b874-4458-8cf1-313eb8d1d067" providerId="ADAL" clId="{5E27F24A-7C7C-41CF-8579-46055972F4A5}" dt="2025-02-19T15:05:08.637" v="5045" actId="14100"/>
          <ac:spMkLst>
            <pc:docMk/>
            <pc:sldMk cId="3398152973" sldId="4679"/>
            <ac:spMk id="6" creationId="{495352ED-6C09-6BA7-74C7-AEA9D9B8A4BF}"/>
          </ac:spMkLst>
        </pc:spChg>
        <pc:spChg chg="add del mod ord">
          <ac:chgData name="Katie Fleischer" userId="245d91a2-b874-4458-8cf1-313eb8d1d067" providerId="ADAL" clId="{5E27F24A-7C7C-41CF-8579-46055972F4A5}" dt="2025-02-19T15:03:47.231" v="5033" actId="313"/>
          <ac:spMkLst>
            <pc:docMk/>
            <pc:sldMk cId="3398152973" sldId="4679"/>
            <ac:spMk id="7" creationId="{2ED75141-2B23-48A5-06C1-B4FA8859E150}"/>
          </ac:spMkLst>
        </pc:spChg>
        <pc:picChg chg="add del mod modCrop">
          <ac:chgData name="Katie Fleischer" userId="245d91a2-b874-4458-8cf1-313eb8d1d067" providerId="ADAL" clId="{5E27F24A-7C7C-41CF-8579-46055972F4A5}" dt="2025-02-19T15:04:56.427" v="5043" actId="478"/>
          <ac:picMkLst>
            <pc:docMk/>
            <pc:sldMk cId="3398152973" sldId="4679"/>
            <ac:picMk id="4" creationId="{02B1DD44-8E80-6282-6FFE-DD1577FDE160}"/>
          </ac:picMkLst>
        </pc:picChg>
        <pc:picChg chg="add mod">
          <ac:chgData name="Katie Fleischer" userId="245d91a2-b874-4458-8cf1-313eb8d1d067" providerId="ADAL" clId="{5E27F24A-7C7C-41CF-8579-46055972F4A5}" dt="2025-02-19T22:58:14.480" v="6830" actId="1076"/>
          <ac:picMkLst>
            <pc:docMk/>
            <pc:sldMk cId="3398152973" sldId="4679"/>
            <ac:picMk id="9" creationId="{CBE658A9-F518-F6B6-CFF8-6D36963F2D03}"/>
          </ac:picMkLst>
        </pc:picChg>
        <pc:picChg chg="add mod">
          <ac:chgData name="Katie Fleischer" userId="245d91a2-b874-4458-8cf1-313eb8d1d067" providerId="ADAL" clId="{5E27F24A-7C7C-41CF-8579-46055972F4A5}" dt="2025-02-19T15:05:56.977" v="5050" actId="931"/>
          <ac:picMkLst>
            <pc:docMk/>
            <pc:sldMk cId="3398152973" sldId="4679"/>
            <ac:picMk id="11" creationId="{735D88E3-8852-69B1-BD57-E3D204AACAF2}"/>
          </ac:picMkLst>
        </pc:picChg>
        <pc:picChg chg="add mod">
          <ac:chgData name="Katie Fleischer" userId="245d91a2-b874-4458-8cf1-313eb8d1d067" providerId="ADAL" clId="{5E27F24A-7C7C-41CF-8579-46055972F4A5}" dt="2025-02-19T22:58:06.411" v="6828" actId="1076"/>
          <ac:picMkLst>
            <pc:docMk/>
            <pc:sldMk cId="3398152973" sldId="4679"/>
            <ac:picMk id="13" creationId="{175CC139-3224-BBAF-2482-502EEABC1FA8}"/>
          </ac:picMkLst>
        </pc:picChg>
        <pc:picChg chg="add mod">
          <ac:chgData name="Katie Fleischer" userId="245d91a2-b874-4458-8cf1-313eb8d1d067" providerId="ADAL" clId="{5E27F24A-7C7C-41CF-8579-46055972F4A5}" dt="2025-02-19T22:58:10.717" v="6829" actId="1076"/>
          <ac:picMkLst>
            <pc:docMk/>
            <pc:sldMk cId="3398152973" sldId="4679"/>
            <ac:picMk id="15" creationId="{FB5725E8-53C1-6E82-2ECA-0CFF51D63BFF}"/>
          </ac:picMkLst>
        </pc:picChg>
      </pc:sldChg>
      <pc:sldChg chg="modSp new mod ord">
        <pc:chgData name="Katie Fleischer" userId="245d91a2-b874-4458-8cf1-313eb8d1d067" providerId="ADAL" clId="{5E27F24A-7C7C-41CF-8579-46055972F4A5}" dt="2025-02-19T16:26:17.262" v="6156" actId="113"/>
        <pc:sldMkLst>
          <pc:docMk/>
          <pc:sldMk cId="1482187711" sldId="4680"/>
        </pc:sldMkLst>
        <pc:spChg chg="mod">
          <ac:chgData name="Katie Fleischer" userId="245d91a2-b874-4458-8cf1-313eb8d1d067" providerId="ADAL" clId="{5E27F24A-7C7C-41CF-8579-46055972F4A5}" dt="2025-02-10T15:31:21.826" v="1129" actId="20577"/>
          <ac:spMkLst>
            <pc:docMk/>
            <pc:sldMk cId="1482187711" sldId="4680"/>
            <ac:spMk id="2" creationId="{5EE9C1DA-5834-FE2B-0688-8EFA85BF633F}"/>
          </ac:spMkLst>
        </pc:spChg>
        <pc:spChg chg="mod">
          <ac:chgData name="Katie Fleischer" userId="245d91a2-b874-4458-8cf1-313eb8d1d067" providerId="ADAL" clId="{5E27F24A-7C7C-41CF-8579-46055972F4A5}" dt="2025-02-19T16:26:17.262" v="6156" actId="113"/>
          <ac:spMkLst>
            <pc:docMk/>
            <pc:sldMk cId="1482187711" sldId="4680"/>
            <ac:spMk id="3" creationId="{4C334C46-2507-DFE9-9C6D-D92D61FA5142}"/>
          </ac:spMkLst>
        </pc:spChg>
      </pc:sldChg>
      <pc:sldChg chg="addSp delSp modSp new del mod">
        <pc:chgData name="Katie Fleischer" userId="245d91a2-b874-4458-8cf1-313eb8d1d067" providerId="ADAL" clId="{5E27F24A-7C7C-41CF-8579-46055972F4A5}" dt="2025-02-10T15:48:47.333" v="1903" actId="47"/>
        <pc:sldMkLst>
          <pc:docMk/>
          <pc:sldMk cId="428786681" sldId="4681"/>
        </pc:sldMkLst>
      </pc:sldChg>
      <pc:sldChg chg="addSp delSp modSp new del mod modClrScheme chgLayout">
        <pc:chgData name="Katie Fleischer" userId="245d91a2-b874-4458-8cf1-313eb8d1d067" providerId="ADAL" clId="{5E27F24A-7C7C-41CF-8579-46055972F4A5}" dt="2025-02-10T15:51:32.889" v="1957" actId="47"/>
        <pc:sldMkLst>
          <pc:docMk/>
          <pc:sldMk cId="2065844358" sldId="4682"/>
        </pc:sldMkLst>
      </pc:sldChg>
      <pc:sldChg chg="addSp delSp modSp add del mod">
        <pc:chgData name="Katie Fleischer" userId="245d91a2-b874-4458-8cf1-313eb8d1d067" providerId="ADAL" clId="{5E27F24A-7C7C-41CF-8579-46055972F4A5}" dt="2025-02-10T15:51:31.104" v="1956" actId="47"/>
        <pc:sldMkLst>
          <pc:docMk/>
          <pc:sldMk cId="4129915993" sldId="4683"/>
        </pc:sldMkLst>
      </pc:sldChg>
      <pc:sldChg chg="addSp modSp new mod modClrScheme chgLayout">
        <pc:chgData name="Katie Fleischer" userId="245d91a2-b874-4458-8cf1-313eb8d1d067" providerId="ADAL" clId="{5E27F24A-7C7C-41CF-8579-46055972F4A5}" dt="2025-02-19T15:10:07.804" v="5134" actId="20577"/>
        <pc:sldMkLst>
          <pc:docMk/>
          <pc:sldMk cId="919096654" sldId="4684"/>
        </pc:sldMkLst>
        <pc:spChg chg="mod ord">
          <ac:chgData name="Katie Fleischer" userId="245d91a2-b874-4458-8cf1-313eb8d1d067" providerId="ADAL" clId="{5E27F24A-7C7C-41CF-8579-46055972F4A5}" dt="2025-02-10T16:04:58.244" v="2977" actId="26606"/>
          <ac:spMkLst>
            <pc:docMk/>
            <pc:sldMk cId="919096654" sldId="4684"/>
            <ac:spMk id="2" creationId="{7AB7636E-76EA-F15A-D7E4-7271328C6539}"/>
          </ac:spMkLst>
        </pc:spChg>
        <pc:spChg chg="mod ord">
          <ac:chgData name="Katie Fleischer" userId="245d91a2-b874-4458-8cf1-313eb8d1d067" providerId="ADAL" clId="{5E27F24A-7C7C-41CF-8579-46055972F4A5}" dt="2025-02-10T16:04:58.244" v="2977" actId="26606"/>
          <ac:spMkLst>
            <pc:docMk/>
            <pc:sldMk cId="919096654" sldId="4684"/>
            <ac:spMk id="3" creationId="{B7C33978-7651-FCAE-06EB-B013F4EB46C1}"/>
          </ac:spMkLst>
        </pc:spChg>
        <pc:spChg chg="add mod ord">
          <ac:chgData name="Katie Fleischer" userId="245d91a2-b874-4458-8cf1-313eb8d1d067" providerId="ADAL" clId="{5E27F24A-7C7C-41CF-8579-46055972F4A5}" dt="2025-02-19T15:10:07.804" v="5134" actId="20577"/>
          <ac:spMkLst>
            <pc:docMk/>
            <pc:sldMk cId="919096654" sldId="4684"/>
            <ac:spMk id="4" creationId="{04BD4771-585D-F2A3-95CD-09D5FA3426EB}"/>
          </ac:spMkLst>
        </pc:spChg>
        <pc:spChg chg="add mod">
          <ac:chgData name="Katie Fleischer" userId="245d91a2-b874-4458-8cf1-313eb8d1d067" providerId="ADAL" clId="{5E27F24A-7C7C-41CF-8579-46055972F4A5}" dt="2025-02-19T15:09:52.664" v="5091" actId="255"/>
          <ac:spMkLst>
            <pc:docMk/>
            <pc:sldMk cId="919096654" sldId="4684"/>
            <ac:spMk id="5" creationId="{96243795-F345-EEE3-6563-01B05C7FBB68}"/>
          </ac:spMkLst>
        </pc:spChg>
        <pc:picChg chg="add mod">
          <ac:chgData name="Katie Fleischer" userId="245d91a2-b874-4458-8cf1-313eb8d1d067" providerId="ADAL" clId="{5E27F24A-7C7C-41CF-8579-46055972F4A5}" dt="2025-02-19T15:09:43.860" v="5090" actId="1076"/>
          <ac:picMkLst>
            <pc:docMk/>
            <pc:sldMk cId="919096654" sldId="4684"/>
            <ac:picMk id="2050" creationId="{B2272DA0-3E96-8D46-6809-FE35CBACB126}"/>
          </ac:picMkLst>
        </pc:picChg>
      </pc:sldChg>
      <pc:sldChg chg="modSp new mod">
        <pc:chgData name="Katie Fleischer" userId="245d91a2-b874-4458-8cf1-313eb8d1d067" providerId="ADAL" clId="{5E27F24A-7C7C-41CF-8579-46055972F4A5}" dt="2025-02-19T16:26:40.023" v="6160" actId="27636"/>
        <pc:sldMkLst>
          <pc:docMk/>
          <pc:sldMk cId="1662570697" sldId="4685"/>
        </pc:sldMkLst>
        <pc:spChg chg="mod">
          <ac:chgData name="Katie Fleischer" userId="245d91a2-b874-4458-8cf1-313eb8d1d067" providerId="ADAL" clId="{5E27F24A-7C7C-41CF-8579-46055972F4A5}" dt="2025-02-10T15:51:57.302" v="2011" actId="313"/>
          <ac:spMkLst>
            <pc:docMk/>
            <pc:sldMk cId="1662570697" sldId="4685"/>
            <ac:spMk id="2" creationId="{834C5FEB-39A2-CDA0-FA66-93161202998D}"/>
          </ac:spMkLst>
        </pc:spChg>
        <pc:spChg chg="mod">
          <ac:chgData name="Katie Fleischer" userId="245d91a2-b874-4458-8cf1-313eb8d1d067" providerId="ADAL" clId="{5E27F24A-7C7C-41CF-8579-46055972F4A5}" dt="2025-02-19T16:26:40.023" v="6160" actId="27636"/>
          <ac:spMkLst>
            <pc:docMk/>
            <pc:sldMk cId="1662570697" sldId="4685"/>
            <ac:spMk id="3" creationId="{77B3A13D-860B-C47D-ACDE-B800C1F168FB}"/>
          </ac:spMkLst>
        </pc:spChg>
      </pc:sldChg>
      <pc:sldChg chg="modSp new mod ord">
        <pc:chgData name="Katie Fleischer" userId="245d91a2-b874-4458-8cf1-313eb8d1d067" providerId="ADAL" clId="{5E27F24A-7C7C-41CF-8579-46055972F4A5}" dt="2025-02-19T15:45:11.163" v="5818" actId="113"/>
        <pc:sldMkLst>
          <pc:docMk/>
          <pc:sldMk cId="2050510590" sldId="4686"/>
        </pc:sldMkLst>
        <pc:spChg chg="mod">
          <ac:chgData name="Katie Fleischer" userId="245d91a2-b874-4458-8cf1-313eb8d1d067" providerId="ADAL" clId="{5E27F24A-7C7C-41CF-8579-46055972F4A5}" dt="2025-02-10T17:43:53.937" v="3387" actId="20577"/>
          <ac:spMkLst>
            <pc:docMk/>
            <pc:sldMk cId="2050510590" sldId="4686"/>
            <ac:spMk id="2" creationId="{9E9C0DFF-4F7C-422C-5148-AA77A5E20101}"/>
          </ac:spMkLst>
        </pc:spChg>
        <pc:spChg chg="mod">
          <ac:chgData name="Katie Fleischer" userId="245d91a2-b874-4458-8cf1-313eb8d1d067" providerId="ADAL" clId="{5E27F24A-7C7C-41CF-8579-46055972F4A5}" dt="2025-02-19T15:45:11.163" v="5818" actId="113"/>
          <ac:spMkLst>
            <pc:docMk/>
            <pc:sldMk cId="2050510590" sldId="4686"/>
            <ac:spMk id="3" creationId="{64F151A9-8EC0-6D6D-58DB-397454B52605}"/>
          </ac:spMkLst>
        </pc:spChg>
      </pc:sldChg>
      <pc:sldChg chg="modSp new add del mod ord">
        <pc:chgData name="Katie Fleischer" userId="245d91a2-b874-4458-8cf1-313eb8d1d067" providerId="ADAL" clId="{5E27F24A-7C7C-41CF-8579-46055972F4A5}" dt="2025-02-19T22:52:01.427" v="6826" actId="113"/>
        <pc:sldMkLst>
          <pc:docMk/>
          <pc:sldMk cId="367492111" sldId="4687"/>
        </pc:sldMkLst>
        <pc:spChg chg="mod">
          <ac:chgData name="Katie Fleischer" userId="245d91a2-b874-4458-8cf1-313eb8d1d067" providerId="ADAL" clId="{5E27F24A-7C7C-41CF-8579-46055972F4A5}" dt="2025-02-10T16:07:02.281" v="3194" actId="20577"/>
          <ac:spMkLst>
            <pc:docMk/>
            <pc:sldMk cId="367492111" sldId="4687"/>
            <ac:spMk id="2" creationId="{2AAF5EF0-59E4-3306-FC8D-6B2F2D5F03C0}"/>
          </ac:spMkLst>
        </pc:spChg>
        <pc:spChg chg="mod">
          <ac:chgData name="Katie Fleischer" userId="245d91a2-b874-4458-8cf1-313eb8d1d067" providerId="ADAL" clId="{5E27F24A-7C7C-41CF-8579-46055972F4A5}" dt="2025-02-19T22:52:01.427" v="6826" actId="113"/>
          <ac:spMkLst>
            <pc:docMk/>
            <pc:sldMk cId="367492111" sldId="4687"/>
            <ac:spMk id="3" creationId="{89D805CF-D0D2-85BC-C789-CC3D068B82A4}"/>
          </ac:spMkLst>
        </pc:spChg>
      </pc:sldChg>
      <pc:sldChg chg="addSp delSp modSp new del mod ord">
        <pc:chgData name="Katie Fleischer" userId="245d91a2-b874-4458-8cf1-313eb8d1d067" providerId="ADAL" clId="{5E27F24A-7C7C-41CF-8579-46055972F4A5}" dt="2025-02-19T15:13:32.390" v="5200" actId="47"/>
        <pc:sldMkLst>
          <pc:docMk/>
          <pc:sldMk cId="3825316823" sldId="4688"/>
        </pc:sldMkLst>
      </pc:sldChg>
      <pc:sldChg chg="modSp add mod ord">
        <pc:chgData name="Katie Fleischer" userId="245d91a2-b874-4458-8cf1-313eb8d1d067" providerId="ADAL" clId="{5E27F24A-7C7C-41CF-8579-46055972F4A5}" dt="2025-02-10T16:10:57.047" v="3381" actId="20577"/>
        <pc:sldMkLst>
          <pc:docMk/>
          <pc:sldMk cId="3503818454" sldId="4689"/>
        </pc:sldMkLst>
        <pc:spChg chg="mod">
          <ac:chgData name="Katie Fleischer" userId="245d91a2-b874-4458-8cf1-313eb8d1d067" providerId="ADAL" clId="{5E27F24A-7C7C-41CF-8579-46055972F4A5}" dt="2025-02-10T16:10:57.047" v="3381" actId="20577"/>
          <ac:spMkLst>
            <pc:docMk/>
            <pc:sldMk cId="3503818454" sldId="4689"/>
            <ac:spMk id="4" creationId="{CFFCBFAA-92CA-BE3E-7AEA-AA8FB80F9B1E}"/>
          </ac:spMkLst>
        </pc:spChg>
      </pc:sldChg>
      <pc:sldChg chg="addSp delSp modSp new mod modClrScheme chgLayout">
        <pc:chgData name="Katie Fleischer" userId="245d91a2-b874-4458-8cf1-313eb8d1d067" providerId="ADAL" clId="{5E27F24A-7C7C-41CF-8579-46055972F4A5}" dt="2025-02-19T15:14:30.858" v="5208" actId="26606"/>
        <pc:sldMkLst>
          <pc:docMk/>
          <pc:sldMk cId="2272415388" sldId="4690"/>
        </pc:sldMkLst>
        <pc:spChg chg="mod ord">
          <ac:chgData name="Katie Fleischer" userId="245d91a2-b874-4458-8cf1-313eb8d1d067" providerId="ADAL" clId="{5E27F24A-7C7C-41CF-8579-46055972F4A5}" dt="2025-02-19T15:14:30.858" v="5208" actId="26606"/>
          <ac:spMkLst>
            <pc:docMk/>
            <pc:sldMk cId="2272415388" sldId="4690"/>
            <ac:spMk id="5" creationId="{8F51BBC5-790B-4651-8F84-57F43307EE8B}"/>
          </ac:spMkLst>
        </pc:spChg>
        <pc:spChg chg="add mod ord">
          <ac:chgData name="Katie Fleischer" userId="245d91a2-b874-4458-8cf1-313eb8d1d067" providerId="ADAL" clId="{5E27F24A-7C7C-41CF-8579-46055972F4A5}" dt="2025-02-19T15:14:30.858" v="5208" actId="26606"/>
          <ac:spMkLst>
            <pc:docMk/>
            <pc:sldMk cId="2272415388" sldId="4690"/>
            <ac:spMk id="14" creationId="{358677F9-D7E4-4CD3-3046-E47EB5546E18}"/>
          </ac:spMkLst>
        </pc:spChg>
        <pc:spChg chg="add del mod ord">
          <ac:chgData name="Katie Fleischer" userId="245d91a2-b874-4458-8cf1-313eb8d1d067" providerId="ADAL" clId="{5E27F24A-7C7C-41CF-8579-46055972F4A5}" dt="2025-02-19T15:14:30.858" v="5208" actId="26606"/>
          <ac:spMkLst>
            <pc:docMk/>
            <pc:sldMk cId="2272415388" sldId="4690"/>
            <ac:spMk id="15" creationId="{F3D5984F-3C12-0AD7-E7DA-B3831BCD2BD6}"/>
          </ac:spMkLst>
        </pc:spChg>
        <pc:picChg chg="add mod">
          <ac:chgData name="Katie Fleischer" userId="245d91a2-b874-4458-8cf1-313eb8d1d067" providerId="ADAL" clId="{5E27F24A-7C7C-41CF-8579-46055972F4A5}" dt="2025-02-19T15:14:30.858" v="5208" actId="26606"/>
          <ac:picMkLst>
            <pc:docMk/>
            <pc:sldMk cId="2272415388" sldId="4690"/>
            <ac:picMk id="16" creationId="{8DFA1CE1-F4BF-AEC9-A2F1-EB7AD0AE5EA5}"/>
          </ac:picMkLst>
        </pc:picChg>
      </pc:sldChg>
      <pc:sldChg chg="add del ord">
        <pc:chgData name="Katie Fleischer" userId="245d91a2-b874-4458-8cf1-313eb8d1d067" providerId="ADAL" clId="{5E27F24A-7C7C-41CF-8579-46055972F4A5}" dt="2025-02-14T22:33:39.334" v="4302" actId="47"/>
        <pc:sldMkLst>
          <pc:docMk/>
          <pc:sldMk cId="552060758" sldId="4691"/>
        </pc:sldMkLst>
      </pc:sldChg>
      <pc:sldChg chg="addSp delSp modSp new del mod ord modClrScheme chgLayout">
        <pc:chgData name="Katie Fleischer" userId="245d91a2-b874-4458-8cf1-313eb8d1d067" providerId="ADAL" clId="{5E27F24A-7C7C-41CF-8579-46055972F4A5}" dt="2025-02-14T22:32:30.284" v="4294" actId="47"/>
        <pc:sldMkLst>
          <pc:docMk/>
          <pc:sldMk cId="936562475" sldId="4691"/>
        </pc:sldMkLst>
      </pc:sldChg>
      <pc:sldChg chg="addSp delSp modSp add mod chgLayout">
        <pc:chgData name="Katie Fleischer" userId="245d91a2-b874-4458-8cf1-313eb8d1d067" providerId="ADAL" clId="{5E27F24A-7C7C-41CF-8579-46055972F4A5}" dt="2025-02-19T16:34:43.824" v="6649" actId="5793"/>
        <pc:sldMkLst>
          <pc:docMk/>
          <pc:sldMk cId="1652263892" sldId="4691"/>
        </pc:sldMkLst>
        <pc:spChg chg="mod ord">
          <ac:chgData name="Katie Fleischer" userId="245d91a2-b874-4458-8cf1-313eb8d1d067" providerId="ADAL" clId="{5E27F24A-7C7C-41CF-8579-46055972F4A5}" dt="2025-02-19T16:34:24.895" v="6615" actId="700"/>
          <ac:spMkLst>
            <pc:docMk/>
            <pc:sldMk cId="1652263892" sldId="4691"/>
            <ac:spMk id="5" creationId="{12867C6E-0873-B973-CC8F-170536190216}"/>
          </ac:spMkLst>
        </pc:spChg>
        <pc:spChg chg="add mod ord">
          <ac:chgData name="Katie Fleischer" userId="245d91a2-b874-4458-8cf1-313eb8d1d067" providerId="ADAL" clId="{5E27F24A-7C7C-41CF-8579-46055972F4A5}" dt="2025-02-19T16:34:43.824" v="6649" actId="5793"/>
          <ac:spMkLst>
            <pc:docMk/>
            <pc:sldMk cId="1652263892" sldId="4691"/>
            <ac:spMk id="6" creationId="{DD521C5C-ED80-A1A6-A8AC-D2478ED70847}"/>
          </ac:spMkLst>
        </pc:spChg>
        <pc:spChg chg="mod ord">
          <ac:chgData name="Katie Fleischer" userId="245d91a2-b874-4458-8cf1-313eb8d1d067" providerId="ADAL" clId="{5E27F24A-7C7C-41CF-8579-46055972F4A5}" dt="2025-02-19T16:34:24.895" v="6615" actId="700"/>
          <ac:spMkLst>
            <pc:docMk/>
            <pc:sldMk cId="1652263892" sldId="4691"/>
            <ac:spMk id="14" creationId="{CB4E5425-68F4-F3E4-D8BD-97EEF0F06B6F}"/>
          </ac:spMkLst>
        </pc:spChg>
        <pc:picChg chg="add mod modCrop">
          <ac:chgData name="Katie Fleischer" userId="245d91a2-b874-4458-8cf1-313eb8d1d067" providerId="ADAL" clId="{5E27F24A-7C7C-41CF-8579-46055972F4A5}" dt="2025-02-14T22:35:13.435" v="4398" actId="1076"/>
          <ac:picMkLst>
            <pc:docMk/>
            <pc:sldMk cId="1652263892" sldId="4691"/>
            <ac:picMk id="2" creationId="{7C9E5E53-AAC6-685F-6C2E-57ADD493DDA1}"/>
          </ac:picMkLst>
        </pc:picChg>
        <pc:picChg chg="add mod">
          <ac:chgData name="Katie Fleischer" userId="245d91a2-b874-4458-8cf1-313eb8d1d067" providerId="ADAL" clId="{5E27F24A-7C7C-41CF-8579-46055972F4A5}" dt="2025-02-14T22:35:19.531" v="4401" actId="1076"/>
          <ac:picMkLst>
            <pc:docMk/>
            <pc:sldMk cId="1652263892" sldId="4691"/>
            <ac:picMk id="3" creationId="{5B4ADA99-1AA8-6802-1112-512DDA98013C}"/>
          </ac:picMkLst>
        </pc:picChg>
        <pc:picChg chg="add mod">
          <ac:chgData name="Katie Fleischer" userId="245d91a2-b874-4458-8cf1-313eb8d1d067" providerId="ADAL" clId="{5E27F24A-7C7C-41CF-8579-46055972F4A5}" dt="2025-02-14T22:35:20.931" v="4402" actId="1076"/>
          <ac:picMkLst>
            <pc:docMk/>
            <pc:sldMk cId="1652263892" sldId="4691"/>
            <ac:picMk id="4" creationId="{D67BFEB7-6056-4F0D-93B6-FEDF7B5A3032}"/>
          </ac:picMkLst>
        </pc:picChg>
      </pc:sldChg>
      <pc:sldChg chg="modSp new del mod">
        <pc:chgData name="Katie Fleischer" userId="245d91a2-b874-4458-8cf1-313eb8d1d067" providerId="ADAL" clId="{5E27F24A-7C7C-41CF-8579-46055972F4A5}" dt="2025-02-19T15:14:55.045" v="5209" actId="47"/>
        <pc:sldMkLst>
          <pc:docMk/>
          <pc:sldMk cId="1508297147" sldId="4692"/>
        </pc:sldMkLst>
      </pc:sldChg>
      <pc:sldChg chg="addSp delSp modSp add mod chgLayout">
        <pc:chgData name="Katie Fleischer" userId="245d91a2-b874-4458-8cf1-313eb8d1d067" providerId="ADAL" clId="{5E27F24A-7C7C-41CF-8579-46055972F4A5}" dt="2025-02-19T16:04:08.799" v="5948" actId="1076"/>
        <pc:sldMkLst>
          <pc:docMk/>
          <pc:sldMk cId="1457882239" sldId="4693"/>
        </pc:sldMkLst>
        <pc:spChg chg="add del mod ord">
          <ac:chgData name="Katie Fleischer" userId="245d91a2-b874-4458-8cf1-313eb8d1d067" providerId="ADAL" clId="{5E27F24A-7C7C-41CF-8579-46055972F4A5}" dt="2025-02-19T16:01:01.575" v="5908" actId="22"/>
          <ac:spMkLst>
            <pc:docMk/>
            <pc:sldMk cId="1457882239" sldId="4693"/>
            <ac:spMk id="2" creationId="{DAF6FDDB-2867-A924-9839-27828593AE67}"/>
          </ac:spMkLst>
        </pc:spChg>
        <pc:spChg chg="add">
          <ac:chgData name="Katie Fleischer" userId="245d91a2-b874-4458-8cf1-313eb8d1d067" providerId="ADAL" clId="{5E27F24A-7C7C-41CF-8579-46055972F4A5}" dt="2025-02-19T15:58:53.868" v="5906"/>
          <ac:spMkLst>
            <pc:docMk/>
            <pc:sldMk cId="1457882239" sldId="4693"/>
            <ac:spMk id="3" creationId="{CFC62744-BBAD-35DB-E315-32EDAE3AB888}"/>
          </ac:spMkLst>
        </pc:spChg>
        <pc:spChg chg="add mod">
          <ac:chgData name="Katie Fleischer" userId="245d91a2-b874-4458-8cf1-313eb8d1d067" providerId="ADAL" clId="{5E27F24A-7C7C-41CF-8579-46055972F4A5}" dt="2025-02-19T15:58:56.965" v="5907"/>
          <ac:spMkLst>
            <pc:docMk/>
            <pc:sldMk cId="1457882239" sldId="4693"/>
            <ac:spMk id="4" creationId="{47C20F84-F8A0-5D5B-D912-E9CB76D423D6}"/>
          </ac:spMkLst>
        </pc:spChg>
        <pc:spChg chg="mod ord">
          <ac:chgData name="Katie Fleischer" userId="245d91a2-b874-4458-8cf1-313eb8d1d067" providerId="ADAL" clId="{5E27F24A-7C7C-41CF-8579-46055972F4A5}" dt="2025-02-19T15:15:18.447" v="5212" actId="20577"/>
          <ac:spMkLst>
            <pc:docMk/>
            <pc:sldMk cId="1457882239" sldId="4693"/>
            <ac:spMk id="6" creationId="{8D46CBB8-1412-1EC6-1716-A8FB6584EE39}"/>
          </ac:spMkLst>
        </pc:spChg>
        <pc:picChg chg="add mod ord">
          <ac:chgData name="Katie Fleischer" userId="245d91a2-b874-4458-8cf1-313eb8d1d067" providerId="ADAL" clId="{5E27F24A-7C7C-41CF-8579-46055972F4A5}" dt="2025-02-19T16:03:53.685" v="5944" actId="1076"/>
          <ac:picMkLst>
            <pc:docMk/>
            <pc:sldMk cId="1457882239" sldId="4693"/>
            <ac:picMk id="8" creationId="{F5DF65EC-964E-F67E-FB0D-1A739BABBAB1}"/>
          </ac:picMkLst>
        </pc:picChg>
        <pc:picChg chg="add mod modCrop">
          <ac:chgData name="Katie Fleischer" userId="245d91a2-b874-4458-8cf1-313eb8d1d067" providerId="ADAL" clId="{5E27F24A-7C7C-41CF-8579-46055972F4A5}" dt="2025-02-19T16:04:08.799" v="5948" actId="1076"/>
          <ac:picMkLst>
            <pc:docMk/>
            <pc:sldMk cId="1457882239" sldId="4693"/>
            <ac:picMk id="11" creationId="{EC1BD900-7F2D-5A13-8294-AC03D6A244B9}"/>
          </ac:picMkLst>
        </pc:picChg>
      </pc:sldChg>
      <pc:sldChg chg="addSp modSp add mod">
        <pc:chgData name="Katie Fleischer" userId="245d91a2-b874-4458-8cf1-313eb8d1d067" providerId="ADAL" clId="{5E27F24A-7C7C-41CF-8579-46055972F4A5}" dt="2025-02-19T15:46:21.167" v="5830" actId="14100"/>
        <pc:sldMkLst>
          <pc:docMk/>
          <pc:sldMk cId="892787651" sldId="4694"/>
        </pc:sldMkLst>
        <pc:spChg chg="add mod">
          <ac:chgData name="Katie Fleischer" userId="245d91a2-b874-4458-8cf1-313eb8d1d067" providerId="ADAL" clId="{5E27F24A-7C7C-41CF-8579-46055972F4A5}" dt="2025-02-19T15:16:09.387" v="5238" actId="255"/>
          <ac:spMkLst>
            <pc:docMk/>
            <pc:sldMk cId="892787651" sldId="4694"/>
            <ac:spMk id="3" creationId="{500EAB68-6D5C-C6F4-3282-2463F9D9455B}"/>
          </ac:spMkLst>
        </pc:spChg>
        <pc:spChg chg="mod">
          <ac:chgData name="Katie Fleischer" userId="245d91a2-b874-4458-8cf1-313eb8d1d067" providerId="ADAL" clId="{5E27F24A-7C7C-41CF-8579-46055972F4A5}" dt="2025-02-14T22:38:54.137" v="4661" actId="20577"/>
          <ac:spMkLst>
            <pc:docMk/>
            <pc:sldMk cId="892787651" sldId="4694"/>
            <ac:spMk id="6" creationId="{003B546D-2243-10AD-437E-FD3004039FA0}"/>
          </ac:spMkLst>
        </pc:spChg>
        <pc:picChg chg="add mod">
          <ac:chgData name="Katie Fleischer" userId="245d91a2-b874-4458-8cf1-313eb8d1d067" providerId="ADAL" clId="{5E27F24A-7C7C-41CF-8579-46055972F4A5}" dt="2025-02-19T15:46:10.265" v="5826" actId="1076"/>
          <ac:picMkLst>
            <pc:docMk/>
            <pc:sldMk cId="892787651" sldId="4694"/>
            <ac:picMk id="2" creationId="{F599819E-0F19-4CA2-196D-B5D4F31AE7F0}"/>
          </ac:picMkLst>
        </pc:picChg>
        <pc:picChg chg="add mod">
          <ac:chgData name="Katie Fleischer" userId="245d91a2-b874-4458-8cf1-313eb8d1d067" providerId="ADAL" clId="{5E27F24A-7C7C-41CF-8579-46055972F4A5}" dt="2025-02-19T15:46:14.567" v="5827" actId="1076"/>
          <ac:picMkLst>
            <pc:docMk/>
            <pc:sldMk cId="892787651" sldId="4694"/>
            <ac:picMk id="4" creationId="{4D703EE6-5A82-B22D-74F3-1352F2486CDA}"/>
          </ac:picMkLst>
        </pc:picChg>
        <pc:picChg chg="add mod">
          <ac:chgData name="Katie Fleischer" userId="245d91a2-b874-4458-8cf1-313eb8d1d067" providerId="ADAL" clId="{5E27F24A-7C7C-41CF-8579-46055972F4A5}" dt="2025-02-19T15:46:21.167" v="5830" actId="14100"/>
          <ac:picMkLst>
            <pc:docMk/>
            <pc:sldMk cId="892787651" sldId="4694"/>
            <ac:picMk id="5" creationId="{4C9689BF-B8FA-874A-526A-80B003C9F181}"/>
          </ac:picMkLst>
        </pc:picChg>
        <pc:picChg chg="add mod">
          <ac:chgData name="Katie Fleischer" userId="245d91a2-b874-4458-8cf1-313eb8d1d067" providerId="ADAL" clId="{5E27F24A-7C7C-41CF-8579-46055972F4A5}" dt="2025-02-19T15:46:18.639" v="5829" actId="14100"/>
          <ac:picMkLst>
            <pc:docMk/>
            <pc:sldMk cId="892787651" sldId="4694"/>
            <ac:picMk id="7" creationId="{42A8CBE1-A8A2-2171-F3AD-530EE37ABF90}"/>
          </ac:picMkLst>
        </pc:picChg>
      </pc:sldChg>
      <pc:sldChg chg="modSp new del mod">
        <pc:chgData name="Katie Fleischer" userId="245d91a2-b874-4458-8cf1-313eb8d1d067" providerId="ADAL" clId="{5E27F24A-7C7C-41CF-8579-46055972F4A5}" dt="2025-02-19T15:17:16.264" v="5246" actId="47"/>
        <pc:sldMkLst>
          <pc:docMk/>
          <pc:sldMk cId="3161396396" sldId="4695"/>
        </pc:sldMkLst>
      </pc:sldChg>
      <pc:sldChg chg="modSp new mod">
        <pc:chgData name="Katie Fleischer" userId="245d91a2-b874-4458-8cf1-313eb8d1d067" providerId="ADAL" clId="{5E27F24A-7C7C-41CF-8579-46055972F4A5}" dt="2025-02-19T23:18:01.127" v="6923" actId="27636"/>
        <pc:sldMkLst>
          <pc:docMk/>
          <pc:sldMk cId="972264173" sldId="4696"/>
        </pc:sldMkLst>
        <pc:spChg chg="mod">
          <ac:chgData name="Katie Fleischer" userId="245d91a2-b874-4458-8cf1-313eb8d1d067" providerId="ADAL" clId="{5E27F24A-7C7C-41CF-8579-46055972F4A5}" dt="2025-02-14T22:39:57.493" v="4727" actId="20577"/>
          <ac:spMkLst>
            <pc:docMk/>
            <pc:sldMk cId="972264173" sldId="4696"/>
            <ac:spMk id="2" creationId="{D3DED9AB-C486-4665-027E-7927A5A41BAC}"/>
          </ac:spMkLst>
        </pc:spChg>
        <pc:spChg chg="mod">
          <ac:chgData name="Katie Fleischer" userId="245d91a2-b874-4458-8cf1-313eb8d1d067" providerId="ADAL" clId="{5E27F24A-7C7C-41CF-8579-46055972F4A5}" dt="2025-02-19T23:18:01.127" v="6923" actId="27636"/>
          <ac:spMkLst>
            <pc:docMk/>
            <pc:sldMk cId="972264173" sldId="4696"/>
            <ac:spMk id="3" creationId="{87A11FDD-DADA-09D0-7D79-C11A34CFD211}"/>
          </ac:spMkLst>
        </pc:spChg>
      </pc:sldChg>
      <pc:sldChg chg="modSp add mod ord">
        <pc:chgData name="Katie Fleischer" userId="245d91a2-b874-4458-8cf1-313eb8d1d067" providerId="ADAL" clId="{5E27F24A-7C7C-41CF-8579-46055972F4A5}" dt="2025-02-14T22:39:43.829" v="4691" actId="20577"/>
        <pc:sldMkLst>
          <pc:docMk/>
          <pc:sldMk cId="2493202038" sldId="4697"/>
        </pc:sldMkLst>
        <pc:spChg chg="mod">
          <ac:chgData name="Katie Fleischer" userId="245d91a2-b874-4458-8cf1-313eb8d1d067" providerId="ADAL" clId="{5E27F24A-7C7C-41CF-8579-46055972F4A5}" dt="2025-02-14T22:39:43.829" v="4691" actId="20577"/>
          <ac:spMkLst>
            <pc:docMk/>
            <pc:sldMk cId="2493202038" sldId="4697"/>
            <ac:spMk id="4" creationId="{275598B8-364B-D45F-19C8-9F7F2C966CB0}"/>
          </ac:spMkLst>
        </pc:spChg>
      </pc:sldChg>
      <pc:sldChg chg="modSp new mod">
        <pc:chgData name="Katie Fleischer" userId="245d91a2-b874-4458-8cf1-313eb8d1d067" providerId="ADAL" clId="{5E27F24A-7C7C-41CF-8579-46055972F4A5}" dt="2025-02-19T16:13:22.791" v="6144" actId="27636"/>
        <pc:sldMkLst>
          <pc:docMk/>
          <pc:sldMk cId="1652103730" sldId="4698"/>
        </pc:sldMkLst>
        <pc:spChg chg="mod">
          <ac:chgData name="Katie Fleischer" userId="245d91a2-b874-4458-8cf1-313eb8d1d067" providerId="ADAL" clId="{5E27F24A-7C7C-41CF-8579-46055972F4A5}" dt="2025-02-14T22:40:09.415" v="4742" actId="20577"/>
          <ac:spMkLst>
            <pc:docMk/>
            <pc:sldMk cId="1652103730" sldId="4698"/>
            <ac:spMk id="2" creationId="{55092AF0-70EB-9D8B-16D6-2ED3E00BBAA0}"/>
          </ac:spMkLst>
        </pc:spChg>
        <pc:spChg chg="mod">
          <ac:chgData name="Katie Fleischer" userId="245d91a2-b874-4458-8cf1-313eb8d1d067" providerId="ADAL" clId="{5E27F24A-7C7C-41CF-8579-46055972F4A5}" dt="2025-02-19T16:13:22.791" v="6144" actId="27636"/>
          <ac:spMkLst>
            <pc:docMk/>
            <pc:sldMk cId="1652103730" sldId="4698"/>
            <ac:spMk id="3" creationId="{F22ECB0B-A510-422D-4B2F-76A44CA6F702}"/>
          </ac:spMkLst>
        </pc:spChg>
      </pc:sldChg>
      <pc:sldChg chg="addSp modSp add mod ord modClrScheme chgLayout">
        <pc:chgData name="Katie Fleischer" userId="245d91a2-b874-4458-8cf1-313eb8d1d067" providerId="ADAL" clId="{5E27F24A-7C7C-41CF-8579-46055972F4A5}" dt="2025-02-19T16:02:36.112" v="5927" actId="20577"/>
        <pc:sldMkLst>
          <pc:docMk/>
          <pc:sldMk cId="2232400066" sldId="4699"/>
        </pc:sldMkLst>
        <pc:spChg chg="mod">
          <ac:chgData name="Katie Fleischer" userId="245d91a2-b874-4458-8cf1-313eb8d1d067" providerId="ADAL" clId="{5E27F24A-7C7C-41CF-8579-46055972F4A5}" dt="2025-02-19T15:22:31.324" v="5643" actId="26606"/>
          <ac:spMkLst>
            <pc:docMk/>
            <pc:sldMk cId="2232400066" sldId="4699"/>
            <ac:spMk id="2" creationId="{F9962A33-450E-DC07-3E18-EA6F619CB0B4}"/>
          </ac:spMkLst>
        </pc:spChg>
        <pc:spChg chg="mod">
          <ac:chgData name="Katie Fleischer" userId="245d91a2-b874-4458-8cf1-313eb8d1d067" providerId="ADAL" clId="{5E27F24A-7C7C-41CF-8579-46055972F4A5}" dt="2025-02-19T16:02:36.112" v="5927" actId="20577"/>
          <ac:spMkLst>
            <pc:docMk/>
            <pc:sldMk cId="2232400066" sldId="4699"/>
            <ac:spMk id="3" creationId="{1B640BB6-C0F3-748C-9344-86EFB3E3B616}"/>
          </ac:spMkLst>
        </pc:spChg>
        <pc:spChg chg="mod">
          <ac:chgData name="Katie Fleischer" userId="245d91a2-b874-4458-8cf1-313eb8d1d067" providerId="ADAL" clId="{5E27F24A-7C7C-41CF-8579-46055972F4A5}" dt="2025-02-19T15:22:31.324" v="5643" actId="26606"/>
          <ac:spMkLst>
            <pc:docMk/>
            <pc:sldMk cId="2232400066" sldId="4699"/>
            <ac:spMk id="4" creationId="{320281F7-CF05-9988-97F4-D1861098BC71}"/>
          </ac:spMkLst>
        </pc:spChg>
        <pc:spChg chg="add mod">
          <ac:chgData name="Katie Fleischer" userId="245d91a2-b874-4458-8cf1-313eb8d1d067" providerId="ADAL" clId="{5E27F24A-7C7C-41CF-8579-46055972F4A5}" dt="2025-02-19T15:23:37.464" v="5672" actId="255"/>
          <ac:spMkLst>
            <pc:docMk/>
            <pc:sldMk cId="2232400066" sldId="4699"/>
            <ac:spMk id="5" creationId="{57016EFE-549B-370D-7FDD-CFC474FA57C0}"/>
          </ac:spMkLst>
        </pc:spChg>
        <pc:picChg chg="add mod ord">
          <ac:chgData name="Katie Fleischer" userId="245d91a2-b874-4458-8cf1-313eb8d1d067" providerId="ADAL" clId="{5E27F24A-7C7C-41CF-8579-46055972F4A5}" dt="2025-02-19T15:23:07.767" v="5652" actId="1076"/>
          <ac:picMkLst>
            <pc:docMk/>
            <pc:sldMk cId="2232400066" sldId="4699"/>
            <ac:picMk id="2050" creationId="{081E403D-26A2-C3CD-218C-DE2E679F0AC3}"/>
          </ac:picMkLst>
        </pc:picChg>
      </pc:sldChg>
      <pc:sldChg chg="addSp modSp new del">
        <pc:chgData name="Katie Fleischer" userId="245d91a2-b874-4458-8cf1-313eb8d1d067" providerId="ADAL" clId="{5E27F24A-7C7C-41CF-8579-46055972F4A5}" dt="2025-02-19T15:16:35.533" v="5245" actId="47"/>
        <pc:sldMkLst>
          <pc:docMk/>
          <pc:sldMk cId="673401109" sldId="4700"/>
        </pc:sldMkLst>
        <pc:picChg chg="add mod">
          <ac:chgData name="Katie Fleischer" userId="245d91a2-b874-4458-8cf1-313eb8d1d067" providerId="ADAL" clId="{5E27F24A-7C7C-41CF-8579-46055972F4A5}" dt="2025-02-19T15:15:37.148" v="5214"/>
          <ac:picMkLst>
            <pc:docMk/>
            <pc:sldMk cId="673401109" sldId="4700"/>
            <ac:picMk id="5" creationId="{6AC74222-96E4-1C56-D4CB-8B0E2862CD47}"/>
          </ac:picMkLst>
        </pc:picChg>
      </pc:sldChg>
      <pc:sldChg chg="addSp delSp modSp new mod">
        <pc:chgData name="Katie Fleischer" userId="245d91a2-b874-4458-8cf1-313eb8d1d067" providerId="ADAL" clId="{5E27F24A-7C7C-41CF-8579-46055972F4A5}" dt="2025-02-19T16:35:55.787" v="6652" actId="207"/>
        <pc:sldMkLst>
          <pc:docMk/>
          <pc:sldMk cId="1536021828" sldId="4700"/>
        </pc:sldMkLst>
        <pc:spChg chg="mod">
          <ac:chgData name="Katie Fleischer" userId="245d91a2-b874-4458-8cf1-313eb8d1d067" providerId="ADAL" clId="{5E27F24A-7C7C-41CF-8579-46055972F4A5}" dt="2025-02-19T15:32:30.698" v="5725" actId="20577"/>
          <ac:spMkLst>
            <pc:docMk/>
            <pc:sldMk cId="1536021828" sldId="4700"/>
            <ac:spMk id="2" creationId="{67D3CB9F-B2D1-2200-20AC-75AB70E7FB2D}"/>
          </ac:spMkLst>
        </pc:spChg>
        <pc:spChg chg="del">
          <ac:chgData name="Katie Fleischer" userId="245d91a2-b874-4458-8cf1-313eb8d1d067" providerId="ADAL" clId="{5E27F24A-7C7C-41CF-8579-46055972F4A5}" dt="2025-02-19T15:24:40.269" v="5676" actId="1957"/>
          <ac:spMkLst>
            <pc:docMk/>
            <pc:sldMk cId="1536021828" sldId="4700"/>
            <ac:spMk id="3" creationId="{F364F2C6-367E-935C-1011-27982613BC28}"/>
          </ac:spMkLst>
        </pc:spChg>
        <pc:spChg chg="add mod">
          <ac:chgData name="Katie Fleischer" userId="245d91a2-b874-4458-8cf1-313eb8d1d067" providerId="ADAL" clId="{5E27F24A-7C7C-41CF-8579-46055972F4A5}" dt="2025-02-19T16:12:28.587" v="6098" actId="1076"/>
          <ac:spMkLst>
            <pc:docMk/>
            <pc:sldMk cId="1536021828" sldId="4700"/>
            <ac:spMk id="8" creationId="{3FC03A20-77D5-BDE2-B579-6DE714A51C48}"/>
          </ac:spMkLst>
        </pc:spChg>
        <pc:graphicFrameChg chg="add mod topLvl modGraphic">
          <ac:chgData name="Katie Fleischer" userId="245d91a2-b874-4458-8cf1-313eb8d1d067" providerId="ADAL" clId="{5E27F24A-7C7C-41CF-8579-46055972F4A5}" dt="2025-02-19T16:35:55.787" v="6652" actId="207"/>
          <ac:graphicFrameMkLst>
            <pc:docMk/>
            <pc:sldMk cId="1536021828" sldId="4700"/>
            <ac:graphicFrameMk id="7" creationId="{2DCEBD0C-BC94-9BAB-7B4D-B9A1CEC12118}"/>
          </ac:graphicFrameMkLst>
        </pc:graphicFrameChg>
      </pc:sldChg>
      <pc:sldChg chg="addSp modSp add mod">
        <pc:chgData name="Katie Fleischer" userId="245d91a2-b874-4458-8cf1-313eb8d1d067" providerId="ADAL" clId="{5E27F24A-7C7C-41CF-8579-46055972F4A5}" dt="2025-02-19T16:35:59.364" v="6653" actId="207"/>
        <pc:sldMkLst>
          <pc:docMk/>
          <pc:sldMk cId="100818560" sldId="4701"/>
        </pc:sldMkLst>
        <pc:spChg chg="mod">
          <ac:chgData name="Katie Fleischer" userId="245d91a2-b874-4458-8cf1-313eb8d1d067" providerId="ADAL" clId="{5E27F24A-7C7C-41CF-8579-46055972F4A5}" dt="2025-02-19T15:39:00.236" v="5764" actId="20577"/>
          <ac:spMkLst>
            <pc:docMk/>
            <pc:sldMk cId="100818560" sldId="4701"/>
            <ac:spMk id="2" creationId="{230F5472-B0B5-34CC-A008-3F64C988A33A}"/>
          </ac:spMkLst>
        </pc:spChg>
        <pc:spChg chg="add mod">
          <ac:chgData name="Katie Fleischer" userId="245d91a2-b874-4458-8cf1-313eb8d1d067" providerId="ADAL" clId="{5E27F24A-7C7C-41CF-8579-46055972F4A5}" dt="2025-02-19T16:25:14.718" v="6150" actId="1076"/>
          <ac:spMkLst>
            <pc:docMk/>
            <pc:sldMk cId="100818560" sldId="4701"/>
            <ac:spMk id="3" creationId="{F26790AE-4E5F-7372-6080-E94C224B196D}"/>
          </ac:spMkLst>
        </pc:spChg>
        <pc:graphicFrameChg chg="modGraphic">
          <ac:chgData name="Katie Fleischer" userId="245d91a2-b874-4458-8cf1-313eb8d1d067" providerId="ADAL" clId="{5E27F24A-7C7C-41CF-8579-46055972F4A5}" dt="2025-02-19T16:35:59.364" v="6653" actId="207"/>
          <ac:graphicFrameMkLst>
            <pc:docMk/>
            <pc:sldMk cId="100818560" sldId="4701"/>
            <ac:graphicFrameMk id="7" creationId="{1CF71EEB-D176-0624-2606-3D441959B3A1}"/>
          </ac:graphicFrameMkLst>
        </pc:graphicFrameChg>
      </pc:sldChg>
      <pc:sldChg chg="addSp modSp add mod ord">
        <pc:chgData name="Katie Fleischer" userId="245d91a2-b874-4458-8cf1-313eb8d1d067" providerId="ADAL" clId="{5E27F24A-7C7C-41CF-8579-46055972F4A5}" dt="2025-02-19T16:45:00.276" v="6729"/>
        <pc:sldMkLst>
          <pc:docMk/>
          <pc:sldMk cId="2542840538" sldId="4702"/>
        </pc:sldMkLst>
        <pc:spChg chg="mod">
          <ac:chgData name="Katie Fleischer" userId="245d91a2-b874-4458-8cf1-313eb8d1d067" providerId="ADAL" clId="{5E27F24A-7C7C-41CF-8579-46055972F4A5}" dt="2025-02-19T15:54:51.216" v="5897" actId="20577"/>
          <ac:spMkLst>
            <pc:docMk/>
            <pc:sldMk cId="2542840538" sldId="4702"/>
            <ac:spMk id="2" creationId="{59B29105-451E-0E5C-8181-E4593FEC5729}"/>
          </ac:spMkLst>
        </pc:spChg>
        <pc:spChg chg="add mod">
          <ac:chgData name="Katie Fleischer" userId="245d91a2-b874-4458-8cf1-313eb8d1d067" providerId="ADAL" clId="{5E27F24A-7C7C-41CF-8579-46055972F4A5}" dt="2025-02-19T16:25:24.094" v="6151" actId="1076"/>
          <ac:spMkLst>
            <pc:docMk/>
            <pc:sldMk cId="2542840538" sldId="4702"/>
            <ac:spMk id="3" creationId="{F66D2097-2A36-AB26-480B-11CB71173805}"/>
          </ac:spMkLst>
        </pc:spChg>
        <pc:graphicFrameChg chg="modGraphic">
          <ac:chgData name="Katie Fleischer" userId="245d91a2-b874-4458-8cf1-313eb8d1d067" providerId="ADAL" clId="{5E27F24A-7C7C-41CF-8579-46055972F4A5}" dt="2025-02-19T16:45:00.276" v="6729"/>
          <ac:graphicFrameMkLst>
            <pc:docMk/>
            <pc:sldMk cId="2542840538" sldId="4702"/>
            <ac:graphicFrameMk id="7" creationId="{00E852BF-2B44-6D07-6925-7FDB4EB71FDA}"/>
          </ac:graphicFrameMkLst>
        </pc:graphicFrameChg>
      </pc:sldChg>
      <pc:sldChg chg="addSp delSp modSp new del mod">
        <pc:chgData name="Katie Fleischer" userId="245d91a2-b874-4458-8cf1-313eb8d1d067" providerId="ADAL" clId="{5E27F24A-7C7C-41CF-8579-46055972F4A5}" dt="2025-02-19T16:46:29.195" v="6749" actId="47"/>
        <pc:sldMkLst>
          <pc:docMk/>
          <pc:sldMk cId="925840258" sldId="4703"/>
        </pc:sldMkLst>
        <pc:spChg chg="mod">
          <ac:chgData name="Katie Fleischer" userId="245d91a2-b874-4458-8cf1-313eb8d1d067" providerId="ADAL" clId="{5E27F24A-7C7C-41CF-8579-46055972F4A5}" dt="2025-02-19T16:10:48.988" v="6066" actId="313"/>
          <ac:spMkLst>
            <pc:docMk/>
            <pc:sldMk cId="925840258" sldId="4703"/>
            <ac:spMk id="2" creationId="{FF43B6E6-E2C6-D650-F8EA-0BC11ED63098}"/>
          </ac:spMkLst>
        </pc:spChg>
        <pc:spChg chg="del">
          <ac:chgData name="Katie Fleischer" userId="245d91a2-b874-4458-8cf1-313eb8d1d067" providerId="ADAL" clId="{5E27F24A-7C7C-41CF-8579-46055972F4A5}" dt="2025-02-19T15:55:38.590" v="5900"/>
          <ac:spMkLst>
            <pc:docMk/>
            <pc:sldMk cId="925840258" sldId="4703"/>
            <ac:spMk id="3" creationId="{ACB4FA7D-777D-1AA1-BFE0-C47B7461BCD2}"/>
          </ac:spMkLst>
        </pc:spChg>
        <pc:spChg chg="add mod">
          <ac:chgData name="Katie Fleischer" userId="245d91a2-b874-4458-8cf1-313eb8d1d067" providerId="ADAL" clId="{5E27F24A-7C7C-41CF-8579-46055972F4A5}" dt="2025-02-19T16:12:40.821" v="6100" actId="14100"/>
          <ac:spMkLst>
            <pc:docMk/>
            <pc:sldMk cId="925840258" sldId="4703"/>
            <ac:spMk id="7" creationId="{D8086C0F-F84F-3BE0-CA8C-0214E57442C8}"/>
          </ac:spMkLst>
        </pc:spChg>
        <pc:spChg chg="add del mod">
          <ac:chgData name="Katie Fleischer" userId="245d91a2-b874-4458-8cf1-313eb8d1d067" providerId="ADAL" clId="{5E27F24A-7C7C-41CF-8579-46055972F4A5}" dt="2025-02-19T16:10:23.312" v="6027" actId="478"/>
          <ac:spMkLst>
            <pc:docMk/>
            <pc:sldMk cId="925840258" sldId="4703"/>
            <ac:spMk id="9" creationId="{000EEA07-1635-C6B2-BBBD-5D319079C76B}"/>
          </ac:spMkLst>
        </pc:spChg>
        <pc:picChg chg="add del mod modCrop">
          <ac:chgData name="Katie Fleischer" userId="245d91a2-b874-4458-8cf1-313eb8d1d067" providerId="ADAL" clId="{5E27F24A-7C7C-41CF-8579-46055972F4A5}" dt="2025-02-19T16:09:51.758" v="6004" actId="478"/>
          <ac:picMkLst>
            <pc:docMk/>
            <pc:sldMk cId="925840258" sldId="4703"/>
            <ac:picMk id="6" creationId="{7B4E9A9C-C4DB-30E8-5BC0-189C2A17AED4}"/>
          </ac:picMkLst>
        </pc:picChg>
        <pc:picChg chg="add mod">
          <ac:chgData name="Katie Fleischer" userId="245d91a2-b874-4458-8cf1-313eb8d1d067" providerId="ADAL" clId="{5E27F24A-7C7C-41CF-8579-46055972F4A5}" dt="2025-02-19T16:10:47.272" v="6065" actId="1076"/>
          <ac:picMkLst>
            <pc:docMk/>
            <pc:sldMk cId="925840258" sldId="4703"/>
            <ac:picMk id="4098" creationId="{A2C7794C-26E2-9C60-F218-5D8F70B8DBB6}"/>
          </ac:picMkLst>
        </pc:picChg>
      </pc:sldChg>
      <pc:sldChg chg="modSp add mod">
        <pc:chgData name="Katie Fleischer" userId="245d91a2-b874-4458-8cf1-313eb8d1d067" providerId="ADAL" clId="{5E27F24A-7C7C-41CF-8579-46055972F4A5}" dt="2025-02-19T22:52:18.043" v="6827" actId="20577"/>
        <pc:sldMkLst>
          <pc:docMk/>
          <pc:sldMk cId="877588714" sldId="4704"/>
        </pc:sldMkLst>
        <pc:spChg chg="mod">
          <ac:chgData name="Katie Fleischer" userId="245d91a2-b874-4458-8cf1-313eb8d1d067" providerId="ADAL" clId="{5E27F24A-7C7C-41CF-8579-46055972F4A5}" dt="2025-02-19T16:30:26.799" v="6432" actId="20577"/>
          <ac:spMkLst>
            <pc:docMk/>
            <pc:sldMk cId="877588714" sldId="4704"/>
            <ac:spMk id="2" creationId="{7250C8CC-2181-61B5-A022-A1829488F5D0}"/>
          </ac:spMkLst>
        </pc:spChg>
        <pc:spChg chg="mod">
          <ac:chgData name="Katie Fleischer" userId="245d91a2-b874-4458-8cf1-313eb8d1d067" providerId="ADAL" clId="{5E27F24A-7C7C-41CF-8579-46055972F4A5}" dt="2025-02-19T22:52:18.043" v="6827" actId="20577"/>
          <ac:spMkLst>
            <pc:docMk/>
            <pc:sldMk cId="877588714" sldId="4704"/>
            <ac:spMk id="3" creationId="{41120DD6-C8E3-CA94-9BB6-F3EF4A953B28}"/>
          </ac:spMkLst>
        </pc:spChg>
      </pc:sldChg>
      <pc:sldChg chg="addSp delSp modSp add mod">
        <pc:chgData name="Katie Fleischer" userId="245d91a2-b874-4458-8cf1-313eb8d1d067" providerId="ADAL" clId="{5E27F24A-7C7C-41CF-8579-46055972F4A5}" dt="2025-02-19T16:46:26.124" v="6748" actId="27636"/>
        <pc:sldMkLst>
          <pc:docMk/>
          <pc:sldMk cId="3227012914" sldId="4705"/>
        </pc:sldMkLst>
        <pc:spChg chg="mod">
          <ac:chgData name="Katie Fleischer" userId="245d91a2-b874-4458-8cf1-313eb8d1d067" providerId="ADAL" clId="{5E27F24A-7C7C-41CF-8579-46055972F4A5}" dt="2025-02-19T16:46:26.124" v="6748" actId="27636"/>
          <ac:spMkLst>
            <pc:docMk/>
            <pc:sldMk cId="3227012914" sldId="4705"/>
            <ac:spMk id="2" creationId="{5C7DE66E-3581-B9AD-CAB2-7E2B7968103F}"/>
          </ac:spMkLst>
        </pc:spChg>
        <pc:spChg chg="del">
          <ac:chgData name="Katie Fleischer" userId="245d91a2-b874-4458-8cf1-313eb8d1d067" providerId="ADAL" clId="{5E27F24A-7C7C-41CF-8579-46055972F4A5}" dt="2025-02-19T16:45:49.505" v="6730" actId="478"/>
          <ac:spMkLst>
            <pc:docMk/>
            <pc:sldMk cId="3227012914" sldId="4705"/>
            <ac:spMk id="3" creationId="{E7F0D36B-809E-160F-E8A3-FD604C2F2CAB}"/>
          </ac:spMkLst>
        </pc:spChg>
        <pc:spChg chg="add mod">
          <ac:chgData name="Katie Fleischer" userId="245d91a2-b874-4458-8cf1-313eb8d1d067" providerId="ADAL" clId="{5E27F24A-7C7C-41CF-8579-46055972F4A5}" dt="2025-02-19T16:46:07.968" v="6732" actId="3626"/>
          <ac:spMkLst>
            <pc:docMk/>
            <pc:sldMk cId="3227012914" sldId="4705"/>
            <ac:spMk id="5" creationId="{7DF13513-49A5-BDBA-8B50-338891D556C6}"/>
          </ac:spMkLst>
        </pc:spChg>
        <pc:graphicFrameChg chg="mod modGraphic">
          <ac:chgData name="Katie Fleischer" userId="245d91a2-b874-4458-8cf1-313eb8d1d067" providerId="ADAL" clId="{5E27F24A-7C7C-41CF-8579-46055972F4A5}" dt="2025-02-19T16:44:19.161" v="6721"/>
          <ac:graphicFrameMkLst>
            <pc:docMk/>
            <pc:sldMk cId="3227012914" sldId="4705"/>
            <ac:graphicFrameMk id="7" creationId="{819DE12C-FF31-898D-02AC-1693186619F4}"/>
          </ac:graphicFrameMkLst>
        </pc:graphicFrameChg>
      </pc:sldChg>
      <pc:sldMasterChg chg="delSldLayout">
        <pc:chgData name="Katie Fleischer" userId="245d91a2-b874-4458-8cf1-313eb8d1d067" providerId="ADAL" clId="{5E27F24A-7C7C-41CF-8579-46055972F4A5}" dt="2025-02-10T15:29:08.633" v="1036" actId="47"/>
        <pc:sldMasterMkLst>
          <pc:docMk/>
          <pc:sldMasterMk cId="3922636308" sldId="2147483682"/>
        </pc:sldMasterMkLst>
        <pc:sldLayoutChg chg="del">
          <pc:chgData name="Katie Fleischer" userId="245d91a2-b874-4458-8cf1-313eb8d1d067" providerId="ADAL" clId="{5E27F24A-7C7C-41CF-8579-46055972F4A5}" dt="2025-02-10T15:29:08.633" v="1036" actId="47"/>
          <pc:sldLayoutMkLst>
            <pc:docMk/>
            <pc:sldMasterMk cId="3922636308" sldId="2147483682"/>
            <pc:sldLayoutMk cId="2072136189" sldId="2147483684"/>
          </pc:sldLayoutMkLst>
        </pc:sldLayoutChg>
      </pc:sldMasterChg>
    </pc:docChg>
  </pc:docChgLst>
  <pc:docChgLst>
    <pc:chgData name="Crickett Nicovich" userId="S::cnicovich@results.org::4f498316-647e-4832-ba2d-8060383379f3" providerId="AD" clId="Web-{D283E467-7FF5-DF4E-4141-2B60998E87DC}"/>
    <pc:docChg chg="modSld">
      <pc:chgData name="Crickett Nicovich" userId="S::cnicovich@results.org::4f498316-647e-4832-ba2d-8060383379f3" providerId="AD" clId="Web-{D283E467-7FF5-DF4E-4141-2B60998E87DC}" dt="2025-02-19T17:40:00.776" v="119" actId="20577"/>
      <pc:docMkLst>
        <pc:docMk/>
      </pc:docMkLst>
      <pc:sldChg chg="modSp">
        <pc:chgData name="Crickett Nicovich" userId="S::cnicovich@results.org::4f498316-647e-4832-ba2d-8060383379f3" providerId="AD" clId="Web-{D283E467-7FF5-DF4E-4141-2B60998E87DC}" dt="2025-02-19T16:11:25.786" v="36" actId="20577"/>
        <pc:sldMkLst>
          <pc:docMk/>
          <pc:sldMk cId="1553243499" sldId="4660"/>
        </pc:sldMkLst>
        <pc:spChg chg="mod">
          <ac:chgData name="Crickett Nicovich" userId="S::cnicovich@results.org::4f498316-647e-4832-ba2d-8060383379f3" providerId="AD" clId="Web-{D283E467-7FF5-DF4E-4141-2B60998E87DC}" dt="2025-02-19T16:11:25.786" v="36" actId="20577"/>
          <ac:spMkLst>
            <pc:docMk/>
            <pc:sldMk cId="1553243499" sldId="4660"/>
            <ac:spMk id="3" creationId="{5F9A95AC-D733-FB24-CFDE-14C6A2077412}"/>
          </ac:spMkLst>
        </pc:spChg>
      </pc:sldChg>
      <pc:sldChg chg="modSp">
        <pc:chgData name="Crickett Nicovich" userId="S::cnicovich@results.org::4f498316-647e-4832-ba2d-8060383379f3" providerId="AD" clId="Web-{D283E467-7FF5-DF4E-4141-2B60998E87DC}" dt="2025-02-19T17:39:32.714" v="68" actId="20577"/>
        <pc:sldMkLst>
          <pc:docMk/>
          <pc:sldMk cId="3398152973" sldId="4679"/>
        </pc:sldMkLst>
        <pc:spChg chg="mod">
          <ac:chgData name="Crickett Nicovich" userId="S::cnicovich@results.org::4f498316-647e-4832-ba2d-8060383379f3" providerId="AD" clId="Web-{D283E467-7FF5-DF4E-4141-2B60998E87DC}" dt="2025-02-19T17:39:32.714" v="68" actId="20577"/>
          <ac:spMkLst>
            <pc:docMk/>
            <pc:sldMk cId="3398152973" sldId="4679"/>
            <ac:spMk id="7" creationId="{2ED75141-2B23-48A5-06C1-B4FA8859E150}"/>
          </ac:spMkLst>
        </pc:spChg>
      </pc:sldChg>
      <pc:sldChg chg="modSp">
        <pc:chgData name="Crickett Nicovich" userId="S::cnicovich@results.org::4f498316-647e-4832-ba2d-8060383379f3" providerId="AD" clId="Web-{D283E467-7FF5-DF4E-4141-2B60998E87DC}" dt="2025-02-19T17:40:00.776" v="119" actId="20577"/>
        <pc:sldMkLst>
          <pc:docMk/>
          <pc:sldMk cId="1482187711" sldId="4680"/>
        </pc:sldMkLst>
        <pc:spChg chg="mod">
          <ac:chgData name="Crickett Nicovich" userId="S::cnicovich@results.org::4f498316-647e-4832-ba2d-8060383379f3" providerId="AD" clId="Web-{D283E467-7FF5-DF4E-4141-2B60998E87DC}" dt="2025-02-19T17:40:00.776" v="119" actId="20577"/>
          <ac:spMkLst>
            <pc:docMk/>
            <pc:sldMk cId="1482187711" sldId="4680"/>
            <ac:spMk id="3" creationId="{4C334C46-2507-DFE9-9C6D-D92D61FA5142}"/>
          </ac:spMkLst>
        </pc:spChg>
      </pc:sldChg>
    </pc:docChg>
  </pc:docChgLst>
  <pc:docChgLst>
    <pc:chgData name="Katie Fleischer" userId="S::kfleischer@results.org::245d91a2-b874-4458-8cf1-313eb8d1d067" providerId="AD" clId="Web-{6FB5E843-9389-3419-323F-B941EB93C126}"/>
    <pc:docChg chg="modSld">
      <pc:chgData name="Katie Fleischer" userId="S::kfleischer@results.org::245d91a2-b874-4458-8cf1-313eb8d1d067" providerId="AD" clId="Web-{6FB5E843-9389-3419-323F-B941EB93C126}" dt="2025-02-20T15:45:19.157" v="172"/>
      <pc:docMkLst>
        <pc:docMk/>
      </pc:docMkLst>
      <pc:sldChg chg="modSp">
        <pc:chgData name="Katie Fleischer" userId="S::kfleischer@results.org::245d91a2-b874-4458-8cf1-313eb8d1d067" providerId="AD" clId="Web-{6FB5E843-9389-3419-323F-B941EB93C126}" dt="2025-02-20T15:42:35.510" v="49"/>
        <pc:sldMkLst>
          <pc:docMk/>
          <pc:sldMk cId="1477243996" sldId="265"/>
        </pc:sldMkLst>
        <pc:spChg chg="mod">
          <ac:chgData name="Katie Fleischer" userId="S::kfleischer@results.org::245d91a2-b874-4458-8cf1-313eb8d1d067" providerId="AD" clId="Web-{6FB5E843-9389-3419-323F-B941EB93C126}" dt="2025-02-20T15:42:35.510" v="49"/>
          <ac:spMkLst>
            <pc:docMk/>
            <pc:sldMk cId="1477243996" sldId="265"/>
            <ac:spMk id="5" creationId="{0C338972-DF9C-A9B4-2ECD-D9A07E09AA06}"/>
          </ac:spMkLst>
        </pc:spChg>
      </pc:sldChg>
      <pc:sldChg chg="modSp">
        <pc:chgData name="Katie Fleischer" userId="S::kfleischer@results.org::245d91a2-b874-4458-8cf1-313eb8d1d067" providerId="AD" clId="Web-{6FB5E843-9389-3419-323F-B941EB93C126}" dt="2025-02-20T15:44:50.984" v="168"/>
        <pc:sldMkLst>
          <pc:docMk/>
          <pc:sldMk cId="3312607552" sldId="280"/>
        </pc:sldMkLst>
        <pc:picChg chg="mod">
          <ac:chgData name="Katie Fleischer" userId="S::kfleischer@results.org::245d91a2-b874-4458-8cf1-313eb8d1d067" providerId="AD" clId="Web-{6FB5E843-9389-3419-323F-B941EB93C126}" dt="2025-02-20T15:44:50.984" v="168"/>
          <ac:picMkLst>
            <pc:docMk/>
            <pc:sldMk cId="3312607552" sldId="280"/>
            <ac:picMk id="14" creationId="{7A741238-42FC-C03F-C8BD-A8F3AB917178}"/>
          </ac:picMkLst>
        </pc:picChg>
      </pc:sldChg>
      <pc:sldChg chg="modSp">
        <pc:chgData name="Katie Fleischer" userId="S::kfleischer@results.org::245d91a2-b874-4458-8cf1-313eb8d1d067" providerId="AD" clId="Web-{6FB5E843-9389-3419-323F-B941EB93C126}" dt="2025-02-20T15:43:04.199" v="58"/>
        <pc:sldMkLst>
          <pc:docMk/>
          <pc:sldMk cId="1770017480" sldId="314"/>
        </pc:sldMkLst>
        <pc:picChg chg="mod">
          <ac:chgData name="Katie Fleischer" userId="S::kfleischer@results.org::245d91a2-b874-4458-8cf1-313eb8d1d067" providerId="AD" clId="Web-{6FB5E843-9389-3419-323F-B941EB93C126}" dt="2025-02-20T15:42:48.183" v="52"/>
          <ac:picMkLst>
            <pc:docMk/>
            <pc:sldMk cId="1770017480" sldId="314"/>
            <ac:picMk id="1028" creationId="{48EE8C9A-FE3B-8D32-051D-50A2BCB56213}"/>
          </ac:picMkLst>
        </pc:picChg>
        <pc:picChg chg="mod">
          <ac:chgData name="Katie Fleischer" userId="S::kfleischer@results.org::245d91a2-b874-4458-8cf1-313eb8d1d067" providerId="AD" clId="Web-{6FB5E843-9389-3419-323F-B941EB93C126}" dt="2025-02-20T15:43:04.199" v="58"/>
          <ac:picMkLst>
            <pc:docMk/>
            <pc:sldMk cId="1770017480" sldId="314"/>
            <ac:picMk id="1030" creationId="{05260CA7-6642-E5AB-7D5D-209036987B0C}"/>
          </ac:picMkLst>
        </pc:picChg>
        <pc:picChg chg="mod">
          <ac:chgData name="Katie Fleischer" userId="S::kfleischer@results.org::245d91a2-b874-4458-8cf1-313eb8d1d067" providerId="AD" clId="Web-{6FB5E843-9389-3419-323F-B941EB93C126}" dt="2025-02-20T15:42:51.964" v="53"/>
          <ac:picMkLst>
            <pc:docMk/>
            <pc:sldMk cId="1770017480" sldId="314"/>
            <ac:picMk id="1032" creationId="{80D87C04-F908-CD19-622F-575846F6345D}"/>
          </ac:picMkLst>
        </pc:picChg>
        <pc:picChg chg="mod">
          <ac:chgData name="Katie Fleischer" userId="S::kfleischer@results.org::245d91a2-b874-4458-8cf1-313eb8d1d067" providerId="AD" clId="Web-{6FB5E843-9389-3419-323F-B941EB93C126}" dt="2025-02-20T15:43:00.245" v="57"/>
          <ac:picMkLst>
            <pc:docMk/>
            <pc:sldMk cId="1770017480" sldId="314"/>
            <ac:picMk id="1036" creationId="{4AF6BD5D-C023-82F9-C65B-3FF53F8C9425}"/>
          </ac:picMkLst>
        </pc:picChg>
      </pc:sldChg>
      <pc:sldChg chg="modSp">
        <pc:chgData name="Katie Fleischer" userId="S::kfleischer@results.org::245d91a2-b874-4458-8cf1-313eb8d1d067" providerId="AD" clId="Web-{6FB5E843-9389-3419-323F-B941EB93C126}" dt="2025-02-20T15:45:19.157" v="172"/>
        <pc:sldMkLst>
          <pc:docMk/>
          <pc:sldMk cId="1331591639" sldId="4630"/>
        </pc:sldMkLst>
        <pc:picChg chg="mod">
          <ac:chgData name="Katie Fleischer" userId="S::kfleischer@results.org::245d91a2-b874-4458-8cf1-313eb8d1d067" providerId="AD" clId="Web-{6FB5E843-9389-3419-323F-B941EB93C126}" dt="2025-02-20T15:45:19.157" v="172"/>
          <ac:picMkLst>
            <pc:docMk/>
            <pc:sldMk cId="1331591639" sldId="4630"/>
            <ac:picMk id="5" creationId="{8995BFD3-B974-ADCE-CA65-791D90E6C298}"/>
          </ac:picMkLst>
        </pc:picChg>
      </pc:sldChg>
      <pc:sldChg chg="modSp">
        <pc:chgData name="Katie Fleischer" userId="S::kfleischer@results.org::245d91a2-b874-4458-8cf1-313eb8d1d067" providerId="AD" clId="Web-{6FB5E843-9389-3419-323F-B941EB93C126}" dt="2025-02-20T15:44:30.843" v="166"/>
        <pc:sldMkLst>
          <pc:docMk/>
          <pc:sldMk cId="3287597596" sldId="4656"/>
        </pc:sldMkLst>
        <pc:graphicFrameChg chg="mod">
          <ac:chgData name="Katie Fleischer" userId="S::kfleischer@results.org::245d91a2-b874-4458-8cf1-313eb8d1d067" providerId="AD" clId="Web-{6FB5E843-9389-3419-323F-B941EB93C126}" dt="2025-02-20T15:44:30.843" v="166"/>
          <ac:graphicFrameMkLst>
            <pc:docMk/>
            <pc:sldMk cId="3287597596" sldId="4656"/>
            <ac:graphicFrameMk id="6" creationId="{515D3D50-62EB-8198-9E7E-285CBA7F1343}"/>
          </ac:graphicFrameMkLst>
        </pc:graphicFrameChg>
      </pc:sldChg>
      <pc:sldChg chg="modSp">
        <pc:chgData name="Katie Fleischer" userId="S::kfleischer@results.org::245d91a2-b874-4458-8cf1-313eb8d1d067" providerId="AD" clId="Web-{6FB5E843-9389-3419-323F-B941EB93C126}" dt="2025-02-20T15:42:40.323" v="51"/>
        <pc:sldMkLst>
          <pc:docMk/>
          <pc:sldMk cId="919096654" sldId="4684"/>
        </pc:sldMkLst>
        <pc:picChg chg="mod">
          <ac:chgData name="Katie Fleischer" userId="S::kfleischer@results.org::245d91a2-b874-4458-8cf1-313eb8d1d067" providerId="AD" clId="Web-{6FB5E843-9389-3419-323F-B941EB93C126}" dt="2025-02-20T15:42:40.323" v="51"/>
          <ac:picMkLst>
            <pc:docMk/>
            <pc:sldMk cId="919096654" sldId="4684"/>
            <ac:picMk id="2050" creationId="{B2272DA0-3E96-8D46-6809-FE35CBACB126}"/>
          </ac:picMkLst>
        </pc:picChg>
      </pc:sldChg>
      <pc:sldChg chg="modSp">
        <pc:chgData name="Katie Fleischer" userId="S::kfleischer@results.org::245d91a2-b874-4458-8cf1-313eb8d1d067" providerId="AD" clId="Web-{6FB5E843-9389-3419-323F-B941EB93C126}" dt="2025-02-20T15:45:00.766" v="170"/>
        <pc:sldMkLst>
          <pc:docMk/>
          <pc:sldMk cId="1457882239" sldId="4693"/>
        </pc:sldMkLst>
        <pc:picChg chg="mod">
          <ac:chgData name="Katie Fleischer" userId="S::kfleischer@results.org::245d91a2-b874-4458-8cf1-313eb8d1d067" providerId="AD" clId="Web-{6FB5E843-9389-3419-323F-B941EB93C126}" dt="2025-02-20T15:44:57.875" v="169"/>
          <ac:picMkLst>
            <pc:docMk/>
            <pc:sldMk cId="1457882239" sldId="4693"/>
            <ac:picMk id="8" creationId="{F5DF65EC-964E-F67E-FB0D-1A739BABBAB1}"/>
          </ac:picMkLst>
        </pc:picChg>
        <pc:picChg chg="mod">
          <ac:chgData name="Katie Fleischer" userId="S::kfleischer@results.org::245d91a2-b874-4458-8cf1-313eb8d1d067" providerId="AD" clId="Web-{6FB5E843-9389-3419-323F-B941EB93C126}" dt="2025-02-20T15:45:00.766" v="170"/>
          <ac:picMkLst>
            <pc:docMk/>
            <pc:sldMk cId="1457882239" sldId="4693"/>
            <ac:picMk id="11" creationId="{EC1BD900-7F2D-5A13-8294-AC03D6A244B9}"/>
          </ac:picMkLst>
        </pc:picChg>
      </pc:sldChg>
      <pc:sldChg chg="modSp">
        <pc:chgData name="Katie Fleischer" userId="S::kfleischer@results.org::245d91a2-b874-4458-8cf1-313eb8d1d067" providerId="AD" clId="Web-{6FB5E843-9389-3419-323F-B941EB93C126}" dt="2025-02-20T15:40:45.194" v="7"/>
        <pc:sldMkLst>
          <pc:docMk/>
          <pc:sldMk cId="1536021828" sldId="4700"/>
        </pc:sldMkLst>
        <pc:graphicFrameChg chg="mod">
          <ac:chgData name="Katie Fleischer" userId="S::kfleischer@results.org::245d91a2-b874-4458-8cf1-313eb8d1d067" providerId="AD" clId="Web-{6FB5E843-9389-3419-323F-B941EB93C126}" dt="2025-02-20T15:40:45.194" v="7"/>
          <ac:graphicFrameMkLst>
            <pc:docMk/>
            <pc:sldMk cId="1536021828" sldId="4700"/>
            <ac:graphicFrameMk id="7" creationId="{2DCEBD0C-BC94-9BAB-7B4D-B9A1CEC12118}"/>
          </ac:graphicFrameMkLst>
        </pc:graphicFrameChg>
      </pc:sldChg>
      <pc:sldChg chg="modSp">
        <pc:chgData name="Katie Fleischer" userId="S::kfleischer@results.org::245d91a2-b874-4458-8cf1-313eb8d1d067" providerId="AD" clId="Web-{6FB5E843-9389-3419-323F-B941EB93C126}" dt="2025-02-20T15:41:01.491" v="10"/>
        <pc:sldMkLst>
          <pc:docMk/>
          <pc:sldMk cId="100818560" sldId="4701"/>
        </pc:sldMkLst>
        <pc:graphicFrameChg chg="mod">
          <ac:chgData name="Katie Fleischer" userId="S::kfleischer@results.org::245d91a2-b874-4458-8cf1-313eb8d1d067" providerId="AD" clId="Web-{6FB5E843-9389-3419-323F-B941EB93C126}" dt="2025-02-20T15:41:01.491" v="10"/>
          <ac:graphicFrameMkLst>
            <pc:docMk/>
            <pc:sldMk cId="100818560" sldId="4701"/>
            <ac:graphicFrameMk id="7" creationId="{1CF71EEB-D176-0624-2606-3D441959B3A1}"/>
          </ac:graphicFrameMkLst>
        </pc:graphicFrameChg>
      </pc:sldChg>
      <pc:sldChg chg="modSp">
        <pc:chgData name="Katie Fleischer" userId="S::kfleischer@results.org::245d91a2-b874-4458-8cf1-313eb8d1d067" providerId="AD" clId="Web-{6FB5E843-9389-3419-323F-B941EB93C126}" dt="2025-02-20T15:41:27.273" v="19"/>
        <pc:sldMkLst>
          <pc:docMk/>
          <pc:sldMk cId="2542840538" sldId="4702"/>
        </pc:sldMkLst>
        <pc:graphicFrameChg chg="mod">
          <ac:chgData name="Katie Fleischer" userId="S::kfleischer@results.org::245d91a2-b874-4458-8cf1-313eb8d1d067" providerId="AD" clId="Web-{6FB5E843-9389-3419-323F-B941EB93C126}" dt="2025-02-20T15:41:27.273" v="19"/>
          <ac:graphicFrameMkLst>
            <pc:docMk/>
            <pc:sldMk cId="2542840538" sldId="4702"/>
            <ac:graphicFrameMk id="7" creationId="{00E852BF-2B44-6D07-6925-7FDB4EB71FDA}"/>
          </ac:graphicFrameMkLst>
        </pc:graphicFrameChg>
      </pc:sldChg>
      <pc:sldChg chg="modSp">
        <pc:chgData name="Katie Fleischer" userId="S::kfleischer@results.org::245d91a2-b874-4458-8cf1-313eb8d1d067" providerId="AD" clId="Web-{6FB5E843-9389-3419-323F-B941EB93C126}" dt="2025-02-20T15:41:47.946" v="24"/>
        <pc:sldMkLst>
          <pc:docMk/>
          <pc:sldMk cId="3227012914" sldId="4705"/>
        </pc:sldMkLst>
        <pc:graphicFrameChg chg="mod">
          <ac:chgData name="Katie Fleischer" userId="S::kfleischer@results.org::245d91a2-b874-4458-8cf1-313eb8d1d067" providerId="AD" clId="Web-{6FB5E843-9389-3419-323F-B941EB93C126}" dt="2025-02-20T15:41:47.946" v="24"/>
          <ac:graphicFrameMkLst>
            <pc:docMk/>
            <pc:sldMk cId="3227012914" sldId="4705"/>
            <ac:graphicFrameMk id="7" creationId="{819DE12C-FF31-898D-02AC-1693186619F4}"/>
          </ac:graphicFrameMkLst>
        </pc:graphicFrameChg>
      </pc:sldChg>
    </pc:docChg>
  </pc:docChgLst>
  <pc:docChgLst>
    <pc:chgData name="Jos Linn" userId="55fbf92f-147f-4c15-a351-ac42045ce5c1" providerId="ADAL" clId="{8341BB34-B56E-4E54-BB60-4A83329043A2}"/>
    <pc:docChg chg="addSld modSld sldOrd">
      <pc:chgData name="Jos Linn" userId="55fbf92f-147f-4c15-a351-ac42045ce5c1" providerId="ADAL" clId="{8341BB34-B56E-4E54-BB60-4A83329043A2}" dt="2025-01-31T20:34:22.013" v="808"/>
      <pc:docMkLst>
        <pc:docMk/>
      </pc:docMkLst>
      <pc:sldChg chg="ord">
        <pc:chgData name="Jos Linn" userId="55fbf92f-147f-4c15-a351-ac42045ce5c1" providerId="ADAL" clId="{8341BB34-B56E-4E54-BB60-4A83329043A2}" dt="2025-01-31T20:34:22.013" v="808"/>
        <pc:sldMkLst>
          <pc:docMk/>
          <pc:sldMk cId="3487921424" sldId="1957"/>
        </pc:sldMkLst>
      </pc:sldChg>
      <pc:sldChg chg="modSp mod">
        <pc:chgData name="Jos Linn" userId="55fbf92f-147f-4c15-a351-ac42045ce5c1" providerId="ADAL" clId="{8341BB34-B56E-4E54-BB60-4A83329043A2}" dt="2025-01-31T20:09:15.279" v="2" actId="113"/>
        <pc:sldMkLst>
          <pc:docMk/>
          <pc:sldMk cId="283515252" sldId="4670"/>
        </pc:sldMkLst>
      </pc:sldChg>
      <pc:sldChg chg="modSp add mod">
        <pc:chgData name="Jos Linn" userId="55fbf92f-147f-4c15-a351-ac42045ce5c1" providerId="ADAL" clId="{8341BB34-B56E-4E54-BB60-4A83329043A2}" dt="2025-01-31T20:19:04.746" v="806" actId="404"/>
        <pc:sldMkLst>
          <pc:docMk/>
          <pc:sldMk cId="2821765122" sldId="4671"/>
        </pc:sldMkLst>
      </pc:sldChg>
    </pc:docChg>
  </pc:docChgLst>
</pc:chgInfo>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_125C_5B8DD544.xlsx"/></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_125D_6025E80.xlsx"/></Relationships>
</file>

<file path=ppt/charts/_rels/chartEx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Microsoft_Excel_Worksheet_125E_9790AADA.xlsx"/></Relationships>
</file>

<file path=ppt/charts/_rels/chartEx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Microsoft_Excel_Worksheet_1261_C0584F32.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cx:f>
        <cx:lvl ptCount="4">
          <cx:pt idx="0">Individual Income Tax</cx:pt>
          <cx:pt idx="1">Corporate Income Tax</cx:pt>
          <cx:pt idx="2">Payroll Taxes</cx:pt>
          <cx:pt idx="3">Other</cx:pt>
        </cx:lvl>
      </cx:strDim>
      <cx:numDim type="size">
        <cx:f>Sheet1!$B$2:$B$5</cx:f>
        <cx:lvl ptCount="4" formatCode="General">
          <cx:pt idx="0">0.52000000000000002</cx:pt>
          <cx:pt idx="1">0.080000000000000002</cx:pt>
          <cx:pt idx="2">0.34999999999999998</cx:pt>
          <cx:pt idx="3">0.050000000000000003</cx:pt>
        </cx:lvl>
      </cx:numDim>
    </cx:data>
  </cx:chartData>
  <cx:chart>
    <cx:plotArea>
      <cx:plotAreaRegion>
        <cx:series layoutId="sunburst" uniqueId="{99088642-AA7C-47EB-8CF3-5D630BB6F4B9}">
          <cx:tx>
            <cx:txData>
              <cx:f>Sheet1!$B$1</cx:f>
              <cx:v>Column1</cx:v>
            </cx:txData>
          </cx:tx>
          <cx:dataLabels>
            <cx:numFmt formatCode="0%" sourceLinked="0"/>
            <cx:txPr>
              <a:bodyPr spcFirstLastPara="1" vertOverflow="ellipsis" horzOverflow="overflow" wrap="square" lIns="0" tIns="0" rIns="0" bIns="0" anchor="ctr" anchorCtr="1"/>
              <a:lstStyle/>
              <a:p>
                <a:pPr algn="ctr" rtl="0">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endParaRPr>
              </a:p>
            </cx:txPr>
            <cx:visibility seriesName="0" categoryName="0" value="1"/>
            <cx:separator>, </cx:separator>
          </cx:dataLabels>
          <cx:dataId val="0"/>
        </cx:series>
      </cx:plotAreaRegion>
    </cx:plotArea>
    <cx:legend pos="b" align="ctr" overlay="0">
      <cx:txPr>
        <a:bodyPr spcFirstLastPara="1" vertOverflow="ellipsis" horzOverflow="overflow" wrap="square" lIns="0" tIns="0" rIns="0" bIns="0" anchor="ctr" anchorCtr="1"/>
        <a:lstStyle/>
        <a:p>
          <a:pPr algn="ctr" rtl="0">
            <a:defRPr sz="16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endParaRPr>
        </a:p>
      </cx:txPr>
    </cx:legend>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cx:f>
        <cx:lvl ptCount="4">
          <cx:pt idx="0">Mandatory</cx:pt>
          <cx:pt idx="1">Discretionary</cx:pt>
          <cx:pt idx="2">Net Interest</cx:pt>
        </cx:lvl>
      </cx:strDim>
      <cx:numDim type="size">
        <cx:f>Sheet1!$B$2:$B$5</cx:f>
        <cx:lvl ptCount="4" formatCode="0%">
          <cx:pt idx="0">0.58999999999999997</cx:pt>
          <cx:pt idx="1">0.26000000000000001</cx:pt>
          <cx:pt idx="2">0.14999999999999999</cx:pt>
        </cx:lvl>
      </cx:numDim>
    </cx:data>
  </cx:chartData>
  <cx:chart>
    <cx:plotArea>
      <cx:plotAreaRegion>
        <cx:series layoutId="sunburst" uniqueId="{99088642-AA7C-47EB-8CF3-5D630BB6F4B9}">
          <cx:tx>
            <cx:txData>
              <cx:f>Sheet1!$B$1</cx:f>
              <cx:v>Column1</cx:v>
            </cx:txData>
          </cx:tx>
          <cx:dataLabels>
            <cx:numFmt formatCode="0%" sourceLinked="0"/>
            <cx:txPr>
              <a:bodyPr spcFirstLastPara="1" vertOverflow="ellipsis" horzOverflow="overflow" wrap="square" lIns="0" tIns="0" rIns="0" bIns="0" anchor="ctr" anchorCtr="1"/>
              <a:lstStyle/>
              <a:p>
                <a:pPr algn="ctr" rtl="0">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endParaRPr>
              </a:p>
            </cx:txPr>
            <cx:visibility seriesName="0" categoryName="0" value="1"/>
            <cx:separator>, </cx:separator>
          </cx:dataLabels>
          <cx:dataId val="0"/>
        </cx:series>
      </cx:plotAreaRegion>
    </cx:plotArea>
    <cx:legend pos="b" align="ctr" overlay="0">
      <cx:txPr>
        <a:bodyPr spcFirstLastPara="1" vertOverflow="ellipsis" horzOverflow="overflow" wrap="square" lIns="0" tIns="0" rIns="0" bIns="0" anchor="ctr" anchorCtr="1"/>
        <a:lstStyle/>
        <a:p>
          <a:pPr algn="ctr" rtl="0">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sz="18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endParaRPr>
        </a:p>
      </cx:txPr>
    </cx:legend>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cx:f>
        <cx:lvl ptCount="4">
          <cx:pt idx="0">Defense</cx:pt>
          <cx:pt idx="1">Non-defense</cx:pt>
        </cx:lvl>
      </cx:strDim>
      <cx:numDim type="size">
        <cx:f>Sheet1!$B$2:$B$5</cx:f>
        <cx:lvl ptCount="4" formatCode="0%">
          <cx:pt idx="0">0.48999999999999999</cx:pt>
          <cx:pt idx="1">0.51000000000000001</cx:pt>
        </cx:lvl>
      </cx:numDim>
    </cx:data>
  </cx:chartData>
  <cx:chart>
    <cx:plotArea>
      <cx:plotAreaRegion>
        <cx:series layoutId="sunburst" uniqueId="{99088642-AA7C-47EB-8CF3-5D630BB6F4B9}">
          <cx:tx>
            <cx:txData>
              <cx:f>Sheet1!$B$1</cx:f>
              <cx:v>Column1</cx:v>
            </cx:txData>
          </cx:tx>
          <cx:dataLabels>
            <cx:numFmt formatCode="0%" sourceLinked="0"/>
            <cx:txPr>
              <a:bodyPr spcFirstLastPara="1" vertOverflow="ellipsis" horzOverflow="overflow" wrap="square" lIns="0" tIns="0" rIns="0" bIns="0" anchor="ctr" anchorCtr="1"/>
              <a:lstStyle/>
              <a:p>
                <a:pPr algn="ctr" rtl="0">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endParaRPr>
              </a:p>
            </cx:txPr>
            <cx:visibility seriesName="0" categoryName="0" value="1"/>
            <cx:separator>, </cx:separator>
          </cx:dataLabels>
          <cx:dataId val="0"/>
        </cx:series>
      </cx:plotAreaRegion>
    </cx:plotArea>
    <cx:legend pos="b" align="ctr" overlay="0">
      <cx:txPr>
        <a:bodyPr spcFirstLastPara="1" vertOverflow="ellipsis" horzOverflow="overflow" wrap="square" lIns="0" tIns="0" rIns="0" bIns="0" anchor="ctr" anchorCtr="1"/>
        <a:lstStyle/>
        <a:p>
          <a:pPr algn="ctr" rtl="0">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sz="18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endParaRPr>
        </a:p>
      </cx:txPr>
    </cx:legend>
  </cx:chart>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Sheet1!$A$2:$A$10</cx:f>
        <cx:lvl ptCount="9">
          <cx:pt idx="0">International Affairs</cx:pt>
          <cx:pt idx="1">Transportation, Energy, Agriculture</cx:pt>
          <cx:pt idx="2">Education, Job Training</cx:pt>
          <cx:pt idx="3">Public Health, Medical Research</cx:pt>
          <cx:pt idx="4">Veterans' health</cx:pt>
          <cx:pt idx="5">Justice, General Government</cx:pt>
          <cx:pt idx="6">Economic Security, Social Services</cx:pt>
          <cx:pt idx="7">Environment, Conservation</cx:pt>
          <cx:pt idx="8">Science, Space</cx:pt>
        </cx:lvl>
      </cx:strDim>
      <cx:numDim type="size">
        <cx:f>Sheet1!$B$2:$B$10</cx:f>
        <cx:lvl ptCount="9" formatCode="0%">
          <cx:pt idx="0">0.080000000000000002</cx:pt>
          <cx:pt idx="1">0.12</cx:pt>
          <cx:pt idx="2">0.12</cx:pt>
          <cx:pt idx="3">0.12</cx:pt>
          <cx:pt idx="4">0.16</cx:pt>
          <cx:pt idx="5">0.14999999999999999</cx:pt>
          <cx:pt idx="6">0.16</cx:pt>
          <cx:pt idx="7">0.050000000000000003</cx:pt>
          <cx:pt idx="8">0.050000000000000003</cx:pt>
        </cx:lvl>
      </cx:numDim>
    </cx:data>
  </cx:chartData>
  <cx:chart>
    <cx:plotArea>
      <cx:plotAreaRegion>
        <cx:series layoutId="sunburst" uniqueId="{99088642-AA7C-47EB-8CF3-5D630BB6F4B9}">
          <cx:tx>
            <cx:txData>
              <cx:f>Sheet1!$B$1</cx:f>
              <cx:v>Column1</cx:v>
            </cx:txData>
          </cx:tx>
          <cx:dataPt idx="6">
            <cx:spPr>
              <a:solidFill>
                <a:srgbClr val="0070C0"/>
              </a:solidFill>
            </cx:spPr>
          </cx:dataPt>
          <cx:dataPt idx="8">
            <cx:spPr>
              <a:solidFill>
                <a:srgbClr val="56AB46">
                  <a:lumMod val="75000"/>
                </a:srgbClr>
              </a:solidFill>
            </cx:spPr>
          </cx:dataPt>
          <cx:dataLabels>
            <cx:numFmt formatCode="0%" sourceLinked="0"/>
            <cx:txPr>
              <a:bodyPr spcFirstLastPara="1" vertOverflow="ellipsis" horzOverflow="overflow" wrap="square" lIns="0" tIns="0" rIns="0" bIns="0" anchor="ctr" anchorCtr="1"/>
              <a:lstStyle/>
              <a:p>
                <a:pPr algn="ctr" rtl="0">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sz="18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endParaRPr>
              </a:p>
            </cx:txPr>
            <cx:visibility seriesName="0" categoryName="0" value="1"/>
            <cx:separator>, </cx:separator>
          </cx:dataLabels>
          <cx:dataId val="0"/>
        </cx:series>
      </cx:plotAreaRegion>
    </cx:plotArea>
    <cx:legend pos="l" align="ctr" overlay="1">
      <cx:txPr>
        <a:bodyPr spcFirstLastPara="1" vertOverflow="ellipsis" horzOverflow="overflow" wrap="square" lIns="0" tIns="0" rIns="0" bIns="0" anchor="ctr" anchorCtr="1"/>
        <a:lstStyle/>
        <a:p>
          <a:pPr algn="ctr" rtl="0">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sz="14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26610F-83DF-79F9-33F8-46A2BEFDD1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sz="1100">
              <a:latin typeface="Open Sans" pitchFamily="2" charset="0"/>
              <a:ea typeface="Open Sans" pitchFamily="2" charset="0"/>
              <a:cs typeface="Open Sans" pitchFamily="2" charset="0"/>
            </a:endParaRPr>
          </a:p>
        </p:txBody>
      </p:sp>
      <p:sp>
        <p:nvSpPr>
          <p:cNvPr id="3" name="Date Placeholder 2">
            <a:extLst>
              <a:ext uri="{FF2B5EF4-FFF2-40B4-BE49-F238E27FC236}">
                <a16:creationId xmlns:a16="http://schemas.microsoft.com/office/drawing/2014/main" id="{45DFA258-7F9E-BE1E-1118-E87B800D000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701EB9-D398-4211-83C1-954D64E76C65}" type="datetimeFigureOut">
              <a:rPr lang="en-US" sz="1100" smtClean="0">
                <a:latin typeface="Open Sans" pitchFamily="2" charset="0"/>
                <a:ea typeface="Open Sans" pitchFamily="2" charset="0"/>
                <a:cs typeface="Open Sans" pitchFamily="2" charset="0"/>
              </a:rPr>
              <a:t>2/20/2025</a:t>
            </a:fld>
            <a:endParaRPr lang="en-US" sz="1100">
              <a:latin typeface="Open Sans" pitchFamily="2" charset="0"/>
              <a:ea typeface="Open Sans" pitchFamily="2" charset="0"/>
              <a:cs typeface="Open Sans" pitchFamily="2" charset="0"/>
            </a:endParaRPr>
          </a:p>
        </p:txBody>
      </p:sp>
      <p:sp>
        <p:nvSpPr>
          <p:cNvPr id="4" name="Footer Placeholder 3">
            <a:extLst>
              <a:ext uri="{FF2B5EF4-FFF2-40B4-BE49-F238E27FC236}">
                <a16:creationId xmlns:a16="http://schemas.microsoft.com/office/drawing/2014/main" id="{8E3DC261-2270-4A5F-EBF0-2DC5765E80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sz="1100">
              <a:latin typeface="Open Sans" pitchFamily="2" charset="0"/>
              <a:ea typeface="Open Sans" pitchFamily="2" charset="0"/>
              <a:cs typeface="Open Sans" pitchFamily="2" charset="0"/>
            </a:endParaRPr>
          </a:p>
        </p:txBody>
      </p:sp>
      <p:sp>
        <p:nvSpPr>
          <p:cNvPr id="5" name="Slide Number Placeholder 4">
            <a:extLst>
              <a:ext uri="{FF2B5EF4-FFF2-40B4-BE49-F238E27FC236}">
                <a16:creationId xmlns:a16="http://schemas.microsoft.com/office/drawing/2014/main" id="{D5F231E1-DD42-1C9F-769D-32AA00489A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A56921-9A57-45F4-918A-4251053F4824}" type="slidenum">
              <a:rPr lang="en-US" sz="1100" smtClean="0">
                <a:latin typeface="Open Sans" pitchFamily="2" charset="0"/>
                <a:ea typeface="Open Sans" pitchFamily="2" charset="0"/>
                <a:cs typeface="Open Sans" pitchFamily="2" charset="0"/>
              </a:rPr>
              <a:t>‹#›</a:t>
            </a:fld>
            <a:endParaRPr lang="en-US" sz="1100">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232599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100">
                <a:latin typeface="Open Sans" pitchFamily="2" charset="0"/>
                <a:ea typeface="Open Sans" pitchFamily="2" charset="0"/>
                <a:cs typeface="Open Sans"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100">
                <a:latin typeface="Open Sans" pitchFamily="2" charset="0"/>
                <a:ea typeface="Open Sans" pitchFamily="2" charset="0"/>
                <a:cs typeface="Open Sans" pitchFamily="2" charset="0"/>
              </a:defRPr>
            </a:lvl1pPr>
          </a:lstStyle>
          <a:p>
            <a:fld id="{36BD4AF3-D86E-456E-B40B-702753F85C4E}" type="datetimeFigureOut">
              <a:rPr lang="en-US" smtClean="0"/>
              <a:pPr/>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100">
                <a:latin typeface="Open Sans" pitchFamily="2" charset="0"/>
                <a:ea typeface="Open Sans" pitchFamily="2" charset="0"/>
                <a:cs typeface="Open Sans"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100">
                <a:latin typeface="Open Sans" pitchFamily="2" charset="0"/>
                <a:ea typeface="Open Sans" pitchFamily="2" charset="0"/>
                <a:cs typeface="Open Sans" pitchFamily="2" charset="0"/>
              </a:defRPr>
            </a:lvl1pPr>
          </a:lstStyle>
          <a:p>
            <a:fld id="{E1A05357-FEDC-42A6-A9AA-A177021FF7C8}" type="slidenum">
              <a:rPr lang="en-US" smtClean="0"/>
              <a:pPr/>
              <a:t>‹#›</a:t>
            </a:fld>
            <a:endParaRPr lang="en-US"/>
          </a:p>
        </p:txBody>
      </p:sp>
    </p:spTree>
    <p:extLst>
      <p:ext uri="{BB962C8B-B14F-4D97-AF65-F5344CB8AC3E}">
        <p14:creationId xmlns:p14="http://schemas.microsoft.com/office/powerpoint/2010/main" val="3262573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pitchFamily="2" charset="0"/>
        <a:ea typeface="Open Sans" pitchFamily="2" charset="0"/>
        <a:cs typeface="Open Sans" pitchFamily="2" charset="0"/>
      </a:defRPr>
    </a:lvl1pPr>
    <a:lvl2pPr marL="457200" algn="l" defTabSz="914400" rtl="0" eaLnBrk="1" latinLnBrk="0" hangingPunct="1">
      <a:defRPr sz="1200" kern="1200">
        <a:solidFill>
          <a:schemeClr val="tx1"/>
        </a:solidFill>
        <a:latin typeface="Open Sans" pitchFamily="2" charset="0"/>
        <a:ea typeface="Open Sans" pitchFamily="2" charset="0"/>
        <a:cs typeface="Open Sans" pitchFamily="2" charset="0"/>
      </a:defRPr>
    </a:lvl2pPr>
    <a:lvl3pPr marL="914400" algn="l" defTabSz="914400" rtl="0" eaLnBrk="1" latinLnBrk="0" hangingPunct="1">
      <a:defRPr sz="1200" kern="1200">
        <a:solidFill>
          <a:schemeClr val="tx1"/>
        </a:solidFill>
        <a:latin typeface="Open Sans" pitchFamily="2" charset="0"/>
        <a:ea typeface="Open Sans" pitchFamily="2" charset="0"/>
        <a:cs typeface="Open Sans" pitchFamily="2" charset="0"/>
      </a:defRPr>
    </a:lvl3pPr>
    <a:lvl4pPr marL="1371600" algn="l" defTabSz="914400" rtl="0" eaLnBrk="1" latinLnBrk="0" hangingPunct="1">
      <a:defRPr sz="1200" kern="1200">
        <a:solidFill>
          <a:schemeClr val="tx1"/>
        </a:solidFill>
        <a:latin typeface="Open Sans" pitchFamily="2" charset="0"/>
        <a:ea typeface="Open Sans" pitchFamily="2" charset="0"/>
        <a:cs typeface="Open Sans" pitchFamily="2" charset="0"/>
      </a:defRPr>
    </a:lvl4pPr>
    <a:lvl5pPr marL="1828800" algn="l" defTabSz="914400" rtl="0" eaLnBrk="1" latinLnBrk="0" hangingPunct="1">
      <a:defRPr sz="1200" kern="1200">
        <a:solidFill>
          <a:schemeClr val="tx1"/>
        </a:solidFill>
        <a:latin typeface="Open Sans" pitchFamily="2" charset="0"/>
        <a:ea typeface="Open Sans" pitchFamily="2" charset="0"/>
        <a:cs typeface="Open Sans"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Article_One_of_the_United_States_Constitution#Section_9:_Limits_on_Congress"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en.wikipedia.org/wiki/Line-item_veto" TargetMode="External"/><Relationship Id="rId5" Type="http://schemas.openxmlformats.org/officeDocument/2006/relationships/hyperlink" Target="https://en.wikipedia.org/wiki/Appropriations_bill_(United_States)#cite_note-CRSappropsIntro-2" TargetMode="External"/><Relationship Id="rId4" Type="http://schemas.openxmlformats.org/officeDocument/2006/relationships/hyperlink" Target="https://en.wikipedia.org/wiki/United_States_Constitutio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Updated AO slide (2/22)</a:t>
            </a:r>
          </a:p>
        </p:txBody>
      </p:sp>
      <p:sp>
        <p:nvSpPr>
          <p:cNvPr id="4" name="Slide Number Placeholder 3"/>
          <p:cNvSpPr>
            <a:spLocks noGrp="1"/>
          </p:cNvSpPr>
          <p:nvPr>
            <p:ph type="sldNum" sz="quarter" idx="5"/>
          </p:nvPr>
        </p:nvSpPr>
        <p:spPr/>
        <p:txBody>
          <a:bodyPr/>
          <a:lstStyle/>
          <a:p>
            <a:fld id="{E1A05357-FEDC-42A6-A9AA-A177021FF7C8}" type="slidenum">
              <a:rPr lang="en-US" smtClean="0"/>
              <a:pPr/>
              <a:t>2</a:t>
            </a:fld>
            <a:endParaRPr lang="en-US"/>
          </a:p>
        </p:txBody>
      </p:sp>
    </p:spTree>
    <p:extLst>
      <p:ext uri="{BB962C8B-B14F-4D97-AF65-F5344CB8AC3E}">
        <p14:creationId xmlns:p14="http://schemas.microsoft.com/office/powerpoint/2010/main" val="1978629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A05357-FEDC-42A6-A9AA-A177021FF7C8}" type="slidenum">
              <a:rPr lang="en-US" smtClean="0"/>
              <a:pPr/>
              <a:t>3</a:t>
            </a:fld>
            <a:endParaRPr lang="en-US"/>
          </a:p>
        </p:txBody>
      </p:sp>
    </p:spTree>
    <p:extLst>
      <p:ext uri="{BB962C8B-B14F-4D97-AF65-F5344CB8AC3E}">
        <p14:creationId xmlns:p14="http://schemas.microsoft.com/office/powerpoint/2010/main" val="637774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645AD"/>
                </a:solidFill>
                <a:effectLst/>
                <a:latin typeface="Arial" panose="020B0604020202020204" pitchFamily="34" charset="0"/>
                <a:hlinkClick r:id="rId3" tooltip="Article One of the United States Constitution"/>
              </a:rPr>
              <a:t>Article I, section 9, clause 7</a:t>
            </a:r>
            <a:r>
              <a:rPr lang="en-US" b="0" i="0">
                <a:solidFill>
                  <a:srgbClr val="202122"/>
                </a:solidFill>
                <a:effectLst/>
                <a:latin typeface="Arial" panose="020B0604020202020204" pitchFamily="34" charset="0"/>
              </a:rPr>
              <a:t> of the </a:t>
            </a:r>
            <a:r>
              <a:rPr lang="en-US" b="0" i="0" u="none" strike="noStrike">
                <a:solidFill>
                  <a:srgbClr val="0645AD"/>
                </a:solidFill>
                <a:effectLst/>
                <a:latin typeface="Arial" panose="020B0604020202020204" pitchFamily="34" charset="0"/>
                <a:hlinkClick r:id="rId4" tooltip="United States Constitution"/>
              </a:rPr>
              <a:t>U.S. Constitution</a:t>
            </a:r>
            <a:r>
              <a:rPr lang="en-US" b="0" i="0">
                <a:solidFill>
                  <a:srgbClr val="202122"/>
                </a:solidFill>
                <a:effectLst/>
                <a:latin typeface="Arial" panose="020B0604020202020204" pitchFamily="34" charset="0"/>
              </a:rPr>
              <a:t> states that "No money shall be drawn from the Treasury, but in Consequence of Appropriations made by Law..." This is what gives Congress the power to make these appropriations. The President, however, still has the power to veto appropriations bills.</a:t>
            </a:r>
            <a:r>
              <a:rPr lang="en-US" b="0" i="0" u="none" strike="noStrike" baseline="30000">
                <a:solidFill>
                  <a:srgbClr val="0645AD"/>
                </a:solidFill>
                <a:effectLst/>
                <a:latin typeface="Arial" panose="020B0604020202020204" pitchFamily="34" charset="0"/>
                <a:hlinkClick r:id="rId5"/>
              </a:rPr>
              <a:t>[2]</a:t>
            </a:r>
            <a:r>
              <a:rPr lang="en-US" b="0" i="0">
                <a:solidFill>
                  <a:srgbClr val="202122"/>
                </a:solidFill>
                <a:effectLst/>
                <a:latin typeface="Arial" panose="020B0604020202020204" pitchFamily="34" charset="0"/>
              </a:rPr>
              <a:t> However, the President does not have </a:t>
            </a:r>
            <a:r>
              <a:rPr lang="en-US" b="0" i="0" u="none" strike="noStrike">
                <a:solidFill>
                  <a:srgbClr val="0645AD"/>
                </a:solidFill>
                <a:effectLst/>
                <a:latin typeface="Arial" panose="020B0604020202020204" pitchFamily="34" charset="0"/>
                <a:hlinkClick r:id="rId6" tooltip="Line-item veto"/>
              </a:rPr>
              <a:t>line-item veto</a:t>
            </a:r>
            <a:r>
              <a:rPr lang="en-US" b="0" i="0">
                <a:solidFill>
                  <a:srgbClr val="202122"/>
                </a:solidFill>
                <a:effectLst/>
                <a:latin typeface="Arial" panose="020B0604020202020204" pitchFamily="34" charset="0"/>
              </a:rPr>
              <a:t> authority so that he must either sign the entire bill into law or veto it.</a:t>
            </a:r>
            <a:endParaRPr lang="en-US"/>
          </a:p>
        </p:txBody>
      </p:sp>
    </p:spTree>
    <p:extLst>
      <p:ext uri="{BB962C8B-B14F-4D97-AF65-F5344CB8AC3E}">
        <p14:creationId xmlns:p14="http://schemas.microsoft.com/office/powerpoint/2010/main" val="114254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https://sgp.fas.org/crs/misc/R46468.pdf</a:t>
            </a:r>
          </a:p>
        </p:txBody>
      </p:sp>
      <p:sp>
        <p:nvSpPr>
          <p:cNvPr id="4" name="Slide Number Placeholder 3"/>
          <p:cNvSpPr>
            <a:spLocks noGrp="1"/>
          </p:cNvSpPr>
          <p:nvPr>
            <p:ph type="sldNum" sz="quarter" idx="5"/>
          </p:nvPr>
        </p:nvSpPr>
        <p:spPr/>
        <p:txBody>
          <a:bodyPr/>
          <a:lstStyle/>
          <a:p>
            <a:fld id="{EF351C36-F2D6-4D20-82A0-EB9FFA1BF4F0}" type="slidenum">
              <a:rPr lang="en-US" smtClean="0"/>
              <a:t>17</a:t>
            </a:fld>
            <a:endParaRPr lang="en-US"/>
          </a:p>
        </p:txBody>
      </p:sp>
    </p:spTree>
    <p:extLst>
      <p:ext uri="{BB962C8B-B14F-4D97-AF65-F5344CB8AC3E}">
        <p14:creationId xmlns:p14="http://schemas.microsoft.com/office/powerpoint/2010/main" val="2038172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A05357-FEDC-42A6-A9AA-A177021FF7C8}" type="slidenum">
              <a:rPr lang="en-US" smtClean="0"/>
              <a:pPr/>
              <a:t>34</a:t>
            </a:fld>
            <a:endParaRPr lang="en-US"/>
          </a:p>
        </p:txBody>
      </p:sp>
    </p:spTree>
    <p:extLst>
      <p:ext uri="{BB962C8B-B14F-4D97-AF65-F5344CB8AC3E}">
        <p14:creationId xmlns:p14="http://schemas.microsoft.com/office/powerpoint/2010/main" val="2013973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48425-6B21-A1F0-10ED-D38E84C8B9DD}"/>
              </a:ext>
            </a:extLst>
          </p:cNvPr>
          <p:cNvSpPr>
            <a:spLocks noGrp="1"/>
          </p:cNvSpPr>
          <p:nvPr>
            <p:ph type="title"/>
          </p:nvPr>
        </p:nvSpPr>
        <p:spPr>
          <a:xfrm>
            <a:off x="457200" y="3578679"/>
            <a:ext cx="8229600" cy="85725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099950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961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hasCustomPrompt="1"/>
          </p:nvPr>
        </p:nvSpPr>
        <p:spPr>
          <a:xfrm>
            <a:off x="3575050" y="204788"/>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
        <p:nvSpPr>
          <p:cNvPr id="5" name="Date Placeholder 4"/>
          <p:cNvSpPr>
            <a:spLocks noGrp="1"/>
          </p:cNvSpPr>
          <p:nvPr>
            <p:ph type="dt" sz="half" idx="10"/>
          </p:nvPr>
        </p:nvSpPr>
        <p:spPr/>
        <p:txBody>
          <a:bodyPr/>
          <a:lstStyle/>
          <a:p>
            <a:fld id="{C7944C4A-46BC-4C46-B66D-C7A9D447712C}" type="datetime1">
              <a:rPr lang="en-US" smtClean="0"/>
              <a:t>2/20/2025</a:t>
            </a:fld>
            <a:endParaRPr lang="en-US"/>
          </a:p>
        </p:txBody>
      </p:sp>
    </p:spTree>
    <p:extLst>
      <p:ext uri="{BB962C8B-B14F-4D97-AF65-F5344CB8AC3E}">
        <p14:creationId xmlns:p14="http://schemas.microsoft.com/office/powerpoint/2010/main" val="1455581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
        <p:nvSpPr>
          <p:cNvPr id="5" name="Date Placeholder 4"/>
          <p:cNvSpPr>
            <a:spLocks noGrp="1"/>
          </p:cNvSpPr>
          <p:nvPr>
            <p:ph type="dt" sz="half" idx="10"/>
          </p:nvPr>
        </p:nvSpPr>
        <p:spPr/>
        <p:txBody>
          <a:bodyPr/>
          <a:lstStyle/>
          <a:p>
            <a:fld id="{7C3003A7-1037-45BD-B21E-FCF7B4B1F763}" type="datetime1">
              <a:rPr lang="en-US" smtClean="0"/>
              <a:t>2/20/2025</a:t>
            </a:fld>
            <a:endParaRPr lang="en-US"/>
          </a:p>
        </p:txBody>
      </p:sp>
    </p:spTree>
    <p:extLst>
      <p:ext uri="{BB962C8B-B14F-4D97-AF65-F5344CB8AC3E}">
        <p14:creationId xmlns:p14="http://schemas.microsoft.com/office/powerpoint/2010/main" val="23039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Vertical Text Placeholder 2"/>
          <p:cNvSpPr>
            <a:spLocks noGrp="1"/>
          </p:cNvSpPr>
          <p:nvPr>
            <p:ph type="body" orient="vert" idx="1" hasCustomPrompt="1"/>
          </p:nvPr>
        </p:nvSpPr>
        <p:spPr/>
        <p:txBody>
          <a:bodyPr vert="eaVert"/>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
        <p:nvSpPr>
          <p:cNvPr id="4" name="Date Placeholder 3"/>
          <p:cNvSpPr>
            <a:spLocks noGrp="1"/>
          </p:cNvSpPr>
          <p:nvPr>
            <p:ph type="dt" sz="half" idx="10"/>
          </p:nvPr>
        </p:nvSpPr>
        <p:spPr/>
        <p:txBody>
          <a:bodyPr/>
          <a:lstStyle/>
          <a:p>
            <a:fld id="{24DD6DE4-73E4-4F6F-9DED-05B20E463ED2}" type="datetime1">
              <a:rPr lang="en-US" smtClean="0"/>
              <a:t>2/20/2025</a:t>
            </a:fld>
            <a:endParaRPr lang="en-US"/>
          </a:p>
        </p:txBody>
      </p:sp>
    </p:spTree>
    <p:extLst>
      <p:ext uri="{BB962C8B-B14F-4D97-AF65-F5344CB8AC3E}">
        <p14:creationId xmlns:p14="http://schemas.microsoft.com/office/powerpoint/2010/main" val="910963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05979"/>
            <a:ext cx="1162957" cy="4388644"/>
          </a:xfrm>
        </p:spPr>
        <p:txBody>
          <a:bodyPr vert="eaVert"/>
          <a:lstStyle>
            <a:lvl1pPr>
              <a:defRPr/>
            </a:lvl1pPr>
          </a:lstStyle>
          <a:p>
            <a:r>
              <a:rPr lang="en-US"/>
              <a:t>Click to edit master title style</a:t>
            </a:r>
          </a:p>
        </p:txBody>
      </p:sp>
      <p:sp>
        <p:nvSpPr>
          <p:cNvPr id="3" name="Vertical Text Placeholder 2"/>
          <p:cNvSpPr>
            <a:spLocks noGrp="1"/>
          </p:cNvSpPr>
          <p:nvPr>
            <p:ph type="body" orient="vert" idx="1" hasCustomPrompt="1"/>
          </p:nvPr>
        </p:nvSpPr>
        <p:spPr>
          <a:xfrm>
            <a:off x="457200" y="205979"/>
            <a:ext cx="6019800" cy="4388644"/>
          </a:xfrm>
        </p:spPr>
        <p:txBody>
          <a:bodyPr vert="eaVert"/>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
        <p:nvSpPr>
          <p:cNvPr id="4" name="Date Placeholder 3"/>
          <p:cNvSpPr>
            <a:spLocks noGrp="1"/>
          </p:cNvSpPr>
          <p:nvPr>
            <p:ph type="dt" sz="half" idx="10"/>
          </p:nvPr>
        </p:nvSpPr>
        <p:spPr/>
        <p:txBody>
          <a:bodyPr/>
          <a:lstStyle/>
          <a:p>
            <a:fld id="{E8BA829D-C31E-4F3D-9B87-664ADA6C4D47}" type="datetime1">
              <a:rPr lang="en-US" smtClean="0"/>
              <a:t>2/20/2025</a:t>
            </a:fld>
            <a:endParaRPr lang="en-US"/>
          </a:p>
        </p:txBody>
      </p:sp>
    </p:spTree>
    <p:extLst>
      <p:ext uri="{BB962C8B-B14F-4D97-AF65-F5344CB8AC3E}">
        <p14:creationId xmlns:p14="http://schemas.microsoft.com/office/powerpoint/2010/main" val="1698332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2/20/2025</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835933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2/20/2025</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749364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2/20/2025</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71344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2/20/2025</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767052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2/20/2025</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728407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835014" y="3878331"/>
            <a:ext cx="2567214" cy="369332"/>
          </a:xfrm>
          <a:prstGeom prst="rect">
            <a:avLst/>
          </a:prstGeom>
          <a:noFill/>
        </p:spPr>
        <p:txBody>
          <a:bodyPr wrap="square" rtlCol="0">
            <a:spAutoFit/>
          </a:bodyPr>
          <a:lstStyle/>
          <a:p>
            <a:r>
              <a:rPr lang="en-US" sz="1800" baseline="0">
                <a:solidFill>
                  <a:schemeClr val="bg1"/>
                </a:solidFill>
                <a:latin typeface="Open Sans" pitchFamily="2" charset="0"/>
                <a:ea typeface="Open Sans" pitchFamily="2" charset="0"/>
                <a:cs typeface="Open Sans" pitchFamily="2" charset="0"/>
              </a:rPr>
              <a:t>/</a:t>
            </a:r>
            <a:r>
              <a:rPr lang="en-US" sz="1800" b="1" baseline="0">
                <a:solidFill>
                  <a:schemeClr val="bg1"/>
                </a:solidFill>
                <a:latin typeface="Open Sans" pitchFamily="2" charset="0"/>
                <a:ea typeface="Open Sans" pitchFamily="2" charset="0"/>
                <a:cs typeface="Open Sans" pitchFamily="2" charset="0"/>
              </a:rPr>
              <a:t>RESULTSEdFund</a:t>
            </a:r>
          </a:p>
        </p:txBody>
      </p:sp>
      <p:pic>
        <p:nvPicPr>
          <p:cNvPr id="6" name="Picture 5" descr="instagram-icon.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2600" y="4389441"/>
            <a:ext cx="346528" cy="346528"/>
          </a:xfrm>
          <a:prstGeom prst="rect">
            <a:avLst/>
          </a:prstGeom>
        </p:spPr>
      </p:pic>
      <p:pic>
        <p:nvPicPr>
          <p:cNvPr id="7" name="Picture 6" descr="facebook_circl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82600" y="3896473"/>
            <a:ext cx="346528" cy="346528"/>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65819" y="3405961"/>
            <a:ext cx="380089" cy="372708"/>
          </a:xfrm>
          <a:prstGeom prst="rect">
            <a:avLst/>
          </a:prstGeom>
        </p:spPr>
      </p:pic>
      <p:sp>
        <p:nvSpPr>
          <p:cNvPr id="9" name="Rectangle 8"/>
          <p:cNvSpPr/>
          <p:nvPr userDrawn="1"/>
        </p:nvSpPr>
        <p:spPr>
          <a:xfrm>
            <a:off x="835010" y="3391195"/>
            <a:ext cx="2278188" cy="369332"/>
          </a:xfrm>
          <a:prstGeom prst="rect">
            <a:avLst/>
          </a:prstGeom>
        </p:spPr>
        <p:txBody>
          <a:bodyPr wrap="none">
            <a:spAutoFit/>
          </a:bodyPr>
          <a:lstStyle/>
          <a:p>
            <a:pPr algn="l"/>
            <a:r>
              <a:rPr lang="en-US" sz="1800" baseline="0">
                <a:solidFill>
                  <a:schemeClr val="bg1"/>
                </a:solidFill>
                <a:latin typeface="Open Sans" pitchFamily="2" charset="0"/>
                <a:ea typeface="Open Sans" pitchFamily="2" charset="0"/>
                <a:cs typeface="Open Sans" pitchFamily="2" charset="0"/>
              </a:rPr>
              <a:t>@</a:t>
            </a:r>
            <a:r>
              <a:rPr lang="en-US" sz="1800" b="1" baseline="0">
                <a:solidFill>
                  <a:schemeClr val="bg1"/>
                </a:solidFill>
                <a:latin typeface="Open Sans" pitchFamily="2" charset="0"/>
                <a:ea typeface="Open Sans" pitchFamily="2" charset="0"/>
                <a:cs typeface="Open Sans" pitchFamily="2" charset="0"/>
              </a:rPr>
              <a:t>RESULTS_Tweets</a:t>
            </a:r>
          </a:p>
        </p:txBody>
      </p:sp>
      <p:sp>
        <p:nvSpPr>
          <p:cNvPr id="10" name="Rectangle 9"/>
          <p:cNvSpPr/>
          <p:nvPr userDrawn="1"/>
        </p:nvSpPr>
        <p:spPr>
          <a:xfrm>
            <a:off x="829129" y="4379071"/>
            <a:ext cx="2032929" cy="369332"/>
          </a:xfrm>
          <a:prstGeom prst="rect">
            <a:avLst/>
          </a:prstGeom>
        </p:spPr>
        <p:txBody>
          <a:bodyPr wrap="none">
            <a:spAutoFit/>
          </a:bodyPr>
          <a:lstStyle/>
          <a:p>
            <a:r>
              <a:rPr lang="en-US" baseline="0">
                <a:solidFill>
                  <a:schemeClr val="bg1"/>
                </a:solidFill>
                <a:latin typeface="Open Sans" pitchFamily="2" charset="0"/>
                <a:ea typeface="Open Sans" pitchFamily="2" charset="0"/>
                <a:cs typeface="Open Sans" pitchFamily="2" charset="0"/>
              </a:rPr>
              <a:t>@</a:t>
            </a:r>
            <a:r>
              <a:rPr lang="en-US" b="1" baseline="0">
                <a:solidFill>
                  <a:schemeClr val="bg1"/>
                </a:solidFill>
                <a:latin typeface="Open Sans" pitchFamily="2" charset="0"/>
                <a:ea typeface="Open Sans" pitchFamily="2" charset="0"/>
                <a:cs typeface="Open Sans" pitchFamily="2" charset="0"/>
              </a:rPr>
              <a:t>voices4results</a:t>
            </a:r>
            <a:endParaRPr lang="en-US" b="1">
              <a:solidFill>
                <a:schemeClr val="bg1"/>
              </a:solidFill>
              <a:latin typeface="Open Sans" pitchFamily="2" charset="0"/>
              <a:ea typeface="Open Sans" pitchFamily="2" charset="0"/>
              <a:cs typeface="Open Sans" pitchFamily="2" charset="0"/>
            </a:endParaRPr>
          </a:p>
        </p:txBody>
      </p:sp>
      <p:sp>
        <p:nvSpPr>
          <p:cNvPr id="11" name="TextBox 10"/>
          <p:cNvSpPr txBox="1"/>
          <p:nvPr userDrawn="1"/>
        </p:nvSpPr>
        <p:spPr>
          <a:xfrm>
            <a:off x="5270500" y="4178564"/>
            <a:ext cx="3419930" cy="553998"/>
          </a:xfrm>
          <a:prstGeom prst="rect">
            <a:avLst/>
          </a:prstGeom>
          <a:noFill/>
        </p:spPr>
        <p:txBody>
          <a:bodyPr wrap="square" rtlCol="0">
            <a:spAutoFit/>
          </a:bodyPr>
          <a:lstStyle/>
          <a:p>
            <a:pPr algn="r"/>
            <a:r>
              <a:rPr lang="en-US" sz="3000" b="1">
                <a:solidFill>
                  <a:schemeClr val="bg1"/>
                </a:solidFill>
                <a:latin typeface="Open Sans" pitchFamily="2" charset="0"/>
                <a:ea typeface="Open Sans" pitchFamily="2" charset="0"/>
                <a:cs typeface="Open Sans" pitchFamily="2" charset="0"/>
              </a:rPr>
              <a:t>www.results.org</a:t>
            </a:r>
          </a:p>
        </p:txBody>
      </p:sp>
    </p:spTree>
    <p:extLst>
      <p:ext uri="{BB962C8B-B14F-4D97-AF65-F5344CB8AC3E}">
        <p14:creationId xmlns:p14="http://schemas.microsoft.com/office/powerpoint/2010/main" val="3182944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2/20/2025</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022536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21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2/20/2025</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23768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2/20/2025</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90024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2/20/2025</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862445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2/20/2025</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585686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815954"/>
            <a:ext cx="7772400" cy="1021556"/>
          </a:xfrm>
        </p:spPr>
        <p:txBody>
          <a:bodyPr anchor="t"/>
          <a:lstStyle>
            <a:lvl1pPr algn="l">
              <a:defRPr sz="4000" b="0" cap="none">
                <a:solidFill>
                  <a:schemeClr val="tx1"/>
                </a:solidFill>
              </a:defRPr>
            </a:lvl1pPr>
          </a:lstStyle>
          <a:p>
            <a:r>
              <a:rPr lang="en-US"/>
              <a:t>Click to edit master title style</a:t>
            </a:r>
          </a:p>
        </p:txBody>
      </p:sp>
      <p:sp>
        <p:nvSpPr>
          <p:cNvPr id="9" name="Title 1"/>
          <p:cNvSpPr txBox="1">
            <a:spLocks noGrp="1" noRot="1" noMove="1" noResize="1" noEditPoints="1" noAdjustHandles="1" noChangeArrowheads="1" noChangeShapeType="1"/>
          </p:cNvSpPr>
          <p:nvPr userDrawn="1"/>
        </p:nvSpPr>
        <p:spPr>
          <a:xfrm>
            <a:off x="722313" y="2794398"/>
            <a:ext cx="7772400" cy="1021556"/>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b="1" cap="none">
                <a:solidFill>
                  <a:srgbClr val="E41034"/>
                </a:solidFill>
                <a:latin typeface="Open Sans" pitchFamily="2" charset="0"/>
                <a:ea typeface="Open Sans" pitchFamily="2" charset="0"/>
                <a:cs typeface="Open Sans" pitchFamily="2" charset="0"/>
              </a:rPr>
              <a:t>Click to edit master title style</a:t>
            </a:r>
          </a:p>
        </p:txBody>
      </p:sp>
    </p:spTree>
    <p:extLst>
      <p:ext uri="{BB962C8B-B14F-4D97-AF65-F5344CB8AC3E}">
        <p14:creationId xmlns:p14="http://schemas.microsoft.com/office/powerpoint/2010/main" val="180853717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597819"/>
            <a:ext cx="7772400" cy="1102519"/>
          </a:xfrm>
        </p:spPr>
        <p:txBody>
          <a:bodyPr/>
          <a:lstStyle>
            <a:lvl1pPr>
              <a:defRPr/>
            </a:lvl1p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
        <p:nvSpPr>
          <p:cNvPr id="4" name="Date Placeholder 3"/>
          <p:cNvSpPr>
            <a:spLocks noGrp="1"/>
          </p:cNvSpPr>
          <p:nvPr>
            <p:ph type="dt" sz="half" idx="10"/>
          </p:nvPr>
        </p:nvSpPr>
        <p:spPr/>
        <p:txBody>
          <a:bodyPr/>
          <a:lstStyle/>
          <a:p>
            <a:fld id="{DA52CB95-A36F-4BC0-873A-F09C4DFC6C9F}" type="datetime1">
              <a:rPr lang="en-US" smtClean="0"/>
              <a:t>2/20/2025</a:t>
            </a:fld>
            <a:endParaRPr lang="en-US"/>
          </a:p>
        </p:txBody>
      </p:sp>
    </p:spTree>
    <p:extLst>
      <p:ext uri="{BB962C8B-B14F-4D97-AF65-F5344CB8AC3E}">
        <p14:creationId xmlns:p14="http://schemas.microsoft.com/office/powerpoint/2010/main" val="1517368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307E6868-079E-1649-B8D1-459B42CE4DE3}" type="slidenum">
              <a:rPr lang="en-US" smtClean="0"/>
              <a:pPr/>
              <a:t>‹#›</a:t>
            </a:fld>
            <a:endParaRPr lang="en-US"/>
          </a:p>
        </p:txBody>
      </p:sp>
      <p:sp>
        <p:nvSpPr>
          <p:cNvPr id="4" name="Date Placeholder 3"/>
          <p:cNvSpPr>
            <a:spLocks noGrp="1"/>
          </p:cNvSpPr>
          <p:nvPr>
            <p:ph type="dt" sz="half" idx="10"/>
          </p:nvPr>
        </p:nvSpPr>
        <p:spPr/>
        <p:txBody>
          <a:bodyPr/>
          <a:lstStyle/>
          <a:p>
            <a:fld id="{3686E7C0-692D-4B88-BAF3-92EA83B8C355}" type="datetime1">
              <a:rPr lang="en-US" smtClean="0"/>
              <a:t>2/20/2025</a:t>
            </a:fld>
            <a:endParaRPr lang="en-US"/>
          </a:p>
        </p:txBody>
      </p:sp>
    </p:spTree>
    <p:extLst>
      <p:ext uri="{BB962C8B-B14F-4D97-AF65-F5344CB8AC3E}">
        <p14:creationId xmlns:p14="http://schemas.microsoft.com/office/powerpoint/2010/main" val="791043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Content Placeholder 2"/>
          <p:cNvSpPr>
            <a:spLocks noGrp="1"/>
          </p:cNvSpPr>
          <p:nvPr>
            <p:ph sz="half" idx="1" hasCustomPrompt="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
        <p:nvSpPr>
          <p:cNvPr id="5" name="Date Placeholder 4"/>
          <p:cNvSpPr>
            <a:spLocks noGrp="1"/>
          </p:cNvSpPr>
          <p:nvPr>
            <p:ph type="dt" sz="half" idx="10"/>
          </p:nvPr>
        </p:nvSpPr>
        <p:spPr/>
        <p:txBody>
          <a:bodyPr/>
          <a:lstStyle/>
          <a:p>
            <a:fld id="{B491E5A4-AB8D-4616-B7A9-1412F5D6E492}" type="datetime1">
              <a:rPr lang="en-US" smtClean="0"/>
              <a:t>2/20/2025</a:t>
            </a:fld>
            <a:endParaRPr lang="en-US"/>
          </a:p>
        </p:txBody>
      </p:sp>
    </p:spTree>
    <p:extLst>
      <p:ext uri="{BB962C8B-B14F-4D97-AF65-F5344CB8AC3E}">
        <p14:creationId xmlns:p14="http://schemas.microsoft.com/office/powerpoint/2010/main" val="3610373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457200" y="1151335"/>
            <a:ext cx="4040188" cy="47982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45026" y="1151335"/>
            <a:ext cx="4041775" cy="47982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
        <p:nvSpPr>
          <p:cNvPr id="7" name="Date Placeholder 6"/>
          <p:cNvSpPr>
            <a:spLocks noGrp="1"/>
          </p:cNvSpPr>
          <p:nvPr>
            <p:ph type="dt" sz="half" idx="10"/>
          </p:nvPr>
        </p:nvSpPr>
        <p:spPr/>
        <p:txBody>
          <a:bodyPr/>
          <a:lstStyle/>
          <a:p>
            <a:fld id="{AFB8C497-781D-41D9-AC17-F05D66E7436C}" type="datetime1">
              <a:rPr lang="en-US" smtClean="0"/>
              <a:t>2/20/2025</a:t>
            </a:fld>
            <a:endParaRPr lang="en-US"/>
          </a:p>
        </p:txBody>
      </p:sp>
    </p:spTree>
    <p:extLst>
      <p:ext uri="{BB962C8B-B14F-4D97-AF65-F5344CB8AC3E}">
        <p14:creationId xmlns:p14="http://schemas.microsoft.com/office/powerpoint/2010/main" val="3448367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
        <p:nvSpPr>
          <p:cNvPr id="3" name="Date Placeholder 2"/>
          <p:cNvSpPr>
            <a:spLocks noGrp="1"/>
          </p:cNvSpPr>
          <p:nvPr>
            <p:ph type="dt" sz="half" idx="10"/>
          </p:nvPr>
        </p:nvSpPr>
        <p:spPr/>
        <p:txBody>
          <a:bodyPr/>
          <a:lstStyle/>
          <a:p>
            <a:fld id="{FFBF270F-56FE-4D70-A2BE-EE18789F1CAF}" type="datetime1">
              <a:rPr lang="en-US" smtClean="0"/>
              <a:t>2/20/2025</a:t>
            </a:fld>
            <a:endParaRPr lang="en-US"/>
          </a:p>
        </p:txBody>
      </p:sp>
    </p:spTree>
    <p:extLst>
      <p:ext uri="{BB962C8B-B14F-4D97-AF65-F5344CB8AC3E}">
        <p14:creationId xmlns:p14="http://schemas.microsoft.com/office/powerpoint/2010/main" val="2995034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B8A5FA-54E9-42CB-B8A4-AE77A1729632}" type="datetime1">
              <a:rPr lang="en-US" smtClean="0"/>
              <a:t>2/20/2025</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5112606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4103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007304"/>
            <a:ext cx="8229600" cy="857250"/>
          </a:xfrm>
          <a:prstGeom prst="rect">
            <a:avLst/>
          </a:prstGeom>
        </p:spPr>
        <p:txBody>
          <a:bodyPr vert="horz" lIns="91440" tIns="45720" rIns="91440" bIns="45720" rtlCol="0" anchor="ctr">
            <a:normAutofit/>
          </a:bodyPr>
          <a:lstStyle/>
          <a:p>
            <a:r>
              <a:rPr lang="en-US"/>
              <a:t>Click to edit master title style</a:t>
            </a:r>
          </a:p>
        </p:txBody>
      </p:sp>
      <p:pic>
        <p:nvPicPr>
          <p:cNvPr id="8" name="Picture 7" descr="Asset 1@4x.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102428" y="743859"/>
            <a:ext cx="2939143" cy="2342602"/>
          </a:xfrm>
          <a:prstGeom prst="rect">
            <a:avLst/>
          </a:prstGeom>
        </p:spPr>
      </p:pic>
    </p:spTree>
    <p:extLst>
      <p:ext uri="{BB962C8B-B14F-4D97-AF65-F5344CB8AC3E}">
        <p14:creationId xmlns:p14="http://schemas.microsoft.com/office/powerpoint/2010/main" val="1247377454"/>
      </p:ext>
    </p:extLst>
  </p:cSld>
  <p:clrMap bg1="lt1" tx1="dk1" bg2="lt2" tx2="dk2" accent1="accent1" accent2="accent2" accent3="accent3" accent4="accent4" accent5="accent5" accent6="accent6" hlink="hlink" folHlink="folHlink"/>
  <p:sldLayoutIdLst>
    <p:sldLayoutId id="2147483669" r:id="rId1"/>
    <p:sldLayoutId id="2147483668" r:id="rId2"/>
  </p:sldLayoutIdLst>
  <p:hf hdr="0" ftr="0" dt="0"/>
  <p:txStyles>
    <p:titleStyle>
      <a:lvl1pPr algn="ctr" defTabSz="457200" rtl="0" eaLnBrk="1" latinLnBrk="0" hangingPunct="1">
        <a:spcBef>
          <a:spcPct val="0"/>
        </a:spcBef>
        <a:buNone/>
        <a:defRPr sz="4200" b="1" kern="1200">
          <a:solidFill>
            <a:schemeClr val="bg1"/>
          </a:solidFill>
          <a:latin typeface="Open Sans" pitchFamily="2" charset="0"/>
          <a:ea typeface="Open Sans" pitchFamily="2" charset="0"/>
          <a:cs typeface="Open Sans" pitchFamily="2"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6253"/>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100">
                <a:solidFill>
                  <a:schemeClr val="tx1"/>
                </a:solidFill>
                <a:latin typeface="Open Sans" pitchFamily="2" charset="0"/>
                <a:ea typeface="Open Sans" pitchFamily="2" charset="0"/>
                <a:cs typeface="Open Sans" pitchFamily="2" charset="0"/>
              </a:defRPr>
            </a:lvl1pPr>
          </a:lstStyle>
          <a:p>
            <a:fld id="{307E6868-079E-1649-B8D1-459B42CE4DE3}" type="slidenum">
              <a:rPr lang="en-US" smtClean="0"/>
              <a:pPr/>
              <a:t>‹#›</a:t>
            </a:fld>
            <a:endParaRPr lang="en-US"/>
          </a:p>
        </p:txBody>
      </p:sp>
      <p:pic>
        <p:nvPicPr>
          <p:cNvPr id="7" name="Picture 6" descr="RESULTS_logo_EN_CMYK_BIG (flat)2_RESULTS_logo_EN_CMYK_BIG.pn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858691" y="80916"/>
            <a:ext cx="1223628" cy="982313"/>
          </a:xfrm>
          <a:prstGeom prst="rect">
            <a:avLst/>
          </a:prstGeom>
        </p:spPr>
      </p:pic>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100">
                <a:solidFill>
                  <a:schemeClr val="tx1">
                    <a:tint val="75000"/>
                  </a:schemeClr>
                </a:solidFill>
                <a:latin typeface="Open Sans" pitchFamily="2" charset="0"/>
                <a:ea typeface="Open Sans" pitchFamily="2" charset="0"/>
                <a:cs typeface="Open Sans" pitchFamily="2" charset="0"/>
              </a:defRPr>
            </a:lvl1pPr>
          </a:lstStyle>
          <a:p>
            <a:fld id="{A896A405-392F-4A71-8147-A22E085A7A06}" type="datetime1">
              <a:rPr lang="en-US" smtClean="0"/>
              <a:t>2/20/2025</a:t>
            </a:fld>
            <a:endParaRPr lang="en-US"/>
          </a:p>
        </p:txBody>
      </p:sp>
    </p:spTree>
    <p:extLst>
      <p:ext uri="{BB962C8B-B14F-4D97-AF65-F5344CB8AC3E}">
        <p14:creationId xmlns:p14="http://schemas.microsoft.com/office/powerpoint/2010/main" val="3922636308"/>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83"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hf hdr="0" ftr="0" dt="0"/>
  <p:txStyles>
    <p:titleStyle>
      <a:lvl1pPr algn="ctr" defTabSz="457200" rtl="0" eaLnBrk="1" latinLnBrk="0" hangingPunct="1">
        <a:spcBef>
          <a:spcPct val="0"/>
        </a:spcBef>
        <a:buNone/>
        <a:defRPr sz="3600" b="1" kern="1200">
          <a:solidFill>
            <a:srgbClr val="E41034"/>
          </a:solidFill>
          <a:latin typeface="Open Sans" pitchFamily="2" charset="0"/>
          <a:ea typeface="Open Sans" pitchFamily="2" charset="0"/>
          <a:cs typeface="Open Sans" pitchFamily="2" charset="0"/>
        </a:defRPr>
      </a:lvl1pPr>
    </p:titleStyle>
    <p:bodyStyle>
      <a:lvl1pPr marL="342900" indent="-342900" algn="l" defTabSz="457200" rtl="0" eaLnBrk="1" latinLnBrk="0" hangingPunct="1">
        <a:spcBef>
          <a:spcPct val="20000"/>
        </a:spcBef>
        <a:buFont typeface="Arial"/>
        <a:buChar char="•"/>
        <a:defRPr sz="3000" kern="1200">
          <a:solidFill>
            <a:schemeClr val="tx1"/>
          </a:solidFill>
          <a:latin typeface="Open Sans" pitchFamily="2" charset="0"/>
          <a:ea typeface="Open Sans" pitchFamily="2" charset="0"/>
          <a:cs typeface="Open Sans" pitchFamily="2" charset="0"/>
        </a:defRPr>
      </a:lvl1pPr>
      <a:lvl2pPr marL="742950" indent="-285750" algn="l" defTabSz="457200" rtl="0" eaLnBrk="1" latinLnBrk="0" hangingPunct="1">
        <a:spcBef>
          <a:spcPct val="20000"/>
        </a:spcBef>
        <a:buFont typeface="Courier New"/>
        <a:buChar char="o"/>
        <a:defRPr sz="2600" kern="1200">
          <a:solidFill>
            <a:schemeClr val="tx1"/>
          </a:solidFill>
          <a:latin typeface="Open Sans" pitchFamily="2" charset="0"/>
          <a:ea typeface="Open Sans" pitchFamily="2" charset="0"/>
          <a:cs typeface="Open Sans" pitchFamily="2" charset="0"/>
        </a:defRPr>
      </a:lvl2pPr>
      <a:lvl3pPr marL="1143000" indent="-228600" algn="l" defTabSz="457200" rtl="0" eaLnBrk="1" latinLnBrk="0" hangingPunct="1">
        <a:spcBef>
          <a:spcPct val="20000"/>
        </a:spcBef>
        <a:buFont typeface="Wingdings" charset="2"/>
        <a:buChar char="§"/>
        <a:defRPr sz="2200" kern="1200">
          <a:solidFill>
            <a:schemeClr val="tx1"/>
          </a:solidFill>
          <a:latin typeface="Open Sans" pitchFamily="2" charset="0"/>
          <a:ea typeface="Open Sans" pitchFamily="2" charset="0"/>
          <a:cs typeface="Open Sans" pitchFamily="2" charset="0"/>
        </a:defRPr>
      </a:lvl3pPr>
      <a:lvl4pPr marL="1600200" indent="-228600" algn="l" defTabSz="457200" rtl="0" eaLnBrk="1" latinLnBrk="0" hangingPunct="1">
        <a:spcBef>
          <a:spcPct val="20000"/>
        </a:spcBef>
        <a:buFont typeface="Arial"/>
        <a:buChar char="•"/>
        <a:defRPr sz="1800" kern="1200">
          <a:solidFill>
            <a:schemeClr val="tx1"/>
          </a:solidFill>
          <a:latin typeface="Open Sans" pitchFamily="2" charset="0"/>
          <a:ea typeface="Open Sans" pitchFamily="2" charset="0"/>
          <a:cs typeface="Open Sans" pitchFamily="2" charset="0"/>
        </a:defRPr>
      </a:lvl4pPr>
      <a:lvl5pPr marL="2057400" indent="-228600" algn="l" defTabSz="457200" rtl="0" eaLnBrk="1" latinLnBrk="0" hangingPunct="1">
        <a:spcBef>
          <a:spcPct val="20000"/>
        </a:spcBef>
        <a:buFont typeface="Courier New"/>
        <a:buChar char="o"/>
        <a:defRPr sz="1800" kern="1200">
          <a:solidFill>
            <a:schemeClr val="tx1"/>
          </a:solidFill>
          <a:latin typeface="Open Sans" pitchFamily="2" charset="0"/>
          <a:ea typeface="Open Sans" pitchFamily="2" charset="0"/>
          <a:cs typeface="Open Sans"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858691" y="80917"/>
            <a:ext cx="1223628" cy="982313"/>
          </a:xfrm>
          <a:prstGeom prst="rect">
            <a:avLst/>
          </a:prstGeom>
        </p:spPr>
      </p:pic>
      <p:sp>
        <p:nvSpPr>
          <p:cNvPr id="2" name="Title Placeholder 1"/>
          <p:cNvSpPr>
            <a:spLocks noGrp="1"/>
          </p:cNvSpPr>
          <p:nvPr>
            <p:ph type="title"/>
          </p:nvPr>
        </p:nvSpPr>
        <p:spPr>
          <a:xfrm>
            <a:off x="457201"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76588A-5827-4843-A700-508233C9F32B}" type="datetimeFigureOut">
              <a:rPr lang="en-US" smtClean="0"/>
              <a:t>2/20/2025</a:t>
            </a:fld>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07E6868-079E-1649-B8D1-459B42CE4DE3}" type="slidenum">
              <a:rPr lang="en-US" smtClean="0"/>
              <a:t>‹#›</a:t>
            </a:fld>
            <a:endParaRPr lang="en-US"/>
          </a:p>
        </p:txBody>
      </p:sp>
    </p:spTree>
    <p:extLst>
      <p:ext uri="{BB962C8B-B14F-4D97-AF65-F5344CB8AC3E}">
        <p14:creationId xmlns:p14="http://schemas.microsoft.com/office/powerpoint/2010/main" val="97131702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457189" rtl="0" eaLnBrk="1" latinLnBrk="0" hangingPunct="1">
        <a:spcBef>
          <a:spcPct val="0"/>
        </a:spcBef>
        <a:buNone/>
        <a:defRPr sz="375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150" kern="1200">
          <a:solidFill>
            <a:schemeClr val="tx1"/>
          </a:solidFill>
          <a:latin typeface="+mn-lt"/>
          <a:ea typeface="+mn-ea"/>
          <a:cs typeface="+mn-cs"/>
        </a:defRPr>
      </a:lvl1pPr>
      <a:lvl2pPr marL="742931" indent="-285743" algn="l" defTabSz="457189" rtl="0" eaLnBrk="1" latinLnBrk="0" hangingPunct="1">
        <a:spcBef>
          <a:spcPct val="20000"/>
        </a:spcBef>
        <a:buFont typeface="Courier New"/>
        <a:buChar char="o"/>
        <a:defRPr sz="2550" kern="1200">
          <a:solidFill>
            <a:schemeClr val="tx1"/>
          </a:solidFill>
          <a:latin typeface="+mn-lt"/>
          <a:ea typeface="+mn-ea"/>
          <a:cs typeface="+mn-cs"/>
        </a:defRPr>
      </a:lvl2pPr>
      <a:lvl3pPr marL="1142972" indent="-228594" algn="l" defTabSz="457189" rtl="0" eaLnBrk="1" latinLnBrk="0" hangingPunct="1">
        <a:spcBef>
          <a:spcPct val="20000"/>
        </a:spcBef>
        <a:buFont typeface="Wingdings" charset="2"/>
        <a:buChar char="§"/>
        <a:defRPr sz="195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1800" kern="1200">
          <a:solidFill>
            <a:schemeClr val="tx1"/>
          </a:solidFill>
          <a:latin typeface="+mn-lt"/>
          <a:ea typeface="+mn-ea"/>
          <a:cs typeface="+mn-cs"/>
        </a:defRPr>
      </a:lvl4pPr>
      <a:lvl5pPr marL="2057348" indent="-228594" algn="l" defTabSz="457189" rtl="0" eaLnBrk="1" latinLnBrk="0" hangingPunct="1">
        <a:spcBef>
          <a:spcPct val="20000"/>
        </a:spcBef>
        <a:buFont typeface="Courier New"/>
        <a:buChar char="o"/>
        <a:defRPr sz="15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C764DE79-268F-4C1A-8933-263129D2AF90}" type="datetimeFigureOut">
              <a:rPr lang="en-US" dirty="0"/>
              <a:t>2/20/2025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48F63A3B-78C7-47BE-AE5E-E10140E04643}" type="slidenum">
              <a:rPr lang="en-US" dirty="0"/>
              <a:t>‹#›</a:t>
            </a:fld>
            <a:endParaRPr lang="en-US"/>
          </a:p>
        </p:txBody>
      </p:sp>
    </p:spTree>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4/relationships/chartEx" Target="../charts/chartEx3.xml"/><Relationship Id="rId1" Type="http://schemas.openxmlformats.org/officeDocument/2006/relationships/slideLayout" Target="../slideLayouts/slideLayout5.xml"/><Relationship Id="rId4" Type="http://schemas.openxmlformats.org/officeDocument/2006/relationships/hyperlink" Target="https://www.cbo.gov/system/files/2024-06/60039-By-the-Numbers.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4/relationships/chartEx" Target="../charts/chartEx4.xml"/><Relationship Id="rId1" Type="http://schemas.openxmlformats.org/officeDocument/2006/relationships/slideLayout" Target="../slideLayouts/slideLayout5.xml"/><Relationship Id="rId4" Type="http://schemas.openxmlformats.org/officeDocument/2006/relationships/hyperlink" Target="https://www.cbpp.org/research/federal-budget/non-defense-discretionary-program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unsplash.com/photos/red-gray-and-yellow-bus-0TmYp58QVNQ" TargetMode="External"/><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results.org/our-anti-oppression-values"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appropriations.senate.gov/subcommittees/state-foreign-operations-and-related-programs" TargetMode="External"/><Relationship Id="rId7" Type="http://schemas.openxmlformats.org/officeDocument/2006/relationships/image" Target="../media/image26.jpeg"/><Relationship Id="rId2" Type="http://schemas.openxmlformats.org/officeDocument/2006/relationships/hyperlink" Target="https://appropriations.house.gov/subcommittees/national-security-department-state-and-related-programs" TargetMode="Externa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hyperlink" Target="mailto:kfleischer@results.org"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hyperlink" Target="https://results.org/resources/fy26-global-appropriations-memos"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unsplash.com/photos/aerial-photo-of-dam-during-daytime-EhcI5FPSZs8" TargetMode="External"/><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4/relationships/chartEx" Target="../charts/chartEx1.xml"/><Relationship Id="rId1" Type="http://schemas.openxmlformats.org/officeDocument/2006/relationships/slideLayout" Target="../slideLayouts/slideLayout5.xml"/><Relationship Id="rId4" Type="http://schemas.openxmlformats.org/officeDocument/2006/relationships/hyperlink" Target="https://www.cbo.gov/system/files/2024-06/60039-By-the-Numbers.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4/relationships/chartEx" Target="../charts/chartEx2.xml"/><Relationship Id="rId1" Type="http://schemas.openxmlformats.org/officeDocument/2006/relationships/slideLayout" Target="../slideLayouts/slideLayout5.xml"/><Relationship Id="rId4" Type="http://schemas.openxmlformats.org/officeDocument/2006/relationships/hyperlink" Target="https://www.cbo.gov/system/files/2024-06/60039-By-the-Numbers.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ed and blue logo with white text&#10;&#10;Description automatically generated">
            <a:extLst>
              <a:ext uri="{FF2B5EF4-FFF2-40B4-BE49-F238E27FC236}">
                <a16:creationId xmlns:a16="http://schemas.microsoft.com/office/drawing/2014/main" id="{8995BFD3-B974-ADCE-CA65-791D90E6C298}"/>
              </a:ext>
            </a:extLst>
          </p:cNvPr>
          <p:cNvPicPr>
            <a:picLocks noGrp="1" noChangeAspect="1"/>
          </p:cNvPicPr>
          <p:nvPr>
            <p:ph idx="1"/>
          </p:nvPr>
        </p:nvPicPr>
        <p:blipFill>
          <a:blip r:embed="rId2"/>
          <a:srcRect l="1413" t="1026" r="978" b="718"/>
          <a:stretch/>
        </p:blipFill>
        <p:spPr>
          <a:xfrm>
            <a:off x="3122011" y="282702"/>
            <a:ext cx="2750998" cy="2930200"/>
          </a:xfrm>
          <a:ln>
            <a:noFill/>
          </a:ln>
        </p:spPr>
      </p:pic>
      <p:sp>
        <p:nvSpPr>
          <p:cNvPr id="3" name="Title 1">
            <a:extLst>
              <a:ext uri="{FF2B5EF4-FFF2-40B4-BE49-F238E27FC236}">
                <a16:creationId xmlns:a16="http://schemas.microsoft.com/office/drawing/2014/main" id="{0796EFD4-635E-26AA-B684-54DC3E6119A2}"/>
              </a:ext>
            </a:extLst>
          </p:cNvPr>
          <p:cNvSpPr>
            <a:spLocks noGrp="1"/>
          </p:cNvSpPr>
          <p:nvPr>
            <p:ph type="title"/>
          </p:nvPr>
        </p:nvSpPr>
        <p:spPr>
          <a:xfrm>
            <a:off x="457200" y="3724935"/>
            <a:ext cx="8229600" cy="857250"/>
          </a:xfrm>
        </p:spPr>
        <p:txBody>
          <a:bodyPr>
            <a:noAutofit/>
          </a:bodyPr>
          <a:lstStyle/>
          <a:p>
            <a:pPr algn="ctr">
              <a:lnSpc>
                <a:spcPct val="114000"/>
              </a:lnSpc>
              <a:spcBef>
                <a:spcPts val="600"/>
              </a:spcBef>
              <a:spcAft>
                <a:spcPts val="600"/>
              </a:spcAft>
            </a:pPr>
            <a:r>
              <a:rPr lang="en-US" sz="3200" b="1">
                <a:solidFill>
                  <a:srgbClr val="D50032"/>
                </a:solidFill>
                <a:latin typeface="Open Sans"/>
                <a:ea typeface="Open Sans"/>
                <a:cs typeface="Open Sans"/>
              </a:rPr>
              <a:t>Appropriations 101</a:t>
            </a:r>
            <a:br>
              <a:rPr lang="en-US" sz="3200">
                <a:solidFill>
                  <a:srgbClr val="D50032"/>
                </a:solidFill>
              </a:rPr>
            </a:br>
            <a:r>
              <a:rPr lang="en-US" sz="2400" i="1">
                <a:solidFill>
                  <a:srgbClr val="D50032"/>
                </a:solidFill>
                <a:latin typeface="Open Sans"/>
                <a:ea typeface="Open Sans"/>
                <a:cs typeface="Open Sans"/>
              </a:rPr>
              <a:t>February 19</a:t>
            </a:r>
            <a:r>
              <a:rPr lang="en-US" sz="2400" b="0" i="1">
                <a:solidFill>
                  <a:srgbClr val="D50032"/>
                </a:solidFill>
                <a:latin typeface="Open Sans"/>
                <a:ea typeface="Open Sans"/>
                <a:cs typeface="Open Sans"/>
              </a:rPr>
              <a:t>, 2025</a:t>
            </a:r>
            <a:br>
              <a:rPr lang="en-US" sz="3200">
                <a:solidFill>
                  <a:srgbClr val="D50032"/>
                </a:solidFill>
              </a:rPr>
            </a:br>
            <a:r>
              <a:rPr lang="en-US" sz="2400">
                <a:solidFill>
                  <a:srgbClr val="D50032"/>
                </a:solidFill>
                <a:latin typeface="Open Sans"/>
                <a:ea typeface="Open Sans"/>
                <a:cs typeface="Open Sans"/>
              </a:rPr>
              <a:t>Welcome!</a:t>
            </a:r>
            <a:endParaRPr lang="en-US">
              <a:solidFill>
                <a:srgbClr val="D50032"/>
              </a:solidFill>
            </a:endParaRPr>
          </a:p>
        </p:txBody>
      </p:sp>
    </p:spTree>
    <p:extLst>
      <p:ext uri="{BB962C8B-B14F-4D97-AF65-F5344CB8AC3E}">
        <p14:creationId xmlns:p14="http://schemas.microsoft.com/office/powerpoint/2010/main" val="1090891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B0A3C-3C62-2DB9-36BC-3E71FE3E57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B29105-451E-0E5C-8181-E4593FEC5729}"/>
              </a:ext>
            </a:extLst>
          </p:cNvPr>
          <p:cNvSpPr>
            <a:spLocks noGrp="1"/>
          </p:cNvSpPr>
          <p:nvPr>
            <p:ph type="title"/>
          </p:nvPr>
        </p:nvSpPr>
        <p:spPr/>
        <p:txBody>
          <a:bodyPr/>
          <a:lstStyle/>
          <a:p>
            <a:r>
              <a:rPr lang="en-US"/>
              <a:t>FY25 Discretionary Funding</a:t>
            </a:r>
          </a:p>
        </p:txBody>
      </p:sp>
      <mc:AlternateContent xmlns:mc="http://schemas.openxmlformats.org/markup-compatibility/2006" xmlns:cx1="http://schemas.microsoft.com/office/drawing/2015/9/8/chartex">
        <mc:Choice Requires="cx1">
          <p:graphicFrame>
            <p:nvGraphicFramePr>
              <p:cNvPr id="7" name="Content Placeholder 6" descr="Chart showing 51% of FY25 discretionary funding was non-defense, 49% defense">
                <a:extLst>
                  <a:ext uri="{FF2B5EF4-FFF2-40B4-BE49-F238E27FC236}">
                    <a16:creationId xmlns:a16="http://schemas.microsoft.com/office/drawing/2014/main" id="{00E852BF-2B44-6D07-6925-7FDB4EB71FDA}"/>
                  </a:ext>
                </a:extLst>
              </p:cNvPr>
              <p:cNvGraphicFramePr>
                <a:graphicFrameLocks noGrp="1"/>
              </p:cNvGraphicFramePr>
              <p:nvPr>
                <p:ph idx="1"/>
                <p:extLst>
                  <p:ext uri="{D42A27DB-BD31-4B8C-83A1-F6EECF244321}">
                    <p14:modId xmlns:p14="http://schemas.microsoft.com/office/powerpoint/2010/main" val="1801847157"/>
                  </p:ext>
                </p:extLst>
              </p:nvPr>
            </p:nvGraphicFramePr>
            <p:xfrm>
              <a:off x="-646573" y="843517"/>
              <a:ext cx="10437145" cy="4427574"/>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7" name="Content Placeholder 6" descr="Chart showing 51% of FY25 discretionary funding was non-defense, 49% defense">
                <a:extLst>
                  <a:ext uri="{FF2B5EF4-FFF2-40B4-BE49-F238E27FC236}">
                    <a16:creationId xmlns:a16="http://schemas.microsoft.com/office/drawing/2014/main" id="{00E852BF-2B44-6D07-6925-7FDB4EB71FDA}"/>
                  </a:ext>
                </a:extLst>
              </p:cNvPr>
              <p:cNvPicPr>
                <a:picLocks noGrp="1" noRot="1" noChangeAspect="1" noMove="1" noResize="1" noEditPoints="1" noAdjustHandles="1" noChangeArrowheads="1" noChangeShapeType="1"/>
              </p:cNvPicPr>
              <p:nvPr/>
            </p:nvPicPr>
            <p:blipFill>
              <a:blip r:embed="rId3"/>
              <a:stretch>
                <a:fillRect/>
              </a:stretch>
            </p:blipFill>
            <p:spPr>
              <a:xfrm>
                <a:off x="-646573" y="843517"/>
                <a:ext cx="10437145" cy="4427574"/>
              </a:xfrm>
              <a:prstGeom prst="rect">
                <a:avLst/>
              </a:prstGeom>
            </p:spPr>
          </p:pic>
        </mc:Fallback>
      </mc:AlternateContent>
      <p:sp>
        <p:nvSpPr>
          <p:cNvPr id="4" name="Slide Number Placeholder 3">
            <a:extLst>
              <a:ext uri="{FF2B5EF4-FFF2-40B4-BE49-F238E27FC236}">
                <a16:creationId xmlns:a16="http://schemas.microsoft.com/office/drawing/2014/main" id="{1176AFAC-2134-37CF-E6E1-B8A67453543B}"/>
              </a:ext>
            </a:extLst>
          </p:cNvPr>
          <p:cNvSpPr>
            <a:spLocks noGrp="1"/>
          </p:cNvSpPr>
          <p:nvPr>
            <p:ph type="sldNum" sz="quarter" idx="12"/>
          </p:nvPr>
        </p:nvSpPr>
        <p:spPr/>
        <p:txBody>
          <a:bodyPr/>
          <a:lstStyle/>
          <a:p>
            <a:fld id="{307E6868-079E-1649-B8D1-459B42CE4DE3}" type="slidenum">
              <a:rPr lang="en-US" smtClean="0"/>
              <a:pPr/>
              <a:t>10</a:t>
            </a:fld>
            <a:endParaRPr lang="en-US"/>
          </a:p>
        </p:txBody>
      </p:sp>
      <p:sp>
        <p:nvSpPr>
          <p:cNvPr id="3" name="TextBox 2">
            <a:extLst>
              <a:ext uri="{FF2B5EF4-FFF2-40B4-BE49-F238E27FC236}">
                <a16:creationId xmlns:a16="http://schemas.microsoft.com/office/drawing/2014/main" id="{F66D2097-2A36-AB26-480B-11CB71173805}"/>
              </a:ext>
            </a:extLst>
          </p:cNvPr>
          <p:cNvSpPr txBox="1"/>
          <p:nvPr/>
        </p:nvSpPr>
        <p:spPr>
          <a:xfrm>
            <a:off x="0" y="4887012"/>
            <a:ext cx="1422400" cy="261610"/>
          </a:xfrm>
          <a:prstGeom prst="rect">
            <a:avLst/>
          </a:prstGeom>
          <a:noFill/>
        </p:spPr>
        <p:txBody>
          <a:bodyPr wrap="square" rtlCol="0">
            <a:spAutoFit/>
          </a:bodyPr>
          <a:lstStyle/>
          <a:p>
            <a:r>
              <a:rPr lang="en-US" sz="1100">
                <a:latin typeface="Open Sans" panose="020B0606030504020204" pitchFamily="34" charset="0"/>
                <a:ea typeface="Open Sans" panose="020B0606030504020204" pitchFamily="34" charset="0"/>
                <a:cs typeface="Open Sans" panose="020B0606030504020204" pitchFamily="34" charset="0"/>
              </a:rPr>
              <a:t>Source: </a:t>
            </a:r>
            <a:r>
              <a:rPr lang="en-US" sz="1100">
                <a:latin typeface="Open Sans" panose="020B0606030504020204" pitchFamily="34" charset="0"/>
                <a:ea typeface="Open Sans" panose="020B0606030504020204" pitchFamily="34" charset="0"/>
                <a:cs typeface="Open Sans" panose="020B0606030504020204" pitchFamily="34" charset="0"/>
                <a:hlinkClick r:id="rId4"/>
              </a:rPr>
              <a:t>CBO</a:t>
            </a:r>
            <a:endParaRPr lang="en-US" sz="11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42840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C52FB-06CB-6D1B-BC43-645871A043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7DE66E-3581-B9AD-CAB2-7E2B7968103F}"/>
              </a:ext>
            </a:extLst>
          </p:cNvPr>
          <p:cNvSpPr>
            <a:spLocks noGrp="1"/>
          </p:cNvSpPr>
          <p:nvPr>
            <p:ph type="title"/>
          </p:nvPr>
        </p:nvSpPr>
        <p:spPr/>
        <p:txBody>
          <a:bodyPr>
            <a:normAutofit fontScale="90000"/>
          </a:bodyPr>
          <a:lstStyle/>
          <a:p>
            <a:r>
              <a:rPr lang="en-US"/>
              <a:t>FY24 Non-defense Discretionary</a:t>
            </a:r>
          </a:p>
        </p:txBody>
      </p:sp>
      <mc:AlternateContent xmlns:mc="http://schemas.openxmlformats.org/markup-compatibility/2006" xmlns:cx1="http://schemas.microsoft.com/office/drawing/2015/9/8/chartex">
        <mc:Choice Requires="cx1">
          <p:graphicFrame>
            <p:nvGraphicFramePr>
              <p:cNvPr id="7" name="Content Placeholder 6" descr="Chart showing 8% of FY25 non-defense discretionary funding was international affairs">
                <a:extLst>
                  <a:ext uri="{FF2B5EF4-FFF2-40B4-BE49-F238E27FC236}">
                    <a16:creationId xmlns:a16="http://schemas.microsoft.com/office/drawing/2014/main" id="{819DE12C-FF31-898D-02AC-1693186619F4}"/>
                  </a:ext>
                </a:extLst>
              </p:cNvPr>
              <p:cNvGraphicFramePr>
                <a:graphicFrameLocks noGrp="1"/>
              </p:cNvGraphicFramePr>
              <p:nvPr>
                <p:ph idx="1"/>
                <p:extLst>
                  <p:ext uri="{D42A27DB-BD31-4B8C-83A1-F6EECF244321}">
                    <p14:modId xmlns:p14="http://schemas.microsoft.com/office/powerpoint/2010/main" val="3106442368"/>
                  </p:ext>
                </p:extLst>
              </p:nvPr>
            </p:nvGraphicFramePr>
            <p:xfrm>
              <a:off x="0" y="692162"/>
              <a:ext cx="10437145" cy="4427574"/>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7" name="Content Placeholder 6" descr="Chart showing 8% of FY25 non-defense discretionary funding was international affairs">
                <a:extLst>
                  <a:ext uri="{FF2B5EF4-FFF2-40B4-BE49-F238E27FC236}">
                    <a16:creationId xmlns:a16="http://schemas.microsoft.com/office/drawing/2014/main" id="{819DE12C-FF31-898D-02AC-1693186619F4}"/>
                  </a:ext>
                </a:extLst>
              </p:cNvPr>
              <p:cNvPicPr>
                <a:picLocks noGrp="1" noRot="1" noChangeAspect="1" noMove="1" noResize="1" noEditPoints="1" noAdjustHandles="1" noChangeArrowheads="1" noChangeShapeType="1"/>
              </p:cNvPicPr>
              <p:nvPr/>
            </p:nvPicPr>
            <p:blipFill>
              <a:blip r:embed="rId3"/>
              <a:stretch>
                <a:fillRect/>
              </a:stretch>
            </p:blipFill>
            <p:spPr>
              <a:xfrm>
                <a:off x="0" y="692162"/>
                <a:ext cx="10437145" cy="4427574"/>
              </a:xfrm>
              <a:prstGeom prst="rect">
                <a:avLst/>
              </a:prstGeom>
            </p:spPr>
          </p:pic>
        </mc:Fallback>
      </mc:AlternateContent>
      <p:sp>
        <p:nvSpPr>
          <p:cNvPr id="4" name="Slide Number Placeholder 3">
            <a:extLst>
              <a:ext uri="{FF2B5EF4-FFF2-40B4-BE49-F238E27FC236}">
                <a16:creationId xmlns:a16="http://schemas.microsoft.com/office/drawing/2014/main" id="{CF94401B-0090-2555-551E-0A12DCE35B7D}"/>
              </a:ext>
            </a:extLst>
          </p:cNvPr>
          <p:cNvSpPr>
            <a:spLocks noGrp="1"/>
          </p:cNvSpPr>
          <p:nvPr>
            <p:ph type="sldNum" sz="quarter" idx="12"/>
          </p:nvPr>
        </p:nvSpPr>
        <p:spPr/>
        <p:txBody>
          <a:bodyPr/>
          <a:lstStyle/>
          <a:p>
            <a:fld id="{307E6868-079E-1649-B8D1-459B42CE4DE3}" type="slidenum">
              <a:rPr lang="en-US" smtClean="0"/>
              <a:pPr/>
              <a:t>11</a:t>
            </a:fld>
            <a:endParaRPr lang="en-US"/>
          </a:p>
        </p:txBody>
      </p:sp>
      <p:sp>
        <p:nvSpPr>
          <p:cNvPr id="5" name="TextBox 4">
            <a:extLst>
              <a:ext uri="{FF2B5EF4-FFF2-40B4-BE49-F238E27FC236}">
                <a16:creationId xmlns:a16="http://schemas.microsoft.com/office/drawing/2014/main" id="{7DF13513-49A5-BDBA-8B50-338891D556C6}"/>
              </a:ext>
            </a:extLst>
          </p:cNvPr>
          <p:cNvSpPr txBox="1"/>
          <p:nvPr/>
        </p:nvSpPr>
        <p:spPr>
          <a:xfrm>
            <a:off x="58937" y="4712613"/>
            <a:ext cx="1290469" cy="430887"/>
          </a:xfrm>
          <a:prstGeom prst="rect">
            <a:avLst/>
          </a:prstGeom>
          <a:noFill/>
        </p:spPr>
        <p:txBody>
          <a:bodyPr wrap="square" rtlCol="0">
            <a:spAutoFit/>
          </a:bodyPr>
          <a:lstStyle/>
          <a:p>
            <a:r>
              <a:rPr lang="en-US" sz="1100">
                <a:latin typeface="Open Sans" panose="020B0606030504020204" pitchFamily="34" charset="0"/>
                <a:ea typeface="Open Sans" panose="020B0606030504020204" pitchFamily="34" charset="0"/>
                <a:cs typeface="Open Sans" panose="020B0606030504020204" pitchFamily="34" charset="0"/>
              </a:rPr>
              <a:t>Source: </a:t>
            </a:r>
            <a:r>
              <a:rPr lang="en-US" sz="1100">
                <a:latin typeface="Open Sans" panose="020B0606030504020204" pitchFamily="34" charset="0"/>
                <a:ea typeface="Open Sans" panose="020B0606030504020204" pitchFamily="34" charset="0"/>
                <a:cs typeface="Open Sans" panose="020B0606030504020204" pitchFamily="34" charset="0"/>
                <a:hlinkClick r:id="rId4"/>
              </a:rPr>
              <a:t>CBPP</a:t>
            </a:r>
            <a:r>
              <a:rPr lang="en-US" sz="1100">
                <a:latin typeface="Open Sans" panose="020B0606030504020204" pitchFamily="34" charset="0"/>
                <a:ea typeface="Open Sans" panose="020B0606030504020204" pitchFamily="34" charset="0"/>
                <a:cs typeface="Open Sans" panose="020B0606030504020204" pitchFamily="34" charset="0"/>
              </a:rPr>
              <a:t>, data from OMB</a:t>
            </a:r>
          </a:p>
        </p:txBody>
      </p:sp>
    </p:spTree>
    <p:extLst>
      <p:ext uri="{BB962C8B-B14F-4D97-AF65-F5344CB8AC3E}">
        <p14:creationId xmlns:p14="http://schemas.microsoft.com/office/powerpoint/2010/main" val="3227012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6FE14-2EE4-E16D-8144-6AA375F5A58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7F54698-473E-EA2A-26BA-A90FEA1C6F90}"/>
              </a:ext>
            </a:extLst>
          </p:cNvPr>
          <p:cNvSpPr>
            <a:spLocks noGrp="1"/>
          </p:cNvSpPr>
          <p:nvPr>
            <p:ph type="title"/>
          </p:nvPr>
        </p:nvSpPr>
        <p:spPr/>
        <p:txBody>
          <a:bodyPr>
            <a:normAutofit/>
          </a:bodyPr>
          <a:lstStyle/>
          <a:p>
            <a:r>
              <a:rPr lang="en-US">
                <a:latin typeface="Open Sans"/>
                <a:ea typeface="Open Sans"/>
                <a:cs typeface="Open Sans"/>
              </a:rPr>
              <a:t>The Appropriations Process</a:t>
            </a:r>
            <a:endParaRPr lang="en-US"/>
          </a:p>
        </p:txBody>
      </p:sp>
    </p:spTree>
    <p:extLst>
      <p:ext uri="{BB962C8B-B14F-4D97-AF65-F5344CB8AC3E}">
        <p14:creationId xmlns:p14="http://schemas.microsoft.com/office/powerpoint/2010/main" val="1496603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83F17BB-CDBD-7FE7-2F95-FE1EDEBF5799}"/>
              </a:ext>
              <a:ext uri="{C183D7F6-B498-43B3-948B-1728B52AA6E4}">
                <adec:decorative xmlns:adec="http://schemas.microsoft.com/office/drawing/2017/decorative" val="1"/>
              </a:ext>
            </a:extLst>
          </p:cNvPr>
          <p:cNvGrpSpPr/>
          <p:nvPr/>
        </p:nvGrpSpPr>
        <p:grpSpPr>
          <a:xfrm>
            <a:off x="1" y="78640"/>
            <a:ext cx="6553985" cy="4513116"/>
            <a:chOff x="1748524" y="-47260"/>
            <a:chExt cx="8829605" cy="5816111"/>
          </a:xfrm>
        </p:grpSpPr>
        <p:pic>
          <p:nvPicPr>
            <p:cNvPr id="13" name="Picture 12" descr="A picture containing dark&#10;&#10;Description automatically generated">
              <a:extLst>
                <a:ext uri="{FF2B5EF4-FFF2-40B4-BE49-F238E27FC236}">
                  <a16:creationId xmlns:a16="http://schemas.microsoft.com/office/drawing/2014/main" id="{E075CB6F-669C-00EA-CBF2-CE2120B44950}"/>
                </a:ext>
              </a:extLst>
            </p:cNvPr>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31358" t="11296" b="12778"/>
            <a:stretch/>
          </p:blipFill>
          <p:spPr>
            <a:xfrm rot="21371033">
              <a:off x="1748524" y="1181044"/>
              <a:ext cx="5497741" cy="4054091"/>
            </a:xfrm>
            <a:prstGeom prst="rect">
              <a:avLst/>
            </a:prstGeom>
          </p:spPr>
        </p:pic>
        <p:pic>
          <p:nvPicPr>
            <p:cNvPr id="9" name="Picture 8" descr="A hand holding a fan of money&#10;&#10;Description automatically generated with low confidence">
              <a:extLst>
                <a:ext uri="{FF2B5EF4-FFF2-40B4-BE49-F238E27FC236}">
                  <a16:creationId xmlns:a16="http://schemas.microsoft.com/office/drawing/2014/main" id="{E3BD9695-58AF-8214-E53B-E1189E85FC13}"/>
                </a:ext>
              </a:extLst>
            </p:cNvPr>
            <p:cNvPicPr>
              <a:picLocks noChangeAspect="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l="21219" t="26279" r="39913" b="22042"/>
            <a:stretch/>
          </p:blipFill>
          <p:spPr>
            <a:xfrm rot="20405854" flipH="1">
              <a:off x="6579846" y="-47260"/>
              <a:ext cx="3998283" cy="3544143"/>
            </a:xfrm>
            <a:prstGeom prst="rect">
              <a:avLst/>
            </a:prstGeom>
          </p:spPr>
        </p:pic>
        <p:pic>
          <p:nvPicPr>
            <p:cNvPr id="7" name="Picture 6" descr="A large white building with a statue on top&#10;&#10;Description automatically generated with low confidence">
              <a:extLst>
                <a:ext uri="{FF2B5EF4-FFF2-40B4-BE49-F238E27FC236}">
                  <a16:creationId xmlns:a16="http://schemas.microsoft.com/office/drawing/2014/main" id="{2FE6BF96-E950-8062-A0D9-8C1EE9E3042A}"/>
                </a:ext>
              </a:extLst>
            </p:cNvPr>
            <p:cNvPicPr>
              <a:picLocks noChangeAspect="1"/>
            </p:cNvPicPr>
            <p:nvPr/>
          </p:nvPicPr>
          <p:blipFill rotWithShape="1">
            <a:blip r:embed="rId6">
              <a:graysc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6493" t="14885" r="32581" b="4190"/>
            <a:stretch/>
          </p:blipFill>
          <p:spPr>
            <a:xfrm>
              <a:off x="2932805" y="218951"/>
              <a:ext cx="5238710" cy="5549900"/>
            </a:xfrm>
            <a:prstGeom prst="rect">
              <a:avLst/>
            </a:prstGeom>
          </p:spPr>
        </p:pic>
      </p:grpSp>
      <p:sp>
        <p:nvSpPr>
          <p:cNvPr id="15" name="Title 14">
            <a:extLst>
              <a:ext uri="{FF2B5EF4-FFF2-40B4-BE49-F238E27FC236}">
                <a16:creationId xmlns:a16="http://schemas.microsoft.com/office/drawing/2014/main" id="{F5EC7BBE-6D28-91D0-EA5B-5E5CA56A1E43}"/>
              </a:ext>
            </a:extLst>
          </p:cNvPr>
          <p:cNvSpPr>
            <a:spLocks noGrp="1"/>
          </p:cNvSpPr>
          <p:nvPr>
            <p:ph type="title"/>
          </p:nvPr>
        </p:nvSpPr>
        <p:spPr>
          <a:xfrm>
            <a:off x="4990977" y="2732337"/>
            <a:ext cx="4270112" cy="519470"/>
          </a:xfrm>
        </p:spPr>
        <p:txBody>
          <a:bodyPr>
            <a:noAutofit/>
          </a:bodyPr>
          <a:lstStyle/>
          <a:p>
            <a:pPr algn="l"/>
            <a:r>
              <a:rPr lang="en-US" sz="3300"/>
              <a:t>power of the purse</a:t>
            </a:r>
          </a:p>
        </p:txBody>
      </p:sp>
      <p:sp>
        <p:nvSpPr>
          <p:cNvPr id="17" name="Content Placeholder 2">
            <a:extLst>
              <a:ext uri="{FF2B5EF4-FFF2-40B4-BE49-F238E27FC236}">
                <a16:creationId xmlns:a16="http://schemas.microsoft.com/office/drawing/2014/main" id="{55D003AC-71F2-75C8-DE1E-C0060464752B}"/>
              </a:ext>
            </a:extLst>
          </p:cNvPr>
          <p:cNvSpPr>
            <a:spLocks noGrp="1"/>
          </p:cNvSpPr>
          <p:nvPr>
            <p:ph idx="1"/>
          </p:nvPr>
        </p:nvSpPr>
        <p:spPr>
          <a:xfrm>
            <a:off x="4937271" y="3446400"/>
            <a:ext cx="3888557" cy="1145356"/>
          </a:xfrm>
        </p:spPr>
        <p:txBody>
          <a:bodyPr>
            <a:noAutofit/>
          </a:bodyPr>
          <a:lstStyle/>
          <a:p>
            <a:pPr marL="0" indent="0" algn="ctr">
              <a:buNone/>
            </a:pPr>
            <a:r>
              <a:rPr lang="en-US" sz="2100" i="1">
                <a:solidFill>
                  <a:srgbClr val="202122"/>
                </a:solidFill>
                <a:latin typeface="+mj-lt"/>
              </a:rPr>
              <a:t>"No money shall be drawn from the Treasury, but in Consequence of Appropriations made by Law…”</a:t>
            </a:r>
          </a:p>
        </p:txBody>
      </p:sp>
      <p:sp>
        <p:nvSpPr>
          <p:cNvPr id="2" name="TextBox 1">
            <a:extLst>
              <a:ext uri="{FF2B5EF4-FFF2-40B4-BE49-F238E27FC236}">
                <a16:creationId xmlns:a16="http://schemas.microsoft.com/office/drawing/2014/main" id="{579E4226-BD06-8EFA-A1F4-23BA6D1AA0D2}"/>
              </a:ext>
              <a:ext uri="{C183D7F6-B498-43B3-948B-1728B52AA6E4}">
                <adec:decorative xmlns:adec="http://schemas.microsoft.com/office/drawing/2017/decorative" val="1"/>
              </a:ext>
            </a:extLst>
          </p:cNvPr>
          <p:cNvSpPr txBox="1"/>
          <p:nvPr/>
        </p:nvSpPr>
        <p:spPr>
          <a:xfrm>
            <a:off x="804204" y="4591756"/>
            <a:ext cx="2885695" cy="553998"/>
          </a:xfrm>
          <a:prstGeom prst="rect">
            <a:avLst/>
          </a:prstGeom>
          <a:noFill/>
        </p:spPr>
        <p:txBody>
          <a:bodyPr wrap="square">
            <a:spAutoFit/>
          </a:bodyPr>
          <a:lstStyle/>
          <a:p>
            <a:pPr fontAlgn="base"/>
            <a:r>
              <a:rPr lang="en-US" sz="1000" i="1">
                <a:solidFill>
                  <a:srgbClr val="222222"/>
                </a:solidFill>
                <a:latin typeface="Open Sans" panose="020B0606030504020204" pitchFamily="34" charset="0"/>
                <a:ea typeface="Open Sans" panose="020B0606030504020204" pitchFamily="34" charset="0"/>
                <a:cs typeface="Open Sans" panose="020B0606030504020204" pitchFamily="34" charset="0"/>
              </a:rPr>
              <a:t>Photos via </a:t>
            </a:r>
            <a:r>
              <a:rPr lang="en-US" sz="1000" i="1" err="1">
                <a:solidFill>
                  <a:srgbClr val="222222"/>
                </a:solidFill>
                <a:latin typeface="Open Sans" panose="020B0606030504020204" pitchFamily="34" charset="0"/>
                <a:ea typeface="Open Sans" panose="020B0606030504020204" pitchFamily="34" charset="0"/>
                <a:cs typeface="Open Sans" panose="020B0606030504020204" pitchFamily="34" charset="0"/>
              </a:rPr>
              <a:t>Unsplash</a:t>
            </a:r>
            <a:r>
              <a:rPr lang="en-US" sz="1000" i="1">
                <a:solidFill>
                  <a:srgbClr val="222222"/>
                </a:solidFill>
                <a:latin typeface="Open Sans" panose="020B0606030504020204" pitchFamily="34" charset="0"/>
                <a:ea typeface="Open Sans" panose="020B0606030504020204" pitchFamily="34" charset="0"/>
                <a:cs typeface="Open Sans" panose="020B0606030504020204" pitchFamily="34" charset="0"/>
              </a:rPr>
              <a:t>, Design: Dorothy Monza</a:t>
            </a:r>
          </a:p>
          <a:p>
            <a:br>
              <a:rPr lang="en-US" sz="1000">
                <a:solidFill>
                  <a:srgbClr val="222222"/>
                </a:solidFill>
                <a:latin typeface="Open Sans" panose="020B0606030504020204" pitchFamily="34" charset="0"/>
                <a:ea typeface="Open Sans" panose="020B0606030504020204" pitchFamily="34" charset="0"/>
                <a:cs typeface="Open Sans" panose="020B0606030504020204" pitchFamily="34" charset="0"/>
              </a:rPr>
            </a:br>
            <a:endParaRPr lang="en-US" sz="1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29942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5352ED-6C09-6BA7-74C7-AEA9D9B8A4BF}"/>
              </a:ext>
            </a:extLst>
          </p:cNvPr>
          <p:cNvSpPr>
            <a:spLocks noGrp="1"/>
          </p:cNvSpPr>
          <p:nvPr>
            <p:ph type="title"/>
          </p:nvPr>
        </p:nvSpPr>
        <p:spPr>
          <a:xfrm>
            <a:off x="457200" y="205979"/>
            <a:ext cx="7401491" cy="1093736"/>
          </a:xfrm>
        </p:spPr>
        <p:txBody>
          <a:bodyPr>
            <a:noAutofit/>
          </a:bodyPr>
          <a:lstStyle/>
          <a:p>
            <a:r>
              <a:rPr lang="en-US" sz="3200"/>
              <a:t>Congress decides where our money goes</a:t>
            </a:r>
          </a:p>
        </p:txBody>
      </p:sp>
      <p:sp>
        <p:nvSpPr>
          <p:cNvPr id="7" name="Content Placeholder 6">
            <a:extLst>
              <a:ext uri="{FF2B5EF4-FFF2-40B4-BE49-F238E27FC236}">
                <a16:creationId xmlns:a16="http://schemas.microsoft.com/office/drawing/2014/main" id="{2ED75141-2B23-48A5-06C1-B4FA8859E150}"/>
              </a:ext>
            </a:extLst>
          </p:cNvPr>
          <p:cNvSpPr>
            <a:spLocks noGrp="1"/>
          </p:cNvSpPr>
          <p:nvPr>
            <p:ph idx="1"/>
          </p:nvPr>
        </p:nvSpPr>
        <p:spPr/>
        <p:txBody>
          <a:bodyPr vert="horz" lIns="91440" tIns="45720" rIns="91440" bIns="45720" rtlCol="0" anchor="t">
            <a:normAutofit/>
          </a:bodyPr>
          <a:lstStyle/>
          <a:p>
            <a:r>
              <a:rPr lang="en-US">
                <a:latin typeface="Open Sans"/>
                <a:ea typeface="Open Sans"/>
                <a:cs typeface="Open Sans"/>
              </a:rPr>
              <a:t>Legally, it is Congress who decides how to spend money during the appropriations process</a:t>
            </a:r>
          </a:p>
          <a:p>
            <a:r>
              <a:rPr lang="en-US">
                <a:latin typeface="Open Sans"/>
                <a:ea typeface="Open Sans"/>
                <a:cs typeface="Open Sans"/>
              </a:rPr>
              <a:t>They can designate funding for health, education, and economic opportunity for families around the world</a:t>
            </a:r>
          </a:p>
        </p:txBody>
      </p:sp>
      <p:sp>
        <p:nvSpPr>
          <p:cNvPr id="5" name="Slide Number Placeholder 4">
            <a:extLst>
              <a:ext uri="{FF2B5EF4-FFF2-40B4-BE49-F238E27FC236}">
                <a16:creationId xmlns:a16="http://schemas.microsoft.com/office/drawing/2014/main" id="{473EB362-D6FB-C426-CF20-D5226426EDBC}"/>
              </a:ext>
            </a:extLst>
          </p:cNvPr>
          <p:cNvSpPr>
            <a:spLocks noGrp="1"/>
          </p:cNvSpPr>
          <p:nvPr>
            <p:ph type="sldNum" sz="quarter" idx="12"/>
          </p:nvPr>
        </p:nvSpPr>
        <p:spPr/>
        <p:txBody>
          <a:bodyPr/>
          <a:lstStyle/>
          <a:p>
            <a:fld id="{307E6868-079E-1649-B8D1-459B42CE4DE3}" type="slidenum">
              <a:rPr lang="en-US" smtClean="0"/>
              <a:t>14</a:t>
            </a:fld>
            <a:endParaRPr lang="en-US"/>
          </a:p>
        </p:txBody>
      </p:sp>
      <p:pic>
        <p:nvPicPr>
          <p:cNvPr id="9" name="Graphic 8" descr="Needle outline">
            <a:extLst>
              <a:ext uri="{FF2B5EF4-FFF2-40B4-BE49-F238E27FC236}">
                <a16:creationId xmlns:a16="http://schemas.microsoft.com/office/drawing/2014/main" id="{CBE658A9-F518-F6B6-CFF8-6D36963F2D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45673" y="4178180"/>
            <a:ext cx="914400" cy="914400"/>
          </a:xfrm>
          <a:prstGeom prst="rect">
            <a:avLst/>
          </a:prstGeom>
        </p:spPr>
      </p:pic>
      <p:pic>
        <p:nvPicPr>
          <p:cNvPr id="13" name="Graphic 12" descr="Storytelling outline">
            <a:extLst>
              <a:ext uri="{FF2B5EF4-FFF2-40B4-BE49-F238E27FC236}">
                <a16:creationId xmlns:a16="http://schemas.microsoft.com/office/drawing/2014/main" id="{175CC139-3224-BBAF-2482-502EEABC1F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14800" y="4126707"/>
            <a:ext cx="914400" cy="914400"/>
          </a:xfrm>
          <a:prstGeom prst="rect">
            <a:avLst/>
          </a:prstGeom>
        </p:spPr>
      </p:pic>
      <p:pic>
        <p:nvPicPr>
          <p:cNvPr id="15" name="Graphic 14" descr="Business Growth outline">
            <a:extLst>
              <a:ext uri="{FF2B5EF4-FFF2-40B4-BE49-F238E27FC236}">
                <a16:creationId xmlns:a16="http://schemas.microsoft.com/office/drawing/2014/main" id="{FB5725E8-53C1-6E82-2ECA-0CFF51D63B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83927" y="4126707"/>
            <a:ext cx="914400" cy="914400"/>
          </a:xfrm>
          <a:prstGeom prst="rect">
            <a:avLst/>
          </a:prstGeom>
        </p:spPr>
      </p:pic>
    </p:spTree>
    <p:extLst>
      <p:ext uri="{BB962C8B-B14F-4D97-AF65-F5344CB8AC3E}">
        <p14:creationId xmlns:p14="http://schemas.microsoft.com/office/powerpoint/2010/main" val="3398152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9C1DA-5834-FE2B-0688-8EFA85BF633F}"/>
              </a:ext>
            </a:extLst>
          </p:cNvPr>
          <p:cNvSpPr>
            <a:spLocks noGrp="1"/>
          </p:cNvSpPr>
          <p:nvPr>
            <p:ph type="title"/>
          </p:nvPr>
        </p:nvSpPr>
        <p:spPr/>
        <p:txBody>
          <a:bodyPr/>
          <a:lstStyle/>
          <a:p>
            <a:r>
              <a:rPr lang="en-US"/>
              <a:t>President’s Budget Request</a:t>
            </a:r>
          </a:p>
        </p:txBody>
      </p:sp>
      <p:sp>
        <p:nvSpPr>
          <p:cNvPr id="3" name="Content Placeholder 2">
            <a:extLst>
              <a:ext uri="{FF2B5EF4-FFF2-40B4-BE49-F238E27FC236}">
                <a16:creationId xmlns:a16="http://schemas.microsoft.com/office/drawing/2014/main" id="{4C334C46-2507-DFE9-9C6D-D92D61FA5142}"/>
              </a:ext>
            </a:extLst>
          </p:cNvPr>
          <p:cNvSpPr>
            <a:spLocks noGrp="1"/>
          </p:cNvSpPr>
          <p:nvPr>
            <p:ph idx="1"/>
          </p:nvPr>
        </p:nvSpPr>
        <p:spPr>
          <a:xfrm>
            <a:off x="457200" y="1336253"/>
            <a:ext cx="8229600" cy="3601268"/>
          </a:xfrm>
        </p:spPr>
        <p:txBody>
          <a:bodyPr vert="horz" lIns="91440" tIns="45720" rIns="91440" bIns="45720" rtlCol="0" anchor="t">
            <a:normAutofit/>
          </a:bodyPr>
          <a:lstStyle/>
          <a:p>
            <a:r>
              <a:rPr lang="en-US"/>
              <a:t>A policy document, laying out </a:t>
            </a:r>
            <a:r>
              <a:rPr lang="en-US" b="1"/>
              <a:t>the administration’s proposed vision</a:t>
            </a:r>
          </a:p>
          <a:p>
            <a:r>
              <a:rPr lang="en-US">
                <a:latin typeface="Open Sans"/>
                <a:ea typeface="Open Sans"/>
                <a:cs typeface="Open Sans"/>
              </a:rPr>
              <a:t>Can be “dead on arrival” even within the same party </a:t>
            </a:r>
            <a:endParaRPr lang="en-US"/>
          </a:p>
          <a:p>
            <a:r>
              <a:rPr lang="en-US"/>
              <a:t>The Office of Management and Budget (OMB) begins working on it up to 18 months before the start of the fiscal year</a:t>
            </a:r>
          </a:p>
        </p:txBody>
      </p:sp>
      <p:sp>
        <p:nvSpPr>
          <p:cNvPr id="4" name="Slide Number Placeholder 3">
            <a:extLst>
              <a:ext uri="{FF2B5EF4-FFF2-40B4-BE49-F238E27FC236}">
                <a16:creationId xmlns:a16="http://schemas.microsoft.com/office/drawing/2014/main" id="{2DCC3BF8-1CDB-9044-F341-4BF5BE5BF33A}"/>
              </a:ext>
            </a:extLst>
          </p:cNvPr>
          <p:cNvSpPr>
            <a:spLocks noGrp="1"/>
          </p:cNvSpPr>
          <p:nvPr>
            <p:ph type="sldNum" sz="quarter" idx="12"/>
          </p:nvPr>
        </p:nvSpPr>
        <p:spPr/>
        <p:txBody>
          <a:bodyPr/>
          <a:lstStyle/>
          <a:p>
            <a:fld id="{307E6868-079E-1649-B8D1-459B42CE4DE3}" type="slidenum">
              <a:rPr lang="en-US" smtClean="0"/>
              <a:pPr/>
              <a:t>15</a:t>
            </a:fld>
            <a:endParaRPr lang="en-US"/>
          </a:p>
        </p:txBody>
      </p:sp>
    </p:spTree>
    <p:extLst>
      <p:ext uri="{BB962C8B-B14F-4D97-AF65-F5344CB8AC3E}">
        <p14:creationId xmlns:p14="http://schemas.microsoft.com/office/powerpoint/2010/main" val="1482187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C5FEB-39A2-CDA0-FA66-93161202998D}"/>
              </a:ext>
            </a:extLst>
          </p:cNvPr>
          <p:cNvSpPr>
            <a:spLocks noGrp="1"/>
          </p:cNvSpPr>
          <p:nvPr>
            <p:ph type="title"/>
          </p:nvPr>
        </p:nvSpPr>
        <p:spPr/>
        <p:txBody>
          <a:bodyPr/>
          <a:lstStyle/>
          <a:p>
            <a:r>
              <a:rPr lang="en-US"/>
              <a:t>Appropriations Committees</a:t>
            </a:r>
          </a:p>
        </p:txBody>
      </p:sp>
      <p:sp>
        <p:nvSpPr>
          <p:cNvPr id="3" name="Content Placeholder 2">
            <a:extLst>
              <a:ext uri="{FF2B5EF4-FFF2-40B4-BE49-F238E27FC236}">
                <a16:creationId xmlns:a16="http://schemas.microsoft.com/office/drawing/2014/main" id="{77B3A13D-860B-C47D-ACDE-B800C1F168FB}"/>
              </a:ext>
            </a:extLst>
          </p:cNvPr>
          <p:cNvSpPr>
            <a:spLocks noGrp="1"/>
          </p:cNvSpPr>
          <p:nvPr>
            <p:ph idx="1"/>
          </p:nvPr>
        </p:nvSpPr>
        <p:spPr>
          <a:xfrm>
            <a:off x="457200" y="1336253"/>
            <a:ext cx="8229600" cy="3601268"/>
          </a:xfrm>
        </p:spPr>
        <p:txBody>
          <a:bodyPr>
            <a:normAutofit/>
          </a:bodyPr>
          <a:lstStyle/>
          <a:p>
            <a:r>
              <a:rPr lang="en-US"/>
              <a:t>12 subcommittees in each Chamber</a:t>
            </a:r>
          </a:p>
          <a:p>
            <a:pPr lvl="1"/>
            <a:r>
              <a:rPr lang="en-US"/>
              <a:t>Each is responsible for one appropriations bill</a:t>
            </a:r>
          </a:p>
          <a:p>
            <a:r>
              <a:rPr lang="en-US"/>
              <a:t>Our focus: </a:t>
            </a:r>
          </a:p>
          <a:p>
            <a:pPr lvl="1"/>
            <a:r>
              <a:rPr lang="en-US"/>
              <a:t>House: National Security, Department of State, and Related Programs (Formerly SFOPS)</a:t>
            </a:r>
          </a:p>
          <a:p>
            <a:pPr lvl="1"/>
            <a:r>
              <a:rPr lang="en-US"/>
              <a:t>Senate: State, Foreign Operations, and Related Programs (SFOPS)</a:t>
            </a:r>
          </a:p>
          <a:p>
            <a:endParaRPr lang="en-US"/>
          </a:p>
        </p:txBody>
      </p:sp>
      <p:sp>
        <p:nvSpPr>
          <p:cNvPr id="4" name="Slide Number Placeholder 3">
            <a:extLst>
              <a:ext uri="{FF2B5EF4-FFF2-40B4-BE49-F238E27FC236}">
                <a16:creationId xmlns:a16="http://schemas.microsoft.com/office/drawing/2014/main" id="{A738396C-9A12-FF8C-F9D3-F0C7A69F3E55}"/>
              </a:ext>
            </a:extLst>
          </p:cNvPr>
          <p:cNvSpPr>
            <a:spLocks noGrp="1"/>
          </p:cNvSpPr>
          <p:nvPr>
            <p:ph type="sldNum" sz="quarter" idx="12"/>
          </p:nvPr>
        </p:nvSpPr>
        <p:spPr/>
        <p:txBody>
          <a:bodyPr/>
          <a:lstStyle/>
          <a:p>
            <a:fld id="{307E6868-079E-1649-B8D1-459B42CE4DE3}" type="slidenum">
              <a:rPr lang="en-US" smtClean="0"/>
              <a:pPr/>
              <a:t>16</a:t>
            </a:fld>
            <a:endParaRPr lang="en-US"/>
          </a:p>
        </p:txBody>
      </p:sp>
    </p:spTree>
    <p:extLst>
      <p:ext uri="{BB962C8B-B14F-4D97-AF65-F5344CB8AC3E}">
        <p14:creationId xmlns:p14="http://schemas.microsoft.com/office/powerpoint/2010/main" val="1662570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descr="A flow chart showing the appropriations process starting with the President's budget request, then going to the Appropriations and Budget committees, and then the Appropriations subcommittees">
            <a:extLst>
              <a:ext uri="{FF2B5EF4-FFF2-40B4-BE49-F238E27FC236}">
                <a16:creationId xmlns:a16="http://schemas.microsoft.com/office/drawing/2014/main" id="{0C338972-DF9C-A9B4-2ECD-D9A07E09AA06}"/>
              </a:ext>
            </a:extLst>
          </p:cNvPr>
          <p:cNvSpPr/>
          <p:nvPr/>
        </p:nvSpPr>
        <p:spPr>
          <a:xfrm>
            <a:off x="3325091" y="165388"/>
            <a:ext cx="2216727" cy="632221"/>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a:solidFill>
                  <a:schemeClr val="bg1"/>
                </a:solidFill>
                <a:latin typeface="Open Sans" panose="020B0606030504020204" pitchFamily="34" charset="0"/>
                <a:ea typeface="Open Sans" panose="020B0606030504020204" pitchFamily="34" charset="0"/>
                <a:cs typeface="Open Sans" panose="020B0606030504020204" pitchFamily="34" charset="0"/>
              </a:rPr>
              <a:t>President’s budget request</a:t>
            </a:r>
          </a:p>
        </p:txBody>
      </p:sp>
      <p:cxnSp>
        <p:nvCxnSpPr>
          <p:cNvPr id="7" name="Straight Arrow Connector 6">
            <a:extLst>
              <a:ext uri="{FF2B5EF4-FFF2-40B4-BE49-F238E27FC236}">
                <a16:creationId xmlns:a16="http://schemas.microsoft.com/office/drawing/2014/main" id="{3B723CDB-E5CD-8643-D82E-F6B5D071C2EC}"/>
              </a:ext>
              <a:ext uri="{C183D7F6-B498-43B3-948B-1728B52AA6E4}">
                <adec:decorative xmlns:adec="http://schemas.microsoft.com/office/drawing/2017/decorative" val="1"/>
              </a:ext>
            </a:extLst>
          </p:cNvPr>
          <p:cNvCxnSpPr>
            <a:cxnSpLocks/>
          </p:cNvCxnSpPr>
          <p:nvPr/>
        </p:nvCxnSpPr>
        <p:spPr>
          <a:xfrm>
            <a:off x="4957355" y="797609"/>
            <a:ext cx="0" cy="239258"/>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7FDAF63-ADFD-9B59-AE4D-E77E6EFA841C}"/>
              </a:ext>
              <a:ext uri="{C183D7F6-B498-43B3-948B-1728B52AA6E4}">
                <adec:decorative xmlns:adec="http://schemas.microsoft.com/office/drawing/2017/decorative" val="1"/>
              </a:ext>
            </a:extLst>
          </p:cNvPr>
          <p:cNvCxnSpPr/>
          <p:nvPr/>
        </p:nvCxnSpPr>
        <p:spPr>
          <a:xfrm>
            <a:off x="1122218" y="1036867"/>
            <a:ext cx="6622473"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46874DAF-6011-76D6-17A2-CA29CEA9CF2D}"/>
              </a:ext>
              <a:ext uri="{C183D7F6-B498-43B3-948B-1728B52AA6E4}">
                <adec:decorative xmlns:adec="http://schemas.microsoft.com/office/drawing/2017/decorative" val="1"/>
              </a:ext>
            </a:extLst>
          </p:cNvPr>
          <p:cNvCxnSpPr>
            <a:cxnSpLocks/>
          </p:cNvCxnSpPr>
          <p:nvPr/>
        </p:nvCxnSpPr>
        <p:spPr>
          <a:xfrm>
            <a:off x="7744691" y="1036867"/>
            <a:ext cx="0" cy="33987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CC66A59-F9F9-C6D0-2A96-7754D0E962E2}"/>
              </a:ext>
              <a:ext uri="{C183D7F6-B498-43B3-948B-1728B52AA6E4}">
                <adec:decorative xmlns:adec="http://schemas.microsoft.com/office/drawing/2017/decorative" val="1"/>
              </a:ext>
            </a:extLst>
          </p:cNvPr>
          <p:cNvCxnSpPr>
            <a:cxnSpLocks/>
          </p:cNvCxnSpPr>
          <p:nvPr/>
        </p:nvCxnSpPr>
        <p:spPr>
          <a:xfrm>
            <a:off x="1123591" y="1036867"/>
            <a:ext cx="0" cy="33987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A4B35295-6E04-69E4-46C6-325337FFAA81}"/>
              </a:ext>
            </a:extLst>
          </p:cNvPr>
          <p:cNvSpPr txBox="1"/>
          <p:nvPr/>
        </p:nvSpPr>
        <p:spPr>
          <a:xfrm>
            <a:off x="35156" y="1414618"/>
            <a:ext cx="2710023" cy="288541"/>
          </a:xfrm>
          <a:prstGeom prst="rect">
            <a:avLst/>
          </a:prstGeom>
          <a:noFill/>
        </p:spPr>
        <p:txBody>
          <a:bodyPr wrap="square" rtlCol="0">
            <a:spAutoFit/>
          </a:bodyPr>
          <a:lstStyle/>
          <a:p>
            <a:pPr algn="ctr"/>
            <a:r>
              <a:rPr lang="en-US" sz="1275" b="1">
                <a:latin typeface="Open Sans" panose="020B0606030504020204" pitchFamily="34" charset="0"/>
                <a:ea typeface="Open Sans" panose="020B0606030504020204" pitchFamily="34" charset="0"/>
                <a:cs typeface="Open Sans" panose="020B0606030504020204" pitchFamily="34" charset="0"/>
              </a:rPr>
              <a:t>APPROPRIATIONS COMMITTEES</a:t>
            </a:r>
          </a:p>
        </p:txBody>
      </p:sp>
      <p:sp>
        <p:nvSpPr>
          <p:cNvPr id="21" name="Rectangle: Rounded Corners 20">
            <a:extLst>
              <a:ext uri="{FF2B5EF4-FFF2-40B4-BE49-F238E27FC236}">
                <a16:creationId xmlns:a16="http://schemas.microsoft.com/office/drawing/2014/main" id="{BFED20E9-126D-37B1-3EEA-3BC37E8FCCFE}"/>
              </a:ext>
            </a:extLst>
          </p:cNvPr>
          <p:cNvSpPr/>
          <p:nvPr/>
        </p:nvSpPr>
        <p:spPr>
          <a:xfrm>
            <a:off x="232646" y="1676458"/>
            <a:ext cx="2216727" cy="632221"/>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Hold hearings</a:t>
            </a:r>
          </a:p>
        </p:txBody>
      </p:sp>
      <p:sp>
        <p:nvSpPr>
          <p:cNvPr id="22" name="Rectangle: Rounded Corners 21">
            <a:extLst>
              <a:ext uri="{FF2B5EF4-FFF2-40B4-BE49-F238E27FC236}">
                <a16:creationId xmlns:a16="http://schemas.microsoft.com/office/drawing/2014/main" id="{CF6E315C-2504-7084-184A-AA72A1C1A92D}"/>
              </a:ext>
            </a:extLst>
          </p:cNvPr>
          <p:cNvSpPr/>
          <p:nvPr/>
        </p:nvSpPr>
        <p:spPr>
          <a:xfrm>
            <a:off x="232646" y="3577653"/>
            <a:ext cx="2216727" cy="632221"/>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a:solidFill>
                  <a:schemeClr val="tx1"/>
                </a:solidFill>
                <a:latin typeface="Open Sans" panose="020B0606030504020204" pitchFamily="34" charset="0"/>
                <a:ea typeface="Open Sans" panose="020B0606030504020204" pitchFamily="34" charset="0"/>
                <a:cs typeface="Open Sans" panose="020B0606030504020204" pitchFamily="34" charset="0"/>
              </a:rPr>
              <a:t>Subcommittees draft and report bills</a:t>
            </a:r>
          </a:p>
        </p:txBody>
      </p:sp>
      <p:sp>
        <p:nvSpPr>
          <p:cNvPr id="23" name="Rectangle: Rounded Corners 22">
            <a:extLst>
              <a:ext uri="{FF2B5EF4-FFF2-40B4-BE49-F238E27FC236}">
                <a16:creationId xmlns:a16="http://schemas.microsoft.com/office/drawing/2014/main" id="{30D2992D-F329-940E-CB9B-6A2FED7549EF}"/>
              </a:ext>
            </a:extLst>
          </p:cNvPr>
          <p:cNvSpPr/>
          <p:nvPr/>
        </p:nvSpPr>
        <p:spPr>
          <a:xfrm>
            <a:off x="214585" y="4459172"/>
            <a:ext cx="2216727" cy="632221"/>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a:solidFill>
                  <a:schemeClr val="tx1"/>
                </a:solidFill>
                <a:latin typeface="Open Sans" panose="020B0606030504020204" pitchFamily="34" charset="0"/>
                <a:ea typeface="Open Sans" panose="020B0606030504020204" pitchFamily="34" charset="0"/>
                <a:cs typeface="Open Sans" panose="020B0606030504020204" pitchFamily="34" charset="0"/>
              </a:rPr>
              <a:t>Full committees vote on bills and send to floor</a:t>
            </a:r>
          </a:p>
        </p:txBody>
      </p:sp>
      <p:sp>
        <p:nvSpPr>
          <p:cNvPr id="20" name="TextBox 19">
            <a:extLst>
              <a:ext uri="{FF2B5EF4-FFF2-40B4-BE49-F238E27FC236}">
                <a16:creationId xmlns:a16="http://schemas.microsoft.com/office/drawing/2014/main" id="{732A66C7-4075-91B9-B51E-A29094AFCAF9}"/>
              </a:ext>
            </a:extLst>
          </p:cNvPr>
          <p:cNvSpPr txBox="1"/>
          <p:nvPr/>
        </p:nvSpPr>
        <p:spPr>
          <a:xfrm>
            <a:off x="3452045" y="1371201"/>
            <a:ext cx="2188029" cy="288541"/>
          </a:xfrm>
          <a:prstGeom prst="rect">
            <a:avLst/>
          </a:prstGeom>
          <a:noFill/>
        </p:spPr>
        <p:txBody>
          <a:bodyPr wrap="square" rtlCol="0">
            <a:spAutoFit/>
          </a:bodyPr>
          <a:lstStyle/>
          <a:p>
            <a:pPr algn="ctr"/>
            <a:r>
              <a:rPr lang="en-US" sz="1275" b="1">
                <a:latin typeface="Open Sans" panose="020B0606030504020204" pitchFamily="34" charset="0"/>
                <a:ea typeface="Open Sans" panose="020B0606030504020204" pitchFamily="34" charset="0"/>
                <a:cs typeface="Open Sans" panose="020B0606030504020204" pitchFamily="34" charset="0"/>
              </a:rPr>
              <a:t>BUDGET</a:t>
            </a:r>
            <a:r>
              <a:rPr lang="en-US" sz="1050">
                <a:latin typeface="Open Sans" panose="020B0606030504020204" pitchFamily="34" charset="0"/>
                <a:ea typeface="Open Sans" panose="020B0606030504020204" pitchFamily="34" charset="0"/>
                <a:cs typeface="Open Sans" panose="020B0606030504020204" pitchFamily="34" charset="0"/>
              </a:rPr>
              <a:t> </a:t>
            </a:r>
            <a:r>
              <a:rPr lang="en-US" sz="1275" b="1">
                <a:latin typeface="Open Sans" panose="020B0606030504020204" pitchFamily="34" charset="0"/>
                <a:ea typeface="Open Sans" panose="020B0606030504020204" pitchFamily="34" charset="0"/>
                <a:cs typeface="Open Sans" panose="020B0606030504020204" pitchFamily="34" charset="0"/>
              </a:rPr>
              <a:t>COMMITTEES</a:t>
            </a:r>
          </a:p>
        </p:txBody>
      </p:sp>
      <p:sp>
        <p:nvSpPr>
          <p:cNvPr id="25" name="Rectangle: Rounded Corners 24">
            <a:extLst>
              <a:ext uri="{FF2B5EF4-FFF2-40B4-BE49-F238E27FC236}">
                <a16:creationId xmlns:a16="http://schemas.microsoft.com/office/drawing/2014/main" id="{93781758-DCC2-8B4B-9298-4ACD6CE732CE}"/>
              </a:ext>
            </a:extLst>
          </p:cNvPr>
          <p:cNvSpPr/>
          <p:nvPr/>
        </p:nvSpPr>
        <p:spPr>
          <a:xfrm>
            <a:off x="3463637" y="1654508"/>
            <a:ext cx="2216727" cy="632221"/>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Draft and mark up budget resolution</a:t>
            </a:r>
          </a:p>
        </p:txBody>
      </p:sp>
      <p:sp>
        <p:nvSpPr>
          <p:cNvPr id="24" name="Rectangle: Rounded Corners 23">
            <a:extLst>
              <a:ext uri="{FF2B5EF4-FFF2-40B4-BE49-F238E27FC236}">
                <a16:creationId xmlns:a16="http://schemas.microsoft.com/office/drawing/2014/main" id="{6FEEFD69-5C42-4AFC-4C20-B77036A33144}"/>
              </a:ext>
            </a:extLst>
          </p:cNvPr>
          <p:cNvSpPr/>
          <p:nvPr/>
        </p:nvSpPr>
        <p:spPr>
          <a:xfrm>
            <a:off x="3463637" y="2534694"/>
            <a:ext cx="2216727" cy="680291"/>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solidFill>
                  <a:schemeClr val="tx1"/>
                </a:solidFill>
                <a:latin typeface="Open Sans" panose="020B0606030504020204" pitchFamily="34" charset="0"/>
                <a:ea typeface="Open Sans" panose="020B0606030504020204" pitchFamily="34" charset="0"/>
                <a:cs typeface="Open Sans" panose="020B0606030504020204" pitchFamily="34" charset="0"/>
              </a:rPr>
              <a:t>Hold hearings, set topline discretionary spending limit: 302(a)</a:t>
            </a:r>
          </a:p>
        </p:txBody>
      </p:sp>
      <p:sp>
        <p:nvSpPr>
          <p:cNvPr id="26" name="Rectangle: Rounded Corners 25">
            <a:extLst>
              <a:ext uri="{FF2B5EF4-FFF2-40B4-BE49-F238E27FC236}">
                <a16:creationId xmlns:a16="http://schemas.microsoft.com/office/drawing/2014/main" id="{2DCA4BE6-5B64-C33B-6D1C-88F96E80CE78}"/>
              </a:ext>
            </a:extLst>
          </p:cNvPr>
          <p:cNvSpPr/>
          <p:nvPr/>
        </p:nvSpPr>
        <p:spPr>
          <a:xfrm>
            <a:off x="953292" y="2418099"/>
            <a:ext cx="2216727" cy="865753"/>
          </a:xfrm>
          <a:prstGeom prst="roundRect">
            <a:avLst/>
          </a:prstGeom>
          <a:solidFill>
            <a:schemeClr val="accent5">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25" b="1">
                <a:solidFill>
                  <a:schemeClr val="tx1"/>
                </a:solidFill>
              </a:rPr>
              <a:t> </a:t>
            </a:r>
            <a:r>
              <a:rPr lang="en-US" sz="1350" b="1">
                <a:solidFill>
                  <a:schemeClr val="tx1"/>
                </a:solidFill>
                <a:latin typeface="Open Sans" panose="020B0606030504020204" pitchFamily="34" charset="0"/>
                <a:ea typeface="Open Sans" panose="020B0606030504020204" pitchFamily="34" charset="0"/>
                <a:cs typeface="Open Sans" panose="020B0606030504020204" pitchFamily="34" charset="0"/>
              </a:rPr>
              <a:t>Set suballocations to subcommittees: 302(b)</a:t>
            </a:r>
          </a:p>
        </p:txBody>
      </p:sp>
      <p:cxnSp>
        <p:nvCxnSpPr>
          <p:cNvPr id="27" name="Straight Arrow Connector 26">
            <a:extLst>
              <a:ext uri="{FF2B5EF4-FFF2-40B4-BE49-F238E27FC236}">
                <a16:creationId xmlns:a16="http://schemas.microsoft.com/office/drawing/2014/main" id="{AA05A406-A20A-CC26-DFC4-73CC9D45474F}"/>
              </a:ext>
              <a:ext uri="{C183D7F6-B498-43B3-948B-1728B52AA6E4}">
                <adec:decorative xmlns:adec="http://schemas.microsoft.com/office/drawing/2017/decorative" val="1"/>
              </a:ext>
            </a:extLst>
          </p:cNvPr>
          <p:cNvCxnSpPr>
            <a:cxnSpLocks/>
          </p:cNvCxnSpPr>
          <p:nvPr/>
        </p:nvCxnSpPr>
        <p:spPr>
          <a:xfrm>
            <a:off x="506371" y="2327924"/>
            <a:ext cx="0" cy="1225172"/>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2CD4F4CA-8E6A-7B6C-68B4-337EDCF814FC}"/>
              </a:ext>
              <a:ext uri="{C183D7F6-B498-43B3-948B-1728B52AA6E4}">
                <adec:decorative xmlns:adec="http://schemas.microsoft.com/office/drawing/2017/decorative" val="1"/>
              </a:ext>
            </a:extLst>
          </p:cNvPr>
          <p:cNvCxnSpPr>
            <a:cxnSpLocks/>
          </p:cNvCxnSpPr>
          <p:nvPr/>
        </p:nvCxnSpPr>
        <p:spPr>
          <a:xfrm>
            <a:off x="1891034" y="3285185"/>
            <a:ext cx="0" cy="247966"/>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FA06B0FF-7F35-8DCA-B070-FC150B291A3A}"/>
              </a:ext>
              <a:ext uri="{C183D7F6-B498-43B3-948B-1728B52AA6E4}">
                <adec:decorative xmlns:adec="http://schemas.microsoft.com/office/drawing/2017/decorative" val="1"/>
              </a:ext>
            </a:extLst>
          </p:cNvPr>
          <p:cNvCxnSpPr>
            <a:cxnSpLocks/>
          </p:cNvCxnSpPr>
          <p:nvPr/>
        </p:nvCxnSpPr>
        <p:spPr>
          <a:xfrm flipH="1">
            <a:off x="3170019" y="2856773"/>
            <a:ext cx="310144" cy="0"/>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ED84E4A0-FD8B-81A3-C09F-3CC0B01AD160}"/>
              </a:ext>
              <a:ext uri="{C183D7F6-B498-43B3-948B-1728B52AA6E4}">
                <adec:decorative xmlns:adec="http://schemas.microsoft.com/office/drawing/2017/decorative" val="1"/>
              </a:ext>
            </a:extLst>
          </p:cNvPr>
          <p:cNvCxnSpPr>
            <a:cxnSpLocks/>
          </p:cNvCxnSpPr>
          <p:nvPr/>
        </p:nvCxnSpPr>
        <p:spPr>
          <a:xfrm>
            <a:off x="4546059" y="2286729"/>
            <a:ext cx="0" cy="247966"/>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68DC5CB2-540D-15C1-566B-ED1177D44D10}"/>
              </a:ext>
              <a:ext uri="{C183D7F6-B498-43B3-948B-1728B52AA6E4}">
                <adec:decorative xmlns:adec="http://schemas.microsoft.com/office/drawing/2017/decorative" val="1"/>
              </a:ext>
            </a:extLst>
          </p:cNvPr>
          <p:cNvCxnSpPr>
            <a:cxnSpLocks/>
          </p:cNvCxnSpPr>
          <p:nvPr/>
        </p:nvCxnSpPr>
        <p:spPr>
          <a:xfrm>
            <a:off x="1341009" y="4217974"/>
            <a:ext cx="0" cy="247966"/>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7445F486-1D62-3640-0793-B0A2DE8115B6}"/>
              </a:ext>
              <a:ext uri="{C183D7F6-B498-43B3-948B-1728B52AA6E4}">
                <adec:decorative xmlns:adec="http://schemas.microsoft.com/office/drawing/2017/decorative" val="1"/>
              </a:ext>
            </a:extLst>
          </p:cNvPr>
          <p:cNvCxnSpPr>
            <a:cxnSpLocks/>
          </p:cNvCxnSpPr>
          <p:nvPr/>
        </p:nvCxnSpPr>
        <p:spPr>
          <a:xfrm>
            <a:off x="4536262" y="1036867"/>
            <a:ext cx="0" cy="33987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9C8629DD-005C-F186-B1C8-D05795FC531F}"/>
              </a:ext>
            </a:extLst>
          </p:cNvPr>
          <p:cNvSpPr txBox="1"/>
          <p:nvPr/>
        </p:nvSpPr>
        <p:spPr>
          <a:xfrm>
            <a:off x="6446705" y="1411001"/>
            <a:ext cx="2188029" cy="288541"/>
          </a:xfrm>
          <a:prstGeom prst="rect">
            <a:avLst/>
          </a:prstGeom>
          <a:noFill/>
        </p:spPr>
        <p:txBody>
          <a:bodyPr wrap="square" rtlCol="0">
            <a:spAutoFit/>
          </a:bodyPr>
          <a:lstStyle/>
          <a:p>
            <a:pPr algn="ctr"/>
            <a:r>
              <a:rPr lang="en-US" sz="1275" b="1">
                <a:latin typeface="Open Sans" panose="020B0606030504020204" pitchFamily="34" charset="0"/>
                <a:ea typeface="Open Sans" panose="020B0606030504020204" pitchFamily="34" charset="0"/>
                <a:cs typeface="Open Sans" panose="020B0606030504020204" pitchFamily="34" charset="0"/>
              </a:rPr>
              <a:t>OTHER</a:t>
            </a:r>
            <a:r>
              <a:rPr lang="en-US" sz="1050">
                <a:latin typeface="Open Sans" panose="020B0606030504020204" pitchFamily="34" charset="0"/>
                <a:ea typeface="Open Sans" panose="020B0606030504020204" pitchFamily="34" charset="0"/>
                <a:cs typeface="Open Sans" panose="020B0606030504020204" pitchFamily="34" charset="0"/>
              </a:rPr>
              <a:t> </a:t>
            </a:r>
            <a:r>
              <a:rPr lang="en-US" sz="1275" b="1">
                <a:latin typeface="Open Sans" panose="020B0606030504020204" pitchFamily="34" charset="0"/>
                <a:ea typeface="Open Sans" panose="020B0606030504020204" pitchFamily="34" charset="0"/>
                <a:cs typeface="Open Sans" panose="020B0606030504020204" pitchFamily="34" charset="0"/>
              </a:rPr>
              <a:t>COMMITTEES</a:t>
            </a:r>
          </a:p>
        </p:txBody>
      </p:sp>
      <p:sp>
        <p:nvSpPr>
          <p:cNvPr id="45" name="Rectangle: Rounded Corners 44">
            <a:extLst>
              <a:ext uri="{FF2B5EF4-FFF2-40B4-BE49-F238E27FC236}">
                <a16:creationId xmlns:a16="http://schemas.microsoft.com/office/drawing/2014/main" id="{488E9EF3-AB6A-8F68-08A5-89E035910A1C}"/>
              </a:ext>
            </a:extLst>
          </p:cNvPr>
          <p:cNvSpPr/>
          <p:nvPr/>
        </p:nvSpPr>
        <p:spPr>
          <a:xfrm>
            <a:off x="6536674" y="1676457"/>
            <a:ext cx="2098060" cy="895293"/>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Submit views and estimates to budget committees</a:t>
            </a:r>
          </a:p>
        </p:txBody>
      </p:sp>
      <p:cxnSp>
        <p:nvCxnSpPr>
          <p:cNvPr id="46" name="Straight Arrow Connector 45">
            <a:extLst>
              <a:ext uri="{FF2B5EF4-FFF2-40B4-BE49-F238E27FC236}">
                <a16:creationId xmlns:a16="http://schemas.microsoft.com/office/drawing/2014/main" id="{AACF4DB1-4EDE-6017-9DB8-074C27B96655}"/>
              </a:ext>
              <a:ext uri="{C183D7F6-B498-43B3-948B-1728B52AA6E4}">
                <adec:decorative xmlns:adec="http://schemas.microsoft.com/office/drawing/2017/decorative" val="1"/>
              </a:ext>
            </a:extLst>
          </p:cNvPr>
          <p:cNvCxnSpPr>
            <a:cxnSpLocks/>
          </p:cNvCxnSpPr>
          <p:nvPr/>
        </p:nvCxnSpPr>
        <p:spPr>
          <a:xfrm flipH="1">
            <a:off x="5725348" y="2326302"/>
            <a:ext cx="811326" cy="451324"/>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AE5B2603-D224-E744-6E75-BFB2853451D5}"/>
              </a:ext>
            </a:extLst>
          </p:cNvPr>
          <p:cNvSpPr txBox="1"/>
          <p:nvPr/>
        </p:nvSpPr>
        <p:spPr>
          <a:xfrm>
            <a:off x="7482385" y="4885614"/>
            <a:ext cx="1564634" cy="184666"/>
          </a:xfrm>
          <a:prstGeom prst="rect">
            <a:avLst/>
          </a:prstGeom>
          <a:noFill/>
          <a:ln>
            <a:noFill/>
          </a:ln>
        </p:spPr>
        <p:txBody>
          <a:bodyPr wrap="square" rtlCol="0">
            <a:spAutoFit/>
          </a:bodyPr>
          <a:lstStyle/>
          <a:p>
            <a:r>
              <a:rPr lang="en-US" sz="600" i="1"/>
              <a:t>Source: Congressional Research Service</a:t>
            </a:r>
          </a:p>
        </p:txBody>
      </p:sp>
      <p:sp>
        <p:nvSpPr>
          <p:cNvPr id="9" name="Title 5">
            <a:extLst>
              <a:ext uri="{FF2B5EF4-FFF2-40B4-BE49-F238E27FC236}">
                <a16:creationId xmlns:a16="http://schemas.microsoft.com/office/drawing/2014/main" id="{2B5F4A0F-E83B-38DB-3AB9-B45BAF4976D3}"/>
              </a:ext>
            </a:extLst>
          </p:cNvPr>
          <p:cNvSpPr>
            <a:spLocks noGrp="1"/>
          </p:cNvSpPr>
          <p:nvPr>
            <p:ph type="title"/>
          </p:nvPr>
        </p:nvSpPr>
        <p:spPr>
          <a:xfrm>
            <a:off x="2886898" y="3819429"/>
            <a:ext cx="6201050" cy="857250"/>
          </a:xfrm>
        </p:spPr>
        <p:txBody>
          <a:bodyPr>
            <a:normAutofit fontScale="90000"/>
          </a:bodyPr>
          <a:lstStyle/>
          <a:p>
            <a:r>
              <a:rPr lang="en-US"/>
              <a:t>What’s supposed to happen</a:t>
            </a:r>
          </a:p>
        </p:txBody>
      </p:sp>
    </p:spTree>
    <p:extLst>
      <p:ext uri="{BB962C8B-B14F-4D97-AF65-F5344CB8AC3E}">
        <p14:creationId xmlns:p14="http://schemas.microsoft.com/office/powerpoint/2010/main" val="1477243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0DFF-4F7C-422C-5148-AA77A5E20101}"/>
              </a:ext>
            </a:extLst>
          </p:cNvPr>
          <p:cNvSpPr>
            <a:spLocks noGrp="1"/>
          </p:cNvSpPr>
          <p:nvPr>
            <p:ph type="title"/>
          </p:nvPr>
        </p:nvSpPr>
        <p:spPr/>
        <p:txBody>
          <a:bodyPr/>
          <a:lstStyle/>
          <a:p>
            <a:r>
              <a:rPr lang="en-US"/>
              <a:t>What’s supposed to happen</a:t>
            </a:r>
          </a:p>
        </p:txBody>
      </p:sp>
      <p:sp>
        <p:nvSpPr>
          <p:cNvPr id="3" name="Content Placeholder 2">
            <a:extLst>
              <a:ext uri="{FF2B5EF4-FFF2-40B4-BE49-F238E27FC236}">
                <a16:creationId xmlns:a16="http://schemas.microsoft.com/office/drawing/2014/main" id="{64F151A9-8EC0-6D6D-58DB-397454B52605}"/>
              </a:ext>
            </a:extLst>
          </p:cNvPr>
          <p:cNvSpPr>
            <a:spLocks noGrp="1"/>
          </p:cNvSpPr>
          <p:nvPr>
            <p:ph idx="1"/>
          </p:nvPr>
        </p:nvSpPr>
        <p:spPr>
          <a:xfrm>
            <a:off x="457200" y="1165610"/>
            <a:ext cx="8229600" cy="3771912"/>
          </a:xfrm>
        </p:spPr>
        <p:txBody>
          <a:bodyPr>
            <a:normAutofit fontScale="92500" lnSpcReduction="10000"/>
          </a:bodyPr>
          <a:lstStyle/>
          <a:p>
            <a:r>
              <a:rPr lang="en-US" b="1"/>
              <a:t>February</a:t>
            </a:r>
            <a:r>
              <a:rPr lang="en-US"/>
              <a:t>: PBR sent to Congress</a:t>
            </a:r>
          </a:p>
          <a:p>
            <a:r>
              <a:rPr lang="en-US" b="1"/>
              <a:t>March</a:t>
            </a:r>
            <a:r>
              <a:rPr lang="en-US"/>
              <a:t>: Budget resolutions</a:t>
            </a:r>
          </a:p>
          <a:p>
            <a:r>
              <a:rPr lang="en-US" b="1"/>
              <a:t>April</a:t>
            </a:r>
            <a:r>
              <a:rPr lang="en-US"/>
              <a:t>: Suballocations set, subcommittees draft bills</a:t>
            </a:r>
          </a:p>
          <a:p>
            <a:r>
              <a:rPr lang="en-US" b="1"/>
              <a:t>May</a:t>
            </a:r>
            <a:r>
              <a:rPr lang="en-US"/>
              <a:t>: Bills advanced to Appropriations committee and full House/Senate</a:t>
            </a:r>
          </a:p>
          <a:p>
            <a:r>
              <a:rPr lang="en-US" b="1"/>
              <a:t>Sep 30</a:t>
            </a:r>
            <a:r>
              <a:rPr lang="en-US"/>
              <a:t>: Final deadline for all 12 bills to avoid a government shutdown</a:t>
            </a:r>
          </a:p>
        </p:txBody>
      </p:sp>
      <p:sp>
        <p:nvSpPr>
          <p:cNvPr id="4" name="Slide Number Placeholder 3">
            <a:extLst>
              <a:ext uri="{FF2B5EF4-FFF2-40B4-BE49-F238E27FC236}">
                <a16:creationId xmlns:a16="http://schemas.microsoft.com/office/drawing/2014/main" id="{E3FC8F50-F391-BE0B-734B-D4C3B4E5857E}"/>
              </a:ext>
            </a:extLst>
          </p:cNvPr>
          <p:cNvSpPr>
            <a:spLocks noGrp="1"/>
          </p:cNvSpPr>
          <p:nvPr>
            <p:ph type="sldNum" sz="quarter" idx="12"/>
          </p:nvPr>
        </p:nvSpPr>
        <p:spPr/>
        <p:txBody>
          <a:bodyPr/>
          <a:lstStyle/>
          <a:p>
            <a:fld id="{307E6868-079E-1649-B8D1-459B42CE4DE3}" type="slidenum">
              <a:rPr lang="en-US" smtClean="0"/>
              <a:pPr/>
              <a:t>18</a:t>
            </a:fld>
            <a:endParaRPr lang="en-US"/>
          </a:p>
        </p:txBody>
      </p:sp>
    </p:spTree>
    <p:extLst>
      <p:ext uri="{BB962C8B-B14F-4D97-AF65-F5344CB8AC3E}">
        <p14:creationId xmlns:p14="http://schemas.microsoft.com/office/powerpoint/2010/main" val="2050510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7636E-76EA-F15A-D7E4-7271328C6539}"/>
              </a:ext>
            </a:extLst>
          </p:cNvPr>
          <p:cNvSpPr>
            <a:spLocks noGrp="1"/>
          </p:cNvSpPr>
          <p:nvPr>
            <p:ph type="title"/>
          </p:nvPr>
        </p:nvSpPr>
        <p:spPr>
          <a:xfrm>
            <a:off x="457200" y="205979"/>
            <a:ext cx="7401491" cy="857250"/>
          </a:xfrm>
        </p:spPr>
        <p:txBody>
          <a:bodyPr anchor="ctr">
            <a:normAutofit/>
          </a:bodyPr>
          <a:lstStyle/>
          <a:p>
            <a:r>
              <a:rPr lang="en-US"/>
              <a:t>What actually happens</a:t>
            </a:r>
          </a:p>
        </p:txBody>
      </p:sp>
      <p:sp>
        <p:nvSpPr>
          <p:cNvPr id="4" name="Content Placeholder 3">
            <a:extLst>
              <a:ext uri="{FF2B5EF4-FFF2-40B4-BE49-F238E27FC236}">
                <a16:creationId xmlns:a16="http://schemas.microsoft.com/office/drawing/2014/main" id="{04BD4771-585D-F2A3-95CD-09D5FA3426EB}"/>
              </a:ext>
            </a:extLst>
          </p:cNvPr>
          <p:cNvSpPr>
            <a:spLocks noGrp="1"/>
          </p:cNvSpPr>
          <p:nvPr>
            <p:ph sz="half" idx="1"/>
          </p:nvPr>
        </p:nvSpPr>
        <p:spPr>
          <a:xfrm>
            <a:off x="457200" y="1200150"/>
            <a:ext cx="4038600" cy="3921791"/>
          </a:xfrm>
        </p:spPr>
        <p:txBody>
          <a:bodyPr>
            <a:normAutofit fontScale="85000" lnSpcReduction="10000"/>
          </a:bodyPr>
          <a:lstStyle/>
          <a:p>
            <a:r>
              <a:rPr lang="en-US"/>
              <a:t>PBR is often delayed</a:t>
            </a:r>
          </a:p>
          <a:p>
            <a:r>
              <a:rPr lang="en-US"/>
              <a:t>Congress may not pass a budget resolution</a:t>
            </a:r>
          </a:p>
          <a:p>
            <a:r>
              <a:rPr lang="en-US"/>
              <a:t>In 50 years, Congress has only managed to pass all 12 bills four times</a:t>
            </a:r>
          </a:p>
          <a:p>
            <a:r>
              <a:rPr lang="en-US"/>
              <a:t>Continuing resolutions (CR) are common</a:t>
            </a:r>
          </a:p>
          <a:p>
            <a:r>
              <a:rPr lang="en-US"/>
              <a:t>All aboard the omnibus!</a:t>
            </a:r>
          </a:p>
        </p:txBody>
      </p:sp>
      <p:pic>
        <p:nvPicPr>
          <p:cNvPr id="2050" name="Picture 2">
            <a:extLst>
              <a:ext uri="{FF2B5EF4-FFF2-40B4-BE49-F238E27FC236}">
                <a16:creationId xmlns:a16="http://schemas.microsoft.com/office/drawing/2014/main" id="{B2272DA0-3E96-8D46-6809-FE35CBACB126}"/>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524" r="10057" b="-3"/>
          <a:stretch/>
        </p:blipFill>
        <p:spPr bwMode="auto">
          <a:xfrm>
            <a:off x="4495800" y="1200150"/>
            <a:ext cx="4345619" cy="3652524"/>
          </a:xfrm>
          <a:prstGeom prst="rect">
            <a:avLst/>
          </a:prstGeom>
          <a:solidFill>
            <a:srgbClr val="FFFFFF"/>
          </a:solidFill>
        </p:spPr>
      </p:pic>
      <p:sp>
        <p:nvSpPr>
          <p:cNvPr id="3" name="Slide Number Placeholder 2">
            <a:extLst>
              <a:ext uri="{FF2B5EF4-FFF2-40B4-BE49-F238E27FC236}">
                <a16:creationId xmlns:a16="http://schemas.microsoft.com/office/drawing/2014/main" id="{B7C33978-7651-FCAE-06EB-B013F4EB46C1}"/>
              </a:ext>
            </a:extLst>
          </p:cNvPr>
          <p:cNvSpPr>
            <a:spLocks noGrp="1"/>
          </p:cNvSpPr>
          <p:nvPr>
            <p:ph type="sldNum" sz="quarter" idx="12"/>
          </p:nvPr>
        </p:nvSpPr>
        <p:spPr>
          <a:xfrm>
            <a:off x="6553200" y="4767263"/>
            <a:ext cx="2133600" cy="273844"/>
          </a:xfrm>
        </p:spPr>
        <p:txBody>
          <a:bodyPr anchor="ctr">
            <a:normAutofit/>
          </a:bodyPr>
          <a:lstStyle/>
          <a:p>
            <a:pPr>
              <a:spcAft>
                <a:spcPts val="600"/>
              </a:spcAft>
            </a:pPr>
            <a:fld id="{307E6868-079E-1649-B8D1-459B42CE4DE3}" type="slidenum">
              <a:rPr lang="en-US" smtClean="0"/>
              <a:pPr>
                <a:spcAft>
                  <a:spcPts val="600"/>
                </a:spcAft>
              </a:pPr>
              <a:t>19</a:t>
            </a:fld>
            <a:endParaRPr lang="en-US"/>
          </a:p>
        </p:txBody>
      </p:sp>
      <p:sp>
        <p:nvSpPr>
          <p:cNvPr id="5" name="TextBox 4">
            <a:extLst>
              <a:ext uri="{FF2B5EF4-FFF2-40B4-BE49-F238E27FC236}">
                <a16:creationId xmlns:a16="http://schemas.microsoft.com/office/drawing/2014/main" id="{96243795-F345-EEE3-6563-01B05C7FBB68}"/>
              </a:ext>
            </a:extLst>
          </p:cNvPr>
          <p:cNvSpPr txBox="1"/>
          <p:nvPr/>
        </p:nvSpPr>
        <p:spPr>
          <a:xfrm>
            <a:off x="5548545" y="4814165"/>
            <a:ext cx="2709642" cy="261610"/>
          </a:xfrm>
          <a:prstGeom prst="rect">
            <a:avLst/>
          </a:prstGeom>
          <a:noFill/>
        </p:spPr>
        <p:txBody>
          <a:bodyPr wrap="square" rtlCol="0">
            <a:spAutoFit/>
          </a:bodyPr>
          <a:lstStyle/>
          <a:p>
            <a:r>
              <a:rPr lang="en-US" sz="1100">
                <a:latin typeface="Open Sans" panose="020B0606030504020204" pitchFamily="34" charset="0"/>
                <a:ea typeface="Open Sans" panose="020B0606030504020204" pitchFamily="34" charset="0"/>
                <a:cs typeface="Open Sans" panose="020B0606030504020204" pitchFamily="34" charset="0"/>
              </a:rPr>
              <a:t>Source: </a:t>
            </a:r>
            <a:r>
              <a:rPr lang="en-US" sz="1100" err="1">
                <a:latin typeface="Open Sans" panose="020B0606030504020204" pitchFamily="34" charset="0"/>
                <a:ea typeface="Open Sans" panose="020B0606030504020204" pitchFamily="34" charset="0"/>
                <a:cs typeface="Open Sans" panose="020B0606030504020204" pitchFamily="34" charset="0"/>
                <a:hlinkClick r:id="rId3"/>
              </a:rPr>
              <a:t>Unsplash</a:t>
            </a:r>
            <a:endParaRPr lang="en-US" sz="11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19096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49E7-1BF6-2C69-1D00-DBCEE4E2B0CB}"/>
              </a:ext>
            </a:extLst>
          </p:cNvPr>
          <p:cNvSpPr>
            <a:spLocks noGrp="1"/>
          </p:cNvSpPr>
          <p:nvPr>
            <p:ph type="title"/>
          </p:nvPr>
        </p:nvSpPr>
        <p:spPr>
          <a:xfrm>
            <a:off x="871254" y="102393"/>
            <a:ext cx="7401491" cy="857250"/>
          </a:xfrm>
        </p:spPr>
        <p:txBody>
          <a:bodyPr/>
          <a:lstStyle/>
          <a:p>
            <a:r>
              <a:rPr lang="en-US">
                <a:solidFill>
                  <a:srgbClr val="D50032"/>
                </a:solidFill>
                <a:latin typeface="Open Sans"/>
                <a:ea typeface="Open Sans"/>
                <a:cs typeface="Open Sans"/>
              </a:rPr>
              <a:t>Our Values</a:t>
            </a:r>
          </a:p>
        </p:txBody>
      </p:sp>
      <p:sp>
        <p:nvSpPr>
          <p:cNvPr id="3" name="Content Placeholder 2">
            <a:extLst>
              <a:ext uri="{FF2B5EF4-FFF2-40B4-BE49-F238E27FC236}">
                <a16:creationId xmlns:a16="http://schemas.microsoft.com/office/drawing/2014/main" id="{356E0D29-D0DD-4D5F-75B2-B6B619CBB8AF}"/>
              </a:ext>
            </a:extLst>
          </p:cNvPr>
          <p:cNvSpPr>
            <a:spLocks noGrp="1"/>
          </p:cNvSpPr>
          <p:nvPr>
            <p:ph idx="1"/>
          </p:nvPr>
        </p:nvSpPr>
        <p:spPr>
          <a:xfrm>
            <a:off x="457199" y="1227765"/>
            <a:ext cx="8308109" cy="3394472"/>
          </a:xfrm>
        </p:spPr>
        <p:txBody>
          <a:bodyPr>
            <a:noAutofit/>
          </a:bodyPr>
          <a:lstStyle/>
          <a:p>
            <a:pPr marL="0" marR="0" lvl="0" indent="0" algn="l" rtl="0">
              <a:lnSpc>
                <a:spcPct val="114000"/>
              </a:lnSpc>
              <a:spcBef>
                <a:spcPts val="0"/>
              </a:spcBef>
              <a:spcAft>
                <a:spcPts val="600"/>
              </a:spcAft>
              <a:buNone/>
            </a:pPr>
            <a:r>
              <a:rPr lang="en-US" sz="1800" b="0" u="none" strike="noStrike" cap="none">
                <a:solidFill>
                  <a:schemeClr val="dk1"/>
                </a:solidFill>
                <a:latin typeface="Open Sans"/>
                <a:ea typeface="Open Sans"/>
                <a:cs typeface="Open Sans"/>
                <a:sym typeface="Open Sans"/>
              </a:rPr>
              <a:t>At RESULTS we pledge to create space for all voices, including those of us who are currently experiencing poverty. We will address oppressive behavior in our interactions, families, communities, work, and world. Our strength is rooted in our diversity of experiences, not in our assumptions.</a:t>
            </a:r>
          </a:p>
          <a:p>
            <a:pPr marL="0" marR="0" lvl="0" indent="0" algn="l" rtl="0">
              <a:lnSpc>
                <a:spcPct val="114000"/>
              </a:lnSpc>
              <a:spcBef>
                <a:spcPts val="0"/>
              </a:spcBef>
              <a:spcAft>
                <a:spcPts val="600"/>
              </a:spcAft>
              <a:buNone/>
            </a:pPr>
            <a:r>
              <a:rPr lang="en-US" sz="1800" b="0" u="none" strike="noStrike" cap="none">
                <a:solidFill>
                  <a:schemeClr val="dk1"/>
                </a:solidFill>
                <a:latin typeface="Open Sans"/>
                <a:ea typeface="Open Sans"/>
                <a:cs typeface="Open Sans"/>
                <a:sym typeface="Open Sans"/>
              </a:rPr>
              <a:t>With unearned privilege comes the responsibility to act so the burden to educate and change doesn’t fall solely on those experiencing oppression. When we miss the mark on our values, we will acknowledge our mistake, seek forgiveness, learn, and work together as a community to pursue equity.</a:t>
            </a:r>
            <a:endParaRPr lang="en-US" sz="1800" b="1" i="0" u="none" strike="noStrike" cap="none">
              <a:solidFill>
                <a:schemeClr val="dk1"/>
              </a:solidFill>
              <a:latin typeface="Open Sans"/>
              <a:ea typeface="Open Sans"/>
              <a:cs typeface="Open Sans"/>
              <a:sym typeface="Open Sans"/>
            </a:endParaRPr>
          </a:p>
          <a:p>
            <a:pPr marL="0" marR="0" lvl="0" indent="0" algn="l" rtl="0">
              <a:lnSpc>
                <a:spcPct val="114000"/>
              </a:lnSpc>
              <a:spcBef>
                <a:spcPts val="0"/>
              </a:spcBef>
              <a:spcAft>
                <a:spcPts val="600"/>
              </a:spcAft>
              <a:buNone/>
            </a:pPr>
            <a:endParaRPr lang="en-US" sz="1800" b="1" i="0" u="none" strike="noStrike" cap="none">
              <a:solidFill>
                <a:schemeClr val="dk1"/>
              </a:solidFill>
              <a:latin typeface="Open Sans"/>
              <a:ea typeface="Open Sans"/>
              <a:cs typeface="Open Sans"/>
              <a:sym typeface="Open Sans"/>
            </a:endParaRPr>
          </a:p>
          <a:p>
            <a:pPr marL="0" marR="0" lvl="0" indent="0" algn="l" rtl="0">
              <a:lnSpc>
                <a:spcPct val="114000"/>
              </a:lnSpc>
              <a:spcBef>
                <a:spcPts val="0"/>
              </a:spcBef>
              <a:spcAft>
                <a:spcPts val="600"/>
              </a:spcAft>
              <a:buNone/>
            </a:pPr>
            <a:r>
              <a:rPr lang="en-US" sz="1800" b="1" i="0" u="none" strike="noStrike" cap="none">
                <a:solidFill>
                  <a:schemeClr val="dk1"/>
                </a:solidFill>
                <a:latin typeface="Open Sans"/>
                <a:ea typeface="Open Sans"/>
                <a:cs typeface="Open Sans"/>
                <a:sym typeface="Open Sans"/>
              </a:rPr>
              <a:t>Read our full anti-oppression values statement here at </a:t>
            </a:r>
            <a:r>
              <a:rPr lang="en-US" sz="1800" b="1" i="0" u="sng" strike="noStrike" cap="none">
                <a:solidFill>
                  <a:schemeClr val="dk2"/>
                </a:solidFill>
                <a:latin typeface="Open Sans"/>
                <a:ea typeface="Open Sans"/>
                <a:cs typeface="Open Sans"/>
                <a:sym typeface="Open Sans"/>
                <a:hlinkClick r:id="rId3"/>
              </a:rPr>
              <a:t>results.org/values</a:t>
            </a:r>
            <a:r>
              <a:rPr lang="en-US" sz="1800" b="1" i="0" u="none" strike="noStrike" cap="none">
                <a:solidFill>
                  <a:schemeClr val="dk1"/>
                </a:solidFill>
                <a:latin typeface="Open Sans"/>
                <a:ea typeface="Open Sans"/>
                <a:cs typeface="Open Sans"/>
                <a:sym typeface="Open Sans"/>
              </a:rPr>
              <a:t>. </a:t>
            </a:r>
            <a:endParaRPr lang="en-US" sz="18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4">
            <a:extLst>
              <a:ext uri="{FF2B5EF4-FFF2-40B4-BE49-F238E27FC236}">
                <a16:creationId xmlns:a16="http://schemas.microsoft.com/office/drawing/2014/main" id="{939D5F55-E975-DE79-29E8-0C323BCCBC2B}"/>
              </a:ext>
            </a:extLst>
          </p:cNvPr>
          <p:cNvSpPr>
            <a:spLocks noGrp="1"/>
          </p:cNvSpPr>
          <p:nvPr>
            <p:ph type="sldNum" sz="quarter" idx="12"/>
          </p:nvPr>
        </p:nvSpPr>
        <p:spPr/>
        <p:txBody>
          <a:bodyPr/>
          <a:lstStyle/>
          <a:p>
            <a:fld id="{307E6868-079E-1649-B8D1-459B42CE4DE3}" type="slidenum">
              <a:rPr lang="en-US" smtClean="0"/>
              <a:t>2</a:t>
            </a:fld>
            <a:endParaRPr lang="en-US"/>
          </a:p>
        </p:txBody>
      </p:sp>
    </p:spTree>
    <p:extLst>
      <p:ext uri="{BB962C8B-B14F-4D97-AF65-F5344CB8AC3E}">
        <p14:creationId xmlns:p14="http://schemas.microsoft.com/office/powerpoint/2010/main" val="917487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5EF0-59E4-3306-FC8D-6B2F2D5F03C0}"/>
              </a:ext>
            </a:extLst>
          </p:cNvPr>
          <p:cNvSpPr>
            <a:spLocks noGrp="1"/>
          </p:cNvSpPr>
          <p:nvPr>
            <p:ph type="title"/>
          </p:nvPr>
        </p:nvSpPr>
        <p:spPr/>
        <p:txBody>
          <a:bodyPr/>
          <a:lstStyle/>
          <a:p>
            <a:r>
              <a:rPr lang="en-US"/>
              <a:t>Where are we now?</a:t>
            </a:r>
          </a:p>
        </p:txBody>
      </p:sp>
      <p:sp>
        <p:nvSpPr>
          <p:cNvPr id="3" name="Content Placeholder 2">
            <a:extLst>
              <a:ext uri="{FF2B5EF4-FFF2-40B4-BE49-F238E27FC236}">
                <a16:creationId xmlns:a16="http://schemas.microsoft.com/office/drawing/2014/main" id="{89D805CF-D0D2-85BC-C789-CC3D068B82A4}"/>
              </a:ext>
            </a:extLst>
          </p:cNvPr>
          <p:cNvSpPr>
            <a:spLocks noGrp="1"/>
          </p:cNvSpPr>
          <p:nvPr>
            <p:ph idx="1"/>
          </p:nvPr>
        </p:nvSpPr>
        <p:spPr>
          <a:xfrm>
            <a:off x="457200" y="959644"/>
            <a:ext cx="8229600" cy="3977877"/>
          </a:xfrm>
        </p:spPr>
        <p:txBody>
          <a:bodyPr>
            <a:noAutofit/>
          </a:bodyPr>
          <a:lstStyle/>
          <a:p>
            <a:r>
              <a:rPr lang="en-US" sz="2800"/>
              <a:t>FY25 runs until September 30</a:t>
            </a:r>
          </a:p>
          <a:p>
            <a:r>
              <a:rPr lang="en-US" sz="2800"/>
              <a:t>FY25 Appropriations are still ongoing</a:t>
            </a:r>
          </a:p>
          <a:p>
            <a:pPr lvl="1"/>
            <a:r>
              <a:rPr lang="en-US" sz="2800"/>
              <a:t>Long-term CR in effect</a:t>
            </a:r>
          </a:p>
          <a:p>
            <a:pPr lvl="1"/>
            <a:r>
              <a:rPr lang="en-US" sz="2800"/>
              <a:t>Another month-long or year-long CR is possible</a:t>
            </a:r>
          </a:p>
          <a:p>
            <a:r>
              <a:rPr lang="en-US" sz="2800" b="1"/>
              <a:t>CR deadline: March 14</a:t>
            </a:r>
          </a:p>
          <a:p>
            <a:r>
              <a:rPr lang="en-US" sz="2800"/>
              <a:t>Both Chambers passed budget resolutions last week</a:t>
            </a:r>
          </a:p>
        </p:txBody>
      </p:sp>
      <p:sp>
        <p:nvSpPr>
          <p:cNvPr id="4" name="Slide Number Placeholder 3">
            <a:extLst>
              <a:ext uri="{FF2B5EF4-FFF2-40B4-BE49-F238E27FC236}">
                <a16:creationId xmlns:a16="http://schemas.microsoft.com/office/drawing/2014/main" id="{6A2575DA-0DF0-14C8-F92E-513307519697}"/>
              </a:ext>
            </a:extLst>
          </p:cNvPr>
          <p:cNvSpPr>
            <a:spLocks noGrp="1"/>
          </p:cNvSpPr>
          <p:nvPr>
            <p:ph type="sldNum" sz="quarter" idx="12"/>
          </p:nvPr>
        </p:nvSpPr>
        <p:spPr/>
        <p:txBody>
          <a:bodyPr/>
          <a:lstStyle/>
          <a:p>
            <a:fld id="{307E6868-079E-1649-B8D1-459B42CE4DE3}" type="slidenum">
              <a:rPr lang="en-US" smtClean="0"/>
              <a:pPr/>
              <a:t>20</a:t>
            </a:fld>
            <a:endParaRPr lang="en-US"/>
          </a:p>
        </p:txBody>
      </p:sp>
    </p:spTree>
    <p:extLst>
      <p:ext uri="{BB962C8B-B14F-4D97-AF65-F5344CB8AC3E}">
        <p14:creationId xmlns:p14="http://schemas.microsoft.com/office/powerpoint/2010/main" val="367492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40CB5-458F-E5BF-7D10-38D14C8094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50C8CC-2181-61B5-A022-A1829488F5D0}"/>
              </a:ext>
            </a:extLst>
          </p:cNvPr>
          <p:cNvSpPr>
            <a:spLocks noGrp="1"/>
          </p:cNvSpPr>
          <p:nvPr>
            <p:ph type="title"/>
          </p:nvPr>
        </p:nvSpPr>
        <p:spPr/>
        <p:txBody>
          <a:bodyPr/>
          <a:lstStyle/>
          <a:p>
            <a:r>
              <a:rPr lang="en-US"/>
              <a:t>Possible FY26 Timeline</a:t>
            </a:r>
          </a:p>
        </p:txBody>
      </p:sp>
      <p:sp>
        <p:nvSpPr>
          <p:cNvPr id="3" name="Content Placeholder 2">
            <a:extLst>
              <a:ext uri="{FF2B5EF4-FFF2-40B4-BE49-F238E27FC236}">
                <a16:creationId xmlns:a16="http://schemas.microsoft.com/office/drawing/2014/main" id="{41120DD6-C8E3-CA94-9BB6-F3EF4A953B28}"/>
              </a:ext>
            </a:extLst>
          </p:cNvPr>
          <p:cNvSpPr>
            <a:spLocks noGrp="1"/>
          </p:cNvSpPr>
          <p:nvPr>
            <p:ph idx="1"/>
          </p:nvPr>
        </p:nvSpPr>
        <p:spPr>
          <a:xfrm>
            <a:off x="457200" y="959644"/>
            <a:ext cx="8229600" cy="3977877"/>
          </a:xfrm>
        </p:spPr>
        <p:txBody>
          <a:bodyPr>
            <a:noAutofit/>
          </a:bodyPr>
          <a:lstStyle/>
          <a:p>
            <a:r>
              <a:rPr lang="en-US" sz="2600" b="1"/>
              <a:t>February</a:t>
            </a:r>
            <a:r>
              <a:rPr lang="en-US" sz="2600"/>
              <a:t>: Member Forms beginning to open</a:t>
            </a:r>
          </a:p>
          <a:p>
            <a:r>
              <a:rPr lang="en-US" sz="2600" b="1"/>
              <a:t>March</a:t>
            </a:r>
            <a:r>
              <a:rPr lang="en-US" sz="2600"/>
              <a:t>: Dear Colleague letters open, Member Forms open</a:t>
            </a:r>
          </a:p>
          <a:p>
            <a:r>
              <a:rPr lang="en-US" sz="2600" b="1"/>
              <a:t>April</a:t>
            </a:r>
            <a:r>
              <a:rPr lang="en-US" sz="2600"/>
              <a:t>: Dear Colleague letters close, subcommittees draft bills</a:t>
            </a:r>
          </a:p>
          <a:p>
            <a:r>
              <a:rPr lang="en-US" sz="2600" b="1"/>
              <a:t>May</a:t>
            </a:r>
            <a:r>
              <a:rPr lang="en-US" sz="2600"/>
              <a:t>: Delayed PBR released, full committees pass bills</a:t>
            </a:r>
          </a:p>
          <a:p>
            <a:r>
              <a:rPr lang="en-US" sz="2600" b="1"/>
              <a:t>Sep 30</a:t>
            </a:r>
            <a:r>
              <a:rPr lang="en-US" sz="2600"/>
              <a:t>: Deadline for a CR or FY26 bills</a:t>
            </a:r>
          </a:p>
        </p:txBody>
      </p:sp>
      <p:sp>
        <p:nvSpPr>
          <p:cNvPr id="4" name="Slide Number Placeholder 3">
            <a:extLst>
              <a:ext uri="{FF2B5EF4-FFF2-40B4-BE49-F238E27FC236}">
                <a16:creationId xmlns:a16="http://schemas.microsoft.com/office/drawing/2014/main" id="{4136B45B-4873-6FCA-5D1B-9F2BE2FA6AD6}"/>
              </a:ext>
            </a:extLst>
          </p:cNvPr>
          <p:cNvSpPr>
            <a:spLocks noGrp="1"/>
          </p:cNvSpPr>
          <p:nvPr>
            <p:ph type="sldNum" sz="quarter" idx="12"/>
          </p:nvPr>
        </p:nvSpPr>
        <p:spPr/>
        <p:txBody>
          <a:bodyPr/>
          <a:lstStyle/>
          <a:p>
            <a:fld id="{307E6868-079E-1649-B8D1-459B42CE4DE3}" type="slidenum">
              <a:rPr lang="en-US" smtClean="0"/>
              <a:pPr/>
              <a:t>21</a:t>
            </a:fld>
            <a:endParaRPr lang="en-US"/>
          </a:p>
        </p:txBody>
      </p:sp>
    </p:spTree>
    <p:extLst>
      <p:ext uri="{BB962C8B-B14F-4D97-AF65-F5344CB8AC3E}">
        <p14:creationId xmlns:p14="http://schemas.microsoft.com/office/powerpoint/2010/main" val="877588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72C78-8D23-31AC-A9C0-FC9EEBF281D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CBFAA-92CA-BE3E-7AEA-AA8FB80F9B1E}"/>
              </a:ext>
            </a:extLst>
          </p:cNvPr>
          <p:cNvSpPr>
            <a:spLocks noGrp="1"/>
          </p:cNvSpPr>
          <p:nvPr>
            <p:ph type="title"/>
          </p:nvPr>
        </p:nvSpPr>
        <p:spPr/>
        <p:txBody>
          <a:bodyPr>
            <a:normAutofit/>
          </a:bodyPr>
          <a:lstStyle/>
          <a:p>
            <a:r>
              <a:rPr lang="en-US">
                <a:latin typeface="Open Sans"/>
                <a:ea typeface="Open Sans"/>
                <a:cs typeface="Open Sans"/>
              </a:rPr>
              <a:t>Take Action!</a:t>
            </a:r>
            <a:endParaRPr lang="en-US"/>
          </a:p>
        </p:txBody>
      </p:sp>
    </p:spTree>
    <p:extLst>
      <p:ext uri="{BB962C8B-B14F-4D97-AF65-F5344CB8AC3E}">
        <p14:creationId xmlns:p14="http://schemas.microsoft.com/office/powerpoint/2010/main" val="3503818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791" y="297827"/>
            <a:ext cx="7070837" cy="857250"/>
          </a:xfrm>
        </p:spPr>
        <p:txBody>
          <a:bodyPr>
            <a:noAutofit/>
          </a:bodyPr>
          <a:lstStyle/>
          <a:p>
            <a:br>
              <a:rPr lang="en-US" sz="2400">
                <a:latin typeface="Open Sans"/>
              </a:rPr>
            </a:br>
            <a:r>
              <a:rPr lang="en-US" sz="3000">
                <a:latin typeface="Open Sans"/>
              </a:rPr>
              <a:t>SFOPS Subcommittee Leadership</a:t>
            </a:r>
            <a:br>
              <a:rPr lang="en-US" sz="2400">
                <a:latin typeface="Open Sans"/>
              </a:rPr>
            </a:br>
            <a:endParaRPr lang="en-US" sz="2400">
              <a:latin typeface="Open Sans"/>
            </a:endParaRPr>
          </a:p>
        </p:txBody>
      </p:sp>
      <p:sp>
        <p:nvSpPr>
          <p:cNvPr id="12" name="TextBox 11"/>
          <p:cNvSpPr txBox="1"/>
          <p:nvPr/>
        </p:nvSpPr>
        <p:spPr>
          <a:xfrm>
            <a:off x="4876882" y="3532948"/>
            <a:ext cx="4031092" cy="900246"/>
          </a:xfrm>
          <a:prstGeom prst="rect">
            <a:avLst/>
          </a:prstGeom>
          <a:noFill/>
        </p:spPr>
        <p:txBody>
          <a:bodyPr wrap="square" lIns="68580" tIns="34290" rIns="68580" bIns="34290" rtlCol="0" anchor="t">
            <a:spAutoFit/>
          </a:bodyPr>
          <a:lstStyle/>
          <a:p>
            <a:r>
              <a:rPr lang="en-US">
                <a:latin typeface="Open Sans"/>
                <a:cs typeface="Helvetica"/>
              </a:rPr>
              <a:t>Chair Lindsey Graham (R-SC) </a:t>
            </a:r>
            <a:endParaRPr lang="en-US">
              <a:latin typeface="Open Sans"/>
              <a:ea typeface="Open Sans"/>
              <a:cs typeface="Open Sans"/>
            </a:endParaRPr>
          </a:p>
          <a:p>
            <a:r>
              <a:rPr lang="en-US">
                <a:latin typeface="Open Sans"/>
                <a:cs typeface="Helvetica"/>
              </a:rPr>
              <a:t>Ranking Member Brian Schatz (D-HI)	</a:t>
            </a:r>
            <a:endParaRPr lang="en-US">
              <a:latin typeface="Open Sans"/>
              <a:ea typeface="Open Sans"/>
              <a:cs typeface="Helvetica"/>
            </a:endParaRPr>
          </a:p>
        </p:txBody>
      </p:sp>
      <p:sp>
        <p:nvSpPr>
          <p:cNvPr id="13" name="TextBox 12"/>
          <p:cNvSpPr txBox="1"/>
          <p:nvPr/>
        </p:nvSpPr>
        <p:spPr>
          <a:xfrm>
            <a:off x="93205" y="4172100"/>
            <a:ext cx="8762999" cy="1177245"/>
          </a:xfrm>
          <a:prstGeom prst="rect">
            <a:avLst/>
          </a:prstGeom>
          <a:noFill/>
        </p:spPr>
        <p:txBody>
          <a:bodyPr wrap="square" lIns="68580" tIns="34290" rIns="68580" bIns="34290" rtlCol="0" anchor="t">
            <a:spAutoFit/>
          </a:bodyPr>
          <a:lstStyle/>
          <a:p>
            <a:pPr algn="ctr"/>
            <a:r>
              <a:rPr lang="en-US" sz="2400">
                <a:latin typeface="Open Sans"/>
                <a:cs typeface="Helvetica"/>
              </a:rPr>
              <a:t>Full Membership: </a:t>
            </a:r>
            <a:r>
              <a:rPr lang="en-US" sz="2400">
                <a:latin typeface="Open Sans"/>
                <a:cs typeface="Helvetica"/>
                <a:hlinkClick r:id="rId2"/>
              </a:rPr>
              <a:t>appropriations.house.gov</a:t>
            </a:r>
            <a:r>
              <a:rPr lang="en-US" sz="2400">
                <a:latin typeface="Open Sans"/>
                <a:cs typeface="Helvetica"/>
              </a:rPr>
              <a:t>; </a:t>
            </a:r>
            <a:r>
              <a:rPr lang="en-US" sz="2400">
                <a:latin typeface="Open Sans"/>
                <a:cs typeface="Helvetica"/>
                <a:hlinkClick r:id="rId3"/>
              </a:rPr>
              <a:t>appropriations.senate.gov</a:t>
            </a:r>
            <a:endParaRPr lang="en-US" sz="2400">
              <a:latin typeface="Open Sans"/>
              <a:cs typeface="Helvetica"/>
            </a:endParaRPr>
          </a:p>
          <a:p>
            <a:pPr algn="ctr"/>
            <a:endParaRPr lang="en-US" sz="2400">
              <a:latin typeface="Open Sans"/>
              <a:ea typeface="Open Sans"/>
              <a:cs typeface="Helvetica" panose="020B0604020202020204" pitchFamily="34" charset="0"/>
            </a:endParaRPr>
          </a:p>
        </p:txBody>
      </p:sp>
      <p:sp>
        <p:nvSpPr>
          <p:cNvPr id="3" name="AutoShape 2" descr="Image result for hal rogers"/>
          <p:cNvSpPr>
            <a:spLocks noChangeAspect="1" noChangeArrowheads="1"/>
          </p:cNvSpPr>
          <p:nvPr/>
        </p:nvSpPr>
        <p:spPr bwMode="auto">
          <a:xfrm>
            <a:off x="1259681" y="-108347"/>
            <a:ext cx="1679967" cy="16799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4" name="AutoShape 4" descr="Image result for hal rogers"/>
          <p:cNvSpPr>
            <a:spLocks noChangeAspect="1" noChangeArrowheads="1"/>
          </p:cNvSpPr>
          <p:nvPr/>
        </p:nvSpPr>
        <p:spPr bwMode="auto">
          <a:xfrm>
            <a:off x="1259681" y="-108346"/>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1" name="TextBox 10">
            <a:extLst>
              <a:ext uri="{FF2B5EF4-FFF2-40B4-BE49-F238E27FC236}">
                <a16:creationId xmlns:a16="http://schemas.microsoft.com/office/drawing/2014/main" id="{1D1967E1-057C-4729-B503-0BD592F830FE}"/>
              </a:ext>
            </a:extLst>
          </p:cNvPr>
          <p:cNvSpPr txBox="1"/>
          <p:nvPr/>
        </p:nvSpPr>
        <p:spPr>
          <a:xfrm>
            <a:off x="387129" y="3475794"/>
            <a:ext cx="4069341" cy="623248"/>
          </a:xfrm>
          <a:prstGeom prst="rect">
            <a:avLst/>
          </a:prstGeom>
          <a:noFill/>
        </p:spPr>
        <p:txBody>
          <a:bodyPr wrap="square" lIns="68580" tIns="34290" rIns="68580" bIns="34290" rtlCol="0" anchor="t">
            <a:spAutoFit/>
          </a:bodyPr>
          <a:lstStyle/>
          <a:p>
            <a:r>
              <a:rPr lang="en-US">
                <a:latin typeface="Open Sans"/>
                <a:cs typeface="Helvetica"/>
              </a:rPr>
              <a:t>Chair Mario Diaz-Balart (R-FL) </a:t>
            </a:r>
          </a:p>
          <a:p>
            <a:r>
              <a:rPr lang="en-US">
                <a:latin typeface="Open Sans"/>
                <a:cs typeface="Helvetica"/>
              </a:rPr>
              <a:t>Ranking Member Lois Frankel (D-FL)</a:t>
            </a:r>
          </a:p>
        </p:txBody>
      </p:sp>
      <p:pic>
        <p:nvPicPr>
          <p:cNvPr id="1028" name="Picture 4" descr="Mario Diaz-Balart">
            <a:extLst>
              <a:ext uri="{FF2B5EF4-FFF2-40B4-BE49-F238E27FC236}">
                <a16:creationId xmlns:a16="http://schemas.microsoft.com/office/drawing/2014/main" id="{48EE8C9A-FE3B-8D32-051D-50A2BCB562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98" t="5483" r="4482" b="32987"/>
          <a:stretch/>
        </p:blipFill>
        <p:spPr bwMode="auto">
          <a:xfrm>
            <a:off x="270604" y="1436400"/>
            <a:ext cx="1937234" cy="19595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rian Schatz">
            <a:extLst>
              <a:ext uri="{FF2B5EF4-FFF2-40B4-BE49-F238E27FC236}">
                <a16:creationId xmlns:a16="http://schemas.microsoft.com/office/drawing/2014/main" id="{05260CA7-6642-E5AB-7D5D-209036987B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5111"/>
          <a:stretch/>
        </p:blipFill>
        <p:spPr bwMode="auto">
          <a:xfrm>
            <a:off x="6892428" y="1434362"/>
            <a:ext cx="2087017" cy="19536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is Frankel">
            <a:extLst>
              <a:ext uri="{FF2B5EF4-FFF2-40B4-BE49-F238E27FC236}">
                <a16:creationId xmlns:a16="http://schemas.microsoft.com/office/drawing/2014/main" id="{80D87C04-F908-CD19-622F-575846F6345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8255"/>
          <a:stretch/>
        </p:blipFill>
        <p:spPr bwMode="auto">
          <a:xfrm>
            <a:off x="2207838" y="1436400"/>
            <a:ext cx="1917777" cy="19595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indsey Graham">
            <a:extLst>
              <a:ext uri="{FF2B5EF4-FFF2-40B4-BE49-F238E27FC236}">
                <a16:creationId xmlns:a16="http://schemas.microsoft.com/office/drawing/2014/main" id="{4AF6BD5D-C023-82F9-C65B-3FF53F8C942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5836"/>
          <a:stretch/>
        </p:blipFill>
        <p:spPr bwMode="auto">
          <a:xfrm>
            <a:off x="4833148" y="1434362"/>
            <a:ext cx="2059280" cy="1961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017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CCA9F-6DA4-EA08-49DA-3C9174BAC6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E5D1AA-7612-3ADF-C46E-DD11DCCDFD05}"/>
              </a:ext>
            </a:extLst>
          </p:cNvPr>
          <p:cNvSpPr>
            <a:spLocks noGrp="1"/>
          </p:cNvSpPr>
          <p:nvPr>
            <p:ph type="title"/>
          </p:nvPr>
        </p:nvSpPr>
        <p:spPr>
          <a:xfrm>
            <a:off x="868971" y="0"/>
            <a:ext cx="7401491" cy="857250"/>
          </a:xfrm>
        </p:spPr>
        <p:txBody>
          <a:bodyPr>
            <a:normAutofit/>
          </a:bodyPr>
          <a:lstStyle/>
          <a:p>
            <a:r>
              <a:rPr lang="en-US" sz="3200">
                <a:solidFill>
                  <a:srgbClr val="D50032"/>
                </a:solidFill>
                <a:latin typeface="Open Sans"/>
                <a:ea typeface="Open Sans"/>
                <a:cs typeface="Open Sans"/>
              </a:rPr>
              <a:t>FY26 Appropriations</a:t>
            </a:r>
            <a:endParaRPr lang="en-US" sz="3200">
              <a:solidFill>
                <a:srgbClr val="D50032"/>
              </a:solidFill>
            </a:endParaRPr>
          </a:p>
        </p:txBody>
      </p:sp>
      <p:graphicFrame>
        <p:nvGraphicFramePr>
          <p:cNvPr id="6" name="Content Placeholder 5" descr="A table showing that RESULTS's FY26 Asks are $2 billion for the Global Fund to Fight AIDS, Tuberculosis and Malaria; $1 billion for USAID Tuberculosis, $1.15 billion for USAID Maternal and Child Health, including $340 million for Gavi; $300 million for USAID Nutrition, and $1.15 billion for USAID Basic Education, including $200 million for GPE.">
            <a:extLst>
              <a:ext uri="{FF2B5EF4-FFF2-40B4-BE49-F238E27FC236}">
                <a16:creationId xmlns:a16="http://schemas.microsoft.com/office/drawing/2014/main" id="{515D3D50-62EB-8198-9E7E-285CBA7F1343}"/>
              </a:ext>
            </a:extLst>
          </p:cNvPr>
          <p:cNvGraphicFramePr>
            <a:graphicFrameLocks noGrp="1"/>
          </p:cNvGraphicFramePr>
          <p:nvPr>
            <p:ph idx="1"/>
            <p:extLst>
              <p:ext uri="{D42A27DB-BD31-4B8C-83A1-F6EECF244321}">
                <p14:modId xmlns:p14="http://schemas.microsoft.com/office/powerpoint/2010/main" val="3311501035"/>
              </p:ext>
            </p:extLst>
          </p:nvPr>
        </p:nvGraphicFramePr>
        <p:xfrm>
          <a:off x="4566" y="738353"/>
          <a:ext cx="9139434" cy="4405147"/>
        </p:xfrm>
        <a:graphic>
          <a:graphicData uri="http://schemas.openxmlformats.org/drawingml/2006/table">
            <a:tbl>
              <a:tblPr bandRow="1">
                <a:tableStyleId>{5C22544A-7EE6-4342-B048-85BDC9FD1C3A}</a:tableStyleId>
              </a:tblPr>
              <a:tblGrid>
                <a:gridCol w="2338916">
                  <a:extLst>
                    <a:ext uri="{9D8B030D-6E8A-4147-A177-3AD203B41FA5}">
                      <a16:colId xmlns:a16="http://schemas.microsoft.com/office/drawing/2014/main" val="3609012373"/>
                    </a:ext>
                  </a:extLst>
                </a:gridCol>
                <a:gridCol w="1528845">
                  <a:extLst>
                    <a:ext uri="{9D8B030D-6E8A-4147-A177-3AD203B41FA5}">
                      <a16:colId xmlns:a16="http://schemas.microsoft.com/office/drawing/2014/main" val="2741081829"/>
                    </a:ext>
                  </a:extLst>
                </a:gridCol>
                <a:gridCol w="1571797">
                  <a:extLst>
                    <a:ext uri="{9D8B030D-6E8A-4147-A177-3AD203B41FA5}">
                      <a16:colId xmlns:a16="http://schemas.microsoft.com/office/drawing/2014/main" val="488581496"/>
                    </a:ext>
                  </a:extLst>
                </a:gridCol>
                <a:gridCol w="1677631">
                  <a:extLst>
                    <a:ext uri="{9D8B030D-6E8A-4147-A177-3AD203B41FA5}">
                      <a16:colId xmlns:a16="http://schemas.microsoft.com/office/drawing/2014/main" val="1207168286"/>
                    </a:ext>
                  </a:extLst>
                </a:gridCol>
                <a:gridCol w="2022245">
                  <a:extLst>
                    <a:ext uri="{9D8B030D-6E8A-4147-A177-3AD203B41FA5}">
                      <a16:colId xmlns:a16="http://schemas.microsoft.com/office/drawing/2014/main" val="3992422069"/>
                    </a:ext>
                  </a:extLst>
                </a:gridCol>
              </a:tblGrid>
              <a:tr h="485647">
                <a:tc>
                  <a:txBody>
                    <a:bodyPr/>
                    <a:lstStyle/>
                    <a:p>
                      <a:pPr algn="ctr" fontAlgn="base">
                        <a:lnSpc>
                          <a:spcPts val="2850"/>
                        </a:lnSpc>
                      </a:pPr>
                      <a:r>
                        <a:rPr lang="en-US" sz="1600" b="1">
                          <a:solidFill>
                            <a:srgbClr val="000000"/>
                          </a:solidFill>
                          <a:effectLst/>
                          <a:latin typeface="Open Sans"/>
                        </a:rPr>
                        <a:t>Account</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ase">
                        <a:lnSpc>
                          <a:spcPts val="2850"/>
                        </a:lnSpc>
                      </a:pPr>
                      <a:r>
                        <a:rPr lang="en-US" sz="1600" b="1">
                          <a:solidFill>
                            <a:srgbClr val="000000"/>
                          </a:solidFill>
                          <a:effectLst/>
                          <a:latin typeface="Open Sans"/>
                        </a:rPr>
                        <a:t>FY24 Enacted</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ase">
                        <a:lnSpc>
                          <a:spcPts val="2850"/>
                        </a:lnSpc>
                      </a:pPr>
                      <a:r>
                        <a:rPr lang="en-US" sz="1600" b="1">
                          <a:solidFill>
                            <a:srgbClr val="000000"/>
                          </a:solidFill>
                          <a:effectLst/>
                          <a:latin typeface="Open Sans"/>
                        </a:rPr>
                        <a:t>FY25 House</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ase">
                        <a:lnSpc>
                          <a:spcPts val="2850"/>
                        </a:lnSpc>
                      </a:pPr>
                      <a:r>
                        <a:rPr lang="en-US" sz="1600" b="1">
                          <a:solidFill>
                            <a:srgbClr val="000000"/>
                          </a:solidFill>
                          <a:effectLst/>
                          <a:latin typeface="Open Sans"/>
                        </a:rPr>
                        <a:t>FY25 Senate</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ase">
                        <a:lnSpc>
                          <a:spcPts val="2850"/>
                        </a:lnSpc>
                      </a:pPr>
                      <a:r>
                        <a:rPr lang="en-US" sz="1600" b="1">
                          <a:solidFill>
                            <a:srgbClr val="000000"/>
                          </a:solidFill>
                          <a:effectLst/>
                          <a:latin typeface="Open Sans"/>
                        </a:rPr>
                        <a:t>FY26 RESULTS Ask</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773644575"/>
                  </a:ext>
                </a:extLst>
              </a:tr>
              <a:tr h="655061">
                <a:tc>
                  <a:txBody>
                    <a:bodyPr/>
                    <a:lstStyle/>
                    <a:p>
                      <a:pPr algn="ctr" fontAlgn="base">
                        <a:lnSpc>
                          <a:spcPts val="2175"/>
                        </a:lnSpc>
                      </a:pPr>
                      <a:r>
                        <a:rPr lang="en-US" sz="1600" b="1">
                          <a:effectLst/>
                          <a:latin typeface="Open Sans"/>
                        </a:rPr>
                        <a:t>Global Fund to Fight AIDS, TB and Malaria</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solidFill>
                  </a:tcPr>
                </a:tc>
                <a:tc>
                  <a:txBody>
                    <a:bodyPr/>
                    <a:lstStyle/>
                    <a:p>
                      <a:pPr algn="ctr" fontAlgn="base">
                        <a:lnSpc>
                          <a:spcPts val="2400"/>
                        </a:lnSpc>
                      </a:pPr>
                      <a:r>
                        <a:rPr lang="en-US" sz="1600">
                          <a:effectLst/>
                          <a:latin typeface="Open Sans"/>
                        </a:rPr>
                        <a:t>$1.65 billion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solidFill>
                  </a:tcPr>
                </a:tc>
                <a:tc>
                  <a:txBody>
                    <a:bodyPr/>
                    <a:lstStyle/>
                    <a:p>
                      <a:pPr algn="ctr" fontAlgn="base">
                        <a:lnSpc>
                          <a:spcPts val="2400"/>
                        </a:lnSpc>
                      </a:pPr>
                      <a:r>
                        <a:rPr lang="en-US" sz="1600">
                          <a:effectLst/>
                          <a:latin typeface="Open Sans"/>
                        </a:rPr>
                        <a:t>$1.25 billion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solidFill>
                  </a:tcPr>
                </a:tc>
                <a:tc>
                  <a:txBody>
                    <a:bodyPr/>
                    <a:lstStyle/>
                    <a:p>
                      <a:pPr algn="ctr" fontAlgn="base">
                        <a:lnSpc>
                          <a:spcPts val="2400"/>
                        </a:lnSpc>
                      </a:pPr>
                      <a:r>
                        <a:rPr lang="en-US" sz="1600">
                          <a:effectLst/>
                          <a:latin typeface="Open Sans"/>
                        </a:rPr>
                        <a:t>$1.2 billion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solidFill>
                  </a:tcPr>
                </a:tc>
                <a:tc>
                  <a:txBody>
                    <a:bodyPr/>
                    <a:lstStyle/>
                    <a:p>
                      <a:pPr algn="ctr" fontAlgn="base">
                        <a:lnSpc>
                          <a:spcPts val="2400"/>
                        </a:lnSpc>
                      </a:pPr>
                      <a:r>
                        <a:rPr lang="en-US" sz="2000" b="1">
                          <a:effectLst/>
                          <a:latin typeface="Open Sans"/>
                        </a:rPr>
                        <a:t>$2 billion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79124756"/>
                  </a:ext>
                </a:extLst>
              </a:tr>
              <a:tr h="417883">
                <a:tc>
                  <a:txBody>
                    <a:bodyPr/>
                    <a:lstStyle/>
                    <a:p>
                      <a:pPr algn="ctr" fontAlgn="base">
                        <a:lnSpc>
                          <a:spcPts val="2175"/>
                        </a:lnSpc>
                      </a:pPr>
                      <a:r>
                        <a:rPr lang="en-US" sz="1600" b="1">
                          <a:effectLst/>
                          <a:latin typeface="Open Sans"/>
                        </a:rPr>
                        <a:t>USAID Tuberculosis</a:t>
                      </a:r>
                      <a:endParaRPr lang="en-US" sz="1600">
                        <a:effectLst/>
                        <a:latin typeface="Open Sans"/>
                      </a:endParaRP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US" sz="1600">
                          <a:effectLst/>
                          <a:latin typeface="Open Sans"/>
                        </a:rPr>
                        <a:t>$394.5 million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US" sz="1600">
                          <a:effectLst/>
                          <a:latin typeface="Open Sans"/>
                        </a:rPr>
                        <a:t>$394.5 million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US" sz="1600">
                          <a:effectLst/>
                          <a:latin typeface="Open Sans"/>
                        </a:rPr>
                        <a:t>$394.5 million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US" sz="2000" b="1">
                          <a:effectLst/>
                          <a:latin typeface="Open Sans"/>
                        </a:rPr>
                        <a:t>$1 billion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73243143"/>
                  </a:ext>
                </a:extLst>
              </a:tr>
              <a:tr h="688942">
                <a:tc>
                  <a:txBody>
                    <a:bodyPr/>
                    <a:lstStyle/>
                    <a:p>
                      <a:pPr algn="ctr" fontAlgn="base">
                        <a:lnSpc>
                          <a:spcPts val="2175"/>
                        </a:lnSpc>
                      </a:pPr>
                      <a:r>
                        <a:rPr lang="en-US" sz="1600" b="1">
                          <a:effectLst/>
                          <a:latin typeface="Open Sans"/>
                        </a:rPr>
                        <a:t>USAID Maternal and Child Health</a:t>
                      </a:r>
                      <a:endParaRPr lang="en-US" sz="1600">
                        <a:effectLst/>
                        <a:latin typeface="Open Sans"/>
                      </a:endParaRP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solidFill>
                  </a:tcPr>
                </a:tc>
                <a:tc>
                  <a:txBody>
                    <a:bodyPr/>
                    <a:lstStyle/>
                    <a:p>
                      <a:pPr algn="ctr" fontAlgn="base">
                        <a:lnSpc>
                          <a:spcPts val="2400"/>
                        </a:lnSpc>
                      </a:pPr>
                      <a:r>
                        <a:rPr lang="en-US" sz="1600">
                          <a:effectLst/>
                          <a:latin typeface="Open Sans"/>
                        </a:rPr>
                        <a:t>$915 million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solidFill>
                  </a:tcPr>
                </a:tc>
                <a:tc>
                  <a:txBody>
                    <a:bodyPr/>
                    <a:lstStyle/>
                    <a:p>
                      <a:pPr algn="ctr" fontAlgn="base">
                        <a:lnSpc>
                          <a:spcPts val="2400"/>
                        </a:lnSpc>
                      </a:pPr>
                      <a:r>
                        <a:rPr lang="en-US" sz="1600">
                          <a:effectLst/>
                          <a:latin typeface="Open Sans"/>
                        </a:rPr>
                        <a:t>$915 million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solidFill>
                  </a:tcPr>
                </a:tc>
                <a:tc>
                  <a:txBody>
                    <a:bodyPr/>
                    <a:lstStyle/>
                    <a:p>
                      <a:pPr algn="ctr" fontAlgn="base">
                        <a:lnSpc>
                          <a:spcPts val="2400"/>
                        </a:lnSpc>
                      </a:pPr>
                      <a:r>
                        <a:rPr lang="en-US" sz="1600">
                          <a:effectLst/>
                          <a:latin typeface="Open Sans"/>
                        </a:rPr>
                        <a:t>$940 million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solidFill>
                  </a:tcPr>
                </a:tc>
                <a:tc>
                  <a:txBody>
                    <a:bodyPr/>
                    <a:lstStyle/>
                    <a:p>
                      <a:pPr algn="ctr" fontAlgn="base">
                        <a:lnSpc>
                          <a:spcPts val="2400"/>
                        </a:lnSpc>
                      </a:pPr>
                      <a:r>
                        <a:rPr lang="en-US" sz="2000" b="1">
                          <a:effectLst/>
                          <a:latin typeface="Open Sans"/>
                        </a:rPr>
                        <a:t>$1.15 billion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84011333"/>
                  </a:ext>
                </a:extLst>
              </a:tr>
              <a:tr h="451765">
                <a:tc>
                  <a:txBody>
                    <a:bodyPr/>
                    <a:lstStyle/>
                    <a:p>
                      <a:pPr algn="ctr" fontAlgn="base">
                        <a:lnSpc>
                          <a:spcPts val="2175"/>
                        </a:lnSpc>
                      </a:pPr>
                      <a:r>
                        <a:rPr lang="en-US" sz="1600" b="1">
                          <a:effectLst/>
                          <a:latin typeface="Open Sans"/>
                        </a:rPr>
                        <a:t>Of which, Gavi</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US" sz="1600">
                          <a:effectLst/>
                          <a:latin typeface="Open Sans"/>
                        </a:rPr>
                        <a:t>$300 million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US" sz="1600">
                          <a:effectLst/>
                          <a:latin typeface="Open Sans"/>
                        </a:rPr>
                        <a:t>$300 million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US" sz="1600">
                          <a:effectLst/>
                          <a:latin typeface="Open Sans"/>
                        </a:rPr>
                        <a:t>$300 million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US" sz="2000" b="1">
                          <a:effectLst/>
                          <a:latin typeface="Open Sans"/>
                        </a:rPr>
                        <a:t>$340 million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41541370"/>
                  </a:ext>
                </a:extLst>
              </a:tr>
              <a:tr h="417883">
                <a:tc>
                  <a:txBody>
                    <a:bodyPr/>
                    <a:lstStyle/>
                    <a:p>
                      <a:pPr algn="ctr" fontAlgn="base">
                        <a:lnSpc>
                          <a:spcPts val="2175"/>
                        </a:lnSpc>
                      </a:pPr>
                      <a:r>
                        <a:rPr lang="en-US" sz="1600" b="1">
                          <a:effectLst/>
                          <a:latin typeface="Open Sans"/>
                        </a:rPr>
                        <a:t>USAID Nutrition</a:t>
                      </a:r>
                      <a:endParaRPr lang="en-US" sz="1600">
                        <a:effectLst/>
                        <a:latin typeface="Open Sans"/>
                      </a:endParaRP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solidFill>
                  </a:tcPr>
                </a:tc>
                <a:tc>
                  <a:txBody>
                    <a:bodyPr/>
                    <a:lstStyle/>
                    <a:p>
                      <a:pPr algn="ctr" fontAlgn="base">
                        <a:lnSpc>
                          <a:spcPts val="2400"/>
                        </a:lnSpc>
                      </a:pPr>
                      <a:r>
                        <a:rPr lang="en-US" sz="1600">
                          <a:effectLst/>
                          <a:latin typeface="Open Sans"/>
                        </a:rPr>
                        <a:t>$165 million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solidFill>
                  </a:tcPr>
                </a:tc>
                <a:tc>
                  <a:txBody>
                    <a:bodyPr/>
                    <a:lstStyle/>
                    <a:p>
                      <a:pPr algn="ctr" fontAlgn="base">
                        <a:lnSpc>
                          <a:spcPts val="2400"/>
                        </a:lnSpc>
                      </a:pPr>
                      <a:r>
                        <a:rPr lang="en-US" sz="1600">
                          <a:effectLst/>
                          <a:latin typeface="Open Sans"/>
                        </a:rPr>
                        <a:t>$172.5 million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solidFill>
                  </a:tcPr>
                </a:tc>
                <a:tc>
                  <a:txBody>
                    <a:bodyPr/>
                    <a:lstStyle/>
                    <a:p>
                      <a:pPr algn="ctr" fontAlgn="base">
                        <a:lnSpc>
                          <a:spcPts val="2400"/>
                        </a:lnSpc>
                      </a:pPr>
                      <a:r>
                        <a:rPr lang="en-US" sz="1600">
                          <a:effectLst/>
                          <a:latin typeface="Open Sans"/>
                        </a:rPr>
                        <a:t>$165.5 million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solidFill>
                  </a:tcPr>
                </a:tc>
                <a:tc>
                  <a:txBody>
                    <a:bodyPr/>
                    <a:lstStyle/>
                    <a:p>
                      <a:pPr algn="ctr" fontAlgn="base">
                        <a:lnSpc>
                          <a:spcPts val="2400"/>
                        </a:lnSpc>
                      </a:pPr>
                      <a:r>
                        <a:rPr lang="en-US" sz="2000" b="1">
                          <a:effectLst/>
                          <a:latin typeface="Open Sans"/>
                        </a:rPr>
                        <a:t>$300 million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8248514"/>
                  </a:ext>
                </a:extLst>
              </a:tr>
              <a:tr h="496942">
                <a:tc>
                  <a:txBody>
                    <a:bodyPr/>
                    <a:lstStyle/>
                    <a:p>
                      <a:pPr algn="ctr" fontAlgn="base">
                        <a:lnSpc>
                          <a:spcPts val="2175"/>
                        </a:lnSpc>
                      </a:pPr>
                      <a:r>
                        <a:rPr lang="en-US" sz="1600" b="1">
                          <a:effectLst/>
                          <a:latin typeface="Open Sans"/>
                        </a:rPr>
                        <a:t>USAID Basic Education</a:t>
                      </a:r>
                      <a:endParaRPr lang="en-US" sz="1600">
                        <a:effectLst/>
                        <a:latin typeface="Open Sans"/>
                      </a:endParaRP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US" sz="1600">
                          <a:effectLst/>
                          <a:latin typeface="Open Sans"/>
                        </a:rPr>
                        <a:t>$922 million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US" sz="1600">
                          <a:effectLst/>
                          <a:latin typeface="Open Sans"/>
                        </a:rPr>
                        <a:t>$922 million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US" sz="1600">
                          <a:effectLst/>
                          <a:latin typeface="Open Sans"/>
                        </a:rPr>
                        <a:t>$640.55 million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ase">
                        <a:lnSpc>
                          <a:spcPts val="2400"/>
                        </a:lnSpc>
                      </a:pPr>
                      <a:r>
                        <a:rPr lang="en-US" sz="2000" b="1">
                          <a:effectLst/>
                          <a:latin typeface="Open Sans"/>
                        </a:rPr>
                        <a:t>$1.15 billion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2783255"/>
                  </a:ext>
                </a:extLst>
              </a:tr>
              <a:tr h="655061">
                <a:tc>
                  <a:txBody>
                    <a:bodyPr/>
                    <a:lstStyle/>
                    <a:p>
                      <a:pPr algn="ctr" fontAlgn="base">
                        <a:lnSpc>
                          <a:spcPts val="2175"/>
                        </a:lnSpc>
                      </a:pPr>
                      <a:r>
                        <a:rPr lang="en-US" sz="1600" b="1">
                          <a:effectLst/>
                          <a:latin typeface="Open Sans"/>
                        </a:rPr>
                        <a:t>Of which, GPE</a:t>
                      </a:r>
                      <a:endParaRPr lang="en-US" sz="1600">
                        <a:effectLst/>
                        <a:latin typeface="Open Sans"/>
                      </a:endParaRP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solidFill>
                  </a:tcPr>
                </a:tc>
                <a:tc>
                  <a:txBody>
                    <a:bodyPr/>
                    <a:lstStyle/>
                    <a:p>
                      <a:pPr algn="ctr" fontAlgn="base">
                        <a:lnSpc>
                          <a:spcPts val="2400"/>
                        </a:lnSpc>
                      </a:pPr>
                      <a:r>
                        <a:rPr lang="en-US" sz="1600">
                          <a:effectLst/>
                          <a:latin typeface="Open Sans"/>
                        </a:rPr>
                        <a:t>$121.6 million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solidFill>
                  </a:tcPr>
                </a:tc>
                <a:tc>
                  <a:txBody>
                    <a:bodyPr/>
                    <a:lstStyle/>
                    <a:p>
                      <a:pPr algn="ctr" fontAlgn="base">
                        <a:lnSpc>
                          <a:spcPts val="2400"/>
                        </a:lnSpc>
                      </a:pPr>
                      <a:r>
                        <a:rPr lang="en-US" sz="1600">
                          <a:effectLst/>
                          <a:latin typeface="Open Sans"/>
                        </a:rPr>
                        <a:t>$121.6 million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solidFill>
                  </a:tcPr>
                </a:tc>
                <a:tc>
                  <a:txBody>
                    <a:bodyPr/>
                    <a:lstStyle/>
                    <a:p>
                      <a:pPr algn="ctr" fontAlgn="base">
                        <a:lnSpc>
                          <a:spcPts val="2400"/>
                        </a:lnSpc>
                      </a:pPr>
                      <a:r>
                        <a:rPr lang="en-US" sz="1600">
                          <a:effectLst/>
                          <a:latin typeface="Open Sans"/>
                        </a:rPr>
                        <a:t>$85 million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solidFill>
                  </a:tcPr>
                </a:tc>
                <a:tc>
                  <a:txBody>
                    <a:bodyPr/>
                    <a:lstStyle/>
                    <a:p>
                      <a:pPr algn="ctr" fontAlgn="base">
                        <a:lnSpc>
                          <a:spcPts val="2400"/>
                        </a:lnSpc>
                      </a:pPr>
                      <a:r>
                        <a:rPr lang="en-US" sz="2000" b="1">
                          <a:effectLst/>
                          <a:latin typeface="Open Sans"/>
                        </a:rPr>
                        <a:t>$200 million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67870365"/>
                  </a:ext>
                </a:extLst>
              </a:tr>
            </a:tbl>
          </a:graphicData>
        </a:graphic>
      </p:graphicFrame>
    </p:spTree>
    <p:extLst>
      <p:ext uri="{BB962C8B-B14F-4D97-AF65-F5344CB8AC3E}">
        <p14:creationId xmlns:p14="http://schemas.microsoft.com/office/powerpoint/2010/main" val="3287597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58677F9-D7E4-4CD3-3046-E47EB5546E18}"/>
              </a:ext>
            </a:extLst>
          </p:cNvPr>
          <p:cNvSpPr>
            <a:spLocks noGrp="1"/>
          </p:cNvSpPr>
          <p:nvPr>
            <p:ph type="title"/>
          </p:nvPr>
        </p:nvSpPr>
        <p:spPr>
          <a:xfrm>
            <a:off x="457200" y="205979"/>
            <a:ext cx="7401491" cy="857250"/>
          </a:xfrm>
        </p:spPr>
        <p:txBody>
          <a:bodyPr anchor="ctr">
            <a:normAutofit/>
          </a:bodyPr>
          <a:lstStyle/>
          <a:p>
            <a:r>
              <a:rPr lang="en-US" sz="3300"/>
              <a:t>We influence appropriations by…</a:t>
            </a:r>
          </a:p>
        </p:txBody>
      </p:sp>
      <p:pic>
        <p:nvPicPr>
          <p:cNvPr id="16" name="Picture 15">
            <a:extLst>
              <a:ext uri="{FF2B5EF4-FFF2-40B4-BE49-F238E27FC236}">
                <a16:creationId xmlns:a16="http://schemas.microsoft.com/office/drawing/2014/main" id="{8DFA1CE1-F4BF-AEC9-A2F1-EB7AD0AE5EA5}"/>
              </a:ext>
              <a:ext uri="{C183D7F6-B498-43B3-948B-1728B52AA6E4}">
                <adec:decorative xmlns:adec="http://schemas.microsoft.com/office/drawing/2017/decorative" val="1"/>
              </a:ext>
            </a:extLst>
          </p:cNvPr>
          <p:cNvPicPr>
            <a:picLocks noChangeAspect="1"/>
          </p:cNvPicPr>
          <p:nvPr/>
        </p:nvPicPr>
        <p:blipFill>
          <a:blip r:embed="rId2"/>
          <a:srcRect l="73" r="-4" b="-3"/>
          <a:stretch/>
        </p:blipFill>
        <p:spPr>
          <a:xfrm>
            <a:off x="2553958" y="1336253"/>
            <a:ext cx="4036084" cy="3394472"/>
          </a:xfrm>
          <a:prstGeom prst="rect">
            <a:avLst/>
          </a:prstGeom>
          <a:noFill/>
        </p:spPr>
      </p:pic>
      <p:sp>
        <p:nvSpPr>
          <p:cNvPr id="5" name="Slide Number Placeholder 4">
            <a:extLst>
              <a:ext uri="{FF2B5EF4-FFF2-40B4-BE49-F238E27FC236}">
                <a16:creationId xmlns:a16="http://schemas.microsoft.com/office/drawing/2014/main" id="{8F51BBC5-790B-4651-8F84-57F43307EE8B}"/>
              </a:ext>
            </a:extLst>
          </p:cNvPr>
          <p:cNvSpPr>
            <a:spLocks noGrp="1"/>
          </p:cNvSpPr>
          <p:nvPr>
            <p:ph type="sldNum" sz="quarter" idx="12"/>
          </p:nvPr>
        </p:nvSpPr>
        <p:spPr>
          <a:xfrm>
            <a:off x="6553200" y="4767263"/>
            <a:ext cx="2133600" cy="273844"/>
          </a:xfrm>
        </p:spPr>
        <p:txBody>
          <a:bodyPr anchor="ctr">
            <a:normAutofit/>
          </a:bodyPr>
          <a:lstStyle/>
          <a:p>
            <a:pPr>
              <a:spcAft>
                <a:spcPts val="600"/>
              </a:spcAft>
            </a:pPr>
            <a:fld id="{307E6868-079E-1649-B8D1-459B42CE4DE3}" type="slidenum">
              <a:rPr lang="en-US" smtClean="0"/>
              <a:pPr>
                <a:spcAft>
                  <a:spcPts val="600"/>
                </a:spcAft>
              </a:pPr>
              <a:t>25</a:t>
            </a:fld>
            <a:endParaRPr lang="en-US"/>
          </a:p>
        </p:txBody>
      </p:sp>
    </p:spTree>
    <p:extLst>
      <p:ext uri="{BB962C8B-B14F-4D97-AF65-F5344CB8AC3E}">
        <p14:creationId xmlns:p14="http://schemas.microsoft.com/office/powerpoint/2010/main" val="2272415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A5698-C227-7491-EB18-7D6A5140C6C3}"/>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CB4E5425-68F4-F3E4-D8BD-97EEF0F06B6F}"/>
              </a:ext>
            </a:extLst>
          </p:cNvPr>
          <p:cNvSpPr>
            <a:spLocks noGrp="1"/>
          </p:cNvSpPr>
          <p:nvPr>
            <p:ph type="title"/>
          </p:nvPr>
        </p:nvSpPr>
        <p:spPr/>
        <p:txBody>
          <a:bodyPr>
            <a:normAutofit fontScale="90000"/>
          </a:bodyPr>
          <a:lstStyle/>
          <a:p>
            <a:r>
              <a:rPr lang="en-US"/>
              <a:t>Meeting with </a:t>
            </a:r>
            <a:r>
              <a:rPr lang="en-US" err="1"/>
              <a:t>MoCs</a:t>
            </a:r>
            <a:r>
              <a:rPr lang="en-US"/>
              <a:t> and their staff</a:t>
            </a:r>
          </a:p>
        </p:txBody>
      </p:sp>
      <p:sp>
        <p:nvSpPr>
          <p:cNvPr id="6" name="Content Placeholder 5">
            <a:extLst>
              <a:ext uri="{FF2B5EF4-FFF2-40B4-BE49-F238E27FC236}">
                <a16:creationId xmlns:a16="http://schemas.microsoft.com/office/drawing/2014/main" id="{DD521C5C-ED80-A1A6-A8AC-D2478ED70847}"/>
              </a:ext>
            </a:extLst>
          </p:cNvPr>
          <p:cNvSpPr>
            <a:spLocks noGrp="1"/>
          </p:cNvSpPr>
          <p:nvPr>
            <p:ph idx="1"/>
          </p:nvPr>
        </p:nvSpPr>
        <p:spPr>
          <a:xfrm>
            <a:off x="290945" y="1099767"/>
            <a:ext cx="8229600" cy="3394472"/>
          </a:xfrm>
        </p:spPr>
        <p:txBody>
          <a:bodyPr>
            <a:normAutofit/>
          </a:bodyPr>
          <a:lstStyle/>
          <a:p>
            <a:pPr marL="0" indent="0">
              <a:buNone/>
            </a:pPr>
            <a:r>
              <a:rPr lang="en-US" sz="2400"/>
              <a:t>In DC, at home, and virtually</a:t>
            </a:r>
          </a:p>
        </p:txBody>
      </p:sp>
      <p:sp>
        <p:nvSpPr>
          <p:cNvPr id="5" name="Slide Number Placeholder 4">
            <a:extLst>
              <a:ext uri="{FF2B5EF4-FFF2-40B4-BE49-F238E27FC236}">
                <a16:creationId xmlns:a16="http://schemas.microsoft.com/office/drawing/2014/main" id="{12867C6E-0873-B973-CC8F-170536190216}"/>
              </a:ext>
            </a:extLst>
          </p:cNvPr>
          <p:cNvSpPr>
            <a:spLocks noGrp="1"/>
          </p:cNvSpPr>
          <p:nvPr>
            <p:ph type="sldNum" sz="quarter" idx="12"/>
          </p:nvPr>
        </p:nvSpPr>
        <p:spPr/>
        <p:txBody>
          <a:bodyPr/>
          <a:lstStyle/>
          <a:p>
            <a:fld id="{307E6868-079E-1649-B8D1-459B42CE4DE3}" type="slidenum">
              <a:rPr lang="en-US" smtClean="0"/>
              <a:t>26</a:t>
            </a:fld>
            <a:endParaRPr lang="en-US"/>
          </a:p>
        </p:txBody>
      </p:sp>
      <p:pic>
        <p:nvPicPr>
          <p:cNvPr id="2" name="Picture 1">
            <a:extLst>
              <a:ext uri="{FF2B5EF4-FFF2-40B4-BE49-F238E27FC236}">
                <a16:creationId xmlns:a16="http://schemas.microsoft.com/office/drawing/2014/main" id="{7C9E5E53-AAC6-685F-6C2E-57ADD493DDA1}"/>
              </a:ext>
              <a:ext uri="{C183D7F6-B498-43B3-948B-1728B52AA6E4}">
                <adec:decorative xmlns:adec="http://schemas.microsoft.com/office/drawing/2017/decorative" val="1"/>
              </a:ext>
            </a:extLst>
          </p:cNvPr>
          <p:cNvPicPr>
            <a:picLocks noChangeAspect="1"/>
          </p:cNvPicPr>
          <p:nvPr/>
        </p:nvPicPr>
        <p:blipFill rotWithShape="1">
          <a:blip r:embed="rId2"/>
          <a:srcRect l="21747" t="1679" r="2706" b="1219"/>
          <a:stretch/>
        </p:blipFill>
        <p:spPr>
          <a:xfrm>
            <a:off x="0" y="1610287"/>
            <a:ext cx="2971078" cy="3100387"/>
          </a:xfrm>
          <a:prstGeom prst="rect">
            <a:avLst/>
          </a:prstGeom>
        </p:spPr>
      </p:pic>
      <p:pic>
        <p:nvPicPr>
          <p:cNvPr id="3" name="Picture 2">
            <a:extLst>
              <a:ext uri="{FF2B5EF4-FFF2-40B4-BE49-F238E27FC236}">
                <a16:creationId xmlns:a16="http://schemas.microsoft.com/office/drawing/2014/main" id="{5B4ADA99-1AA8-6802-1112-512DDA98013C}"/>
              </a:ext>
              <a:ext uri="{C183D7F6-B498-43B3-948B-1728B52AA6E4}">
                <adec:decorative xmlns:adec="http://schemas.microsoft.com/office/drawing/2017/decorative" val="1"/>
              </a:ext>
            </a:extLst>
          </p:cNvPr>
          <p:cNvPicPr>
            <a:picLocks noChangeAspect="1"/>
          </p:cNvPicPr>
          <p:nvPr/>
        </p:nvPicPr>
        <p:blipFill rotWithShape="1">
          <a:blip r:embed="rId3"/>
          <a:srcRect l="5861" t="12358" r="50294" b="9832"/>
          <a:stretch/>
        </p:blipFill>
        <p:spPr>
          <a:xfrm>
            <a:off x="2971078" y="1620313"/>
            <a:ext cx="3120438" cy="3120438"/>
          </a:xfrm>
          <a:prstGeom prst="rect">
            <a:avLst/>
          </a:prstGeom>
        </p:spPr>
      </p:pic>
      <p:pic>
        <p:nvPicPr>
          <p:cNvPr id="4" name="Picture 3">
            <a:extLst>
              <a:ext uri="{FF2B5EF4-FFF2-40B4-BE49-F238E27FC236}">
                <a16:creationId xmlns:a16="http://schemas.microsoft.com/office/drawing/2014/main" id="{D67BFEB7-6056-4F0D-93B6-FEDF7B5A303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1945" t="2699" r="16043" b="2898"/>
          <a:stretch/>
        </p:blipFill>
        <p:spPr>
          <a:xfrm>
            <a:off x="6091516" y="1610287"/>
            <a:ext cx="3120438" cy="3120438"/>
          </a:xfrm>
          <a:prstGeom prst="rect">
            <a:avLst/>
          </a:prstGeom>
        </p:spPr>
      </p:pic>
    </p:spTree>
    <p:extLst>
      <p:ext uri="{BB962C8B-B14F-4D97-AF65-F5344CB8AC3E}">
        <p14:creationId xmlns:p14="http://schemas.microsoft.com/office/powerpoint/2010/main" val="1652263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917059-E0A3-3603-DD14-C2FBCE5377D2}"/>
              </a:ext>
              <a:ext uri="{C183D7F6-B498-43B3-948B-1728B52AA6E4}">
                <adec:decorative xmlns:adec="http://schemas.microsoft.com/office/drawing/2017/decorative" val="1"/>
              </a:ext>
            </a:extLst>
          </p:cNvPr>
          <p:cNvPicPr>
            <a:picLocks noChangeAspect="1"/>
          </p:cNvPicPr>
          <p:nvPr/>
        </p:nvPicPr>
        <p:blipFill rotWithShape="1">
          <a:blip r:embed="rId2"/>
          <a:srcRect t="1337"/>
          <a:stretch/>
        </p:blipFill>
        <p:spPr>
          <a:xfrm>
            <a:off x="5128806" y="1466186"/>
            <a:ext cx="2560787" cy="3283103"/>
          </a:xfrm>
          <a:prstGeom prst="rect">
            <a:avLst/>
          </a:prstGeom>
          <a:ln w="12700">
            <a:solidFill>
              <a:schemeClr val="tx1"/>
            </a:solidFill>
          </a:ln>
        </p:spPr>
      </p:pic>
      <p:grpSp>
        <p:nvGrpSpPr>
          <p:cNvPr id="16" name="Group 15">
            <a:extLst>
              <a:ext uri="{FF2B5EF4-FFF2-40B4-BE49-F238E27FC236}">
                <a16:creationId xmlns:a16="http://schemas.microsoft.com/office/drawing/2014/main" id="{FAFFF15C-359E-BB80-BAA3-DB465DA7304E}"/>
              </a:ext>
              <a:ext uri="{C183D7F6-B498-43B3-948B-1728B52AA6E4}">
                <adec:decorative xmlns:adec="http://schemas.microsoft.com/office/drawing/2017/decorative" val="1"/>
              </a:ext>
            </a:extLst>
          </p:cNvPr>
          <p:cNvGrpSpPr/>
          <p:nvPr/>
        </p:nvGrpSpPr>
        <p:grpSpPr>
          <a:xfrm>
            <a:off x="1099502" y="1090462"/>
            <a:ext cx="3649570" cy="3658827"/>
            <a:chOff x="2137034" y="2185327"/>
            <a:chExt cx="3744467" cy="4380631"/>
          </a:xfrm>
        </p:grpSpPr>
        <p:pic>
          <p:nvPicPr>
            <p:cNvPr id="5" name="Picture 4">
              <a:extLst>
                <a:ext uri="{FF2B5EF4-FFF2-40B4-BE49-F238E27FC236}">
                  <a16:creationId xmlns:a16="http://schemas.microsoft.com/office/drawing/2014/main" id="{421E962A-E3A0-4704-F65C-E37299DDEC9B}"/>
                </a:ext>
              </a:extLst>
            </p:cNvPr>
            <p:cNvPicPr>
              <a:picLocks noChangeAspect="1"/>
            </p:cNvPicPr>
            <p:nvPr/>
          </p:nvPicPr>
          <p:blipFill rotWithShape="1">
            <a:blip r:embed="rId3"/>
            <a:srcRect t="1670"/>
            <a:stretch/>
          </p:blipFill>
          <p:spPr>
            <a:xfrm>
              <a:off x="2137034" y="2667778"/>
              <a:ext cx="3027484" cy="3898180"/>
            </a:xfrm>
            <a:prstGeom prst="rect">
              <a:avLst/>
            </a:prstGeom>
            <a:ln w="12700">
              <a:solidFill>
                <a:schemeClr val="tx1"/>
              </a:solidFill>
            </a:ln>
          </p:spPr>
        </p:pic>
        <p:grpSp>
          <p:nvGrpSpPr>
            <p:cNvPr id="15" name="Group 14">
              <a:extLst>
                <a:ext uri="{FF2B5EF4-FFF2-40B4-BE49-F238E27FC236}">
                  <a16:creationId xmlns:a16="http://schemas.microsoft.com/office/drawing/2014/main" id="{06A3D3F8-6B36-9A14-BA61-7C7406326616}"/>
                </a:ext>
              </a:extLst>
            </p:cNvPr>
            <p:cNvGrpSpPr/>
            <p:nvPr/>
          </p:nvGrpSpPr>
          <p:grpSpPr>
            <a:xfrm>
              <a:off x="4612260" y="2185327"/>
              <a:ext cx="1269241" cy="1269241"/>
              <a:chOff x="1693297" y="1624084"/>
              <a:chExt cx="1692322" cy="1692322"/>
            </a:xfrm>
          </p:grpSpPr>
          <p:sp>
            <p:nvSpPr>
              <p:cNvPr id="13" name="Oval 12">
                <a:extLst>
                  <a:ext uri="{FF2B5EF4-FFF2-40B4-BE49-F238E27FC236}">
                    <a16:creationId xmlns:a16="http://schemas.microsoft.com/office/drawing/2014/main" id="{8055A528-F9E8-E2CD-D6A9-033F0E765835}"/>
                  </a:ext>
                </a:extLst>
              </p:cNvPr>
              <p:cNvSpPr/>
              <p:nvPr/>
            </p:nvSpPr>
            <p:spPr>
              <a:xfrm>
                <a:off x="1693297" y="1624084"/>
                <a:ext cx="1692322" cy="1692322"/>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a:solidFill>
                    <a:schemeClr val="tx1"/>
                  </a:solidFill>
                </a:endParaRPr>
              </a:p>
            </p:txBody>
          </p:sp>
          <p:pic>
            <p:nvPicPr>
              <p:cNvPr id="14" name="Graphic 13">
                <a:extLst>
                  <a:ext uri="{FF2B5EF4-FFF2-40B4-BE49-F238E27FC236}">
                    <a16:creationId xmlns:a16="http://schemas.microsoft.com/office/drawing/2014/main" id="{7A741238-42FC-C03F-C8BD-A8F3AB91717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23117" y="1808327"/>
                <a:ext cx="1317009" cy="1317009"/>
              </a:xfrm>
              <a:prstGeom prst="rect">
                <a:avLst/>
              </a:prstGeom>
            </p:spPr>
          </p:pic>
        </p:grpSp>
      </p:grpSp>
      <p:grpSp>
        <p:nvGrpSpPr>
          <p:cNvPr id="19" name="Group 18">
            <a:extLst>
              <a:ext uri="{FF2B5EF4-FFF2-40B4-BE49-F238E27FC236}">
                <a16:creationId xmlns:a16="http://schemas.microsoft.com/office/drawing/2014/main" id="{5E4A8E39-C13D-6300-9B3A-F4EE71147FE3}"/>
              </a:ext>
              <a:ext uri="{C183D7F6-B498-43B3-948B-1728B52AA6E4}">
                <adec:decorative xmlns:adec="http://schemas.microsoft.com/office/drawing/2017/decorative" val="1"/>
              </a:ext>
            </a:extLst>
          </p:cNvPr>
          <p:cNvGrpSpPr/>
          <p:nvPr/>
        </p:nvGrpSpPr>
        <p:grpSpPr>
          <a:xfrm>
            <a:off x="7127331" y="1034395"/>
            <a:ext cx="1237074" cy="1060105"/>
            <a:chOff x="5204119" y="1624084"/>
            <a:chExt cx="1692322" cy="1692322"/>
          </a:xfrm>
        </p:grpSpPr>
        <p:sp>
          <p:nvSpPr>
            <p:cNvPr id="17" name="Oval 16">
              <a:extLst>
                <a:ext uri="{FF2B5EF4-FFF2-40B4-BE49-F238E27FC236}">
                  <a16:creationId xmlns:a16="http://schemas.microsoft.com/office/drawing/2014/main" id="{354C4307-51E0-A1C2-CCC1-0762194A1631}"/>
                </a:ext>
              </a:extLst>
            </p:cNvPr>
            <p:cNvSpPr/>
            <p:nvPr/>
          </p:nvSpPr>
          <p:spPr>
            <a:xfrm>
              <a:off x="5204119" y="1624084"/>
              <a:ext cx="1692322" cy="169232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a:solidFill>
                  <a:schemeClr val="tx1"/>
                </a:solidFill>
              </a:endParaRPr>
            </a:p>
          </p:txBody>
        </p:sp>
        <p:pic>
          <p:nvPicPr>
            <p:cNvPr id="18" name="Graphic 17" descr="Lungs with solid fill">
              <a:extLst>
                <a:ext uri="{FF2B5EF4-FFF2-40B4-BE49-F238E27FC236}">
                  <a16:creationId xmlns:a16="http://schemas.microsoft.com/office/drawing/2014/main" id="{D577F727-D066-61D8-75C8-79D5838FA7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24914" y="1808326"/>
              <a:ext cx="1317009" cy="1317009"/>
            </a:xfrm>
            <a:prstGeom prst="rect">
              <a:avLst/>
            </a:prstGeom>
          </p:spPr>
        </p:pic>
      </p:grpSp>
      <p:sp>
        <p:nvSpPr>
          <p:cNvPr id="6" name="Title 5">
            <a:extLst>
              <a:ext uri="{FF2B5EF4-FFF2-40B4-BE49-F238E27FC236}">
                <a16:creationId xmlns:a16="http://schemas.microsoft.com/office/drawing/2014/main" id="{03F8926D-F19C-0B74-50D5-334790A7A951}"/>
              </a:ext>
            </a:extLst>
          </p:cNvPr>
          <p:cNvSpPr>
            <a:spLocks noGrp="1"/>
          </p:cNvSpPr>
          <p:nvPr>
            <p:ph type="title"/>
          </p:nvPr>
        </p:nvSpPr>
        <p:spPr/>
        <p:txBody>
          <a:bodyPr>
            <a:normAutofit fontScale="90000"/>
          </a:bodyPr>
          <a:lstStyle/>
          <a:p>
            <a:r>
              <a:rPr lang="en-US"/>
              <a:t>Requesting signatures on “Dear Colleague” letters</a:t>
            </a:r>
          </a:p>
        </p:txBody>
      </p:sp>
    </p:spTree>
    <p:extLst>
      <p:ext uri="{BB962C8B-B14F-4D97-AF65-F5344CB8AC3E}">
        <p14:creationId xmlns:p14="http://schemas.microsoft.com/office/powerpoint/2010/main" val="3312607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E7B46-E871-4E5E-F46B-37641970037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D46CBB8-1412-1EC6-1716-A8FB6584EE39}"/>
              </a:ext>
            </a:extLst>
          </p:cNvPr>
          <p:cNvSpPr>
            <a:spLocks noGrp="1"/>
          </p:cNvSpPr>
          <p:nvPr>
            <p:ph type="title"/>
          </p:nvPr>
        </p:nvSpPr>
        <p:spPr/>
        <p:txBody>
          <a:bodyPr>
            <a:normAutofit fontScale="90000"/>
          </a:bodyPr>
          <a:lstStyle/>
          <a:p>
            <a:r>
              <a:rPr lang="en-US"/>
              <a:t>Asking </a:t>
            </a:r>
            <a:r>
              <a:rPr lang="en-US" err="1"/>
              <a:t>MoCs</a:t>
            </a:r>
            <a:r>
              <a:rPr lang="en-US"/>
              <a:t> to submit our funding levels in their personal requests</a:t>
            </a:r>
          </a:p>
        </p:txBody>
      </p:sp>
      <p:pic>
        <p:nvPicPr>
          <p:cNvPr id="8" name="Content Placeholder 7">
            <a:extLst>
              <a:ext uri="{FF2B5EF4-FFF2-40B4-BE49-F238E27FC236}">
                <a16:creationId xmlns:a16="http://schemas.microsoft.com/office/drawing/2014/main" id="{F5DF65EC-964E-F67E-FB0D-1A739BABBAB1}"/>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440240" y="1274618"/>
            <a:ext cx="4131760" cy="3868882"/>
          </a:xfrm>
        </p:spPr>
      </p:pic>
      <p:sp>
        <p:nvSpPr>
          <p:cNvPr id="3" name="AutoShape 2">
            <a:extLst>
              <a:ext uri="{FF2B5EF4-FFF2-40B4-BE49-F238E27FC236}">
                <a16:creationId xmlns:a16="http://schemas.microsoft.com/office/drawing/2014/main" id="{CFC62744-BBAD-35DB-E315-32EDAE3AB888}"/>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47C20F84-F8A0-5D5B-D912-E9CB76D423D6}"/>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EC1BD900-7F2D-5A13-8294-AC03D6A244B9}"/>
              </a:ext>
              <a:ext uri="{C183D7F6-B498-43B3-948B-1728B52AA6E4}">
                <adec:decorative xmlns:adec="http://schemas.microsoft.com/office/drawing/2017/decorative" val="1"/>
              </a:ext>
            </a:extLst>
          </p:cNvPr>
          <p:cNvPicPr>
            <a:picLocks noChangeAspect="1"/>
          </p:cNvPicPr>
          <p:nvPr/>
        </p:nvPicPr>
        <p:blipFill>
          <a:blip r:embed="rId3"/>
          <a:srcRect t="5226"/>
          <a:stretch/>
        </p:blipFill>
        <p:spPr>
          <a:xfrm>
            <a:off x="4724400" y="1205955"/>
            <a:ext cx="3732945" cy="3937545"/>
          </a:xfrm>
          <a:prstGeom prst="rect">
            <a:avLst/>
          </a:prstGeom>
        </p:spPr>
      </p:pic>
    </p:spTree>
    <p:extLst>
      <p:ext uri="{BB962C8B-B14F-4D97-AF65-F5344CB8AC3E}">
        <p14:creationId xmlns:p14="http://schemas.microsoft.com/office/powerpoint/2010/main" val="1457882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5CE59-99B3-AD4E-686A-ED4829563FA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03B546D-2243-10AD-437E-FD3004039FA0}"/>
              </a:ext>
            </a:extLst>
          </p:cNvPr>
          <p:cNvSpPr>
            <a:spLocks noGrp="1"/>
          </p:cNvSpPr>
          <p:nvPr>
            <p:ph type="title"/>
          </p:nvPr>
        </p:nvSpPr>
        <p:spPr/>
        <p:txBody>
          <a:bodyPr>
            <a:normAutofit/>
          </a:bodyPr>
          <a:lstStyle/>
          <a:p>
            <a:r>
              <a:rPr lang="en-US"/>
              <a:t>Generating local media</a:t>
            </a:r>
          </a:p>
        </p:txBody>
      </p:sp>
      <p:pic>
        <p:nvPicPr>
          <p:cNvPr id="2" name="Picture 1">
            <a:extLst>
              <a:ext uri="{FF2B5EF4-FFF2-40B4-BE49-F238E27FC236}">
                <a16:creationId xmlns:a16="http://schemas.microsoft.com/office/drawing/2014/main" id="{F599819E-0F19-4CA2-196D-B5D4F31AE7F0}"/>
              </a:ext>
              <a:ext uri="{C183D7F6-B498-43B3-948B-1728B52AA6E4}">
                <adec:decorative xmlns:adec="http://schemas.microsoft.com/office/drawing/2017/decorative" val="1"/>
              </a:ext>
            </a:extLst>
          </p:cNvPr>
          <p:cNvPicPr>
            <a:picLocks noChangeAspect="1"/>
          </p:cNvPicPr>
          <p:nvPr/>
        </p:nvPicPr>
        <p:blipFill rotWithShape="1">
          <a:blip r:embed="rId2"/>
          <a:srcRect t="4733" b="4733"/>
          <a:stretch/>
        </p:blipFill>
        <p:spPr>
          <a:xfrm flipH="1">
            <a:off x="2336912" y="1063229"/>
            <a:ext cx="3717140" cy="3717140"/>
          </a:xfrm>
          <a:prstGeom prst="rect">
            <a:avLst/>
          </a:prstGeom>
        </p:spPr>
      </p:pic>
      <p:sp>
        <p:nvSpPr>
          <p:cNvPr id="3" name="TextBox 2">
            <a:extLst>
              <a:ext uri="{FF2B5EF4-FFF2-40B4-BE49-F238E27FC236}">
                <a16:creationId xmlns:a16="http://schemas.microsoft.com/office/drawing/2014/main" id="{500EAB68-6D5C-C6F4-3282-2463F9D9455B}"/>
              </a:ext>
            </a:extLst>
          </p:cNvPr>
          <p:cNvSpPr txBox="1"/>
          <p:nvPr/>
        </p:nvSpPr>
        <p:spPr>
          <a:xfrm>
            <a:off x="3334871" y="4937521"/>
            <a:ext cx="1721223" cy="261610"/>
          </a:xfrm>
          <a:prstGeom prst="rect">
            <a:avLst/>
          </a:prstGeom>
          <a:noFill/>
        </p:spPr>
        <p:txBody>
          <a:bodyPr wrap="square" rtlCol="0">
            <a:spAutoFit/>
          </a:bodyPr>
          <a:lstStyle/>
          <a:p>
            <a:r>
              <a:rPr lang="en-US" sz="1100">
                <a:latin typeface="Open Sans" panose="020B0606030504020204" pitchFamily="34" charset="0"/>
                <a:ea typeface="Open Sans" panose="020B0606030504020204" pitchFamily="34" charset="0"/>
                <a:cs typeface="Open Sans" panose="020B0606030504020204" pitchFamily="34" charset="0"/>
              </a:rPr>
              <a:t>Source: </a:t>
            </a:r>
            <a:r>
              <a:rPr lang="en-US" sz="1100" err="1">
                <a:latin typeface="Open Sans" panose="020B0606030504020204" pitchFamily="34" charset="0"/>
                <a:ea typeface="Open Sans" panose="020B0606030504020204" pitchFamily="34" charset="0"/>
                <a:cs typeface="Open Sans" panose="020B0606030504020204" pitchFamily="34" charset="0"/>
              </a:rPr>
              <a:t>Unsplash</a:t>
            </a:r>
            <a:endParaRPr lang="en-US" sz="110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4D703EE6-5A82-B22D-74F3-1352F2486CDA}"/>
              </a:ext>
              <a:ext uri="{C183D7F6-B498-43B3-948B-1728B52AA6E4}">
                <adec:decorative xmlns:adec="http://schemas.microsoft.com/office/drawing/2017/decorative" val="1"/>
              </a:ext>
            </a:extLst>
          </p:cNvPr>
          <p:cNvPicPr>
            <a:picLocks noChangeAspect="1"/>
          </p:cNvPicPr>
          <p:nvPr/>
        </p:nvPicPr>
        <p:blipFill rotWithShape="1">
          <a:blip r:embed="rId3"/>
          <a:srcRect t="22752" b="14199"/>
          <a:stretch/>
        </p:blipFill>
        <p:spPr>
          <a:xfrm>
            <a:off x="327546" y="3295531"/>
            <a:ext cx="3232046" cy="943371"/>
          </a:xfrm>
          <a:prstGeom prst="rect">
            <a:avLst/>
          </a:prstGeom>
          <a:ln w="38100">
            <a:solidFill>
              <a:schemeClr val="accent2"/>
            </a:solidFill>
          </a:ln>
        </p:spPr>
      </p:pic>
      <p:pic>
        <p:nvPicPr>
          <p:cNvPr id="5" name="Picture 4">
            <a:extLst>
              <a:ext uri="{FF2B5EF4-FFF2-40B4-BE49-F238E27FC236}">
                <a16:creationId xmlns:a16="http://schemas.microsoft.com/office/drawing/2014/main" id="{4C9689BF-B8FA-874A-526A-80B003C9F181}"/>
              </a:ext>
              <a:ext uri="{C183D7F6-B498-43B3-948B-1728B52AA6E4}">
                <adec:decorative xmlns:adec="http://schemas.microsoft.com/office/drawing/2017/decorative" val="1"/>
              </a:ext>
            </a:extLst>
          </p:cNvPr>
          <p:cNvPicPr>
            <a:picLocks noChangeAspect="1"/>
          </p:cNvPicPr>
          <p:nvPr/>
        </p:nvPicPr>
        <p:blipFill rotWithShape="1">
          <a:blip r:embed="rId4"/>
          <a:srcRect b="78667"/>
          <a:stretch/>
        </p:blipFill>
        <p:spPr>
          <a:xfrm>
            <a:off x="4951456" y="1628379"/>
            <a:ext cx="3905674" cy="943371"/>
          </a:xfrm>
          <a:prstGeom prst="rect">
            <a:avLst/>
          </a:prstGeom>
          <a:ln w="38100">
            <a:solidFill>
              <a:schemeClr val="accent1"/>
            </a:solidFill>
          </a:ln>
        </p:spPr>
      </p:pic>
      <p:pic>
        <p:nvPicPr>
          <p:cNvPr id="7" name="Picture 6">
            <a:extLst>
              <a:ext uri="{FF2B5EF4-FFF2-40B4-BE49-F238E27FC236}">
                <a16:creationId xmlns:a16="http://schemas.microsoft.com/office/drawing/2014/main" id="{42A8CBE1-A8A2-2171-F3AD-530EE37ABF90}"/>
              </a:ext>
              <a:ext uri="{C183D7F6-B498-43B3-948B-1728B52AA6E4}">
                <adec:decorative xmlns:adec="http://schemas.microsoft.com/office/drawing/2017/decorative" val="1"/>
              </a:ext>
            </a:extLst>
          </p:cNvPr>
          <p:cNvPicPr>
            <a:picLocks noChangeAspect="1"/>
          </p:cNvPicPr>
          <p:nvPr/>
        </p:nvPicPr>
        <p:blipFill rotWithShape="1">
          <a:blip r:embed="rId5"/>
          <a:srcRect b="61004"/>
          <a:stretch/>
        </p:blipFill>
        <p:spPr>
          <a:xfrm>
            <a:off x="4734546" y="3575849"/>
            <a:ext cx="4187025" cy="943371"/>
          </a:xfrm>
          <a:prstGeom prst="rect">
            <a:avLst/>
          </a:prstGeom>
          <a:ln w="38100">
            <a:solidFill>
              <a:schemeClr val="tx2"/>
            </a:solidFill>
          </a:ln>
        </p:spPr>
      </p:pic>
    </p:spTree>
    <p:extLst>
      <p:ext uri="{BB962C8B-B14F-4D97-AF65-F5344CB8AC3E}">
        <p14:creationId xmlns:p14="http://schemas.microsoft.com/office/powerpoint/2010/main" val="892787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A0D6E-1B5E-F887-0E49-C348030DBF5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5E56F0D-9BAA-A4EB-501A-DF62E9C9F89A}"/>
              </a:ext>
            </a:extLst>
          </p:cNvPr>
          <p:cNvSpPr>
            <a:spLocks noGrp="1"/>
          </p:cNvSpPr>
          <p:nvPr>
            <p:ph type="title"/>
          </p:nvPr>
        </p:nvSpPr>
        <p:spPr>
          <a:xfrm>
            <a:off x="871254" y="83698"/>
            <a:ext cx="7401491" cy="857250"/>
          </a:xfrm>
        </p:spPr>
        <p:txBody>
          <a:bodyPr/>
          <a:lstStyle/>
          <a:p>
            <a:r>
              <a:rPr lang="en-US">
                <a:solidFill>
                  <a:srgbClr val="D50032"/>
                </a:solidFill>
                <a:latin typeface="Open Sans"/>
                <a:ea typeface="Open Sans"/>
                <a:cs typeface="Open Sans"/>
              </a:rPr>
              <a:t>Welcome!</a:t>
            </a:r>
          </a:p>
        </p:txBody>
      </p:sp>
      <p:sp>
        <p:nvSpPr>
          <p:cNvPr id="6" name="Slide Number Placeholder 5">
            <a:extLst>
              <a:ext uri="{FF2B5EF4-FFF2-40B4-BE49-F238E27FC236}">
                <a16:creationId xmlns:a16="http://schemas.microsoft.com/office/drawing/2014/main" id="{F3D546C9-EE8F-97AA-8CA2-432D30B57A16}"/>
              </a:ext>
            </a:extLst>
          </p:cNvPr>
          <p:cNvSpPr>
            <a:spLocks noGrp="1"/>
          </p:cNvSpPr>
          <p:nvPr>
            <p:ph type="sldNum" sz="quarter" idx="12"/>
          </p:nvPr>
        </p:nvSpPr>
        <p:spPr/>
        <p:txBody>
          <a:bodyPr/>
          <a:lstStyle/>
          <a:p>
            <a:fld id="{307E6868-079E-1649-B8D1-459B42CE4DE3}" type="slidenum">
              <a:rPr lang="en-US" smtClean="0"/>
              <a:t>3</a:t>
            </a:fld>
            <a:endParaRPr lang="en-US"/>
          </a:p>
        </p:txBody>
      </p:sp>
      <p:sp>
        <p:nvSpPr>
          <p:cNvPr id="2" name="Title 1">
            <a:extLst>
              <a:ext uri="{FF2B5EF4-FFF2-40B4-BE49-F238E27FC236}">
                <a16:creationId xmlns:a16="http://schemas.microsoft.com/office/drawing/2014/main" id="{843B5F2B-F512-FDD9-A737-D3CC474DBEFA}"/>
              </a:ext>
            </a:extLst>
          </p:cNvPr>
          <p:cNvSpPr>
            <a:spLocks noGrp="1"/>
          </p:cNvSpPr>
          <p:nvPr/>
        </p:nvSpPr>
        <p:spPr>
          <a:xfrm>
            <a:off x="4415569" y="1915598"/>
            <a:ext cx="3684721" cy="131230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15570" algn="l">
              <a:lnSpc>
                <a:spcPct val="114000"/>
              </a:lnSpc>
            </a:pPr>
            <a:br>
              <a:rPr lang="en-US" sz="1600">
                <a:latin typeface="Open Sans"/>
              </a:rPr>
            </a:br>
            <a:r>
              <a:rPr lang="en-US" sz="2400" b="1">
                <a:latin typeface="Open Sans"/>
                <a:ea typeface="Open Sans"/>
                <a:cs typeface="Open Sans"/>
              </a:rPr>
              <a:t>Katie Fleischer</a:t>
            </a:r>
            <a:br>
              <a:rPr lang="en-US" sz="2400" b="1">
                <a:latin typeface="Open Sans"/>
              </a:rPr>
            </a:br>
            <a:r>
              <a:rPr lang="en-US" sz="2400">
                <a:latin typeface="Open Sans"/>
                <a:ea typeface="Open Sans"/>
                <a:cs typeface="Open Sans"/>
              </a:rPr>
              <a:t>Senior Advocacy Associate, Policy and Government Affairs</a:t>
            </a:r>
          </a:p>
          <a:p>
            <a:pPr marL="115570" algn="l">
              <a:lnSpc>
                <a:spcPct val="114000"/>
              </a:lnSpc>
            </a:pPr>
            <a:r>
              <a:rPr lang="en-US" sz="2400">
                <a:latin typeface="Open Sans"/>
                <a:ea typeface="Open Sans"/>
                <a:cs typeface="Open Sans"/>
                <a:hlinkClick r:id="rId3"/>
              </a:rPr>
              <a:t>kfleischer@results.org</a:t>
            </a:r>
            <a:endParaRPr lang="en-US" sz="2400">
              <a:latin typeface="Open Sans"/>
              <a:ea typeface="Open Sans"/>
              <a:cs typeface="Open Sans"/>
            </a:endParaRPr>
          </a:p>
        </p:txBody>
      </p:sp>
      <p:sp>
        <p:nvSpPr>
          <p:cNvPr id="5" name="AutoShape 6" descr="Joanne Carter">
            <a:extLst>
              <a:ext uri="{FF2B5EF4-FFF2-40B4-BE49-F238E27FC236}">
                <a16:creationId xmlns:a16="http://schemas.microsoft.com/office/drawing/2014/main" id="{963B29C1-061C-51CE-33D0-E6F651D1097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AutoShape 8" descr="Joanne Carter">
            <a:extLst>
              <a:ext uri="{FF2B5EF4-FFF2-40B4-BE49-F238E27FC236}">
                <a16:creationId xmlns:a16="http://schemas.microsoft.com/office/drawing/2014/main" id="{CD4BACD3-674B-EE1A-1039-7AF6BA7A74FE}"/>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3" name="AutoShape 2" descr="TaShon Thomas">
            <a:extLst>
              <a:ext uri="{FF2B5EF4-FFF2-40B4-BE49-F238E27FC236}">
                <a16:creationId xmlns:a16="http://schemas.microsoft.com/office/drawing/2014/main" id="{A53D8A26-FAA4-4FD0-7950-CC8257A83328}"/>
              </a:ext>
            </a:extLst>
          </p:cNvPr>
          <p:cNvSpPr>
            <a:spLocks noChangeAspect="1" noChangeArrowheads="1"/>
          </p:cNvSpPr>
          <p:nvPr/>
        </p:nvSpPr>
        <p:spPr bwMode="auto">
          <a:xfrm>
            <a:off x="4876800" y="2876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A person with pink hair&#10;&#10;Description automatically generated">
            <a:extLst>
              <a:ext uri="{FF2B5EF4-FFF2-40B4-BE49-F238E27FC236}">
                <a16:creationId xmlns:a16="http://schemas.microsoft.com/office/drawing/2014/main" id="{289F78C8-D11F-61EC-6769-079B31A7A7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079" y="1142999"/>
            <a:ext cx="3145276" cy="3145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020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D78F6-C62D-C85E-8895-7E3F281A9A7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75598B8-364B-D45F-19C8-9F7F2C966CB0}"/>
              </a:ext>
            </a:extLst>
          </p:cNvPr>
          <p:cNvSpPr>
            <a:spLocks noGrp="1"/>
          </p:cNvSpPr>
          <p:nvPr>
            <p:ph type="title"/>
          </p:nvPr>
        </p:nvSpPr>
        <p:spPr/>
        <p:txBody>
          <a:bodyPr>
            <a:normAutofit/>
          </a:bodyPr>
          <a:lstStyle/>
          <a:p>
            <a:r>
              <a:rPr lang="en-US">
                <a:latin typeface="Open Sans"/>
                <a:ea typeface="Open Sans"/>
                <a:cs typeface="Open Sans"/>
              </a:rPr>
              <a:t>Next Steps</a:t>
            </a:r>
            <a:endParaRPr lang="en-US"/>
          </a:p>
        </p:txBody>
      </p:sp>
    </p:spTree>
    <p:extLst>
      <p:ext uri="{BB962C8B-B14F-4D97-AF65-F5344CB8AC3E}">
        <p14:creationId xmlns:p14="http://schemas.microsoft.com/office/powerpoint/2010/main" val="2493202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ED9AB-C486-4665-027E-7927A5A41BAC}"/>
              </a:ext>
            </a:extLst>
          </p:cNvPr>
          <p:cNvSpPr>
            <a:spLocks noGrp="1"/>
          </p:cNvSpPr>
          <p:nvPr>
            <p:ph type="title"/>
          </p:nvPr>
        </p:nvSpPr>
        <p:spPr/>
        <p:txBody>
          <a:bodyPr>
            <a:normAutofit fontScale="90000"/>
          </a:bodyPr>
          <a:lstStyle/>
          <a:p>
            <a:r>
              <a:rPr lang="en-US"/>
              <a:t>Schedule meetings and lobby prep!</a:t>
            </a:r>
          </a:p>
        </p:txBody>
      </p:sp>
      <p:sp>
        <p:nvSpPr>
          <p:cNvPr id="3" name="Content Placeholder 2">
            <a:extLst>
              <a:ext uri="{FF2B5EF4-FFF2-40B4-BE49-F238E27FC236}">
                <a16:creationId xmlns:a16="http://schemas.microsoft.com/office/drawing/2014/main" id="{87A11FDD-DADA-09D0-7D79-C11A34CFD211}"/>
              </a:ext>
            </a:extLst>
          </p:cNvPr>
          <p:cNvSpPr>
            <a:spLocks noGrp="1"/>
          </p:cNvSpPr>
          <p:nvPr>
            <p:ph idx="1"/>
          </p:nvPr>
        </p:nvSpPr>
        <p:spPr>
          <a:xfrm>
            <a:off x="457200" y="1336252"/>
            <a:ext cx="8229600" cy="3601269"/>
          </a:xfrm>
        </p:spPr>
        <p:txBody>
          <a:bodyPr>
            <a:normAutofit fontScale="85000" lnSpcReduction="20000"/>
          </a:bodyPr>
          <a:lstStyle/>
          <a:p>
            <a:r>
              <a:rPr lang="en-US" sz="3000">
                <a:latin typeface="Open Sans" panose="020B0606030504020204" pitchFamily="34" charset="0"/>
                <a:ea typeface="Open Sans" panose="020B0606030504020204" pitchFamily="34" charset="0"/>
                <a:cs typeface="Open Sans" panose="020B0606030504020204" pitchFamily="34" charset="0"/>
              </a:rPr>
              <a:t>Katie can schedule a lobby prep session for you and your group!</a:t>
            </a:r>
          </a:p>
          <a:p>
            <a:r>
              <a:rPr lang="en-US">
                <a:latin typeface="Open Sans" panose="020B0606030504020204" pitchFamily="34" charset="0"/>
                <a:ea typeface="Open Sans" panose="020B0606030504020204" pitchFamily="34" charset="0"/>
                <a:cs typeface="Open Sans" panose="020B0606030504020204" pitchFamily="34" charset="0"/>
              </a:rPr>
              <a:t>Pay attention to:</a:t>
            </a:r>
          </a:p>
          <a:p>
            <a:pPr lvl="1"/>
            <a:r>
              <a:rPr lang="en-US" sz="2800" b="1">
                <a:latin typeface="Open Sans" panose="020B0606030504020204" pitchFamily="34" charset="0"/>
                <a:ea typeface="Open Sans" panose="020B0606030504020204" pitchFamily="34" charset="0"/>
                <a:cs typeface="Open Sans" panose="020B0606030504020204" pitchFamily="34" charset="0"/>
              </a:rPr>
              <a:t>Member form deadlines</a:t>
            </a:r>
            <a:r>
              <a:rPr lang="en-US" sz="2800">
                <a:latin typeface="Open Sans" panose="020B0606030504020204" pitchFamily="34" charset="0"/>
                <a:ea typeface="Open Sans" panose="020B0606030504020204" pitchFamily="34" charset="0"/>
                <a:cs typeface="Open Sans" panose="020B0606030504020204" pitchFamily="34" charset="0"/>
              </a:rPr>
              <a:t>— ask offices for their forms</a:t>
            </a:r>
          </a:p>
          <a:p>
            <a:pPr lvl="1"/>
            <a:r>
              <a:rPr lang="en-US" sz="2800">
                <a:latin typeface="Open Sans" panose="020B0606030504020204" pitchFamily="34" charset="0"/>
                <a:ea typeface="Open Sans" panose="020B0606030504020204" pitchFamily="34" charset="0"/>
                <a:cs typeface="Open Sans" panose="020B0606030504020204" pitchFamily="34" charset="0"/>
              </a:rPr>
              <a:t>One-off opportunities like SFOPS Member’s Day</a:t>
            </a:r>
          </a:p>
          <a:p>
            <a:pPr lvl="1"/>
            <a:r>
              <a:rPr lang="en-US" sz="2800" b="1">
                <a:latin typeface="Open Sans" panose="020B0606030504020204" pitchFamily="34" charset="0"/>
                <a:ea typeface="Open Sans" panose="020B0606030504020204" pitchFamily="34" charset="0"/>
                <a:cs typeface="Open Sans" panose="020B0606030504020204" pitchFamily="34" charset="0"/>
              </a:rPr>
              <a:t>SFOPS subcommittee deadlines </a:t>
            </a:r>
            <a:r>
              <a:rPr lang="en-US" sz="2800">
                <a:latin typeface="Open Sans" panose="020B0606030504020204" pitchFamily="34" charset="0"/>
                <a:ea typeface="Open Sans" panose="020B0606030504020204" pitchFamily="34" charset="0"/>
                <a:cs typeface="Open Sans" panose="020B0606030504020204" pitchFamily="34" charset="0"/>
              </a:rPr>
              <a:t>for Dear Colleague letters and personal requests</a:t>
            </a:r>
          </a:p>
          <a:p>
            <a:r>
              <a:rPr lang="en-US" sz="3000">
                <a:latin typeface="Open Sans" panose="020B0606030504020204" pitchFamily="34" charset="0"/>
                <a:ea typeface="Open Sans" panose="020B0606030504020204" pitchFamily="34" charset="0"/>
                <a:cs typeface="Open Sans" panose="020B0606030504020204" pitchFamily="34" charset="0"/>
              </a:rPr>
              <a:t>Appropriations committee members can continue to weigh in after deadlines</a:t>
            </a:r>
          </a:p>
        </p:txBody>
      </p:sp>
      <p:sp>
        <p:nvSpPr>
          <p:cNvPr id="4" name="Slide Number Placeholder 3">
            <a:extLst>
              <a:ext uri="{FF2B5EF4-FFF2-40B4-BE49-F238E27FC236}">
                <a16:creationId xmlns:a16="http://schemas.microsoft.com/office/drawing/2014/main" id="{4D8C2102-18E6-6F4D-752E-40272AFD1580}"/>
              </a:ext>
            </a:extLst>
          </p:cNvPr>
          <p:cNvSpPr>
            <a:spLocks noGrp="1"/>
          </p:cNvSpPr>
          <p:nvPr>
            <p:ph type="sldNum" sz="quarter" idx="12"/>
          </p:nvPr>
        </p:nvSpPr>
        <p:spPr/>
        <p:txBody>
          <a:bodyPr/>
          <a:lstStyle/>
          <a:p>
            <a:fld id="{307E6868-079E-1649-B8D1-459B42CE4DE3}" type="slidenum">
              <a:rPr lang="en-US" smtClean="0"/>
              <a:pPr/>
              <a:t>31</a:t>
            </a:fld>
            <a:endParaRPr lang="en-US"/>
          </a:p>
        </p:txBody>
      </p:sp>
    </p:spTree>
    <p:extLst>
      <p:ext uri="{BB962C8B-B14F-4D97-AF65-F5344CB8AC3E}">
        <p14:creationId xmlns:p14="http://schemas.microsoft.com/office/powerpoint/2010/main" val="972264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2AF0-70EB-9D8B-16D6-2ED3E00BBAA0}"/>
              </a:ext>
            </a:extLst>
          </p:cNvPr>
          <p:cNvSpPr>
            <a:spLocks noGrp="1"/>
          </p:cNvSpPr>
          <p:nvPr>
            <p:ph type="title"/>
          </p:nvPr>
        </p:nvSpPr>
        <p:spPr/>
        <p:txBody>
          <a:bodyPr/>
          <a:lstStyle/>
          <a:p>
            <a:r>
              <a:rPr lang="en-US"/>
              <a:t>FY26 Resources</a:t>
            </a:r>
          </a:p>
        </p:txBody>
      </p:sp>
      <p:sp>
        <p:nvSpPr>
          <p:cNvPr id="3" name="Content Placeholder 2">
            <a:extLst>
              <a:ext uri="{FF2B5EF4-FFF2-40B4-BE49-F238E27FC236}">
                <a16:creationId xmlns:a16="http://schemas.microsoft.com/office/drawing/2014/main" id="{F22ECB0B-A510-422D-4B2F-76A44CA6F702}"/>
              </a:ext>
            </a:extLst>
          </p:cNvPr>
          <p:cNvSpPr>
            <a:spLocks noGrp="1"/>
          </p:cNvSpPr>
          <p:nvPr>
            <p:ph idx="1"/>
          </p:nvPr>
        </p:nvSpPr>
        <p:spPr/>
        <p:txBody>
          <a:bodyPr>
            <a:normAutofit fontScale="92500" lnSpcReduction="10000"/>
          </a:bodyPr>
          <a:lstStyle/>
          <a:p>
            <a:r>
              <a:rPr lang="en-US" sz="3200">
                <a:latin typeface="Open Sans"/>
                <a:ea typeface="Open Sans"/>
                <a:cs typeface="Open Sans"/>
              </a:rPr>
              <a:t>Leave-behind memos and Member Form cheat sheets: </a:t>
            </a:r>
            <a:r>
              <a:rPr lang="en-US" sz="3200">
                <a:latin typeface="Open Sans"/>
                <a:ea typeface="Open Sans"/>
                <a:cs typeface="Open Sans"/>
                <a:hlinkClick r:id="rId2"/>
              </a:rPr>
              <a:t>results.org/resources/fy26-global-appropriations-memos</a:t>
            </a:r>
            <a:endParaRPr lang="en-US" sz="3200">
              <a:latin typeface="Open Sans"/>
              <a:ea typeface="Open Sans"/>
              <a:cs typeface="Open Sans"/>
            </a:endParaRPr>
          </a:p>
          <a:p>
            <a:pPr marL="0" indent="0">
              <a:buNone/>
            </a:pPr>
            <a:endParaRPr lang="en-US" sz="3200">
              <a:latin typeface="Open Sans"/>
              <a:ea typeface="Open Sans"/>
              <a:cs typeface="Open Sans"/>
            </a:endParaRPr>
          </a:p>
          <a:p>
            <a:r>
              <a:rPr lang="en-US" sz="3200">
                <a:latin typeface="Open Sans"/>
                <a:ea typeface="Open Sans"/>
                <a:cs typeface="Open Sans"/>
              </a:rPr>
              <a:t>Dear Colleague letters: Coming soon!</a:t>
            </a:r>
          </a:p>
          <a:p>
            <a:endParaRPr lang="en-US" sz="3200">
              <a:latin typeface="Open Sans"/>
              <a:ea typeface="Open Sans"/>
              <a:cs typeface="Open Sans"/>
            </a:endParaRPr>
          </a:p>
          <a:p>
            <a:r>
              <a:rPr lang="en-US" sz="3200">
                <a:latin typeface="Open Sans"/>
                <a:ea typeface="Open Sans"/>
                <a:cs typeface="Open Sans"/>
              </a:rPr>
              <a:t>Member Form Office Hours: Coming soon!</a:t>
            </a:r>
            <a:endParaRPr lang="en-US" sz="3200"/>
          </a:p>
          <a:p>
            <a:endParaRPr lang="en-US"/>
          </a:p>
        </p:txBody>
      </p:sp>
      <p:sp>
        <p:nvSpPr>
          <p:cNvPr id="4" name="Slide Number Placeholder 3">
            <a:extLst>
              <a:ext uri="{FF2B5EF4-FFF2-40B4-BE49-F238E27FC236}">
                <a16:creationId xmlns:a16="http://schemas.microsoft.com/office/drawing/2014/main" id="{A00A958E-E173-C3EB-6B02-7C1066F6BC82}"/>
              </a:ext>
            </a:extLst>
          </p:cNvPr>
          <p:cNvSpPr>
            <a:spLocks noGrp="1"/>
          </p:cNvSpPr>
          <p:nvPr>
            <p:ph type="sldNum" sz="quarter" idx="12"/>
          </p:nvPr>
        </p:nvSpPr>
        <p:spPr/>
        <p:txBody>
          <a:bodyPr/>
          <a:lstStyle/>
          <a:p>
            <a:fld id="{307E6868-079E-1649-B8D1-459B42CE4DE3}" type="slidenum">
              <a:rPr lang="en-US" smtClean="0"/>
              <a:pPr/>
              <a:t>32</a:t>
            </a:fld>
            <a:endParaRPr lang="en-US"/>
          </a:p>
        </p:txBody>
      </p:sp>
    </p:spTree>
    <p:extLst>
      <p:ext uri="{BB962C8B-B14F-4D97-AF65-F5344CB8AC3E}">
        <p14:creationId xmlns:p14="http://schemas.microsoft.com/office/powerpoint/2010/main" val="1652103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RESULTS Logo">
            <a:extLst>
              <a:ext uri="{FF2B5EF4-FFF2-40B4-BE49-F238E27FC236}">
                <a16:creationId xmlns:a16="http://schemas.microsoft.com/office/drawing/2014/main" id="{8995BFD3-B974-ADCE-CA65-791D90E6C298}"/>
              </a:ext>
            </a:extLst>
          </p:cNvPr>
          <p:cNvPicPr>
            <a:picLocks noGrp="1" noChangeAspect="1"/>
          </p:cNvPicPr>
          <p:nvPr>
            <p:ph idx="1"/>
          </p:nvPr>
        </p:nvPicPr>
        <p:blipFill>
          <a:blip r:embed="rId2"/>
          <a:stretch>
            <a:fillRect/>
          </a:stretch>
        </p:blipFill>
        <p:spPr>
          <a:xfrm>
            <a:off x="2389691" y="276835"/>
            <a:ext cx="4364619" cy="4621361"/>
          </a:xfrm>
        </p:spPr>
      </p:pic>
    </p:spTree>
    <p:extLst>
      <p:ext uri="{BB962C8B-B14F-4D97-AF65-F5344CB8AC3E}">
        <p14:creationId xmlns:p14="http://schemas.microsoft.com/office/powerpoint/2010/main" val="1331591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6D8333-46A7-C575-51E7-71D27CB7A03E}"/>
              </a:ext>
            </a:extLst>
          </p:cNvPr>
          <p:cNvSpPr>
            <a:spLocks noGrp="1"/>
          </p:cNvSpPr>
          <p:nvPr>
            <p:ph type="title" idx="4294967295"/>
          </p:nvPr>
        </p:nvSpPr>
        <p:spPr>
          <a:xfrm>
            <a:off x="457200" y="5143500"/>
            <a:ext cx="8229600" cy="857250"/>
          </a:xfrm>
        </p:spPr>
        <p:txBody>
          <a:bodyPr vert="horz" lIns="91440" tIns="45720" rIns="91440" bIns="45720" rtlCol="0" anchor="t">
            <a:normAutofit fontScale="90000"/>
          </a:bodyPr>
          <a:lstStyle/>
          <a:p>
            <a:r>
              <a:rPr lang="en-US"/>
              <a:t>RESULTS website and social media</a:t>
            </a:r>
          </a:p>
        </p:txBody>
      </p:sp>
    </p:spTree>
    <p:extLst>
      <p:ext uri="{BB962C8B-B14F-4D97-AF65-F5344CB8AC3E}">
        <p14:creationId xmlns:p14="http://schemas.microsoft.com/office/powerpoint/2010/main" val="2826204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D839A-F8D8-2965-A075-FB7AA6A03F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962A33-450E-DC07-3E18-EA6F619CB0B4}"/>
              </a:ext>
            </a:extLst>
          </p:cNvPr>
          <p:cNvSpPr>
            <a:spLocks noGrp="1"/>
          </p:cNvSpPr>
          <p:nvPr>
            <p:ph type="title"/>
          </p:nvPr>
        </p:nvSpPr>
        <p:spPr>
          <a:xfrm>
            <a:off x="457200" y="205979"/>
            <a:ext cx="7401491" cy="857250"/>
          </a:xfrm>
        </p:spPr>
        <p:txBody>
          <a:bodyPr anchor="ctr">
            <a:normAutofit/>
          </a:bodyPr>
          <a:lstStyle/>
          <a:p>
            <a:r>
              <a:rPr lang="en-US"/>
              <a:t>Why Appropriations?</a:t>
            </a:r>
          </a:p>
        </p:txBody>
      </p:sp>
      <p:pic>
        <p:nvPicPr>
          <p:cNvPr id="2050" name="Picture 2" descr="aerial photo of dam during daytime">
            <a:extLst>
              <a:ext uri="{FF2B5EF4-FFF2-40B4-BE49-F238E27FC236}">
                <a16:creationId xmlns:a16="http://schemas.microsoft.com/office/drawing/2014/main" id="{081E403D-26A2-C3CD-218C-DE2E679F0A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53" b="17779"/>
          <a:stretch/>
        </p:blipFill>
        <p:spPr bwMode="auto">
          <a:xfrm>
            <a:off x="789810" y="1063229"/>
            <a:ext cx="3107129" cy="378803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B640BB6-C0F3-748C-9344-86EFB3E3B616}"/>
              </a:ext>
            </a:extLst>
          </p:cNvPr>
          <p:cNvSpPr>
            <a:spLocks noGrp="1"/>
          </p:cNvSpPr>
          <p:nvPr>
            <p:ph sz="half" idx="2"/>
          </p:nvPr>
        </p:nvSpPr>
        <p:spPr>
          <a:xfrm>
            <a:off x="4110183" y="1200151"/>
            <a:ext cx="4576618" cy="3394472"/>
          </a:xfrm>
        </p:spPr>
        <p:txBody>
          <a:bodyPr>
            <a:normAutofit/>
          </a:bodyPr>
          <a:lstStyle/>
          <a:p>
            <a:pPr>
              <a:spcBef>
                <a:spcPts val="1400"/>
              </a:spcBef>
            </a:pPr>
            <a:r>
              <a:rPr lang="en-US"/>
              <a:t>Appropriations is a "dam" to shore up support for foreign aid</a:t>
            </a:r>
          </a:p>
          <a:p>
            <a:pPr>
              <a:spcBef>
                <a:spcPts val="1400"/>
              </a:spcBef>
            </a:pPr>
            <a:r>
              <a:rPr lang="en-US"/>
              <a:t>If we aren't talking about our issues— nobody is!</a:t>
            </a:r>
          </a:p>
          <a:p>
            <a:endParaRPr lang="en-US"/>
          </a:p>
        </p:txBody>
      </p:sp>
      <p:sp>
        <p:nvSpPr>
          <p:cNvPr id="4" name="Slide Number Placeholder 3">
            <a:extLst>
              <a:ext uri="{FF2B5EF4-FFF2-40B4-BE49-F238E27FC236}">
                <a16:creationId xmlns:a16="http://schemas.microsoft.com/office/drawing/2014/main" id="{320281F7-CF05-9988-97F4-D1861098BC71}"/>
              </a:ext>
            </a:extLst>
          </p:cNvPr>
          <p:cNvSpPr>
            <a:spLocks noGrp="1"/>
          </p:cNvSpPr>
          <p:nvPr>
            <p:ph type="sldNum" sz="quarter" idx="12"/>
          </p:nvPr>
        </p:nvSpPr>
        <p:spPr>
          <a:xfrm>
            <a:off x="6553200" y="4767263"/>
            <a:ext cx="2133600" cy="273844"/>
          </a:xfrm>
        </p:spPr>
        <p:txBody>
          <a:bodyPr anchor="ctr">
            <a:normAutofit/>
          </a:bodyPr>
          <a:lstStyle/>
          <a:p>
            <a:pPr>
              <a:spcAft>
                <a:spcPts val="600"/>
              </a:spcAft>
            </a:pPr>
            <a:fld id="{307E6868-079E-1649-B8D1-459B42CE4DE3}" type="slidenum">
              <a:rPr lang="en-US" smtClean="0"/>
              <a:pPr>
                <a:spcAft>
                  <a:spcPts val="600"/>
                </a:spcAft>
              </a:pPr>
              <a:t>4</a:t>
            </a:fld>
            <a:endParaRPr lang="en-US"/>
          </a:p>
        </p:txBody>
      </p:sp>
      <p:sp>
        <p:nvSpPr>
          <p:cNvPr id="5" name="TextBox 4">
            <a:extLst>
              <a:ext uri="{FF2B5EF4-FFF2-40B4-BE49-F238E27FC236}">
                <a16:creationId xmlns:a16="http://schemas.microsoft.com/office/drawing/2014/main" id="{57016EFE-549B-370D-7FDD-CFC474FA57C0}"/>
              </a:ext>
            </a:extLst>
          </p:cNvPr>
          <p:cNvSpPr txBox="1"/>
          <p:nvPr/>
        </p:nvSpPr>
        <p:spPr>
          <a:xfrm>
            <a:off x="914400" y="4851265"/>
            <a:ext cx="2033195" cy="261610"/>
          </a:xfrm>
          <a:prstGeom prst="rect">
            <a:avLst/>
          </a:prstGeom>
          <a:noFill/>
        </p:spPr>
        <p:txBody>
          <a:bodyPr wrap="square" rtlCol="0">
            <a:spAutoFit/>
          </a:bodyPr>
          <a:lstStyle/>
          <a:p>
            <a:r>
              <a:rPr lang="en-US" sz="1100">
                <a:latin typeface="Open Sans" panose="020B0606030504020204" pitchFamily="34" charset="0"/>
                <a:ea typeface="Open Sans" panose="020B0606030504020204" pitchFamily="34" charset="0"/>
                <a:cs typeface="Open Sans" panose="020B0606030504020204" pitchFamily="34" charset="0"/>
              </a:rPr>
              <a:t>Source: </a:t>
            </a:r>
            <a:r>
              <a:rPr lang="en-US" sz="1100" err="1">
                <a:latin typeface="Open Sans" panose="020B0606030504020204" pitchFamily="34" charset="0"/>
                <a:ea typeface="Open Sans" panose="020B0606030504020204" pitchFamily="34" charset="0"/>
                <a:cs typeface="Open Sans" panose="020B0606030504020204" pitchFamily="34" charset="0"/>
                <a:hlinkClick r:id="rId3"/>
              </a:rPr>
              <a:t>Unsplash</a:t>
            </a:r>
            <a:endParaRPr lang="en-US" sz="11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32400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05E886-FE87-6255-EE11-34CD06E1C6F1}"/>
              </a:ext>
            </a:extLst>
          </p:cNvPr>
          <p:cNvSpPr>
            <a:spLocks noGrp="1"/>
          </p:cNvSpPr>
          <p:nvPr>
            <p:ph type="title"/>
          </p:nvPr>
        </p:nvSpPr>
        <p:spPr/>
        <p:txBody>
          <a:bodyPr>
            <a:normAutofit/>
          </a:bodyPr>
          <a:lstStyle/>
          <a:p>
            <a:r>
              <a:rPr lang="en-US">
                <a:latin typeface="Open Sans"/>
                <a:ea typeface="Open Sans"/>
                <a:cs typeface="Open Sans"/>
              </a:rPr>
              <a:t>The Federal Budget</a:t>
            </a:r>
            <a:endParaRPr lang="en-US"/>
          </a:p>
        </p:txBody>
      </p:sp>
    </p:spTree>
    <p:extLst>
      <p:ext uri="{BB962C8B-B14F-4D97-AF65-F5344CB8AC3E}">
        <p14:creationId xmlns:p14="http://schemas.microsoft.com/office/powerpoint/2010/main" val="320024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D0F91-4887-54D1-07D2-075B8D3F0B7C}"/>
              </a:ext>
            </a:extLst>
          </p:cNvPr>
          <p:cNvSpPr>
            <a:spLocks noGrp="1"/>
          </p:cNvSpPr>
          <p:nvPr>
            <p:ph type="title"/>
          </p:nvPr>
        </p:nvSpPr>
        <p:spPr/>
        <p:txBody>
          <a:bodyPr>
            <a:normAutofit/>
          </a:bodyPr>
          <a:lstStyle/>
          <a:p>
            <a:r>
              <a:rPr lang="en-US" sz="3200"/>
              <a:t>Understanding the budget</a:t>
            </a:r>
          </a:p>
        </p:txBody>
      </p:sp>
      <p:sp>
        <p:nvSpPr>
          <p:cNvPr id="3" name="Content Placeholder 2">
            <a:extLst>
              <a:ext uri="{FF2B5EF4-FFF2-40B4-BE49-F238E27FC236}">
                <a16:creationId xmlns:a16="http://schemas.microsoft.com/office/drawing/2014/main" id="{02E218DF-8F5F-DC98-AF44-39AF1A166977}"/>
              </a:ext>
            </a:extLst>
          </p:cNvPr>
          <p:cNvSpPr>
            <a:spLocks noGrp="1"/>
          </p:cNvSpPr>
          <p:nvPr>
            <p:ph idx="1"/>
          </p:nvPr>
        </p:nvSpPr>
        <p:spPr>
          <a:xfrm>
            <a:off x="457200" y="1162975"/>
            <a:ext cx="8229600" cy="3774546"/>
          </a:xfrm>
        </p:spPr>
        <p:txBody>
          <a:bodyPr>
            <a:normAutofit/>
          </a:bodyPr>
          <a:lstStyle/>
          <a:p>
            <a:pPr marL="0" indent="0">
              <a:buNone/>
            </a:pPr>
            <a:r>
              <a:rPr lang="en-US"/>
              <a:t>How is the U.S. government funded?</a:t>
            </a:r>
          </a:p>
          <a:p>
            <a:r>
              <a:rPr lang="en-US" b="1"/>
              <a:t>Your federal taxes</a:t>
            </a:r>
          </a:p>
          <a:p>
            <a:pPr marL="0" indent="0">
              <a:buNone/>
            </a:pPr>
            <a:r>
              <a:rPr lang="en-US"/>
              <a:t>How much is the annual U.S. budget?</a:t>
            </a:r>
          </a:p>
          <a:p>
            <a:r>
              <a:rPr lang="en-US" b="1"/>
              <a:t>Over $4 trillion</a:t>
            </a:r>
          </a:p>
          <a:p>
            <a:pPr marL="0" indent="0">
              <a:buNone/>
            </a:pPr>
            <a:r>
              <a:rPr lang="en-US"/>
              <a:t>How much of that is poverty-focused global development?</a:t>
            </a:r>
          </a:p>
          <a:p>
            <a:r>
              <a:rPr lang="en-US" b="1"/>
              <a:t>Less than 1%</a:t>
            </a:r>
          </a:p>
        </p:txBody>
      </p:sp>
      <p:sp>
        <p:nvSpPr>
          <p:cNvPr id="4" name="Slide Number Placeholder 3">
            <a:extLst>
              <a:ext uri="{FF2B5EF4-FFF2-40B4-BE49-F238E27FC236}">
                <a16:creationId xmlns:a16="http://schemas.microsoft.com/office/drawing/2014/main" id="{D95AA537-B53F-0902-63FF-113F2E41E5B6}"/>
              </a:ext>
            </a:extLst>
          </p:cNvPr>
          <p:cNvSpPr>
            <a:spLocks noGrp="1"/>
          </p:cNvSpPr>
          <p:nvPr>
            <p:ph type="sldNum" sz="quarter" idx="12"/>
          </p:nvPr>
        </p:nvSpPr>
        <p:spPr/>
        <p:txBody>
          <a:bodyPr/>
          <a:lstStyle/>
          <a:p>
            <a:fld id="{307E6868-079E-1649-B8D1-459B42CE4DE3}" type="slidenum">
              <a:rPr lang="en-US" smtClean="0"/>
              <a:pPr/>
              <a:t>6</a:t>
            </a:fld>
            <a:endParaRPr lang="en-US"/>
          </a:p>
        </p:txBody>
      </p:sp>
    </p:spTree>
    <p:extLst>
      <p:ext uri="{BB962C8B-B14F-4D97-AF65-F5344CB8AC3E}">
        <p14:creationId xmlns:p14="http://schemas.microsoft.com/office/powerpoint/2010/main" val="63700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3CB9F-B2D1-2200-20AC-75AB70E7FB2D}"/>
              </a:ext>
            </a:extLst>
          </p:cNvPr>
          <p:cNvSpPr>
            <a:spLocks noGrp="1"/>
          </p:cNvSpPr>
          <p:nvPr>
            <p:ph type="title"/>
          </p:nvPr>
        </p:nvSpPr>
        <p:spPr/>
        <p:txBody>
          <a:bodyPr/>
          <a:lstStyle/>
          <a:p>
            <a:r>
              <a:rPr lang="en-US"/>
              <a:t>FY25 Federal Revenue</a:t>
            </a:r>
          </a:p>
        </p:txBody>
      </p:sp>
      <mc:AlternateContent xmlns:mc="http://schemas.openxmlformats.org/markup-compatibility/2006" xmlns:cx1="http://schemas.microsoft.com/office/drawing/2015/9/8/chartex">
        <mc:Choice Requires="cx1">
          <p:graphicFrame>
            <p:nvGraphicFramePr>
              <p:cNvPr id="7" name="Content Placeholder 6" descr="Chart showing that 52% of FY25 federal revenue came from individual income tax, 35% from payroll tax, and 8% from corporate income tax">
                <a:extLst>
                  <a:ext uri="{FF2B5EF4-FFF2-40B4-BE49-F238E27FC236}">
                    <a16:creationId xmlns:a16="http://schemas.microsoft.com/office/drawing/2014/main" id="{2DCEBD0C-BC94-9BAB-7B4D-B9A1CEC12118}"/>
                  </a:ext>
                </a:extLst>
              </p:cNvPr>
              <p:cNvGraphicFramePr>
                <a:graphicFrameLocks noGrp="1"/>
              </p:cNvGraphicFramePr>
              <p:nvPr>
                <p:ph idx="1"/>
                <p:extLst>
                  <p:ext uri="{D42A27DB-BD31-4B8C-83A1-F6EECF244321}">
                    <p14:modId xmlns:p14="http://schemas.microsoft.com/office/powerpoint/2010/main" val="706989266"/>
                  </p:ext>
                </p:extLst>
              </p:nvPr>
            </p:nvGraphicFramePr>
            <p:xfrm>
              <a:off x="-646573" y="843517"/>
              <a:ext cx="10437145" cy="4427574"/>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7" name="Content Placeholder 6" descr="Chart showing that 52% of FY25 federal revenue came from individual income tax, 35% from payroll tax, and 8% from corporate income tax">
                <a:extLst>
                  <a:ext uri="{FF2B5EF4-FFF2-40B4-BE49-F238E27FC236}">
                    <a16:creationId xmlns:a16="http://schemas.microsoft.com/office/drawing/2014/main" id="{2DCEBD0C-BC94-9BAB-7B4D-B9A1CEC12118}"/>
                  </a:ext>
                </a:extLst>
              </p:cNvPr>
              <p:cNvPicPr>
                <a:picLocks noGrp="1" noRot="1" noChangeAspect="1" noMove="1" noResize="1" noEditPoints="1" noAdjustHandles="1" noChangeArrowheads="1" noChangeShapeType="1"/>
              </p:cNvPicPr>
              <p:nvPr/>
            </p:nvPicPr>
            <p:blipFill>
              <a:blip r:embed="rId3"/>
              <a:stretch>
                <a:fillRect/>
              </a:stretch>
            </p:blipFill>
            <p:spPr>
              <a:xfrm>
                <a:off x="-646573" y="843517"/>
                <a:ext cx="10437145" cy="4427574"/>
              </a:xfrm>
              <a:prstGeom prst="rect">
                <a:avLst/>
              </a:prstGeom>
            </p:spPr>
          </p:pic>
        </mc:Fallback>
      </mc:AlternateContent>
      <p:sp>
        <p:nvSpPr>
          <p:cNvPr id="4" name="Slide Number Placeholder 3">
            <a:extLst>
              <a:ext uri="{FF2B5EF4-FFF2-40B4-BE49-F238E27FC236}">
                <a16:creationId xmlns:a16="http://schemas.microsoft.com/office/drawing/2014/main" id="{8F1B518A-F2E3-C0ED-2ECA-D8CF45CEAFAE}"/>
              </a:ext>
            </a:extLst>
          </p:cNvPr>
          <p:cNvSpPr>
            <a:spLocks noGrp="1"/>
          </p:cNvSpPr>
          <p:nvPr>
            <p:ph type="sldNum" sz="quarter" idx="12"/>
          </p:nvPr>
        </p:nvSpPr>
        <p:spPr/>
        <p:txBody>
          <a:bodyPr/>
          <a:lstStyle/>
          <a:p>
            <a:fld id="{307E6868-079E-1649-B8D1-459B42CE4DE3}" type="slidenum">
              <a:rPr lang="en-US" smtClean="0"/>
              <a:pPr/>
              <a:t>7</a:t>
            </a:fld>
            <a:endParaRPr lang="en-US"/>
          </a:p>
        </p:txBody>
      </p:sp>
      <p:sp>
        <p:nvSpPr>
          <p:cNvPr id="8" name="TextBox 7">
            <a:extLst>
              <a:ext uri="{FF2B5EF4-FFF2-40B4-BE49-F238E27FC236}">
                <a16:creationId xmlns:a16="http://schemas.microsoft.com/office/drawing/2014/main" id="{3FC03A20-77D5-BDE2-B579-6DE714A51C48}"/>
              </a:ext>
            </a:extLst>
          </p:cNvPr>
          <p:cNvSpPr txBox="1"/>
          <p:nvPr/>
        </p:nvSpPr>
        <p:spPr>
          <a:xfrm>
            <a:off x="0" y="4881890"/>
            <a:ext cx="1422400" cy="261610"/>
          </a:xfrm>
          <a:prstGeom prst="rect">
            <a:avLst/>
          </a:prstGeom>
          <a:noFill/>
        </p:spPr>
        <p:txBody>
          <a:bodyPr wrap="square" rtlCol="0">
            <a:spAutoFit/>
          </a:bodyPr>
          <a:lstStyle/>
          <a:p>
            <a:r>
              <a:rPr lang="en-US" sz="1100">
                <a:latin typeface="Open Sans" panose="020B0606030504020204" pitchFamily="34" charset="0"/>
                <a:ea typeface="Open Sans" panose="020B0606030504020204" pitchFamily="34" charset="0"/>
                <a:cs typeface="Open Sans" panose="020B0606030504020204" pitchFamily="34" charset="0"/>
              </a:rPr>
              <a:t>Source: </a:t>
            </a:r>
            <a:r>
              <a:rPr lang="en-US" sz="1100">
                <a:latin typeface="Open Sans" panose="020B0606030504020204" pitchFamily="34" charset="0"/>
                <a:ea typeface="Open Sans" panose="020B0606030504020204" pitchFamily="34" charset="0"/>
                <a:cs typeface="Open Sans" panose="020B0606030504020204" pitchFamily="34" charset="0"/>
                <a:hlinkClick r:id="rId4"/>
              </a:rPr>
              <a:t>CBO</a:t>
            </a:r>
            <a:endParaRPr lang="en-US" sz="11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36021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D01B7-B85C-26E2-4A8A-D6BF0431F7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0F5472-B0B5-34CC-A008-3F64C988A33A}"/>
              </a:ext>
            </a:extLst>
          </p:cNvPr>
          <p:cNvSpPr>
            <a:spLocks noGrp="1"/>
          </p:cNvSpPr>
          <p:nvPr>
            <p:ph type="title"/>
          </p:nvPr>
        </p:nvSpPr>
        <p:spPr/>
        <p:txBody>
          <a:bodyPr/>
          <a:lstStyle/>
          <a:p>
            <a:r>
              <a:rPr lang="en-US"/>
              <a:t>FY25 Federal Spending</a:t>
            </a:r>
          </a:p>
        </p:txBody>
      </p:sp>
      <mc:AlternateContent xmlns:mc="http://schemas.openxmlformats.org/markup-compatibility/2006" xmlns:cx1="http://schemas.microsoft.com/office/drawing/2015/9/8/chartex">
        <mc:Choice Requires="cx1">
          <p:graphicFrame>
            <p:nvGraphicFramePr>
              <p:cNvPr id="7" name="Content Placeholder 6" descr="Chart showing 59% of FY25 federal spending was mandatory, 26% discretionary">
                <a:extLst>
                  <a:ext uri="{FF2B5EF4-FFF2-40B4-BE49-F238E27FC236}">
                    <a16:creationId xmlns:a16="http://schemas.microsoft.com/office/drawing/2014/main" id="{1CF71EEB-D176-0624-2606-3D441959B3A1}"/>
                  </a:ext>
                </a:extLst>
              </p:cNvPr>
              <p:cNvGraphicFramePr>
                <a:graphicFrameLocks noGrp="1"/>
              </p:cNvGraphicFramePr>
              <p:nvPr>
                <p:ph idx="1"/>
                <p:extLst>
                  <p:ext uri="{D42A27DB-BD31-4B8C-83A1-F6EECF244321}">
                    <p14:modId xmlns:p14="http://schemas.microsoft.com/office/powerpoint/2010/main" val="824192861"/>
                  </p:ext>
                </p:extLst>
              </p:nvPr>
            </p:nvGraphicFramePr>
            <p:xfrm>
              <a:off x="-646573" y="843517"/>
              <a:ext cx="10437145" cy="4427574"/>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7" name="Content Placeholder 6" descr="Chart showing 59% of FY25 federal spending was mandatory, 26% discretionary">
                <a:extLst>
                  <a:ext uri="{FF2B5EF4-FFF2-40B4-BE49-F238E27FC236}">
                    <a16:creationId xmlns:a16="http://schemas.microsoft.com/office/drawing/2014/main" id="{1CF71EEB-D176-0624-2606-3D441959B3A1}"/>
                  </a:ext>
                </a:extLst>
              </p:cNvPr>
              <p:cNvPicPr>
                <a:picLocks noGrp="1" noRot="1" noChangeAspect="1" noMove="1" noResize="1" noEditPoints="1" noAdjustHandles="1" noChangeArrowheads="1" noChangeShapeType="1"/>
              </p:cNvPicPr>
              <p:nvPr/>
            </p:nvPicPr>
            <p:blipFill>
              <a:blip r:embed="rId3"/>
              <a:stretch>
                <a:fillRect/>
              </a:stretch>
            </p:blipFill>
            <p:spPr>
              <a:xfrm>
                <a:off x="-646573" y="843517"/>
                <a:ext cx="10437145" cy="4427574"/>
              </a:xfrm>
              <a:prstGeom prst="rect">
                <a:avLst/>
              </a:prstGeom>
            </p:spPr>
          </p:pic>
        </mc:Fallback>
      </mc:AlternateContent>
      <p:sp>
        <p:nvSpPr>
          <p:cNvPr id="4" name="Slide Number Placeholder 3">
            <a:extLst>
              <a:ext uri="{FF2B5EF4-FFF2-40B4-BE49-F238E27FC236}">
                <a16:creationId xmlns:a16="http://schemas.microsoft.com/office/drawing/2014/main" id="{0CF49709-053F-8741-FD15-9A77C3C75A79}"/>
              </a:ext>
            </a:extLst>
          </p:cNvPr>
          <p:cNvSpPr>
            <a:spLocks noGrp="1"/>
          </p:cNvSpPr>
          <p:nvPr>
            <p:ph type="sldNum" sz="quarter" idx="12"/>
          </p:nvPr>
        </p:nvSpPr>
        <p:spPr/>
        <p:txBody>
          <a:bodyPr/>
          <a:lstStyle/>
          <a:p>
            <a:fld id="{307E6868-079E-1649-B8D1-459B42CE4DE3}" type="slidenum">
              <a:rPr lang="en-US" smtClean="0"/>
              <a:pPr/>
              <a:t>8</a:t>
            </a:fld>
            <a:endParaRPr lang="en-US"/>
          </a:p>
        </p:txBody>
      </p:sp>
      <p:sp>
        <p:nvSpPr>
          <p:cNvPr id="3" name="TextBox 2">
            <a:extLst>
              <a:ext uri="{FF2B5EF4-FFF2-40B4-BE49-F238E27FC236}">
                <a16:creationId xmlns:a16="http://schemas.microsoft.com/office/drawing/2014/main" id="{F26790AE-4E5F-7372-6080-E94C224B196D}"/>
              </a:ext>
            </a:extLst>
          </p:cNvPr>
          <p:cNvSpPr txBox="1"/>
          <p:nvPr/>
        </p:nvSpPr>
        <p:spPr>
          <a:xfrm>
            <a:off x="0" y="4868539"/>
            <a:ext cx="1422400" cy="261610"/>
          </a:xfrm>
          <a:prstGeom prst="rect">
            <a:avLst/>
          </a:prstGeom>
          <a:noFill/>
        </p:spPr>
        <p:txBody>
          <a:bodyPr wrap="square" rtlCol="0">
            <a:spAutoFit/>
          </a:bodyPr>
          <a:lstStyle/>
          <a:p>
            <a:r>
              <a:rPr lang="en-US" sz="1100">
                <a:latin typeface="Open Sans" panose="020B0606030504020204" pitchFamily="34" charset="0"/>
                <a:ea typeface="Open Sans" panose="020B0606030504020204" pitchFamily="34" charset="0"/>
                <a:cs typeface="Open Sans" panose="020B0606030504020204" pitchFamily="34" charset="0"/>
              </a:rPr>
              <a:t>Source: </a:t>
            </a:r>
            <a:r>
              <a:rPr lang="en-US" sz="1100">
                <a:latin typeface="Open Sans" panose="020B0606030504020204" pitchFamily="34" charset="0"/>
                <a:ea typeface="Open Sans" panose="020B0606030504020204" pitchFamily="34" charset="0"/>
                <a:cs typeface="Open Sans" panose="020B0606030504020204" pitchFamily="34" charset="0"/>
                <a:hlinkClick r:id="rId4"/>
              </a:rPr>
              <a:t>CBO</a:t>
            </a:r>
            <a:endParaRPr lang="en-US" sz="11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0818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BC5F4-24AF-F975-83AE-9A777A198F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C4CC4E-3672-8BCF-1C17-0B806BBD712F}"/>
              </a:ext>
            </a:extLst>
          </p:cNvPr>
          <p:cNvSpPr>
            <a:spLocks noGrp="1"/>
          </p:cNvSpPr>
          <p:nvPr>
            <p:ph type="title"/>
          </p:nvPr>
        </p:nvSpPr>
        <p:spPr>
          <a:xfrm>
            <a:off x="871254" y="99019"/>
            <a:ext cx="7401491" cy="857250"/>
          </a:xfrm>
        </p:spPr>
        <p:txBody>
          <a:bodyPr/>
          <a:lstStyle/>
          <a:p>
            <a:r>
              <a:rPr lang="en-US">
                <a:solidFill>
                  <a:srgbClr val="D50032"/>
                </a:solidFill>
                <a:latin typeface="Open Sans"/>
                <a:ea typeface="Open Sans"/>
                <a:cs typeface="Open Sans"/>
              </a:rPr>
              <a:t>Federal Spending</a:t>
            </a:r>
            <a:endParaRPr lang="en-US">
              <a:solidFill>
                <a:srgbClr val="D50032"/>
              </a:solidFill>
            </a:endParaRPr>
          </a:p>
        </p:txBody>
      </p:sp>
      <p:sp>
        <p:nvSpPr>
          <p:cNvPr id="3" name="Content Placeholder 2">
            <a:extLst>
              <a:ext uri="{FF2B5EF4-FFF2-40B4-BE49-F238E27FC236}">
                <a16:creationId xmlns:a16="http://schemas.microsoft.com/office/drawing/2014/main" id="{5F9A95AC-D733-FB24-CFDE-14C6A2077412}"/>
              </a:ext>
            </a:extLst>
          </p:cNvPr>
          <p:cNvSpPr>
            <a:spLocks noGrp="1"/>
          </p:cNvSpPr>
          <p:nvPr>
            <p:ph idx="1"/>
          </p:nvPr>
        </p:nvSpPr>
        <p:spPr>
          <a:xfrm>
            <a:off x="457200" y="1163782"/>
            <a:ext cx="8229600" cy="3773865"/>
          </a:xfrm>
        </p:spPr>
        <p:txBody>
          <a:bodyPr vert="horz" lIns="91440" tIns="45720" rIns="91440" bIns="45720" rtlCol="0" anchor="t">
            <a:normAutofit fontScale="85000" lnSpcReduction="20000"/>
          </a:bodyPr>
          <a:lstStyle/>
          <a:p>
            <a:pPr>
              <a:spcBef>
                <a:spcPts val="1400"/>
              </a:spcBef>
            </a:pPr>
            <a:r>
              <a:rPr lang="en-US">
                <a:latin typeface="Open Sans"/>
                <a:ea typeface="Open Sans"/>
                <a:cs typeface="Open Sans"/>
              </a:rPr>
              <a:t>Mandatory spending:</a:t>
            </a:r>
          </a:p>
          <a:p>
            <a:pPr lvl="1">
              <a:spcBef>
                <a:spcPts val="1400"/>
              </a:spcBef>
            </a:pPr>
            <a:r>
              <a:rPr lang="en-US">
                <a:latin typeface="Open Sans"/>
                <a:ea typeface="Open Sans"/>
                <a:cs typeface="Open Sans"/>
              </a:rPr>
              <a:t>Required by law, does not need to be approved every year</a:t>
            </a:r>
          </a:p>
          <a:p>
            <a:pPr lvl="1">
              <a:spcBef>
                <a:spcPts val="1400"/>
              </a:spcBef>
            </a:pPr>
            <a:r>
              <a:rPr lang="en-US">
                <a:latin typeface="Open Sans"/>
                <a:ea typeface="Open Sans"/>
                <a:cs typeface="Open Sans"/>
              </a:rPr>
              <a:t>Ex. </a:t>
            </a:r>
            <a:r>
              <a:rPr lang="en-US" b="1">
                <a:latin typeface="Open Sans"/>
                <a:ea typeface="Open Sans"/>
                <a:cs typeface="Open Sans"/>
              </a:rPr>
              <a:t>Medicare, Medicaid, SNAP, Social Security</a:t>
            </a:r>
          </a:p>
          <a:p>
            <a:pPr>
              <a:spcBef>
                <a:spcPts val="1400"/>
              </a:spcBef>
            </a:pPr>
            <a:r>
              <a:rPr lang="en-US">
                <a:latin typeface="Open Sans"/>
                <a:ea typeface="Open Sans"/>
                <a:cs typeface="Open Sans"/>
              </a:rPr>
              <a:t>Discretionary spending: </a:t>
            </a:r>
          </a:p>
          <a:p>
            <a:pPr lvl="1">
              <a:spcBef>
                <a:spcPts val="1400"/>
              </a:spcBef>
            </a:pPr>
            <a:r>
              <a:rPr lang="en-US">
                <a:latin typeface="Open Sans"/>
                <a:ea typeface="Open Sans"/>
                <a:cs typeface="Open Sans"/>
              </a:rPr>
              <a:t>Incudes Defense (DOD) and Non-Defense (NDD)</a:t>
            </a:r>
          </a:p>
          <a:p>
            <a:pPr lvl="1">
              <a:spcBef>
                <a:spcPts val="1400"/>
              </a:spcBef>
            </a:pPr>
            <a:r>
              <a:rPr lang="en-US">
                <a:latin typeface="Open Sans"/>
                <a:ea typeface="Open Sans"/>
                <a:cs typeface="Open Sans"/>
              </a:rPr>
              <a:t>NDD: Education, housing choice vouchers, WIC, scientific research, infrastructure, national parks, environmental protection, </a:t>
            </a:r>
            <a:r>
              <a:rPr lang="en-US" b="1">
                <a:latin typeface="Open Sans"/>
                <a:ea typeface="Open Sans"/>
                <a:cs typeface="Open Sans"/>
              </a:rPr>
              <a:t>foreign assistance</a:t>
            </a:r>
            <a:r>
              <a:rPr lang="en-US">
                <a:latin typeface="Open Sans"/>
                <a:ea typeface="Open Sans"/>
                <a:cs typeface="Open Sans"/>
              </a:rPr>
              <a:t>...</a:t>
            </a:r>
          </a:p>
        </p:txBody>
      </p:sp>
      <p:sp>
        <p:nvSpPr>
          <p:cNvPr id="5" name="Slide Number Placeholder 4">
            <a:extLst>
              <a:ext uri="{FF2B5EF4-FFF2-40B4-BE49-F238E27FC236}">
                <a16:creationId xmlns:a16="http://schemas.microsoft.com/office/drawing/2014/main" id="{A3568B47-D37E-B361-1F53-E3C84D701124}"/>
              </a:ext>
            </a:extLst>
          </p:cNvPr>
          <p:cNvSpPr>
            <a:spLocks noGrp="1"/>
          </p:cNvSpPr>
          <p:nvPr>
            <p:ph type="sldNum" sz="quarter" idx="12"/>
          </p:nvPr>
        </p:nvSpPr>
        <p:spPr/>
        <p:txBody>
          <a:bodyPr/>
          <a:lstStyle/>
          <a:p>
            <a:fld id="{307E6868-079E-1649-B8D1-459B42CE4DE3}" type="slidenum">
              <a:rPr lang="en-US" smtClean="0"/>
              <a:t>9</a:t>
            </a:fld>
            <a:endParaRPr lang="en-US"/>
          </a:p>
        </p:txBody>
      </p:sp>
    </p:spTree>
    <p:extLst>
      <p:ext uri="{BB962C8B-B14F-4D97-AF65-F5344CB8AC3E}">
        <p14:creationId xmlns:p14="http://schemas.microsoft.com/office/powerpoint/2010/main" val="1553243499"/>
      </p:ext>
    </p:extLst>
  </p:cSld>
  <p:clrMapOvr>
    <a:masterClrMapping/>
  </p:clrMapOvr>
</p:sld>
</file>

<file path=ppt/theme/theme1.xml><?xml version="1.0" encoding="utf-8"?>
<a:theme xmlns:a="http://schemas.openxmlformats.org/drawingml/2006/main" name="Custom Design">
  <a:themeElements>
    <a:clrScheme name="RESULTS">
      <a:dk1>
        <a:sysClr val="windowText" lastClr="000000"/>
      </a:dk1>
      <a:lt1>
        <a:srgbClr val="FFFFFF"/>
      </a:lt1>
      <a:dk2>
        <a:srgbClr val="D50032"/>
      </a:dk2>
      <a:lt2>
        <a:srgbClr val="F3F0E9"/>
      </a:lt2>
      <a:accent1>
        <a:srgbClr val="29B5CF"/>
      </a:accent1>
      <a:accent2>
        <a:srgbClr val="FFB81C"/>
      </a:accent2>
      <a:accent3>
        <a:srgbClr val="56AB46"/>
      </a:accent3>
      <a:accent4>
        <a:srgbClr val="886BB0"/>
      </a:accent4>
      <a:accent5>
        <a:srgbClr val="C645A4"/>
      </a:accent5>
      <a:accent6>
        <a:srgbClr val="F77024"/>
      </a:accent6>
      <a:hlink>
        <a:srgbClr val="D50032"/>
      </a:hlink>
      <a:folHlink>
        <a:srgbClr val="1E87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0 Rebrand PowerPoint Template" id="{D96FB999-388E-474D-BA77-8BA990A7BBBA}" vid="{589CA38D-2EC4-4D57-8402-2B7676027782}"/>
    </a:ext>
  </a:extLst>
</a:theme>
</file>

<file path=ppt/theme/theme2.xml><?xml version="1.0" encoding="utf-8"?>
<a:theme xmlns:a="http://schemas.openxmlformats.org/drawingml/2006/main" name="Office Theme">
  <a:themeElements>
    <a:clrScheme name="Custom 22">
      <a:dk1>
        <a:sysClr val="windowText" lastClr="000000"/>
      </a:dk1>
      <a:lt1>
        <a:srgbClr val="FFFFFF"/>
      </a:lt1>
      <a:dk2>
        <a:srgbClr val="D50032"/>
      </a:dk2>
      <a:lt2>
        <a:srgbClr val="F3F0E9"/>
      </a:lt2>
      <a:accent1>
        <a:srgbClr val="29B5CF"/>
      </a:accent1>
      <a:accent2>
        <a:srgbClr val="FFB81C"/>
      </a:accent2>
      <a:accent3>
        <a:srgbClr val="56AB46"/>
      </a:accent3>
      <a:accent4>
        <a:srgbClr val="886BB0"/>
      </a:accent4>
      <a:accent5>
        <a:srgbClr val="C645A4"/>
      </a:accent5>
      <a:accent6>
        <a:srgbClr val="F77024"/>
      </a:accent6>
      <a:hlink>
        <a:srgbClr val="D50032"/>
      </a:hlink>
      <a:folHlink>
        <a:srgbClr val="1E87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0 Rebrand PowerPoint Template" id="{D96FB999-388E-474D-BA77-8BA990A7BBBA}" vid="{86FACDC9-AC6B-46F1-B71C-1967B377CC7B}"/>
    </a:ext>
  </a:extLst>
</a:theme>
</file>

<file path=ppt/theme/theme3.xml><?xml version="1.0" encoding="utf-8"?>
<a:theme xmlns:a="http://schemas.openxmlformats.org/drawingml/2006/main" name="1_Office Theme">
  <a:themeElements>
    <a:clrScheme name="Custom 21">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D50032"/>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3B86C6AC81184AA3BD83FEEB7F7549" ma:contentTypeVersion="17" ma:contentTypeDescription="Create a new document." ma:contentTypeScope="" ma:versionID="8df65b1de841ca5c8135112d96de8258">
  <xsd:schema xmlns:xsd="http://www.w3.org/2001/XMLSchema" xmlns:xs="http://www.w3.org/2001/XMLSchema" xmlns:p="http://schemas.microsoft.com/office/2006/metadata/properties" xmlns:ns2="876372d7-2542-4065-ad3b-22612840f7b4" xmlns:ns3="47b1ed30-283c-4f99-9519-935da07f59a1" targetNamespace="http://schemas.microsoft.com/office/2006/metadata/properties" ma:root="true" ma:fieldsID="0c9b87face5bb9b7d7a4b345b9c85b45" ns2:_="" ns3:_="">
    <xsd:import namespace="876372d7-2542-4065-ad3b-22612840f7b4"/>
    <xsd:import namespace="47b1ed30-283c-4f99-9519-935da07f59a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ServiceGenerationTime" minOccurs="0"/>
                <xsd:element ref="ns3:MediaServiceEventHashCode"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372d7-2542-4065-ad3b-22612840f7b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c4304401-0739-43d9-9756-6f1eda3a30aa}" ma:internalName="TaxCatchAll" ma:showField="CatchAllData" ma:web="876372d7-2542-4065-ad3b-22612840f7b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7b1ed30-283c-4f99-9519-935da07f59a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04f1d40-4f8b-488a-ba31-96bb90ef78f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7b1ed30-283c-4f99-9519-935da07f59a1">
      <Terms xmlns="http://schemas.microsoft.com/office/infopath/2007/PartnerControls"/>
    </lcf76f155ced4ddcb4097134ff3c332f>
    <TaxCatchAll xmlns="876372d7-2542-4065-ad3b-22612840f7b4" xsi:nil="true"/>
    <SharedWithUsers xmlns="876372d7-2542-4065-ad3b-22612840f7b4">
      <UserInfo>
        <DisplayName/>
        <AccountId xsi:nil="true"/>
        <AccountType/>
      </UserInfo>
    </SharedWithUsers>
  </documentManagement>
</p:properties>
</file>

<file path=customXml/itemProps1.xml><?xml version="1.0" encoding="utf-8"?>
<ds:datastoreItem xmlns:ds="http://schemas.openxmlformats.org/officeDocument/2006/customXml" ds:itemID="{58D3BFE3-120A-4D0C-8A41-240C296CE04B}">
  <ds:schemaRefs>
    <ds:schemaRef ds:uri="http://schemas.microsoft.com/sharepoint/v3/contenttype/forms"/>
  </ds:schemaRefs>
</ds:datastoreItem>
</file>

<file path=customXml/itemProps2.xml><?xml version="1.0" encoding="utf-8"?>
<ds:datastoreItem xmlns:ds="http://schemas.openxmlformats.org/officeDocument/2006/customXml" ds:itemID="{132055B9-0D2D-469C-BCFE-20B0605B21F0}">
  <ds:schemaRefs>
    <ds:schemaRef ds:uri="47b1ed30-283c-4f99-9519-935da07f59a1"/>
    <ds:schemaRef ds:uri="876372d7-2542-4065-ad3b-22612840f7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C1E52F1-4951-4DD9-BF95-3E463086C528}">
  <ds:schemaRefs>
    <ds:schemaRef ds:uri="47b1ed30-283c-4f99-9519-935da07f59a1"/>
    <ds:schemaRef ds:uri="876372d7-2542-4065-ad3b-22612840f7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2020 Rebrand PowerPoint Template- YMG copy</Template>
  <Application>Microsoft Office PowerPoint</Application>
  <PresentationFormat>On-screen Show (16:9)</PresentationFormat>
  <Slides>34</Slides>
  <Notes>5</Notes>
  <HiddenSlides>0</HiddenSlides>
  <ScaleCrop>false</ScaleCrop>
  <HeadingPairs>
    <vt:vector size="4" baseType="variant">
      <vt:variant>
        <vt:lpstr>Theme</vt:lpstr>
      </vt:variant>
      <vt:variant>
        <vt:i4>4</vt:i4>
      </vt:variant>
      <vt:variant>
        <vt:lpstr>Slide Titles</vt:lpstr>
      </vt:variant>
      <vt:variant>
        <vt:i4>34</vt:i4>
      </vt:variant>
    </vt:vector>
  </HeadingPairs>
  <TitlesOfParts>
    <vt:vector size="38" baseType="lpstr">
      <vt:lpstr>Custom Design</vt:lpstr>
      <vt:lpstr>Office Theme</vt:lpstr>
      <vt:lpstr>1_Office Theme</vt:lpstr>
      <vt:lpstr>Office Theme</vt:lpstr>
      <vt:lpstr>Appropriations 101 February 19, 2025 Welcome!</vt:lpstr>
      <vt:lpstr>Our Values</vt:lpstr>
      <vt:lpstr>Welcome!</vt:lpstr>
      <vt:lpstr>Why Appropriations?</vt:lpstr>
      <vt:lpstr>The Federal Budget</vt:lpstr>
      <vt:lpstr>Understanding the budget</vt:lpstr>
      <vt:lpstr>FY25 Federal Revenue</vt:lpstr>
      <vt:lpstr>FY25 Federal Spending</vt:lpstr>
      <vt:lpstr>Federal Spending</vt:lpstr>
      <vt:lpstr>FY25 Discretionary Funding</vt:lpstr>
      <vt:lpstr>FY24 Non-defense Discretionary</vt:lpstr>
      <vt:lpstr>The Appropriations Process</vt:lpstr>
      <vt:lpstr>power of the purse</vt:lpstr>
      <vt:lpstr>Congress decides where our money goes</vt:lpstr>
      <vt:lpstr>President’s Budget Request</vt:lpstr>
      <vt:lpstr>Appropriations Committees</vt:lpstr>
      <vt:lpstr>What’s supposed to happen</vt:lpstr>
      <vt:lpstr>What’s supposed to happen</vt:lpstr>
      <vt:lpstr>What actually happens</vt:lpstr>
      <vt:lpstr>Where are we now?</vt:lpstr>
      <vt:lpstr>Possible FY26 Timeline</vt:lpstr>
      <vt:lpstr>Take Action!</vt:lpstr>
      <vt:lpstr> SFOPS Subcommittee Leadership </vt:lpstr>
      <vt:lpstr>FY26 Appropriations</vt:lpstr>
      <vt:lpstr>We influence appropriations by…</vt:lpstr>
      <vt:lpstr>Meeting with MoCs and their staff</vt:lpstr>
      <vt:lpstr>Requesting signatures on “Dear Colleague” letters</vt:lpstr>
      <vt:lpstr>Asking MoCs to submit our funding levels in their personal requests</vt:lpstr>
      <vt:lpstr>Generating local media</vt:lpstr>
      <vt:lpstr>Next Steps</vt:lpstr>
      <vt:lpstr>Schedule meetings and lobby prep!</vt:lpstr>
      <vt:lpstr>FY26 Resources</vt:lpstr>
      <vt:lpstr>PowerPoint Presentation</vt:lpstr>
      <vt:lpstr>RESULTS website and social media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Yolanda Gordon</dc:creator>
  <cp:revision>40</cp:revision>
  <dcterms:created xsi:type="dcterms:W3CDTF">2023-10-06T16:24:49Z</dcterms:created>
  <dcterms:modified xsi:type="dcterms:W3CDTF">2025-02-20T15:56:05Z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0x010100E73B86C6AC81184AA3BD83FEEB7F7549</vt:lpwstr>
  </property>
  <property fmtid="{D5CDD505-2E9C-101B-9397-08002B2CF9AE}" pid="3" name="MediaServiceImageTags">
    <vt:lpwstr/>
  </property>
  <property fmtid="{D5CDD505-2E9C-101B-9397-08002B2CF9AE}" pid="4" name="NXPowerLiteSettings">
    <vt:lpwstr>F7000400038000</vt:lpwstr>
  </property>
  <property fmtid="{D5CDD505-2E9C-101B-9397-08002B2CF9AE}" pid="5" name="NXPowerLiteVersion">
    <vt:lpwstr>S10.3.1</vt:lpwstr>
  </property>
  <property fmtid="{D5CDD505-2E9C-101B-9397-08002B2CF9AE}" pid="6" name="NXPowerLiteLastOptimized">
    <vt:lpwstr>585630</vt:lpwstr>
  </property>
  <property fmtid="{D5CDD505-2E9C-101B-9397-08002B2CF9AE}" pid="7" name="Order">
    <vt:r8>3403800</vt:r8>
  </property>
  <property fmtid="{D5CDD505-2E9C-101B-9397-08002B2CF9AE}" pid="8" name="xd_Signature">
    <vt:bool>false</vt:bool>
  </property>
  <property fmtid="{D5CDD505-2E9C-101B-9397-08002B2CF9AE}" pid="9" name="xd_ProgID">
    <vt:lpwstr/>
  </property>
  <property fmtid="{D5CDD505-2E9C-101B-9397-08002B2CF9AE}" pid="10" name="TemplateUrl">
    <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ies>
</file>