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  <p:sldMasterId id="2147483648" r:id="rId5"/>
  </p:sldMasterIdLst>
  <p:notesMasterIdLst>
    <p:notesMasterId r:id="rId18"/>
  </p:notesMasterIdLst>
  <p:sldIdLst>
    <p:sldId id="277" r:id="rId6"/>
    <p:sldId id="279" r:id="rId7"/>
    <p:sldId id="292" r:id="rId8"/>
    <p:sldId id="293" r:id="rId9"/>
    <p:sldId id="276" r:id="rId10"/>
    <p:sldId id="295" r:id="rId11"/>
    <p:sldId id="296" r:id="rId12"/>
    <p:sldId id="294" r:id="rId13"/>
    <p:sldId id="299" r:id="rId14"/>
    <p:sldId id="297" r:id="rId15"/>
    <p:sldId id="301" r:id="rId16"/>
    <p:sldId id="302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9B5CF"/>
    <a:srgbClr val="FFB81C"/>
    <a:srgbClr val="E410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A1F358-FA16-2FDD-E322-C81A21B88C47}" v="35" dt="2022-06-03T16:37:26.728"/>
    <p1510:client id="{2AA8D075-D83C-47DF-A045-0D57CECD2D37}" v="21" dt="2022-06-03T15:58:35.763"/>
    <p1510:client id="{A3825170-6FCE-E2BC-DBCE-BD7A173059D5}" v="1" dt="2022-06-03T16:34:20.1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cia Stromberg" userId="S::astromberg@results.org::1c01489c-44f1-42fe-bb20-c08d6f679367" providerId="AD" clId="Web-{A3825170-6FCE-E2BC-DBCE-BD7A173059D5}"/>
    <pc:docChg chg="modSld">
      <pc:chgData name="Alicia Stromberg" userId="S::astromberg@results.org::1c01489c-44f1-42fe-bb20-c08d6f679367" providerId="AD" clId="Web-{A3825170-6FCE-E2BC-DBCE-BD7A173059D5}" dt="2022-06-03T16:34:20.178" v="0"/>
      <pc:docMkLst>
        <pc:docMk/>
      </pc:docMkLst>
      <pc:sldChg chg="delSp">
        <pc:chgData name="Alicia Stromberg" userId="S::astromberg@results.org::1c01489c-44f1-42fe-bb20-c08d6f679367" providerId="AD" clId="Web-{A3825170-6FCE-E2BC-DBCE-BD7A173059D5}" dt="2022-06-03T16:34:20.178" v="0"/>
        <pc:sldMkLst>
          <pc:docMk/>
          <pc:sldMk cId="3599726497" sldId="292"/>
        </pc:sldMkLst>
        <pc:spChg chg="del">
          <ac:chgData name="Alicia Stromberg" userId="S::astromberg@results.org::1c01489c-44f1-42fe-bb20-c08d6f679367" providerId="AD" clId="Web-{A3825170-6FCE-E2BC-DBCE-BD7A173059D5}" dt="2022-06-03T16:34:20.178" v="0"/>
          <ac:spMkLst>
            <pc:docMk/>
            <pc:sldMk cId="3599726497" sldId="292"/>
            <ac:spMk id="2" creationId="{12A1D5B7-2A14-25A3-BA1C-438F711A9905}"/>
          </ac:spMkLst>
        </pc:spChg>
      </pc:sldChg>
    </pc:docChg>
  </pc:docChgLst>
  <pc:docChgLst>
    <pc:chgData name="Errolyn Gray" userId="S::egray@results.org::b0bc876b-c39d-4be7-aed2-e563bb0d02c3" providerId="AD" clId="Web-{21A1F358-FA16-2FDD-E322-C81A21B88C47}"/>
    <pc:docChg chg="modSld">
      <pc:chgData name="Errolyn Gray" userId="S::egray@results.org::b0bc876b-c39d-4be7-aed2-e563bb0d02c3" providerId="AD" clId="Web-{21A1F358-FA16-2FDD-E322-C81A21B88C47}" dt="2022-06-03T16:37:26.728" v="34" actId="20577"/>
      <pc:docMkLst>
        <pc:docMk/>
      </pc:docMkLst>
      <pc:sldChg chg="modSp">
        <pc:chgData name="Errolyn Gray" userId="S::egray@results.org::b0bc876b-c39d-4be7-aed2-e563bb0d02c3" providerId="AD" clId="Web-{21A1F358-FA16-2FDD-E322-C81A21B88C47}" dt="2022-06-03T16:36:24.177" v="23" actId="20577"/>
        <pc:sldMkLst>
          <pc:docMk/>
          <pc:sldMk cId="1018193157" sldId="295"/>
        </pc:sldMkLst>
        <pc:spChg chg="mod">
          <ac:chgData name="Errolyn Gray" userId="S::egray@results.org::b0bc876b-c39d-4be7-aed2-e563bb0d02c3" providerId="AD" clId="Web-{21A1F358-FA16-2FDD-E322-C81A21B88C47}" dt="2022-06-03T16:36:24.177" v="23" actId="20577"/>
          <ac:spMkLst>
            <pc:docMk/>
            <pc:sldMk cId="1018193157" sldId="295"/>
            <ac:spMk id="3" creationId="{42696BC0-604F-151F-87F2-DFAAF0C2E0C7}"/>
          </ac:spMkLst>
        </pc:spChg>
      </pc:sldChg>
      <pc:sldChg chg="modSp">
        <pc:chgData name="Errolyn Gray" userId="S::egray@results.org::b0bc876b-c39d-4be7-aed2-e563bb0d02c3" providerId="AD" clId="Web-{21A1F358-FA16-2FDD-E322-C81A21B88C47}" dt="2022-06-03T16:37:26.728" v="34" actId="20577"/>
        <pc:sldMkLst>
          <pc:docMk/>
          <pc:sldMk cId="3245120032" sldId="296"/>
        </pc:sldMkLst>
        <pc:spChg chg="mod">
          <ac:chgData name="Errolyn Gray" userId="S::egray@results.org::b0bc876b-c39d-4be7-aed2-e563bb0d02c3" providerId="AD" clId="Web-{21A1F358-FA16-2FDD-E322-C81A21B88C47}" dt="2022-06-03T16:37:26.728" v="34" actId="20577"/>
          <ac:spMkLst>
            <pc:docMk/>
            <pc:sldMk cId="3245120032" sldId="296"/>
            <ac:spMk id="3" creationId="{D34937B7-8CED-8523-02A7-ED4EF56A26C5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3A2394-98DB-459D-A766-CB93F3751D5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6EEBA7-2B10-4F36-97D4-5C872211086D}">
      <dgm:prSet/>
      <dgm:spPr>
        <a:solidFill>
          <a:schemeClr val="accent2"/>
        </a:solidFill>
      </dgm:spPr>
      <dgm:t>
        <a:bodyPr/>
        <a:lstStyle/>
        <a:p>
          <a:r>
            <a:rPr lang="en-US"/>
            <a:t>What is advocacy and who do we advocate?</a:t>
          </a:r>
        </a:p>
      </dgm:t>
    </dgm:pt>
    <dgm:pt modelId="{183811E7-EBC5-4654-8DD0-D61701E63C3B}" type="parTrans" cxnId="{F48E4D97-4ED7-402E-AB80-5534CE59E8DF}">
      <dgm:prSet/>
      <dgm:spPr/>
      <dgm:t>
        <a:bodyPr/>
        <a:lstStyle/>
        <a:p>
          <a:endParaRPr lang="en-US"/>
        </a:p>
      </dgm:t>
    </dgm:pt>
    <dgm:pt modelId="{F5F7CDC6-E4AE-4572-BD3F-95C07F55EC34}" type="sibTrans" cxnId="{F48E4D97-4ED7-402E-AB80-5534CE59E8DF}">
      <dgm:prSet/>
      <dgm:spPr/>
      <dgm:t>
        <a:bodyPr/>
        <a:lstStyle/>
        <a:p>
          <a:endParaRPr lang="en-US"/>
        </a:p>
      </dgm:t>
    </dgm:pt>
    <dgm:pt modelId="{1B3DFFE0-4E8F-4A23-AD0A-0F9191B628FE}">
      <dgm:prSet/>
      <dgm:spPr>
        <a:solidFill>
          <a:schemeClr val="accent2"/>
        </a:solidFill>
      </dgm:spPr>
      <dgm:t>
        <a:bodyPr/>
        <a:lstStyle/>
        <a:p>
          <a:r>
            <a:rPr lang="en-US"/>
            <a:t>Discuss barriers to advocacy</a:t>
          </a:r>
        </a:p>
      </dgm:t>
    </dgm:pt>
    <dgm:pt modelId="{A32C29A7-470D-445B-BD38-97B0E810ED39}" type="parTrans" cxnId="{B5485E90-89A2-4930-8F32-BE0CE6632D84}">
      <dgm:prSet/>
      <dgm:spPr/>
      <dgm:t>
        <a:bodyPr/>
        <a:lstStyle/>
        <a:p>
          <a:endParaRPr lang="en-US"/>
        </a:p>
      </dgm:t>
    </dgm:pt>
    <dgm:pt modelId="{F000C451-D58B-48BD-97C7-6A54931E9C94}" type="sibTrans" cxnId="{B5485E90-89A2-4930-8F32-BE0CE6632D84}">
      <dgm:prSet/>
      <dgm:spPr/>
      <dgm:t>
        <a:bodyPr/>
        <a:lstStyle/>
        <a:p>
          <a:endParaRPr lang="en-US"/>
        </a:p>
      </dgm:t>
    </dgm:pt>
    <dgm:pt modelId="{BED189B8-51EB-4856-A724-36C94A28ACFD}">
      <dgm:prSet/>
      <dgm:spPr>
        <a:solidFill>
          <a:schemeClr val="accent2"/>
        </a:solidFill>
      </dgm:spPr>
      <dgm:t>
        <a:bodyPr/>
        <a:lstStyle/>
        <a:p>
          <a:r>
            <a:rPr lang="en-US"/>
            <a:t>Discuss how to research your members of Congress.</a:t>
          </a:r>
        </a:p>
      </dgm:t>
    </dgm:pt>
    <dgm:pt modelId="{F3F508F6-CE57-437D-B650-FB5B118CD48E}" type="parTrans" cxnId="{A85398E5-C739-476D-8229-5F0E4BB125B8}">
      <dgm:prSet/>
      <dgm:spPr/>
      <dgm:t>
        <a:bodyPr/>
        <a:lstStyle/>
        <a:p>
          <a:endParaRPr lang="en-US"/>
        </a:p>
      </dgm:t>
    </dgm:pt>
    <dgm:pt modelId="{51B5CD6D-FD9D-4521-B0AE-DFF890494727}" type="sibTrans" cxnId="{A85398E5-C739-476D-8229-5F0E4BB125B8}">
      <dgm:prSet/>
      <dgm:spPr/>
      <dgm:t>
        <a:bodyPr/>
        <a:lstStyle/>
        <a:p>
          <a:endParaRPr lang="en-US"/>
        </a:p>
      </dgm:t>
    </dgm:pt>
    <dgm:pt modelId="{4EDB6414-207B-4E3D-82DF-3D9FDF82E1D4}">
      <dgm:prSet/>
      <dgm:spPr>
        <a:solidFill>
          <a:schemeClr val="accent2"/>
        </a:solidFill>
      </dgm:spPr>
      <dgm:t>
        <a:bodyPr/>
        <a:lstStyle/>
        <a:p>
          <a:r>
            <a:rPr lang="en-US"/>
            <a:t>Importance of shared values</a:t>
          </a:r>
        </a:p>
      </dgm:t>
    </dgm:pt>
    <dgm:pt modelId="{3FED7178-F078-4429-A4BE-12EC2AA6B993}" type="parTrans" cxnId="{C80D58AB-53E3-4CBC-B64B-A8CFFEC27F29}">
      <dgm:prSet/>
      <dgm:spPr/>
      <dgm:t>
        <a:bodyPr/>
        <a:lstStyle/>
        <a:p>
          <a:endParaRPr lang="en-US"/>
        </a:p>
      </dgm:t>
    </dgm:pt>
    <dgm:pt modelId="{44780029-E995-48E9-A1C3-077454C4FCDD}" type="sibTrans" cxnId="{C80D58AB-53E3-4CBC-B64B-A8CFFEC27F29}">
      <dgm:prSet/>
      <dgm:spPr/>
      <dgm:t>
        <a:bodyPr/>
        <a:lstStyle/>
        <a:p>
          <a:endParaRPr lang="en-US"/>
        </a:p>
      </dgm:t>
    </dgm:pt>
    <dgm:pt modelId="{D94E367D-6E18-41BF-85FF-CD3568BC4765}">
      <dgm:prSet/>
      <dgm:spPr>
        <a:solidFill>
          <a:schemeClr val="accent2"/>
        </a:solidFill>
      </dgm:spPr>
      <dgm:t>
        <a:bodyPr/>
        <a:lstStyle/>
        <a:p>
          <a:r>
            <a:rPr lang="en-US"/>
            <a:t>Walk through how to schedule a meeting.</a:t>
          </a:r>
        </a:p>
      </dgm:t>
    </dgm:pt>
    <dgm:pt modelId="{372A739B-DF55-40C9-B563-292C86FE7C3A}" type="parTrans" cxnId="{893C91AB-0257-4226-9FC0-2A9FF820047D}">
      <dgm:prSet/>
      <dgm:spPr/>
      <dgm:t>
        <a:bodyPr/>
        <a:lstStyle/>
        <a:p>
          <a:endParaRPr lang="en-US"/>
        </a:p>
      </dgm:t>
    </dgm:pt>
    <dgm:pt modelId="{EEB16365-FCB0-4E6E-A946-397097B21690}" type="sibTrans" cxnId="{893C91AB-0257-4226-9FC0-2A9FF820047D}">
      <dgm:prSet/>
      <dgm:spPr/>
      <dgm:t>
        <a:bodyPr/>
        <a:lstStyle/>
        <a:p>
          <a:endParaRPr lang="en-US"/>
        </a:p>
      </dgm:t>
    </dgm:pt>
    <dgm:pt modelId="{1B880670-81FA-435B-8C49-FB673AAF8990}" type="pres">
      <dgm:prSet presAssocID="{063A2394-98DB-459D-A766-CB93F3751D57}" presName="linear" presStyleCnt="0">
        <dgm:presLayoutVars>
          <dgm:animLvl val="lvl"/>
          <dgm:resizeHandles val="exact"/>
        </dgm:presLayoutVars>
      </dgm:prSet>
      <dgm:spPr/>
    </dgm:pt>
    <dgm:pt modelId="{DF6ED5C9-8417-4778-98C0-8115C6BD94FF}" type="pres">
      <dgm:prSet presAssocID="{5B6EEBA7-2B10-4F36-97D4-5C872211086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D5B810A-59CB-40C2-A451-FCF95D5BC8A0}" type="pres">
      <dgm:prSet presAssocID="{F5F7CDC6-E4AE-4572-BD3F-95C07F55EC34}" presName="spacer" presStyleCnt="0"/>
      <dgm:spPr/>
    </dgm:pt>
    <dgm:pt modelId="{A77E52D9-EE90-496F-8396-3231FC7AE5B3}" type="pres">
      <dgm:prSet presAssocID="{1B3DFFE0-4E8F-4A23-AD0A-0F9191B628F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3328AE6-C22F-4D70-A6F0-4FAA43F77EDE}" type="pres">
      <dgm:prSet presAssocID="{F000C451-D58B-48BD-97C7-6A54931E9C94}" presName="spacer" presStyleCnt="0"/>
      <dgm:spPr/>
    </dgm:pt>
    <dgm:pt modelId="{DFBAB227-1BCE-44A4-856D-C5BF1B91E1D5}" type="pres">
      <dgm:prSet presAssocID="{BED189B8-51EB-4856-A724-36C94A28ACF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72F4966-F656-4572-A034-5236442E2323}" type="pres">
      <dgm:prSet presAssocID="{51B5CD6D-FD9D-4521-B0AE-DFF890494727}" presName="spacer" presStyleCnt="0"/>
      <dgm:spPr/>
    </dgm:pt>
    <dgm:pt modelId="{B7300313-9363-449E-8C29-A23883CFAE89}" type="pres">
      <dgm:prSet presAssocID="{4EDB6414-207B-4E3D-82DF-3D9FDF82E1D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497D913-4779-4B49-B919-90BF5427F653}" type="pres">
      <dgm:prSet presAssocID="{44780029-E995-48E9-A1C3-077454C4FCDD}" presName="spacer" presStyleCnt="0"/>
      <dgm:spPr/>
    </dgm:pt>
    <dgm:pt modelId="{046FECD3-DDB7-456E-8545-FA18367F7FB8}" type="pres">
      <dgm:prSet presAssocID="{D94E367D-6E18-41BF-85FF-CD3568BC476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08C022D-6264-440F-93C1-4E6A54AB2441}" type="presOf" srcId="{1B3DFFE0-4E8F-4A23-AD0A-0F9191B628FE}" destId="{A77E52D9-EE90-496F-8396-3231FC7AE5B3}" srcOrd="0" destOrd="0" presId="urn:microsoft.com/office/officeart/2005/8/layout/vList2"/>
    <dgm:cxn modelId="{AB01175D-C69E-489C-B947-8A27FAF8EB33}" type="presOf" srcId="{063A2394-98DB-459D-A766-CB93F3751D57}" destId="{1B880670-81FA-435B-8C49-FB673AAF8990}" srcOrd="0" destOrd="0" presId="urn:microsoft.com/office/officeart/2005/8/layout/vList2"/>
    <dgm:cxn modelId="{1EA00B73-973D-46CA-8C88-62B9FFF40184}" type="presOf" srcId="{BED189B8-51EB-4856-A724-36C94A28ACFD}" destId="{DFBAB227-1BCE-44A4-856D-C5BF1B91E1D5}" srcOrd="0" destOrd="0" presId="urn:microsoft.com/office/officeart/2005/8/layout/vList2"/>
    <dgm:cxn modelId="{B5485E90-89A2-4930-8F32-BE0CE6632D84}" srcId="{063A2394-98DB-459D-A766-CB93F3751D57}" destId="{1B3DFFE0-4E8F-4A23-AD0A-0F9191B628FE}" srcOrd="1" destOrd="0" parTransId="{A32C29A7-470D-445B-BD38-97B0E810ED39}" sibTransId="{F000C451-D58B-48BD-97C7-6A54931E9C94}"/>
    <dgm:cxn modelId="{F48E4D97-4ED7-402E-AB80-5534CE59E8DF}" srcId="{063A2394-98DB-459D-A766-CB93F3751D57}" destId="{5B6EEBA7-2B10-4F36-97D4-5C872211086D}" srcOrd="0" destOrd="0" parTransId="{183811E7-EBC5-4654-8DD0-D61701E63C3B}" sibTransId="{F5F7CDC6-E4AE-4572-BD3F-95C07F55EC34}"/>
    <dgm:cxn modelId="{C80D58AB-53E3-4CBC-B64B-A8CFFEC27F29}" srcId="{063A2394-98DB-459D-A766-CB93F3751D57}" destId="{4EDB6414-207B-4E3D-82DF-3D9FDF82E1D4}" srcOrd="3" destOrd="0" parTransId="{3FED7178-F078-4429-A4BE-12EC2AA6B993}" sibTransId="{44780029-E995-48E9-A1C3-077454C4FCDD}"/>
    <dgm:cxn modelId="{893C91AB-0257-4226-9FC0-2A9FF820047D}" srcId="{063A2394-98DB-459D-A766-CB93F3751D57}" destId="{D94E367D-6E18-41BF-85FF-CD3568BC4765}" srcOrd="4" destOrd="0" parTransId="{372A739B-DF55-40C9-B563-292C86FE7C3A}" sibTransId="{EEB16365-FCB0-4E6E-A946-397097B21690}"/>
    <dgm:cxn modelId="{18B9CEB3-F9FD-458A-A5BD-852CC9A76369}" type="presOf" srcId="{5B6EEBA7-2B10-4F36-97D4-5C872211086D}" destId="{DF6ED5C9-8417-4778-98C0-8115C6BD94FF}" srcOrd="0" destOrd="0" presId="urn:microsoft.com/office/officeart/2005/8/layout/vList2"/>
    <dgm:cxn modelId="{EBE32FC2-BEAB-4529-A939-557D3EA793F8}" type="presOf" srcId="{D94E367D-6E18-41BF-85FF-CD3568BC4765}" destId="{046FECD3-DDB7-456E-8545-FA18367F7FB8}" srcOrd="0" destOrd="0" presId="urn:microsoft.com/office/officeart/2005/8/layout/vList2"/>
    <dgm:cxn modelId="{A85398E5-C739-476D-8229-5F0E4BB125B8}" srcId="{063A2394-98DB-459D-A766-CB93F3751D57}" destId="{BED189B8-51EB-4856-A724-36C94A28ACFD}" srcOrd="2" destOrd="0" parTransId="{F3F508F6-CE57-437D-B650-FB5B118CD48E}" sibTransId="{51B5CD6D-FD9D-4521-B0AE-DFF890494727}"/>
    <dgm:cxn modelId="{C27606FC-C4FF-483B-BE18-922E10B2AA6D}" type="presOf" srcId="{4EDB6414-207B-4E3D-82DF-3D9FDF82E1D4}" destId="{B7300313-9363-449E-8C29-A23883CFAE89}" srcOrd="0" destOrd="0" presId="urn:microsoft.com/office/officeart/2005/8/layout/vList2"/>
    <dgm:cxn modelId="{61D29C39-4EBE-496B-A7D4-2ED7DE51D508}" type="presParOf" srcId="{1B880670-81FA-435B-8C49-FB673AAF8990}" destId="{DF6ED5C9-8417-4778-98C0-8115C6BD94FF}" srcOrd="0" destOrd="0" presId="urn:microsoft.com/office/officeart/2005/8/layout/vList2"/>
    <dgm:cxn modelId="{986E2E3C-53C8-44D4-BB36-A389033CA9DC}" type="presParOf" srcId="{1B880670-81FA-435B-8C49-FB673AAF8990}" destId="{1D5B810A-59CB-40C2-A451-FCF95D5BC8A0}" srcOrd="1" destOrd="0" presId="urn:microsoft.com/office/officeart/2005/8/layout/vList2"/>
    <dgm:cxn modelId="{E997DF7F-3360-49A4-B9C0-1FEF74BEF166}" type="presParOf" srcId="{1B880670-81FA-435B-8C49-FB673AAF8990}" destId="{A77E52D9-EE90-496F-8396-3231FC7AE5B3}" srcOrd="2" destOrd="0" presId="urn:microsoft.com/office/officeart/2005/8/layout/vList2"/>
    <dgm:cxn modelId="{5BD74E94-F105-4657-900D-6E670E4705BB}" type="presParOf" srcId="{1B880670-81FA-435B-8C49-FB673AAF8990}" destId="{73328AE6-C22F-4D70-A6F0-4FAA43F77EDE}" srcOrd="3" destOrd="0" presId="urn:microsoft.com/office/officeart/2005/8/layout/vList2"/>
    <dgm:cxn modelId="{8C5B5005-3CAA-469E-8165-C907347C8A45}" type="presParOf" srcId="{1B880670-81FA-435B-8C49-FB673AAF8990}" destId="{DFBAB227-1BCE-44A4-856D-C5BF1B91E1D5}" srcOrd="4" destOrd="0" presId="urn:microsoft.com/office/officeart/2005/8/layout/vList2"/>
    <dgm:cxn modelId="{EECAC905-09C9-4C1B-9DC8-957F1FFE23AC}" type="presParOf" srcId="{1B880670-81FA-435B-8C49-FB673AAF8990}" destId="{872F4966-F656-4572-A034-5236442E2323}" srcOrd="5" destOrd="0" presId="urn:microsoft.com/office/officeart/2005/8/layout/vList2"/>
    <dgm:cxn modelId="{E73AFD12-F687-4B0B-987F-255BE51DA36B}" type="presParOf" srcId="{1B880670-81FA-435B-8C49-FB673AAF8990}" destId="{B7300313-9363-449E-8C29-A23883CFAE89}" srcOrd="6" destOrd="0" presId="urn:microsoft.com/office/officeart/2005/8/layout/vList2"/>
    <dgm:cxn modelId="{A5B9E248-8054-4A0F-839C-C89E8169FDED}" type="presParOf" srcId="{1B880670-81FA-435B-8C49-FB673AAF8990}" destId="{8497D913-4779-4B49-B919-90BF5427F653}" srcOrd="7" destOrd="0" presId="urn:microsoft.com/office/officeart/2005/8/layout/vList2"/>
    <dgm:cxn modelId="{D5666AE1-A0C0-4575-9819-11D16995A456}" type="presParOf" srcId="{1B880670-81FA-435B-8C49-FB673AAF8990}" destId="{046FECD3-DDB7-456E-8545-FA18367F7FB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3AB3DE-DD24-4AB4-9D45-2E5EE938F2A9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185E16D-4FF7-4BCB-B4C7-B1FB20EE9055}">
      <dgm:prSet/>
      <dgm:spPr/>
      <dgm:t>
        <a:bodyPr/>
        <a:lstStyle/>
        <a:p>
          <a:pPr>
            <a:defRPr cap="all"/>
          </a:pPr>
          <a:r>
            <a:rPr lang="en-US"/>
            <a:t>Relationship building</a:t>
          </a:r>
        </a:p>
      </dgm:t>
    </dgm:pt>
    <dgm:pt modelId="{D783D1EA-9441-4998-A4AE-3E0A269224B7}" type="parTrans" cxnId="{DB742C8A-74E6-4814-9FF0-9EBFE588A9B7}">
      <dgm:prSet/>
      <dgm:spPr/>
      <dgm:t>
        <a:bodyPr/>
        <a:lstStyle/>
        <a:p>
          <a:endParaRPr lang="en-US"/>
        </a:p>
      </dgm:t>
    </dgm:pt>
    <dgm:pt modelId="{D84161BE-2BE2-41D4-A583-839EE39E17F0}" type="sibTrans" cxnId="{DB742C8A-74E6-4814-9FF0-9EBFE588A9B7}">
      <dgm:prSet/>
      <dgm:spPr/>
      <dgm:t>
        <a:bodyPr/>
        <a:lstStyle/>
        <a:p>
          <a:endParaRPr lang="en-US"/>
        </a:p>
      </dgm:t>
    </dgm:pt>
    <dgm:pt modelId="{E3585D94-E62D-426A-A2C7-E3B95B12F128}">
      <dgm:prSet/>
      <dgm:spPr/>
      <dgm:t>
        <a:bodyPr/>
        <a:lstStyle/>
        <a:p>
          <a:pPr>
            <a:defRPr cap="all"/>
          </a:pPr>
          <a:r>
            <a:rPr lang="en-US"/>
            <a:t>We all want the same things.</a:t>
          </a:r>
        </a:p>
      </dgm:t>
    </dgm:pt>
    <dgm:pt modelId="{99A1EE27-1D66-456D-B55B-BCBD2F3344EA}" type="parTrans" cxnId="{ACC435AD-4E50-49F8-BAE0-8EE65D873A83}">
      <dgm:prSet/>
      <dgm:spPr/>
      <dgm:t>
        <a:bodyPr/>
        <a:lstStyle/>
        <a:p>
          <a:endParaRPr lang="en-US"/>
        </a:p>
      </dgm:t>
    </dgm:pt>
    <dgm:pt modelId="{66028546-5CC9-4D07-9655-B169BF57D5C0}" type="sibTrans" cxnId="{ACC435AD-4E50-49F8-BAE0-8EE65D873A83}">
      <dgm:prSet/>
      <dgm:spPr/>
      <dgm:t>
        <a:bodyPr/>
        <a:lstStyle/>
        <a:p>
          <a:endParaRPr lang="en-US"/>
        </a:p>
      </dgm:t>
    </dgm:pt>
    <dgm:pt modelId="{759B7656-C374-409A-A8FC-A8BBCF7EB46E}" type="pres">
      <dgm:prSet presAssocID="{F63AB3DE-DD24-4AB4-9D45-2E5EE938F2A9}" presName="root" presStyleCnt="0">
        <dgm:presLayoutVars>
          <dgm:dir/>
          <dgm:resizeHandles val="exact"/>
        </dgm:presLayoutVars>
      </dgm:prSet>
      <dgm:spPr/>
    </dgm:pt>
    <dgm:pt modelId="{2E2375CE-F05A-4EC1-9B57-4F4A6621E05C}" type="pres">
      <dgm:prSet presAssocID="{6185E16D-4FF7-4BCB-B4C7-B1FB20EE9055}" presName="compNode" presStyleCnt="0"/>
      <dgm:spPr/>
    </dgm:pt>
    <dgm:pt modelId="{7F4B0BFA-537B-48E8-B471-B9EE207C1C63}" type="pres">
      <dgm:prSet presAssocID="{6185E16D-4FF7-4BCB-B4C7-B1FB20EE9055}" presName="iconBgRect" presStyleLbl="bgShp" presStyleIdx="0" presStyleCnt="2"/>
      <dgm:spPr>
        <a:solidFill>
          <a:srgbClr val="FFB81C"/>
        </a:solidFill>
      </dgm:spPr>
    </dgm:pt>
    <dgm:pt modelId="{EBD3E576-5D30-472A-915B-695A9295E217}" type="pres">
      <dgm:prSet presAssocID="{6185E16D-4FF7-4BCB-B4C7-B1FB20EE905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05916942-76DB-4A8F-9FA2-779E5C97F911}" type="pres">
      <dgm:prSet presAssocID="{6185E16D-4FF7-4BCB-B4C7-B1FB20EE9055}" presName="spaceRect" presStyleCnt="0"/>
      <dgm:spPr/>
    </dgm:pt>
    <dgm:pt modelId="{1300C990-57E9-4A85-A262-B6E62B6668E9}" type="pres">
      <dgm:prSet presAssocID="{6185E16D-4FF7-4BCB-B4C7-B1FB20EE9055}" presName="textRect" presStyleLbl="revTx" presStyleIdx="0" presStyleCnt="2">
        <dgm:presLayoutVars>
          <dgm:chMax val="1"/>
          <dgm:chPref val="1"/>
        </dgm:presLayoutVars>
      </dgm:prSet>
      <dgm:spPr/>
    </dgm:pt>
    <dgm:pt modelId="{8C8B3E8E-3750-4405-A898-CDF3C149C0F0}" type="pres">
      <dgm:prSet presAssocID="{D84161BE-2BE2-41D4-A583-839EE39E17F0}" presName="sibTrans" presStyleCnt="0"/>
      <dgm:spPr/>
    </dgm:pt>
    <dgm:pt modelId="{DAE6DA45-8A21-432B-81C9-4D72BE8D1458}" type="pres">
      <dgm:prSet presAssocID="{E3585D94-E62D-426A-A2C7-E3B95B12F128}" presName="compNode" presStyleCnt="0"/>
      <dgm:spPr/>
    </dgm:pt>
    <dgm:pt modelId="{5AC08266-A65D-4C85-82D1-673FE2AD1619}" type="pres">
      <dgm:prSet presAssocID="{E3585D94-E62D-426A-A2C7-E3B95B12F128}" presName="iconBgRect" presStyleLbl="bgShp" presStyleIdx="1" presStyleCnt="2"/>
      <dgm:spPr>
        <a:solidFill>
          <a:srgbClr val="FFB81C"/>
        </a:solidFill>
      </dgm:spPr>
    </dgm:pt>
    <dgm:pt modelId="{975B9EFC-3FA8-4BC0-AF8A-0451FA7C1793}" type="pres">
      <dgm:prSet presAssocID="{E3585D94-E62D-426A-A2C7-E3B95B12F12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gel Face Outline"/>
        </a:ext>
      </dgm:extLst>
    </dgm:pt>
    <dgm:pt modelId="{0F2FB81E-EAFB-42B4-9624-2E54B1BB0105}" type="pres">
      <dgm:prSet presAssocID="{E3585D94-E62D-426A-A2C7-E3B95B12F128}" presName="spaceRect" presStyleCnt="0"/>
      <dgm:spPr/>
    </dgm:pt>
    <dgm:pt modelId="{F5C8BFF9-525A-417A-93A9-C93E39A7DFFF}" type="pres">
      <dgm:prSet presAssocID="{E3585D94-E62D-426A-A2C7-E3B95B12F128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21754D24-1F82-4F36-9B95-BFE7ACCE4B45}" type="presOf" srcId="{6185E16D-4FF7-4BCB-B4C7-B1FB20EE9055}" destId="{1300C990-57E9-4A85-A262-B6E62B6668E9}" srcOrd="0" destOrd="0" presId="urn:microsoft.com/office/officeart/2018/5/layout/IconCircleLabelList"/>
    <dgm:cxn modelId="{03C34F5D-F5CE-4320-91F1-CD1DE33DF2F9}" type="presOf" srcId="{E3585D94-E62D-426A-A2C7-E3B95B12F128}" destId="{F5C8BFF9-525A-417A-93A9-C93E39A7DFFF}" srcOrd="0" destOrd="0" presId="urn:microsoft.com/office/officeart/2018/5/layout/IconCircleLabelList"/>
    <dgm:cxn modelId="{FC394274-ED64-423D-BC94-9EC6F54C7680}" type="presOf" srcId="{F63AB3DE-DD24-4AB4-9D45-2E5EE938F2A9}" destId="{759B7656-C374-409A-A8FC-A8BBCF7EB46E}" srcOrd="0" destOrd="0" presId="urn:microsoft.com/office/officeart/2018/5/layout/IconCircleLabelList"/>
    <dgm:cxn modelId="{DB742C8A-74E6-4814-9FF0-9EBFE588A9B7}" srcId="{F63AB3DE-DD24-4AB4-9D45-2E5EE938F2A9}" destId="{6185E16D-4FF7-4BCB-B4C7-B1FB20EE9055}" srcOrd="0" destOrd="0" parTransId="{D783D1EA-9441-4998-A4AE-3E0A269224B7}" sibTransId="{D84161BE-2BE2-41D4-A583-839EE39E17F0}"/>
    <dgm:cxn modelId="{ACC435AD-4E50-49F8-BAE0-8EE65D873A83}" srcId="{F63AB3DE-DD24-4AB4-9D45-2E5EE938F2A9}" destId="{E3585D94-E62D-426A-A2C7-E3B95B12F128}" srcOrd="1" destOrd="0" parTransId="{99A1EE27-1D66-456D-B55B-BCBD2F3344EA}" sibTransId="{66028546-5CC9-4D07-9655-B169BF57D5C0}"/>
    <dgm:cxn modelId="{7BE03348-DB9F-41C2-A6C1-BA94D4BEB9B7}" type="presParOf" srcId="{759B7656-C374-409A-A8FC-A8BBCF7EB46E}" destId="{2E2375CE-F05A-4EC1-9B57-4F4A6621E05C}" srcOrd="0" destOrd="0" presId="urn:microsoft.com/office/officeart/2018/5/layout/IconCircleLabelList"/>
    <dgm:cxn modelId="{E63DA4B4-9B79-48E6-B4B9-958289CD0ECA}" type="presParOf" srcId="{2E2375CE-F05A-4EC1-9B57-4F4A6621E05C}" destId="{7F4B0BFA-537B-48E8-B471-B9EE207C1C63}" srcOrd="0" destOrd="0" presId="urn:microsoft.com/office/officeart/2018/5/layout/IconCircleLabelList"/>
    <dgm:cxn modelId="{D3C00F3A-86FD-4312-BBE2-8BCC60988FD9}" type="presParOf" srcId="{2E2375CE-F05A-4EC1-9B57-4F4A6621E05C}" destId="{EBD3E576-5D30-472A-915B-695A9295E217}" srcOrd="1" destOrd="0" presId="urn:microsoft.com/office/officeart/2018/5/layout/IconCircleLabelList"/>
    <dgm:cxn modelId="{251B4F8F-DAEF-4624-B047-1EFB4F6B23F8}" type="presParOf" srcId="{2E2375CE-F05A-4EC1-9B57-4F4A6621E05C}" destId="{05916942-76DB-4A8F-9FA2-779E5C97F911}" srcOrd="2" destOrd="0" presId="urn:microsoft.com/office/officeart/2018/5/layout/IconCircleLabelList"/>
    <dgm:cxn modelId="{C0A48823-71C1-4652-A0B7-145678B94700}" type="presParOf" srcId="{2E2375CE-F05A-4EC1-9B57-4F4A6621E05C}" destId="{1300C990-57E9-4A85-A262-B6E62B6668E9}" srcOrd="3" destOrd="0" presId="urn:microsoft.com/office/officeart/2018/5/layout/IconCircleLabelList"/>
    <dgm:cxn modelId="{A84C08A0-17DA-455D-A9FE-CCA80D6FE264}" type="presParOf" srcId="{759B7656-C374-409A-A8FC-A8BBCF7EB46E}" destId="{8C8B3E8E-3750-4405-A898-CDF3C149C0F0}" srcOrd="1" destOrd="0" presId="urn:microsoft.com/office/officeart/2018/5/layout/IconCircleLabelList"/>
    <dgm:cxn modelId="{E039C35C-F929-4D0D-A352-94B6367CA241}" type="presParOf" srcId="{759B7656-C374-409A-A8FC-A8BBCF7EB46E}" destId="{DAE6DA45-8A21-432B-81C9-4D72BE8D1458}" srcOrd="2" destOrd="0" presId="urn:microsoft.com/office/officeart/2018/5/layout/IconCircleLabelList"/>
    <dgm:cxn modelId="{98DF93F7-1618-421D-8925-6C817E2F5797}" type="presParOf" srcId="{DAE6DA45-8A21-432B-81C9-4D72BE8D1458}" destId="{5AC08266-A65D-4C85-82D1-673FE2AD1619}" srcOrd="0" destOrd="0" presId="urn:microsoft.com/office/officeart/2018/5/layout/IconCircleLabelList"/>
    <dgm:cxn modelId="{2815BA9A-08BC-4FEE-AE22-5127524301A0}" type="presParOf" srcId="{DAE6DA45-8A21-432B-81C9-4D72BE8D1458}" destId="{975B9EFC-3FA8-4BC0-AF8A-0451FA7C1793}" srcOrd="1" destOrd="0" presId="urn:microsoft.com/office/officeart/2018/5/layout/IconCircleLabelList"/>
    <dgm:cxn modelId="{733BBAA6-5792-4B57-8428-683EB5326043}" type="presParOf" srcId="{DAE6DA45-8A21-432B-81C9-4D72BE8D1458}" destId="{0F2FB81E-EAFB-42B4-9624-2E54B1BB0105}" srcOrd="2" destOrd="0" presId="urn:microsoft.com/office/officeart/2018/5/layout/IconCircleLabelList"/>
    <dgm:cxn modelId="{B8349A85-8119-4126-BE9E-2DEBA16D1510}" type="presParOf" srcId="{DAE6DA45-8A21-432B-81C9-4D72BE8D1458}" destId="{F5C8BFF9-525A-417A-93A9-C93E39A7DFF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E28DAE-3BE1-40A0-8135-F06257B46B14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F395C6F8-B231-41E5-9CA1-BF45F41AFFAA}">
      <dgm:prSet/>
      <dgm:spPr/>
      <dgm:t>
        <a:bodyPr/>
        <a:lstStyle/>
        <a:p>
          <a:pPr>
            <a:defRPr cap="all"/>
          </a:pPr>
          <a:r>
            <a:rPr lang="en-US"/>
            <a:t>Website</a:t>
          </a:r>
        </a:p>
      </dgm:t>
    </dgm:pt>
    <dgm:pt modelId="{7D0A4B1D-4B46-4159-9CA7-3356C5377DF1}" type="parTrans" cxnId="{F7426431-7135-46EB-AFDF-C7E0390D1B08}">
      <dgm:prSet/>
      <dgm:spPr/>
      <dgm:t>
        <a:bodyPr/>
        <a:lstStyle/>
        <a:p>
          <a:endParaRPr lang="en-US"/>
        </a:p>
      </dgm:t>
    </dgm:pt>
    <dgm:pt modelId="{D99384F1-D2F4-4C7B-B3D6-A2A82D53DDB0}" type="sibTrans" cxnId="{F7426431-7135-46EB-AFDF-C7E0390D1B08}">
      <dgm:prSet/>
      <dgm:spPr/>
      <dgm:t>
        <a:bodyPr/>
        <a:lstStyle/>
        <a:p>
          <a:endParaRPr lang="en-US"/>
        </a:p>
      </dgm:t>
    </dgm:pt>
    <dgm:pt modelId="{BEA62FAB-6ED6-469A-BF28-41EA7B5FE7E4}">
      <dgm:prSet/>
      <dgm:spPr/>
      <dgm:t>
        <a:bodyPr/>
        <a:lstStyle/>
        <a:p>
          <a:pPr>
            <a:defRPr cap="all"/>
          </a:pPr>
          <a:r>
            <a:rPr lang="en-US"/>
            <a:t>Email scheduler</a:t>
          </a:r>
        </a:p>
      </dgm:t>
    </dgm:pt>
    <dgm:pt modelId="{39F62924-3991-4286-867B-48E75EE76BA2}" type="parTrans" cxnId="{AA7E77C6-D292-4CF6-9143-FD78720D5BAF}">
      <dgm:prSet/>
      <dgm:spPr/>
      <dgm:t>
        <a:bodyPr/>
        <a:lstStyle/>
        <a:p>
          <a:endParaRPr lang="en-US"/>
        </a:p>
      </dgm:t>
    </dgm:pt>
    <dgm:pt modelId="{5276A86F-BA0B-4A7A-A40E-DD0434A42523}" type="sibTrans" cxnId="{AA7E77C6-D292-4CF6-9143-FD78720D5BAF}">
      <dgm:prSet/>
      <dgm:spPr/>
      <dgm:t>
        <a:bodyPr/>
        <a:lstStyle/>
        <a:p>
          <a:endParaRPr lang="en-US"/>
        </a:p>
      </dgm:t>
    </dgm:pt>
    <dgm:pt modelId="{1580578F-CFBE-422B-928B-CA52B8E407B2}">
      <dgm:prSet/>
      <dgm:spPr/>
      <dgm:t>
        <a:bodyPr/>
        <a:lstStyle/>
        <a:p>
          <a:pPr>
            <a:defRPr cap="all"/>
          </a:pPr>
          <a:r>
            <a:rPr lang="en-US"/>
            <a:t>Email the person you need to meet with</a:t>
          </a:r>
        </a:p>
      </dgm:t>
    </dgm:pt>
    <dgm:pt modelId="{671B04BA-A1F7-4DB2-9767-4AF210677DAD}" type="parTrans" cxnId="{7AAD476A-41BA-4F2C-8D53-86281D7F916A}">
      <dgm:prSet/>
      <dgm:spPr/>
      <dgm:t>
        <a:bodyPr/>
        <a:lstStyle/>
        <a:p>
          <a:endParaRPr lang="en-US"/>
        </a:p>
      </dgm:t>
    </dgm:pt>
    <dgm:pt modelId="{3C776C99-3635-4083-953E-C88E7A809982}" type="sibTrans" cxnId="{7AAD476A-41BA-4F2C-8D53-86281D7F916A}">
      <dgm:prSet/>
      <dgm:spPr/>
      <dgm:t>
        <a:bodyPr/>
        <a:lstStyle/>
        <a:p>
          <a:endParaRPr lang="en-US"/>
        </a:p>
      </dgm:t>
    </dgm:pt>
    <dgm:pt modelId="{5462113B-60B4-4DFE-92CD-5599058B8777}">
      <dgm:prSet/>
      <dgm:spPr/>
      <dgm:t>
        <a:bodyPr/>
        <a:lstStyle/>
        <a:p>
          <a:pPr>
            <a:defRPr cap="all"/>
          </a:pPr>
          <a:r>
            <a:rPr lang="en-US"/>
            <a:t>Call the office</a:t>
          </a:r>
        </a:p>
      </dgm:t>
    </dgm:pt>
    <dgm:pt modelId="{08001BBA-18B0-4A82-A72C-924835E1DDEF}" type="parTrans" cxnId="{DCB32223-7370-4AB5-932A-2F908CFFF22D}">
      <dgm:prSet/>
      <dgm:spPr/>
      <dgm:t>
        <a:bodyPr/>
        <a:lstStyle/>
        <a:p>
          <a:endParaRPr lang="en-US"/>
        </a:p>
      </dgm:t>
    </dgm:pt>
    <dgm:pt modelId="{CC077113-0BBA-4256-8408-52A2E77E210D}" type="sibTrans" cxnId="{DCB32223-7370-4AB5-932A-2F908CFFF22D}">
      <dgm:prSet/>
      <dgm:spPr/>
      <dgm:t>
        <a:bodyPr/>
        <a:lstStyle/>
        <a:p>
          <a:endParaRPr lang="en-US"/>
        </a:p>
      </dgm:t>
    </dgm:pt>
    <dgm:pt modelId="{B55D15F4-271F-4410-B27C-B04198CE8338}" type="pres">
      <dgm:prSet presAssocID="{17E28DAE-3BE1-40A0-8135-F06257B46B14}" presName="root" presStyleCnt="0">
        <dgm:presLayoutVars>
          <dgm:dir/>
          <dgm:resizeHandles val="exact"/>
        </dgm:presLayoutVars>
      </dgm:prSet>
      <dgm:spPr/>
    </dgm:pt>
    <dgm:pt modelId="{D67EA772-04E3-47C1-BE0F-1D499F4739E6}" type="pres">
      <dgm:prSet presAssocID="{F395C6F8-B231-41E5-9CA1-BF45F41AFFAA}" presName="compNode" presStyleCnt="0"/>
      <dgm:spPr/>
    </dgm:pt>
    <dgm:pt modelId="{B16FDBDD-34EC-445C-A813-06B83D929355}" type="pres">
      <dgm:prSet presAssocID="{F395C6F8-B231-41E5-9CA1-BF45F41AFFAA}" presName="iconBgRect" presStyleLbl="bgShp" presStyleIdx="0" presStyleCnt="4"/>
      <dgm:spPr>
        <a:solidFill>
          <a:srgbClr val="FFB81C"/>
        </a:solidFill>
      </dgm:spPr>
    </dgm:pt>
    <dgm:pt modelId="{15D8DEB1-D5DE-4E47-ACDB-1ED3DB88B042}" type="pres">
      <dgm:prSet presAssocID="{F395C6F8-B231-41E5-9CA1-BF45F41AFFA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ternet"/>
        </a:ext>
      </dgm:extLst>
    </dgm:pt>
    <dgm:pt modelId="{09461474-B156-431F-80D1-D50A9C9DCD94}" type="pres">
      <dgm:prSet presAssocID="{F395C6F8-B231-41E5-9CA1-BF45F41AFFAA}" presName="spaceRect" presStyleCnt="0"/>
      <dgm:spPr/>
    </dgm:pt>
    <dgm:pt modelId="{FAE93BD0-DF40-491E-8EC3-E62AA3565C09}" type="pres">
      <dgm:prSet presAssocID="{F395C6F8-B231-41E5-9CA1-BF45F41AFFAA}" presName="textRect" presStyleLbl="revTx" presStyleIdx="0" presStyleCnt="4">
        <dgm:presLayoutVars>
          <dgm:chMax val="1"/>
          <dgm:chPref val="1"/>
        </dgm:presLayoutVars>
      </dgm:prSet>
      <dgm:spPr/>
    </dgm:pt>
    <dgm:pt modelId="{18C1D9C4-D266-49D9-B4BB-0A9AD34CEEED}" type="pres">
      <dgm:prSet presAssocID="{D99384F1-D2F4-4C7B-B3D6-A2A82D53DDB0}" presName="sibTrans" presStyleCnt="0"/>
      <dgm:spPr/>
    </dgm:pt>
    <dgm:pt modelId="{BB91CBD0-CE1C-47A4-B270-9493B0202B23}" type="pres">
      <dgm:prSet presAssocID="{BEA62FAB-6ED6-469A-BF28-41EA7B5FE7E4}" presName="compNode" presStyleCnt="0"/>
      <dgm:spPr/>
    </dgm:pt>
    <dgm:pt modelId="{C9AD7365-71CE-4524-B75A-0F43B5C6D65C}" type="pres">
      <dgm:prSet presAssocID="{BEA62FAB-6ED6-469A-BF28-41EA7B5FE7E4}" presName="iconBgRect" presStyleLbl="bgShp" presStyleIdx="1" presStyleCnt="4"/>
      <dgm:spPr>
        <a:solidFill>
          <a:srgbClr val="FFB81C"/>
        </a:solidFill>
      </dgm:spPr>
    </dgm:pt>
    <dgm:pt modelId="{22009F41-8E22-464B-B2C7-67B1D881F21B}" type="pres">
      <dgm:prSet presAssocID="{BEA62FAB-6ED6-469A-BF28-41EA7B5FE7E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9745B77A-B438-4FC5-8D51-D3F1E36E2855}" type="pres">
      <dgm:prSet presAssocID="{BEA62FAB-6ED6-469A-BF28-41EA7B5FE7E4}" presName="spaceRect" presStyleCnt="0"/>
      <dgm:spPr/>
    </dgm:pt>
    <dgm:pt modelId="{AA2D6AE7-D0EC-45B2-856D-723F3A542349}" type="pres">
      <dgm:prSet presAssocID="{BEA62FAB-6ED6-469A-BF28-41EA7B5FE7E4}" presName="textRect" presStyleLbl="revTx" presStyleIdx="1" presStyleCnt="4">
        <dgm:presLayoutVars>
          <dgm:chMax val="1"/>
          <dgm:chPref val="1"/>
        </dgm:presLayoutVars>
      </dgm:prSet>
      <dgm:spPr/>
    </dgm:pt>
    <dgm:pt modelId="{340E3267-E59D-459F-B4C3-6F1675044502}" type="pres">
      <dgm:prSet presAssocID="{5276A86F-BA0B-4A7A-A40E-DD0434A42523}" presName="sibTrans" presStyleCnt="0"/>
      <dgm:spPr/>
    </dgm:pt>
    <dgm:pt modelId="{A50FFF9A-7840-4458-A531-537B2A3C2EB2}" type="pres">
      <dgm:prSet presAssocID="{1580578F-CFBE-422B-928B-CA52B8E407B2}" presName="compNode" presStyleCnt="0"/>
      <dgm:spPr/>
    </dgm:pt>
    <dgm:pt modelId="{5B62E27F-2936-40B3-B9B1-1319C5F3B3CD}" type="pres">
      <dgm:prSet presAssocID="{1580578F-CFBE-422B-928B-CA52B8E407B2}" presName="iconBgRect" presStyleLbl="bgShp" presStyleIdx="2" presStyleCnt="4"/>
      <dgm:spPr>
        <a:solidFill>
          <a:srgbClr val="FFB81C"/>
        </a:solidFill>
      </dgm:spPr>
    </dgm:pt>
    <dgm:pt modelId="{E2DA1F63-F1CE-4D77-BDC8-5B0236F8D452}" type="pres">
      <dgm:prSet presAssocID="{1580578F-CFBE-422B-928B-CA52B8E407B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8FDA980A-B228-4066-AD75-D3877626AB43}" type="pres">
      <dgm:prSet presAssocID="{1580578F-CFBE-422B-928B-CA52B8E407B2}" presName="spaceRect" presStyleCnt="0"/>
      <dgm:spPr/>
    </dgm:pt>
    <dgm:pt modelId="{BD1FE653-52A5-4ED0-9D5F-17E2F9D5C4D9}" type="pres">
      <dgm:prSet presAssocID="{1580578F-CFBE-422B-928B-CA52B8E407B2}" presName="textRect" presStyleLbl="revTx" presStyleIdx="2" presStyleCnt="4">
        <dgm:presLayoutVars>
          <dgm:chMax val="1"/>
          <dgm:chPref val="1"/>
        </dgm:presLayoutVars>
      </dgm:prSet>
      <dgm:spPr/>
    </dgm:pt>
    <dgm:pt modelId="{E4D8ADB4-0C2A-4032-A76B-580EEDC19D73}" type="pres">
      <dgm:prSet presAssocID="{3C776C99-3635-4083-953E-C88E7A809982}" presName="sibTrans" presStyleCnt="0"/>
      <dgm:spPr/>
    </dgm:pt>
    <dgm:pt modelId="{85DD5CEB-C025-48B0-B57B-BDAD4214B871}" type="pres">
      <dgm:prSet presAssocID="{5462113B-60B4-4DFE-92CD-5599058B8777}" presName="compNode" presStyleCnt="0"/>
      <dgm:spPr/>
    </dgm:pt>
    <dgm:pt modelId="{08D7A7AD-EE0D-46B2-A395-9BED8B1798B0}" type="pres">
      <dgm:prSet presAssocID="{5462113B-60B4-4DFE-92CD-5599058B8777}" presName="iconBgRect" presStyleLbl="bgShp" presStyleIdx="3" presStyleCnt="4"/>
      <dgm:spPr>
        <a:solidFill>
          <a:srgbClr val="FFB81C"/>
        </a:solidFill>
      </dgm:spPr>
    </dgm:pt>
    <dgm:pt modelId="{A2121108-9674-4DE2-815D-0290BC6DC7AE}" type="pres">
      <dgm:prSet presAssocID="{5462113B-60B4-4DFE-92CD-5599058B877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aker Phone"/>
        </a:ext>
      </dgm:extLst>
    </dgm:pt>
    <dgm:pt modelId="{D2B6C1FE-458D-4905-AF06-128243705ADA}" type="pres">
      <dgm:prSet presAssocID="{5462113B-60B4-4DFE-92CD-5599058B8777}" presName="spaceRect" presStyleCnt="0"/>
      <dgm:spPr/>
    </dgm:pt>
    <dgm:pt modelId="{D7C7A913-8A28-43D6-919E-4E69BDAC7D02}" type="pres">
      <dgm:prSet presAssocID="{5462113B-60B4-4DFE-92CD-5599058B8777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82FBD103-2A8E-4489-A3F5-5D5296AAC06D}" type="presOf" srcId="{17E28DAE-3BE1-40A0-8135-F06257B46B14}" destId="{B55D15F4-271F-4410-B27C-B04198CE8338}" srcOrd="0" destOrd="0" presId="urn:microsoft.com/office/officeart/2018/5/layout/IconCircleLabelList"/>
    <dgm:cxn modelId="{DCB32223-7370-4AB5-932A-2F908CFFF22D}" srcId="{17E28DAE-3BE1-40A0-8135-F06257B46B14}" destId="{5462113B-60B4-4DFE-92CD-5599058B8777}" srcOrd="3" destOrd="0" parTransId="{08001BBA-18B0-4A82-A72C-924835E1DDEF}" sibTransId="{CC077113-0BBA-4256-8408-52A2E77E210D}"/>
    <dgm:cxn modelId="{A55A202C-6606-4ABB-8F21-07D2D72B230C}" type="presOf" srcId="{F395C6F8-B231-41E5-9CA1-BF45F41AFFAA}" destId="{FAE93BD0-DF40-491E-8EC3-E62AA3565C09}" srcOrd="0" destOrd="0" presId="urn:microsoft.com/office/officeart/2018/5/layout/IconCircleLabelList"/>
    <dgm:cxn modelId="{F7426431-7135-46EB-AFDF-C7E0390D1B08}" srcId="{17E28DAE-3BE1-40A0-8135-F06257B46B14}" destId="{F395C6F8-B231-41E5-9CA1-BF45F41AFFAA}" srcOrd="0" destOrd="0" parTransId="{7D0A4B1D-4B46-4159-9CA7-3356C5377DF1}" sibTransId="{D99384F1-D2F4-4C7B-B3D6-A2A82D53DDB0}"/>
    <dgm:cxn modelId="{3705BD45-374E-4581-852C-8F198C946A8C}" type="presOf" srcId="{BEA62FAB-6ED6-469A-BF28-41EA7B5FE7E4}" destId="{AA2D6AE7-D0EC-45B2-856D-723F3A542349}" srcOrd="0" destOrd="0" presId="urn:microsoft.com/office/officeart/2018/5/layout/IconCircleLabelList"/>
    <dgm:cxn modelId="{7AAD476A-41BA-4F2C-8D53-86281D7F916A}" srcId="{17E28DAE-3BE1-40A0-8135-F06257B46B14}" destId="{1580578F-CFBE-422B-928B-CA52B8E407B2}" srcOrd="2" destOrd="0" parTransId="{671B04BA-A1F7-4DB2-9767-4AF210677DAD}" sibTransId="{3C776C99-3635-4083-953E-C88E7A809982}"/>
    <dgm:cxn modelId="{40F9E34F-4411-4C5E-9F50-EEE1AF8C8D26}" type="presOf" srcId="{1580578F-CFBE-422B-928B-CA52B8E407B2}" destId="{BD1FE653-52A5-4ED0-9D5F-17E2F9D5C4D9}" srcOrd="0" destOrd="0" presId="urn:microsoft.com/office/officeart/2018/5/layout/IconCircleLabelList"/>
    <dgm:cxn modelId="{635B7578-0441-4A27-9C30-8D8B09B39602}" type="presOf" srcId="{5462113B-60B4-4DFE-92CD-5599058B8777}" destId="{D7C7A913-8A28-43D6-919E-4E69BDAC7D02}" srcOrd="0" destOrd="0" presId="urn:microsoft.com/office/officeart/2018/5/layout/IconCircleLabelList"/>
    <dgm:cxn modelId="{AA7E77C6-D292-4CF6-9143-FD78720D5BAF}" srcId="{17E28DAE-3BE1-40A0-8135-F06257B46B14}" destId="{BEA62FAB-6ED6-469A-BF28-41EA7B5FE7E4}" srcOrd="1" destOrd="0" parTransId="{39F62924-3991-4286-867B-48E75EE76BA2}" sibTransId="{5276A86F-BA0B-4A7A-A40E-DD0434A42523}"/>
    <dgm:cxn modelId="{37DA2BFD-27FE-43AC-B68A-494F54601D67}" type="presParOf" srcId="{B55D15F4-271F-4410-B27C-B04198CE8338}" destId="{D67EA772-04E3-47C1-BE0F-1D499F4739E6}" srcOrd="0" destOrd="0" presId="urn:microsoft.com/office/officeart/2018/5/layout/IconCircleLabelList"/>
    <dgm:cxn modelId="{06650989-13AA-4A39-9F8F-86871DC940DA}" type="presParOf" srcId="{D67EA772-04E3-47C1-BE0F-1D499F4739E6}" destId="{B16FDBDD-34EC-445C-A813-06B83D929355}" srcOrd="0" destOrd="0" presId="urn:microsoft.com/office/officeart/2018/5/layout/IconCircleLabelList"/>
    <dgm:cxn modelId="{65E42C3F-60E3-429F-84EB-EC31573A6D87}" type="presParOf" srcId="{D67EA772-04E3-47C1-BE0F-1D499F4739E6}" destId="{15D8DEB1-D5DE-4E47-ACDB-1ED3DB88B042}" srcOrd="1" destOrd="0" presId="urn:microsoft.com/office/officeart/2018/5/layout/IconCircleLabelList"/>
    <dgm:cxn modelId="{B4774956-150C-4824-94A7-3A62396ADE52}" type="presParOf" srcId="{D67EA772-04E3-47C1-BE0F-1D499F4739E6}" destId="{09461474-B156-431F-80D1-D50A9C9DCD94}" srcOrd="2" destOrd="0" presId="urn:microsoft.com/office/officeart/2018/5/layout/IconCircleLabelList"/>
    <dgm:cxn modelId="{DF1CADD1-F6D9-4CA1-94A1-7B0DA296CAB6}" type="presParOf" srcId="{D67EA772-04E3-47C1-BE0F-1D499F4739E6}" destId="{FAE93BD0-DF40-491E-8EC3-E62AA3565C09}" srcOrd="3" destOrd="0" presId="urn:microsoft.com/office/officeart/2018/5/layout/IconCircleLabelList"/>
    <dgm:cxn modelId="{1C3083E2-D2AA-4756-894C-C08B2E737DE1}" type="presParOf" srcId="{B55D15F4-271F-4410-B27C-B04198CE8338}" destId="{18C1D9C4-D266-49D9-B4BB-0A9AD34CEEED}" srcOrd="1" destOrd="0" presId="urn:microsoft.com/office/officeart/2018/5/layout/IconCircleLabelList"/>
    <dgm:cxn modelId="{A052E566-D78E-4212-8731-B45CF9E99FF8}" type="presParOf" srcId="{B55D15F4-271F-4410-B27C-B04198CE8338}" destId="{BB91CBD0-CE1C-47A4-B270-9493B0202B23}" srcOrd="2" destOrd="0" presId="urn:microsoft.com/office/officeart/2018/5/layout/IconCircleLabelList"/>
    <dgm:cxn modelId="{2DB08C36-95F9-45D7-ADF8-BE3D89AB1622}" type="presParOf" srcId="{BB91CBD0-CE1C-47A4-B270-9493B0202B23}" destId="{C9AD7365-71CE-4524-B75A-0F43B5C6D65C}" srcOrd="0" destOrd="0" presId="urn:microsoft.com/office/officeart/2018/5/layout/IconCircleLabelList"/>
    <dgm:cxn modelId="{C130B2D4-33CA-482D-8AED-F002D26812C0}" type="presParOf" srcId="{BB91CBD0-CE1C-47A4-B270-9493B0202B23}" destId="{22009F41-8E22-464B-B2C7-67B1D881F21B}" srcOrd="1" destOrd="0" presId="urn:microsoft.com/office/officeart/2018/5/layout/IconCircleLabelList"/>
    <dgm:cxn modelId="{58ABBA28-B27C-4816-85CF-FBF1B17D3AB9}" type="presParOf" srcId="{BB91CBD0-CE1C-47A4-B270-9493B0202B23}" destId="{9745B77A-B438-4FC5-8D51-D3F1E36E2855}" srcOrd="2" destOrd="0" presId="urn:microsoft.com/office/officeart/2018/5/layout/IconCircleLabelList"/>
    <dgm:cxn modelId="{3096509E-D2A1-4284-9A96-5CBD50533670}" type="presParOf" srcId="{BB91CBD0-CE1C-47A4-B270-9493B0202B23}" destId="{AA2D6AE7-D0EC-45B2-856D-723F3A542349}" srcOrd="3" destOrd="0" presId="urn:microsoft.com/office/officeart/2018/5/layout/IconCircleLabelList"/>
    <dgm:cxn modelId="{6391DDA6-80ED-47FF-89A7-8B0F67467C2D}" type="presParOf" srcId="{B55D15F4-271F-4410-B27C-B04198CE8338}" destId="{340E3267-E59D-459F-B4C3-6F1675044502}" srcOrd="3" destOrd="0" presId="urn:microsoft.com/office/officeart/2018/5/layout/IconCircleLabelList"/>
    <dgm:cxn modelId="{B0B489AC-995F-4ACF-AE76-99721914BC50}" type="presParOf" srcId="{B55D15F4-271F-4410-B27C-B04198CE8338}" destId="{A50FFF9A-7840-4458-A531-537B2A3C2EB2}" srcOrd="4" destOrd="0" presId="urn:microsoft.com/office/officeart/2018/5/layout/IconCircleLabelList"/>
    <dgm:cxn modelId="{44059278-2932-4126-B801-070F7CA9DD67}" type="presParOf" srcId="{A50FFF9A-7840-4458-A531-537B2A3C2EB2}" destId="{5B62E27F-2936-40B3-B9B1-1319C5F3B3CD}" srcOrd="0" destOrd="0" presId="urn:microsoft.com/office/officeart/2018/5/layout/IconCircleLabelList"/>
    <dgm:cxn modelId="{496516AE-BB1E-4A1B-9C66-7FAEBF2B9A4E}" type="presParOf" srcId="{A50FFF9A-7840-4458-A531-537B2A3C2EB2}" destId="{E2DA1F63-F1CE-4D77-BDC8-5B0236F8D452}" srcOrd="1" destOrd="0" presId="urn:microsoft.com/office/officeart/2018/5/layout/IconCircleLabelList"/>
    <dgm:cxn modelId="{967BEBAF-C3A3-41B3-BD65-CD1A5A321940}" type="presParOf" srcId="{A50FFF9A-7840-4458-A531-537B2A3C2EB2}" destId="{8FDA980A-B228-4066-AD75-D3877626AB43}" srcOrd="2" destOrd="0" presId="urn:microsoft.com/office/officeart/2018/5/layout/IconCircleLabelList"/>
    <dgm:cxn modelId="{D3F87B45-E274-47FD-9CE5-79A66D7D3F76}" type="presParOf" srcId="{A50FFF9A-7840-4458-A531-537B2A3C2EB2}" destId="{BD1FE653-52A5-4ED0-9D5F-17E2F9D5C4D9}" srcOrd="3" destOrd="0" presId="urn:microsoft.com/office/officeart/2018/5/layout/IconCircleLabelList"/>
    <dgm:cxn modelId="{8276951C-F3F2-4C72-89E3-2A7CBCD9A1C1}" type="presParOf" srcId="{B55D15F4-271F-4410-B27C-B04198CE8338}" destId="{E4D8ADB4-0C2A-4032-A76B-580EEDC19D73}" srcOrd="5" destOrd="0" presId="urn:microsoft.com/office/officeart/2018/5/layout/IconCircleLabelList"/>
    <dgm:cxn modelId="{58E08367-0956-436B-83F5-B7CFE9ACF2D6}" type="presParOf" srcId="{B55D15F4-271F-4410-B27C-B04198CE8338}" destId="{85DD5CEB-C025-48B0-B57B-BDAD4214B871}" srcOrd="6" destOrd="0" presId="urn:microsoft.com/office/officeart/2018/5/layout/IconCircleLabelList"/>
    <dgm:cxn modelId="{5D56EE7A-E7AA-4BD0-AE65-F9E42B0A94CD}" type="presParOf" srcId="{85DD5CEB-C025-48B0-B57B-BDAD4214B871}" destId="{08D7A7AD-EE0D-46B2-A395-9BED8B1798B0}" srcOrd="0" destOrd="0" presId="urn:microsoft.com/office/officeart/2018/5/layout/IconCircleLabelList"/>
    <dgm:cxn modelId="{2FE26CF6-18CB-4EC5-8A87-3D332C5CCDDC}" type="presParOf" srcId="{85DD5CEB-C025-48B0-B57B-BDAD4214B871}" destId="{A2121108-9674-4DE2-815D-0290BC6DC7AE}" srcOrd="1" destOrd="0" presId="urn:microsoft.com/office/officeart/2018/5/layout/IconCircleLabelList"/>
    <dgm:cxn modelId="{6DD7E2EE-5521-4C17-AF85-6F949AC9B922}" type="presParOf" srcId="{85DD5CEB-C025-48B0-B57B-BDAD4214B871}" destId="{D2B6C1FE-458D-4905-AF06-128243705ADA}" srcOrd="2" destOrd="0" presId="urn:microsoft.com/office/officeart/2018/5/layout/IconCircleLabelList"/>
    <dgm:cxn modelId="{91F9D433-BF11-4ECE-B092-9C0D33B63B70}" type="presParOf" srcId="{85DD5CEB-C025-48B0-B57B-BDAD4214B871}" destId="{D7C7A913-8A28-43D6-919E-4E69BDAC7D0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6ED5C9-8417-4778-98C0-8115C6BD94FF}">
      <dsp:nvSpPr>
        <dsp:cNvPr id="0" name=""/>
        <dsp:cNvSpPr/>
      </dsp:nvSpPr>
      <dsp:spPr>
        <a:xfrm>
          <a:off x="0" y="54173"/>
          <a:ext cx="8229600" cy="599625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What is advocacy and who do we advocate?</a:t>
          </a:r>
        </a:p>
      </dsp:txBody>
      <dsp:txXfrm>
        <a:off x="29271" y="83444"/>
        <a:ext cx="8171058" cy="541083"/>
      </dsp:txXfrm>
    </dsp:sp>
    <dsp:sp modelId="{A77E52D9-EE90-496F-8396-3231FC7AE5B3}">
      <dsp:nvSpPr>
        <dsp:cNvPr id="0" name=""/>
        <dsp:cNvSpPr/>
      </dsp:nvSpPr>
      <dsp:spPr>
        <a:xfrm>
          <a:off x="0" y="725798"/>
          <a:ext cx="8229600" cy="599625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Discuss barriers to advocacy</a:t>
          </a:r>
        </a:p>
      </dsp:txBody>
      <dsp:txXfrm>
        <a:off x="29271" y="755069"/>
        <a:ext cx="8171058" cy="541083"/>
      </dsp:txXfrm>
    </dsp:sp>
    <dsp:sp modelId="{DFBAB227-1BCE-44A4-856D-C5BF1B91E1D5}">
      <dsp:nvSpPr>
        <dsp:cNvPr id="0" name=""/>
        <dsp:cNvSpPr/>
      </dsp:nvSpPr>
      <dsp:spPr>
        <a:xfrm>
          <a:off x="0" y="1397423"/>
          <a:ext cx="8229600" cy="599625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Discuss how to research your members of Congress.</a:t>
          </a:r>
        </a:p>
      </dsp:txBody>
      <dsp:txXfrm>
        <a:off x="29271" y="1426694"/>
        <a:ext cx="8171058" cy="541083"/>
      </dsp:txXfrm>
    </dsp:sp>
    <dsp:sp modelId="{B7300313-9363-449E-8C29-A23883CFAE89}">
      <dsp:nvSpPr>
        <dsp:cNvPr id="0" name=""/>
        <dsp:cNvSpPr/>
      </dsp:nvSpPr>
      <dsp:spPr>
        <a:xfrm>
          <a:off x="0" y="2069048"/>
          <a:ext cx="8229600" cy="599625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Importance of shared values</a:t>
          </a:r>
        </a:p>
      </dsp:txBody>
      <dsp:txXfrm>
        <a:off x="29271" y="2098319"/>
        <a:ext cx="8171058" cy="541083"/>
      </dsp:txXfrm>
    </dsp:sp>
    <dsp:sp modelId="{046FECD3-DDB7-456E-8545-FA18367F7FB8}">
      <dsp:nvSpPr>
        <dsp:cNvPr id="0" name=""/>
        <dsp:cNvSpPr/>
      </dsp:nvSpPr>
      <dsp:spPr>
        <a:xfrm>
          <a:off x="0" y="2740673"/>
          <a:ext cx="8229600" cy="599625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Walk through how to schedule a meeting.</a:t>
          </a:r>
        </a:p>
      </dsp:txBody>
      <dsp:txXfrm>
        <a:off x="29271" y="2769944"/>
        <a:ext cx="8171058" cy="5410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4B0BFA-537B-48E8-B471-B9EE207C1C63}">
      <dsp:nvSpPr>
        <dsp:cNvPr id="0" name=""/>
        <dsp:cNvSpPr/>
      </dsp:nvSpPr>
      <dsp:spPr>
        <a:xfrm>
          <a:off x="1152815" y="9735"/>
          <a:ext cx="2024437" cy="2024437"/>
        </a:xfrm>
        <a:prstGeom prst="ellipse">
          <a:avLst/>
        </a:prstGeom>
        <a:solidFill>
          <a:srgbClr val="FFB81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D3E576-5D30-472A-915B-695A9295E217}">
      <dsp:nvSpPr>
        <dsp:cNvPr id="0" name=""/>
        <dsp:cNvSpPr/>
      </dsp:nvSpPr>
      <dsp:spPr>
        <a:xfrm>
          <a:off x="1584253" y="441173"/>
          <a:ext cx="1161562" cy="1161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00C990-57E9-4A85-A262-B6E62B6668E9}">
      <dsp:nvSpPr>
        <dsp:cNvPr id="0" name=""/>
        <dsp:cNvSpPr/>
      </dsp:nvSpPr>
      <dsp:spPr>
        <a:xfrm>
          <a:off x="505659" y="2664736"/>
          <a:ext cx="33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Relationship building</a:t>
          </a:r>
        </a:p>
      </dsp:txBody>
      <dsp:txXfrm>
        <a:off x="505659" y="2664736"/>
        <a:ext cx="3318750" cy="720000"/>
      </dsp:txXfrm>
    </dsp:sp>
    <dsp:sp modelId="{5AC08266-A65D-4C85-82D1-673FE2AD1619}">
      <dsp:nvSpPr>
        <dsp:cNvPr id="0" name=""/>
        <dsp:cNvSpPr/>
      </dsp:nvSpPr>
      <dsp:spPr>
        <a:xfrm>
          <a:off x="5052346" y="9735"/>
          <a:ext cx="2024437" cy="2024437"/>
        </a:xfrm>
        <a:prstGeom prst="ellipse">
          <a:avLst/>
        </a:prstGeom>
        <a:solidFill>
          <a:srgbClr val="FFB81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5B9EFC-3FA8-4BC0-AF8A-0451FA7C1793}">
      <dsp:nvSpPr>
        <dsp:cNvPr id="0" name=""/>
        <dsp:cNvSpPr/>
      </dsp:nvSpPr>
      <dsp:spPr>
        <a:xfrm>
          <a:off x="5483784" y="441173"/>
          <a:ext cx="1161562" cy="1161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C8BFF9-525A-417A-93A9-C93E39A7DFFF}">
      <dsp:nvSpPr>
        <dsp:cNvPr id="0" name=""/>
        <dsp:cNvSpPr/>
      </dsp:nvSpPr>
      <dsp:spPr>
        <a:xfrm>
          <a:off x="4405190" y="2664736"/>
          <a:ext cx="33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We all want the same things.</a:t>
          </a:r>
        </a:p>
      </dsp:txBody>
      <dsp:txXfrm>
        <a:off x="4405190" y="2664736"/>
        <a:ext cx="331875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6FDBDD-34EC-445C-A813-06B83D929355}">
      <dsp:nvSpPr>
        <dsp:cNvPr id="0" name=""/>
        <dsp:cNvSpPr/>
      </dsp:nvSpPr>
      <dsp:spPr>
        <a:xfrm>
          <a:off x="393299" y="617235"/>
          <a:ext cx="1098000" cy="1098000"/>
        </a:xfrm>
        <a:prstGeom prst="ellipse">
          <a:avLst/>
        </a:prstGeom>
        <a:solidFill>
          <a:srgbClr val="FFB81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D8DEB1-D5DE-4E47-ACDB-1ED3DB88B042}">
      <dsp:nvSpPr>
        <dsp:cNvPr id="0" name=""/>
        <dsp:cNvSpPr/>
      </dsp:nvSpPr>
      <dsp:spPr>
        <a:xfrm>
          <a:off x="627299" y="851236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E93BD0-DF40-491E-8EC3-E62AA3565C09}">
      <dsp:nvSpPr>
        <dsp:cNvPr id="0" name=""/>
        <dsp:cNvSpPr/>
      </dsp:nvSpPr>
      <dsp:spPr>
        <a:xfrm>
          <a:off x="42299" y="2057236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Website</a:t>
          </a:r>
        </a:p>
      </dsp:txBody>
      <dsp:txXfrm>
        <a:off x="42299" y="2057236"/>
        <a:ext cx="1800000" cy="720000"/>
      </dsp:txXfrm>
    </dsp:sp>
    <dsp:sp modelId="{C9AD7365-71CE-4524-B75A-0F43B5C6D65C}">
      <dsp:nvSpPr>
        <dsp:cNvPr id="0" name=""/>
        <dsp:cNvSpPr/>
      </dsp:nvSpPr>
      <dsp:spPr>
        <a:xfrm>
          <a:off x="2508300" y="617235"/>
          <a:ext cx="1098000" cy="1098000"/>
        </a:xfrm>
        <a:prstGeom prst="ellipse">
          <a:avLst/>
        </a:prstGeom>
        <a:solidFill>
          <a:srgbClr val="FFB81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009F41-8E22-464B-B2C7-67B1D881F21B}">
      <dsp:nvSpPr>
        <dsp:cNvPr id="0" name=""/>
        <dsp:cNvSpPr/>
      </dsp:nvSpPr>
      <dsp:spPr>
        <a:xfrm>
          <a:off x="2742300" y="851235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2D6AE7-D0EC-45B2-856D-723F3A542349}">
      <dsp:nvSpPr>
        <dsp:cNvPr id="0" name=""/>
        <dsp:cNvSpPr/>
      </dsp:nvSpPr>
      <dsp:spPr>
        <a:xfrm>
          <a:off x="2157300" y="2057236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Email scheduler</a:t>
          </a:r>
        </a:p>
      </dsp:txBody>
      <dsp:txXfrm>
        <a:off x="2157300" y="2057236"/>
        <a:ext cx="1800000" cy="720000"/>
      </dsp:txXfrm>
    </dsp:sp>
    <dsp:sp modelId="{5B62E27F-2936-40B3-B9B1-1319C5F3B3CD}">
      <dsp:nvSpPr>
        <dsp:cNvPr id="0" name=""/>
        <dsp:cNvSpPr/>
      </dsp:nvSpPr>
      <dsp:spPr>
        <a:xfrm>
          <a:off x="4623300" y="617235"/>
          <a:ext cx="1098000" cy="1098000"/>
        </a:xfrm>
        <a:prstGeom prst="ellipse">
          <a:avLst/>
        </a:prstGeom>
        <a:solidFill>
          <a:srgbClr val="FFB81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DA1F63-F1CE-4D77-BDC8-5B0236F8D452}">
      <dsp:nvSpPr>
        <dsp:cNvPr id="0" name=""/>
        <dsp:cNvSpPr/>
      </dsp:nvSpPr>
      <dsp:spPr>
        <a:xfrm>
          <a:off x="4857300" y="851235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1FE653-52A5-4ED0-9D5F-17E2F9D5C4D9}">
      <dsp:nvSpPr>
        <dsp:cNvPr id="0" name=""/>
        <dsp:cNvSpPr/>
      </dsp:nvSpPr>
      <dsp:spPr>
        <a:xfrm>
          <a:off x="4272300" y="2057236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Email the person you need to meet with</a:t>
          </a:r>
        </a:p>
      </dsp:txBody>
      <dsp:txXfrm>
        <a:off x="4272300" y="2057236"/>
        <a:ext cx="1800000" cy="720000"/>
      </dsp:txXfrm>
    </dsp:sp>
    <dsp:sp modelId="{08D7A7AD-EE0D-46B2-A395-9BED8B1798B0}">
      <dsp:nvSpPr>
        <dsp:cNvPr id="0" name=""/>
        <dsp:cNvSpPr/>
      </dsp:nvSpPr>
      <dsp:spPr>
        <a:xfrm>
          <a:off x="6738300" y="617235"/>
          <a:ext cx="1098000" cy="1098000"/>
        </a:xfrm>
        <a:prstGeom prst="ellipse">
          <a:avLst/>
        </a:prstGeom>
        <a:solidFill>
          <a:srgbClr val="FFB81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121108-9674-4DE2-815D-0290BC6DC7AE}">
      <dsp:nvSpPr>
        <dsp:cNvPr id="0" name=""/>
        <dsp:cNvSpPr/>
      </dsp:nvSpPr>
      <dsp:spPr>
        <a:xfrm>
          <a:off x="6972300" y="851235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C7A913-8A28-43D6-919E-4E69BDAC7D02}">
      <dsp:nvSpPr>
        <dsp:cNvPr id="0" name=""/>
        <dsp:cNvSpPr/>
      </dsp:nvSpPr>
      <dsp:spPr>
        <a:xfrm>
          <a:off x="6387300" y="2057236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Call the office</a:t>
          </a:r>
        </a:p>
      </dsp:txBody>
      <dsp:txXfrm>
        <a:off x="6387300" y="2057236"/>
        <a:ext cx="18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79953-4106-4EC9-857F-522B78E16448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EA70A-BE10-40B1-A850-11121D773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79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Now let’s do a quick review.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EA70A-BE10-40B1-A850-11121D7731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77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950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7961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42354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588A-5827-4843-A700-508233C9F32B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81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588A-5827-4843-A700-508233C9F32B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588A-5827-4843-A700-508233C9F32B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63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1162957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588A-5827-4843-A700-508233C9F32B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3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835014" y="3878331"/>
            <a:ext cx="2567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>
                <a:solidFill>
                  <a:schemeClr val="bg1"/>
                </a:solidFill>
              </a:rPr>
              <a:t>/</a:t>
            </a:r>
            <a:r>
              <a:rPr lang="en-US" b="1" baseline="0">
                <a:solidFill>
                  <a:schemeClr val="bg1"/>
                </a:solidFill>
              </a:rPr>
              <a:t>RESULTSEdFund</a:t>
            </a:r>
          </a:p>
        </p:txBody>
      </p:sp>
      <p:pic>
        <p:nvPicPr>
          <p:cNvPr id="6" name="Picture 5" descr="instagram-ic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4389441"/>
            <a:ext cx="346528" cy="346528"/>
          </a:xfrm>
          <a:prstGeom prst="rect">
            <a:avLst/>
          </a:prstGeom>
        </p:spPr>
      </p:pic>
      <p:pic>
        <p:nvPicPr>
          <p:cNvPr id="7" name="Picture 6" descr="facebook_circl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3896473"/>
            <a:ext cx="346528" cy="346528"/>
          </a:xfrm>
          <a:prstGeom prst="rect">
            <a:avLst/>
          </a:prstGeom>
        </p:spPr>
      </p:pic>
      <p:pic>
        <p:nvPicPr>
          <p:cNvPr id="8" name="Picture 7" descr="twitter_circl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1" y="3402597"/>
            <a:ext cx="346528" cy="34652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835010" y="3391195"/>
            <a:ext cx="2020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baseline="0">
                <a:solidFill>
                  <a:schemeClr val="bg1"/>
                </a:solidFill>
              </a:rPr>
              <a:t>@</a:t>
            </a:r>
            <a:r>
              <a:rPr lang="en-US" b="1" baseline="0">
                <a:solidFill>
                  <a:schemeClr val="bg1"/>
                </a:solidFill>
              </a:rPr>
              <a:t>RESULTS_Tweets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29129" y="4379071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0">
                <a:solidFill>
                  <a:schemeClr val="bg1"/>
                </a:solidFill>
              </a:rPr>
              <a:t>@</a:t>
            </a:r>
            <a:r>
              <a:rPr lang="en-US" b="1" baseline="0">
                <a:solidFill>
                  <a:schemeClr val="bg1"/>
                </a:solidFill>
              </a:rPr>
              <a:t>voices4results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270500" y="4178564"/>
            <a:ext cx="341993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>
                <a:solidFill>
                  <a:schemeClr val="bg1"/>
                </a:solidFill>
              </a:rPr>
              <a:t>www.results.org</a:t>
            </a:r>
          </a:p>
        </p:txBody>
      </p:sp>
    </p:spTree>
    <p:extLst>
      <p:ext uri="{BB962C8B-B14F-4D97-AF65-F5344CB8AC3E}">
        <p14:creationId xmlns:p14="http://schemas.microsoft.com/office/powerpoint/2010/main" val="3182944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815954"/>
            <a:ext cx="7772400" cy="1021556"/>
          </a:xfrm>
        </p:spPr>
        <p:txBody>
          <a:bodyPr anchor="t"/>
          <a:lstStyle>
            <a:lvl1pPr algn="l">
              <a:defRPr sz="40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722313" y="2794398"/>
            <a:ext cx="7772400" cy="10215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8537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588A-5827-4843-A700-508233C9F32B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68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588A-5827-4843-A700-508233C9F32B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43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588A-5827-4843-A700-508233C9F32B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73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588A-5827-4843-A700-508233C9F32B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367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588A-5827-4843-A700-508233C9F32B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34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588A-5827-4843-A700-508233C9F32B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0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410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7304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Asset 1@4x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428" y="743859"/>
            <a:ext cx="2939143" cy="234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7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8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SULTS_logo_EN_CMYK_BIG (flat)2_RESULTS_logo_EN_CMYK_BIG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691" y="80916"/>
            <a:ext cx="1223628" cy="98231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014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6588A-5827-4843-A700-508233C9F32B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E6868-079E-1649-B8D1-459B42CE4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3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Courier New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Courier New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M_f-svFMTzo?feature=oembed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02CA81-F84E-41EA-8297-7C48D1D054D6}"/>
              </a:ext>
            </a:extLst>
          </p:cNvPr>
          <p:cNvSpPr txBox="1"/>
          <p:nvPr/>
        </p:nvSpPr>
        <p:spPr>
          <a:xfrm>
            <a:off x="1132367" y="3498112"/>
            <a:ext cx="6879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Advocacy 101: Engaging with Congress and Their Staff</a:t>
            </a:r>
          </a:p>
        </p:txBody>
      </p:sp>
    </p:spTree>
    <p:extLst>
      <p:ext uri="{BB962C8B-B14F-4D97-AF65-F5344CB8AC3E}">
        <p14:creationId xmlns:p14="http://schemas.microsoft.com/office/powerpoint/2010/main" val="3259222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6E63DB7-00F8-5D92-12A5-AB4D82B5F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7401491" cy="857250"/>
          </a:xfrm>
        </p:spPr>
        <p:txBody>
          <a:bodyPr anchor="ctr">
            <a:normAutofit/>
          </a:bodyPr>
          <a:lstStyle/>
          <a:p>
            <a:r>
              <a:rPr lang="en-US"/>
              <a:t>Importance of Shared Values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618B9BF2-EDCB-59AF-E6A1-0330308153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6787615"/>
              </p:ext>
            </p:extLst>
          </p:nvPr>
        </p:nvGraphicFramePr>
        <p:xfrm>
          <a:off x="457200" y="1200151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942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DBC4B-71C2-13DE-61BA-330D2C961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7401491" cy="857250"/>
          </a:xfrm>
        </p:spPr>
        <p:txBody>
          <a:bodyPr anchor="ctr">
            <a:normAutofit/>
          </a:bodyPr>
          <a:lstStyle/>
          <a:p>
            <a:r>
              <a:rPr lang="en-US"/>
              <a:t>How to schedule a meeting?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BAA7A60-D5FD-16A4-835D-DFCDA94EF6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0824872"/>
              </p:ext>
            </p:extLst>
          </p:nvPr>
        </p:nvGraphicFramePr>
        <p:xfrm>
          <a:off x="457200" y="1200151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4205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5689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E5D7-4C9D-44D6-9B73-8805E14A0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0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2CD65-8D25-43EF-97C6-00F56AAD9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/>
          </a:p>
          <a:p>
            <a:pPr marL="0" indent="0" algn="ctr">
              <a:buNone/>
            </a:pPr>
            <a:r>
              <a:rPr lang="en-US"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Please feel free to introduce yourselves in the chat and where you are from.</a:t>
            </a:r>
          </a:p>
        </p:txBody>
      </p:sp>
    </p:spTree>
    <p:extLst>
      <p:ext uri="{BB962C8B-B14F-4D97-AF65-F5344CB8AC3E}">
        <p14:creationId xmlns:p14="http://schemas.microsoft.com/office/powerpoint/2010/main" val="1784034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6FA963A8-6001-8B74-9A90-C0D6C46C9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1512" y="615488"/>
            <a:ext cx="2994055" cy="3471483"/>
          </a:xfrm>
        </p:spPr>
      </p:pic>
      <p:pic>
        <p:nvPicPr>
          <p:cNvPr id="7" name="Picture 6" descr="A person with curly hair&#10;&#10;Description automatically generated with low confidence">
            <a:extLst>
              <a:ext uri="{FF2B5EF4-FFF2-40B4-BE49-F238E27FC236}">
                <a16:creationId xmlns:a16="http://schemas.microsoft.com/office/drawing/2014/main" id="{4F10933B-AFBA-9D39-8744-24EF595F7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926" y="704006"/>
            <a:ext cx="2994055" cy="34714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4288F3-8FFC-AAE1-2117-E63B6F0FC7A9}"/>
              </a:ext>
            </a:extLst>
          </p:cNvPr>
          <p:cNvSpPr txBox="1"/>
          <p:nvPr/>
        </p:nvSpPr>
        <p:spPr>
          <a:xfrm>
            <a:off x="784926" y="4179558"/>
            <a:ext cx="2910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Errolyn Gray</a:t>
            </a:r>
          </a:p>
          <a:p>
            <a:pPr algn="ctr"/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Associate, Grassroots Expansion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8FD212-AADD-0040-59E9-80F19CEDE98D}"/>
              </a:ext>
            </a:extLst>
          </p:cNvPr>
          <p:cNvSpPr txBox="1"/>
          <p:nvPr/>
        </p:nvSpPr>
        <p:spPr>
          <a:xfrm>
            <a:off x="4572000" y="4106524"/>
            <a:ext cx="3116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Yolanda M. Gordon</a:t>
            </a:r>
          </a:p>
          <a:p>
            <a:pPr algn="ctr"/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Manager of Expansion and Advocacy</a:t>
            </a:r>
          </a:p>
        </p:txBody>
      </p:sp>
    </p:spTree>
    <p:extLst>
      <p:ext uri="{BB962C8B-B14F-4D97-AF65-F5344CB8AC3E}">
        <p14:creationId xmlns:p14="http://schemas.microsoft.com/office/powerpoint/2010/main" val="3599726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6DF0A-3B63-272A-EF6A-CC3DAF407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Agenda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9BD8819-1B03-77F9-0D09-C62D2DCAF5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5709670"/>
              </p:ext>
            </p:extLst>
          </p:nvPr>
        </p:nvGraphicFramePr>
        <p:xfrm>
          <a:off x="457200" y="1200151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0353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EC11562-CB0C-4E69-9736-307B0FB00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2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Online Media 1" title="Our Values">
            <a:hlinkClick r:id="" action="ppaction://media"/>
            <a:extLst>
              <a:ext uri="{FF2B5EF4-FFF2-40B4-BE49-F238E27FC236}">
                <a16:creationId xmlns:a16="http://schemas.microsoft.com/office/drawing/2014/main" id="{ADC61EF7-1E7D-AFA3-D60D-A5C4610DD80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390" y="0"/>
            <a:ext cx="910861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12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99692-BF4C-B70E-5675-8DA405705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Advocacy?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96BC0-604F-151F-87F2-DFAAF0C2E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Definition</a:t>
            </a:r>
          </a:p>
          <a:p>
            <a:r>
              <a:rPr lang="en-US" sz="4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Policy work</a:t>
            </a:r>
          </a:p>
          <a:p>
            <a:r>
              <a:rPr lang="en-US" sz="4000">
                <a:latin typeface="Open Sans"/>
                <a:ea typeface="Open Sans"/>
                <a:cs typeface="Open Sans"/>
              </a:rPr>
              <a:t>What does it look like?</a:t>
            </a:r>
          </a:p>
        </p:txBody>
      </p:sp>
    </p:spTree>
    <p:extLst>
      <p:ext uri="{BB962C8B-B14F-4D97-AF65-F5344CB8AC3E}">
        <p14:creationId xmlns:p14="http://schemas.microsoft.com/office/powerpoint/2010/main" val="1018193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FB53C-F980-5DE7-2639-D2C321336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do we advocate?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937B7-8CED-8523-02A7-ED4EF56A2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change minds</a:t>
            </a:r>
          </a:p>
          <a:p>
            <a:r>
              <a:rPr lang="en-US" sz="4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end poverty</a:t>
            </a:r>
          </a:p>
          <a:p>
            <a:r>
              <a:rPr lang="en-US" sz="4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build champions</a:t>
            </a:r>
          </a:p>
          <a:p>
            <a:r>
              <a:rPr lang="en-US" sz="4000">
                <a:latin typeface="Open Sans"/>
                <a:ea typeface="Open Sans"/>
                <a:cs typeface="Open Sans"/>
              </a:rPr>
              <a:t>To bring change</a:t>
            </a:r>
            <a:endParaRPr lang="en-US" sz="40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120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57B3E-9C62-4EFF-C48E-8F6D2E60C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7401491" cy="857250"/>
          </a:xfrm>
        </p:spPr>
        <p:txBody>
          <a:bodyPr anchor="ctr">
            <a:normAutofit/>
          </a:bodyPr>
          <a:lstStyle/>
          <a:p>
            <a:r>
              <a:rPr lang="en-US"/>
              <a:t>What holds people back?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F73796A-397E-2E51-9EE5-99305B961C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/>
          <a:p>
            <a:r>
              <a:rPr lang="en-US"/>
              <a:t>Fear of making a mistake</a:t>
            </a:r>
          </a:p>
          <a:p>
            <a:r>
              <a:rPr lang="en-US"/>
              <a:t>The unknown</a:t>
            </a:r>
          </a:p>
          <a:p>
            <a:r>
              <a:rPr lang="en-US"/>
              <a:t>Fear of rejection</a:t>
            </a:r>
          </a:p>
          <a:p>
            <a:r>
              <a:rPr lang="en-US"/>
              <a:t>Not knowing how to start</a:t>
            </a:r>
          </a:p>
        </p:txBody>
      </p:sp>
      <p:pic>
        <p:nvPicPr>
          <p:cNvPr id="9" name="Content Placeholder 8" descr="Woman staring out the window">
            <a:extLst>
              <a:ext uri="{FF2B5EF4-FFF2-40B4-BE49-F238E27FC236}">
                <a16:creationId xmlns:a16="http://schemas.microsoft.com/office/drawing/2014/main" id="{3D04A2C8-7DEF-0D8D-A066-E9487157DB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20880" b="-1"/>
          <a:stretch/>
        </p:blipFill>
        <p:spPr>
          <a:xfrm>
            <a:off x="4648200" y="1200151"/>
            <a:ext cx="4038600" cy="3394472"/>
          </a:xfrm>
          <a:noFill/>
        </p:spPr>
      </p:pic>
    </p:spTree>
    <p:extLst>
      <p:ext uri="{BB962C8B-B14F-4D97-AF65-F5344CB8AC3E}">
        <p14:creationId xmlns:p14="http://schemas.microsoft.com/office/powerpoint/2010/main" val="3871505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A3B31-2B73-C3EA-4602-440719D31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Where do I find my member of Congress?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E9B9A-452F-E5AA-85EF-39217D914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Govtrack.us</a:t>
            </a:r>
          </a:p>
          <a:p>
            <a:r>
              <a:rPr lang="en-US"/>
              <a:t>Google their name</a:t>
            </a:r>
          </a:p>
          <a:p>
            <a:r>
              <a:rPr lang="en-US"/>
              <a:t>Go to the RESULTS Website</a:t>
            </a:r>
          </a:p>
          <a:p>
            <a:r>
              <a:rPr lang="en-US"/>
              <a:t>Ask for assistance </a:t>
            </a:r>
          </a:p>
          <a:p>
            <a:pPr marL="457200" lvl="1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73910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2020 Rebrand Colors">
      <a:dk1>
        <a:srgbClr val="000000"/>
      </a:dk1>
      <a:lt1>
        <a:sysClr val="window" lastClr="FFFFFF"/>
      </a:lt1>
      <a:dk2>
        <a:srgbClr val="E41034"/>
      </a:dk2>
      <a:lt2>
        <a:srgbClr val="F3F0E9"/>
      </a:lt2>
      <a:accent1>
        <a:srgbClr val="45AFD0"/>
      </a:accent1>
      <a:accent2>
        <a:srgbClr val="F0AA19"/>
      </a:accent2>
      <a:accent3>
        <a:srgbClr val="56AB46"/>
      </a:accent3>
      <a:accent4>
        <a:srgbClr val="886BB0"/>
      </a:accent4>
      <a:accent5>
        <a:srgbClr val="C645A4"/>
      </a:accent5>
      <a:accent6>
        <a:srgbClr val="F77024"/>
      </a:accent6>
      <a:hlink>
        <a:srgbClr val="45AFD0"/>
      </a:hlink>
      <a:folHlink>
        <a:srgbClr val="9800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F35217908A734AB9FEF7F72A2A509C" ma:contentTypeVersion="11" ma:contentTypeDescription="Create a new document." ma:contentTypeScope="" ma:versionID="6aad0644881226d41f4b4d7c8f1577d6">
  <xsd:schema xmlns:xsd="http://www.w3.org/2001/XMLSchema" xmlns:xs="http://www.w3.org/2001/XMLSchema" xmlns:p="http://schemas.microsoft.com/office/2006/metadata/properties" xmlns:ns2="4bc14088-c398-4d63-af95-98cec111aba1" xmlns:ns3="3800effd-6de2-41be-ade8-d7f34b4b4697" targetNamespace="http://schemas.microsoft.com/office/2006/metadata/properties" ma:root="true" ma:fieldsID="cb7b308b848ef4bda6dc72a71e2d2e3e" ns2:_="" ns3:_="">
    <xsd:import namespace="4bc14088-c398-4d63-af95-98cec111aba1"/>
    <xsd:import namespace="3800effd-6de2-41be-ade8-d7f34b4b46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c14088-c398-4d63-af95-98cec111ab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00effd-6de2-41be-ade8-d7f34b4b469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959BF8-6FB4-40AF-AF38-2D057E67A497}">
  <ds:schemaRefs>
    <ds:schemaRef ds:uri="3800effd-6de2-41be-ade8-d7f34b4b4697"/>
    <ds:schemaRef ds:uri="4bc14088-c398-4d63-af95-98cec111aba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E7F3C15-97A3-4831-9E8B-2D7CD17C65FD}">
  <ds:schemaRefs>
    <ds:schemaRef ds:uri="3800effd-6de2-41be-ade8-d7f34b4b4697"/>
    <ds:schemaRef ds:uri="4bc14088-c398-4d63-af95-98cec111aba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223E2F6-89EB-4C1A-9B95-10F660D6981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(16:9)</PresentationFormat>
  <Slides>12</Slides>
  <Notes>1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Custom Design</vt:lpstr>
      <vt:lpstr>Office Theme</vt:lpstr>
      <vt:lpstr>PowerPoint Presentation</vt:lpstr>
      <vt:lpstr>PowerPoint Presentation</vt:lpstr>
      <vt:lpstr>PowerPoint Presentation</vt:lpstr>
      <vt:lpstr>Agenda</vt:lpstr>
      <vt:lpstr> </vt:lpstr>
      <vt:lpstr>What is Advocacy?</vt:lpstr>
      <vt:lpstr>Why do we advocate?</vt:lpstr>
      <vt:lpstr>What holds people back?</vt:lpstr>
      <vt:lpstr>Where do I find my member of Congress?</vt:lpstr>
      <vt:lpstr>Importance of Shared Values</vt:lpstr>
      <vt:lpstr>How to schedule a meeting?</vt:lpstr>
      <vt:lpstr>PowerPoint Presentation</vt:lpstr>
    </vt:vector>
  </TitlesOfParts>
  <Company>RESULTS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Deborah Lash</dc:creator>
  <cp:revision>1</cp:revision>
  <dcterms:created xsi:type="dcterms:W3CDTF">2019-10-01T16:09:08Z</dcterms:created>
  <dcterms:modified xsi:type="dcterms:W3CDTF">2022-06-03T16:37:33Z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0x0101002DF35217908A734AB9FEF7F72A2A509C</vt:lpwstr>
  </property>
</Properties>
</file>