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64" r:id="rId2"/>
    <p:sldMasterId id="2147483734" r:id="rId3"/>
    <p:sldMasterId id="2147483769" r:id="rId4"/>
    <p:sldMasterId id="2147483673" r:id="rId5"/>
  </p:sldMasterIdLst>
  <p:notesMasterIdLst>
    <p:notesMasterId r:id="rId18"/>
  </p:notesMasterIdLst>
  <p:sldIdLst>
    <p:sldId id="257" r:id="rId6"/>
    <p:sldId id="259" r:id="rId7"/>
    <p:sldId id="266" r:id="rId8"/>
    <p:sldId id="267" r:id="rId9"/>
    <p:sldId id="260" r:id="rId10"/>
    <p:sldId id="262" r:id="rId11"/>
    <p:sldId id="268" r:id="rId12"/>
    <p:sldId id="263" r:id="rId13"/>
    <p:sldId id="264" r:id="rId14"/>
    <p:sldId id="261" r:id="rId15"/>
    <p:sldId id="265" r:id="rId16"/>
    <p:sldId id="25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892E65-F651-58EC-E933-E0E6CDBE900F}" v="360" dt="2022-03-15T19:25:05.824"/>
    <p1510:client id="{C66195BB-C3BF-4F58-8E05-378552E5AAF8}" v="68" dt="2022-03-14T20:01:42.092"/>
    <p1510:client id="{E9EC1AFB-8D4F-A495-2750-9C477D6D8EC4}" v="2" dt="2022-03-16T16:03:27.117"/>
    <p1510:client id="{F07CC5D4-02AA-5CE6-5B1E-8061DC98370D}" v="466" dt="2022-03-15T19:54:16.9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4" d="100"/>
          <a:sy n="64" d="100"/>
        </p:scale>
        <p:origin x="56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9E56F7-B6B3-4484-9655-8630FCE05041}" type="datetimeFigureOut">
              <a:t>3/18/2022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158553-00EF-4D8F-8D0A-D384C1FFA2DB}" type="slidenum">
              <a:t>‹#›</a:t>
            </a:fld>
            <a:endParaRPr lang="en-US"/>
          </a:p>
        </p:txBody>
      </p:sp>
    </p:spTree>
    <p:extLst>
      <p:ext uri="{BB962C8B-B14F-4D97-AF65-F5344CB8AC3E}">
        <p14:creationId xmlns:p14="http://schemas.microsoft.com/office/powerpoint/2010/main" val="479574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politico.com/minutes/congress/03-1-2022/dem-retreat/"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a:t>
            </a:fld>
            <a:endParaRPr lang="en-US"/>
          </a:p>
        </p:txBody>
      </p:sp>
    </p:spTree>
    <p:extLst>
      <p:ext uri="{BB962C8B-B14F-4D97-AF65-F5344CB8AC3E}">
        <p14:creationId xmlns:p14="http://schemas.microsoft.com/office/powerpoint/2010/main" val="2925139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President Biden, on his March 1st State of the Union address, called out the need for more affordable housing and to extend the Child Tax Credit. </a:t>
            </a:r>
          </a:p>
          <a:p>
            <a:r>
              <a:rPr lang="en-US">
                <a:cs typeface="Calibri"/>
              </a:rPr>
              <a:t>Senate Dems have a retreat on March 9 to regroup to reignite Biden's domestic policy agenda. </a:t>
            </a:r>
            <a:r>
              <a:rPr lang="en-US">
                <a:hlinkClick r:id="rId3"/>
              </a:rPr>
              <a:t>https://www.politico.com/minutes/congress/03-1-2022/dem-retreat/</a:t>
            </a:r>
            <a:r>
              <a:rPr lang="en-US"/>
              <a:t> </a:t>
            </a:r>
          </a:p>
          <a:p>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9150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10ef4b6c0b6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10ef4b6c0b6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1113352" y="5171108"/>
            <a:ext cx="3422952" cy="584775"/>
          </a:xfrm>
          <a:prstGeom prst="rect">
            <a:avLst/>
          </a:prstGeom>
          <a:noFill/>
        </p:spPr>
        <p:txBody>
          <a:bodyPr wrap="square" rtlCol="0">
            <a:spAutoFit/>
          </a:bodyPr>
          <a:lstStyle/>
          <a:p>
            <a:r>
              <a:rPr lang="en-US" sz="3200" baseline="0">
                <a:solidFill>
                  <a:schemeClr val="bg1"/>
                </a:solidFill>
              </a:rPr>
              <a:t>/</a:t>
            </a:r>
            <a:r>
              <a:rPr lang="en-US" sz="3200" b="1" baseline="0">
                <a:solidFill>
                  <a:schemeClr val="bg1"/>
                </a:solidFill>
              </a:rPr>
              <a:t>RESULTSEdFund</a:t>
            </a:r>
          </a:p>
        </p:txBody>
      </p:sp>
      <p:pic>
        <p:nvPicPr>
          <p:cNvPr id="6" name="Picture 5" descr="instagram-icon.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43467" y="5852588"/>
            <a:ext cx="462037" cy="462037"/>
          </a:xfrm>
          <a:prstGeom prst="rect">
            <a:avLst/>
          </a:prstGeom>
        </p:spPr>
      </p:pic>
      <p:pic>
        <p:nvPicPr>
          <p:cNvPr id="7" name="Picture 6" descr="facebook_circle.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43467" y="5195298"/>
            <a:ext cx="462037" cy="462037"/>
          </a:xfrm>
          <a:prstGeom prst="rect">
            <a:avLst/>
          </a:prstGeom>
        </p:spPr>
      </p:pic>
      <p:pic>
        <p:nvPicPr>
          <p:cNvPr id="8" name="Picture 7" descr="twitter_circle.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43468" y="4536796"/>
            <a:ext cx="462037" cy="462037"/>
          </a:xfrm>
          <a:prstGeom prst="rect">
            <a:avLst/>
          </a:prstGeom>
        </p:spPr>
      </p:pic>
      <p:sp>
        <p:nvSpPr>
          <p:cNvPr id="9" name="Rectangle 8"/>
          <p:cNvSpPr/>
          <p:nvPr userDrawn="1"/>
        </p:nvSpPr>
        <p:spPr>
          <a:xfrm>
            <a:off x="1113347" y="4521594"/>
            <a:ext cx="3395801" cy="584775"/>
          </a:xfrm>
          <a:prstGeom prst="rect">
            <a:avLst/>
          </a:prstGeom>
        </p:spPr>
        <p:txBody>
          <a:bodyPr wrap="none">
            <a:spAutoFit/>
          </a:bodyPr>
          <a:lstStyle/>
          <a:p>
            <a:pPr algn="l"/>
            <a:r>
              <a:rPr lang="en-US" sz="3200" baseline="0">
                <a:solidFill>
                  <a:schemeClr val="bg1"/>
                </a:solidFill>
              </a:rPr>
              <a:t>@</a:t>
            </a:r>
            <a:r>
              <a:rPr lang="en-US" sz="3200" b="1" baseline="0">
                <a:solidFill>
                  <a:schemeClr val="bg1"/>
                </a:solidFill>
              </a:rPr>
              <a:t>RESULTS_Tweets</a:t>
            </a:r>
          </a:p>
        </p:txBody>
      </p:sp>
      <p:sp>
        <p:nvSpPr>
          <p:cNvPr id="10" name="Rectangle 9"/>
          <p:cNvSpPr/>
          <p:nvPr userDrawn="1"/>
        </p:nvSpPr>
        <p:spPr>
          <a:xfrm>
            <a:off x="1105505" y="5838762"/>
            <a:ext cx="2952668" cy="584775"/>
          </a:xfrm>
          <a:prstGeom prst="rect">
            <a:avLst/>
          </a:prstGeom>
        </p:spPr>
        <p:txBody>
          <a:bodyPr wrap="none">
            <a:spAutoFit/>
          </a:bodyPr>
          <a:lstStyle/>
          <a:p>
            <a:r>
              <a:rPr lang="en-US" sz="3200" baseline="0">
                <a:solidFill>
                  <a:schemeClr val="bg1"/>
                </a:solidFill>
              </a:rPr>
              <a:t>@</a:t>
            </a:r>
            <a:r>
              <a:rPr lang="en-US" sz="3200" b="1" baseline="0">
                <a:solidFill>
                  <a:schemeClr val="bg1"/>
                </a:solidFill>
              </a:rPr>
              <a:t>voices4results</a:t>
            </a:r>
            <a:endParaRPr lang="en-US" sz="3200" b="1">
              <a:solidFill>
                <a:schemeClr val="bg1"/>
              </a:solidFill>
            </a:endParaRPr>
          </a:p>
        </p:txBody>
      </p:sp>
      <p:sp>
        <p:nvSpPr>
          <p:cNvPr id="11" name="TextBox 10"/>
          <p:cNvSpPr txBox="1"/>
          <p:nvPr userDrawn="1"/>
        </p:nvSpPr>
        <p:spPr>
          <a:xfrm>
            <a:off x="7027333" y="5571419"/>
            <a:ext cx="4559907" cy="748988"/>
          </a:xfrm>
          <a:prstGeom prst="rect">
            <a:avLst/>
          </a:prstGeom>
          <a:noFill/>
        </p:spPr>
        <p:txBody>
          <a:bodyPr wrap="square" rtlCol="0">
            <a:spAutoFit/>
          </a:bodyPr>
          <a:lstStyle/>
          <a:p>
            <a:pPr algn="r"/>
            <a:r>
              <a:rPr lang="en-US" sz="4267" b="1">
                <a:solidFill>
                  <a:schemeClr val="bg1"/>
                </a:solidFill>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5087940"/>
            <a:ext cx="10363200" cy="1362075"/>
          </a:xfrm>
        </p:spPr>
        <p:txBody>
          <a:bodyPr anchor="t"/>
          <a:lstStyle>
            <a:lvl1pPr algn="l">
              <a:defRPr sz="5333" b="0" cap="all">
                <a:solidFill>
                  <a:schemeClr val="tx1"/>
                </a:solidFill>
              </a:defRPr>
            </a:lvl1pPr>
          </a:lstStyle>
          <a:p>
            <a:r>
              <a:rPr lang="en-US"/>
              <a:t>Click to edit Master title style</a:t>
            </a:r>
          </a:p>
        </p:txBody>
      </p:sp>
      <p:sp>
        <p:nvSpPr>
          <p:cNvPr id="9" name="Title 1"/>
          <p:cNvSpPr txBox="1">
            <a:spLocks/>
          </p:cNvSpPr>
          <p:nvPr userDrawn="1"/>
        </p:nvSpPr>
        <p:spPr>
          <a:xfrm>
            <a:off x="963084" y="3725865"/>
            <a:ext cx="10363200" cy="1362075"/>
          </a:xfrm>
          <a:prstGeom prst="rect">
            <a:avLst/>
          </a:prstGeom>
        </p:spPr>
        <p:txBody>
          <a:bodyPr vert="horz" lIns="121920" tIns="60960" rIns="121920" bIns="6096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sz="5333"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7EF0-EC59-4189-9572-B7B83B61D54B}" type="datetime1">
              <a:rPr lang="en-US" smtClean="0"/>
              <a:t>3/18/2022</a:t>
            </a:fld>
            <a:endParaRPr lang="en-US"/>
          </a:p>
        </p:txBody>
      </p:sp>
      <p:sp>
        <p:nvSpPr>
          <p:cNvPr id="6" name="Slide Number Placeholder 5"/>
          <p:cNvSpPr>
            <a:spLocks noGrp="1"/>
          </p:cNvSpPr>
          <p:nvPr>
            <p:ph type="sldNum" sz="quarter" idx="12"/>
          </p:nvPr>
        </p:nvSpPr>
        <p:spPr>
          <a:xfrm>
            <a:off x="0" y="0"/>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673297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C477D-58A2-4113-BF73-BC0AB14880B3}" type="datetime1">
              <a:rPr lang="en-US" smtClean="0"/>
              <a:t>3/18/2022</a:t>
            </a:fld>
            <a:endParaRPr lang="en-US"/>
          </a:p>
        </p:txBody>
      </p:sp>
      <p:sp>
        <p:nvSpPr>
          <p:cNvPr id="6" name="Slide Number Placeholder 5"/>
          <p:cNvSpPr>
            <a:spLocks noGrp="1"/>
          </p:cNvSpPr>
          <p:nvPr>
            <p:ph type="sldNum" sz="quarter" idx="12"/>
          </p:nvPr>
        </p:nvSpPr>
        <p:spPr>
          <a:xfrm>
            <a:off x="0" y="13112"/>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9FA7FB-9C61-4F84-9688-F121FD8A3F8D}" type="datetime1">
              <a:rPr lang="en-US" smtClean="0"/>
              <a:t>3/18/2022</a:t>
            </a:fld>
            <a:endParaRPr lang="en-US"/>
          </a:p>
        </p:txBody>
      </p:sp>
      <p:sp>
        <p:nvSpPr>
          <p:cNvPr id="7" name="Slide Number Placeholder 6"/>
          <p:cNvSpPr>
            <a:spLocks noGrp="1"/>
          </p:cNvSpPr>
          <p:nvPr>
            <p:ph type="sldNum" sz="quarter" idx="12"/>
          </p:nvPr>
        </p:nvSpPr>
        <p:spPr>
          <a:xfrm>
            <a:off x="0" y="2791"/>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70" indent="0">
              <a:buNone/>
              <a:defRPr sz="2667" b="1"/>
            </a:lvl2pPr>
            <a:lvl3pPr marL="1219140" indent="0">
              <a:buNone/>
              <a:defRPr sz="2400" b="1"/>
            </a:lvl3pPr>
            <a:lvl4pPr marL="1828709" indent="0">
              <a:buNone/>
              <a:defRPr sz="2133" b="1"/>
            </a:lvl4pPr>
            <a:lvl5pPr marL="2438278" indent="0">
              <a:buNone/>
              <a:defRPr sz="2133" b="1"/>
            </a:lvl5pPr>
            <a:lvl6pPr marL="3047848" indent="0">
              <a:buNone/>
              <a:defRPr sz="2133" b="1"/>
            </a:lvl6pPr>
            <a:lvl7pPr marL="3657418" indent="0">
              <a:buNone/>
              <a:defRPr sz="2133" b="1"/>
            </a:lvl7pPr>
            <a:lvl8pPr marL="4266987" indent="0">
              <a:buNone/>
              <a:defRPr sz="2133" b="1"/>
            </a:lvl8pPr>
            <a:lvl9pPr marL="4876557"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3"/>
          </a:xfrm>
        </p:spPr>
        <p:txBody>
          <a:bodyPr anchor="b"/>
          <a:lstStyle>
            <a:lvl1pPr marL="0" indent="0">
              <a:buNone/>
              <a:defRPr sz="3200" b="1"/>
            </a:lvl1pPr>
            <a:lvl2pPr marL="609570" indent="0">
              <a:buNone/>
              <a:defRPr sz="2667" b="1"/>
            </a:lvl2pPr>
            <a:lvl3pPr marL="1219140" indent="0">
              <a:buNone/>
              <a:defRPr sz="2400" b="1"/>
            </a:lvl3pPr>
            <a:lvl4pPr marL="1828709" indent="0">
              <a:buNone/>
              <a:defRPr sz="2133" b="1"/>
            </a:lvl4pPr>
            <a:lvl5pPr marL="2438278" indent="0">
              <a:buNone/>
              <a:defRPr sz="2133" b="1"/>
            </a:lvl5pPr>
            <a:lvl6pPr marL="3047848" indent="0">
              <a:buNone/>
              <a:defRPr sz="2133" b="1"/>
            </a:lvl6pPr>
            <a:lvl7pPr marL="3657418" indent="0">
              <a:buNone/>
              <a:defRPr sz="2133" b="1"/>
            </a:lvl7pPr>
            <a:lvl8pPr marL="4266987" indent="0">
              <a:buNone/>
              <a:defRPr sz="2133" b="1"/>
            </a:lvl8pPr>
            <a:lvl9pPr marL="4876557"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231665-E90A-4238-B130-A43D92022056}" type="datetime1">
              <a:rPr lang="en-US" smtClean="0"/>
              <a:t>3/18/2022</a:t>
            </a:fld>
            <a:endParaRPr lang="en-US"/>
          </a:p>
        </p:txBody>
      </p:sp>
      <p:sp>
        <p:nvSpPr>
          <p:cNvPr id="9" name="Slide Number Placeholder 8"/>
          <p:cNvSpPr>
            <a:spLocks noGrp="1"/>
          </p:cNvSpPr>
          <p:nvPr>
            <p:ph type="sldNum" sz="quarter" idx="12"/>
          </p:nvPr>
        </p:nvSpPr>
        <p:spPr>
          <a:xfrm>
            <a:off x="0" y="2791"/>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8AE079-6187-4F33-8EBD-9EFC16937369}" type="datetime1">
              <a:rPr lang="en-US" smtClean="0"/>
              <a:t>3/18/2022</a:t>
            </a:fld>
            <a:endParaRPr lang="en-US"/>
          </a:p>
        </p:txBody>
      </p:sp>
      <p:sp>
        <p:nvSpPr>
          <p:cNvPr id="5" name="Slide Number Placeholder 4"/>
          <p:cNvSpPr>
            <a:spLocks noGrp="1"/>
          </p:cNvSpPr>
          <p:nvPr>
            <p:ph type="sldNum" sz="quarter" idx="12"/>
          </p:nvPr>
        </p:nvSpPr>
        <p:spPr>
          <a:xfrm>
            <a:off x="0" y="2791"/>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96D3E-6D9D-45CD-9472-BDD6FA740015}" type="datetime1">
              <a:rPr lang="en-US" smtClean="0"/>
              <a:t>3/18/2022</a:t>
            </a:fld>
            <a:endParaRPr lang="en-US"/>
          </a:p>
        </p:txBody>
      </p:sp>
      <p:sp>
        <p:nvSpPr>
          <p:cNvPr id="4" name="Slide Number Placeholder 3"/>
          <p:cNvSpPr>
            <a:spLocks noGrp="1"/>
          </p:cNvSpPr>
          <p:nvPr>
            <p:ph type="sldNum" sz="quarter" idx="12"/>
          </p:nvPr>
        </p:nvSpPr>
        <p:spPr>
          <a:xfrm>
            <a:off x="0" y="2791"/>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3"/>
            <a:ext cx="56472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867"/>
            </a:lvl1pPr>
            <a:lvl2pPr marL="609570" indent="0">
              <a:buNone/>
              <a:defRPr sz="1600"/>
            </a:lvl2pPr>
            <a:lvl3pPr marL="1219140" indent="0">
              <a:buNone/>
              <a:defRPr sz="1333"/>
            </a:lvl3pPr>
            <a:lvl4pPr marL="1828709" indent="0">
              <a:buNone/>
              <a:defRPr sz="1200"/>
            </a:lvl4pPr>
            <a:lvl5pPr marL="2438278" indent="0">
              <a:buNone/>
              <a:defRPr sz="1200"/>
            </a:lvl5pPr>
            <a:lvl6pPr marL="3047848" indent="0">
              <a:buNone/>
              <a:defRPr sz="1200"/>
            </a:lvl6pPr>
            <a:lvl7pPr marL="3657418" indent="0">
              <a:buNone/>
              <a:defRPr sz="1200"/>
            </a:lvl7pPr>
            <a:lvl8pPr marL="4266987" indent="0">
              <a:buNone/>
              <a:defRPr sz="1200"/>
            </a:lvl8pPr>
            <a:lvl9pPr marL="487655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E43D8E9-EA14-4CC3-9901-F44DA42BF986}" type="datetime1">
              <a:rPr lang="en-US" smtClean="0"/>
              <a:t>3/18/2022</a:t>
            </a:fld>
            <a:endParaRPr lang="en-US"/>
          </a:p>
        </p:txBody>
      </p:sp>
      <p:sp>
        <p:nvSpPr>
          <p:cNvPr id="7" name="Slide Number Placeholder 6"/>
          <p:cNvSpPr>
            <a:spLocks noGrp="1"/>
          </p:cNvSpPr>
          <p:nvPr>
            <p:ph type="sldNum" sz="quarter" idx="12"/>
          </p:nvPr>
        </p:nvSpPr>
        <p:spPr>
          <a:xfrm>
            <a:off x="0" y="2791"/>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70" indent="0">
              <a:buNone/>
              <a:defRPr sz="3733"/>
            </a:lvl2pPr>
            <a:lvl3pPr marL="1219140" indent="0">
              <a:buNone/>
              <a:defRPr sz="3200"/>
            </a:lvl3pPr>
            <a:lvl4pPr marL="1828709" indent="0">
              <a:buNone/>
              <a:defRPr sz="2667"/>
            </a:lvl4pPr>
            <a:lvl5pPr marL="2438278" indent="0">
              <a:buNone/>
              <a:defRPr sz="2667"/>
            </a:lvl5pPr>
            <a:lvl6pPr marL="3047848" indent="0">
              <a:buNone/>
              <a:defRPr sz="2667"/>
            </a:lvl6pPr>
            <a:lvl7pPr marL="3657418" indent="0">
              <a:buNone/>
              <a:defRPr sz="2667"/>
            </a:lvl7pPr>
            <a:lvl8pPr marL="4266987" indent="0">
              <a:buNone/>
              <a:defRPr sz="2667"/>
            </a:lvl8pPr>
            <a:lvl9pPr marL="4876557" indent="0">
              <a:buNone/>
              <a:defRPr sz="2667"/>
            </a:lvl9pPr>
          </a:lstStyle>
          <a:p>
            <a:endParaRPr lang="en-US"/>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7"/>
            </a:lvl1pPr>
            <a:lvl2pPr marL="609570" indent="0">
              <a:buNone/>
              <a:defRPr sz="1600"/>
            </a:lvl2pPr>
            <a:lvl3pPr marL="1219140" indent="0">
              <a:buNone/>
              <a:defRPr sz="1333"/>
            </a:lvl3pPr>
            <a:lvl4pPr marL="1828709" indent="0">
              <a:buNone/>
              <a:defRPr sz="1200"/>
            </a:lvl4pPr>
            <a:lvl5pPr marL="2438278" indent="0">
              <a:buNone/>
              <a:defRPr sz="1200"/>
            </a:lvl5pPr>
            <a:lvl6pPr marL="3047848" indent="0">
              <a:buNone/>
              <a:defRPr sz="1200"/>
            </a:lvl6pPr>
            <a:lvl7pPr marL="3657418" indent="0">
              <a:buNone/>
              <a:defRPr sz="1200"/>
            </a:lvl7pPr>
            <a:lvl8pPr marL="4266987" indent="0">
              <a:buNone/>
              <a:defRPr sz="1200"/>
            </a:lvl8pPr>
            <a:lvl9pPr marL="487655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CBB8DB4-AEDE-4CB9-84D3-CC43A1B2927D}" type="datetime1">
              <a:rPr lang="en-US" smtClean="0"/>
              <a:t>3/18/2022</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B6D41B-F5D9-44D5-9B27-26CBAACACAE0}" type="datetime1">
              <a:rPr lang="en-US" smtClean="0"/>
              <a:t>3/18/2022</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2" y="274640"/>
            <a:ext cx="1550609"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77FC47-9AEE-4F6E-B06C-E4CFEAF93761}" type="datetime1">
              <a:rPr lang="en-US" smtClean="0"/>
              <a:t>3/18/2022</a:t>
            </a:fld>
            <a:endParaRPr lang="en-US"/>
          </a:p>
        </p:txBody>
      </p:sp>
      <p:sp>
        <p:nvSpPr>
          <p:cNvPr id="5" name="Footer Placeholder 4"/>
          <p:cNvSpPr>
            <a:spLocks noGrp="1"/>
          </p:cNvSpPr>
          <p:nvPr>
            <p:ph type="ftr" sz="quarter" idx="11"/>
          </p:nvPr>
        </p:nvSpPr>
        <p:spPr>
          <a:xfrm>
            <a:off x="4165600" y="6356352"/>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5087939"/>
            <a:ext cx="10363200" cy="1362075"/>
          </a:xfrm>
        </p:spPr>
        <p:txBody>
          <a:bodyPr anchor="t"/>
          <a:lstStyle>
            <a:lvl1pPr algn="l">
              <a:defRPr sz="5333" b="0" cap="all">
                <a:solidFill>
                  <a:schemeClr val="tx1"/>
                </a:solidFill>
              </a:defRPr>
            </a:lvl1pPr>
          </a:lstStyle>
          <a:p>
            <a:r>
              <a:rPr lang="en-US"/>
              <a:t>Click to edit Master title style</a:t>
            </a:r>
          </a:p>
        </p:txBody>
      </p:sp>
      <p:sp>
        <p:nvSpPr>
          <p:cNvPr id="9" name="Title 1"/>
          <p:cNvSpPr txBox="1">
            <a:spLocks/>
          </p:cNvSpPr>
          <p:nvPr userDrawn="1"/>
        </p:nvSpPr>
        <p:spPr>
          <a:xfrm>
            <a:off x="963084" y="3725864"/>
            <a:ext cx="10363200" cy="1362075"/>
          </a:xfrm>
          <a:prstGeom prst="rect">
            <a:avLst/>
          </a:prstGeom>
        </p:spPr>
        <p:txBody>
          <a:bodyPr vert="horz" lIns="121920" tIns="60960" rIns="121920" bIns="6096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sz="5333"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7EF0-EC59-4189-9572-B7B83B61D54B}" type="datetime1">
              <a:rPr lang="en-US" smtClean="0"/>
              <a:t>3/18/2022</a:t>
            </a:fld>
            <a:endParaRPr lang="en-US"/>
          </a:p>
        </p:txBody>
      </p:sp>
      <p:sp>
        <p:nvSpPr>
          <p:cNvPr id="6" name="Slide Number Placeholder 5"/>
          <p:cNvSpPr>
            <a:spLocks noGrp="1"/>
          </p:cNvSpPr>
          <p:nvPr>
            <p:ph type="sldNum" sz="quarter" idx="12"/>
          </p:nvPr>
        </p:nvSpPr>
        <p:spPr>
          <a:xfrm>
            <a:off x="0" y="0"/>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C477D-58A2-4113-BF73-BC0AB14880B3}" type="datetime1">
              <a:rPr lang="en-US" smtClean="0"/>
              <a:t>3/18/2022</a:t>
            </a:fld>
            <a:endParaRPr lang="en-US"/>
          </a:p>
        </p:txBody>
      </p:sp>
      <p:sp>
        <p:nvSpPr>
          <p:cNvPr id="6" name="Slide Number Placeholder 5"/>
          <p:cNvSpPr>
            <a:spLocks noGrp="1"/>
          </p:cNvSpPr>
          <p:nvPr>
            <p:ph type="sldNum" sz="quarter" idx="12"/>
          </p:nvPr>
        </p:nvSpPr>
        <p:spPr>
          <a:xfrm>
            <a:off x="0" y="13112"/>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9FA7FB-9C61-4F84-9688-F121FD8A3F8D}" type="datetime1">
              <a:rPr lang="en-US" smtClean="0"/>
              <a:t>3/18/2022</a:t>
            </a:fld>
            <a:endParaRPr lang="en-US"/>
          </a:p>
        </p:txBody>
      </p:sp>
      <p:sp>
        <p:nvSpPr>
          <p:cNvPr id="7" name="Slide Number Placeholder 6"/>
          <p:cNvSpPr>
            <a:spLocks noGrp="1"/>
          </p:cNvSpPr>
          <p:nvPr>
            <p:ph type="sldNum" sz="quarter" idx="12"/>
          </p:nvPr>
        </p:nvSpPr>
        <p:spPr>
          <a:xfrm>
            <a:off x="0" y="2790"/>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231665-E90A-4238-B130-A43D92022056}" type="datetime1">
              <a:rPr lang="en-US" smtClean="0"/>
              <a:t>3/18/2022</a:t>
            </a:fld>
            <a:endParaRPr lang="en-US"/>
          </a:p>
        </p:txBody>
      </p:sp>
      <p:sp>
        <p:nvSpPr>
          <p:cNvPr id="9" name="Slide Number Placeholder 8"/>
          <p:cNvSpPr>
            <a:spLocks noGrp="1"/>
          </p:cNvSpPr>
          <p:nvPr>
            <p:ph type="sldNum" sz="quarter" idx="12"/>
          </p:nvPr>
        </p:nvSpPr>
        <p:spPr>
          <a:xfrm>
            <a:off x="0" y="2790"/>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8AE079-6187-4F33-8EBD-9EFC16937369}" type="datetime1">
              <a:rPr lang="en-US" smtClean="0"/>
              <a:t>3/18/2022</a:t>
            </a:fld>
            <a:endParaRPr lang="en-US"/>
          </a:p>
        </p:txBody>
      </p:sp>
      <p:sp>
        <p:nvSpPr>
          <p:cNvPr id="5" name="Slide Number Placeholder 4"/>
          <p:cNvSpPr>
            <a:spLocks noGrp="1"/>
          </p:cNvSpPr>
          <p:nvPr>
            <p:ph type="sldNum" sz="quarter" idx="12"/>
          </p:nvPr>
        </p:nvSpPr>
        <p:spPr>
          <a:xfrm>
            <a:off x="0" y="2790"/>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96D3E-6D9D-45CD-9472-BDD6FA740015}" type="datetime1">
              <a:rPr lang="en-US" smtClean="0"/>
              <a:t>3/18/2022</a:t>
            </a:fld>
            <a:endParaRPr lang="en-US"/>
          </a:p>
        </p:txBody>
      </p:sp>
      <p:sp>
        <p:nvSpPr>
          <p:cNvPr id="4" name="Slide Number Placeholder 3"/>
          <p:cNvSpPr>
            <a:spLocks noGrp="1"/>
          </p:cNvSpPr>
          <p:nvPr>
            <p:ph type="sldNum" sz="quarter" idx="12"/>
          </p:nvPr>
        </p:nvSpPr>
        <p:spPr>
          <a:xfrm>
            <a:off x="0" y="2790"/>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56472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E43D8E9-EA14-4CC3-9901-F44DA42BF986}" type="datetime1">
              <a:rPr lang="en-US" smtClean="0"/>
              <a:t>3/18/2022</a:t>
            </a:fld>
            <a:endParaRPr lang="en-US"/>
          </a:p>
        </p:txBody>
      </p:sp>
      <p:sp>
        <p:nvSpPr>
          <p:cNvPr id="7" name="Slide Number Placeholder 6"/>
          <p:cNvSpPr>
            <a:spLocks noGrp="1"/>
          </p:cNvSpPr>
          <p:nvPr>
            <p:ph type="sldNum" sz="quarter" idx="12"/>
          </p:nvPr>
        </p:nvSpPr>
        <p:spPr>
          <a:xfrm>
            <a:off x="0" y="2790"/>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CBB8DB4-AEDE-4CB9-84D3-CC43A1B2927D}" type="datetime1">
              <a:rPr lang="en-US" smtClean="0"/>
              <a:t>3/18/2022</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B6D41B-F5D9-44D5-9B27-26CBAACACAE0}" type="datetime1">
              <a:rPr lang="en-US" smtClean="0"/>
              <a:t>3/18/2022</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274639"/>
            <a:ext cx="1550609"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77FC47-9AEE-4F6E-B06C-E4CFEAF93761}" type="datetime1">
              <a:rPr lang="en-US" smtClean="0"/>
              <a:t>3/18/2022</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14222"/>
            </a:lvl1pPr>
          </a:lstStyle>
          <a:p>
            <a:r>
              <a:rPr lang="en-US"/>
              <a:t>Click to edit Master title style</a:t>
            </a:r>
          </a:p>
        </p:txBody>
      </p:sp>
      <p:sp>
        <p:nvSpPr>
          <p:cNvPr id="3" name="Subtitle 2"/>
          <p:cNvSpPr>
            <a:spLocks noGrp="1"/>
          </p:cNvSpPr>
          <p:nvPr>
            <p:ph type="subTitle" idx="1"/>
          </p:nvPr>
        </p:nvSpPr>
        <p:spPr>
          <a:xfrm>
            <a:off x="1524000" y="3602037"/>
            <a:ext cx="9144000" cy="1655763"/>
          </a:xfrm>
        </p:spPr>
        <p:txBody>
          <a:bodyPr/>
          <a:lstStyle>
            <a:lvl1pPr marL="0" indent="0" algn="ctr">
              <a:buNone/>
              <a:defRPr sz="5689"/>
            </a:lvl1pPr>
            <a:lvl2pPr marL="1083720" indent="0" algn="ctr">
              <a:buNone/>
              <a:defRPr sz="4741"/>
            </a:lvl2pPr>
            <a:lvl3pPr marL="2167439" indent="0" algn="ctr">
              <a:buNone/>
              <a:defRPr sz="4267"/>
            </a:lvl3pPr>
            <a:lvl4pPr marL="3251159" indent="0" algn="ctr">
              <a:buNone/>
              <a:defRPr sz="3792"/>
            </a:lvl4pPr>
            <a:lvl5pPr marL="4334880" indent="0" algn="ctr">
              <a:buNone/>
              <a:defRPr sz="3792"/>
            </a:lvl5pPr>
            <a:lvl6pPr marL="5418599" indent="0" algn="ctr">
              <a:buNone/>
              <a:defRPr sz="3792"/>
            </a:lvl6pPr>
            <a:lvl7pPr marL="6502319" indent="0" algn="ctr">
              <a:buNone/>
              <a:defRPr sz="3792"/>
            </a:lvl7pPr>
            <a:lvl8pPr marL="7586038" indent="0" algn="ctr">
              <a:buNone/>
              <a:defRPr sz="3792"/>
            </a:lvl8pPr>
            <a:lvl9pPr marL="8669758" indent="0" algn="ctr">
              <a:buNone/>
              <a:defRPr sz="3792"/>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39960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332835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14222"/>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5689">
                <a:solidFill>
                  <a:schemeClr val="tx1">
                    <a:tint val="75000"/>
                  </a:schemeClr>
                </a:solidFill>
              </a:defRPr>
            </a:lvl1pPr>
            <a:lvl2pPr marL="1083720" indent="0">
              <a:buNone/>
              <a:defRPr sz="4741">
                <a:solidFill>
                  <a:schemeClr val="tx1">
                    <a:tint val="75000"/>
                  </a:schemeClr>
                </a:solidFill>
              </a:defRPr>
            </a:lvl2pPr>
            <a:lvl3pPr marL="2167439" indent="0">
              <a:buNone/>
              <a:defRPr sz="4267">
                <a:solidFill>
                  <a:schemeClr val="tx1">
                    <a:tint val="75000"/>
                  </a:schemeClr>
                </a:solidFill>
              </a:defRPr>
            </a:lvl3pPr>
            <a:lvl4pPr marL="3251159" indent="0">
              <a:buNone/>
              <a:defRPr sz="3792">
                <a:solidFill>
                  <a:schemeClr val="tx1">
                    <a:tint val="75000"/>
                  </a:schemeClr>
                </a:solidFill>
              </a:defRPr>
            </a:lvl4pPr>
            <a:lvl5pPr marL="4334880" indent="0">
              <a:buNone/>
              <a:defRPr sz="3792">
                <a:solidFill>
                  <a:schemeClr val="tx1">
                    <a:tint val="75000"/>
                  </a:schemeClr>
                </a:solidFill>
              </a:defRPr>
            </a:lvl5pPr>
            <a:lvl6pPr marL="5418599" indent="0">
              <a:buNone/>
              <a:defRPr sz="3792">
                <a:solidFill>
                  <a:schemeClr val="tx1">
                    <a:tint val="75000"/>
                  </a:schemeClr>
                </a:solidFill>
              </a:defRPr>
            </a:lvl6pPr>
            <a:lvl7pPr marL="6502319" indent="0">
              <a:buNone/>
              <a:defRPr sz="3792">
                <a:solidFill>
                  <a:schemeClr val="tx1">
                    <a:tint val="75000"/>
                  </a:schemeClr>
                </a:solidFill>
              </a:defRPr>
            </a:lvl7pPr>
            <a:lvl8pPr marL="7586038" indent="0">
              <a:buNone/>
              <a:defRPr sz="3792">
                <a:solidFill>
                  <a:schemeClr val="tx1">
                    <a:tint val="75000"/>
                  </a:schemeClr>
                </a:solidFill>
              </a:defRPr>
            </a:lvl8pPr>
            <a:lvl9pPr marL="8669758" indent="0">
              <a:buNone/>
              <a:defRPr sz="379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9193681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2924332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5689" b="1"/>
            </a:lvl1pPr>
            <a:lvl2pPr marL="1083720" indent="0">
              <a:buNone/>
              <a:defRPr sz="4741" b="1"/>
            </a:lvl2pPr>
            <a:lvl3pPr marL="2167439" indent="0">
              <a:buNone/>
              <a:defRPr sz="4267" b="1"/>
            </a:lvl3pPr>
            <a:lvl4pPr marL="3251159" indent="0">
              <a:buNone/>
              <a:defRPr sz="3792" b="1"/>
            </a:lvl4pPr>
            <a:lvl5pPr marL="4334880" indent="0">
              <a:buNone/>
              <a:defRPr sz="3792" b="1"/>
            </a:lvl5pPr>
            <a:lvl6pPr marL="5418599" indent="0">
              <a:buNone/>
              <a:defRPr sz="3792" b="1"/>
            </a:lvl6pPr>
            <a:lvl7pPr marL="6502319" indent="0">
              <a:buNone/>
              <a:defRPr sz="3792" b="1"/>
            </a:lvl7pPr>
            <a:lvl8pPr marL="7586038" indent="0">
              <a:buNone/>
              <a:defRPr sz="3792" b="1"/>
            </a:lvl8pPr>
            <a:lvl9pPr marL="8669758" indent="0">
              <a:buNone/>
              <a:defRPr sz="3792"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5689" b="1"/>
            </a:lvl1pPr>
            <a:lvl2pPr marL="1083720" indent="0">
              <a:buNone/>
              <a:defRPr sz="4741" b="1"/>
            </a:lvl2pPr>
            <a:lvl3pPr marL="2167439" indent="0">
              <a:buNone/>
              <a:defRPr sz="4267" b="1"/>
            </a:lvl3pPr>
            <a:lvl4pPr marL="3251159" indent="0">
              <a:buNone/>
              <a:defRPr sz="3792" b="1"/>
            </a:lvl4pPr>
            <a:lvl5pPr marL="4334880" indent="0">
              <a:buNone/>
              <a:defRPr sz="3792" b="1"/>
            </a:lvl5pPr>
            <a:lvl6pPr marL="5418599" indent="0">
              <a:buNone/>
              <a:defRPr sz="3792" b="1"/>
            </a:lvl6pPr>
            <a:lvl7pPr marL="6502319" indent="0">
              <a:buNone/>
              <a:defRPr sz="3792" b="1"/>
            </a:lvl7pPr>
            <a:lvl8pPr marL="7586038" indent="0">
              <a:buNone/>
              <a:defRPr sz="3792" b="1"/>
            </a:lvl8pPr>
            <a:lvl9pPr marL="8669758" indent="0">
              <a:buNone/>
              <a:defRPr sz="3792"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6547886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8562841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8908994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7585"/>
            </a:lvl1pPr>
          </a:lstStyle>
          <a:p>
            <a:r>
              <a:rPr lang="en-US"/>
              <a:t>Click to edit Master title style</a:t>
            </a:r>
          </a:p>
        </p:txBody>
      </p:sp>
      <p:sp>
        <p:nvSpPr>
          <p:cNvPr id="3" name="Content Placeholder 2"/>
          <p:cNvSpPr>
            <a:spLocks noGrp="1"/>
          </p:cNvSpPr>
          <p:nvPr>
            <p:ph idx="1"/>
          </p:nvPr>
        </p:nvSpPr>
        <p:spPr>
          <a:xfrm>
            <a:off x="5183188" y="987426"/>
            <a:ext cx="6172200" cy="4873625"/>
          </a:xfrm>
        </p:spPr>
        <p:txBody>
          <a:bodyPr/>
          <a:lstStyle>
            <a:lvl1pPr>
              <a:defRPr sz="7585"/>
            </a:lvl1pPr>
            <a:lvl2pPr>
              <a:defRPr sz="6637"/>
            </a:lvl2pPr>
            <a:lvl3pPr>
              <a:defRPr sz="5689"/>
            </a:lvl3pPr>
            <a:lvl4pPr>
              <a:defRPr sz="4741"/>
            </a:lvl4pPr>
            <a:lvl5pPr>
              <a:defRPr sz="4741"/>
            </a:lvl5pPr>
            <a:lvl6pPr>
              <a:defRPr sz="4741"/>
            </a:lvl6pPr>
            <a:lvl7pPr>
              <a:defRPr sz="4741"/>
            </a:lvl7pPr>
            <a:lvl8pPr>
              <a:defRPr sz="4741"/>
            </a:lvl8pPr>
            <a:lvl9pPr>
              <a:defRPr sz="474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1"/>
            <a:ext cx="3932237" cy="3811588"/>
          </a:xfrm>
        </p:spPr>
        <p:txBody>
          <a:bodyPr/>
          <a:lstStyle>
            <a:lvl1pPr marL="0" indent="0">
              <a:buNone/>
              <a:defRPr sz="3792"/>
            </a:lvl1pPr>
            <a:lvl2pPr marL="1083720" indent="0">
              <a:buNone/>
              <a:defRPr sz="3319"/>
            </a:lvl2pPr>
            <a:lvl3pPr marL="2167439" indent="0">
              <a:buNone/>
              <a:defRPr sz="2844"/>
            </a:lvl3pPr>
            <a:lvl4pPr marL="3251159" indent="0">
              <a:buNone/>
              <a:defRPr sz="2371"/>
            </a:lvl4pPr>
            <a:lvl5pPr marL="4334880" indent="0">
              <a:buNone/>
              <a:defRPr sz="2371"/>
            </a:lvl5pPr>
            <a:lvl6pPr marL="5418599" indent="0">
              <a:buNone/>
              <a:defRPr sz="2371"/>
            </a:lvl6pPr>
            <a:lvl7pPr marL="6502319" indent="0">
              <a:buNone/>
              <a:defRPr sz="2371"/>
            </a:lvl7pPr>
            <a:lvl8pPr marL="7586038" indent="0">
              <a:buNone/>
              <a:defRPr sz="2371"/>
            </a:lvl8pPr>
            <a:lvl9pPr marL="8669758" indent="0">
              <a:buNone/>
              <a:defRPr sz="2371"/>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471956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7585"/>
            </a:lvl1pPr>
          </a:lstStyle>
          <a:p>
            <a:r>
              <a:rPr lang="en-US"/>
              <a:t>Click to edit Master title style</a:t>
            </a:r>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7585"/>
            </a:lvl1pPr>
            <a:lvl2pPr marL="1083720" indent="0">
              <a:buNone/>
              <a:defRPr sz="6637"/>
            </a:lvl2pPr>
            <a:lvl3pPr marL="2167439" indent="0">
              <a:buNone/>
              <a:defRPr sz="5689"/>
            </a:lvl3pPr>
            <a:lvl4pPr marL="3251159" indent="0">
              <a:buNone/>
              <a:defRPr sz="4741"/>
            </a:lvl4pPr>
            <a:lvl5pPr marL="4334880" indent="0">
              <a:buNone/>
              <a:defRPr sz="4741"/>
            </a:lvl5pPr>
            <a:lvl6pPr marL="5418599" indent="0">
              <a:buNone/>
              <a:defRPr sz="4741"/>
            </a:lvl6pPr>
            <a:lvl7pPr marL="6502319" indent="0">
              <a:buNone/>
              <a:defRPr sz="4741"/>
            </a:lvl7pPr>
            <a:lvl8pPr marL="7586038" indent="0">
              <a:buNone/>
              <a:defRPr sz="4741"/>
            </a:lvl8pPr>
            <a:lvl9pPr marL="8669758" indent="0">
              <a:buNone/>
              <a:defRPr sz="4741"/>
            </a:lvl9pPr>
          </a:lstStyle>
          <a:p>
            <a:endParaRPr lang="en-US"/>
          </a:p>
        </p:txBody>
      </p:sp>
      <p:sp>
        <p:nvSpPr>
          <p:cNvPr id="4" name="Text Placeholder 3"/>
          <p:cNvSpPr>
            <a:spLocks noGrp="1"/>
          </p:cNvSpPr>
          <p:nvPr>
            <p:ph type="body" sz="half" idx="2"/>
          </p:nvPr>
        </p:nvSpPr>
        <p:spPr>
          <a:xfrm>
            <a:off x="839788" y="2057401"/>
            <a:ext cx="3932237" cy="3811588"/>
          </a:xfrm>
        </p:spPr>
        <p:txBody>
          <a:bodyPr/>
          <a:lstStyle>
            <a:lvl1pPr marL="0" indent="0">
              <a:buNone/>
              <a:defRPr sz="3792"/>
            </a:lvl1pPr>
            <a:lvl2pPr marL="1083720" indent="0">
              <a:buNone/>
              <a:defRPr sz="3319"/>
            </a:lvl2pPr>
            <a:lvl3pPr marL="2167439" indent="0">
              <a:buNone/>
              <a:defRPr sz="2844"/>
            </a:lvl3pPr>
            <a:lvl4pPr marL="3251159" indent="0">
              <a:buNone/>
              <a:defRPr sz="2371"/>
            </a:lvl4pPr>
            <a:lvl5pPr marL="4334880" indent="0">
              <a:buNone/>
              <a:defRPr sz="2371"/>
            </a:lvl5pPr>
            <a:lvl6pPr marL="5418599" indent="0">
              <a:buNone/>
              <a:defRPr sz="2371"/>
            </a:lvl6pPr>
            <a:lvl7pPr marL="6502319" indent="0">
              <a:buNone/>
              <a:defRPr sz="2371"/>
            </a:lvl7pPr>
            <a:lvl8pPr marL="7586038" indent="0">
              <a:buNone/>
              <a:defRPr sz="2371"/>
            </a:lvl8pPr>
            <a:lvl9pPr marL="8669758" indent="0">
              <a:buNone/>
              <a:defRPr sz="2371"/>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5512254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1590675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6"/>
            <a:ext cx="2628900" cy="58118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6"/>
            <a:ext cx="7734300"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5023659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extLst>
      <p:ext uri="{BB962C8B-B14F-4D97-AF65-F5344CB8AC3E}">
        <p14:creationId xmlns:p14="http://schemas.microsoft.com/office/powerpoint/2010/main" val="1757006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6.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4.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image" Target="../media/image6.png"/><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5.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3/18/2022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43072"/>
            <a:ext cx="10972800" cy="114300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136572" y="991812"/>
            <a:ext cx="3918857" cy="3123469"/>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765" r:id="rId1"/>
    <p:sldLayoutId id="2147483763" r:id="rId2"/>
  </p:sldLayoutIdLst>
  <p:txStyles>
    <p:titleStyle>
      <a:lvl1pPr algn="ctr" defTabSz="609585" rtl="0" eaLnBrk="1" latinLnBrk="0" hangingPunct="1">
        <a:spcBef>
          <a:spcPct val="0"/>
        </a:spcBef>
        <a:buNone/>
        <a:defRPr sz="5867" b="1" kern="1200">
          <a:solidFill>
            <a:schemeClr val="bg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10478255" y="191265"/>
            <a:ext cx="1631504" cy="1309751"/>
          </a:xfrm>
          <a:prstGeom prst="rect">
            <a:avLst/>
          </a:prstGeom>
        </p:spPr>
      </p:pic>
      <p:sp>
        <p:nvSpPr>
          <p:cNvPr id="2" name="Title Placeholder 1"/>
          <p:cNvSpPr>
            <a:spLocks noGrp="1"/>
          </p:cNvSpPr>
          <p:nvPr>
            <p:ph type="title"/>
          </p:nvPr>
        </p:nvSpPr>
        <p:spPr>
          <a:xfrm>
            <a:off x="609602" y="274639"/>
            <a:ext cx="9868655"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A993FC7D-EDB8-42B6-B18C-A191D57ABB0D}" type="datetime1">
              <a:rPr lang="en-US" smtClean="0"/>
              <a:t>3/18/2022</a:t>
            </a:fld>
            <a:endParaRPr lang="en-US"/>
          </a:p>
        </p:txBody>
      </p:sp>
      <p:sp>
        <p:nvSpPr>
          <p:cNvPr id="6" name="Slide Number Placeholder 5"/>
          <p:cNvSpPr>
            <a:spLocks noGrp="1"/>
          </p:cNvSpPr>
          <p:nvPr>
            <p:ph type="sldNum" sz="quarter" idx="4"/>
          </p:nvPr>
        </p:nvSpPr>
        <p:spPr>
          <a:xfrm>
            <a:off x="0" y="2791"/>
            <a:ext cx="609600" cy="365125"/>
          </a:xfrm>
          <a:prstGeom prst="rect">
            <a:avLst/>
          </a:prstGeom>
        </p:spPr>
        <p:txBody>
          <a:bodyPr vert="horz" lIns="91440" tIns="45720" rIns="91440" bIns="45720" rtlCol="0" anchor="ctr"/>
          <a:lstStyle>
            <a:lvl1pPr algn="ctr">
              <a:defRPr sz="1600"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307E6868-079E-1649-B8D1-459B42CE4DE3}" type="slidenum">
              <a:rPr lang="en-US" smtClean="0"/>
              <a:pPr/>
              <a:t>‹#›</a:t>
            </a:fld>
            <a:endParaRPr lang="en-US"/>
          </a:p>
        </p:txBody>
      </p:sp>
      <p:pic>
        <p:nvPicPr>
          <p:cNvPr id="8" name="Picture 7" descr="RESULTS_logo_EN_CMYK_BIG (flat)2_RESULTS_logo_EN_CMYK_BIG.png">
            <a:extLst>
              <a:ext uri="{FF2B5EF4-FFF2-40B4-BE49-F238E27FC236}">
                <a16:creationId xmlns:a16="http://schemas.microsoft.com/office/drawing/2014/main" id="{B48464E1-4786-0E4F-BF6E-90547C976D8B}"/>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478255" y="185354"/>
            <a:ext cx="1631504" cy="1309751"/>
          </a:xfrm>
          <a:prstGeom prst="rect">
            <a:avLst/>
          </a:prstGeom>
        </p:spPr>
      </p:pic>
    </p:spTree>
    <p:extLst>
      <p:ext uri="{BB962C8B-B14F-4D97-AF65-F5344CB8AC3E}">
        <p14:creationId xmlns:p14="http://schemas.microsoft.com/office/powerpoint/2010/main" val="3035491392"/>
      </p:ext>
    </p:extLst>
  </p:cSld>
  <p:clrMap bg1="lt1" tx1="dk1" bg2="lt2" tx2="dk2" accent1="accent1" accent2="accent2" accent3="accent3" accent4="accent4" accent5="accent5" accent6="accent6" hlink="hlink" folHlink="folHlink"/>
  <p:sldLayoutIdLst>
    <p:sldLayoutId id="2147483651" r:id="rId1"/>
    <p:sldLayoutId id="2147483736" r:id="rId2"/>
    <p:sldLayoutId id="2147483768" r:id="rId3"/>
    <p:sldLayoutId id="2147483716" r:id="rId4"/>
    <p:sldLayoutId id="2147483653" r:id="rId5"/>
    <p:sldLayoutId id="2147483654" r:id="rId6"/>
    <p:sldLayoutId id="2147483655" r:id="rId7"/>
    <p:sldLayoutId id="2147483772" r:id="rId8"/>
    <p:sldLayoutId id="2147483656" r:id="rId9"/>
    <p:sldLayoutId id="2147483657" r:id="rId10"/>
    <p:sldLayoutId id="2147483658" r:id="rId11"/>
    <p:sldLayoutId id="2147483659" r:id="rId12"/>
  </p:sldLayoutIdLst>
  <p:hf hdr="0" ftr="0" dt="0"/>
  <p:txStyles>
    <p:titleStyle>
      <a:lvl1pPr algn="ctr" defTabSz="812760" rtl="0" eaLnBrk="1" latinLnBrk="0" hangingPunct="1">
        <a:spcBef>
          <a:spcPct val="0"/>
        </a:spcBef>
        <a:buNone/>
        <a:defRPr sz="7822" kern="1200">
          <a:solidFill>
            <a:schemeClr val="tx1"/>
          </a:solidFill>
          <a:latin typeface="+mj-lt"/>
          <a:ea typeface="+mj-ea"/>
          <a:cs typeface="+mj-cs"/>
        </a:defRPr>
      </a:lvl1pPr>
    </p:titleStyle>
    <p:bodyStyle>
      <a:lvl1pPr marL="609570" indent="-609570" algn="l" defTabSz="812760" rtl="0" eaLnBrk="1" latinLnBrk="0" hangingPunct="1">
        <a:spcBef>
          <a:spcPct val="20000"/>
        </a:spcBef>
        <a:buFont typeface="Arial"/>
        <a:buChar char="•"/>
        <a:defRPr sz="5689" kern="1200">
          <a:solidFill>
            <a:schemeClr val="tx1"/>
          </a:solidFill>
          <a:latin typeface="+mn-lt"/>
          <a:ea typeface="+mn-ea"/>
          <a:cs typeface="+mn-cs"/>
        </a:defRPr>
      </a:lvl1pPr>
      <a:lvl2pPr marL="1320734" indent="-507974" algn="l" defTabSz="812760" rtl="0" eaLnBrk="1" latinLnBrk="0" hangingPunct="1">
        <a:spcBef>
          <a:spcPct val="20000"/>
        </a:spcBef>
        <a:buFont typeface="Courier New"/>
        <a:buChar char="o"/>
        <a:defRPr sz="4977" kern="1200">
          <a:solidFill>
            <a:schemeClr val="tx1"/>
          </a:solidFill>
          <a:latin typeface="+mn-lt"/>
          <a:ea typeface="+mn-ea"/>
          <a:cs typeface="+mn-cs"/>
        </a:defRPr>
      </a:lvl2pPr>
      <a:lvl3pPr marL="2031899" indent="-406379" algn="l" defTabSz="812760" rtl="0" eaLnBrk="1" latinLnBrk="0" hangingPunct="1">
        <a:spcBef>
          <a:spcPct val="20000"/>
        </a:spcBef>
        <a:buFont typeface="Wingdings" charset="2"/>
        <a:buChar char="§"/>
        <a:defRPr sz="4267" kern="1200">
          <a:solidFill>
            <a:schemeClr val="tx1"/>
          </a:solidFill>
          <a:latin typeface="+mn-lt"/>
          <a:ea typeface="+mn-ea"/>
          <a:cs typeface="+mn-cs"/>
        </a:defRPr>
      </a:lvl3pPr>
      <a:lvl4pPr marL="2844658" indent="-406379" algn="l" defTabSz="812760" rtl="0" eaLnBrk="1" latinLnBrk="0" hangingPunct="1">
        <a:spcBef>
          <a:spcPct val="20000"/>
        </a:spcBef>
        <a:buFont typeface="Arial"/>
        <a:buChar char="•"/>
        <a:defRPr sz="3556" kern="1200">
          <a:solidFill>
            <a:schemeClr val="tx1"/>
          </a:solidFill>
          <a:latin typeface="+mn-lt"/>
          <a:ea typeface="+mn-ea"/>
          <a:cs typeface="+mn-cs"/>
        </a:defRPr>
      </a:lvl4pPr>
      <a:lvl5pPr marL="3657417" indent="-406379" algn="l" defTabSz="812760" rtl="0" eaLnBrk="1" latinLnBrk="0" hangingPunct="1">
        <a:spcBef>
          <a:spcPct val="20000"/>
        </a:spcBef>
        <a:buFont typeface="Courier New"/>
        <a:buChar char="o"/>
        <a:defRPr sz="3556" kern="1200">
          <a:solidFill>
            <a:schemeClr val="tx1"/>
          </a:solidFill>
          <a:latin typeface="+mn-lt"/>
          <a:ea typeface="+mn-ea"/>
          <a:cs typeface="+mn-cs"/>
        </a:defRPr>
      </a:lvl5pPr>
      <a:lvl6pPr marL="4470176" indent="-406379" algn="l" defTabSz="812760" rtl="0" eaLnBrk="1" latinLnBrk="0" hangingPunct="1">
        <a:spcBef>
          <a:spcPct val="20000"/>
        </a:spcBef>
        <a:buFont typeface="Arial"/>
        <a:buChar char="•"/>
        <a:defRPr sz="3556" kern="1200">
          <a:solidFill>
            <a:schemeClr val="tx1"/>
          </a:solidFill>
          <a:latin typeface="+mn-lt"/>
          <a:ea typeface="+mn-ea"/>
          <a:cs typeface="+mn-cs"/>
        </a:defRPr>
      </a:lvl6pPr>
      <a:lvl7pPr marL="5282936" indent="-406379" algn="l" defTabSz="812760" rtl="0" eaLnBrk="1" latinLnBrk="0" hangingPunct="1">
        <a:spcBef>
          <a:spcPct val="20000"/>
        </a:spcBef>
        <a:buFont typeface="Arial"/>
        <a:buChar char="•"/>
        <a:defRPr sz="3556" kern="1200">
          <a:solidFill>
            <a:schemeClr val="tx1"/>
          </a:solidFill>
          <a:latin typeface="+mn-lt"/>
          <a:ea typeface="+mn-ea"/>
          <a:cs typeface="+mn-cs"/>
        </a:defRPr>
      </a:lvl7pPr>
      <a:lvl8pPr marL="6095696" indent="-406379" algn="l" defTabSz="812760" rtl="0" eaLnBrk="1" latinLnBrk="0" hangingPunct="1">
        <a:spcBef>
          <a:spcPct val="20000"/>
        </a:spcBef>
        <a:buFont typeface="Arial"/>
        <a:buChar char="•"/>
        <a:defRPr sz="3556" kern="1200">
          <a:solidFill>
            <a:schemeClr val="tx1"/>
          </a:solidFill>
          <a:latin typeface="+mn-lt"/>
          <a:ea typeface="+mn-ea"/>
          <a:cs typeface="+mn-cs"/>
        </a:defRPr>
      </a:lvl8pPr>
      <a:lvl9pPr marL="6908454" indent="-406379" algn="l" defTabSz="812760" rtl="0" eaLnBrk="1" latinLnBrk="0" hangingPunct="1">
        <a:spcBef>
          <a:spcPct val="20000"/>
        </a:spcBef>
        <a:buFont typeface="Arial"/>
        <a:buChar char="•"/>
        <a:defRPr sz="3556" kern="1200">
          <a:solidFill>
            <a:schemeClr val="tx1"/>
          </a:solidFill>
          <a:latin typeface="+mn-lt"/>
          <a:ea typeface="+mn-ea"/>
          <a:cs typeface="+mn-cs"/>
        </a:defRPr>
      </a:lvl9pPr>
    </p:bodyStyle>
    <p:otherStyle>
      <a:defPPr>
        <a:defRPr lang="en-US"/>
      </a:defPPr>
      <a:lvl1pPr marL="0" algn="l" defTabSz="812760" rtl="0" eaLnBrk="1" latinLnBrk="0" hangingPunct="1">
        <a:defRPr sz="3200" kern="1200">
          <a:solidFill>
            <a:schemeClr val="tx1"/>
          </a:solidFill>
          <a:latin typeface="+mn-lt"/>
          <a:ea typeface="+mn-ea"/>
          <a:cs typeface="+mn-cs"/>
        </a:defRPr>
      </a:lvl1pPr>
      <a:lvl2pPr marL="812760" algn="l" defTabSz="812760" rtl="0" eaLnBrk="1" latinLnBrk="0" hangingPunct="1">
        <a:defRPr sz="3200" kern="1200">
          <a:solidFill>
            <a:schemeClr val="tx1"/>
          </a:solidFill>
          <a:latin typeface="+mn-lt"/>
          <a:ea typeface="+mn-ea"/>
          <a:cs typeface="+mn-cs"/>
        </a:defRPr>
      </a:lvl2pPr>
      <a:lvl3pPr marL="1625519" algn="l" defTabSz="812760" rtl="0" eaLnBrk="1" latinLnBrk="0" hangingPunct="1">
        <a:defRPr sz="3200" kern="1200">
          <a:solidFill>
            <a:schemeClr val="tx1"/>
          </a:solidFill>
          <a:latin typeface="+mn-lt"/>
          <a:ea typeface="+mn-ea"/>
          <a:cs typeface="+mn-cs"/>
        </a:defRPr>
      </a:lvl3pPr>
      <a:lvl4pPr marL="2438278" algn="l" defTabSz="812760" rtl="0" eaLnBrk="1" latinLnBrk="0" hangingPunct="1">
        <a:defRPr sz="3200" kern="1200">
          <a:solidFill>
            <a:schemeClr val="tx1"/>
          </a:solidFill>
          <a:latin typeface="+mn-lt"/>
          <a:ea typeface="+mn-ea"/>
          <a:cs typeface="+mn-cs"/>
        </a:defRPr>
      </a:lvl4pPr>
      <a:lvl5pPr marL="3251037" algn="l" defTabSz="812760" rtl="0" eaLnBrk="1" latinLnBrk="0" hangingPunct="1">
        <a:defRPr sz="3200" kern="1200">
          <a:solidFill>
            <a:schemeClr val="tx1"/>
          </a:solidFill>
          <a:latin typeface="+mn-lt"/>
          <a:ea typeface="+mn-ea"/>
          <a:cs typeface="+mn-cs"/>
        </a:defRPr>
      </a:lvl5pPr>
      <a:lvl6pPr marL="4063797" algn="l" defTabSz="812760" rtl="0" eaLnBrk="1" latinLnBrk="0" hangingPunct="1">
        <a:defRPr sz="3200" kern="1200">
          <a:solidFill>
            <a:schemeClr val="tx1"/>
          </a:solidFill>
          <a:latin typeface="+mn-lt"/>
          <a:ea typeface="+mn-ea"/>
          <a:cs typeface="+mn-cs"/>
        </a:defRPr>
      </a:lvl6pPr>
      <a:lvl7pPr marL="4876557" algn="l" defTabSz="812760" rtl="0" eaLnBrk="1" latinLnBrk="0" hangingPunct="1">
        <a:defRPr sz="3200" kern="1200">
          <a:solidFill>
            <a:schemeClr val="tx1"/>
          </a:solidFill>
          <a:latin typeface="+mn-lt"/>
          <a:ea typeface="+mn-ea"/>
          <a:cs typeface="+mn-cs"/>
        </a:defRPr>
      </a:lvl7pPr>
      <a:lvl8pPr marL="5689315" algn="l" defTabSz="812760" rtl="0" eaLnBrk="1" latinLnBrk="0" hangingPunct="1">
        <a:defRPr sz="3200" kern="1200">
          <a:solidFill>
            <a:schemeClr val="tx1"/>
          </a:solidFill>
          <a:latin typeface="+mn-lt"/>
          <a:ea typeface="+mn-ea"/>
          <a:cs typeface="+mn-cs"/>
        </a:defRPr>
      </a:lvl8pPr>
      <a:lvl9pPr marL="6502075" algn="l" defTabSz="812760" rtl="0" eaLnBrk="1" latinLnBrk="0" hangingPunct="1">
        <a:defRPr sz="32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10478255" y="191263"/>
            <a:ext cx="1631504" cy="1309751"/>
          </a:xfrm>
          <a:prstGeom prst="rect">
            <a:avLst/>
          </a:prstGeom>
        </p:spPr>
      </p:pic>
      <p:sp>
        <p:nvSpPr>
          <p:cNvPr id="2" name="Title Placeholder 1"/>
          <p:cNvSpPr>
            <a:spLocks noGrp="1"/>
          </p:cNvSpPr>
          <p:nvPr>
            <p:ph type="title"/>
          </p:nvPr>
        </p:nvSpPr>
        <p:spPr>
          <a:xfrm>
            <a:off x="609601" y="274639"/>
            <a:ext cx="9868655"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A993FC7D-EDB8-42B6-B18C-A191D57ABB0D}" type="datetime1">
              <a:rPr lang="en-US" smtClean="0"/>
              <a:t>3/18/2022</a:t>
            </a:fld>
            <a:endParaRPr lang="en-US"/>
          </a:p>
        </p:txBody>
      </p:sp>
      <p:sp>
        <p:nvSpPr>
          <p:cNvPr id="6" name="Slide Number Placeholder 5"/>
          <p:cNvSpPr>
            <a:spLocks noGrp="1"/>
          </p:cNvSpPr>
          <p:nvPr>
            <p:ph type="sldNum" sz="quarter" idx="4"/>
          </p:nvPr>
        </p:nvSpPr>
        <p:spPr>
          <a:xfrm>
            <a:off x="0" y="2790"/>
            <a:ext cx="609600" cy="365125"/>
          </a:xfrm>
          <a:prstGeom prst="rect">
            <a:avLst/>
          </a:prstGeom>
        </p:spPr>
        <p:txBody>
          <a:bodyPr vert="horz" lIns="91440" tIns="45720" rIns="91440" bIns="45720" rtlCol="0" anchor="ctr"/>
          <a:lstStyle>
            <a:lvl1pPr algn="ctr">
              <a:defRPr sz="1600"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307E6868-079E-1649-B8D1-459B42CE4DE3}" type="slidenum">
              <a:rPr lang="en-US" smtClean="0"/>
              <a:pPr/>
              <a:t>‹#›</a:t>
            </a:fld>
            <a:endParaRPr lang="en-US"/>
          </a:p>
        </p:txBody>
      </p:sp>
      <p:pic>
        <p:nvPicPr>
          <p:cNvPr id="8" name="Picture 7" descr="RESULTS_logo_EN_CMYK_BIG (flat)2_RESULTS_logo_EN_CMYK_BIG.png">
            <a:extLst>
              <a:ext uri="{FF2B5EF4-FFF2-40B4-BE49-F238E27FC236}">
                <a16:creationId xmlns:a16="http://schemas.microsoft.com/office/drawing/2014/main" id="{B48464E1-4786-0E4F-BF6E-90547C976D8B}"/>
              </a:ext>
            </a:extLst>
          </p:cNvPr>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10478255" y="185353"/>
            <a:ext cx="1631504" cy="1309751"/>
          </a:xfrm>
          <a:prstGeom prst="rect">
            <a:avLst/>
          </a:prstGeom>
        </p:spPr>
      </p:pic>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750" r:id="rId1"/>
    <p:sldLayoutId id="2147483770" r:id="rId2"/>
    <p:sldLayoutId id="2147483771" r:id="rId3"/>
    <p:sldLayoutId id="2147483751" r:id="rId4"/>
    <p:sldLayoutId id="2147483752" r:id="rId5"/>
    <p:sldLayoutId id="2147483753" r:id="rId6"/>
    <p:sldLayoutId id="2147483754" r:id="rId7"/>
    <p:sldLayoutId id="2147483733" r:id="rId8"/>
    <p:sldLayoutId id="2147483755" r:id="rId9"/>
    <p:sldLayoutId id="2147483756" r:id="rId10"/>
    <p:sldLayoutId id="2147483757" r:id="rId11"/>
    <p:sldLayoutId id="2147483758" r:id="rId12"/>
  </p:sldLayoutIdLst>
  <p:hf hdr="0" ft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Courier New"/>
        <a:buChar char="o"/>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Wingdings" charset="2"/>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Courier New"/>
        <a:buChar char="o"/>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2844">
                <a:solidFill>
                  <a:schemeClr val="tx1">
                    <a:tint val="75000"/>
                  </a:schemeClr>
                </a:solidFill>
              </a:defRPr>
            </a:lvl1pPr>
          </a:lstStyle>
          <a:p>
            <a:fld id="{C764DE79-268F-4C1A-8933-263129D2AF90}" type="datetimeFigureOut">
              <a:rPr lang="en-US" dirty="0"/>
              <a:t>3/18/2022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2844">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2844">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400753429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s://results.org/volunteers/anti-oppression/" TargetMode="Externa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3" Type="http://schemas.openxmlformats.org/officeDocument/2006/relationships/hyperlink" Target="https://results.org/volunteers/engaging-the-community/?anchor=action-network" TargetMode="External"/><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A12654-F1BE-427F-95A1-3FF78C7F75D0}"/>
              </a:ext>
            </a:extLst>
          </p:cNvPr>
          <p:cNvSpPr txBox="1"/>
          <p:nvPr/>
        </p:nvSpPr>
        <p:spPr>
          <a:xfrm>
            <a:off x="0" y="2139512"/>
            <a:ext cx="12192000" cy="4472828"/>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pPr algn="ctr">
              <a:spcAft>
                <a:spcPts val="1600"/>
              </a:spcAft>
            </a:pPr>
            <a:endParaRPr lang="en-US" sz="3733" b="1">
              <a:solidFill>
                <a:schemeClr val="bg1"/>
              </a:solidFill>
              <a:latin typeface="Open Sans"/>
              <a:ea typeface="Open Sans" panose="020B0606030504020204" pitchFamily="34" charset="0"/>
              <a:cs typeface="Open Sans" panose="020B0606030504020204" pitchFamily="34" charset="0"/>
            </a:endParaRPr>
          </a:p>
          <a:p>
            <a:pPr algn="ctr">
              <a:spcAft>
                <a:spcPts val="1600"/>
              </a:spcAft>
            </a:pPr>
            <a:endParaRPr lang="en-US" sz="3733" b="1">
              <a:solidFill>
                <a:schemeClr val="bg1"/>
              </a:solidFill>
              <a:latin typeface="Open Sans"/>
              <a:ea typeface="Open Sans"/>
              <a:cs typeface="Open Sans"/>
            </a:endParaRPr>
          </a:p>
          <a:p>
            <a:pPr algn="ctr">
              <a:spcAft>
                <a:spcPts val="1600"/>
              </a:spcAft>
            </a:pPr>
            <a:endParaRPr lang="en-US" sz="3733" b="1">
              <a:solidFill>
                <a:schemeClr val="bg1"/>
              </a:solidFill>
              <a:latin typeface="Open Sans"/>
              <a:ea typeface="Open Sans"/>
              <a:cs typeface="Open Sans"/>
            </a:endParaRPr>
          </a:p>
          <a:p>
            <a:pPr algn="ctr">
              <a:spcAft>
                <a:spcPts val="1600"/>
              </a:spcAft>
            </a:pPr>
            <a:r>
              <a:rPr lang="en-US" sz="4000" b="1" dirty="0">
                <a:solidFill>
                  <a:schemeClr val="bg1"/>
                </a:solidFill>
                <a:latin typeface="Open Sans"/>
                <a:ea typeface="Open Sans"/>
                <a:cs typeface="Open Sans"/>
              </a:rPr>
              <a:t>Action Network Webinars </a:t>
            </a:r>
          </a:p>
          <a:p>
            <a:pPr algn="ctr">
              <a:spcAft>
                <a:spcPts val="1600"/>
              </a:spcAft>
            </a:pPr>
            <a:r>
              <a:rPr lang="en-US" sz="2800" b="1" dirty="0">
                <a:solidFill>
                  <a:schemeClr val="bg1"/>
                </a:solidFill>
                <a:latin typeface="Open Sans"/>
                <a:ea typeface="Open Sans"/>
                <a:cs typeface="Open Sans"/>
              </a:rPr>
              <a:t>March 16th, 2022</a:t>
            </a:r>
          </a:p>
          <a:p>
            <a:pPr algn="ctr">
              <a:spcAft>
                <a:spcPts val="1600"/>
              </a:spcAft>
            </a:pPr>
            <a:r>
              <a:rPr lang="en-US" sz="3600" b="1" i="1" dirty="0">
                <a:solidFill>
                  <a:schemeClr val="bg1"/>
                </a:solidFill>
                <a:latin typeface="Open Sans"/>
                <a:ea typeface="Open Sans"/>
                <a:cs typeface="Open Sans"/>
              </a:rPr>
              <a:t>Welcome!</a:t>
            </a:r>
            <a:endParaRPr lang="en-US" sz="3600" i="1">
              <a:solidFill>
                <a:schemeClr val="bg1"/>
              </a:solidFill>
              <a:ea typeface="Open Sans"/>
              <a:cs typeface="Open Sans"/>
            </a:endParaRPr>
          </a:p>
        </p:txBody>
      </p:sp>
    </p:spTree>
    <p:extLst>
      <p:ext uri="{BB962C8B-B14F-4D97-AF65-F5344CB8AC3E}">
        <p14:creationId xmlns:p14="http://schemas.microsoft.com/office/powerpoint/2010/main" val="561660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F7D2A-F57D-4DCD-A24E-AC26BF4E3A2F}"/>
              </a:ext>
            </a:extLst>
          </p:cNvPr>
          <p:cNvSpPr>
            <a:spLocks noGrp="1"/>
          </p:cNvSpPr>
          <p:nvPr>
            <p:ph type="title"/>
          </p:nvPr>
        </p:nvSpPr>
        <p:spPr>
          <a:xfrm>
            <a:off x="1063173" y="2624139"/>
            <a:ext cx="9868655" cy="1143000"/>
          </a:xfrm>
        </p:spPr>
        <p:txBody>
          <a:bodyPr>
            <a:normAutofit fontScale="90000"/>
          </a:bodyPr>
          <a:lstStyle/>
          <a:p>
            <a:r>
              <a:rPr lang="en-US" sz="5850" b="1" dirty="0">
                <a:solidFill>
                  <a:schemeClr val="tx2"/>
                </a:solidFill>
                <a:cs typeface="Calibri"/>
              </a:rPr>
              <a:t>2nd Action Alert of March is out as of yesterday... please check your emails for the alert!</a:t>
            </a:r>
            <a:endParaRPr lang="en-US" sz="5850" dirty="0">
              <a:solidFill>
                <a:schemeClr val="tx2"/>
              </a:solidFill>
              <a:cs typeface="Calibri"/>
            </a:endParaRPr>
          </a:p>
        </p:txBody>
      </p:sp>
      <p:sp>
        <p:nvSpPr>
          <p:cNvPr id="4" name="Slide Number Placeholder 3">
            <a:extLst>
              <a:ext uri="{FF2B5EF4-FFF2-40B4-BE49-F238E27FC236}">
                <a16:creationId xmlns:a16="http://schemas.microsoft.com/office/drawing/2014/main" id="{58E093A9-94AF-4C29-837E-044DF655B442}"/>
              </a:ext>
            </a:extLst>
          </p:cNvPr>
          <p:cNvSpPr>
            <a:spLocks noGrp="1"/>
          </p:cNvSpPr>
          <p:nvPr>
            <p:ph type="sldNum" sz="quarter" idx="12"/>
          </p:nvPr>
        </p:nvSpPr>
        <p:spPr/>
        <p:txBody>
          <a:bodyPr/>
          <a:lstStyle/>
          <a:p>
            <a:fld id="{307E6868-079E-1649-B8D1-459B42CE4DE3}" type="slidenum">
              <a:rPr lang="en-US" smtClean="0"/>
              <a:t>10</a:t>
            </a:fld>
            <a:endParaRPr lang="en-US"/>
          </a:p>
        </p:txBody>
      </p:sp>
    </p:spTree>
    <p:extLst>
      <p:ext uri="{BB962C8B-B14F-4D97-AF65-F5344CB8AC3E}">
        <p14:creationId xmlns:p14="http://schemas.microsoft.com/office/powerpoint/2010/main" val="925902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title"/>
          </p:nvPr>
        </p:nvSpPr>
        <p:spPr>
          <a:xfrm>
            <a:off x="928914" y="328839"/>
            <a:ext cx="10515600" cy="1325563"/>
          </a:xfrm>
          <a:prstGeom prst="rect">
            <a:avLst/>
          </a:prstGeom>
        </p:spPr>
        <p:txBody>
          <a:bodyPr spcFirstLastPara="1" vert="horz" wrap="square" lIns="121900" tIns="121900" rIns="121900" bIns="121900" rtlCol="0" anchor="t" anchorCtr="0">
            <a:noAutofit/>
          </a:bodyPr>
          <a:lstStyle/>
          <a:p>
            <a:r>
              <a:rPr lang="en" sz="4267" b="1">
                <a:solidFill>
                  <a:srgbClr val="FF0000"/>
                </a:solidFill>
                <a:latin typeface="Open Sans"/>
                <a:ea typeface="Open Sans"/>
                <a:cs typeface="Open Sans"/>
              </a:rPr>
              <a:t>Action Network Webinars updates</a:t>
            </a:r>
            <a:endParaRPr lang="en-US" sz="4267" b="1">
              <a:solidFill>
                <a:srgbClr val="FF0000"/>
              </a:solidFill>
              <a:latin typeface="Open Sans"/>
              <a:ea typeface="Open Sans"/>
              <a:cs typeface="Open Sans"/>
            </a:endParaRPr>
          </a:p>
        </p:txBody>
      </p:sp>
      <p:sp>
        <p:nvSpPr>
          <p:cNvPr id="3" name="Content Placeholder 2">
            <a:extLst>
              <a:ext uri="{FF2B5EF4-FFF2-40B4-BE49-F238E27FC236}">
                <a16:creationId xmlns:a16="http://schemas.microsoft.com/office/drawing/2014/main" id="{F1444F74-DE8E-4D2D-8C35-B0322AA367FE}"/>
              </a:ext>
            </a:extLst>
          </p:cNvPr>
          <p:cNvSpPr>
            <a:spLocks noGrp="1"/>
          </p:cNvSpPr>
          <p:nvPr>
            <p:ph idx="1"/>
          </p:nvPr>
        </p:nvSpPr>
        <p:spPr/>
        <p:txBody>
          <a:bodyPr vert="horz" lIns="121920" tIns="60960" rIns="121920" bIns="60960" rtlCol="0" anchor="t">
            <a:normAutofit/>
          </a:bodyPr>
          <a:lstStyle/>
          <a:p>
            <a:pPr marL="0" indent="0" algn="ctr">
              <a:buNone/>
            </a:pPr>
            <a:endParaRPr lang="en-US" sz="3200" b="1" dirty="0">
              <a:latin typeface="Open Sans"/>
              <a:ea typeface="+mn-lt"/>
              <a:cs typeface="+mn-lt"/>
            </a:endParaRPr>
          </a:p>
          <a:p>
            <a:pPr marL="0" indent="0" algn="ctr">
              <a:buNone/>
            </a:pPr>
            <a:r>
              <a:rPr lang="en-US" sz="3200" b="1" dirty="0">
                <a:latin typeface="Open Sans"/>
                <a:ea typeface="+mn-lt"/>
                <a:cs typeface="+mn-lt"/>
              </a:rPr>
              <a:t>May 18th at 12:30 pm and 8 pm ET </a:t>
            </a:r>
            <a:endParaRPr lang="en-US" sz="3700" dirty="0">
              <a:cs typeface="Calibri"/>
            </a:endParaRPr>
          </a:p>
          <a:p>
            <a:pPr marL="0" indent="0" algn="ctr">
              <a:buNone/>
            </a:pPr>
            <a:r>
              <a:rPr lang="en-US" sz="3200" b="1" dirty="0">
                <a:latin typeface="Open Sans"/>
                <a:ea typeface="+mn-lt"/>
                <a:cs typeface="+mn-lt"/>
              </a:rPr>
              <a:t>July 20th at 12:30 pm and 8 pm ET</a:t>
            </a:r>
          </a:p>
          <a:p>
            <a:pPr marL="0" indent="0" algn="ctr">
              <a:buNone/>
            </a:pPr>
            <a:r>
              <a:rPr lang="en-US" sz="3200" b="1" dirty="0">
                <a:latin typeface="Open Sans"/>
                <a:ea typeface="+mn-lt"/>
                <a:cs typeface="+mn-lt"/>
              </a:rPr>
              <a:t>Sept 21st at 12:30 pm and 8 pm ET</a:t>
            </a:r>
          </a:p>
          <a:p>
            <a:pPr marL="0" indent="0" algn="ctr">
              <a:buNone/>
            </a:pPr>
            <a:r>
              <a:rPr lang="en-US" sz="3200" b="1" dirty="0">
                <a:latin typeface="Open Sans"/>
                <a:ea typeface="+mn-lt"/>
                <a:cs typeface="+mn-lt"/>
              </a:rPr>
              <a:t>Nov 16th at 12:30 pm and 8 pm ET</a:t>
            </a:r>
          </a:p>
          <a:p>
            <a:pPr marL="0" indent="0" algn="ctr">
              <a:buNone/>
            </a:pPr>
            <a:endParaRPr lang="en-US" sz="3200" b="1">
              <a:latin typeface="Open Sans"/>
              <a:ea typeface="Open Sans"/>
              <a:cs typeface="Calibri"/>
            </a:endParaRPr>
          </a:p>
        </p:txBody>
      </p:sp>
      <p:pic>
        <p:nvPicPr>
          <p:cNvPr id="2" name="Picture 2" descr="A picture containing graphical user interface&#10;&#10;Description automatically generated">
            <a:extLst>
              <a:ext uri="{FF2B5EF4-FFF2-40B4-BE49-F238E27FC236}">
                <a16:creationId xmlns:a16="http://schemas.microsoft.com/office/drawing/2014/main" id="{283945C0-3BF2-4B9F-BCB3-A6C8A68E5C51}"/>
              </a:ext>
            </a:extLst>
          </p:cNvPr>
          <p:cNvPicPr>
            <a:picLocks noChangeAspect="1"/>
          </p:cNvPicPr>
          <p:nvPr/>
        </p:nvPicPr>
        <p:blipFill>
          <a:blip r:embed="rId3"/>
          <a:stretch>
            <a:fillRect/>
          </a:stretch>
        </p:blipFill>
        <p:spPr>
          <a:xfrm>
            <a:off x="10927612" y="57889"/>
            <a:ext cx="1181987" cy="929759"/>
          </a:xfrm>
          <a:prstGeom prst="rect">
            <a:avLst/>
          </a:prstGeom>
        </p:spPr>
      </p:pic>
    </p:spTree>
    <p:extLst>
      <p:ext uri="{BB962C8B-B14F-4D97-AF65-F5344CB8AC3E}">
        <p14:creationId xmlns:p14="http://schemas.microsoft.com/office/powerpoint/2010/main" val="1285218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933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0AF678-9D00-4F4A-8358-C8698305689A}"/>
              </a:ext>
            </a:extLst>
          </p:cNvPr>
          <p:cNvSpPr>
            <a:spLocks noGrp="1"/>
          </p:cNvSpPr>
          <p:nvPr>
            <p:ph type="ctrTitle"/>
          </p:nvPr>
        </p:nvSpPr>
        <p:spPr>
          <a:xfrm>
            <a:off x="555171" y="203201"/>
            <a:ext cx="9808028" cy="941560"/>
          </a:xfrm>
        </p:spPr>
        <p:txBody>
          <a:bodyPr>
            <a:norm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US" sz="4267" b="1">
                <a:solidFill>
                  <a:srgbClr val="D50032"/>
                </a:solidFill>
                <a:latin typeface="Open Sans"/>
                <a:ea typeface="Open Sans" panose="020B0606030504020204" pitchFamily="34" charset="0"/>
                <a:cs typeface="Open Sans" panose="020B0606030504020204" pitchFamily="34" charset="0"/>
              </a:rPr>
              <a:t>Our Anti-Oppression Values</a:t>
            </a:r>
          </a:p>
        </p:txBody>
      </p:sp>
      <p:sp>
        <p:nvSpPr>
          <p:cNvPr id="6" name="TextBox 5">
            <a:extLst>
              <a:ext uri="{FF2B5EF4-FFF2-40B4-BE49-F238E27FC236}">
                <a16:creationId xmlns:a16="http://schemas.microsoft.com/office/drawing/2014/main" id="{8AC52DA5-5208-446A-B31E-C4CC58F02086}"/>
              </a:ext>
            </a:extLst>
          </p:cNvPr>
          <p:cNvSpPr txBox="1"/>
          <p:nvPr/>
        </p:nvSpPr>
        <p:spPr>
          <a:xfrm>
            <a:off x="498081" y="1151236"/>
            <a:ext cx="9915615" cy="6306119"/>
          </a:xfrm>
          <a:prstGeom prst="rect">
            <a:avLst/>
          </a:prstGeom>
          <a:noFill/>
        </p:spPr>
        <p:txBody>
          <a:bodyPr wrap="square" lIns="121920" tIns="60960" rIns="121920" bIns="60960" rtlCol="0" anchor="t">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609570">
              <a:defRPr/>
            </a:pPr>
            <a:r>
              <a:rPr lang="en-US" sz="2400">
                <a:solidFill>
                  <a:srgbClr val="000000"/>
                </a:solidFill>
                <a:latin typeface="Calibri"/>
              </a:rPr>
              <a:t>​</a:t>
            </a:r>
            <a:r>
              <a:rPr lang="en-US" sz="1800" i="1">
                <a:latin typeface="Open Sans"/>
                <a:ea typeface="Open Sans"/>
                <a:cs typeface="Open Sans"/>
              </a:rPr>
              <a:t>RESULTS is a movement of passionate, committed everyday people. Together we use our voices to influence political decisions that will bring an end to poverty. Poverty cannot end as long as oppression exists. We commit to opposing all forms of oppression, including ableism, ageism, biphobia, classism, colonialism, homophobia, racism, religious discrimination, sexism, transphobia, white saviorism, and xenophobia.</a:t>
            </a:r>
          </a:p>
          <a:p>
            <a:pPr defTabSz="609570">
              <a:defRPr/>
            </a:pPr>
            <a:endParaRPr lang="en-US" sz="1800" i="1">
              <a:latin typeface="Open Sans"/>
              <a:ea typeface="Open Sans"/>
              <a:cs typeface="Open Sans"/>
            </a:endParaRPr>
          </a:p>
          <a:p>
            <a:pPr defTabSz="609570">
              <a:defRPr/>
            </a:pPr>
            <a:r>
              <a:rPr lang="en-US" sz="1800" i="1">
                <a:latin typeface="Open Sans"/>
                <a:ea typeface="Open Sans"/>
                <a:cs typeface="Open Sans"/>
              </a:rPr>
              <a:t>At RESULTS we pledge to create space for all voices, including those of us who are currently experiencing poverty. We will address oppressive behavior in our interactions, families, communities, work, and world. Our strength is rooted in our diversity of experiences, not in our assumptions.</a:t>
            </a:r>
          </a:p>
          <a:p>
            <a:pPr defTabSz="609570">
              <a:defRPr/>
            </a:pPr>
            <a:endParaRPr lang="en-US" sz="1800" i="1">
              <a:latin typeface="Open Sans"/>
              <a:ea typeface="Open Sans"/>
              <a:cs typeface="Open Sans"/>
            </a:endParaRPr>
          </a:p>
          <a:p>
            <a:pPr defTabSz="609570">
              <a:defRPr/>
            </a:pPr>
            <a:r>
              <a:rPr lang="en-US" sz="1800" i="1">
                <a:latin typeface="Open Sans"/>
                <a:ea typeface="Open Sans"/>
                <a:cs typeface="Open Sans"/>
              </a:rPr>
              <a:t>With unearned privilege comes the responsibility to act so the burden to educate and change doesn’t fall solely on those experiencing oppression. When we miss the mark on our values, we will acknowledge our mistake, seek forgiveness, learn, and work together as a community to pursue equity.</a:t>
            </a:r>
          </a:p>
          <a:p>
            <a:pPr defTabSz="609570">
              <a:defRPr/>
            </a:pPr>
            <a:endParaRPr lang="en-US" sz="1800" i="1">
              <a:latin typeface="Open Sans"/>
              <a:ea typeface="Open Sans"/>
              <a:cs typeface="Open Sans"/>
            </a:endParaRPr>
          </a:p>
          <a:p>
            <a:pPr defTabSz="609570">
              <a:defRPr/>
            </a:pPr>
            <a:r>
              <a:rPr lang="en-US" sz="1800" i="1">
                <a:latin typeface="Open Sans"/>
                <a:ea typeface="Open Sans"/>
                <a:cs typeface="Open Sans"/>
              </a:rPr>
              <a:t>There are no saviors — only partners, advocates, and allies. We agree to help make the RESULTS movement a respectful, inclusive space.</a:t>
            </a:r>
          </a:p>
          <a:p>
            <a:pPr defTabSz="609570">
              <a:defRPr/>
            </a:pPr>
            <a:endParaRPr lang="en-US" sz="1800">
              <a:latin typeface="Open Sans"/>
              <a:ea typeface="Open Sans"/>
              <a:cs typeface="Open Sans"/>
            </a:endParaRPr>
          </a:p>
          <a:p>
            <a:pPr defTabSz="609570">
              <a:defRPr/>
            </a:pPr>
            <a:r>
              <a:rPr lang="en-US" sz="1800">
                <a:latin typeface="Open Sans"/>
                <a:ea typeface="Open Sans"/>
                <a:cs typeface="Open Sans"/>
              </a:rPr>
              <a:t>Find all our anti-oppression resources at </a:t>
            </a:r>
            <a:r>
              <a:rPr lang="en-US" sz="1800">
                <a:solidFill>
                  <a:schemeClr val="tx2"/>
                </a:solidFill>
                <a:latin typeface="Open Sans"/>
                <a:ea typeface="Open Sans"/>
                <a:cs typeface="Open Sans"/>
                <a:hlinkClick r:id="rId2">
                  <a:extLst>
                    <a:ext uri="{A12FA001-AC4F-418D-AE19-62706E023703}">
                      <ahyp:hlinkClr xmlns:ahyp="http://schemas.microsoft.com/office/drawing/2018/hyperlinkcolor" val="tx"/>
                    </a:ext>
                  </a:extLst>
                </a:hlinkClick>
              </a:rPr>
              <a:t>https://results.org/volunteers/anti-oppression/</a:t>
            </a:r>
            <a:r>
              <a:rPr lang="en-US" sz="1800">
                <a:solidFill>
                  <a:schemeClr val="tx2"/>
                </a:solidFill>
                <a:latin typeface="Open Sans"/>
                <a:ea typeface="Open Sans"/>
                <a:cs typeface="Open Sans"/>
              </a:rPr>
              <a:t> </a:t>
            </a:r>
            <a:r>
              <a:rPr lang="en-US" sz="1800">
                <a:solidFill>
                  <a:schemeClr val="tx2"/>
                </a:solidFill>
                <a:ea typeface="+mn-lt"/>
                <a:cs typeface="+mn-lt"/>
              </a:rPr>
              <a:t> </a:t>
            </a:r>
          </a:p>
          <a:p>
            <a:pPr defTabSz="609570">
              <a:defRPr/>
            </a:pPr>
            <a:endParaRPr lang="en-US" sz="1867">
              <a:ea typeface="+mn-lt"/>
              <a:cs typeface="+mn-lt"/>
            </a:endParaRPr>
          </a:p>
          <a:p>
            <a:pPr defTabSz="609570">
              <a:lnSpc>
                <a:spcPct val="113999"/>
              </a:lnSpc>
              <a:spcAft>
                <a:spcPts val="800"/>
              </a:spcAft>
              <a:defRPr/>
            </a:pPr>
            <a:endParaRPr lang="en-US" sz="1867">
              <a:solidFill>
                <a:srgbClr val="000000"/>
              </a:solidFill>
              <a:latin typeface="Calibri"/>
              <a:ea typeface="Open Sans" panose="020B0606030504020204" pitchFamily="34" charset="0"/>
              <a:cs typeface="Calibri"/>
            </a:endParaRPr>
          </a:p>
        </p:txBody>
      </p:sp>
      <p:sp>
        <p:nvSpPr>
          <p:cNvPr id="8" name="Rectangle 5">
            <a:extLst>
              <a:ext uri="{FF2B5EF4-FFF2-40B4-BE49-F238E27FC236}">
                <a16:creationId xmlns:a16="http://schemas.microsoft.com/office/drawing/2014/main" id="{6C542F64-7D1E-47E2-A286-B4E072C88045}"/>
              </a:ext>
            </a:extLst>
          </p:cNvPr>
          <p:cNvSpPr>
            <a:spLocks noChangeArrowheads="1"/>
          </p:cNvSpPr>
          <p:nvPr/>
        </p:nvSpPr>
        <p:spPr bwMode="auto">
          <a:xfrm>
            <a:off x="0" y="10403"/>
            <a:ext cx="3161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609570">
              <a:spcBef>
                <a:spcPct val="0"/>
              </a:spcBef>
            </a:pPr>
            <a:fld id="{95BB2D1B-881B-4C36-91A0-2138573F7DA8}" type="slidenum">
              <a:rPr lang="en-US" altLang="en-US" sz="1800">
                <a:solidFill>
                  <a:srgbClr val="000000"/>
                </a:solidFill>
                <a:latin typeface="Open Sans" panose="020B0606030504020204" pitchFamily="34" charset="0"/>
                <a:ea typeface="Open Sans" panose="020B0606030504020204" pitchFamily="34" charset="0"/>
                <a:cs typeface="Open Sans" panose="020B0606030504020204" pitchFamily="34" charset="0"/>
              </a:rPr>
              <a:pPr defTabSz="609570">
                <a:spcBef>
                  <a:spcPct val="0"/>
                </a:spcBef>
              </a:pPr>
              <a:t>2</a:t>
            </a:fld>
            <a:endParaRPr lang="en-US" altLang="en-US" sz="180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059929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3"/>
        <p:cNvGrpSpPr/>
        <p:nvPr/>
      </p:nvGrpSpPr>
      <p:grpSpPr>
        <a:xfrm>
          <a:off x="0" y="0"/>
          <a:ext cx="0" cy="0"/>
          <a:chOff x="0" y="0"/>
          <a:chExt cx="0" cy="0"/>
        </a:xfrm>
      </p:grpSpPr>
      <p:sp>
        <p:nvSpPr>
          <p:cNvPr id="59" name="Rectangle 58">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Shape 60">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Shape 62">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Shape 64">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Rectangle 66">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9" name="Freeform: Shape 68">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Rectangle 70">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73" name="Freeform: Shape 72">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4" name="Google Shape;54;p13"/>
          <p:cNvSpPr txBox="1">
            <a:spLocks noGrp="1"/>
          </p:cNvSpPr>
          <p:nvPr>
            <p:ph type="ctrTitle"/>
          </p:nvPr>
        </p:nvSpPr>
        <p:spPr>
          <a:xfrm>
            <a:off x="3204642" y="2353641"/>
            <a:ext cx="5782716" cy="2150719"/>
          </a:xfrm>
          <a:prstGeom prst="rect">
            <a:avLst/>
          </a:prstGeom>
          <a:noFill/>
        </p:spPr>
        <p:txBody>
          <a:bodyPr spcFirstLastPara="1" vert="horz" lIns="121899" tIns="121899" rIns="121899" bIns="121899" rtlCol="0" anchor="ctr" anchorCtr="0">
            <a:noAutofit/>
          </a:bodyPr>
          <a:lstStyle/>
          <a:p>
            <a:pPr>
              <a:spcBef>
                <a:spcPts val="0"/>
              </a:spcBef>
            </a:pPr>
            <a:r>
              <a:rPr lang="en" sz="3200" b="1" dirty="0">
                <a:solidFill>
                  <a:srgbClr val="080808"/>
                </a:solidFill>
                <a:latin typeface="Open Sans"/>
                <a:ea typeface="Open Sans"/>
                <a:cs typeface="Open Sans"/>
              </a:rPr>
              <a:t>Welcome!</a:t>
            </a:r>
            <a:br>
              <a:rPr lang="en" sz="3200" b="1" dirty="0">
                <a:latin typeface="Open Sans"/>
                <a:ea typeface="Open Sans"/>
                <a:cs typeface="Open Sans"/>
              </a:rPr>
            </a:br>
            <a:br>
              <a:rPr lang="en" sz="3200" b="1" dirty="0">
                <a:latin typeface="Open Sans"/>
                <a:ea typeface="Open Sans"/>
                <a:cs typeface="Open Sans"/>
              </a:rPr>
            </a:br>
            <a:r>
              <a:rPr lang="en" sz="3200" b="1" dirty="0">
                <a:solidFill>
                  <a:srgbClr val="080808"/>
                </a:solidFill>
                <a:latin typeface="Open Sans"/>
                <a:ea typeface="Open Sans"/>
                <a:cs typeface="Open Sans"/>
              </a:rPr>
              <a:t>Please put your name, pronouns, where you're located at, and a fun fact in the chat!</a:t>
            </a:r>
          </a:p>
        </p:txBody>
      </p:sp>
      <p:sp>
        <p:nvSpPr>
          <p:cNvPr id="77" name="Freeform: Shape 76">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Rectangle 78">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Picture 2" descr="A picture containing graphical user interface&#10;&#10;Description automatically generated">
            <a:extLst>
              <a:ext uri="{FF2B5EF4-FFF2-40B4-BE49-F238E27FC236}">
                <a16:creationId xmlns:a16="http://schemas.microsoft.com/office/drawing/2014/main" id="{4BD5624C-3323-4AB6-92D7-08BE0F2CAE17}"/>
              </a:ext>
            </a:extLst>
          </p:cNvPr>
          <p:cNvPicPr>
            <a:picLocks noChangeAspect="1"/>
          </p:cNvPicPr>
          <p:nvPr/>
        </p:nvPicPr>
        <p:blipFill>
          <a:blip r:embed="rId3"/>
          <a:stretch>
            <a:fillRect/>
          </a:stretch>
        </p:blipFill>
        <p:spPr>
          <a:xfrm>
            <a:off x="10635215" y="146493"/>
            <a:ext cx="1376919" cy="1089248"/>
          </a:xfrm>
          <a:prstGeom prst="rect">
            <a:avLst/>
          </a:prstGeom>
        </p:spPr>
      </p:pic>
    </p:spTree>
    <p:extLst>
      <p:ext uri="{BB962C8B-B14F-4D97-AF65-F5344CB8AC3E}">
        <p14:creationId xmlns:p14="http://schemas.microsoft.com/office/powerpoint/2010/main" val="4197037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0F461-DC1D-4BCD-BB6F-E38BB2CBF413}"/>
              </a:ext>
            </a:extLst>
          </p:cNvPr>
          <p:cNvSpPr>
            <a:spLocks noGrp="1"/>
          </p:cNvSpPr>
          <p:nvPr>
            <p:ph type="title"/>
          </p:nvPr>
        </p:nvSpPr>
        <p:spPr>
          <a:xfrm>
            <a:off x="972458" y="2542496"/>
            <a:ext cx="9868655" cy="1143000"/>
          </a:xfrm>
        </p:spPr>
        <p:txBody>
          <a:bodyPr/>
          <a:lstStyle/>
          <a:p>
            <a:r>
              <a:rPr lang="en-US" sz="5850" b="1" dirty="0">
                <a:solidFill>
                  <a:srgbClr val="FF0000"/>
                </a:solidFill>
                <a:latin typeface="Open Sans"/>
                <a:ea typeface="Open Sans"/>
                <a:cs typeface="Calibri"/>
              </a:rPr>
              <a:t>How is everyone doing?</a:t>
            </a:r>
            <a:r>
              <a:rPr lang="en-US" sz="5850" b="1" dirty="0">
                <a:latin typeface="Open Sans"/>
                <a:ea typeface="Open Sans"/>
                <a:cs typeface="Calibri"/>
              </a:rPr>
              <a:t> </a:t>
            </a:r>
            <a:endParaRPr lang="en-US" sz="5850" b="1">
              <a:latin typeface="Open Sans"/>
              <a:ea typeface="Open Sans"/>
              <a:cs typeface="Open Sans"/>
            </a:endParaRPr>
          </a:p>
        </p:txBody>
      </p:sp>
      <p:sp>
        <p:nvSpPr>
          <p:cNvPr id="4" name="Slide Number Placeholder 3">
            <a:extLst>
              <a:ext uri="{FF2B5EF4-FFF2-40B4-BE49-F238E27FC236}">
                <a16:creationId xmlns:a16="http://schemas.microsoft.com/office/drawing/2014/main" id="{E41CAEF1-E81C-4BB9-8FC5-710E8F4E8F87}"/>
              </a:ext>
            </a:extLst>
          </p:cNvPr>
          <p:cNvSpPr>
            <a:spLocks noGrp="1"/>
          </p:cNvSpPr>
          <p:nvPr>
            <p:ph type="sldNum" sz="quarter" idx="12"/>
          </p:nvPr>
        </p:nvSpPr>
        <p:spPr/>
        <p:txBody>
          <a:bodyPr/>
          <a:lstStyle/>
          <a:p>
            <a:fld id="{307E6868-079E-1649-B8D1-459B42CE4DE3}" type="slidenum">
              <a:rPr lang="en-US" smtClean="0"/>
              <a:t>4</a:t>
            </a:fld>
            <a:endParaRPr lang="en-US"/>
          </a:p>
        </p:txBody>
      </p:sp>
    </p:spTree>
    <p:extLst>
      <p:ext uri="{BB962C8B-B14F-4D97-AF65-F5344CB8AC3E}">
        <p14:creationId xmlns:p14="http://schemas.microsoft.com/office/powerpoint/2010/main" val="3860854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0BEC43DD-6097-420F-90C3-9384855B8B5F}"/>
              </a:ext>
            </a:extLst>
          </p:cNvPr>
          <p:cNvSpPr>
            <a:spLocks noGrp="1"/>
          </p:cNvSpPr>
          <p:nvPr>
            <p:ph idx="1"/>
          </p:nvPr>
        </p:nvSpPr>
        <p:spPr>
          <a:xfrm>
            <a:off x="348797" y="1595536"/>
            <a:ext cx="11337009" cy="4353887"/>
          </a:xfrm>
          <a:noFill/>
        </p:spPr>
        <p:txBody>
          <a:bodyPr vert="horz" lIns="121920" tIns="60960" rIns="121920" bIns="60960" rtlCol="0" anchor="t">
            <a:noAutofit/>
          </a:bodyPr>
          <a:lstStyle/>
          <a:p>
            <a:pPr marL="456565" indent="-456565">
              <a:lnSpc>
                <a:spcPct val="113999"/>
              </a:lnSpc>
              <a:spcBef>
                <a:spcPts val="0"/>
              </a:spcBef>
              <a:spcAft>
                <a:spcPts val="800"/>
              </a:spcAft>
            </a:pPr>
            <a:endParaRPr lang="en-US" sz="2667">
              <a:latin typeface="Open Sans" panose="020B0606030504020204" pitchFamily="34" charset="0"/>
              <a:ea typeface="Open Sans" panose="020B0606030504020204" pitchFamily="34" charset="0"/>
              <a:cs typeface="Open Sans" panose="020B0606030504020204" pitchFamily="34" charset="0"/>
            </a:endParaRPr>
          </a:p>
          <a:p>
            <a:pPr marL="456565" indent="-456565">
              <a:lnSpc>
                <a:spcPct val="113999"/>
              </a:lnSpc>
              <a:spcBef>
                <a:spcPts val="0"/>
              </a:spcBef>
            </a:pPr>
            <a:endParaRPr lang="en-US" sz="3200">
              <a:latin typeface="Open Sans" panose="020B0606030504020204" pitchFamily="34" charset="0"/>
              <a:ea typeface="Open Sans" panose="020B0606030504020204" pitchFamily="34" charset="0"/>
              <a:cs typeface="Open Sans" panose="020B0606030504020204" pitchFamily="34" charset="0"/>
            </a:endParaRPr>
          </a:p>
          <a:p>
            <a:pPr marL="0" indent="0" algn="ctr">
              <a:lnSpc>
                <a:spcPct val="113999"/>
              </a:lnSpc>
              <a:spcBef>
                <a:spcPts val="0"/>
              </a:spcBef>
              <a:buNone/>
            </a:pPr>
            <a:r>
              <a:rPr lang="en-US" sz="3600" b="1" dirty="0">
                <a:solidFill>
                  <a:srgbClr val="0070C0"/>
                </a:solidFill>
                <a:latin typeface="Open Sans"/>
                <a:ea typeface="+mn-lt"/>
                <a:cs typeface="+mn-lt"/>
                <a:hlinkClick r:id="rId3">
                  <a:extLst>
                    <a:ext uri="{A12FA001-AC4F-418D-AE19-62706E023703}">
                      <ahyp:hlinkClr xmlns:ahyp="http://schemas.microsoft.com/office/drawing/2018/hyperlinkcolor" val="tx"/>
                    </a:ext>
                  </a:extLst>
                </a:hlinkClick>
              </a:rPr>
              <a:t>https://results.org/volunteers/engaging-the-community/?anchor=action-network</a:t>
            </a:r>
            <a:r>
              <a:rPr lang="en-US" sz="3600" b="1" dirty="0">
                <a:solidFill>
                  <a:srgbClr val="0070C0"/>
                </a:solidFill>
                <a:latin typeface="Open Sans"/>
                <a:ea typeface="+mn-lt"/>
                <a:cs typeface="+mn-lt"/>
              </a:rPr>
              <a:t> </a:t>
            </a:r>
            <a:endParaRPr lang="en-US" sz="3600" b="1">
              <a:solidFill>
                <a:srgbClr val="0070C0"/>
              </a:solidFill>
              <a:latin typeface="Open Sans" panose="020B0606030504020204" pitchFamily="34" charset="0"/>
              <a:ea typeface="Open Sans" panose="020B0606030504020204" pitchFamily="34" charset="0"/>
              <a:cs typeface="Open Sans" panose="020B0606030504020204" pitchFamily="34" charset="0"/>
            </a:endParaRPr>
          </a:p>
          <a:p>
            <a:pPr marL="456565" indent="-456565" algn="ctr">
              <a:lnSpc>
                <a:spcPct val="124000"/>
              </a:lnSpc>
              <a:spcBef>
                <a:spcPts val="0"/>
              </a:spcBef>
            </a:pPr>
            <a:endParaRPr lang="en-US" sz="4000" dirty="0">
              <a:solidFill>
                <a:srgbClr val="0070C0"/>
              </a:solidFill>
              <a:latin typeface="Open Sans" panose="020B0606030504020204" pitchFamily="34" charset="0"/>
              <a:ea typeface="Open Sans" panose="020B0606030504020204" pitchFamily="34" charset="0"/>
              <a:cs typeface="Open Sans" panose="020B0606030504020204" pitchFamily="34" charset="0"/>
            </a:endParaRPr>
          </a:p>
          <a:p>
            <a:pPr marL="456565" indent="-456565" algn="ctr">
              <a:lnSpc>
                <a:spcPct val="124000"/>
              </a:lnSpc>
              <a:spcBef>
                <a:spcPts val="0"/>
              </a:spcBef>
            </a:pPr>
            <a:endParaRPr lang="en-US" sz="3733" b="1">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5C0F93A8-556E-49D3-A1C1-DFB2F767B691}"/>
              </a:ext>
            </a:extLst>
          </p:cNvPr>
          <p:cNvSpPr>
            <a:spLocks noGrp="1"/>
          </p:cNvSpPr>
          <p:nvPr>
            <p:ph type="title"/>
          </p:nvPr>
        </p:nvSpPr>
        <p:spPr>
          <a:xfrm>
            <a:off x="633785" y="830134"/>
            <a:ext cx="9822904" cy="766035"/>
          </a:xfrm>
        </p:spPr>
        <p:txBody>
          <a:bodyPr>
            <a:noAutofit/>
          </a:bodyPr>
          <a:lstStyle/>
          <a:p>
            <a:r>
              <a:rPr lang="en-US" sz="4400" b="1" dirty="0">
                <a:latin typeface="Open Sans"/>
                <a:ea typeface="Open Sans"/>
                <a:cs typeface="Open Sans"/>
              </a:rPr>
              <a:t>NEW Action Network Website resources!</a:t>
            </a:r>
          </a:p>
        </p:txBody>
      </p:sp>
      <p:sp>
        <p:nvSpPr>
          <p:cNvPr id="5" name="Rectangle 5">
            <a:extLst>
              <a:ext uri="{FF2B5EF4-FFF2-40B4-BE49-F238E27FC236}">
                <a16:creationId xmlns:a16="http://schemas.microsoft.com/office/drawing/2014/main" id="{4E4745AC-64C9-45C6-8E73-1E99E428DFEE}"/>
              </a:ext>
            </a:extLst>
          </p:cNvPr>
          <p:cNvSpPr>
            <a:spLocks noChangeArrowheads="1"/>
          </p:cNvSpPr>
          <p:nvPr/>
        </p:nvSpPr>
        <p:spPr bwMode="auto">
          <a:xfrm>
            <a:off x="0" y="10403"/>
            <a:ext cx="5524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609570">
              <a:spcBef>
                <a:spcPct val="0"/>
              </a:spcBef>
              <a:defRPr/>
            </a:pPr>
            <a:fld id="{95BB2D1B-881B-4C36-91A0-2138573F7DA8}" type="slidenum">
              <a:rPr lang="en-US" altLang="en-US" sz="1800">
                <a:solidFill>
                  <a:srgbClr val="000000"/>
                </a:solidFill>
                <a:latin typeface="Open Sans" panose="020B0606030504020204" pitchFamily="34" charset="0"/>
                <a:ea typeface="Open Sans" panose="020B0606030504020204" pitchFamily="34" charset="0"/>
                <a:cs typeface="Open Sans" panose="020B0606030504020204" pitchFamily="34" charset="0"/>
              </a:rPr>
              <a:pPr defTabSz="609570">
                <a:spcBef>
                  <a:spcPct val="0"/>
                </a:spcBef>
                <a:defRPr/>
              </a:pPr>
              <a:t>5</a:t>
            </a:fld>
            <a:endParaRPr lang="en-US" altLang="en-US" sz="180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42479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32F03-E248-485C-8359-120ECF349EFD}"/>
              </a:ext>
            </a:extLst>
          </p:cNvPr>
          <p:cNvSpPr>
            <a:spLocks noGrp="1"/>
          </p:cNvSpPr>
          <p:nvPr>
            <p:ph type="title"/>
          </p:nvPr>
        </p:nvSpPr>
        <p:spPr>
          <a:xfrm>
            <a:off x="1045030" y="800782"/>
            <a:ext cx="9868655" cy="1143000"/>
          </a:xfrm>
        </p:spPr>
        <p:txBody>
          <a:bodyPr>
            <a:normAutofit/>
          </a:bodyPr>
          <a:lstStyle/>
          <a:p>
            <a:r>
              <a:rPr lang="en-US" sz="4400" b="1" dirty="0">
                <a:latin typeface="Open Sans"/>
                <a:ea typeface="Open Sans"/>
                <a:cs typeface="Calibri"/>
              </a:rPr>
              <a:t>Recent Action Taking...</a:t>
            </a:r>
            <a:endParaRPr lang="en-US" sz="4400" b="1">
              <a:latin typeface="Open Sans"/>
              <a:ea typeface="Open Sans"/>
              <a:cs typeface="Open Sans"/>
            </a:endParaRPr>
          </a:p>
        </p:txBody>
      </p:sp>
      <p:sp>
        <p:nvSpPr>
          <p:cNvPr id="3" name="Content Placeholder 2">
            <a:extLst>
              <a:ext uri="{FF2B5EF4-FFF2-40B4-BE49-F238E27FC236}">
                <a16:creationId xmlns:a16="http://schemas.microsoft.com/office/drawing/2014/main" id="{795EB820-FEEC-4697-A8E0-0F18C03B6615}"/>
              </a:ext>
            </a:extLst>
          </p:cNvPr>
          <p:cNvSpPr>
            <a:spLocks noGrp="1"/>
          </p:cNvSpPr>
          <p:nvPr>
            <p:ph idx="1"/>
          </p:nvPr>
        </p:nvSpPr>
        <p:spPr>
          <a:xfrm>
            <a:off x="678632" y="1844688"/>
            <a:ext cx="10972800" cy="4525963"/>
          </a:xfrm>
        </p:spPr>
        <p:txBody>
          <a:bodyPr vert="horz" lIns="91440" tIns="45720" rIns="91440" bIns="45720" rtlCol="0" anchor="t">
            <a:normAutofit/>
          </a:bodyPr>
          <a:lstStyle/>
          <a:p>
            <a:pPr marL="0" indent="0">
              <a:buNone/>
            </a:pPr>
            <a:endParaRPr lang="en-US">
              <a:cs typeface="Calibri"/>
            </a:endParaRPr>
          </a:p>
          <a:p>
            <a:pPr marL="0" indent="0" algn="ctr">
              <a:buNone/>
            </a:pPr>
            <a:r>
              <a:rPr lang="en-US" sz="4000" b="1" dirty="0">
                <a:latin typeface="Open Sans"/>
                <a:ea typeface="Open Sans"/>
                <a:cs typeface="Calibri"/>
              </a:rPr>
              <a:t>During the month of February and first alert of March you all had </a:t>
            </a:r>
            <a:r>
              <a:rPr lang="en-US" sz="4000" b="1" u="sng" dirty="0">
                <a:solidFill>
                  <a:srgbClr val="FF0000"/>
                </a:solidFill>
                <a:latin typeface="Open Sans"/>
                <a:ea typeface="Open Sans"/>
                <a:cs typeface="Calibri"/>
              </a:rPr>
              <a:t>15 members</a:t>
            </a:r>
            <a:r>
              <a:rPr lang="en-US" sz="4000" b="1" dirty="0">
                <a:latin typeface="Open Sans"/>
                <a:ea typeface="Open Sans"/>
                <a:cs typeface="Calibri"/>
              </a:rPr>
              <a:t> submit an action alert, which is fantastic! </a:t>
            </a:r>
          </a:p>
        </p:txBody>
      </p:sp>
      <p:sp>
        <p:nvSpPr>
          <p:cNvPr id="4" name="Slide Number Placeholder 3">
            <a:extLst>
              <a:ext uri="{FF2B5EF4-FFF2-40B4-BE49-F238E27FC236}">
                <a16:creationId xmlns:a16="http://schemas.microsoft.com/office/drawing/2014/main" id="{D6E2958F-0039-4C87-80FC-E273C84359EA}"/>
              </a:ext>
            </a:extLst>
          </p:cNvPr>
          <p:cNvSpPr>
            <a:spLocks noGrp="1"/>
          </p:cNvSpPr>
          <p:nvPr>
            <p:ph type="sldNum" sz="quarter" idx="12"/>
          </p:nvPr>
        </p:nvSpPr>
        <p:spPr/>
        <p:txBody>
          <a:bodyPr/>
          <a:lstStyle/>
          <a:p>
            <a:fld id="{307E6868-079E-1649-B8D1-459B42CE4DE3}" type="slidenum">
              <a:rPr lang="en-US" smtClean="0"/>
              <a:t>6</a:t>
            </a:fld>
            <a:endParaRPr lang="en-US"/>
          </a:p>
        </p:txBody>
      </p:sp>
    </p:spTree>
    <p:extLst>
      <p:ext uri="{BB962C8B-B14F-4D97-AF65-F5344CB8AC3E}">
        <p14:creationId xmlns:p14="http://schemas.microsoft.com/office/powerpoint/2010/main" val="1576300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123747AE-646A-4D35-86BE-218F01B9BCB0}"/>
              </a:ext>
            </a:extLst>
          </p:cNvPr>
          <p:cNvGraphicFramePr>
            <a:graphicFrameLocks noGrp="1"/>
          </p:cNvGraphicFramePr>
          <p:nvPr>
            <p:ph idx="1"/>
            <p:extLst>
              <p:ext uri="{D42A27DB-BD31-4B8C-83A1-F6EECF244321}">
                <p14:modId xmlns:p14="http://schemas.microsoft.com/office/powerpoint/2010/main" val="2066708104"/>
              </p:ext>
            </p:extLst>
          </p:nvPr>
        </p:nvGraphicFramePr>
        <p:xfrm>
          <a:off x="979714" y="952499"/>
          <a:ext cx="9210210" cy="5426193"/>
        </p:xfrm>
        <a:graphic>
          <a:graphicData uri="http://schemas.openxmlformats.org/drawingml/2006/table">
            <a:tbl>
              <a:tblPr firstRow="1" bandRow="1">
                <a:tableStyleId>{5C22544A-7EE6-4342-B048-85BDC9FD1C3A}</a:tableStyleId>
              </a:tblPr>
              <a:tblGrid>
                <a:gridCol w="4411425">
                  <a:extLst>
                    <a:ext uri="{9D8B030D-6E8A-4147-A177-3AD203B41FA5}">
                      <a16:colId xmlns:a16="http://schemas.microsoft.com/office/drawing/2014/main" val="3896564700"/>
                    </a:ext>
                  </a:extLst>
                </a:gridCol>
                <a:gridCol w="4798785">
                  <a:extLst>
                    <a:ext uri="{9D8B030D-6E8A-4147-A177-3AD203B41FA5}">
                      <a16:colId xmlns:a16="http://schemas.microsoft.com/office/drawing/2014/main" val="4044185611"/>
                    </a:ext>
                  </a:extLst>
                </a:gridCol>
              </a:tblGrid>
              <a:tr h="900398">
                <a:tc>
                  <a:txBody>
                    <a:bodyPr/>
                    <a:lstStyle/>
                    <a:p>
                      <a:pPr algn="ctr"/>
                      <a:endParaRPr lang="en-US" sz="3200" b="1" dirty="0">
                        <a:latin typeface="Open Sans"/>
                      </a:endParaRPr>
                    </a:p>
                    <a:p>
                      <a:pPr lvl="0" algn="ctr">
                        <a:buNone/>
                      </a:pPr>
                      <a:r>
                        <a:rPr lang="en-US" sz="3200" b="1" dirty="0">
                          <a:latin typeface="Open Sans"/>
                        </a:rPr>
                        <a:t>States</a:t>
                      </a:r>
                    </a:p>
                    <a:p>
                      <a:pPr lvl="0" algn="ctr">
                        <a:buNone/>
                      </a:pPr>
                      <a:endParaRPr lang="en-US" sz="3200" b="1" dirty="0">
                        <a:latin typeface="Open Sans"/>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tx2"/>
                    </a:solidFill>
                  </a:tcPr>
                </a:tc>
                <a:tc>
                  <a:txBody>
                    <a:bodyPr/>
                    <a:lstStyle/>
                    <a:p>
                      <a:pPr algn="ctr"/>
                      <a:endParaRPr lang="en-US" sz="2800" b="1" dirty="0">
                        <a:latin typeface="Open Sans"/>
                      </a:endParaRPr>
                    </a:p>
                    <a:p>
                      <a:pPr lvl="0" algn="ctr">
                        <a:buNone/>
                      </a:pPr>
                      <a:r>
                        <a:rPr lang="en-US" sz="2800" b="1" dirty="0">
                          <a:latin typeface="Open Sans"/>
                        </a:rPr>
                        <a:t>14 Members took Action</a:t>
                      </a:r>
                      <a:endParaRPr lang="en-US" sz="2800" b="1">
                        <a:latin typeface="Open Sans"/>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tx2"/>
                    </a:solidFill>
                  </a:tcPr>
                </a:tc>
                <a:extLst>
                  <a:ext uri="{0D108BD9-81ED-4DB2-BD59-A6C34878D82A}">
                    <a16:rowId xmlns:a16="http://schemas.microsoft.com/office/drawing/2014/main" val="1981472166"/>
                  </a:ext>
                </a:extLst>
              </a:tr>
              <a:tr h="640283">
                <a:tc>
                  <a:txBody>
                    <a:bodyPr/>
                    <a:lstStyle/>
                    <a:p>
                      <a:pPr algn="ctr"/>
                      <a:r>
                        <a:rPr lang="en-US" sz="2800" b="1" dirty="0">
                          <a:solidFill>
                            <a:schemeClr val="tx1"/>
                          </a:solidFill>
                          <a:latin typeface="Open Sans"/>
                        </a:rPr>
                        <a:t>Indiana</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algn="ctr"/>
                      <a:r>
                        <a:rPr lang="en-US" sz="2800" b="1" dirty="0">
                          <a:solidFill>
                            <a:schemeClr val="tx1"/>
                          </a:solidFill>
                          <a:latin typeface="Open Sans"/>
                        </a:rPr>
                        <a:t>8</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2394239771"/>
                  </a:ext>
                </a:extLst>
              </a:tr>
              <a:tr h="640283">
                <a:tc>
                  <a:txBody>
                    <a:bodyPr/>
                    <a:lstStyle/>
                    <a:p>
                      <a:pPr algn="ctr"/>
                      <a:r>
                        <a:rPr lang="en-US" sz="2800" b="1" dirty="0">
                          <a:solidFill>
                            <a:schemeClr val="bg1"/>
                          </a:solidFill>
                          <a:latin typeface="Open Sans"/>
                        </a:rPr>
                        <a:t>Minnesota</a:t>
                      </a:r>
                    </a:p>
                  </a:txBody>
                  <a:tcPr>
                    <a:lnL w="12700">
                      <a:solidFill>
                        <a:schemeClr val="tx1"/>
                      </a:solidFill>
                    </a:lnL>
                    <a:lnR w="12700">
                      <a:solidFill>
                        <a:schemeClr val="tx1"/>
                      </a:solidFill>
                    </a:lnR>
                    <a:lnT w="12700">
                      <a:solidFill>
                        <a:schemeClr val="tx1"/>
                      </a:solidFill>
                    </a:lnT>
                    <a:lnB w="12700">
                      <a:solidFill>
                        <a:schemeClr val="tx1"/>
                      </a:solidFill>
                    </a:lnB>
                    <a:solidFill>
                      <a:schemeClr val="tx2"/>
                    </a:solidFill>
                  </a:tcPr>
                </a:tc>
                <a:tc>
                  <a:txBody>
                    <a:bodyPr/>
                    <a:lstStyle/>
                    <a:p>
                      <a:pPr algn="ctr"/>
                      <a:r>
                        <a:rPr lang="en-US" sz="2800" b="1" dirty="0">
                          <a:solidFill>
                            <a:schemeClr val="bg1"/>
                          </a:solidFill>
                          <a:latin typeface="Open Sans"/>
                        </a:rPr>
                        <a:t>1</a:t>
                      </a:r>
                    </a:p>
                  </a:txBody>
                  <a:tcPr>
                    <a:lnL w="12700">
                      <a:solidFill>
                        <a:schemeClr val="tx1"/>
                      </a:solidFill>
                    </a:lnL>
                    <a:lnR w="12700">
                      <a:solidFill>
                        <a:schemeClr val="tx1"/>
                      </a:solidFill>
                    </a:lnR>
                    <a:lnT w="12700">
                      <a:solidFill>
                        <a:schemeClr val="tx1"/>
                      </a:solidFill>
                    </a:lnT>
                    <a:lnB w="12700">
                      <a:solidFill>
                        <a:schemeClr val="tx1"/>
                      </a:solidFill>
                    </a:lnB>
                    <a:solidFill>
                      <a:schemeClr val="tx2"/>
                    </a:solidFill>
                  </a:tcPr>
                </a:tc>
                <a:extLst>
                  <a:ext uri="{0D108BD9-81ED-4DB2-BD59-A6C34878D82A}">
                    <a16:rowId xmlns:a16="http://schemas.microsoft.com/office/drawing/2014/main" val="436129821"/>
                  </a:ext>
                </a:extLst>
              </a:tr>
              <a:tr h="640283">
                <a:tc>
                  <a:txBody>
                    <a:bodyPr/>
                    <a:lstStyle/>
                    <a:p>
                      <a:pPr algn="ctr"/>
                      <a:r>
                        <a:rPr lang="en-US" sz="2800" b="1" dirty="0">
                          <a:solidFill>
                            <a:schemeClr val="tx1"/>
                          </a:solidFill>
                          <a:latin typeface="Open Sans"/>
                        </a:rPr>
                        <a:t>Alaska</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algn="ctr"/>
                      <a:r>
                        <a:rPr lang="en-US" sz="2800" b="1" dirty="0">
                          <a:solidFill>
                            <a:schemeClr val="tx1"/>
                          </a:solidFill>
                          <a:latin typeface="Open Sans"/>
                        </a:rPr>
                        <a:t>2</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3072682348"/>
                  </a:ext>
                </a:extLst>
              </a:tr>
              <a:tr h="650288">
                <a:tc>
                  <a:txBody>
                    <a:bodyPr/>
                    <a:lstStyle/>
                    <a:p>
                      <a:pPr algn="ctr"/>
                      <a:r>
                        <a:rPr lang="en-US" sz="2800" b="1" dirty="0">
                          <a:solidFill>
                            <a:schemeClr val="bg1"/>
                          </a:solidFill>
                          <a:latin typeface="Open Sans"/>
                        </a:rPr>
                        <a:t>California</a:t>
                      </a:r>
                    </a:p>
                  </a:txBody>
                  <a:tcPr>
                    <a:lnL w="12700">
                      <a:solidFill>
                        <a:schemeClr val="tx1"/>
                      </a:solidFill>
                    </a:lnL>
                    <a:lnR w="12700">
                      <a:solidFill>
                        <a:schemeClr val="tx1"/>
                      </a:solidFill>
                    </a:lnR>
                    <a:lnT w="12700">
                      <a:solidFill>
                        <a:schemeClr val="tx1"/>
                      </a:solidFill>
                    </a:lnT>
                    <a:lnB w="12700">
                      <a:solidFill>
                        <a:schemeClr val="tx1"/>
                      </a:solidFill>
                    </a:lnB>
                    <a:solidFill>
                      <a:schemeClr val="tx2"/>
                    </a:solidFill>
                  </a:tcPr>
                </a:tc>
                <a:tc>
                  <a:txBody>
                    <a:bodyPr/>
                    <a:lstStyle/>
                    <a:p>
                      <a:pPr algn="ctr"/>
                      <a:r>
                        <a:rPr lang="en-US" sz="2800" b="1" dirty="0">
                          <a:solidFill>
                            <a:schemeClr val="bg1"/>
                          </a:solidFill>
                          <a:latin typeface="Open Sans"/>
                        </a:rPr>
                        <a:t>1</a:t>
                      </a:r>
                    </a:p>
                  </a:txBody>
                  <a:tcPr>
                    <a:lnL w="12700">
                      <a:solidFill>
                        <a:schemeClr val="tx1"/>
                      </a:solidFill>
                    </a:lnL>
                    <a:lnR w="12700">
                      <a:solidFill>
                        <a:schemeClr val="tx1"/>
                      </a:solidFill>
                    </a:lnR>
                    <a:lnT w="12700">
                      <a:solidFill>
                        <a:schemeClr val="tx1"/>
                      </a:solidFill>
                    </a:lnT>
                    <a:lnB w="12700">
                      <a:solidFill>
                        <a:schemeClr val="tx1"/>
                      </a:solidFill>
                    </a:lnB>
                    <a:solidFill>
                      <a:schemeClr val="tx2"/>
                    </a:solidFill>
                  </a:tcPr>
                </a:tc>
                <a:extLst>
                  <a:ext uri="{0D108BD9-81ED-4DB2-BD59-A6C34878D82A}">
                    <a16:rowId xmlns:a16="http://schemas.microsoft.com/office/drawing/2014/main" val="1866322985"/>
                  </a:ext>
                </a:extLst>
              </a:tr>
              <a:tr h="650288">
                <a:tc>
                  <a:txBody>
                    <a:bodyPr/>
                    <a:lstStyle/>
                    <a:p>
                      <a:pPr lvl="0" algn="ctr">
                        <a:buNone/>
                      </a:pPr>
                      <a:r>
                        <a:rPr lang="en-US" sz="2800" b="1" dirty="0">
                          <a:solidFill>
                            <a:schemeClr val="tx1"/>
                          </a:solidFill>
                          <a:latin typeface="Open Sans"/>
                        </a:rPr>
                        <a:t>Maryland</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lvl="0" algn="ctr">
                        <a:buNone/>
                      </a:pPr>
                      <a:r>
                        <a:rPr lang="en-US" sz="2800" b="1" dirty="0">
                          <a:solidFill>
                            <a:schemeClr val="tx1"/>
                          </a:solidFill>
                          <a:latin typeface="Open Sans"/>
                        </a:rPr>
                        <a:t>1</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3926311086"/>
                  </a:ext>
                </a:extLst>
              </a:tr>
              <a:tr h="650288">
                <a:tc>
                  <a:txBody>
                    <a:bodyPr/>
                    <a:lstStyle/>
                    <a:p>
                      <a:pPr lvl="0" algn="ctr">
                        <a:buNone/>
                      </a:pPr>
                      <a:r>
                        <a:rPr lang="en-US" sz="2800" b="1" dirty="0">
                          <a:solidFill>
                            <a:schemeClr val="bg1"/>
                          </a:solidFill>
                          <a:latin typeface="Open Sans"/>
                        </a:rPr>
                        <a:t>Washington</a:t>
                      </a:r>
                    </a:p>
                  </a:txBody>
                  <a:tcPr>
                    <a:lnL w="12700">
                      <a:solidFill>
                        <a:schemeClr val="tx1"/>
                      </a:solidFill>
                    </a:lnL>
                    <a:lnR w="12700">
                      <a:solidFill>
                        <a:schemeClr val="tx1"/>
                      </a:solidFill>
                    </a:lnR>
                    <a:lnT w="12700">
                      <a:solidFill>
                        <a:schemeClr val="tx1"/>
                      </a:solidFill>
                    </a:lnT>
                    <a:lnB w="12700">
                      <a:solidFill>
                        <a:schemeClr val="tx1"/>
                      </a:solidFill>
                    </a:lnB>
                    <a:solidFill>
                      <a:schemeClr val="tx2"/>
                    </a:solidFill>
                  </a:tcPr>
                </a:tc>
                <a:tc>
                  <a:txBody>
                    <a:bodyPr/>
                    <a:lstStyle/>
                    <a:p>
                      <a:pPr lvl="0" algn="ctr">
                        <a:buNone/>
                      </a:pPr>
                      <a:r>
                        <a:rPr lang="en-US" sz="2800" b="1" dirty="0">
                          <a:solidFill>
                            <a:schemeClr val="bg1"/>
                          </a:solidFill>
                          <a:latin typeface="Open Sans"/>
                        </a:rPr>
                        <a:t>1</a:t>
                      </a:r>
                    </a:p>
                  </a:txBody>
                  <a:tcPr>
                    <a:lnL w="12700">
                      <a:solidFill>
                        <a:schemeClr val="tx1"/>
                      </a:solidFill>
                    </a:lnL>
                    <a:lnR w="12700">
                      <a:solidFill>
                        <a:schemeClr val="tx1"/>
                      </a:solidFill>
                    </a:lnR>
                    <a:lnT w="12700">
                      <a:solidFill>
                        <a:schemeClr val="tx1"/>
                      </a:solidFill>
                    </a:lnT>
                    <a:lnB w="12700">
                      <a:solidFill>
                        <a:schemeClr val="tx1"/>
                      </a:solidFill>
                    </a:lnB>
                    <a:solidFill>
                      <a:schemeClr val="tx2"/>
                    </a:solidFill>
                  </a:tcPr>
                </a:tc>
                <a:extLst>
                  <a:ext uri="{0D108BD9-81ED-4DB2-BD59-A6C34878D82A}">
                    <a16:rowId xmlns:a16="http://schemas.microsoft.com/office/drawing/2014/main" val="1749710473"/>
                  </a:ext>
                </a:extLst>
              </a:tr>
            </a:tbl>
          </a:graphicData>
        </a:graphic>
      </p:graphicFrame>
      <p:sp>
        <p:nvSpPr>
          <p:cNvPr id="4" name="Slide Number Placeholder 3">
            <a:extLst>
              <a:ext uri="{FF2B5EF4-FFF2-40B4-BE49-F238E27FC236}">
                <a16:creationId xmlns:a16="http://schemas.microsoft.com/office/drawing/2014/main" id="{E6EAA95D-04A0-4C95-B24F-5F7A5C6A30BA}"/>
              </a:ext>
            </a:extLst>
          </p:cNvPr>
          <p:cNvSpPr>
            <a:spLocks noGrp="1"/>
          </p:cNvSpPr>
          <p:nvPr>
            <p:ph type="sldNum" sz="quarter" idx="12"/>
          </p:nvPr>
        </p:nvSpPr>
        <p:spPr/>
        <p:txBody>
          <a:bodyPr/>
          <a:lstStyle/>
          <a:p>
            <a:fld id="{307E6868-079E-1649-B8D1-459B42CE4DE3}" type="slidenum">
              <a:rPr lang="en-US" smtClean="0"/>
              <a:t>7</a:t>
            </a:fld>
            <a:endParaRPr lang="en-US"/>
          </a:p>
        </p:txBody>
      </p:sp>
    </p:spTree>
    <p:extLst>
      <p:ext uri="{BB962C8B-B14F-4D97-AF65-F5344CB8AC3E}">
        <p14:creationId xmlns:p14="http://schemas.microsoft.com/office/powerpoint/2010/main" val="1628653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BFF27-D17C-45DE-B82C-4A97B05C16EF}"/>
              </a:ext>
            </a:extLst>
          </p:cNvPr>
          <p:cNvSpPr>
            <a:spLocks noGrp="1"/>
          </p:cNvSpPr>
          <p:nvPr>
            <p:ph type="title"/>
          </p:nvPr>
        </p:nvSpPr>
        <p:spPr>
          <a:xfrm>
            <a:off x="1063172" y="2560639"/>
            <a:ext cx="9868655" cy="1143000"/>
          </a:xfrm>
        </p:spPr>
        <p:txBody>
          <a:bodyPr>
            <a:normAutofit fontScale="90000"/>
          </a:bodyPr>
          <a:lstStyle/>
          <a:p>
            <a:r>
              <a:rPr lang="en-US" sz="5850" b="1" dirty="0">
                <a:latin typeface="Open Sans"/>
                <a:ea typeface="Open Sans"/>
                <a:cs typeface="Calibri"/>
              </a:rPr>
              <a:t>What are your </a:t>
            </a:r>
            <a:r>
              <a:rPr lang="en-US" sz="5850" b="1" u="sng" dirty="0">
                <a:solidFill>
                  <a:schemeClr val="tx2"/>
                </a:solidFill>
                <a:latin typeface="Open Sans"/>
                <a:ea typeface="Open Sans"/>
                <a:cs typeface="Calibri"/>
              </a:rPr>
              <a:t>personal goals</a:t>
            </a:r>
            <a:r>
              <a:rPr lang="en-US" sz="5850" b="1" dirty="0">
                <a:latin typeface="Open Sans"/>
                <a:ea typeface="Open Sans"/>
                <a:cs typeface="Calibri"/>
              </a:rPr>
              <a:t> as an Action Network manager? </a:t>
            </a:r>
            <a:endParaRPr lang="en-US" sz="5850" b="1">
              <a:latin typeface="Open Sans"/>
              <a:ea typeface="Open Sans"/>
              <a:cs typeface="Calibri"/>
            </a:endParaRPr>
          </a:p>
        </p:txBody>
      </p:sp>
      <p:sp>
        <p:nvSpPr>
          <p:cNvPr id="4" name="Slide Number Placeholder 3">
            <a:extLst>
              <a:ext uri="{FF2B5EF4-FFF2-40B4-BE49-F238E27FC236}">
                <a16:creationId xmlns:a16="http://schemas.microsoft.com/office/drawing/2014/main" id="{C5DA1147-F45A-4A59-9DE6-FDBEA781A5A0}"/>
              </a:ext>
            </a:extLst>
          </p:cNvPr>
          <p:cNvSpPr>
            <a:spLocks noGrp="1"/>
          </p:cNvSpPr>
          <p:nvPr>
            <p:ph type="sldNum" sz="quarter" idx="12"/>
          </p:nvPr>
        </p:nvSpPr>
        <p:spPr/>
        <p:txBody>
          <a:bodyPr/>
          <a:lstStyle/>
          <a:p>
            <a:fld id="{307E6868-079E-1649-B8D1-459B42CE4DE3}" type="slidenum">
              <a:rPr lang="en-US" smtClean="0"/>
              <a:t>8</a:t>
            </a:fld>
            <a:endParaRPr lang="en-US"/>
          </a:p>
        </p:txBody>
      </p:sp>
    </p:spTree>
    <p:extLst>
      <p:ext uri="{BB962C8B-B14F-4D97-AF65-F5344CB8AC3E}">
        <p14:creationId xmlns:p14="http://schemas.microsoft.com/office/powerpoint/2010/main" val="1874998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CA414-61E0-4C3D-B58D-8C2DB380DE23}"/>
              </a:ext>
            </a:extLst>
          </p:cNvPr>
          <p:cNvSpPr>
            <a:spLocks noGrp="1"/>
          </p:cNvSpPr>
          <p:nvPr>
            <p:ph type="title"/>
          </p:nvPr>
        </p:nvSpPr>
        <p:spPr>
          <a:xfrm>
            <a:off x="1026887" y="2615067"/>
            <a:ext cx="9868655" cy="1143000"/>
          </a:xfrm>
        </p:spPr>
        <p:txBody>
          <a:bodyPr>
            <a:normAutofit fontScale="90000"/>
          </a:bodyPr>
          <a:lstStyle/>
          <a:p>
            <a:r>
              <a:rPr lang="en-US" sz="5850" b="1" dirty="0">
                <a:latin typeface="Open Sans"/>
                <a:ea typeface="Open Sans"/>
                <a:cs typeface="Calibri"/>
              </a:rPr>
              <a:t>What </a:t>
            </a:r>
            <a:r>
              <a:rPr lang="en-US" sz="5850" b="1" u="sng" dirty="0">
                <a:solidFill>
                  <a:schemeClr val="tx2"/>
                </a:solidFill>
                <a:latin typeface="Open Sans"/>
                <a:ea typeface="Open Sans"/>
                <a:cs typeface="Calibri"/>
              </a:rPr>
              <a:t>goals</a:t>
            </a:r>
            <a:r>
              <a:rPr lang="en-US" sz="5850" b="1" dirty="0">
                <a:latin typeface="Open Sans"/>
                <a:ea typeface="Open Sans"/>
                <a:cs typeface="Calibri"/>
              </a:rPr>
              <a:t> do you want to set as a group? </a:t>
            </a:r>
            <a:endParaRPr lang="en-US" sz="5850" b="1">
              <a:latin typeface="Open Sans"/>
              <a:ea typeface="Open Sans"/>
              <a:cs typeface="Open Sans"/>
            </a:endParaRPr>
          </a:p>
        </p:txBody>
      </p:sp>
      <p:sp>
        <p:nvSpPr>
          <p:cNvPr id="4" name="Slide Number Placeholder 3">
            <a:extLst>
              <a:ext uri="{FF2B5EF4-FFF2-40B4-BE49-F238E27FC236}">
                <a16:creationId xmlns:a16="http://schemas.microsoft.com/office/drawing/2014/main" id="{EBA24A6B-5A29-4D91-9C4F-EAFFB1FC0CFD}"/>
              </a:ext>
            </a:extLst>
          </p:cNvPr>
          <p:cNvSpPr>
            <a:spLocks noGrp="1"/>
          </p:cNvSpPr>
          <p:nvPr>
            <p:ph type="sldNum" sz="quarter" idx="12"/>
          </p:nvPr>
        </p:nvSpPr>
        <p:spPr/>
        <p:txBody>
          <a:bodyPr/>
          <a:lstStyle/>
          <a:p>
            <a:fld id="{307E6868-079E-1649-B8D1-459B42CE4DE3}" type="slidenum">
              <a:rPr lang="en-US" smtClean="0"/>
              <a:t>9</a:t>
            </a:fld>
            <a:endParaRPr lang="en-US"/>
          </a:p>
        </p:txBody>
      </p:sp>
    </p:spTree>
    <p:extLst>
      <p:ext uri="{BB962C8B-B14F-4D97-AF65-F5344CB8AC3E}">
        <p14:creationId xmlns:p14="http://schemas.microsoft.com/office/powerpoint/2010/main" val="11559151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Custom 2">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Custom 1">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483</Words>
  <Application>Microsoft Office PowerPoint</Application>
  <PresentationFormat>Widescreen</PresentationFormat>
  <Paragraphs>62</Paragraphs>
  <Slides>12</Slides>
  <Notes>4</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12</vt:i4>
      </vt:variant>
    </vt:vector>
  </HeadingPairs>
  <TitlesOfParts>
    <vt:vector size="23" baseType="lpstr">
      <vt:lpstr>Arial</vt:lpstr>
      <vt:lpstr>Calibri</vt:lpstr>
      <vt:lpstr>Calibri Light</vt:lpstr>
      <vt:lpstr>Courier New</vt:lpstr>
      <vt:lpstr>Open Sans</vt:lpstr>
      <vt:lpstr>Wingdings</vt:lpstr>
      <vt:lpstr>office theme</vt:lpstr>
      <vt:lpstr>Custom Design</vt:lpstr>
      <vt:lpstr>1_Office Theme</vt:lpstr>
      <vt:lpstr>Office Theme</vt:lpstr>
      <vt:lpstr>Office Theme</vt:lpstr>
      <vt:lpstr>PowerPoint Presentation</vt:lpstr>
      <vt:lpstr>Our Anti-Oppression Values</vt:lpstr>
      <vt:lpstr>Welcome!  Please put your name, pronouns, where you're located at, and a fun fact in the chat!</vt:lpstr>
      <vt:lpstr>How is everyone doing? </vt:lpstr>
      <vt:lpstr>NEW Action Network Website resources!</vt:lpstr>
      <vt:lpstr>Recent Action Taking...</vt:lpstr>
      <vt:lpstr>PowerPoint Presentation</vt:lpstr>
      <vt:lpstr>What are your personal goals as an Action Network manager? </vt:lpstr>
      <vt:lpstr>What goals do you want to set as a group? </vt:lpstr>
      <vt:lpstr>2nd Action Alert of March is out as of yesterday... please check your emails for the alert!</vt:lpstr>
      <vt:lpstr>Action Network Webinars updates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Leone</dc:creator>
  <cp:lastModifiedBy>Sarah Leone</cp:lastModifiedBy>
  <cp:revision>178</cp:revision>
  <dcterms:created xsi:type="dcterms:W3CDTF">2022-03-14T19:59:35Z</dcterms:created>
  <dcterms:modified xsi:type="dcterms:W3CDTF">2022-03-18T19:49:53Z</dcterms:modified>
</cp:coreProperties>
</file>