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4" r:id="rId2"/>
    <p:sldMasterId id="2147483734" r:id="rId3"/>
    <p:sldMasterId id="2147483882" r:id="rId4"/>
  </p:sldMasterIdLst>
  <p:notesMasterIdLst>
    <p:notesMasterId r:id="rId15"/>
  </p:notesMasterIdLst>
  <p:sldIdLst>
    <p:sldId id="257" r:id="rId5"/>
    <p:sldId id="258" r:id="rId6"/>
    <p:sldId id="263" r:id="rId7"/>
    <p:sldId id="265" r:id="rId8"/>
    <p:sldId id="264" r:id="rId9"/>
    <p:sldId id="262" r:id="rId10"/>
    <p:sldId id="266" r:id="rId11"/>
    <p:sldId id="267" r:id="rId12"/>
    <p:sldId id="260"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BE64F-A716-D079-D775-96D20B496D7E}" v="774" dt="2023-06-21T16:08:33.345"/>
    <p1510:client id="{E7D0F449-C717-4AEC-A7B4-37B4AEB7F031}" v="61" dt="2023-06-21T13:46:52.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9" d="100"/>
          <a:sy n="59" d="100"/>
        </p:scale>
        <p:origin x="7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0D4FC-87B9-465A-BFCE-0A30162DD697}"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EE342389-96BB-488B-B1B1-38C02724DD82}">
      <dgm:prSet/>
      <dgm:spPr/>
      <dgm:t>
        <a:bodyPr/>
        <a:lstStyle/>
        <a:p>
          <a:pPr>
            <a:lnSpc>
              <a:spcPct val="100000"/>
            </a:lnSpc>
          </a:pPr>
          <a:r>
            <a:rPr lang="en-US" b="1" dirty="0">
              <a:latin typeface="Open Sans"/>
              <a:ea typeface="Open Sans"/>
              <a:cs typeface="Open Sans"/>
            </a:rPr>
            <a:t>Personal Check-ins:</a:t>
          </a:r>
          <a:r>
            <a:rPr lang="en-US" dirty="0">
              <a:latin typeface="Open Sans"/>
              <a:ea typeface="Open Sans"/>
              <a:cs typeface="Open Sans"/>
            </a:rPr>
            <a:t> Share 1 thing you enjoy doing during the summertime!</a:t>
          </a:r>
        </a:p>
      </dgm:t>
    </dgm:pt>
    <dgm:pt modelId="{0D1DF308-40BE-4EA6-AC74-4BE46373EB36}" type="parTrans" cxnId="{E62A8B20-C61C-4C08-84D1-778916532626}">
      <dgm:prSet/>
      <dgm:spPr/>
      <dgm:t>
        <a:bodyPr/>
        <a:lstStyle/>
        <a:p>
          <a:endParaRPr lang="en-US"/>
        </a:p>
      </dgm:t>
    </dgm:pt>
    <dgm:pt modelId="{252B0BD8-2616-46AC-9627-5D79FF26D24A}" type="sibTrans" cxnId="{E62A8B20-C61C-4C08-84D1-778916532626}">
      <dgm:prSet/>
      <dgm:spPr/>
      <dgm:t>
        <a:bodyPr/>
        <a:lstStyle/>
        <a:p>
          <a:endParaRPr lang="en-US"/>
        </a:p>
      </dgm:t>
    </dgm:pt>
    <dgm:pt modelId="{4B47FF9D-A471-4841-B020-5FF7D45ECDE2}">
      <dgm:prSet/>
      <dgm:spPr/>
      <dgm:t>
        <a:bodyPr/>
        <a:lstStyle/>
        <a:p>
          <a:pPr rtl="0">
            <a:lnSpc>
              <a:spcPct val="100000"/>
            </a:lnSpc>
          </a:pPr>
          <a:r>
            <a:rPr lang="en-US" b="1" dirty="0">
              <a:latin typeface="Open Sans"/>
              <a:ea typeface="Open Sans"/>
              <a:cs typeface="Open Sans"/>
            </a:rPr>
            <a:t>Manager Goal Check-Ins:</a:t>
          </a:r>
          <a:r>
            <a:rPr lang="en-US" dirty="0">
              <a:latin typeface="Open Sans"/>
              <a:ea typeface="Open Sans"/>
              <a:cs typeface="Open Sans"/>
            </a:rPr>
            <a:t> What are the goals you have for your Action Network, and how is that coming along?</a:t>
          </a:r>
        </a:p>
      </dgm:t>
    </dgm:pt>
    <dgm:pt modelId="{7E8B3DD8-2E5D-4D9F-B5A8-C1E681DA36D9}" type="parTrans" cxnId="{97C69629-348B-42FD-B229-16738CD3FB84}">
      <dgm:prSet/>
      <dgm:spPr/>
      <dgm:t>
        <a:bodyPr/>
        <a:lstStyle/>
        <a:p>
          <a:endParaRPr lang="en-US"/>
        </a:p>
      </dgm:t>
    </dgm:pt>
    <dgm:pt modelId="{FB18D6A9-4E3A-4821-9B7E-E97C91D42434}" type="sibTrans" cxnId="{97C69629-348B-42FD-B229-16738CD3FB84}">
      <dgm:prSet/>
      <dgm:spPr/>
      <dgm:t>
        <a:bodyPr/>
        <a:lstStyle/>
        <a:p>
          <a:endParaRPr lang="en-US"/>
        </a:p>
      </dgm:t>
    </dgm:pt>
    <dgm:pt modelId="{206E1CDC-C33D-4B0B-B7BE-50D1B4F4403D}" type="pres">
      <dgm:prSet presAssocID="{0B50D4FC-87B9-465A-BFCE-0A30162DD697}" presName="root" presStyleCnt="0">
        <dgm:presLayoutVars>
          <dgm:dir/>
          <dgm:resizeHandles val="exact"/>
        </dgm:presLayoutVars>
      </dgm:prSet>
      <dgm:spPr/>
    </dgm:pt>
    <dgm:pt modelId="{7D8CE098-F6D6-40CA-A64C-62480ABCB6D5}" type="pres">
      <dgm:prSet presAssocID="{EE342389-96BB-488B-B1B1-38C02724DD82}" presName="compNode" presStyleCnt="0"/>
      <dgm:spPr/>
    </dgm:pt>
    <dgm:pt modelId="{7CA3984E-56B9-4D5E-B9CD-ACE34E75E642}" type="pres">
      <dgm:prSet presAssocID="{EE342389-96BB-488B-B1B1-38C02724DD82}" presName="bgRect" presStyleLbl="bgShp" presStyleIdx="0" presStyleCnt="2"/>
      <dgm:spPr/>
    </dgm:pt>
    <dgm:pt modelId="{29CE1EC1-4D79-43C9-971B-BFBB3897FDDD}" type="pres">
      <dgm:prSet presAssocID="{EE342389-96BB-488B-B1B1-38C02724DD8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each umbrella"/>
        </a:ext>
      </dgm:extLst>
    </dgm:pt>
    <dgm:pt modelId="{65EAB5D4-D7A8-4F77-9B1F-A2265AFBE1FA}" type="pres">
      <dgm:prSet presAssocID="{EE342389-96BB-488B-B1B1-38C02724DD82}" presName="spaceRect" presStyleCnt="0"/>
      <dgm:spPr/>
    </dgm:pt>
    <dgm:pt modelId="{7A5D4A70-2A4B-4760-83FF-73813673B4DC}" type="pres">
      <dgm:prSet presAssocID="{EE342389-96BB-488B-B1B1-38C02724DD82}" presName="parTx" presStyleLbl="revTx" presStyleIdx="0" presStyleCnt="2">
        <dgm:presLayoutVars>
          <dgm:chMax val="0"/>
          <dgm:chPref val="0"/>
        </dgm:presLayoutVars>
      </dgm:prSet>
      <dgm:spPr/>
    </dgm:pt>
    <dgm:pt modelId="{DC450FAE-07E2-466B-BFDE-AFE7340D303D}" type="pres">
      <dgm:prSet presAssocID="{252B0BD8-2616-46AC-9627-5D79FF26D24A}" presName="sibTrans" presStyleCnt="0"/>
      <dgm:spPr/>
    </dgm:pt>
    <dgm:pt modelId="{66074AC8-6FEC-470F-8583-C59D6E0EA320}" type="pres">
      <dgm:prSet presAssocID="{4B47FF9D-A471-4841-B020-5FF7D45ECDE2}" presName="compNode" presStyleCnt="0"/>
      <dgm:spPr/>
    </dgm:pt>
    <dgm:pt modelId="{2BBE465E-6820-4375-AEE5-C38D4AD0A496}" type="pres">
      <dgm:prSet presAssocID="{4B47FF9D-A471-4841-B020-5FF7D45ECDE2}" presName="bgRect" presStyleLbl="bgShp" presStyleIdx="1" presStyleCnt="2"/>
      <dgm:spPr/>
    </dgm:pt>
    <dgm:pt modelId="{073DAD37-7F89-490E-91B6-FF15C3CD5EFF}" type="pres">
      <dgm:prSet presAssocID="{4B47FF9D-A471-4841-B020-5FF7D45ECDE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7305BC2B-3D3B-4A6F-9A58-57694CCA7D9B}" type="pres">
      <dgm:prSet presAssocID="{4B47FF9D-A471-4841-B020-5FF7D45ECDE2}" presName="spaceRect" presStyleCnt="0"/>
      <dgm:spPr/>
    </dgm:pt>
    <dgm:pt modelId="{59FBA46F-34C7-4B88-AB92-0DE005004ED0}" type="pres">
      <dgm:prSet presAssocID="{4B47FF9D-A471-4841-B020-5FF7D45ECDE2}" presName="parTx" presStyleLbl="revTx" presStyleIdx="1" presStyleCnt="2">
        <dgm:presLayoutVars>
          <dgm:chMax val="0"/>
          <dgm:chPref val="0"/>
        </dgm:presLayoutVars>
      </dgm:prSet>
      <dgm:spPr/>
    </dgm:pt>
  </dgm:ptLst>
  <dgm:cxnLst>
    <dgm:cxn modelId="{8AFD570E-5A91-4B7C-A1F9-A970F92E4A4E}" type="presOf" srcId="{EE342389-96BB-488B-B1B1-38C02724DD82}" destId="{7A5D4A70-2A4B-4760-83FF-73813673B4DC}" srcOrd="0" destOrd="0" presId="urn:microsoft.com/office/officeart/2018/2/layout/IconVerticalSolidList"/>
    <dgm:cxn modelId="{E62A8B20-C61C-4C08-84D1-778916532626}" srcId="{0B50D4FC-87B9-465A-BFCE-0A30162DD697}" destId="{EE342389-96BB-488B-B1B1-38C02724DD82}" srcOrd="0" destOrd="0" parTransId="{0D1DF308-40BE-4EA6-AC74-4BE46373EB36}" sibTransId="{252B0BD8-2616-46AC-9627-5D79FF26D24A}"/>
    <dgm:cxn modelId="{97C69629-348B-42FD-B229-16738CD3FB84}" srcId="{0B50D4FC-87B9-465A-BFCE-0A30162DD697}" destId="{4B47FF9D-A471-4841-B020-5FF7D45ECDE2}" srcOrd="1" destOrd="0" parTransId="{7E8B3DD8-2E5D-4D9F-B5A8-C1E681DA36D9}" sibTransId="{FB18D6A9-4E3A-4821-9B7E-E97C91D42434}"/>
    <dgm:cxn modelId="{E4719C97-4F59-40A8-9458-82112BEA3241}" type="presOf" srcId="{0B50D4FC-87B9-465A-BFCE-0A30162DD697}" destId="{206E1CDC-C33D-4B0B-B7BE-50D1B4F4403D}" srcOrd="0" destOrd="0" presId="urn:microsoft.com/office/officeart/2018/2/layout/IconVerticalSolidList"/>
    <dgm:cxn modelId="{859792FA-3317-491F-9212-A0C7BB881C15}" type="presOf" srcId="{4B47FF9D-A471-4841-B020-5FF7D45ECDE2}" destId="{59FBA46F-34C7-4B88-AB92-0DE005004ED0}" srcOrd="0" destOrd="0" presId="urn:microsoft.com/office/officeart/2018/2/layout/IconVerticalSolidList"/>
    <dgm:cxn modelId="{F4CF2050-7410-4CE1-BCA8-5260660BF24D}" type="presParOf" srcId="{206E1CDC-C33D-4B0B-B7BE-50D1B4F4403D}" destId="{7D8CE098-F6D6-40CA-A64C-62480ABCB6D5}" srcOrd="0" destOrd="0" presId="urn:microsoft.com/office/officeart/2018/2/layout/IconVerticalSolidList"/>
    <dgm:cxn modelId="{CDF85C1D-1145-4CA0-AE69-A085E9F1CD33}" type="presParOf" srcId="{7D8CE098-F6D6-40CA-A64C-62480ABCB6D5}" destId="{7CA3984E-56B9-4D5E-B9CD-ACE34E75E642}" srcOrd="0" destOrd="0" presId="urn:microsoft.com/office/officeart/2018/2/layout/IconVerticalSolidList"/>
    <dgm:cxn modelId="{C18A86C9-B73B-4B12-AFDC-724259BDF5F4}" type="presParOf" srcId="{7D8CE098-F6D6-40CA-A64C-62480ABCB6D5}" destId="{29CE1EC1-4D79-43C9-971B-BFBB3897FDDD}" srcOrd="1" destOrd="0" presId="urn:microsoft.com/office/officeart/2018/2/layout/IconVerticalSolidList"/>
    <dgm:cxn modelId="{9B7D3593-D680-44AB-A9BC-4C7F5FE7483F}" type="presParOf" srcId="{7D8CE098-F6D6-40CA-A64C-62480ABCB6D5}" destId="{65EAB5D4-D7A8-4F77-9B1F-A2265AFBE1FA}" srcOrd="2" destOrd="0" presId="urn:microsoft.com/office/officeart/2018/2/layout/IconVerticalSolidList"/>
    <dgm:cxn modelId="{B3C39AE1-840A-4E1B-8A4E-46FB43839786}" type="presParOf" srcId="{7D8CE098-F6D6-40CA-A64C-62480ABCB6D5}" destId="{7A5D4A70-2A4B-4760-83FF-73813673B4DC}" srcOrd="3" destOrd="0" presId="urn:microsoft.com/office/officeart/2018/2/layout/IconVerticalSolidList"/>
    <dgm:cxn modelId="{E66B7C2C-5F2E-481B-AE6D-6CCEB16D40CA}" type="presParOf" srcId="{206E1CDC-C33D-4B0B-B7BE-50D1B4F4403D}" destId="{DC450FAE-07E2-466B-BFDE-AFE7340D303D}" srcOrd="1" destOrd="0" presId="urn:microsoft.com/office/officeart/2018/2/layout/IconVerticalSolidList"/>
    <dgm:cxn modelId="{C1D0DAC5-B049-4EA3-83F5-9940A46133DF}" type="presParOf" srcId="{206E1CDC-C33D-4B0B-B7BE-50D1B4F4403D}" destId="{66074AC8-6FEC-470F-8583-C59D6E0EA320}" srcOrd="2" destOrd="0" presId="urn:microsoft.com/office/officeart/2018/2/layout/IconVerticalSolidList"/>
    <dgm:cxn modelId="{26E03ACD-A8BD-4234-A2B9-7BD5AD651A68}" type="presParOf" srcId="{66074AC8-6FEC-470F-8583-C59D6E0EA320}" destId="{2BBE465E-6820-4375-AEE5-C38D4AD0A496}" srcOrd="0" destOrd="0" presId="urn:microsoft.com/office/officeart/2018/2/layout/IconVerticalSolidList"/>
    <dgm:cxn modelId="{30CE91F9-1229-4549-90A7-0EDCA95B6EBC}" type="presParOf" srcId="{66074AC8-6FEC-470F-8583-C59D6E0EA320}" destId="{073DAD37-7F89-490E-91B6-FF15C3CD5EFF}" srcOrd="1" destOrd="0" presId="urn:microsoft.com/office/officeart/2018/2/layout/IconVerticalSolidList"/>
    <dgm:cxn modelId="{8820167D-F1C0-4B43-8C1F-97AFF0095291}" type="presParOf" srcId="{66074AC8-6FEC-470F-8583-C59D6E0EA320}" destId="{7305BC2B-3D3B-4A6F-9A58-57694CCA7D9B}" srcOrd="2" destOrd="0" presId="urn:microsoft.com/office/officeart/2018/2/layout/IconVerticalSolidList"/>
    <dgm:cxn modelId="{B08F0F17-99F0-4A9D-BA45-8417E9F31EAB}" type="presParOf" srcId="{66074AC8-6FEC-470F-8583-C59D6E0EA320}" destId="{59FBA46F-34C7-4B88-AB92-0DE005004ED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58C45-1BB0-48D1-BDB5-A19EFEFAE7C4}" type="doc">
      <dgm:prSet loTypeId="urn:microsoft.com/office/officeart/2016/7/layout/VerticalSolidActionList" loCatId="List" qsTypeId="urn:microsoft.com/office/officeart/2005/8/quickstyle/simple2" qsCatId="simple" csTypeId="urn:microsoft.com/office/officeart/2005/8/colors/accent0_3" csCatId="mainScheme" phldr="1"/>
      <dgm:spPr/>
      <dgm:t>
        <a:bodyPr/>
        <a:lstStyle/>
        <a:p>
          <a:endParaRPr lang="en-US"/>
        </a:p>
      </dgm:t>
    </dgm:pt>
    <dgm:pt modelId="{BFA41FCF-3E78-4E6E-930D-89C31A045C01}">
      <dgm:prSet/>
      <dgm:spPr/>
      <dgm:t>
        <a:bodyPr/>
        <a:lstStyle/>
        <a:p>
          <a:pPr rtl="0"/>
          <a:r>
            <a:rPr lang="en-US" dirty="0">
              <a:latin typeface="Open Sans"/>
              <a:ea typeface="Open Sans"/>
              <a:cs typeface="Open Sans"/>
            </a:rPr>
            <a:t>Action Alert</a:t>
          </a:r>
        </a:p>
      </dgm:t>
    </dgm:pt>
    <dgm:pt modelId="{606728EA-924B-46AC-AD29-823BCA55A7F3}" type="parTrans" cxnId="{6A2EE204-B1D5-4A7C-901F-5BA176C80633}">
      <dgm:prSet/>
      <dgm:spPr/>
      <dgm:t>
        <a:bodyPr/>
        <a:lstStyle/>
        <a:p>
          <a:endParaRPr lang="en-US"/>
        </a:p>
      </dgm:t>
    </dgm:pt>
    <dgm:pt modelId="{C92F203D-3591-47C0-8876-0BCBA08DC40F}" type="sibTrans" cxnId="{6A2EE204-B1D5-4A7C-901F-5BA176C80633}">
      <dgm:prSet/>
      <dgm:spPr/>
      <dgm:t>
        <a:bodyPr/>
        <a:lstStyle/>
        <a:p>
          <a:endParaRPr lang="en-US"/>
        </a:p>
      </dgm:t>
    </dgm:pt>
    <dgm:pt modelId="{332FED9B-F6B5-43E1-91D9-269E54BAC678}">
      <dgm:prSet/>
      <dgm:spPr/>
      <dgm:t>
        <a:bodyPr/>
        <a:lstStyle/>
        <a:p>
          <a:r>
            <a:rPr lang="en-US" dirty="0">
              <a:latin typeface="Open Sans"/>
              <a:ea typeface="Open Sans"/>
              <a:cs typeface="Open Sans"/>
            </a:rPr>
            <a:t>Action Alert #2 of June: TODAY, June 21st, 2023</a:t>
          </a:r>
        </a:p>
      </dgm:t>
    </dgm:pt>
    <dgm:pt modelId="{F13C5B7F-5C20-40BA-9654-4BD2FD22072F}" type="parTrans" cxnId="{92333BEA-1508-4B0D-BC2B-34408BB5F9AA}">
      <dgm:prSet/>
      <dgm:spPr/>
      <dgm:t>
        <a:bodyPr/>
        <a:lstStyle/>
        <a:p>
          <a:endParaRPr lang="en-US"/>
        </a:p>
      </dgm:t>
    </dgm:pt>
    <dgm:pt modelId="{75461073-107C-42D8-8319-C135CD56E532}" type="sibTrans" cxnId="{92333BEA-1508-4B0D-BC2B-34408BB5F9AA}">
      <dgm:prSet/>
      <dgm:spPr/>
      <dgm:t>
        <a:bodyPr/>
        <a:lstStyle/>
        <a:p>
          <a:endParaRPr lang="en-US"/>
        </a:p>
      </dgm:t>
    </dgm:pt>
    <dgm:pt modelId="{4921E2B6-7E5B-46F7-BD68-F1BCA7E1754C}">
      <dgm:prSet phldr="0"/>
      <dgm:spPr/>
      <dgm:t>
        <a:bodyPr/>
        <a:lstStyle/>
        <a:p>
          <a:r>
            <a:rPr lang="en-US" dirty="0">
              <a:latin typeface="Open Sans"/>
              <a:ea typeface="Open Sans"/>
              <a:cs typeface="Open Sans"/>
            </a:rPr>
            <a:t>Webinar</a:t>
          </a:r>
        </a:p>
      </dgm:t>
    </dgm:pt>
    <dgm:pt modelId="{175FB290-ED38-457B-88F7-5034E668FBAA}" type="parTrans" cxnId="{26E11A45-BF61-4E93-9446-1AAE60A3BEB8}">
      <dgm:prSet/>
      <dgm:spPr/>
      <dgm:t>
        <a:bodyPr/>
        <a:lstStyle/>
        <a:p>
          <a:endParaRPr lang="en-US"/>
        </a:p>
      </dgm:t>
    </dgm:pt>
    <dgm:pt modelId="{D958D28D-BC97-4718-9D82-B39E38D36655}" type="sibTrans" cxnId="{26E11A45-BF61-4E93-9446-1AAE60A3BEB8}">
      <dgm:prSet/>
      <dgm:spPr/>
      <dgm:t>
        <a:bodyPr/>
        <a:lstStyle/>
        <a:p>
          <a:endParaRPr lang="en-US"/>
        </a:p>
      </dgm:t>
    </dgm:pt>
    <dgm:pt modelId="{B5F83166-B4F3-4D28-9BC9-50824D3BB252}">
      <dgm:prSet/>
      <dgm:spPr/>
      <dgm:t>
        <a:bodyPr/>
        <a:lstStyle/>
        <a:p>
          <a:r>
            <a:rPr lang="en-US" dirty="0">
              <a:latin typeface="Open Sans"/>
              <a:ea typeface="Open Sans"/>
              <a:cs typeface="Open Sans"/>
            </a:rPr>
            <a:t>Action Network July Webinar: Wednesday, July 19th, 12:30 pm &amp; 8:00 pm ET</a:t>
          </a:r>
        </a:p>
      </dgm:t>
    </dgm:pt>
    <dgm:pt modelId="{149051DF-B6ED-4E6C-A615-C98F64E8BCAA}" type="parTrans" cxnId="{8856302C-34E6-48A8-8DA8-343A55AB8BB0}">
      <dgm:prSet/>
      <dgm:spPr/>
      <dgm:t>
        <a:bodyPr/>
        <a:lstStyle/>
        <a:p>
          <a:endParaRPr lang="en-US"/>
        </a:p>
      </dgm:t>
    </dgm:pt>
    <dgm:pt modelId="{49B548EC-D287-4F76-AC0B-B2467243DC6C}" type="sibTrans" cxnId="{8856302C-34E6-48A8-8DA8-343A55AB8BB0}">
      <dgm:prSet/>
      <dgm:spPr/>
      <dgm:t>
        <a:bodyPr/>
        <a:lstStyle/>
        <a:p>
          <a:endParaRPr lang="en-US"/>
        </a:p>
      </dgm:t>
    </dgm:pt>
    <dgm:pt modelId="{72A60047-847C-4B81-BAE2-745CB87A5842}">
      <dgm:prSet/>
      <dgm:spPr/>
      <dgm:t>
        <a:bodyPr/>
        <a:lstStyle/>
        <a:p>
          <a:pPr rtl="0"/>
          <a:r>
            <a:rPr lang="en-US" dirty="0">
              <a:latin typeface="Open Sans"/>
              <a:ea typeface="Open Sans"/>
              <a:cs typeface="Open Sans"/>
            </a:rPr>
            <a:t>Action Alert</a:t>
          </a:r>
        </a:p>
      </dgm:t>
    </dgm:pt>
    <dgm:pt modelId="{C14FDD51-C963-4B71-8B06-093BE2FBBE92}" type="parTrans" cxnId="{812B1F75-7DB9-41FE-B057-11D7D775C928}">
      <dgm:prSet/>
      <dgm:spPr/>
      <dgm:t>
        <a:bodyPr/>
        <a:lstStyle/>
        <a:p>
          <a:endParaRPr lang="en-US"/>
        </a:p>
      </dgm:t>
    </dgm:pt>
    <dgm:pt modelId="{62C9E7B2-6AAB-41B6-B3C6-7EE41BCF8469}" type="sibTrans" cxnId="{812B1F75-7DB9-41FE-B057-11D7D775C928}">
      <dgm:prSet/>
      <dgm:spPr/>
      <dgm:t>
        <a:bodyPr/>
        <a:lstStyle/>
        <a:p>
          <a:endParaRPr lang="en-US"/>
        </a:p>
      </dgm:t>
    </dgm:pt>
    <dgm:pt modelId="{8B4391D4-30D5-4512-9725-1F6610269335}">
      <dgm:prSet/>
      <dgm:spPr/>
      <dgm:t>
        <a:bodyPr/>
        <a:lstStyle/>
        <a:p>
          <a:r>
            <a:rPr lang="en-US" dirty="0">
              <a:latin typeface="Open Sans"/>
              <a:ea typeface="Open Sans"/>
              <a:cs typeface="Open Sans"/>
            </a:rPr>
            <a:t>Action Alert #1 of July: to be sent on July 5th, 2023 (after 4th of July)</a:t>
          </a:r>
        </a:p>
      </dgm:t>
    </dgm:pt>
    <dgm:pt modelId="{4D78451D-D9B2-479E-A677-2EF13081E5FD}" type="parTrans" cxnId="{00FF2E33-1463-4DE3-A3E8-5A6E9B7A5264}">
      <dgm:prSet/>
      <dgm:spPr/>
      <dgm:t>
        <a:bodyPr/>
        <a:lstStyle/>
        <a:p>
          <a:endParaRPr lang="en-US"/>
        </a:p>
      </dgm:t>
    </dgm:pt>
    <dgm:pt modelId="{A7731A3E-AF3C-494C-A705-F3FD68C3429E}" type="sibTrans" cxnId="{00FF2E33-1463-4DE3-A3E8-5A6E9B7A5264}">
      <dgm:prSet/>
      <dgm:spPr/>
      <dgm:t>
        <a:bodyPr/>
        <a:lstStyle/>
        <a:p>
          <a:endParaRPr lang="en-US"/>
        </a:p>
      </dgm:t>
    </dgm:pt>
    <dgm:pt modelId="{69412CD8-5C50-44A4-9A9E-A8383E41C297}">
      <dgm:prSet/>
      <dgm:spPr/>
      <dgm:t>
        <a:bodyPr/>
        <a:lstStyle/>
        <a:p>
          <a:pPr rtl="0"/>
          <a:r>
            <a:rPr lang="en-US" dirty="0">
              <a:latin typeface="Open Sans"/>
              <a:ea typeface="Open Sans"/>
              <a:cs typeface="Open Sans"/>
            </a:rPr>
            <a:t>Action Alert</a:t>
          </a:r>
        </a:p>
      </dgm:t>
    </dgm:pt>
    <dgm:pt modelId="{EF111B1C-BE92-41D0-AA41-BFFBA28D374A}" type="parTrans" cxnId="{BF4C13E8-476A-4D30-981A-A29D5B086641}">
      <dgm:prSet/>
      <dgm:spPr/>
      <dgm:t>
        <a:bodyPr/>
        <a:lstStyle/>
        <a:p>
          <a:endParaRPr lang="en-US"/>
        </a:p>
      </dgm:t>
    </dgm:pt>
    <dgm:pt modelId="{7825D608-9E92-41C6-BF30-EEBC07AFBD39}" type="sibTrans" cxnId="{BF4C13E8-476A-4D30-981A-A29D5B086641}">
      <dgm:prSet/>
      <dgm:spPr/>
      <dgm:t>
        <a:bodyPr/>
        <a:lstStyle/>
        <a:p>
          <a:endParaRPr lang="en-US"/>
        </a:p>
      </dgm:t>
    </dgm:pt>
    <dgm:pt modelId="{B269667D-7B52-4CE4-AE09-7EB724FD4192}">
      <dgm:prSet/>
      <dgm:spPr/>
      <dgm:t>
        <a:bodyPr/>
        <a:lstStyle/>
        <a:p>
          <a:r>
            <a:rPr lang="en-US" dirty="0">
              <a:latin typeface="Open Sans"/>
              <a:ea typeface="Open Sans"/>
              <a:cs typeface="Open Sans"/>
            </a:rPr>
            <a:t>Action Alert #2 of July: to be sent on July 18th, 2023</a:t>
          </a:r>
        </a:p>
      </dgm:t>
    </dgm:pt>
    <dgm:pt modelId="{80D256BB-755D-42EF-A64A-FFE324D75C5F}" type="parTrans" cxnId="{27EBCA1F-BEC2-4586-8F68-B86EB1894D1C}">
      <dgm:prSet/>
      <dgm:spPr/>
      <dgm:t>
        <a:bodyPr/>
        <a:lstStyle/>
        <a:p>
          <a:endParaRPr lang="en-US"/>
        </a:p>
      </dgm:t>
    </dgm:pt>
    <dgm:pt modelId="{A60A2482-6538-4B12-A9D5-05E5925C02F0}" type="sibTrans" cxnId="{27EBCA1F-BEC2-4586-8F68-B86EB1894D1C}">
      <dgm:prSet/>
      <dgm:spPr/>
      <dgm:t>
        <a:bodyPr/>
        <a:lstStyle/>
        <a:p>
          <a:endParaRPr lang="en-US"/>
        </a:p>
      </dgm:t>
    </dgm:pt>
    <dgm:pt modelId="{694E3456-973E-464C-B69C-CAF91667961B}">
      <dgm:prSet/>
      <dgm:spPr/>
      <dgm:t>
        <a:bodyPr/>
        <a:lstStyle/>
        <a:p>
          <a:r>
            <a:rPr lang="en-US" dirty="0">
              <a:latin typeface="Open Sans"/>
              <a:ea typeface="Open Sans"/>
              <a:cs typeface="Open Sans"/>
            </a:rPr>
            <a:t>Action Network August Webinar: Wednesday, August 16th, 2023, 12:30 pm &amp; 8 pm ET</a:t>
          </a:r>
        </a:p>
      </dgm:t>
    </dgm:pt>
    <dgm:pt modelId="{561B76BB-5D99-49D4-ABA8-B484A76A628D}" type="parTrans" cxnId="{CC27F290-A6AE-428F-A055-7FD7BD133515}">
      <dgm:prSet/>
      <dgm:spPr/>
      <dgm:t>
        <a:bodyPr/>
        <a:lstStyle/>
        <a:p>
          <a:endParaRPr lang="en-US"/>
        </a:p>
      </dgm:t>
    </dgm:pt>
    <dgm:pt modelId="{E5CC5CB2-7D53-476A-B081-1BD74ADB0B3F}" type="sibTrans" cxnId="{CC27F290-A6AE-428F-A055-7FD7BD133515}">
      <dgm:prSet/>
      <dgm:spPr/>
      <dgm:t>
        <a:bodyPr/>
        <a:lstStyle/>
        <a:p>
          <a:endParaRPr lang="en-US"/>
        </a:p>
      </dgm:t>
    </dgm:pt>
    <dgm:pt modelId="{2E107FCF-A334-4E29-94BD-411618D4A35C}">
      <dgm:prSet phldr="0"/>
      <dgm:spPr/>
      <dgm:t>
        <a:bodyPr/>
        <a:lstStyle/>
        <a:p>
          <a:pPr rtl="0"/>
          <a:r>
            <a:rPr lang="en-US" dirty="0">
              <a:latin typeface="Open Sans"/>
              <a:ea typeface="Open Sans"/>
              <a:cs typeface="Open Sans"/>
            </a:rPr>
            <a:t>Webinar</a:t>
          </a:r>
        </a:p>
      </dgm:t>
    </dgm:pt>
    <dgm:pt modelId="{C5EB152B-5083-41F2-A9AE-9EEE0096DF5B}" type="parTrans" cxnId="{45CCE717-C7EB-4644-AA16-85341224AC61}">
      <dgm:prSet/>
      <dgm:spPr/>
    </dgm:pt>
    <dgm:pt modelId="{F91C5F03-38ED-43F9-910F-859001DD4202}" type="sibTrans" cxnId="{45CCE717-C7EB-4644-AA16-85341224AC61}">
      <dgm:prSet/>
      <dgm:spPr/>
    </dgm:pt>
    <dgm:pt modelId="{FC9A9803-4D74-4300-937F-B7816962E7B6}" type="pres">
      <dgm:prSet presAssocID="{FAD58C45-1BB0-48D1-BDB5-A19EFEFAE7C4}" presName="Name0" presStyleCnt="0">
        <dgm:presLayoutVars>
          <dgm:dir/>
          <dgm:animLvl val="lvl"/>
          <dgm:resizeHandles val="exact"/>
        </dgm:presLayoutVars>
      </dgm:prSet>
      <dgm:spPr/>
    </dgm:pt>
    <dgm:pt modelId="{E2AF748A-59EC-4FAE-A033-6EDF5D83BFA4}" type="pres">
      <dgm:prSet presAssocID="{BFA41FCF-3E78-4E6E-930D-89C31A045C01}" presName="linNode" presStyleCnt="0"/>
      <dgm:spPr/>
    </dgm:pt>
    <dgm:pt modelId="{105A9DB9-F6BD-4990-9B87-5C946876EE62}" type="pres">
      <dgm:prSet presAssocID="{BFA41FCF-3E78-4E6E-930D-89C31A045C01}" presName="parentText" presStyleLbl="alignNode1" presStyleIdx="0" presStyleCnt="5">
        <dgm:presLayoutVars>
          <dgm:chMax val="1"/>
          <dgm:bulletEnabled/>
        </dgm:presLayoutVars>
      </dgm:prSet>
      <dgm:spPr/>
    </dgm:pt>
    <dgm:pt modelId="{09CBEABE-2C84-4F21-BDF9-F99631083D7D}" type="pres">
      <dgm:prSet presAssocID="{BFA41FCF-3E78-4E6E-930D-89C31A045C01}" presName="descendantText" presStyleLbl="alignAccFollowNode1" presStyleIdx="0" presStyleCnt="5">
        <dgm:presLayoutVars>
          <dgm:bulletEnabled/>
        </dgm:presLayoutVars>
      </dgm:prSet>
      <dgm:spPr/>
    </dgm:pt>
    <dgm:pt modelId="{4223EE52-0494-468B-86D4-9C289CF8E566}" type="pres">
      <dgm:prSet presAssocID="{C92F203D-3591-47C0-8876-0BCBA08DC40F}" presName="sp" presStyleCnt="0"/>
      <dgm:spPr/>
    </dgm:pt>
    <dgm:pt modelId="{0D3C5809-138C-43AA-821D-CA5C1D15F3A4}" type="pres">
      <dgm:prSet presAssocID="{4921E2B6-7E5B-46F7-BD68-F1BCA7E1754C}" presName="linNode" presStyleCnt="0"/>
      <dgm:spPr/>
    </dgm:pt>
    <dgm:pt modelId="{BFB390F7-9F98-474E-9BC3-9B3F42DAD260}" type="pres">
      <dgm:prSet presAssocID="{4921E2B6-7E5B-46F7-BD68-F1BCA7E1754C}" presName="parentText" presStyleLbl="alignNode1" presStyleIdx="1" presStyleCnt="5">
        <dgm:presLayoutVars>
          <dgm:chMax val="1"/>
          <dgm:bulletEnabled/>
        </dgm:presLayoutVars>
      </dgm:prSet>
      <dgm:spPr/>
    </dgm:pt>
    <dgm:pt modelId="{4C8E10D0-E90E-4349-B8CF-32E6166B910A}" type="pres">
      <dgm:prSet presAssocID="{4921E2B6-7E5B-46F7-BD68-F1BCA7E1754C}" presName="descendantText" presStyleLbl="alignAccFollowNode1" presStyleIdx="1" presStyleCnt="5">
        <dgm:presLayoutVars>
          <dgm:bulletEnabled/>
        </dgm:presLayoutVars>
      </dgm:prSet>
      <dgm:spPr/>
    </dgm:pt>
    <dgm:pt modelId="{9C2144DC-48CF-43C8-8BE4-C8DEDEE3D4FF}" type="pres">
      <dgm:prSet presAssocID="{D958D28D-BC97-4718-9D82-B39E38D36655}" presName="sp" presStyleCnt="0"/>
      <dgm:spPr/>
    </dgm:pt>
    <dgm:pt modelId="{F9094408-E740-4FBA-B9D6-7CE797F7707E}" type="pres">
      <dgm:prSet presAssocID="{72A60047-847C-4B81-BAE2-745CB87A5842}" presName="linNode" presStyleCnt="0"/>
      <dgm:spPr/>
    </dgm:pt>
    <dgm:pt modelId="{BCE660B4-F6DC-4FB2-9B1D-E628142F68FD}" type="pres">
      <dgm:prSet presAssocID="{72A60047-847C-4B81-BAE2-745CB87A5842}" presName="parentText" presStyleLbl="alignNode1" presStyleIdx="2" presStyleCnt="5">
        <dgm:presLayoutVars>
          <dgm:chMax val="1"/>
          <dgm:bulletEnabled/>
        </dgm:presLayoutVars>
      </dgm:prSet>
      <dgm:spPr/>
    </dgm:pt>
    <dgm:pt modelId="{C7577B6B-5B39-48ED-9339-E344A88C4042}" type="pres">
      <dgm:prSet presAssocID="{72A60047-847C-4B81-BAE2-745CB87A5842}" presName="descendantText" presStyleLbl="alignAccFollowNode1" presStyleIdx="2" presStyleCnt="5">
        <dgm:presLayoutVars>
          <dgm:bulletEnabled/>
        </dgm:presLayoutVars>
      </dgm:prSet>
      <dgm:spPr/>
    </dgm:pt>
    <dgm:pt modelId="{1F2AEE8F-2083-4126-9B2F-553B9690A862}" type="pres">
      <dgm:prSet presAssocID="{62C9E7B2-6AAB-41B6-B3C6-7EE41BCF8469}" presName="sp" presStyleCnt="0"/>
      <dgm:spPr/>
    </dgm:pt>
    <dgm:pt modelId="{DD1ACB73-48CA-455D-8453-013008D75F1F}" type="pres">
      <dgm:prSet presAssocID="{69412CD8-5C50-44A4-9A9E-A8383E41C297}" presName="linNode" presStyleCnt="0"/>
      <dgm:spPr/>
    </dgm:pt>
    <dgm:pt modelId="{E0518F74-21A3-46BD-9EE6-AB0634E83E22}" type="pres">
      <dgm:prSet presAssocID="{69412CD8-5C50-44A4-9A9E-A8383E41C297}" presName="parentText" presStyleLbl="alignNode1" presStyleIdx="3" presStyleCnt="5">
        <dgm:presLayoutVars>
          <dgm:chMax val="1"/>
          <dgm:bulletEnabled/>
        </dgm:presLayoutVars>
      </dgm:prSet>
      <dgm:spPr/>
    </dgm:pt>
    <dgm:pt modelId="{FFC14602-8A2F-47B8-A806-67C39E85B5FE}" type="pres">
      <dgm:prSet presAssocID="{69412CD8-5C50-44A4-9A9E-A8383E41C297}" presName="descendantText" presStyleLbl="alignAccFollowNode1" presStyleIdx="3" presStyleCnt="5">
        <dgm:presLayoutVars>
          <dgm:bulletEnabled/>
        </dgm:presLayoutVars>
      </dgm:prSet>
      <dgm:spPr/>
    </dgm:pt>
    <dgm:pt modelId="{37470214-911D-4811-BD6C-0D30BB5F91C2}" type="pres">
      <dgm:prSet presAssocID="{7825D608-9E92-41C6-BF30-EEBC07AFBD39}" presName="sp" presStyleCnt="0"/>
      <dgm:spPr/>
    </dgm:pt>
    <dgm:pt modelId="{37325A72-EC90-4C68-99C9-3619A9A47FD3}" type="pres">
      <dgm:prSet presAssocID="{2E107FCF-A334-4E29-94BD-411618D4A35C}" presName="linNode" presStyleCnt="0"/>
      <dgm:spPr/>
    </dgm:pt>
    <dgm:pt modelId="{7AC1978D-9F09-448F-970D-549AAE5DA447}" type="pres">
      <dgm:prSet presAssocID="{2E107FCF-A334-4E29-94BD-411618D4A35C}" presName="parentText" presStyleLbl="alignNode1" presStyleIdx="4" presStyleCnt="5">
        <dgm:presLayoutVars>
          <dgm:chMax val="1"/>
          <dgm:bulletEnabled/>
        </dgm:presLayoutVars>
      </dgm:prSet>
      <dgm:spPr/>
    </dgm:pt>
    <dgm:pt modelId="{98DA3AEE-FFFB-437A-A2B1-8177E3464345}" type="pres">
      <dgm:prSet presAssocID="{2E107FCF-A334-4E29-94BD-411618D4A35C}" presName="descendantText" presStyleLbl="alignAccFollowNode1" presStyleIdx="4" presStyleCnt="5">
        <dgm:presLayoutVars>
          <dgm:bulletEnabled/>
        </dgm:presLayoutVars>
      </dgm:prSet>
      <dgm:spPr/>
    </dgm:pt>
  </dgm:ptLst>
  <dgm:cxnLst>
    <dgm:cxn modelId="{8D10AA01-95F9-4A5A-8F2A-A8ABA5944679}" type="presOf" srcId="{B269667D-7B52-4CE4-AE09-7EB724FD4192}" destId="{FFC14602-8A2F-47B8-A806-67C39E85B5FE}" srcOrd="0" destOrd="0" presId="urn:microsoft.com/office/officeart/2016/7/layout/VerticalSolidActionList"/>
    <dgm:cxn modelId="{6A2EE204-B1D5-4A7C-901F-5BA176C80633}" srcId="{FAD58C45-1BB0-48D1-BDB5-A19EFEFAE7C4}" destId="{BFA41FCF-3E78-4E6E-930D-89C31A045C01}" srcOrd="0" destOrd="0" parTransId="{606728EA-924B-46AC-AD29-823BCA55A7F3}" sibTransId="{C92F203D-3591-47C0-8876-0BCBA08DC40F}"/>
    <dgm:cxn modelId="{45CCE717-C7EB-4644-AA16-85341224AC61}" srcId="{FAD58C45-1BB0-48D1-BDB5-A19EFEFAE7C4}" destId="{2E107FCF-A334-4E29-94BD-411618D4A35C}" srcOrd="4" destOrd="0" parTransId="{C5EB152B-5083-41F2-A9AE-9EEE0096DF5B}" sibTransId="{F91C5F03-38ED-43F9-910F-859001DD4202}"/>
    <dgm:cxn modelId="{27EBCA1F-BEC2-4586-8F68-B86EB1894D1C}" srcId="{69412CD8-5C50-44A4-9A9E-A8383E41C297}" destId="{B269667D-7B52-4CE4-AE09-7EB724FD4192}" srcOrd="0" destOrd="0" parTransId="{80D256BB-755D-42EF-A64A-FFE324D75C5F}" sibTransId="{A60A2482-6538-4B12-A9D5-05E5925C02F0}"/>
    <dgm:cxn modelId="{0E67A128-6A31-4CFE-B581-CE5FF916166F}" type="presOf" srcId="{FAD58C45-1BB0-48D1-BDB5-A19EFEFAE7C4}" destId="{FC9A9803-4D74-4300-937F-B7816962E7B6}" srcOrd="0" destOrd="0" presId="urn:microsoft.com/office/officeart/2016/7/layout/VerticalSolidActionList"/>
    <dgm:cxn modelId="{8856302C-34E6-48A8-8DA8-343A55AB8BB0}" srcId="{4921E2B6-7E5B-46F7-BD68-F1BCA7E1754C}" destId="{B5F83166-B4F3-4D28-9BC9-50824D3BB252}" srcOrd="0" destOrd="0" parTransId="{149051DF-B6ED-4E6C-A615-C98F64E8BCAA}" sibTransId="{49B548EC-D287-4F76-AC0B-B2467243DC6C}"/>
    <dgm:cxn modelId="{00FF2E33-1463-4DE3-A3E8-5A6E9B7A5264}" srcId="{72A60047-847C-4B81-BAE2-745CB87A5842}" destId="{8B4391D4-30D5-4512-9725-1F6610269335}" srcOrd="0" destOrd="0" parTransId="{4D78451D-D9B2-479E-A677-2EF13081E5FD}" sibTransId="{A7731A3E-AF3C-494C-A705-F3FD68C3429E}"/>
    <dgm:cxn modelId="{F61F5633-1117-4ED0-87E6-21D4314665FE}" type="presOf" srcId="{8B4391D4-30D5-4512-9725-1F6610269335}" destId="{C7577B6B-5B39-48ED-9339-E344A88C4042}" srcOrd="0" destOrd="0" presId="urn:microsoft.com/office/officeart/2016/7/layout/VerticalSolidActionList"/>
    <dgm:cxn modelId="{26E11A45-BF61-4E93-9446-1AAE60A3BEB8}" srcId="{FAD58C45-1BB0-48D1-BDB5-A19EFEFAE7C4}" destId="{4921E2B6-7E5B-46F7-BD68-F1BCA7E1754C}" srcOrd="1" destOrd="0" parTransId="{175FB290-ED38-457B-88F7-5034E668FBAA}" sibTransId="{D958D28D-BC97-4718-9D82-B39E38D36655}"/>
    <dgm:cxn modelId="{812B1F75-7DB9-41FE-B057-11D7D775C928}" srcId="{FAD58C45-1BB0-48D1-BDB5-A19EFEFAE7C4}" destId="{72A60047-847C-4B81-BAE2-745CB87A5842}" srcOrd="2" destOrd="0" parTransId="{C14FDD51-C963-4B71-8B06-093BE2FBBE92}" sibTransId="{62C9E7B2-6AAB-41B6-B3C6-7EE41BCF8469}"/>
    <dgm:cxn modelId="{590B5F7E-6A3A-42F5-8F4D-301F6AD7595A}" type="presOf" srcId="{2E107FCF-A334-4E29-94BD-411618D4A35C}" destId="{7AC1978D-9F09-448F-970D-549AAE5DA447}" srcOrd="0" destOrd="0" presId="urn:microsoft.com/office/officeart/2016/7/layout/VerticalSolidActionList"/>
    <dgm:cxn modelId="{D32E2981-4D1E-4E3A-BC3A-20738D8F2138}" type="presOf" srcId="{694E3456-973E-464C-B69C-CAF91667961B}" destId="{98DA3AEE-FFFB-437A-A2B1-8177E3464345}" srcOrd="0" destOrd="0" presId="urn:microsoft.com/office/officeart/2016/7/layout/VerticalSolidActionList"/>
    <dgm:cxn modelId="{7C543083-7E76-408D-81DD-50B51F2A0E0D}" type="presOf" srcId="{B5F83166-B4F3-4D28-9BC9-50824D3BB252}" destId="{4C8E10D0-E90E-4349-B8CF-32E6166B910A}" srcOrd="0" destOrd="0" presId="urn:microsoft.com/office/officeart/2016/7/layout/VerticalSolidActionList"/>
    <dgm:cxn modelId="{CC27F290-A6AE-428F-A055-7FD7BD133515}" srcId="{2E107FCF-A334-4E29-94BD-411618D4A35C}" destId="{694E3456-973E-464C-B69C-CAF91667961B}" srcOrd="0" destOrd="0" parTransId="{561B76BB-5D99-49D4-ABA8-B484A76A628D}" sibTransId="{E5CC5CB2-7D53-476A-B081-1BD74ADB0B3F}"/>
    <dgm:cxn modelId="{24203394-72DD-4FA8-AA13-801BF2C77A42}" type="presOf" srcId="{69412CD8-5C50-44A4-9A9E-A8383E41C297}" destId="{E0518F74-21A3-46BD-9EE6-AB0634E83E22}" srcOrd="0" destOrd="0" presId="urn:microsoft.com/office/officeart/2016/7/layout/VerticalSolidActionList"/>
    <dgm:cxn modelId="{8454C0A6-6733-4834-B6DD-97C556DA34E5}" type="presOf" srcId="{332FED9B-F6B5-43E1-91D9-269E54BAC678}" destId="{09CBEABE-2C84-4F21-BDF9-F99631083D7D}" srcOrd="0" destOrd="0" presId="urn:microsoft.com/office/officeart/2016/7/layout/VerticalSolidActionList"/>
    <dgm:cxn modelId="{03D3A8B6-96F1-4B68-8041-F5D7B9171B81}" type="presOf" srcId="{72A60047-847C-4B81-BAE2-745CB87A5842}" destId="{BCE660B4-F6DC-4FB2-9B1D-E628142F68FD}" srcOrd="0" destOrd="0" presId="urn:microsoft.com/office/officeart/2016/7/layout/VerticalSolidActionList"/>
    <dgm:cxn modelId="{BF4C13E8-476A-4D30-981A-A29D5B086641}" srcId="{FAD58C45-1BB0-48D1-BDB5-A19EFEFAE7C4}" destId="{69412CD8-5C50-44A4-9A9E-A8383E41C297}" srcOrd="3" destOrd="0" parTransId="{EF111B1C-BE92-41D0-AA41-BFFBA28D374A}" sibTransId="{7825D608-9E92-41C6-BF30-EEBC07AFBD39}"/>
    <dgm:cxn modelId="{61B9A7E8-D0CA-4C18-8DC6-C92C296D2F60}" type="presOf" srcId="{4921E2B6-7E5B-46F7-BD68-F1BCA7E1754C}" destId="{BFB390F7-9F98-474E-9BC3-9B3F42DAD260}" srcOrd="0" destOrd="0" presId="urn:microsoft.com/office/officeart/2016/7/layout/VerticalSolidActionList"/>
    <dgm:cxn modelId="{92333BEA-1508-4B0D-BC2B-34408BB5F9AA}" srcId="{BFA41FCF-3E78-4E6E-930D-89C31A045C01}" destId="{332FED9B-F6B5-43E1-91D9-269E54BAC678}" srcOrd="0" destOrd="0" parTransId="{F13C5B7F-5C20-40BA-9654-4BD2FD22072F}" sibTransId="{75461073-107C-42D8-8319-C135CD56E532}"/>
    <dgm:cxn modelId="{FBA0B2F7-A2E8-4F1D-8105-81952AEAEB0F}" type="presOf" srcId="{BFA41FCF-3E78-4E6E-930D-89C31A045C01}" destId="{105A9DB9-F6BD-4990-9B87-5C946876EE62}" srcOrd="0" destOrd="0" presId="urn:microsoft.com/office/officeart/2016/7/layout/VerticalSolidActionList"/>
    <dgm:cxn modelId="{A2987AB0-63D9-4628-AC0F-571223F54CC7}" type="presParOf" srcId="{FC9A9803-4D74-4300-937F-B7816962E7B6}" destId="{E2AF748A-59EC-4FAE-A033-6EDF5D83BFA4}" srcOrd="0" destOrd="0" presId="urn:microsoft.com/office/officeart/2016/7/layout/VerticalSolidActionList"/>
    <dgm:cxn modelId="{F09C3BD2-85FA-4551-9939-A7F9D675E23B}" type="presParOf" srcId="{E2AF748A-59EC-4FAE-A033-6EDF5D83BFA4}" destId="{105A9DB9-F6BD-4990-9B87-5C946876EE62}" srcOrd="0" destOrd="0" presId="urn:microsoft.com/office/officeart/2016/7/layout/VerticalSolidActionList"/>
    <dgm:cxn modelId="{BD872BC8-20E9-4F97-AC6C-D74E60E8D453}" type="presParOf" srcId="{E2AF748A-59EC-4FAE-A033-6EDF5D83BFA4}" destId="{09CBEABE-2C84-4F21-BDF9-F99631083D7D}" srcOrd="1" destOrd="0" presId="urn:microsoft.com/office/officeart/2016/7/layout/VerticalSolidActionList"/>
    <dgm:cxn modelId="{B192E460-D0B9-48B4-85DB-665806746065}" type="presParOf" srcId="{FC9A9803-4D74-4300-937F-B7816962E7B6}" destId="{4223EE52-0494-468B-86D4-9C289CF8E566}" srcOrd="1" destOrd="0" presId="urn:microsoft.com/office/officeart/2016/7/layout/VerticalSolidActionList"/>
    <dgm:cxn modelId="{8DEA20DC-37D2-4D8A-AB36-8AD7D2D0460F}" type="presParOf" srcId="{FC9A9803-4D74-4300-937F-B7816962E7B6}" destId="{0D3C5809-138C-43AA-821D-CA5C1D15F3A4}" srcOrd="2" destOrd="0" presId="urn:microsoft.com/office/officeart/2016/7/layout/VerticalSolidActionList"/>
    <dgm:cxn modelId="{D25E0F41-49C7-4130-BA3B-61DDF7F6FD28}" type="presParOf" srcId="{0D3C5809-138C-43AA-821D-CA5C1D15F3A4}" destId="{BFB390F7-9F98-474E-9BC3-9B3F42DAD260}" srcOrd="0" destOrd="0" presId="urn:microsoft.com/office/officeart/2016/7/layout/VerticalSolidActionList"/>
    <dgm:cxn modelId="{D2E8BA2A-B012-4C16-8D45-0D1C58218C4B}" type="presParOf" srcId="{0D3C5809-138C-43AA-821D-CA5C1D15F3A4}" destId="{4C8E10D0-E90E-4349-B8CF-32E6166B910A}" srcOrd="1" destOrd="0" presId="urn:microsoft.com/office/officeart/2016/7/layout/VerticalSolidActionList"/>
    <dgm:cxn modelId="{9BE31935-A7B8-4D72-9E6F-84345A38F998}" type="presParOf" srcId="{FC9A9803-4D74-4300-937F-B7816962E7B6}" destId="{9C2144DC-48CF-43C8-8BE4-C8DEDEE3D4FF}" srcOrd="3" destOrd="0" presId="urn:microsoft.com/office/officeart/2016/7/layout/VerticalSolidActionList"/>
    <dgm:cxn modelId="{9926C7AA-2415-4FFB-8C01-169B5D6DEDE8}" type="presParOf" srcId="{FC9A9803-4D74-4300-937F-B7816962E7B6}" destId="{F9094408-E740-4FBA-B9D6-7CE797F7707E}" srcOrd="4" destOrd="0" presId="urn:microsoft.com/office/officeart/2016/7/layout/VerticalSolidActionList"/>
    <dgm:cxn modelId="{68CA8A13-8419-447D-B050-C8B4B3F16C28}" type="presParOf" srcId="{F9094408-E740-4FBA-B9D6-7CE797F7707E}" destId="{BCE660B4-F6DC-4FB2-9B1D-E628142F68FD}" srcOrd="0" destOrd="0" presId="urn:microsoft.com/office/officeart/2016/7/layout/VerticalSolidActionList"/>
    <dgm:cxn modelId="{A20CDD98-7C17-4C93-A469-EFA5AE622342}" type="presParOf" srcId="{F9094408-E740-4FBA-B9D6-7CE797F7707E}" destId="{C7577B6B-5B39-48ED-9339-E344A88C4042}" srcOrd="1" destOrd="0" presId="urn:microsoft.com/office/officeart/2016/7/layout/VerticalSolidActionList"/>
    <dgm:cxn modelId="{BD57F663-4251-41C1-BB88-6020DC21AA43}" type="presParOf" srcId="{FC9A9803-4D74-4300-937F-B7816962E7B6}" destId="{1F2AEE8F-2083-4126-9B2F-553B9690A862}" srcOrd="5" destOrd="0" presId="urn:microsoft.com/office/officeart/2016/7/layout/VerticalSolidActionList"/>
    <dgm:cxn modelId="{037B98FF-2E64-4604-9A07-DAF5DCD3BEB8}" type="presParOf" srcId="{FC9A9803-4D74-4300-937F-B7816962E7B6}" destId="{DD1ACB73-48CA-455D-8453-013008D75F1F}" srcOrd="6" destOrd="0" presId="urn:microsoft.com/office/officeart/2016/7/layout/VerticalSolidActionList"/>
    <dgm:cxn modelId="{20C55822-CD2E-48A0-A7F2-2D2E3B9FE4CA}" type="presParOf" srcId="{DD1ACB73-48CA-455D-8453-013008D75F1F}" destId="{E0518F74-21A3-46BD-9EE6-AB0634E83E22}" srcOrd="0" destOrd="0" presId="urn:microsoft.com/office/officeart/2016/7/layout/VerticalSolidActionList"/>
    <dgm:cxn modelId="{831F85C3-5660-43E9-870A-986EB2A841E5}" type="presParOf" srcId="{DD1ACB73-48CA-455D-8453-013008D75F1F}" destId="{FFC14602-8A2F-47B8-A806-67C39E85B5FE}" srcOrd="1" destOrd="0" presId="urn:microsoft.com/office/officeart/2016/7/layout/VerticalSolidActionList"/>
    <dgm:cxn modelId="{53B83A21-CF5B-456A-B045-6A3A13B2C23D}" type="presParOf" srcId="{FC9A9803-4D74-4300-937F-B7816962E7B6}" destId="{37470214-911D-4811-BD6C-0D30BB5F91C2}" srcOrd="7" destOrd="0" presId="urn:microsoft.com/office/officeart/2016/7/layout/VerticalSolidActionList"/>
    <dgm:cxn modelId="{AF4DFCD4-F072-4CE3-9787-F71260657347}" type="presParOf" srcId="{FC9A9803-4D74-4300-937F-B7816962E7B6}" destId="{37325A72-EC90-4C68-99C9-3619A9A47FD3}" srcOrd="8" destOrd="0" presId="urn:microsoft.com/office/officeart/2016/7/layout/VerticalSolidActionList"/>
    <dgm:cxn modelId="{A242CF86-F29F-45DE-944F-AC8AA3AC87D7}" type="presParOf" srcId="{37325A72-EC90-4C68-99C9-3619A9A47FD3}" destId="{7AC1978D-9F09-448F-970D-549AAE5DA447}" srcOrd="0" destOrd="0" presId="urn:microsoft.com/office/officeart/2016/7/layout/VerticalSolidActionList"/>
    <dgm:cxn modelId="{7786A94C-F779-4C2A-8392-3E473692ADD5}" type="presParOf" srcId="{37325A72-EC90-4C68-99C9-3619A9A47FD3}" destId="{98DA3AEE-FFFB-437A-A2B1-8177E346434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3984E-56B9-4D5E-B9CD-ACE34E75E642}">
      <dsp:nvSpPr>
        <dsp:cNvPr id="0" name=""/>
        <dsp:cNvSpPr/>
      </dsp:nvSpPr>
      <dsp:spPr>
        <a:xfrm>
          <a:off x="0" y="735468"/>
          <a:ext cx="10972800" cy="135778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CE1EC1-4D79-43C9-971B-BFBB3897FDDD}">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5D4A70-2A4B-4760-83FF-73813673B4DC}">
      <dsp:nvSpPr>
        <dsp:cNvPr id="0" name=""/>
        <dsp:cNvSpPr/>
      </dsp:nvSpPr>
      <dsp:spPr>
        <a:xfrm>
          <a:off x="1568246" y="735468"/>
          <a:ext cx="94045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100000"/>
            </a:lnSpc>
            <a:spcBef>
              <a:spcPct val="0"/>
            </a:spcBef>
            <a:spcAft>
              <a:spcPct val="35000"/>
            </a:spcAft>
            <a:buNone/>
          </a:pPr>
          <a:r>
            <a:rPr lang="en-US" sz="2500" b="1" kern="1200" dirty="0">
              <a:latin typeface="Open Sans"/>
              <a:ea typeface="Open Sans"/>
              <a:cs typeface="Open Sans"/>
            </a:rPr>
            <a:t>Personal Check-ins:</a:t>
          </a:r>
          <a:r>
            <a:rPr lang="en-US" sz="2500" kern="1200" dirty="0">
              <a:latin typeface="Open Sans"/>
              <a:ea typeface="Open Sans"/>
              <a:cs typeface="Open Sans"/>
            </a:rPr>
            <a:t> Share 1 thing you enjoy doing during the summertime!</a:t>
          </a:r>
        </a:p>
      </dsp:txBody>
      <dsp:txXfrm>
        <a:off x="1568246" y="735468"/>
        <a:ext cx="9404553" cy="1357788"/>
      </dsp:txXfrm>
    </dsp:sp>
    <dsp:sp modelId="{2BBE465E-6820-4375-AEE5-C38D4AD0A496}">
      <dsp:nvSpPr>
        <dsp:cNvPr id="0" name=""/>
        <dsp:cNvSpPr/>
      </dsp:nvSpPr>
      <dsp:spPr>
        <a:xfrm>
          <a:off x="0" y="2432705"/>
          <a:ext cx="10972800" cy="135778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DAD37-7F89-490E-91B6-FF15C3CD5EFF}">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FBA46F-34C7-4B88-AB92-0DE005004ED0}">
      <dsp:nvSpPr>
        <dsp:cNvPr id="0" name=""/>
        <dsp:cNvSpPr/>
      </dsp:nvSpPr>
      <dsp:spPr>
        <a:xfrm>
          <a:off x="1568246" y="2432705"/>
          <a:ext cx="94045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rtl="0">
            <a:lnSpc>
              <a:spcPct val="100000"/>
            </a:lnSpc>
            <a:spcBef>
              <a:spcPct val="0"/>
            </a:spcBef>
            <a:spcAft>
              <a:spcPct val="35000"/>
            </a:spcAft>
            <a:buNone/>
          </a:pPr>
          <a:r>
            <a:rPr lang="en-US" sz="2500" b="1" kern="1200" dirty="0">
              <a:latin typeface="Open Sans"/>
              <a:ea typeface="Open Sans"/>
              <a:cs typeface="Open Sans"/>
            </a:rPr>
            <a:t>Manager Goal Check-Ins:</a:t>
          </a:r>
          <a:r>
            <a:rPr lang="en-US" sz="2500" kern="1200" dirty="0">
              <a:latin typeface="Open Sans"/>
              <a:ea typeface="Open Sans"/>
              <a:cs typeface="Open Sans"/>
            </a:rPr>
            <a:t> What are the goals you have for your Action Network, and how is that coming along?</a:t>
          </a:r>
        </a:p>
      </dsp:txBody>
      <dsp:txXfrm>
        <a:off x="1568246" y="2432705"/>
        <a:ext cx="9404553" cy="1357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BEABE-2C84-4F21-BDF9-F99631083D7D}">
      <dsp:nvSpPr>
        <dsp:cNvPr id="0" name=""/>
        <dsp:cNvSpPr/>
      </dsp:nvSpPr>
      <dsp:spPr>
        <a:xfrm>
          <a:off x="2194559" y="1966"/>
          <a:ext cx="8778240" cy="86298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322" tIns="219198" rIns="170322" bIns="21919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a:ea typeface="Open Sans"/>
              <a:cs typeface="Open Sans"/>
            </a:rPr>
            <a:t>Action Alert #2 of June: TODAY, June 21st, 2023</a:t>
          </a:r>
        </a:p>
      </dsp:txBody>
      <dsp:txXfrm>
        <a:off x="2194559" y="1966"/>
        <a:ext cx="8778240" cy="862982"/>
      </dsp:txXfrm>
    </dsp:sp>
    <dsp:sp modelId="{105A9DB9-F6BD-4990-9B87-5C946876EE62}">
      <dsp:nvSpPr>
        <dsp:cNvPr id="0" name=""/>
        <dsp:cNvSpPr/>
      </dsp:nvSpPr>
      <dsp:spPr>
        <a:xfrm>
          <a:off x="0" y="1966"/>
          <a:ext cx="2194560" cy="86298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6129" tIns="85244" rIns="116129" bIns="85244"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Open Sans"/>
              <a:ea typeface="Open Sans"/>
              <a:cs typeface="Open Sans"/>
            </a:rPr>
            <a:t>Action Alert</a:t>
          </a:r>
        </a:p>
      </dsp:txBody>
      <dsp:txXfrm>
        <a:off x="0" y="1966"/>
        <a:ext cx="2194560" cy="862982"/>
      </dsp:txXfrm>
    </dsp:sp>
    <dsp:sp modelId="{4C8E10D0-E90E-4349-B8CF-32E6166B910A}">
      <dsp:nvSpPr>
        <dsp:cNvPr id="0" name=""/>
        <dsp:cNvSpPr/>
      </dsp:nvSpPr>
      <dsp:spPr>
        <a:xfrm>
          <a:off x="2194560" y="916728"/>
          <a:ext cx="8778240" cy="86298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322" tIns="219198" rIns="170322" bIns="21919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a:ea typeface="Open Sans"/>
              <a:cs typeface="Open Sans"/>
            </a:rPr>
            <a:t>Action Network July Webinar: Wednesday, July 19th, 12:30 pm &amp; 8:00 pm ET</a:t>
          </a:r>
        </a:p>
      </dsp:txBody>
      <dsp:txXfrm>
        <a:off x="2194560" y="916728"/>
        <a:ext cx="8778240" cy="862982"/>
      </dsp:txXfrm>
    </dsp:sp>
    <dsp:sp modelId="{BFB390F7-9F98-474E-9BC3-9B3F42DAD260}">
      <dsp:nvSpPr>
        <dsp:cNvPr id="0" name=""/>
        <dsp:cNvSpPr/>
      </dsp:nvSpPr>
      <dsp:spPr>
        <a:xfrm>
          <a:off x="0" y="916728"/>
          <a:ext cx="2194560" cy="86298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6129" tIns="85244" rIns="116129" bIns="85244"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pen Sans"/>
              <a:ea typeface="Open Sans"/>
              <a:cs typeface="Open Sans"/>
            </a:rPr>
            <a:t>Webinar</a:t>
          </a:r>
        </a:p>
      </dsp:txBody>
      <dsp:txXfrm>
        <a:off x="0" y="916728"/>
        <a:ext cx="2194560" cy="862982"/>
      </dsp:txXfrm>
    </dsp:sp>
    <dsp:sp modelId="{C7577B6B-5B39-48ED-9339-E344A88C4042}">
      <dsp:nvSpPr>
        <dsp:cNvPr id="0" name=""/>
        <dsp:cNvSpPr/>
      </dsp:nvSpPr>
      <dsp:spPr>
        <a:xfrm>
          <a:off x="2194560" y="1831490"/>
          <a:ext cx="8778240" cy="86298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322" tIns="219198" rIns="170322" bIns="21919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a:ea typeface="Open Sans"/>
              <a:cs typeface="Open Sans"/>
            </a:rPr>
            <a:t>Action Alert #1 of July: to be sent on July 5th, 2023 (after 4th of July)</a:t>
          </a:r>
        </a:p>
      </dsp:txBody>
      <dsp:txXfrm>
        <a:off x="2194560" y="1831490"/>
        <a:ext cx="8778240" cy="862982"/>
      </dsp:txXfrm>
    </dsp:sp>
    <dsp:sp modelId="{BCE660B4-F6DC-4FB2-9B1D-E628142F68FD}">
      <dsp:nvSpPr>
        <dsp:cNvPr id="0" name=""/>
        <dsp:cNvSpPr/>
      </dsp:nvSpPr>
      <dsp:spPr>
        <a:xfrm>
          <a:off x="0" y="1831490"/>
          <a:ext cx="2194560" cy="86298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6129" tIns="85244" rIns="116129" bIns="85244"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Open Sans"/>
              <a:ea typeface="Open Sans"/>
              <a:cs typeface="Open Sans"/>
            </a:rPr>
            <a:t>Action Alert</a:t>
          </a:r>
        </a:p>
      </dsp:txBody>
      <dsp:txXfrm>
        <a:off x="0" y="1831490"/>
        <a:ext cx="2194560" cy="862982"/>
      </dsp:txXfrm>
    </dsp:sp>
    <dsp:sp modelId="{FFC14602-8A2F-47B8-A806-67C39E85B5FE}">
      <dsp:nvSpPr>
        <dsp:cNvPr id="0" name=""/>
        <dsp:cNvSpPr/>
      </dsp:nvSpPr>
      <dsp:spPr>
        <a:xfrm>
          <a:off x="2194560" y="2746251"/>
          <a:ext cx="8778240" cy="86298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322" tIns="219198" rIns="170322" bIns="21919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a:ea typeface="Open Sans"/>
              <a:cs typeface="Open Sans"/>
            </a:rPr>
            <a:t>Action Alert #2 of July: to be sent on July 18th, 2023</a:t>
          </a:r>
        </a:p>
      </dsp:txBody>
      <dsp:txXfrm>
        <a:off x="2194560" y="2746251"/>
        <a:ext cx="8778240" cy="862982"/>
      </dsp:txXfrm>
    </dsp:sp>
    <dsp:sp modelId="{E0518F74-21A3-46BD-9EE6-AB0634E83E22}">
      <dsp:nvSpPr>
        <dsp:cNvPr id="0" name=""/>
        <dsp:cNvSpPr/>
      </dsp:nvSpPr>
      <dsp:spPr>
        <a:xfrm>
          <a:off x="0" y="2746251"/>
          <a:ext cx="2194560" cy="86298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6129" tIns="85244" rIns="116129" bIns="85244"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Open Sans"/>
              <a:ea typeface="Open Sans"/>
              <a:cs typeface="Open Sans"/>
            </a:rPr>
            <a:t>Action Alert</a:t>
          </a:r>
        </a:p>
      </dsp:txBody>
      <dsp:txXfrm>
        <a:off x="0" y="2746251"/>
        <a:ext cx="2194560" cy="862982"/>
      </dsp:txXfrm>
    </dsp:sp>
    <dsp:sp modelId="{98DA3AEE-FFFB-437A-A2B1-8177E3464345}">
      <dsp:nvSpPr>
        <dsp:cNvPr id="0" name=""/>
        <dsp:cNvSpPr/>
      </dsp:nvSpPr>
      <dsp:spPr>
        <a:xfrm>
          <a:off x="2194560" y="3661013"/>
          <a:ext cx="8778240" cy="862982"/>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322" tIns="219198" rIns="170322" bIns="219198"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a:ea typeface="Open Sans"/>
              <a:cs typeface="Open Sans"/>
            </a:rPr>
            <a:t>Action Network August Webinar: Wednesday, August 16th, 2023, 12:30 pm &amp; 8 pm ET</a:t>
          </a:r>
        </a:p>
      </dsp:txBody>
      <dsp:txXfrm>
        <a:off x="2194560" y="3661013"/>
        <a:ext cx="8778240" cy="862982"/>
      </dsp:txXfrm>
    </dsp:sp>
    <dsp:sp modelId="{7AC1978D-9F09-448F-970D-549AAE5DA447}">
      <dsp:nvSpPr>
        <dsp:cNvPr id="0" name=""/>
        <dsp:cNvSpPr/>
      </dsp:nvSpPr>
      <dsp:spPr>
        <a:xfrm>
          <a:off x="0" y="3661013"/>
          <a:ext cx="2194560" cy="862982"/>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6129" tIns="85244" rIns="116129" bIns="85244"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Open Sans"/>
              <a:ea typeface="Open Sans"/>
              <a:cs typeface="Open Sans"/>
            </a:rPr>
            <a:t>Webinar</a:t>
          </a:r>
        </a:p>
      </dsp:txBody>
      <dsp:txXfrm>
        <a:off x="0" y="3661013"/>
        <a:ext cx="2194560" cy="8629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1365C-83F8-4009-BF30-9DC0022D732B}" type="datetimeFigureOut">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17F2F-F346-4F16-85CC-6EA57F22D3A6}" type="slidenum">
              <a:t>‹#›</a:t>
            </a:fld>
            <a:endParaRPr lang="en-US"/>
          </a:p>
        </p:txBody>
      </p:sp>
    </p:spTree>
    <p:extLst>
      <p:ext uri="{BB962C8B-B14F-4D97-AF65-F5344CB8AC3E}">
        <p14:creationId xmlns:p14="http://schemas.microsoft.com/office/powerpoint/2010/main" val="81620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a:p>
        </p:txBody>
      </p:sp>
    </p:spTree>
    <p:extLst>
      <p:ext uri="{BB962C8B-B14F-4D97-AF65-F5344CB8AC3E}">
        <p14:creationId xmlns:p14="http://schemas.microsoft.com/office/powerpoint/2010/main" val="292513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AO slide (2/22)</a:t>
            </a:r>
            <a:endParaRPr/>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9</a:t>
            </a:fld>
            <a:endParaRPr lang="en-US"/>
          </a:p>
        </p:txBody>
      </p:sp>
    </p:spTree>
    <p:extLst>
      <p:ext uri="{BB962C8B-B14F-4D97-AF65-F5344CB8AC3E}">
        <p14:creationId xmlns:p14="http://schemas.microsoft.com/office/powerpoint/2010/main" val="75921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10</a:t>
            </a:fld>
            <a:endParaRPr lang="en-US"/>
          </a:p>
        </p:txBody>
      </p:sp>
    </p:spTree>
    <p:extLst>
      <p:ext uri="{BB962C8B-B14F-4D97-AF65-F5344CB8AC3E}">
        <p14:creationId xmlns:p14="http://schemas.microsoft.com/office/powerpoint/2010/main" val="102233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1113352" y="5171108"/>
            <a:ext cx="3422952" cy="584775"/>
          </a:xfrm>
          <a:prstGeom prst="rect">
            <a:avLst/>
          </a:prstGeom>
          <a:noFill/>
        </p:spPr>
        <p:txBody>
          <a:bodyPr wrap="square" rtlCol="0">
            <a:spAutoFit/>
          </a:bodyPr>
          <a:lstStyle/>
          <a:p>
            <a:r>
              <a:rPr lang="en-US" sz="3200" baseline="0">
                <a:solidFill>
                  <a:schemeClr val="bg1"/>
                </a:solidFill>
              </a:rPr>
              <a:t>/</a:t>
            </a:r>
            <a:r>
              <a:rPr lang="en-US" sz="3200" b="1" baseline="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67" y="5852588"/>
            <a:ext cx="462037" cy="462037"/>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3467" y="5195298"/>
            <a:ext cx="462037" cy="462037"/>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3468" y="4536796"/>
            <a:ext cx="462037" cy="462037"/>
          </a:xfrm>
          <a:prstGeom prst="rect">
            <a:avLst/>
          </a:prstGeom>
        </p:spPr>
      </p:pic>
      <p:sp>
        <p:nvSpPr>
          <p:cNvPr id="9" name="Rectangle 8"/>
          <p:cNvSpPr/>
          <p:nvPr userDrawn="1"/>
        </p:nvSpPr>
        <p:spPr>
          <a:xfrm>
            <a:off x="1113347" y="4521594"/>
            <a:ext cx="3395801" cy="584775"/>
          </a:xfrm>
          <a:prstGeom prst="rect">
            <a:avLst/>
          </a:prstGeom>
        </p:spPr>
        <p:txBody>
          <a:bodyPr wrap="none">
            <a:spAutoFit/>
          </a:bodyPr>
          <a:lstStyle/>
          <a:p>
            <a:pPr algn="l"/>
            <a:r>
              <a:rPr lang="en-US" sz="3200" baseline="0">
                <a:solidFill>
                  <a:schemeClr val="bg1"/>
                </a:solidFill>
              </a:rPr>
              <a:t>@</a:t>
            </a:r>
            <a:r>
              <a:rPr lang="en-US" sz="3200" b="1" baseline="0">
                <a:solidFill>
                  <a:schemeClr val="bg1"/>
                </a:solidFill>
              </a:rPr>
              <a:t>RESULTS_Tweets</a:t>
            </a:r>
          </a:p>
        </p:txBody>
      </p:sp>
      <p:sp>
        <p:nvSpPr>
          <p:cNvPr id="10" name="Rectangle 9"/>
          <p:cNvSpPr/>
          <p:nvPr userDrawn="1"/>
        </p:nvSpPr>
        <p:spPr>
          <a:xfrm>
            <a:off x="1105505" y="5838762"/>
            <a:ext cx="2952668" cy="584775"/>
          </a:xfrm>
          <a:prstGeom prst="rect">
            <a:avLst/>
          </a:prstGeom>
        </p:spPr>
        <p:txBody>
          <a:bodyPr wrap="none">
            <a:spAutoFit/>
          </a:bodyPr>
          <a:lstStyle/>
          <a:p>
            <a:r>
              <a:rPr lang="en-US" sz="3200" baseline="0">
                <a:solidFill>
                  <a:schemeClr val="bg1"/>
                </a:solidFill>
              </a:rPr>
              <a:t>@</a:t>
            </a:r>
            <a:r>
              <a:rPr lang="en-US" sz="3200" b="1" baseline="0">
                <a:solidFill>
                  <a:schemeClr val="bg1"/>
                </a:solidFill>
              </a:rPr>
              <a:t>voices4results</a:t>
            </a:r>
            <a:endParaRPr lang="en-US" sz="3200" b="1">
              <a:solidFill>
                <a:schemeClr val="bg1"/>
              </a:solidFill>
            </a:endParaRPr>
          </a:p>
        </p:txBody>
      </p:sp>
      <p:sp>
        <p:nvSpPr>
          <p:cNvPr id="11" name="TextBox 10"/>
          <p:cNvSpPr txBox="1"/>
          <p:nvPr userDrawn="1"/>
        </p:nvSpPr>
        <p:spPr>
          <a:xfrm>
            <a:off x="7027333" y="5571419"/>
            <a:ext cx="4559907" cy="748988"/>
          </a:xfrm>
          <a:prstGeom prst="rect">
            <a:avLst/>
          </a:prstGeom>
          <a:noFill/>
        </p:spPr>
        <p:txBody>
          <a:bodyPr wrap="square" rtlCol="0">
            <a:spAutoFit/>
          </a:bodyPr>
          <a:lstStyle/>
          <a:p>
            <a:pPr algn="r"/>
            <a:r>
              <a:rPr lang="en-US" sz="4267"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40"/>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5"/>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7/20/2023</a:t>
            </a:fld>
            <a:endParaRPr lang="en-US"/>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673297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7/20/2023</a:t>
            </a:fld>
            <a:endParaRPr lang="en-US"/>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7/20/2023</a:t>
            </a:fld>
            <a:endParaRPr lang="en-US"/>
          </a:p>
        </p:txBody>
      </p:sp>
      <p:sp>
        <p:nvSpPr>
          <p:cNvPr id="7" name="Slide Number Placeholder 6"/>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7/20/2023</a:t>
            </a:fld>
            <a:endParaRPr lang="en-US"/>
          </a:p>
        </p:txBody>
      </p:sp>
      <p:sp>
        <p:nvSpPr>
          <p:cNvPr id="9" name="Slide Number Placeholder 8"/>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7/20/2023</a:t>
            </a:fld>
            <a:endParaRPr lang="en-US"/>
          </a:p>
        </p:txBody>
      </p:sp>
      <p:sp>
        <p:nvSpPr>
          <p:cNvPr id="5" name="Slide Number Placeholder 4"/>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7/20/2023</a:t>
            </a:fld>
            <a:endParaRPr lang="en-US"/>
          </a:p>
        </p:txBody>
      </p:sp>
      <p:sp>
        <p:nvSpPr>
          <p:cNvPr id="4" name="Slide Number Placeholder 3"/>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7/20/2023</a:t>
            </a:fld>
            <a:endParaRPr lang="en-US"/>
          </a:p>
        </p:txBody>
      </p:sp>
      <p:sp>
        <p:nvSpPr>
          <p:cNvPr id="7" name="Slide Number Placeholder 6"/>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7/20/2023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7/20/2023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0"/>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7/20/2023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609602" y="274639"/>
            <a:ext cx="9868655"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9091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3"/>
        <p:cNvGrpSpPr/>
        <p:nvPr/>
      </p:nvGrpSpPr>
      <p:grpSpPr>
        <a:xfrm>
          <a:off x="0" y="0"/>
          <a:ext cx="0" cy="0"/>
          <a:chOff x="0" y="0"/>
          <a:chExt cx="0" cy="0"/>
        </a:xfrm>
      </p:grpSpPr>
      <p:sp>
        <p:nvSpPr>
          <p:cNvPr id="64" name="Google Shape;64;p37"/>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4267"/>
              <a:buNone/>
              <a:defRPr>
                <a:solidFill>
                  <a:srgbClr val="888888"/>
                </a:solidFill>
              </a:defRPr>
            </a:lvl1pPr>
            <a:lvl2pPr lvl="1" algn="ctr">
              <a:spcBef>
                <a:spcPts val="747"/>
              </a:spcBef>
              <a:spcAft>
                <a:spcPts val="0"/>
              </a:spcAft>
              <a:buClr>
                <a:srgbClr val="888888"/>
              </a:buClr>
              <a:buSzPts val="3733"/>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33"/>
              </a:spcBef>
              <a:spcAft>
                <a:spcPts val="0"/>
              </a:spcAft>
              <a:buClr>
                <a:srgbClr val="888888"/>
              </a:buClr>
              <a:buSzPts val="2667"/>
              <a:buNone/>
              <a:defRPr>
                <a:solidFill>
                  <a:srgbClr val="888888"/>
                </a:solidFill>
              </a:defRPr>
            </a:lvl4pPr>
            <a:lvl5pPr lvl="4" algn="ctr">
              <a:spcBef>
                <a:spcPts val="533"/>
              </a:spcBef>
              <a:spcAft>
                <a:spcPts val="0"/>
              </a:spcAft>
              <a:buClr>
                <a:srgbClr val="888888"/>
              </a:buClr>
              <a:buSzPts val="2667"/>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66" name="Google Shape;66;p3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82916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1011616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609603"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a:off x="4766733" y="273053"/>
            <a:ext cx="5647267" cy="5853113"/>
          </a:xfrm>
          <a:prstGeom prst="rect">
            <a:avLst/>
          </a:prstGeom>
          <a:noFill/>
          <a:ln>
            <a:noFill/>
          </a:ln>
        </p:spPr>
        <p:txBody>
          <a:bodyPr spcFirstLastPara="1" wrap="square" lIns="91425" tIns="45700" rIns="91425" bIns="45700" anchor="t" anchorCtr="0">
            <a:normAutofit/>
          </a:bodyPr>
          <a:lstStyle>
            <a:lvl1pPr marL="457189" lvl="0" indent="-499542" algn="l">
              <a:spcBef>
                <a:spcPts val="853"/>
              </a:spcBef>
              <a:spcAft>
                <a:spcPts val="0"/>
              </a:spcAft>
              <a:buClr>
                <a:schemeClr val="dk1"/>
              </a:buClr>
              <a:buSzPts val="4267"/>
              <a:buChar char="•"/>
              <a:defRPr sz="4267"/>
            </a:lvl1pPr>
            <a:lvl2pPr marL="914377" lvl="1" indent="-465634" algn="l">
              <a:spcBef>
                <a:spcPts val="747"/>
              </a:spcBef>
              <a:spcAft>
                <a:spcPts val="0"/>
              </a:spcAft>
              <a:buClr>
                <a:schemeClr val="dk1"/>
              </a:buClr>
              <a:buSzPts val="3733"/>
              <a:buChar char="o"/>
              <a:defRPr sz="3733"/>
            </a:lvl2pPr>
            <a:lvl3pPr marL="1371566" lvl="2" indent="-431789" algn="l">
              <a:spcBef>
                <a:spcPts val="640"/>
              </a:spcBef>
              <a:spcAft>
                <a:spcPts val="0"/>
              </a:spcAft>
              <a:buClr>
                <a:schemeClr val="dk1"/>
              </a:buClr>
              <a:buSzPts val="3200"/>
              <a:buChar char="▪"/>
              <a:defRPr sz="3200"/>
            </a:lvl3pPr>
            <a:lvl4pPr marL="1828754" lvl="3" indent="-397945" algn="l">
              <a:spcBef>
                <a:spcPts val="533"/>
              </a:spcBef>
              <a:spcAft>
                <a:spcPts val="0"/>
              </a:spcAft>
              <a:buClr>
                <a:schemeClr val="dk1"/>
              </a:buClr>
              <a:buSzPts val="2667"/>
              <a:buChar char="•"/>
              <a:defRPr sz="2667"/>
            </a:lvl4pPr>
            <a:lvl5pPr marL="2285943" lvl="4" indent="-397945" algn="l">
              <a:spcBef>
                <a:spcPts val="533"/>
              </a:spcBef>
              <a:spcAft>
                <a:spcPts val="0"/>
              </a:spcAft>
              <a:buClr>
                <a:schemeClr val="dk1"/>
              </a:buClr>
              <a:buSzPts val="2667"/>
              <a:buChar char="o"/>
              <a:defRPr sz="2667"/>
            </a:lvl5pPr>
            <a:lvl6pPr marL="2743131" lvl="5" indent="-397945" algn="l">
              <a:spcBef>
                <a:spcPts val="533"/>
              </a:spcBef>
              <a:spcAft>
                <a:spcPts val="0"/>
              </a:spcAft>
              <a:buClr>
                <a:schemeClr val="dk1"/>
              </a:buClr>
              <a:buSzPts val="2667"/>
              <a:buChar char="•"/>
              <a:defRPr sz="2667"/>
            </a:lvl6pPr>
            <a:lvl7pPr marL="3200320" lvl="6" indent="-397945" algn="l">
              <a:spcBef>
                <a:spcPts val="533"/>
              </a:spcBef>
              <a:spcAft>
                <a:spcPts val="0"/>
              </a:spcAft>
              <a:buClr>
                <a:schemeClr val="dk1"/>
              </a:buClr>
              <a:buSzPts val="2667"/>
              <a:buChar char="•"/>
              <a:defRPr sz="2667"/>
            </a:lvl7pPr>
            <a:lvl8pPr marL="3657509" lvl="7" indent="-397945" algn="l">
              <a:spcBef>
                <a:spcPts val="533"/>
              </a:spcBef>
              <a:spcAft>
                <a:spcPts val="0"/>
              </a:spcAft>
              <a:buClr>
                <a:schemeClr val="dk1"/>
              </a:buClr>
              <a:buSzPts val="2667"/>
              <a:buChar char="•"/>
              <a:defRPr sz="2667"/>
            </a:lvl8pPr>
            <a:lvl9pPr marL="4114697" lvl="8" indent="-397945" algn="l">
              <a:spcBef>
                <a:spcPts val="533"/>
              </a:spcBef>
              <a:spcAft>
                <a:spcPts val="0"/>
              </a:spcAft>
              <a:buClr>
                <a:schemeClr val="dk1"/>
              </a:buClr>
              <a:buSzPts val="2667"/>
              <a:buChar char="•"/>
              <a:defRPr sz="2667"/>
            </a:lvl9pPr>
          </a:lstStyle>
          <a:p>
            <a:endParaRPr/>
          </a:p>
        </p:txBody>
      </p:sp>
      <p:sp>
        <p:nvSpPr>
          <p:cNvPr id="86" name="Google Shape;86;p41"/>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rmAutofit/>
          </a:bodyPr>
          <a:lstStyle>
            <a:lvl1pPr marL="457189" lvl="0" indent="-228594" algn="l">
              <a:spcBef>
                <a:spcPts val="373"/>
              </a:spcBef>
              <a:spcAft>
                <a:spcPts val="0"/>
              </a:spcAft>
              <a:buClr>
                <a:schemeClr val="dk1"/>
              </a:buClr>
              <a:buSzPts val="1867"/>
              <a:buNone/>
              <a:defRPr sz="1867"/>
            </a:lvl1pPr>
            <a:lvl2pPr marL="914377" lvl="1" indent="-228594" algn="l">
              <a:spcBef>
                <a:spcPts val="320"/>
              </a:spcBef>
              <a:spcAft>
                <a:spcPts val="0"/>
              </a:spcAft>
              <a:buClr>
                <a:schemeClr val="dk1"/>
              </a:buClr>
              <a:buSzPts val="1600"/>
              <a:buNone/>
              <a:defRPr sz="1600"/>
            </a:lvl2pPr>
            <a:lvl3pPr marL="1371566" lvl="2" indent="-228594" algn="l">
              <a:spcBef>
                <a:spcPts val="267"/>
              </a:spcBef>
              <a:spcAft>
                <a:spcPts val="0"/>
              </a:spcAft>
              <a:buClr>
                <a:schemeClr val="dk1"/>
              </a:buClr>
              <a:buSzPts val="1333"/>
              <a:buNone/>
              <a:defRPr sz="1333"/>
            </a:lvl3pPr>
            <a:lvl4pPr marL="1828754" lvl="3" indent="-228594" algn="l">
              <a:spcBef>
                <a:spcPts val="240"/>
              </a:spcBef>
              <a:spcAft>
                <a:spcPts val="0"/>
              </a:spcAft>
              <a:buClr>
                <a:schemeClr val="dk1"/>
              </a:buClr>
              <a:buSzPts val="1200"/>
              <a:buNone/>
              <a:defRPr sz="1200"/>
            </a:lvl4pPr>
            <a:lvl5pPr marL="2285943" lvl="4" indent="-228594" algn="l">
              <a:spcBef>
                <a:spcPts val="240"/>
              </a:spcBef>
              <a:spcAft>
                <a:spcPts val="0"/>
              </a:spcAft>
              <a:buClr>
                <a:schemeClr val="dk1"/>
              </a:buClr>
              <a:buSzPts val="1200"/>
              <a:buNone/>
              <a:defRPr sz="1200"/>
            </a:lvl5pPr>
            <a:lvl6pPr marL="2743131" lvl="5" indent="-228594" algn="l">
              <a:spcBef>
                <a:spcPts val="240"/>
              </a:spcBef>
              <a:spcAft>
                <a:spcPts val="0"/>
              </a:spcAft>
              <a:buClr>
                <a:schemeClr val="dk1"/>
              </a:buClr>
              <a:buSzPts val="1200"/>
              <a:buNone/>
              <a:defRPr sz="1200"/>
            </a:lvl6pPr>
            <a:lvl7pPr marL="3200320" lvl="6" indent="-228594" algn="l">
              <a:spcBef>
                <a:spcPts val="240"/>
              </a:spcBef>
              <a:spcAft>
                <a:spcPts val="0"/>
              </a:spcAft>
              <a:buClr>
                <a:schemeClr val="dk1"/>
              </a:buClr>
              <a:buSzPts val="1200"/>
              <a:buNone/>
              <a:defRPr sz="1200"/>
            </a:lvl7pPr>
            <a:lvl8pPr marL="3657509" lvl="7" indent="-228594" algn="l">
              <a:spcBef>
                <a:spcPts val="240"/>
              </a:spcBef>
              <a:spcAft>
                <a:spcPts val="0"/>
              </a:spcAft>
              <a:buClr>
                <a:schemeClr val="dk1"/>
              </a:buClr>
              <a:buSzPts val="1200"/>
              <a:buNone/>
              <a:defRPr sz="1200"/>
            </a:lvl8pPr>
            <a:lvl9pPr marL="4114697" lvl="8" indent="-228594" algn="l">
              <a:spcBef>
                <a:spcPts val="240"/>
              </a:spcBef>
              <a:spcAft>
                <a:spcPts val="0"/>
              </a:spcAft>
              <a:buClr>
                <a:schemeClr val="dk1"/>
              </a:buClr>
              <a:buSzPts val="1200"/>
              <a:buNone/>
              <a:defRPr sz="1200"/>
            </a:lvl9pPr>
          </a:lstStyle>
          <a:p>
            <a:endParaRPr/>
          </a:p>
        </p:txBody>
      </p:sp>
      <p:sp>
        <p:nvSpPr>
          <p:cNvPr id="87" name="Google Shape;87;p4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0099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42"/>
          <p:cNvSpPr txBox="1">
            <a:spLocks noGrp="1"/>
          </p:cNvSpPr>
          <p:nvPr>
            <p:ph type="title"/>
          </p:nvPr>
        </p:nvSpPr>
        <p:spPr>
          <a:xfrm>
            <a:off x="2389717" y="4800601"/>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2"/>
          <p:cNvSpPr>
            <a:spLocks noGrp="1"/>
          </p:cNvSpPr>
          <p:nvPr>
            <p:ph type="pic" idx="2"/>
          </p:nvPr>
        </p:nvSpPr>
        <p:spPr>
          <a:xfrm>
            <a:off x="2389717" y="612775"/>
            <a:ext cx="7315200" cy="4114800"/>
          </a:xfrm>
          <a:prstGeom prst="rect">
            <a:avLst/>
          </a:prstGeom>
          <a:noFill/>
          <a:ln>
            <a:noFill/>
          </a:ln>
        </p:spPr>
      </p:sp>
      <p:sp>
        <p:nvSpPr>
          <p:cNvPr id="92" name="Google Shape;92;p42"/>
          <p:cNvSpPr txBox="1">
            <a:spLocks noGrp="1"/>
          </p:cNvSpPr>
          <p:nvPr>
            <p:ph type="body" idx="1"/>
          </p:nvPr>
        </p:nvSpPr>
        <p:spPr>
          <a:xfrm>
            <a:off x="2389717" y="5367339"/>
            <a:ext cx="7315200" cy="804863"/>
          </a:xfrm>
          <a:prstGeom prst="rect">
            <a:avLst/>
          </a:prstGeom>
          <a:noFill/>
          <a:ln>
            <a:noFill/>
          </a:ln>
        </p:spPr>
        <p:txBody>
          <a:bodyPr spcFirstLastPara="1" wrap="square" lIns="91425" tIns="45700" rIns="91425" bIns="45700" anchor="t" anchorCtr="0">
            <a:normAutofit/>
          </a:bodyPr>
          <a:lstStyle>
            <a:lvl1pPr marL="457189" lvl="0" indent="-228594" algn="l">
              <a:spcBef>
                <a:spcPts val="373"/>
              </a:spcBef>
              <a:spcAft>
                <a:spcPts val="0"/>
              </a:spcAft>
              <a:buClr>
                <a:schemeClr val="dk1"/>
              </a:buClr>
              <a:buSzPts val="1867"/>
              <a:buNone/>
              <a:defRPr sz="1867"/>
            </a:lvl1pPr>
            <a:lvl2pPr marL="914377" lvl="1" indent="-228594" algn="l">
              <a:spcBef>
                <a:spcPts val="320"/>
              </a:spcBef>
              <a:spcAft>
                <a:spcPts val="0"/>
              </a:spcAft>
              <a:buClr>
                <a:schemeClr val="dk1"/>
              </a:buClr>
              <a:buSzPts val="1600"/>
              <a:buNone/>
              <a:defRPr sz="1600"/>
            </a:lvl2pPr>
            <a:lvl3pPr marL="1371566" lvl="2" indent="-228594" algn="l">
              <a:spcBef>
                <a:spcPts val="267"/>
              </a:spcBef>
              <a:spcAft>
                <a:spcPts val="0"/>
              </a:spcAft>
              <a:buClr>
                <a:schemeClr val="dk1"/>
              </a:buClr>
              <a:buSzPts val="1333"/>
              <a:buNone/>
              <a:defRPr sz="1333"/>
            </a:lvl3pPr>
            <a:lvl4pPr marL="1828754" lvl="3" indent="-228594" algn="l">
              <a:spcBef>
                <a:spcPts val="240"/>
              </a:spcBef>
              <a:spcAft>
                <a:spcPts val="0"/>
              </a:spcAft>
              <a:buClr>
                <a:schemeClr val="dk1"/>
              </a:buClr>
              <a:buSzPts val="1200"/>
              <a:buNone/>
              <a:defRPr sz="1200"/>
            </a:lvl4pPr>
            <a:lvl5pPr marL="2285943" lvl="4" indent="-228594" algn="l">
              <a:spcBef>
                <a:spcPts val="240"/>
              </a:spcBef>
              <a:spcAft>
                <a:spcPts val="0"/>
              </a:spcAft>
              <a:buClr>
                <a:schemeClr val="dk1"/>
              </a:buClr>
              <a:buSzPts val="1200"/>
              <a:buNone/>
              <a:defRPr sz="1200"/>
            </a:lvl5pPr>
            <a:lvl6pPr marL="2743131" lvl="5" indent="-228594" algn="l">
              <a:spcBef>
                <a:spcPts val="240"/>
              </a:spcBef>
              <a:spcAft>
                <a:spcPts val="0"/>
              </a:spcAft>
              <a:buClr>
                <a:schemeClr val="dk1"/>
              </a:buClr>
              <a:buSzPts val="1200"/>
              <a:buNone/>
              <a:defRPr sz="1200"/>
            </a:lvl6pPr>
            <a:lvl7pPr marL="3200320" lvl="6" indent="-228594" algn="l">
              <a:spcBef>
                <a:spcPts val="240"/>
              </a:spcBef>
              <a:spcAft>
                <a:spcPts val="0"/>
              </a:spcAft>
              <a:buClr>
                <a:schemeClr val="dk1"/>
              </a:buClr>
              <a:buSzPts val="1200"/>
              <a:buNone/>
              <a:defRPr sz="1200"/>
            </a:lvl7pPr>
            <a:lvl8pPr marL="3657509" lvl="7" indent="-228594" algn="l">
              <a:spcBef>
                <a:spcPts val="240"/>
              </a:spcBef>
              <a:spcAft>
                <a:spcPts val="0"/>
              </a:spcAft>
              <a:buClr>
                <a:schemeClr val="dk1"/>
              </a:buClr>
              <a:buSzPts val="1200"/>
              <a:buNone/>
              <a:defRPr sz="1200"/>
            </a:lvl8pPr>
            <a:lvl9pPr marL="4114697" lvl="8" indent="-228594" algn="l">
              <a:spcBef>
                <a:spcPts val="240"/>
              </a:spcBef>
              <a:spcAft>
                <a:spcPts val="0"/>
              </a:spcAft>
              <a:buClr>
                <a:schemeClr val="dk1"/>
              </a:buClr>
              <a:buSzPts val="1200"/>
              <a:buNone/>
              <a:defRPr sz="1200"/>
            </a:lvl9pPr>
          </a:lstStyle>
          <a:p>
            <a:endParaRPr/>
          </a:p>
        </p:txBody>
      </p:sp>
      <p:sp>
        <p:nvSpPr>
          <p:cNvPr id="93" name="Google Shape;93;p4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245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5"/>
        <p:cNvGrpSpPr/>
        <p:nvPr/>
      </p:nvGrpSpPr>
      <p:grpSpPr>
        <a:xfrm>
          <a:off x="0" y="0"/>
          <a:ext cx="0" cy="0"/>
          <a:chOff x="0" y="0"/>
          <a:chExt cx="0" cy="0"/>
        </a:xfrm>
      </p:grpSpPr>
      <p:sp>
        <p:nvSpPr>
          <p:cNvPr id="96" name="Google Shape;96;p43"/>
          <p:cNvSpPr txBox="1">
            <a:spLocks noGrp="1"/>
          </p:cNvSpPr>
          <p:nvPr>
            <p:ph type="title"/>
          </p:nvPr>
        </p:nvSpPr>
        <p:spPr>
          <a:xfrm>
            <a:off x="609602" y="274639"/>
            <a:ext cx="9868655"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3"/>
          <p:cNvSpPr txBox="1">
            <a:spLocks noGrp="1"/>
          </p:cNvSpPr>
          <p:nvPr>
            <p:ph type="body" idx="1"/>
          </p:nvPr>
        </p:nvSpPr>
        <p:spPr>
          <a:xfrm rot="5400000">
            <a:off x="3833020" y="-1623219"/>
            <a:ext cx="4525963" cy="10972800"/>
          </a:xfrm>
          <a:prstGeom prst="rect">
            <a:avLst/>
          </a:prstGeom>
          <a:noFill/>
          <a:ln>
            <a:noFill/>
          </a:ln>
        </p:spPr>
        <p:txBody>
          <a:bodyPr spcFirstLastPara="1" wrap="square" lIns="91425" tIns="45700" rIns="91425" bIns="45700" anchor="t" anchorCtr="0">
            <a:normAutofit/>
          </a:bodyPr>
          <a:lstStyle>
            <a:lvl1pPr marL="457189" lvl="0" indent="-342891" algn="l">
              <a:spcBef>
                <a:spcPts val="360"/>
              </a:spcBef>
              <a:spcAft>
                <a:spcPts val="0"/>
              </a:spcAft>
              <a:buClr>
                <a:schemeClr val="dk1"/>
              </a:buClr>
              <a:buSzPts val="1800"/>
              <a:buChar char="•"/>
              <a:defRPr/>
            </a:lvl1pPr>
            <a:lvl2pPr marL="914377" lvl="1" indent="-342891" algn="l">
              <a:spcBef>
                <a:spcPts val="360"/>
              </a:spcBef>
              <a:spcAft>
                <a:spcPts val="0"/>
              </a:spcAft>
              <a:buClr>
                <a:schemeClr val="dk1"/>
              </a:buClr>
              <a:buSzPts val="1800"/>
              <a:buChar char="o"/>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o"/>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98" name="Google Shape;98;p4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9223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rot="5400000">
            <a:off x="6688744" y="2425098"/>
            <a:ext cx="5851525" cy="155060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189" lvl="0" indent="-342891" algn="l">
              <a:spcBef>
                <a:spcPts val="360"/>
              </a:spcBef>
              <a:spcAft>
                <a:spcPts val="0"/>
              </a:spcAft>
              <a:buClr>
                <a:schemeClr val="dk1"/>
              </a:buClr>
              <a:buSzPts val="1800"/>
              <a:buChar char="•"/>
              <a:defRPr/>
            </a:lvl1pPr>
            <a:lvl2pPr marL="914377" lvl="1" indent="-342891" algn="l">
              <a:spcBef>
                <a:spcPts val="360"/>
              </a:spcBef>
              <a:spcAft>
                <a:spcPts val="0"/>
              </a:spcAft>
              <a:buClr>
                <a:schemeClr val="dk1"/>
              </a:buClr>
              <a:buSzPts val="1800"/>
              <a:buChar char="o"/>
              <a:defRPr/>
            </a:lvl2pPr>
            <a:lvl3pPr marL="1371566" lvl="2" indent="-342891" algn="l">
              <a:spcBef>
                <a:spcPts val="360"/>
              </a:spcBef>
              <a:spcAft>
                <a:spcPts val="0"/>
              </a:spcAft>
              <a:buClr>
                <a:schemeClr val="dk1"/>
              </a:buClr>
              <a:buSzPts val="1800"/>
              <a:buChar char="▪"/>
              <a:defRPr/>
            </a:lvl3pPr>
            <a:lvl4pPr marL="1828754" lvl="3" indent="-342891" algn="l">
              <a:spcBef>
                <a:spcPts val="360"/>
              </a:spcBef>
              <a:spcAft>
                <a:spcPts val="0"/>
              </a:spcAft>
              <a:buClr>
                <a:schemeClr val="dk1"/>
              </a:buClr>
              <a:buSzPts val="1800"/>
              <a:buChar char="•"/>
              <a:defRPr/>
            </a:lvl4pPr>
            <a:lvl5pPr marL="2285943" lvl="4" indent="-342891" algn="l">
              <a:spcBef>
                <a:spcPts val="360"/>
              </a:spcBef>
              <a:spcAft>
                <a:spcPts val="0"/>
              </a:spcAft>
              <a:buClr>
                <a:schemeClr val="dk1"/>
              </a:buClr>
              <a:buSzPts val="1800"/>
              <a:buChar char="o"/>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103" name="Google Shape;103;p4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05" name="Google Shape;105;p4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2209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7/20/2023</a:t>
            </a:fld>
            <a:endParaRPr lang="en-US"/>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1905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7.pn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43072"/>
            <a:ext cx="10972800" cy="114300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36572" y="991812"/>
            <a:ext cx="3918857" cy="3123469"/>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65" r:id="rId1"/>
    <p:sldLayoutId id="2147483763" r:id="rId2"/>
  </p:sldLayoutIdLst>
  <p:txStyles>
    <p:titleStyle>
      <a:lvl1pPr algn="ctr" defTabSz="609585" rtl="0" eaLnBrk="1" latinLnBrk="0" hangingPunct="1">
        <a:spcBef>
          <a:spcPct val="0"/>
        </a:spcBef>
        <a:buNone/>
        <a:defRPr sz="5867" b="1" kern="120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78255" y="191265"/>
            <a:ext cx="1631504" cy="1309751"/>
          </a:xfrm>
          <a:prstGeom prst="rect">
            <a:avLst/>
          </a:prstGeom>
        </p:spPr>
      </p:pic>
      <p:sp>
        <p:nvSpPr>
          <p:cNvPr id="2" name="Title Placeholder 1"/>
          <p:cNvSpPr>
            <a:spLocks noGrp="1"/>
          </p:cNvSpPr>
          <p:nvPr>
            <p:ph type="title"/>
          </p:nvPr>
        </p:nvSpPr>
        <p:spPr>
          <a:xfrm>
            <a:off x="609602"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993FC7D-EDB8-42B6-B18C-A191D57ABB0D}" type="datetime1">
              <a:rPr lang="en-US" smtClean="0"/>
              <a:t>7/20/2023</a:t>
            </a:fld>
            <a:endParaRPr lang="en-US"/>
          </a:p>
        </p:txBody>
      </p:sp>
      <p:sp>
        <p:nvSpPr>
          <p:cNvPr id="6" name="Slide Number Placeholder 5"/>
          <p:cNvSpPr>
            <a:spLocks noGrp="1"/>
          </p:cNvSpPr>
          <p:nvPr>
            <p:ph type="sldNum" sz="quarter" idx="4"/>
          </p:nvPr>
        </p:nvSpPr>
        <p:spPr>
          <a:xfrm>
            <a:off x="0" y="2791"/>
            <a:ext cx="609600" cy="365125"/>
          </a:xfrm>
          <a:prstGeom prst="rect">
            <a:avLst/>
          </a:prstGeom>
        </p:spPr>
        <p:txBody>
          <a:bodyPr vert="horz" lIns="91440" tIns="45720" rIns="91440" bIns="45720" rtlCol="0" anchor="ctr"/>
          <a:lstStyle>
            <a:lvl1pPr algn="l">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78255" y="185354"/>
            <a:ext cx="1631504" cy="1309751"/>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94" r:id="rId1"/>
    <p:sldLayoutId id="2147483736" r:id="rId2"/>
    <p:sldLayoutId id="2147483768" r:id="rId3"/>
    <p:sldLayoutId id="2147483716" r:id="rId4"/>
    <p:sldLayoutId id="2147483796" r:id="rId5"/>
    <p:sldLayoutId id="2147483797" r:id="rId6"/>
    <p:sldLayoutId id="2147483798" r:id="rId7"/>
    <p:sldLayoutId id="2147483772" r:id="rId8"/>
    <p:sldLayoutId id="2147483799" r:id="rId9"/>
    <p:sldLayoutId id="2147483800" r:id="rId10"/>
    <p:sldLayoutId id="2147483801" r:id="rId11"/>
    <p:sldLayoutId id="2147483802" r:id="rId12"/>
  </p:sldLayoutIdLst>
  <p:hf hdr="0" ftr="0" dt="0"/>
  <p:txStyles>
    <p:titleStyle>
      <a:lvl1pPr algn="ctr" defTabSz="812760" rtl="0" eaLnBrk="1" latinLnBrk="0" hangingPunct="1">
        <a:spcBef>
          <a:spcPct val="0"/>
        </a:spcBef>
        <a:buNone/>
        <a:defRPr sz="7822" kern="1200">
          <a:solidFill>
            <a:schemeClr val="tx1"/>
          </a:solidFill>
          <a:latin typeface="+mj-lt"/>
          <a:ea typeface="+mj-ea"/>
          <a:cs typeface="+mj-cs"/>
        </a:defRPr>
      </a:lvl1pPr>
    </p:titleStyle>
    <p:bodyStyle>
      <a:lvl1pPr marL="609570" indent="-609570" algn="l" defTabSz="812760" rtl="0" eaLnBrk="1" latinLnBrk="0" hangingPunct="1">
        <a:spcBef>
          <a:spcPct val="20000"/>
        </a:spcBef>
        <a:buFont typeface="Arial"/>
        <a:buChar char="•"/>
        <a:defRPr sz="5689" kern="1200">
          <a:solidFill>
            <a:schemeClr val="tx1"/>
          </a:solidFill>
          <a:latin typeface="+mn-lt"/>
          <a:ea typeface="+mn-ea"/>
          <a:cs typeface="+mn-cs"/>
        </a:defRPr>
      </a:lvl1pPr>
      <a:lvl2pPr marL="1320734" indent="-507974" algn="l" defTabSz="812760" rtl="0" eaLnBrk="1" latinLnBrk="0" hangingPunct="1">
        <a:spcBef>
          <a:spcPct val="20000"/>
        </a:spcBef>
        <a:buFont typeface="Courier New"/>
        <a:buChar char="o"/>
        <a:defRPr sz="4977" kern="1200">
          <a:solidFill>
            <a:schemeClr val="tx1"/>
          </a:solidFill>
          <a:latin typeface="+mn-lt"/>
          <a:ea typeface="+mn-ea"/>
          <a:cs typeface="+mn-cs"/>
        </a:defRPr>
      </a:lvl2pPr>
      <a:lvl3pPr marL="2031899" indent="-406379" algn="l" defTabSz="812760" rtl="0" eaLnBrk="1" latinLnBrk="0" hangingPunct="1">
        <a:spcBef>
          <a:spcPct val="20000"/>
        </a:spcBef>
        <a:buFont typeface="Wingdings" charset="2"/>
        <a:buChar char="§"/>
        <a:defRPr sz="4267" kern="1200">
          <a:solidFill>
            <a:schemeClr val="tx1"/>
          </a:solidFill>
          <a:latin typeface="+mn-lt"/>
          <a:ea typeface="+mn-ea"/>
          <a:cs typeface="+mn-cs"/>
        </a:defRPr>
      </a:lvl3pPr>
      <a:lvl4pPr marL="2844658" indent="-406379" algn="l" defTabSz="812760" rtl="0" eaLnBrk="1" latinLnBrk="0" hangingPunct="1">
        <a:spcBef>
          <a:spcPct val="20000"/>
        </a:spcBef>
        <a:buFont typeface="Arial"/>
        <a:buChar char="•"/>
        <a:defRPr sz="3556" kern="1200">
          <a:solidFill>
            <a:schemeClr val="tx1"/>
          </a:solidFill>
          <a:latin typeface="+mn-lt"/>
          <a:ea typeface="+mn-ea"/>
          <a:cs typeface="+mn-cs"/>
        </a:defRPr>
      </a:lvl4pPr>
      <a:lvl5pPr marL="3657417" indent="-406379" algn="l" defTabSz="812760" rtl="0" eaLnBrk="1" latinLnBrk="0" hangingPunct="1">
        <a:spcBef>
          <a:spcPct val="20000"/>
        </a:spcBef>
        <a:buFont typeface="Courier New"/>
        <a:buChar char="o"/>
        <a:defRPr sz="3556" kern="1200">
          <a:solidFill>
            <a:schemeClr val="tx1"/>
          </a:solidFill>
          <a:latin typeface="+mn-lt"/>
          <a:ea typeface="+mn-ea"/>
          <a:cs typeface="+mn-cs"/>
        </a:defRPr>
      </a:lvl5pPr>
      <a:lvl6pPr marL="4470176" indent="-406379" algn="l" defTabSz="812760" rtl="0" eaLnBrk="1" latinLnBrk="0" hangingPunct="1">
        <a:spcBef>
          <a:spcPct val="20000"/>
        </a:spcBef>
        <a:buFont typeface="Arial"/>
        <a:buChar char="•"/>
        <a:defRPr sz="3556" kern="1200">
          <a:solidFill>
            <a:schemeClr val="tx1"/>
          </a:solidFill>
          <a:latin typeface="+mn-lt"/>
          <a:ea typeface="+mn-ea"/>
          <a:cs typeface="+mn-cs"/>
        </a:defRPr>
      </a:lvl6pPr>
      <a:lvl7pPr marL="5282936" indent="-406379" algn="l" defTabSz="812760" rtl="0" eaLnBrk="1" latinLnBrk="0" hangingPunct="1">
        <a:spcBef>
          <a:spcPct val="20000"/>
        </a:spcBef>
        <a:buFont typeface="Arial"/>
        <a:buChar char="•"/>
        <a:defRPr sz="3556" kern="1200">
          <a:solidFill>
            <a:schemeClr val="tx1"/>
          </a:solidFill>
          <a:latin typeface="+mn-lt"/>
          <a:ea typeface="+mn-ea"/>
          <a:cs typeface="+mn-cs"/>
        </a:defRPr>
      </a:lvl7pPr>
      <a:lvl8pPr marL="6095696" indent="-406379" algn="l" defTabSz="812760" rtl="0" eaLnBrk="1" latinLnBrk="0" hangingPunct="1">
        <a:spcBef>
          <a:spcPct val="20000"/>
        </a:spcBef>
        <a:buFont typeface="Arial"/>
        <a:buChar char="•"/>
        <a:defRPr sz="3556" kern="1200">
          <a:solidFill>
            <a:schemeClr val="tx1"/>
          </a:solidFill>
          <a:latin typeface="+mn-lt"/>
          <a:ea typeface="+mn-ea"/>
          <a:cs typeface="+mn-cs"/>
        </a:defRPr>
      </a:lvl8pPr>
      <a:lvl9pPr marL="6908454" indent="-406379" algn="l" defTabSz="812760" rtl="0" eaLnBrk="1" latinLnBrk="0" hangingPunct="1">
        <a:spcBef>
          <a:spcPct val="20000"/>
        </a:spcBef>
        <a:buFont typeface="Arial"/>
        <a:buChar char="•"/>
        <a:defRPr sz="3556" kern="1200">
          <a:solidFill>
            <a:schemeClr val="tx1"/>
          </a:solidFill>
          <a:latin typeface="+mn-lt"/>
          <a:ea typeface="+mn-ea"/>
          <a:cs typeface="+mn-cs"/>
        </a:defRPr>
      </a:lvl9pPr>
    </p:bodyStyle>
    <p:other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10">
            <a:alphaModFix/>
          </a:blip>
          <a:srcRect/>
          <a:stretch/>
        </p:blipFill>
        <p:spPr>
          <a:xfrm>
            <a:off x="10478255" y="107890"/>
            <a:ext cx="1631504" cy="1309751"/>
          </a:xfrm>
          <a:prstGeom prst="rect">
            <a:avLst/>
          </a:prstGeom>
          <a:noFill/>
          <a:ln>
            <a:noFill/>
          </a:ln>
        </p:spPr>
      </p:pic>
      <p:sp>
        <p:nvSpPr>
          <p:cNvPr id="44" name="Google Shape;44;p26"/>
          <p:cNvSpPr txBox="1">
            <a:spLocks noGrp="1"/>
          </p:cNvSpPr>
          <p:nvPr>
            <p:ph type="title"/>
          </p:nvPr>
        </p:nvSpPr>
        <p:spPr>
          <a:xfrm>
            <a:off x="609602" y="274639"/>
            <a:ext cx="9868655"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7" name="Google Shape;47;p2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a:solidFill>
                  <a:srgbClr val="888888"/>
                </a:solidFill>
                <a:latin typeface="Open Sans"/>
                <a:ea typeface="Open Sans"/>
                <a:cs typeface="Open Sans"/>
                <a:sym typeface="Open Sans"/>
              </a:defRPr>
            </a:lvl1pPr>
            <a:lvl2pPr marL="0" marR="0" lvl="1" indent="0" algn="r" rtl="0">
              <a:spcBef>
                <a:spcPts val="0"/>
              </a:spcBef>
              <a:buNone/>
              <a:defRPr sz="1600">
                <a:solidFill>
                  <a:srgbClr val="888888"/>
                </a:solidFill>
                <a:latin typeface="Open Sans"/>
                <a:ea typeface="Open Sans"/>
                <a:cs typeface="Open Sans"/>
                <a:sym typeface="Open Sans"/>
              </a:defRPr>
            </a:lvl2pPr>
            <a:lvl3pPr marL="0" marR="0" lvl="2" indent="0" algn="r" rtl="0">
              <a:spcBef>
                <a:spcPts val="0"/>
              </a:spcBef>
              <a:buNone/>
              <a:defRPr sz="1600">
                <a:solidFill>
                  <a:srgbClr val="888888"/>
                </a:solidFill>
                <a:latin typeface="Open Sans"/>
                <a:ea typeface="Open Sans"/>
                <a:cs typeface="Open Sans"/>
                <a:sym typeface="Open Sans"/>
              </a:defRPr>
            </a:lvl3pPr>
            <a:lvl4pPr marL="0" marR="0" lvl="3" indent="0" algn="r" rtl="0">
              <a:spcBef>
                <a:spcPts val="0"/>
              </a:spcBef>
              <a:buNone/>
              <a:defRPr sz="1600">
                <a:solidFill>
                  <a:srgbClr val="888888"/>
                </a:solidFill>
                <a:latin typeface="Open Sans"/>
                <a:ea typeface="Open Sans"/>
                <a:cs typeface="Open Sans"/>
                <a:sym typeface="Open Sans"/>
              </a:defRPr>
            </a:lvl4pPr>
            <a:lvl5pPr marL="0" marR="0" lvl="4" indent="0" algn="r" rtl="0">
              <a:spcBef>
                <a:spcPts val="0"/>
              </a:spcBef>
              <a:buNone/>
              <a:defRPr sz="1600">
                <a:solidFill>
                  <a:srgbClr val="888888"/>
                </a:solidFill>
                <a:latin typeface="Open Sans"/>
                <a:ea typeface="Open Sans"/>
                <a:cs typeface="Open Sans"/>
                <a:sym typeface="Open Sans"/>
              </a:defRPr>
            </a:lvl5pPr>
            <a:lvl6pPr marL="0" marR="0" lvl="5" indent="0" algn="r" rtl="0">
              <a:spcBef>
                <a:spcPts val="0"/>
              </a:spcBef>
              <a:buNone/>
              <a:defRPr sz="1600">
                <a:solidFill>
                  <a:srgbClr val="888888"/>
                </a:solidFill>
                <a:latin typeface="Open Sans"/>
                <a:ea typeface="Open Sans"/>
                <a:cs typeface="Open Sans"/>
                <a:sym typeface="Open Sans"/>
              </a:defRPr>
            </a:lvl6pPr>
            <a:lvl7pPr marL="0" marR="0" lvl="6" indent="0" algn="r" rtl="0">
              <a:spcBef>
                <a:spcPts val="0"/>
              </a:spcBef>
              <a:buNone/>
              <a:defRPr sz="1600">
                <a:solidFill>
                  <a:srgbClr val="888888"/>
                </a:solidFill>
                <a:latin typeface="Open Sans"/>
                <a:ea typeface="Open Sans"/>
                <a:cs typeface="Open Sans"/>
                <a:sym typeface="Open Sans"/>
              </a:defRPr>
            </a:lvl7pPr>
            <a:lvl8pPr marL="0" marR="0" lvl="7" indent="0" algn="r" rtl="0">
              <a:spcBef>
                <a:spcPts val="0"/>
              </a:spcBef>
              <a:buNone/>
              <a:defRPr sz="1600">
                <a:solidFill>
                  <a:srgbClr val="888888"/>
                </a:solidFill>
                <a:latin typeface="Open Sans"/>
                <a:ea typeface="Open Sans"/>
                <a:cs typeface="Open Sans"/>
                <a:sym typeface="Open Sans"/>
              </a:defRPr>
            </a:lvl8pPr>
            <a:lvl9pPr marL="0" marR="0" lvl="8" indent="0" algn="r" rtl="0">
              <a:spcBef>
                <a:spcPts val="0"/>
              </a:spcBef>
              <a:buNone/>
              <a:defRPr sz="1600">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2" name="Slide Number Placeholder 2">
            <a:extLst>
              <a:ext uri="{FF2B5EF4-FFF2-40B4-BE49-F238E27FC236}">
                <a16:creationId xmlns:a16="http://schemas.microsoft.com/office/drawing/2014/main" id="{613308D3-A845-6EA9-9C0D-EE2ED538D2F4}"/>
              </a:ext>
            </a:extLst>
          </p:cNvPr>
          <p:cNvSpPr txBox="1">
            <a:spLocks/>
          </p:cNvSpPr>
          <p:nvPr userDrawn="1"/>
        </p:nvSpPr>
        <p:spPr>
          <a:xfrm>
            <a:off x="0" y="2790"/>
            <a:ext cx="60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800" b="0" smtClean="0"/>
              <a:pPr/>
              <a:t>‹#›</a:t>
            </a:fld>
            <a:endParaRPr lang="en-US" sz="1800" b="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883" r:id="rId1"/>
    <p:sldLayoutId id="2147483885" r:id="rId2"/>
    <p:sldLayoutId id="2147483853" r:id="rId3"/>
    <p:sldLayoutId id="2147483854" r:id="rId4"/>
    <p:sldLayoutId id="2147483855" r:id="rId5"/>
    <p:sldLayoutId id="2147483856" r:id="rId6"/>
    <p:sldLayoutId id="2147483857" r:id="rId7"/>
    <p:sldLayoutId id="21474839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spreadsheets/d/1LP8RknvQ6ZmjcVtGEoHWeOZElT5V__WbObZ2edN3WRY/edit#gid=1776305297" TargetMode="Externa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2139512"/>
            <a:ext cx="12192000" cy="434971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spcAft>
                <a:spcPts val="1600"/>
              </a:spcAft>
            </a:pPr>
            <a:endParaRPr lang="en-US" sz="3733" b="1">
              <a:solidFill>
                <a:schemeClr val="bg1"/>
              </a:solidFill>
              <a:latin typeface="Open Sans"/>
              <a:ea typeface="Open Sans" panose="020B0606030504020204" pitchFamily="34" charset="0"/>
              <a:cs typeface="Open Sans" panose="020B0606030504020204" pitchFamily="34" charset="0"/>
            </a:endParaRPr>
          </a:p>
          <a:p>
            <a:pPr algn="ctr">
              <a:spcAft>
                <a:spcPts val="1600"/>
              </a:spcAft>
            </a:pPr>
            <a:endParaRPr lang="en-US" sz="3733" b="1">
              <a:solidFill>
                <a:schemeClr val="bg1"/>
              </a:solidFill>
              <a:latin typeface="Open Sans"/>
              <a:ea typeface="Open Sans"/>
              <a:cs typeface="Open Sans"/>
            </a:endParaRPr>
          </a:p>
          <a:p>
            <a:pPr algn="ctr">
              <a:spcAft>
                <a:spcPts val="1600"/>
              </a:spcAft>
            </a:pPr>
            <a:endParaRPr lang="en-US" sz="3733" b="1">
              <a:solidFill>
                <a:schemeClr val="bg1"/>
              </a:solidFill>
              <a:latin typeface="Open Sans"/>
              <a:ea typeface="Open Sans"/>
              <a:cs typeface="Open Sans"/>
            </a:endParaRPr>
          </a:p>
          <a:p>
            <a:pPr algn="ctr">
              <a:spcAft>
                <a:spcPts val="1600"/>
              </a:spcAft>
            </a:pPr>
            <a:r>
              <a:rPr lang="en-US" sz="3700" b="1" dirty="0">
                <a:solidFill>
                  <a:schemeClr val="bg1"/>
                </a:solidFill>
                <a:latin typeface="Open Sans"/>
                <a:ea typeface="Open Sans"/>
                <a:cs typeface="Open Sans"/>
              </a:rPr>
              <a:t>RESULTS Action Network June Webinar</a:t>
            </a:r>
            <a:endParaRPr lang="en-US" sz="3733">
              <a:solidFill>
                <a:schemeClr val="bg1"/>
              </a:solidFill>
              <a:ea typeface="Open Sans"/>
              <a:cs typeface="Open Sans"/>
            </a:endParaRPr>
          </a:p>
          <a:p>
            <a:pPr algn="ctr">
              <a:spcAft>
                <a:spcPts val="1600"/>
              </a:spcAft>
            </a:pPr>
            <a:r>
              <a:rPr lang="en-US" sz="2650" b="1" dirty="0">
                <a:solidFill>
                  <a:schemeClr val="bg1"/>
                </a:solidFill>
                <a:latin typeface="Open Sans"/>
                <a:ea typeface="Open Sans"/>
                <a:cs typeface="Open Sans"/>
              </a:rPr>
              <a:t>June 21, 2023</a:t>
            </a:r>
          </a:p>
          <a:p>
            <a:pPr algn="ctr">
              <a:spcAft>
                <a:spcPts val="1600"/>
              </a:spcAft>
            </a:pPr>
            <a:endParaRPr lang="en-US" sz="3200" b="1" i="1">
              <a:solidFill>
                <a:schemeClr val="bg1"/>
              </a:solidFill>
              <a:latin typeface="Open Sans"/>
              <a:ea typeface="Open Sans"/>
              <a:cs typeface="Open Sans"/>
            </a:endParaRPr>
          </a:p>
        </p:txBody>
      </p:sp>
    </p:spTree>
    <p:extLst>
      <p:ext uri="{BB962C8B-B14F-4D97-AF65-F5344CB8AC3E}">
        <p14:creationId xmlns:p14="http://schemas.microsoft.com/office/powerpoint/2010/main" val="263354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48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555171" y="203202"/>
            <a:ext cx="9808000" cy="622399"/>
          </a:xfrm>
          <a:prstGeom prst="rect">
            <a:avLst/>
          </a:prstGeom>
          <a:noFill/>
          <a:ln>
            <a:noFill/>
          </a:ln>
        </p:spPr>
        <p:txBody>
          <a:bodyPr spcFirstLastPara="1" vert="horz" wrap="square" lIns="121900" tIns="60933" rIns="121900" bIns="60933" rtlCol="0" anchor="ctr" anchorCtr="0">
            <a:normAutofit fontScale="90000"/>
          </a:bodyPr>
          <a:lstStyle/>
          <a:p>
            <a:pPr>
              <a:spcBef>
                <a:spcPts val="0"/>
              </a:spcBef>
              <a:buClr>
                <a:srgbClr val="D50032"/>
              </a:buClr>
              <a:buSzPts val="2600"/>
            </a:pPr>
            <a:r>
              <a:rPr lang="en-US" sz="3467" b="1">
                <a:solidFill>
                  <a:srgbClr val="D50032"/>
                </a:solidFill>
                <a:latin typeface="Open Sans"/>
                <a:ea typeface="Open Sans"/>
                <a:cs typeface="Open Sans"/>
                <a:sym typeface="Open Sans"/>
              </a:rPr>
              <a:t>Our Values &amp; Resources</a:t>
            </a:r>
            <a:endParaRPr lang="en-US"/>
          </a:p>
        </p:txBody>
      </p:sp>
      <p:sp>
        <p:nvSpPr>
          <p:cNvPr id="195" name="Google Shape;195;g1dd29ec108d_0_96"/>
          <p:cNvSpPr txBox="1"/>
          <p:nvPr/>
        </p:nvSpPr>
        <p:spPr>
          <a:xfrm>
            <a:off x="431176" y="825600"/>
            <a:ext cx="10564000" cy="5912526"/>
          </a:xfrm>
          <a:prstGeom prst="rect">
            <a:avLst/>
          </a:prstGeom>
          <a:noFill/>
          <a:ln>
            <a:noFill/>
          </a:ln>
        </p:spPr>
        <p:txBody>
          <a:bodyPr spcFirstLastPara="1" wrap="square" lIns="121900" tIns="60933" rIns="121900" bIns="60933" anchor="t" anchorCtr="0">
            <a:spAutoFit/>
          </a:bodyPr>
          <a:lstStyle/>
          <a:p>
            <a:pPr>
              <a:lnSpc>
                <a:spcPct val="114000"/>
              </a:lnSpc>
            </a:pPr>
            <a:r>
              <a:rPr lang="en-US">
                <a:solidFill>
                  <a:srgbClr val="000000"/>
                </a:solidFill>
                <a:latin typeface="Calibri"/>
                <a:ea typeface="Calibri"/>
                <a:cs typeface="Calibri"/>
                <a:sym typeface="Calibri"/>
              </a:rPr>
              <a:t>​</a:t>
            </a:r>
            <a:r>
              <a:rPr lang="en-US" sz="1800" i="1">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3200"/>
          </a:p>
          <a:p>
            <a:pPr>
              <a:lnSpc>
                <a:spcPct val="114000"/>
              </a:lnSpc>
            </a:pPr>
            <a:endParaRPr sz="1800" i="1">
              <a:solidFill>
                <a:schemeClr val="dk1"/>
              </a:solidFill>
              <a:latin typeface="Open Sans"/>
              <a:ea typeface="Open Sans"/>
              <a:cs typeface="Open Sans"/>
              <a:sym typeface="Open Sans"/>
            </a:endParaRPr>
          </a:p>
          <a:p>
            <a:pPr>
              <a:lnSpc>
                <a:spcPct val="114000"/>
              </a:lnSpc>
            </a:pPr>
            <a:r>
              <a:rPr lang="en-US" sz="1800" i="1">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3200"/>
          </a:p>
          <a:p>
            <a:pPr>
              <a:lnSpc>
                <a:spcPct val="114000"/>
              </a:lnSpc>
            </a:pPr>
            <a:endParaRPr sz="1800">
              <a:solidFill>
                <a:schemeClr val="dk1"/>
              </a:solidFill>
              <a:latin typeface="Open Sans"/>
              <a:ea typeface="Open Sans"/>
              <a:cs typeface="Open Sans"/>
              <a:sym typeface="Open Sans"/>
            </a:endParaRPr>
          </a:p>
          <a:p>
            <a:pPr>
              <a:lnSpc>
                <a:spcPct val="114000"/>
              </a:lnSpc>
            </a:pPr>
            <a:r>
              <a:rPr lang="en-US" sz="1800" b="1">
                <a:solidFill>
                  <a:schemeClr val="dk1"/>
                </a:solidFill>
                <a:latin typeface="Open Sans"/>
                <a:ea typeface="Open Sans"/>
                <a:cs typeface="Open Sans"/>
                <a:sym typeface="Open Sans"/>
              </a:rPr>
              <a:t>Read our full anti-oppression values statement here at </a:t>
            </a:r>
            <a:r>
              <a:rPr lang="en-US" sz="1800" b="1" u="sng">
                <a:solidFill>
                  <a:schemeClr val="dk2"/>
                </a:solidFill>
                <a:latin typeface="Open Sans"/>
                <a:ea typeface="Open Sans"/>
                <a:cs typeface="Open Sans"/>
                <a:sym typeface="Open Sans"/>
              </a:rPr>
              <a:t>results.org/values</a:t>
            </a:r>
            <a:r>
              <a:rPr lang="en-US" sz="1800" b="1">
                <a:solidFill>
                  <a:schemeClr val="dk1"/>
                </a:solidFill>
                <a:latin typeface="Open Sans"/>
                <a:ea typeface="Open Sans"/>
                <a:cs typeface="Open Sans"/>
                <a:sym typeface="Open Sans"/>
              </a:rPr>
              <a:t>. </a:t>
            </a:r>
            <a:endParaRPr sz="1800">
              <a:solidFill>
                <a:schemeClr val="dk1"/>
              </a:solidFill>
              <a:latin typeface="Calibri"/>
              <a:ea typeface="Calibri"/>
              <a:cs typeface="Calibri"/>
              <a:sym typeface="Calibri"/>
            </a:endParaRPr>
          </a:p>
          <a:p>
            <a:pPr>
              <a:lnSpc>
                <a:spcPct val="114000"/>
              </a:lnSpc>
            </a:pPr>
            <a:endParaRPr sz="1800">
              <a:solidFill>
                <a:schemeClr val="dk1"/>
              </a:solidFill>
              <a:latin typeface="Open Sans"/>
              <a:ea typeface="Open Sans"/>
              <a:cs typeface="Open Sans"/>
              <a:sym typeface="Open Sans"/>
            </a:endParaRPr>
          </a:p>
          <a:p>
            <a:pPr>
              <a:lnSpc>
                <a:spcPct val="114000"/>
              </a:lnSpc>
            </a:pPr>
            <a:r>
              <a:rPr lang="en-US" sz="1800">
                <a:solidFill>
                  <a:schemeClr val="dk1"/>
                </a:solidFill>
                <a:latin typeface="Open Sans"/>
                <a:ea typeface="Open Sans"/>
                <a:cs typeface="Open Sans"/>
                <a:sym typeface="Open Sans"/>
              </a:rPr>
              <a:t>Check out the </a:t>
            </a:r>
            <a:r>
              <a:rPr lang="en-US" sz="1800" u="sng">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2023 Spring Anti-Oppression Workshop Schedule </a:t>
            </a:r>
            <a:r>
              <a:rPr lang="en-US" sz="1800">
                <a:solidFill>
                  <a:schemeClr val="dk1"/>
                </a:solidFill>
                <a:latin typeface="Open Sans"/>
                <a:ea typeface="Open Sans"/>
                <a:cs typeface="Open Sans"/>
                <a:sym typeface="Open Sans"/>
              </a:rPr>
              <a:t>for training opportunities.</a:t>
            </a:r>
            <a:endParaRPr sz="1800">
              <a:solidFill>
                <a:schemeClr val="dk1"/>
              </a:solidFill>
              <a:latin typeface="Calibri"/>
              <a:ea typeface="Calibri"/>
              <a:cs typeface="Calibri"/>
              <a:sym typeface="Calibri"/>
            </a:endParaRPr>
          </a:p>
          <a:p>
            <a:pPr>
              <a:lnSpc>
                <a:spcPct val="114000"/>
              </a:lnSpc>
            </a:pPr>
            <a:endParaRPr sz="1800" b="1">
              <a:solidFill>
                <a:schemeClr val="dk1"/>
              </a:solidFill>
              <a:latin typeface="Open Sans"/>
              <a:ea typeface="Open Sans"/>
              <a:cs typeface="Open Sans"/>
              <a:sym typeface="Open Sans"/>
            </a:endParaRPr>
          </a:p>
          <a:p>
            <a:pPr>
              <a:lnSpc>
                <a:spcPct val="114000"/>
              </a:lnSpc>
            </a:pPr>
            <a:r>
              <a:rPr lang="en-US" sz="1800" b="1">
                <a:solidFill>
                  <a:schemeClr val="dk1"/>
                </a:solidFill>
                <a:latin typeface="Open Sans"/>
                <a:ea typeface="Open Sans"/>
                <a:cs typeface="Open Sans"/>
                <a:sym typeface="Open Sans"/>
              </a:rPr>
              <a:t>Find these resources and more at results.org/volunteers/anti-oppression:</a:t>
            </a:r>
            <a:endParaRPr sz="3200"/>
          </a:p>
          <a:p>
            <a:pPr>
              <a:lnSpc>
                <a:spcPct val="114000"/>
              </a:lnSpc>
            </a:pPr>
            <a:endParaRPr sz="1800">
              <a:solidFill>
                <a:schemeClr val="dk1"/>
              </a:solidFill>
              <a:latin typeface="Open Sans"/>
              <a:ea typeface="Open Sans"/>
              <a:cs typeface="Open Sans"/>
              <a:sym typeface="Open Sans"/>
            </a:endParaRPr>
          </a:p>
          <a:p>
            <a:pPr marL="838179" lvl="1" indent="-380990">
              <a:lnSpc>
                <a:spcPct val="114000"/>
              </a:lnSpc>
              <a:buClr>
                <a:schemeClr val="dk1"/>
              </a:buClr>
              <a:buSzPts val="1350"/>
              <a:buFont typeface="Arial"/>
              <a:buChar char="•"/>
            </a:pPr>
            <a:r>
              <a:rPr lang="en-US" sz="1800">
                <a:solidFill>
                  <a:schemeClr val="dk1"/>
                </a:solidFill>
                <a:latin typeface="Open Sans"/>
                <a:ea typeface="Open Sans"/>
                <a:cs typeface="Open Sans"/>
                <a:sym typeface="Open Sans"/>
              </a:rPr>
              <a:t>Resource Guides from our Diversity &amp; Inclusion trainings, including: </a:t>
            </a:r>
            <a:endParaRPr sz="3200"/>
          </a:p>
          <a:p>
            <a:pPr marL="1295368" lvl="2" indent="-380990">
              <a:lnSpc>
                <a:spcPct val="114000"/>
              </a:lnSpc>
              <a:buClr>
                <a:schemeClr val="dk1"/>
              </a:buClr>
              <a:buSzPts val="1350"/>
              <a:buFont typeface="Arial"/>
              <a:buChar char="•"/>
            </a:pPr>
            <a:r>
              <a:rPr lang="en-US" sz="1800">
                <a:solidFill>
                  <a:schemeClr val="dk1"/>
                </a:solidFill>
                <a:latin typeface="Open Sans"/>
                <a:ea typeface="Open Sans"/>
                <a:cs typeface="Open Sans"/>
                <a:sym typeface="Open Sans"/>
              </a:rPr>
              <a:t>Interrupting Microaggressions</a:t>
            </a:r>
            <a:endParaRPr sz="3200"/>
          </a:p>
          <a:p>
            <a:pPr marL="1295368" lvl="2" indent="-380990">
              <a:lnSpc>
                <a:spcPct val="114000"/>
              </a:lnSpc>
              <a:buClr>
                <a:schemeClr val="dk1"/>
              </a:buClr>
              <a:buSzPts val="1350"/>
              <a:buFont typeface="Arial"/>
              <a:buChar char="•"/>
            </a:pPr>
            <a:r>
              <a:rPr lang="en-US" sz="1800">
                <a:solidFill>
                  <a:schemeClr val="dk1"/>
                </a:solidFill>
                <a:latin typeface="Open Sans"/>
                <a:ea typeface="Open Sans"/>
                <a:cs typeface="Open Sans"/>
                <a:sym typeface="Open Sans"/>
              </a:rPr>
              <a:t>Creating Space for Critical Conversations</a:t>
            </a:r>
            <a:endParaRPr sz="3200"/>
          </a:p>
          <a:p>
            <a:pPr marL="838179" lvl="1" indent="-380990">
              <a:lnSpc>
                <a:spcPct val="114000"/>
              </a:lnSpc>
              <a:buClr>
                <a:schemeClr val="dk1"/>
              </a:buClr>
              <a:buSzPts val="1350"/>
              <a:buFont typeface="Arial"/>
              <a:buChar char="•"/>
            </a:pPr>
            <a:r>
              <a:rPr lang="en-US" sz="1800">
                <a:solidFill>
                  <a:schemeClr val="dk1"/>
                </a:solidFill>
                <a:latin typeface="Open Sans"/>
                <a:ea typeface="Open Sans"/>
                <a:cs typeface="Open Sans"/>
                <a:sym typeface="Open Sans"/>
              </a:rPr>
              <a:t>Information on how RESULTS responds to oppressive incidents</a:t>
            </a:r>
            <a:endParaRPr sz="3200"/>
          </a:p>
        </p:txBody>
      </p:sp>
      <p:sp>
        <p:nvSpPr>
          <p:cNvPr id="196" name="Google Shape;196;g1dd29ec108d_0_96"/>
          <p:cNvSpPr/>
          <p:nvPr/>
        </p:nvSpPr>
        <p:spPr>
          <a:xfrm>
            <a:off x="0" y="10403"/>
            <a:ext cx="316000" cy="400000"/>
          </a:xfrm>
          <a:prstGeom prst="rect">
            <a:avLst/>
          </a:prstGeom>
          <a:noFill/>
          <a:ln>
            <a:noFill/>
          </a:ln>
        </p:spPr>
        <p:txBody>
          <a:bodyPr spcFirstLastPara="1" wrap="square" lIns="121900" tIns="60933" rIns="121900" bIns="60933" anchor="t" anchorCtr="0">
            <a:noAutofit/>
          </a:bodyPr>
          <a:lstStyle/>
          <a:p>
            <a:pPr>
              <a:buClr>
                <a:srgbClr val="000000"/>
              </a:buClr>
              <a:buSzPts val="1350"/>
            </a:pPr>
            <a:endParaRPr sz="1800">
              <a:solidFill>
                <a:srgbClr val="000000"/>
              </a:solidFill>
              <a:latin typeface="Open Sans"/>
              <a:ea typeface="Open Sans"/>
              <a:cs typeface="Open Sans"/>
              <a:sym typeface="Open Sans"/>
            </a:endParaRPr>
          </a:p>
        </p:txBody>
      </p:sp>
      <p:sp>
        <p:nvSpPr>
          <p:cNvPr id="2" name="Rectangle 5">
            <a:extLst>
              <a:ext uri="{FF2B5EF4-FFF2-40B4-BE49-F238E27FC236}">
                <a16:creationId xmlns:a16="http://schemas.microsoft.com/office/drawing/2014/main" id="{16064897-DCF8-A50F-98AA-FE418918F5CA}"/>
              </a:ext>
            </a:extLst>
          </p:cNvPr>
          <p:cNvSpPr>
            <a:spLocks noChangeArrowheads="1"/>
          </p:cNvSpPr>
          <p:nvPr/>
        </p:nvSpPr>
        <p:spPr bwMode="auto">
          <a:xfrm>
            <a:off x="0" y="10403"/>
            <a:ext cx="552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09570">
              <a:spcBef>
                <a:spcPct val="0"/>
              </a:spcBef>
              <a:defRPr/>
            </a:pPr>
            <a:fld id="{95BB2D1B-881B-4C36-91A0-2138573F7DA8}" type="slidenum">
              <a:rPr lang="en-US" altLang="en-US" sz="180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609570">
                <a:spcBef>
                  <a:spcPct val="0"/>
                </a:spcBef>
                <a:defRPr/>
              </a:pPr>
              <a:t>2</a:t>
            </a:fld>
            <a:endParaRPr lang="en-US" altLang="en-US" sz="18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114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DB4B-0F88-CD5E-F4CC-90955A1061C5}"/>
              </a:ext>
            </a:extLst>
          </p:cNvPr>
          <p:cNvSpPr>
            <a:spLocks noGrp="1"/>
          </p:cNvSpPr>
          <p:nvPr>
            <p:ph type="title"/>
          </p:nvPr>
        </p:nvSpPr>
        <p:spPr>
          <a:xfrm>
            <a:off x="609602" y="274639"/>
            <a:ext cx="9868655" cy="1143000"/>
          </a:xfrm>
        </p:spPr>
        <p:txBody>
          <a:bodyPr wrap="square" anchor="ctr">
            <a:normAutofit/>
          </a:bodyPr>
          <a:lstStyle/>
          <a:p>
            <a:r>
              <a:rPr lang="en-US" b="1"/>
              <a:t>Check-ins!</a:t>
            </a:r>
          </a:p>
        </p:txBody>
      </p:sp>
      <p:graphicFrame>
        <p:nvGraphicFramePr>
          <p:cNvPr id="5" name="Subtitle 2">
            <a:extLst>
              <a:ext uri="{FF2B5EF4-FFF2-40B4-BE49-F238E27FC236}">
                <a16:creationId xmlns:a16="http://schemas.microsoft.com/office/drawing/2014/main" id="{C708B4CC-B147-639F-F5DC-07A236B6CE14}"/>
              </a:ext>
            </a:extLst>
          </p:cNvPr>
          <p:cNvGraphicFramePr>
            <a:graphicFrameLocks noGrp="1"/>
          </p:cNvGraphicFramePr>
          <p:nvPr>
            <p:ph idx="1"/>
            <p:extLst>
              <p:ext uri="{D42A27DB-BD31-4B8C-83A1-F6EECF244321}">
                <p14:modId xmlns:p14="http://schemas.microsoft.com/office/powerpoint/2010/main" val="1673156428"/>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33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5568-0BE8-F74E-87DD-E80FCB99D291}"/>
              </a:ext>
            </a:extLst>
          </p:cNvPr>
          <p:cNvSpPr>
            <a:spLocks noGrp="1"/>
          </p:cNvSpPr>
          <p:nvPr>
            <p:ph type="title"/>
          </p:nvPr>
        </p:nvSpPr>
        <p:spPr>
          <a:xfrm>
            <a:off x="598559" y="451335"/>
            <a:ext cx="9868655" cy="1143000"/>
          </a:xfrm>
        </p:spPr>
        <p:txBody>
          <a:bodyPr>
            <a:noAutofit/>
          </a:bodyPr>
          <a:lstStyle/>
          <a:p>
            <a:r>
              <a:rPr lang="en-US" sz="5000" b="1" dirty="0">
                <a:solidFill>
                  <a:srgbClr val="FF0000"/>
                </a:solidFill>
              </a:rPr>
              <a:t>Where to find Action Network media and actions! Pt. 1</a:t>
            </a:r>
            <a:endParaRPr lang="en-US" sz="5000" b="1" dirty="0">
              <a:solidFill>
                <a:srgbClr val="000000"/>
              </a:solidFill>
            </a:endParaRPr>
          </a:p>
        </p:txBody>
      </p:sp>
      <p:sp>
        <p:nvSpPr>
          <p:cNvPr id="3" name="Subtitle 2">
            <a:extLst>
              <a:ext uri="{FF2B5EF4-FFF2-40B4-BE49-F238E27FC236}">
                <a16:creationId xmlns:a16="http://schemas.microsoft.com/office/drawing/2014/main" id="{5DD41CC3-5EFC-A58C-F698-3E41A6032C4B}"/>
              </a:ext>
            </a:extLst>
          </p:cNvPr>
          <p:cNvSpPr>
            <a:spLocks noGrp="1"/>
          </p:cNvSpPr>
          <p:nvPr>
            <p:ph idx="1"/>
          </p:nvPr>
        </p:nvSpPr>
        <p:spPr>
          <a:xfrm>
            <a:off x="521253" y="2329070"/>
            <a:ext cx="10972800" cy="4525963"/>
          </a:xfrm>
        </p:spPr>
        <p:txBody>
          <a:bodyPr>
            <a:normAutofit/>
          </a:bodyPr>
          <a:lstStyle/>
          <a:p>
            <a:pPr indent="-457200"/>
            <a:r>
              <a:rPr lang="en-US" sz="3000" dirty="0"/>
              <a:t>Don’t forget you can check </a:t>
            </a:r>
            <a:r>
              <a:rPr lang="en-US" sz="3000" dirty="0">
                <a:solidFill>
                  <a:srgbClr val="1155CC"/>
                </a:solidFill>
                <a:hlinkClick r:id="rId2"/>
              </a:rPr>
              <a:t>here</a:t>
            </a:r>
            <a:r>
              <a:rPr lang="en-US" sz="3000" dirty="0"/>
              <a:t> to see who has submitted Action Network media and who has taken an action each month! </a:t>
            </a:r>
          </a:p>
          <a:p>
            <a:pPr lvl="1" indent="-465455">
              <a:spcBef>
                <a:spcPts val="852"/>
              </a:spcBef>
            </a:pPr>
            <a:r>
              <a:rPr lang="en-US" sz="2450" dirty="0"/>
              <a:t>Jos has done a great job of organizing our media, including non-group volunteers (AN members), so feel free to look at the media tab going back to 2019. </a:t>
            </a:r>
          </a:p>
          <a:p>
            <a:pPr lvl="1" indent="-465455">
              <a:spcBef>
                <a:spcPts val="852"/>
              </a:spcBef>
            </a:pPr>
            <a:r>
              <a:rPr lang="en-US" sz="2450" dirty="0"/>
              <a:t>I am working on finding their contact information, so you can formally invite these individuals into your action networks! </a:t>
            </a:r>
          </a:p>
          <a:p>
            <a:pPr indent="-457200">
              <a:spcBef>
                <a:spcPts val="852"/>
              </a:spcBef>
            </a:pPr>
            <a:endParaRPr lang="en-US" sz="3200" dirty="0"/>
          </a:p>
        </p:txBody>
      </p:sp>
    </p:spTree>
    <p:extLst>
      <p:ext uri="{BB962C8B-B14F-4D97-AF65-F5344CB8AC3E}">
        <p14:creationId xmlns:p14="http://schemas.microsoft.com/office/powerpoint/2010/main" val="64533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AF57-6E5A-17AC-9F8D-E795F0376663}"/>
              </a:ext>
            </a:extLst>
          </p:cNvPr>
          <p:cNvSpPr>
            <a:spLocks noGrp="1"/>
          </p:cNvSpPr>
          <p:nvPr>
            <p:ph type="title"/>
          </p:nvPr>
        </p:nvSpPr>
        <p:spPr>
          <a:xfrm>
            <a:off x="620645" y="407161"/>
            <a:ext cx="9868655" cy="1143000"/>
          </a:xfrm>
        </p:spPr>
        <p:txBody>
          <a:bodyPr>
            <a:normAutofit fontScale="90000"/>
          </a:bodyPr>
          <a:lstStyle/>
          <a:p>
            <a:r>
              <a:rPr lang="en-US" sz="5000" b="1" dirty="0">
                <a:solidFill>
                  <a:srgbClr val="FF0000"/>
                </a:solidFill>
                <a:latin typeface="Open Sans"/>
              </a:rPr>
              <a:t>Where to find Action Network media and actions! </a:t>
            </a:r>
            <a:br>
              <a:rPr lang="en-US" sz="5000" b="1" dirty="0">
                <a:solidFill>
                  <a:srgbClr val="FF0000"/>
                </a:solidFill>
                <a:latin typeface="Open Sans"/>
              </a:rPr>
            </a:br>
            <a:r>
              <a:rPr lang="en-US" sz="5000" b="1" dirty="0">
                <a:solidFill>
                  <a:srgbClr val="FF0000"/>
                </a:solidFill>
                <a:latin typeface="Open Sans"/>
              </a:rPr>
              <a:t>Pt. 2</a:t>
            </a:r>
            <a:endParaRPr lang="en-US" sz="5000" b="1" dirty="0">
              <a:solidFill>
                <a:srgbClr val="FF0000"/>
              </a:solidFill>
              <a:latin typeface="Open Sans"/>
              <a:ea typeface="Open Sans"/>
              <a:cs typeface="Open Sans"/>
            </a:endParaRPr>
          </a:p>
        </p:txBody>
      </p:sp>
      <p:sp>
        <p:nvSpPr>
          <p:cNvPr id="3" name="Subtitle 2">
            <a:extLst>
              <a:ext uri="{FF2B5EF4-FFF2-40B4-BE49-F238E27FC236}">
                <a16:creationId xmlns:a16="http://schemas.microsoft.com/office/drawing/2014/main" id="{3DD99700-116F-577E-275A-7C41F00361EE}"/>
              </a:ext>
            </a:extLst>
          </p:cNvPr>
          <p:cNvSpPr>
            <a:spLocks noGrp="1"/>
          </p:cNvSpPr>
          <p:nvPr>
            <p:ph idx="1"/>
          </p:nvPr>
        </p:nvSpPr>
        <p:spPr>
          <a:xfrm>
            <a:off x="565426" y="1997766"/>
            <a:ext cx="10972800" cy="4525963"/>
          </a:xfrm>
        </p:spPr>
        <p:txBody>
          <a:bodyPr vert="horz" lIns="91440" tIns="45720" rIns="91440" bIns="45720" rtlCol="0" anchor="t">
            <a:noAutofit/>
          </a:bodyPr>
          <a:lstStyle/>
          <a:p>
            <a:pPr marL="608965" indent="-608965">
              <a:lnSpc>
                <a:spcPct val="150000"/>
              </a:lnSpc>
            </a:pPr>
            <a:r>
              <a:rPr lang="en-US" sz="3000" dirty="0">
                <a:latin typeface="Open Sans"/>
                <a:ea typeface="+mn-lt"/>
                <a:cs typeface="+mn-lt"/>
              </a:rPr>
              <a:t>I am working backward 6 months for 27 states, entering in who of your members acted, so please bear with me as I finish entering your members' names! </a:t>
            </a:r>
            <a:endParaRPr lang="en-US" sz="3000">
              <a:latin typeface="Open Sans"/>
              <a:ea typeface="Open Sans"/>
              <a:cs typeface="+mn-lt"/>
            </a:endParaRPr>
          </a:p>
          <a:p>
            <a:pPr marL="608965" indent="-608965">
              <a:lnSpc>
                <a:spcPct val="150000"/>
              </a:lnSpc>
            </a:pPr>
            <a:r>
              <a:rPr lang="en-US" sz="3000" dirty="0">
                <a:latin typeface="Open Sans"/>
                <a:ea typeface="+mn-lt"/>
                <a:cs typeface="+mn-lt"/>
              </a:rPr>
              <a:t>Next action alert (AA #2 of June) will be sent to your inboxes by COB 6 pm EST TODAY! (3 pm PST, 2 pm AKST, 5 pm CST)</a:t>
            </a:r>
            <a:endParaRPr lang="en-US" sz="3000">
              <a:latin typeface="Open Sans"/>
              <a:ea typeface="Open Sans"/>
              <a:cs typeface="Calibri"/>
            </a:endParaRPr>
          </a:p>
          <a:p>
            <a:pPr marL="0" indent="0">
              <a:buNone/>
            </a:pPr>
            <a:endParaRPr lang="en-US" sz="5650" dirty="0">
              <a:cs typeface="Calibri"/>
            </a:endParaRPr>
          </a:p>
        </p:txBody>
      </p:sp>
    </p:spTree>
    <p:extLst>
      <p:ext uri="{BB962C8B-B14F-4D97-AF65-F5344CB8AC3E}">
        <p14:creationId xmlns:p14="http://schemas.microsoft.com/office/powerpoint/2010/main" val="36835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p&#10;&#10;Description automatically generated">
            <a:extLst>
              <a:ext uri="{FF2B5EF4-FFF2-40B4-BE49-F238E27FC236}">
                <a16:creationId xmlns:a16="http://schemas.microsoft.com/office/drawing/2014/main" id="{1B1B05F2-55F0-C2A8-9F4B-FA7D0F61047F}"/>
              </a:ext>
            </a:extLst>
          </p:cNvPr>
          <p:cNvPicPr>
            <a:picLocks noGrp="1" noChangeAspect="1"/>
          </p:cNvPicPr>
          <p:nvPr>
            <p:ph idx="1"/>
          </p:nvPr>
        </p:nvPicPr>
        <p:blipFill rotWithShape="1">
          <a:blip r:embed="rId2"/>
          <a:srcRect r="116" b="15973"/>
          <a:stretch/>
        </p:blipFill>
        <p:spPr>
          <a:xfrm>
            <a:off x="1043468" y="849575"/>
            <a:ext cx="9752505" cy="5742980"/>
          </a:xfrm>
        </p:spPr>
      </p:pic>
      <p:sp>
        <p:nvSpPr>
          <p:cNvPr id="2" name="Title 1">
            <a:extLst>
              <a:ext uri="{FF2B5EF4-FFF2-40B4-BE49-F238E27FC236}">
                <a16:creationId xmlns:a16="http://schemas.microsoft.com/office/drawing/2014/main" id="{A180853E-8CE6-6000-0065-EB03EFF99006}"/>
              </a:ext>
            </a:extLst>
          </p:cNvPr>
          <p:cNvSpPr>
            <a:spLocks noGrp="1"/>
          </p:cNvSpPr>
          <p:nvPr>
            <p:ph type="title"/>
          </p:nvPr>
        </p:nvSpPr>
        <p:spPr/>
        <p:txBody>
          <a:bodyPr spcFirstLastPara="1" wrap="square" lIns="91425" tIns="45700" rIns="91425" bIns="45700" anchor="ctr" anchorCtr="0">
            <a:noAutofit/>
          </a:bodyPr>
          <a:lstStyle/>
          <a:p>
            <a:r>
              <a:rPr lang="en-US" sz="3600" b="1" dirty="0">
                <a:latin typeface="Open Sans"/>
                <a:ea typeface="Open Sans"/>
                <a:cs typeface="Open Sans"/>
              </a:rPr>
              <a:t>How many Action Networks are there?</a:t>
            </a:r>
            <a:r>
              <a:rPr lang="en-US" sz="3600" dirty="0">
                <a:latin typeface="Open Sans"/>
                <a:ea typeface="Open Sans"/>
                <a:cs typeface="Open Sans"/>
              </a:rPr>
              <a:t>  and where are they? </a:t>
            </a:r>
            <a:endParaRPr lang="en-US"/>
          </a:p>
        </p:txBody>
      </p:sp>
    </p:spTree>
    <p:extLst>
      <p:ext uri="{BB962C8B-B14F-4D97-AF65-F5344CB8AC3E}">
        <p14:creationId xmlns:p14="http://schemas.microsoft.com/office/powerpoint/2010/main" val="392397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A0DD-891E-329E-0DEA-B8523AD3AC08}"/>
              </a:ext>
            </a:extLst>
          </p:cNvPr>
          <p:cNvSpPr>
            <a:spLocks noGrp="1"/>
          </p:cNvSpPr>
          <p:nvPr>
            <p:ph type="title"/>
          </p:nvPr>
        </p:nvSpPr>
        <p:spPr/>
        <p:txBody>
          <a:bodyPr>
            <a:normAutofit/>
          </a:bodyPr>
          <a:lstStyle/>
          <a:p>
            <a:r>
              <a:rPr lang="en-US" sz="3600" b="1" dirty="0">
                <a:latin typeface="Open Sans"/>
                <a:ea typeface="Open Sans"/>
                <a:cs typeface="Open Sans"/>
              </a:rPr>
              <a:t>Following up from last month! </a:t>
            </a:r>
            <a:endParaRPr lang="en-US" sz="3600"/>
          </a:p>
        </p:txBody>
      </p:sp>
      <p:sp>
        <p:nvSpPr>
          <p:cNvPr id="3" name="Subtitle 2">
            <a:extLst>
              <a:ext uri="{FF2B5EF4-FFF2-40B4-BE49-F238E27FC236}">
                <a16:creationId xmlns:a16="http://schemas.microsoft.com/office/drawing/2014/main" id="{A67D8E4F-F277-F7CA-CD43-85BE455C43B6}"/>
              </a:ext>
            </a:extLst>
          </p:cNvPr>
          <p:cNvSpPr>
            <a:spLocks noGrp="1"/>
          </p:cNvSpPr>
          <p:nvPr>
            <p:ph idx="1"/>
          </p:nvPr>
        </p:nvSpPr>
        <p:spPr>
          <a:xfrm>
            <a:off x="609600" y="1313070"/>
            <a:ext cx="10972800" cy="4525963"/>
          </a:xfrm>
        </p:spPr>
        <p:txBody>
          <a:bodyPr spcFirstLastPara="1" wrap="square" lIns="91425" tIns="45700" rIns="91425" bIns="45700" anchor="t" anchorCtr="0">
            <a:noAutofit/>
          </a:bodyPr>
          <a:lstStyle/>
          <a:p>
            <a:pPr marL="0" indent="0">
              <a:buNone/>
            </a:pPr>
            <a:r>
              <a:rPr lang="en-US" sz="3200" i="1" dirty="0">
                <a:solidFill>
                  <a:schemeClr val="bg2"/>
                </a:solidFill>
              </a:rPr>
              <a:t>Last month I asked that you start thinking about your Action Networks as a whole...</a:t>
            </a:r>
            <a:endParaRPr lang="en-US" sz="4250" i="1">
              <a:solidFill>
                <a:schemeClr val="bg2"/>
              </a:solidFill>
            </a:endParaRPr>
          </a:p>
          <a:p>
            <a:pPr indent="-499110">
              <a:spcBef>
                <a:spcPts val="852"/>
              </a:spcBef>
            </a:pPr>
            <a:r>
              <a:rPr lang="en-US" sz="3200" dirty="0"/>
              <a:t>How many members take action immediately once they receive your email/message? </a:t>
            </a:r>
          </a:p>
          <a:p>
            <a:pPr lvl="2"/>
            <a:r>
              <a:rPr lang="en-US" dirty="0"/>
              <a:t>Once a month?</a:t>
            </a:r>
          </a:p>
          <a:p>
            <a:pPr lvl="2"/>
            <a:r>
              <a:rPr lang="en-US" dirty="0"/>
              <a:t>Twice a month?</a:t>
            </a:r>
          </a:p>
          <a:p>
            <a:pPr lvl="2"/>
            <a:r>
              <a:rPr lang="en-US" dirty="0"/>
              <a:t>Always? </a:t>
            </a:r>
          </a:p>
          <a:p>
            <a:pPr indent="-499110">
              <a:spcBef>
                <a:spcPts val="852"/>
              </a:spcBef>
            </a:pPr>
            <a:r>
              <a:rPr lang="en-US" sz="3200" dirty="0"/>
              <a:t>Do you know if any of them have felt empowered to complete more advanced action alerts (submitting an LTE, making a phone call to their Rep)?</a:t>
            </a:r>
          </a:p>
          <a:p>
            <a:pPr indent="-499110">
              <a:spcBef>
                <a:spcPts val="852"/>
              </a:spcBef>
            </a:pPr>
            <a:endParaRPr lang="en-US" sz="4250" dirty="0"/>
          </a:p>
        </p:txBody>
      </p:sp>
    </p:spTree>
    <p:extLst>
      <p:ext uri="{BB962C8B-B14F-4D97-AF65-F5344CB8AC3E}">
        <p14:creationId xmlns:p14="http://schemas.microsoft.com/office/powerpoint/2010/main" val="5602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D745-6185-7268-810F-5BD5B3677770}"/>
              </a:ext>
            </a:extLst>
          </p:cNvPr>
          <p:cNvSpPr>
            <a:spLocks noGrp="1"/>
          </p:cNvSpPr>
          <p:nvPr>
            <p:ph type="title"/>
          </p:nvPr>
        </p:nvSpPr>
        <p:spPr/>
        <p:txBody>
          <a:bodyPr/>
          <a:lstStyle/>
          <a:p>
            <a:r>
              <a:rPr lang="en-US" sz="3600" b="1" dirty="0"/>
              <a:t>2023 Action Network Media Training!</a:t>
            </a:r>
            <a:r>
              <a:rPr lang="en-US" sz="3600" dirty="0"/>
              <a:t> </a:t>
            </a:r>
          </a:p>
        </p:txBody>
      </p:sp>
      <p:sp>
        <p:nvSpPr>
          <p:cNvPr id="3" name="Content Placeholder 2">
            <a:extLst>
              <a:ext uri="{FF2B5EF4-FFF2-40B4-BE49-F238E27FC236}">
                <a16:creationId xmlns:a16="http://schemas.microsoft.com/office/drawing/2014/main" id="{4EA947B3-6A0F-B379-CDEB-5216652A33CB}"/>
              </a:ext>
            </a:extLst>
          </p:cNvPr>
          <p:cNvSpPr>
            <a:spLocks noGrp="1"/>
          </p:cNvSpPr>
          <p:nvPr>
            <p:ph idx="1"/>
          </p:nvPr>
        </p:nvSpPr>
        <p:spPr>
          <a:xfrm>
            <a:off x="399774" y="1357244"/>
            <a:ext cx="10972800" cy="5354223"/>
          </a:xfrm>
        </p:spPr>
        <p:txBody>
          <a:bodyPr spcFirstLastPara="1" wrap="square" lIns="91425" tIns="45700" rIns="91425" bIns="45700" anchor="t" anchorCtr="0">
            <a:noAutofit/>
          </a:bodyPr>
          <a:lstStyle/>
          <a:p>
            <a:pPr marL="0" indent="0">
              <a:buNone/>
            </a:pPr>
            <a:r>
              <a:rPr lang="en-US" sz="3200" i="1" dirty="0">
                <a:solidFill>
                  <a:schemeClr val="bg2"/>
                </a:solidFill>
                <a:latin typeface="Open Sans"/>
                <a:ea typeface="Open Sans"/>
                <a:cs typeface="Open Sans"/>
              </a:rPr>
              <a:t>September 20th at 8 pm EST! Facilitated by Sarah Leone &amp; Jos Linn from the Grassroots Impact Team here at RESULTS!</a:t>
            </a:r>
            <a:endParaRPr lang="en-US" sz="3200" dirty="0">
              <a:solidFill>
                <a:schemeClr val="bg2"/>
              </a:solidFill>
            </a:endParaRPr>
          </a:p>
          <a:p>
            <a:pPr indent="-457200">
              <a:spcBef>
                <a:spcPts val="852"/>
              </a:spcBef>
            </a:pPr>
            <a:r>
              <a:rPr lang="en-US" sz="2800" dirty="0">
                <a:latin typeface="Open Sans"/>
                <a:ea typeface="Open Sans"/>
                <a:cs typeface="Open Sans"/>
              </a:rPr>
              <a:t>We are going to be promoting this event starting next month! We are wanting non-group members from RESULTS to attend, which means your Action Network members!</a:t>
            </a:r>
            <a:endParaRPr lang="en-US" sz="2800" dirty="0"/>
          </a:p>
          <a:p>
            <a:pPr indent="-457200">
              <a:spcBef>
                <a:spcPts val="852"/>
              </a:spcBef>
            </a:pPr>
            <a:r>
              <a:rPr lang="en-US" sz="2800" dirty="0"/>
              <a:t>It's a</a:t>
            </a:r>
            <a:r>
              <a:rPr lang="en-US" sz="2800" dirty="0">
                <a:latin typeface="Open Sans"/>
                <a:ea typeface="Open Sans"/>
                <a:cs typeface="Open Sans"/>
              </a:rPr>
              <a:t> </a:t>
            </a:r>
            <a:r>
              <a:rPr lang="en-US" sz="2800" dirty="0"/>
              <a:t>45-minute</a:t>
            </a:r>
            <a:r>
              <a:rPr lang="en-US" sz="2800" dirty="0">
                <a:latin typeface="Open Sans"/>
                <a:ea typeface="Open Sans"/>
                <a:cs typeface="Open Sans"/>
              </a:rPr>
              <a:t> training geared towards Action Network members and ways they can submit media without it taking a lot of time!</a:t>
            </a:r>
            <a:endParaRPr lang="en-US" sz="2800" dirty="0"/>
          </a:p>
          <a:p>
            <a:pPr lvl="1" indent="-465455">
              <a:spcBef>
                <a:spcPts val="852"/>
              </a:spcBef>
            </a:pPr>
            <a:r>
              <a:rPr lang="en-US" sz="2800" dirty="0">
                <a:latin typeface="Open Sans"/>
                <a:ea typeface="Open Sans"/>
                <a:cs typeface="Open Sans"/>
              </a:rPr>
              <a:t>This training can help their chances of getting published in their local media increase. </a:t>
            </a:r>
            <a:endParaRPr lang="en-US" sz="2800"/>
          </a:p>
        </p:txBody>
      </p:sp>
    </p:spTree>
    <p:extLst>
      <p:ext uri="{BB962C8B-B14F-4D97-AF65-F5344CB8AC3E}">
        <p14:creationId xmlns:p14="http://schemas.microsoft.com/office/powerpoint/2010/main" val="35499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4F1F-C0FB-BDD6-3EE8-555FCE69A565}"/>
              </a:ext>
            </a:extLst>
          </p:cNvPr>
          <p:cNvSpPr>
            <a:spLocks noGrp="1"/>
          </p:cNvSpPr>
          <p:nvPr>
            <p:ph type="title"/>
          </p:nvPr>
        </p:nvSpPr>
        <p:spPr>
          <a:xfrm>
            <a:off x="609602" y="274639"/>
            <a:ext cx="9868655" cy="1143000"/>
          </a:xfrm>
        </p:spPr>
        <p:txBody>
          <a:bodyPr spcFirstLastPara="1" wrap="square" lIns="91425" tIns="45700" rIns="91425" bIns="45700" anchor="ctr" anchorCtr="0">
            <a:normAutofit/>
          </a:bodyPr>
          <a:lstStyle/>
          <a:p>
            <a:pPr>
              <a:lnSpc>
                <a:spcPct val="90000"/>
              </a:lnSpc>
            </a:pPr>
            <a:r>
              <a:rPr lang="en-US" sz="4100" b="1" i="0" u="none" strike="noStrike" cap="none" dirty="0">
                <a:latin typeface="Open Sans"/>
                <a:ea typeface="Open Sans"/>
                <a:cs typeface="Open Sans"/>
                <a:sym typeface="Open Sans"/>
              </a:rPr>
              <a:t>Upcoming Action Alerts &amp; Webinars: </a:t>
            </a:r>
          </a:p>
        </p:txBody>
      </p:sp>
      <p:graphicFrame>
        <p:nvGraphicFramePr>
          <p:cNvPr id="5" name="TextBox 2">
            <a:extLst>
              <a:ext uri="{FF2B5EF4-FFF2-40B4-BE49-F238E27FC236}">
                <a16:creationId xmlns:a16="http://schemas.microsoft.com/office/drawing/2014/main" id="{F6E79E12-0C27-F9DF-3044-AE2F3B076FBE}"/>
              </a:ext>
            </a:extLst>
          </p:cNvPr>
          <p:cNvGraphicFramePr/>
          <p:nvPr>
            <p:extLst>
              <p:ext uri="{D42A27DB-BD31-4B8C-83A1-F6EECF244321}">
                <p14:modId xmlns:p14="http://schemas.microsoft.com/office/powerpoint/2010/main" val="3387069675"/>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161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2">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684</Words>
  <Application>Microsoft Office PowerPoint</Application>
  <PresentationFormat>Widescreen</PresentationFormat>
  <Paragraphs>60</Paragraphs>
  <Slides>10</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vt:i4>
      </vt:variant>
    </vt:vector>
  </HeadingPairs>
  <TitlesOfParts>
    <vt:vector size="21" baseType="lpstr">
      <vt:lpstr>Arial</vt:lpstr>
      <vt:lpstr>Calibri</vt:lpstr>
      <vt:lpstr>Calibri Light</vt:lpstr>
      <vt:lpstr>Courier New</vt:lpstr>
      <vt:lpstr>Noto Sans Symbols</vt:lpstr>
      <vt:lpstr>Open Sans</vt:lpstr>
      <vt:lpstr>Wingdings</vt:lpstr>
      <vt:lpstr>office theme</vt:lpstr>
      <vt:lpstr>Custom Design</vt:lpstr>
      <vt:lpstr>1_Office Theme</vt:lpstr>
      <vt:lpstr>4_Office Theme</vt:lpstr>
      <vt:lpstr>PowerPoint Presentation</vt:lpstr>
      <vt:lpstr>Our Values &amp; Resources</vt:lpstr>
      <vt:lpstr>Check-ins!</vt:lpstr>
      <vt:lpstr>Where to find Action Network media and actions! Pt. 1</vt:lpstr>
      <vt:lpstr>Where to find Action Network media and actions!  Pt. 2</vt:lpstr>
      <vt:lpstr>How many Action Networks are there?  and where are they? </vt:lpstr>
      <vt:lpstr>Following up from last month! </vt:lpstr>
      <vt:lpstr>2023 Action Network Media Training! </vt:lpstr>
      <vt:lpstr>Upcoming Action Alerts &amp; Webinars: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Leone</dc:creator>
  <cp:lastModifiedBy>Sarah Leone</cp:lastModifiedBy>
  <cp:revision>206</cp:revision>
  <dcterms:created xsi:type="dcterms:W3CDTF">2023-06-21T13:44:36Z</dcterms:created>
  <dcterms:modified xsi:type="dcterms:W3CDTF">2023-07-20T15:39:09Z</dcterms:modified>
</cp:coreProperties>
</file>