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4"/>
    <p:sldMasterId id="2147483661" r:id="rId5"/>
    <p:sldMasterId id="2147483674" r:id="rId6"/>
  </p:sldMasterIdLst>
  <p:notesMasterIdLst>
    <p:notesMasterId r:id="rId19"/>
  </p:notesMasterIdLst>
  <p:sldIdLst>
    <p:sldId id="264" r:id="rId7"/>
    <p:sldId id="266" r:id="rId8"/>
    <p:sldId id="256" r:id="rId9"/>
    <p:sldId id="257" r:id="rId10"/>
    <p:sldId id="258" r:id="rId11"/>
    <p:sldId id="259" r:id="rId12"/>
    <p:sldId id="260" r:id="rId13"/>
    <p:sldId id="267" r:id="rId14"/>
    <p:sldId id="261" r:id="rId15"/>
    <p:sldId id="262" r:id="rId16"/>
    <p:sldId id="263" r:id="rId17"/>
    <p:sldId id="265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8DF07-B140-82FF-9E27-3A6DC1A58DDB}" v="367" dt="2022-01-19T17:27:18.378"/>
    <p1510:client id="{FB6C64CC-9BC2-4634-B7EB-FE75299049AB}" v="5" dt="2022-01-19T16:54:5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ef4b6c0b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ef4b6c0b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ef4b6c0b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ef4b6c0b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ef4b6c0b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ef4b6c0b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ef4b6c0b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ef4b6c0b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ef4b6c0b6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ef4b6c0b6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ef4b6c0b6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ef4b6c0b6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ef4b6c0b6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ef4b6c0b6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3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700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3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68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5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3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5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70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0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61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5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0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8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9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3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73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29" y="743859"/>
            <a:ext cx="2939143" cy="23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189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org/volunteers/engaging-the-communit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VldXQJ6N8&amp;ab_channel=RESUL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org/wp-content/uploads/Updated-Action-Network-Manager-Info-Page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ctionnetworkcommunity@googlegroup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CEC6F-775D-124D-9CA4-2E1433027E4B}"/>
              </a:ext>
            </a:extLst>
          </p:cNvPr>
          <p:cNvSpPr txBox="1"/>
          <p:nvPr/>
        </p:nvSpPr>
        <p:spPr>
          <a:xfrm>
            <a:off x="1019048" y="3606735"/>
            <a:ext cx="710590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Action Network Webinar</a:t>
            </a:r>
            <a:endParaRPr lang="en-US" sz="2800" b="1">
              <a:solidFill>
                <a:schemeClr val="bg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January 19th, 2022</a:t>
            </a:r>
          </a:p>
        </p:txBody>
      </p:sp>
    </p:spTree>
    <p:extLst>
      <p:ext uri="{BB962C8B-B14F-4D97-AF65-F5344CB8AC3E}">
        <p14:creationId xmlns:p14="http://schemas.microsoft.com/office/powerpoint/2010/main" val="345863343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1142369" y="190700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0000"/>
                </a:solidFill>
                <a:latin typeface="Open Sans"/>
                <a:ea typeface="Open Sans"/>
                <a:cs typeface="Open Sans"/>
                <a:hlinkClick r:id="rId3"/>
              </a:rPr>
              <a:t>Something to Keep in Mind…</a:t>
            </a:r>
            <a:endParaRPr lang="en-US" sz="36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ABB2568-214D-4D97-BCEF-F3073FE355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191" y="43416"/>
            <a:ext cx="966234" cy="75712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1182241" y="1588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What are your goals for this year?</a:t>
            </a:r>
            <a:endParaRPr lang="en-US" sz="32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238602" y="2361929"/>
            <a:ext cx="9085454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If you don’t have any currently, what do you want them to be?</a:t>
            </a:r>
            <a:endParaRPr lang="en-US" sz="32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2EA1BA2-1502-4FB8-94A9-C83E10ED3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8935" y="69998"/>
            <a:ext cx="846618" cy="66409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26F2-6624-446A-AE5C-9E24149C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543" y="1853839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See you all on March 16! </a:t>
            </a:r>
            <a:endParaRPr lang="en-US" b="1">
              <a:solidFill>
                <a:srgbClr val="FF0000"/>
              </a:solidFill>
              <a:latin typeface="Open Sans"/>
              <a:ea typeface="Open Sans"/>
            </a:endParaRP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E6FAC56-DD70-488F-9E04-9B50A1FAC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5901" y="83287"/>
            <a:ext cx="946298" cy="7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9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Text, timeline&#10;&#10;Description automatically generated">
            <a:extLst>
              <a:ext uri="{FF2B5EF4-FFF2-40B4-BE49-F238E27FC236}">
                <a16:creationId xmlns:a16="http://schemas.microsoft.com/office/drawing/2014/main" id="{23B230F6-FC51-4BCA-8271-4631D175F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9" y="-3602"/>
            <a:ext cx="9134060" cy="514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2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275907" y="1639214"/>
            <a:ext cx="6858000" cy="17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2800" b="1">
                <a:solidFill>
                  <a:srgbClr val="FF0000"/>
                </a:solidFill>
                <a:latin typeface="Open Sans"/>
                <a:ea typeface="Open Sans"/>
                <a:cs typeface="Open Sans"/>
                <a:hlinkClick r:id="rId3"/>
              </a:rPr>
              <a:t>Welcome, New Managers!</a:t>
            </a:r>
            <a:br>
              <a:rPr lang="en" sz="2800" b="1">
                <a:latin typeface="Open Sans"/>
                <a:ea typeface="Open Sans"/>
                <a:cs typeface="Open Sans"/>
              </a:rPr>
            </a:br>
            <a:br>
              <a:rPr lang="en" sz="2800" b="1">
                <a:latin typeface="Open Sans"/>
                <a:ea typeface="Open Sans"/>
                <a:cs typeface="Open Sans"/>
              </a:rPr>
            </a:br>
            <a:r>
              <a:rPr lang="en" sz="28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Please put your name, pronouns, where you're located at, and a fun fact in the chat!</a:t>
            </a: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BD5624C-3323-4AB6-92D7-08BE0F2CA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6411" y="109870"/>
            <a:ext cx="1032689" cy="8169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361666" y="183390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Review of Action Networks</a:t>
            </a:r>
            <a:endParaRPr lang="en-US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600CEA3-545A-4141-96B2-3B1D61B5B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83" y="109870"/>
            <a:ext cx="926362" cy="7305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1660706" y="193358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Why are they important?</a:t>
            </a:r>
            <a:endParaRPr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9224582-CE75-4643-BD81-51AC0E9F4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6156" y="56707"/>
            <a:ext cx="1039333" cy="8169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964210" y="199608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What Does an </a:t>
            </a:r>
            <a:r>
              <a:rPr lang="en" sz="2800" b="1">
                <a:solidFill>
                  <a:srgbClr val="FF0000"/>
                </a:solidFill>
                <a:latin typeface="Open Sans"/>
                <a:ea typeface="Open Sans"/>
                <a:cs typeface="Open Sans"/>
                <a:hlinkClick r:id="rId3"/>
              </a:rPr>
              <a:t>Action Network Manager</a:t>
            </a:r>
            <a:r>
              <a:rPr lang="en" sz="28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 Do?</a:t>
            </a:r>
            <a:endParaRPr lang="en-US" sz="28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CBB0CB-6644-45EE-9C9A-96BCD0520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1690" y="38543"/>
            <a:ext cx="895350" cy="7034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32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Action Network Webinars updates</a:t>
            </a:r>
            <a:endParaRPr lang="en-US" sz="32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44F74-DE8E-4D2D-8C35-B0322AA36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January 19th at 12:30 pm and 8 pm </a:t>
            </a:r>
            <a:endParaRPr lang="en-US" sz="2400" b="1">
              <a:latin typeface="Open Sans"/>
              <a:ea typeface="Open Sans"/>
              <a:cs typeface="Open Sans"/>
            </a:endParaRPr>
          </a:p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March 16th at 12:30 pm and 8 pm</a:t>
            </a:r>
          </a:p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May 18th at 12:30 pm and 8 pm </a:t>
            </a:r>
          </a:p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July 20th at 12:30 pm and 8 pm </a:t>
            </a:r>
          </a:p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Sept 21st at 12:30 pm and 8 pm</a:t>
            </a:r>
          </a:p>
          <a:p>
            <a:pPr marL="0" indent="0" algn="ctr">
              <a:buNone/>
            </a:pPr>
            <a:r>
              <a:rPr lang="en-US" sz="2400" b="1">
                <a:latin typeface="Open Sans"/>
                <a:ea typeface="+mn-lt"/>
                <a:cs typeface="+mn-lt"/>
              </a:rPr>
              <a:t>Nov 16th at 12:30 pm and 8 pm</a:t>
            </a:r>
          </a:p>
          <a:p>
            <a:pPr marL="0" indent="0" algn="ctr">
              <a:buNone/>
            </a:pPr>
            <a:endParaRPr lang="en-US" sz="2400" b="1">
              <a:latin typeface="Open Sans"/>
              <a:ea typeface="Open Sans"/>
              <a:cs typeface="Calibri"/>
            </a:endParaRP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3945C0-3BF2-4B9F-BCB3-A6C8A68E5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09" y="43416"/>
            <a:ext cx="886490" cy="69731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68A4F-DC7D-4D82-92D0-FA658F057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Action Alerts.. How do you receive them?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07787-D9FA-40CF-A275-5ADF1CB5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err="1">
                <a:latin typeface="Open Sans"/>
                <a:ea typeface="+mn-lt"/>
                <a:cs typeface="+mn-lt"/>
              </a:rPr>
              <a:t>VoterVoice</a:t>
            </a:r>
            <a:r>
              <a:rPr lang="en-US" sz="2400" b="1">
                <a:latin typeface="Open Sans"/>
                <a:ea typeface="+mn-lt"/>
                <a:cs typeface="+mn-lt"/>
              </a:rPr>
              <a:t> action alerts specifically for YOU!</a:t>
            </a:r>
            <a:endParaRPr lang="en-US" sz="2400">
              <a:latin typeface="Open Sans"/>
              <a:ea typeface="Open Sans"/>
              <a:cs typeface="Calibri" panose="020F0502020204030204"/>
            </a:endParaRPr>
          </a:p>
          <a:p>
            <a:r>
              <a:rPr lang="en-US" sz="2400" b="1">
                <a:latin typeface="Open Sans"/>
                <a:ea typeface="+mn-lt"/>
                <a:cs typeface="+mn-lt"/>
              </a:rPr>
              <a:t>Communication for all of you to chat</a:t>
            </a:r>
            <a:endParaRPr lang="en-US" sz="2400">
              <a:latin typeface="Open Sans"/>
              <a:ea typeface="Open Sans"/>
              <a:cs typeface="Open Sans"/>
            </a:endParaRPr>
          </a:p>
          <a:p>
            <a:pPr lvl="1"/>
            <a:r>
              <a:rPr lang="en-US" sz="2000" b="1">
                <a:latin typeface="Open Sans"/>
                <a:ea typeface="+mn-lt"/>
                <a:cs typeface="+mn-lt"/>
              </a:rPr>
              <a:t>Google listserv named Action Network Community — you just email... </a:t>
            </a:r>
            <a:endParaRPr lang="en-US" sz="2000">
              <a:latin typeface="Open Sans"/>
              <a:ea typeface="+mn-lt"/>
              <a:cs typeface="+mn-lt"/>
            </a:endParaRPr>
          </a:p>
          <a:p>
            <a:pPr lvl="1"/>
            <a:r>
              <a:rPr lang="en-US" sz="2000" b="1">
                <a:latin typeface="Open Sans"/>
                <a:ea typeface="+mn-lt"/>
                <a:cs typeface="+mn-lt"/>
                <a:hlinkClick r:id="rId2"/>
              </a:rPr>
              <a:t>actionnetworkcommunity@googlegroups.com</a:t>
            </a:r>
            <a:endParaRPr lang="en-US" sz="2000">
              <a:latin typeface="Open Sans"/>
              <a:ea typeface="Open Sans"/>
              <a:cs typeface="Calibri" panose="020F0502020204030204"/>
            </a:endParaRPr>
          </a:p>
          <a:p>
            <a:pPr lvl="1"/>
            <a:endParaRPr lang="en-US"/>
          </a:p>
          <a:p>
            <a:pPr marL="457200" lvl="1" indent="0">
              <a:buNone/>
            </a:pPr>
            <a:br>
              <a:rPr lang="en-US"/>
            </a:b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  <p:pic>
        <p:nvPicPr>
          <p:cNvPr id="5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1B732C3-0C62-441E-9FFA-86CDC8955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09" y="43416"/>
            <a:ext cx="886490" cy="69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25312" y="1541508"/>
            <a:ext cx="89193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/>
              <a:t> </a:t>
            </a:r>
            <a:r>
              <a:rPr lang="en" sz="3100" b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How do you invite people to join YOUR Network?</a:t>
            </a:r>
          </a:p>
        </p:txBody>
      </p:sp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106D637-A004-4A6A-9617-946127FAD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836" y="43416"/>
            <a:ext cx="899781" cy="7106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C4F8466E1834FB2722B7EC1D9E46D" ma:contentTypeVersion="12" ma:contentTypeDescription="Create a new document." ma:contentTypeScope="" ma:versionID="970b3b0d05cc137b723feadc422d0492">
  <xsd:schema xmlns:xsd="http://www.w3.org/2001/XMLSchema" xmlns:xs="http://www.w3.org/2001/XMLSchema" xmlns:p="http://schemas.microsoft.com/office/2006/metadata/properties" xmlns:ns2="655ca6b8-0f94-4989-841e-604707552b5c" xmlns:ns3="f42ee926-7c83-4218-bf2b-8b85ac63f15d" targetNamespace="http://schemas.microsoft.com/office/2006/metadata/properties" ma:root="true" ma:fieldsID="2f6132c4289ff7a4e7916010df3fc7d4" ns2:_="" ns3:_="">
    <xsd:import namespace="655ca6b8-0f94-4989-841e-604707552b5c"/>
    <xsd:import namespace="f42ee926-7c83-4218-bf2b-8b85ac63f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ca6b8-0f94-4989-841e-604707552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ee926-7c83-4218-bf2b-8b85ac63f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B0D68D-105F-44B5-AE7F-A969C9778F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084988-0540-4C74-9428-9CFBEC3E3D23}">
  <ds:schemaRefs>
    <ds:schemaRef ds:uri="655ca6b8-0f94-4989-841e-604707552b5c"/>
    <ds:schemaRef ds:uri="f42ee926-7c83-4218-bf2b-8b85ac63f1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08417A-6C70-4634-8B78-71867654D4B6}">
  <ds:schemaRefs>
    <ds:schemaRef ds:uri="655ca6b8-0f94-4989-841e-604707552b5c"/>
    <ds:schemaRef ds:uri="f42ee926-7c83-4218-bf2b-8b85ac63f1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12</Slides>
  <Notes>8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Office Theme</vt:lpstr>
      <vt:lpstr>PowerPoint Presentation</vt:lpstr>
      <vt:lpstr>PowerPoint Presentation</vt:lpstr>
      <vt:lpstr>Welcome, New Managers!  Please put your name, pronouns, where you're located at, and a fun fact in the chat!</vt:lpstr>
      <vt:lpstr>Review of Action Networks</vt:lpstr>
      <vt:lpstr>Why are they important?</vt:lpstr>
      <vt:lpstr>What Does an Action Network Manager Do?</vt:lpstr>
      <vt:lpstr>Action Network Webinars updates</vt:lpstr>
      <vt:lpstr>Action Alerts.. How do you receive them?</vt:lpstr>
      <vt:lpstr> How do you invite people to join YOUR Network?</vt:lpstr>
      <vt:lpstr>Something to Keep in Mind…</vt:lpstr>
      <vt:lpstr>What are your goals for this year?</vt:lpstr>
      <vt:lpstr>See you all on March 16!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Welcome, New Managers!</dc:title>
  <cp:revision>2</cp:revision>
  <dcterms:modified xsi:type="dcterms:W3CDTF">2022-01-20T00:55:16Z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0x010100187C4F8466E1834FB2722B7EC1D9E46D</vt:lpwstr>
  </property>
</Properties>
</file>