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theme/theme4.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5.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1" r:id="rId4"/>
    <p:sldMasterId id="2147483682" r:id="rId5"/>
    <p:sldMasterId id="2147483670" r:id="rId6"/>
    <p:sldMasterId id="2147483684" r:id="rId7"/>
    <p:sldMasterId id="2147483690" r:id="rId8"/>
    <p:sldMasterId id="2147483686" r:id="rId9"/>
  </p:sldMasterIdLst>
  <p:notesMasterIdLst>
    <p:notesMasterId r:id="rId53"/>
  </p:notesMasterIdLst>
  <p:handoutMasterIdLst>
    <p:handoutMasterId r:id="rId54"/>
  </p:handoutMasterIdLst>
  <p:sldIdLst>
    <p:sldId id="4629" r:id="rId10"/>
    <p:sldId id="262" r:id="rId11"/>
    <p:sldId id="273" r:id="rId12"/>
    <p:sldId id="4792" r:id="rId13"/>
    <p:sldId id="5051" r:id="rId14"/>
    <p:sldId id="5005" r:id="rId15"/>
    <p:sldId id="1916" r:id="rId16"/>
    <p:sldId id="5008" r:id="rId17"/>
    <p:sldId id="5045" r:id="rId18"/>
    <p:sldId id="4745" r:id="rId19"/>
    <p:sldId id="4593" r:id="rId20"/>
    <p:sldId id="5058" r:id="rId21"/>
    <p:sldId id="5047" r:id="rId22"/>
    <p:sldId id="5006" r:id="rId23"/>
    <p:sldId id="5057" r:id="rId24"/>
    <p:sldId id="5048" r:id="rId25"/>
    <p:sldId id="4776" r:id="rId26"/>
    <p:sldId id="256" r:id="rId27"/>
    <p:sldId id="257" r:id="rId28"/>
    <p:sldId id="5052" r:id="rId29"/>
    <p:sldId id="4936" r:id="rId30"/>
    <p:sldId id="5026" r:id="rId31"/>
    <p:sldId id="5028" r:id="rId32"/>
    <p:sldId id="4932" r:id="rId33"/>
    <p:sldId id="4922" r:id="rId34"/>
    <p:sldId id="267" r:id="rId35"/>
    <p:sldId id="4934" r:id="rId36"/>
    <p:sldId id="5056" r:id="rId37"/>
    <p:sldId id="4935" r:id="rId38"/>
    <p:sldId id="5059" r:id="rId39"/>
    <p:sldId id="5046" r:id="rId40"/>
    <p:sldId id="4946" r:id="rId41"/>
    <p:sldId id="4648" r:id="rId42"/>
    <p:sldId id="5053" r:id="rId43"/>
    <p:sldId id="4989" r:id="rId44"/>
    <p:sldId id="5043" r:id="rId45"/>
    <p:sldId id="4872" r:id="rId46"/>
    <p:sldId id="5054" r:id="rId47"/>
    <p:sldId id="326" r:id="rId48"/>
    <p:sldId id="325" r:id="rId49"/>
    <p:sldId id="1957" r:id="rId50"/>
    <p:sldId id="4871" r:id="rId51"/>
    <p:sldId id="271" r:id="rId52"/>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DCAEB79-58F1-BB10-4BFC-CCC8B1FFAFC8}" name="Karyne Bury" initials="KB" userId="S::kbury@results.org::072c30e2-e547-4e48-929e-426222b99a49" providerId="AD"/>
  <p188:author id="{D51057A6-C50F-994A-C704-837B11BB6495}" name="David Plasterer" initials="DP" userId="S::dplasterer@results.org::91ded220-fec8-4bee-9033-6417c89ecd1d" providerId="AD"/>
  <p188:author id="{9DA737B4-A097-AB97-1313-93A8040DE78A}" name="Lisa Marchal" initials="LM" userId="S::lmarchal@results.org::a3c7f03c-0fb5-4fb0-bd6e-4e40ec3db419" providerId="AD"/>
  <p188:author id="{F1A3F2BA-EDE5-2CF9-37BB-D6D26F7BE667}" name="Jos Linn" initials="JL" userId="S::jlinn@results.org::55fbf92f-147f-4c15-a351-ac42045ce5c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isa Marchal" initials="LM" lastIdx="1" clrIdx="0">
    <p:extLst>
      <p:ext uri="{19B8F6BF-5375-455C-9EA6-DF929625EA0E}">
        <p15:presenceInfo xmlns:p15="http://schemas.microsoft.com/office/powerpoint/2012/main" userId="Lisa Marcha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0032"/>
    <a:srgbClr val="E41034"/>
    <a:srgbClr val="FFB81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97DADF-FFE3-11A5-A2BF-2AF5D145C6E2}" v="22" dt="2026-05-01T14:48:52.180"/>
    <p1510:client id="{5016CF03-8CC2-7A3A-72FF-D741B1E026BC}" v="18" dt="2026-04-30T21:27:18.934"/>
    <p1510:client id="{6AE99732-FE92-384E-740B-616DFDF324E6}" v="8" dt="2026-05-01T14:46:55.942"/>
    <p1510:client id="{6E27937C-5191-5147-B70B-F618D85E0086}" v="1091" dt="2026-04-30T21:49:11.634"/>
    <p1510:client id="{ABEA75F6-AA55-00F9-AAEE-9A5AA8C2E064}" v="23" dt="2026-05-01T16:27:17.087"/>
    <p1510:client id="{AE793286-4AB5-0341-A347-31B74BF726F2}" v="53" dt="2026-05-01T21:21:43.126"/>
    <p1510:client id="{CBF43915-C757-B056-F5C6-A3E3C529D438}" v="48" dt="2026-05-01T12:41:58.119"/>
    <p1510:client id="{CD628E9A-7AF1-4C98-B4F8-BE15A65B63F7}" v="134" dt="2026-05-01T18:27:56.7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940" y="5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slide" Target="slides/slide30.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slide" Target="slides/slide33.xml"/><Relationship Id="rId47" Type="http://schemas.openxmlformats.org/officeDocument/2006/relationships/slide" Target="slides/slide38.xml"/><Relationship Id="rId50" Type="http://schemas.openxmlformats.org/officeDocument/2006/relationships/slide" Target="slides/slide41.xml"/><Relationship Id="rId55" Type="http://schemas.openxmlformats.org/officeDocument/2006/relationships/commentAuthors" Target="commentAuthor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7.xml"/><Relationship Id="rId29" Type="http://schemas.openxmlformats.org/officeDocument/2006/relationships/slide" Target="slides/slide20.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slide" Target="slides/slide36.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Master" Target="slideMasters/slideMaster2.xml"/><Relationship Id="rId61" Type="http://schemas.microsoft.com/office/2018/10/relationships/authors" Target="authors.xml"/><Relationship Id="rId19" Type="http://schemas.openxmlformats.org/officeDocument/2006/relationships/slide" Target="slides/slide10.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slide" Target="slides/slide34.xml"/><Relationship Id="rId48" Type="http://schemas.openxmlformats.org/officeDocument/2006/relationships/slide" Target="slides/slide39.xml"/><Relationship Id="rId56" Type="http://schemas.openxmlformats.org/officeDocument/2006/relationships/presProps" Target="presProps.xml"/><Relationship Id="rId8" Type="http://schemas.openxmlformats.org/officeDocument/2006/relationships/slideMaster" Target="slideMasters/slideMaster5.xml"/><Relationship Id="rId51" Type="http://schemas.openxmlformats.org/officeDocument/2006/relationships/slide" Target="slides/slide42.xml"/><Relationship Id="rId3" Type="http://schemas.openxmlformats.org/officeDocument/2006/relationships/customXml" Target="../customXml/item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slide" Target="slides/slide37.xml"/><Relationship Id="rId59" Type="http://schemas.openxmlformats.org/officeDocument/2006/relationships/tableStyles" Target="tableStyles.xml"/><Relationship Id="rId20" Type="http://schemas.openxmlformats.org/officeDocument/2006/relationships/slide" Target="slides/slide11.xml"/><Relationship Id="rId41" Type="http://schemas.openxmlformats.org/officeDocument/2006/relationships/slide" Target="slides/slide32.xml"/><Relationship Id="rId54"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49" Type="http://schemas.openxmlformats.org/officeDocument/2006/relationships/slide" Target="slides/slide40.xml"/><Relationship Id="rId57" Type="http://schemas.openxmlformats.org/officeDocument/2006/relationships/viewProps" Target="viewProps.xml"/><Relationship Id="rId10" Type="http://schemas.openxmlformats.org/officeDocument/2006/relationships/slide" Target="slides/slide1.xml"/><Relationship Id="rId31" Type="http://schemas.openxmlformats.org/officeDocument/2006/relationships/slide" Target="slides/slide22.xml"/><Relationship Id="rId44" Type="http://schemas.openxmlformats.org/officeDocument/2006/relationships/slide" Target="slides/slide35.xml"/><Relationship Id="rId52" Type="http://schemas.openxmlformats.org/officeDocument/2006/relationships/slide" Target="slides/slide43.xml"/><Relationship Id="rId6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Master" Target="slideMasters/slideMaster6.xml"/></Relationships>
</file>

<file path=ppt/diagrams/_rels/data1.xml.rels><?xml version="1.0" encoding="UTF-8" standalone="yes"?>
<Relationships xmlns="http://schemas.openxmlformats.org/package/2006/relationships"><Relationship Id="rId2" Type="http://schemas.openxmlformats.org/officeDocument/2006/relationships/hyperlink" Target="https://results.org/report-media" TargetMode="External"/><Relationship Id="rId1" Type="http://schemas.openxmlformats.org/officeDocument/2006/relationships/hyperlink" Target="mailto:sleone@results.org" TargetMode="External"/></Relationships>
</file>

<file path=ppt/diagrams/_rels/data2.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svg"/><Relationship Id="rId1" Type="http://schemas.openxmlformats.org/officeDocument/2006/relationships/image" Target="../media/image24.svg"/></Relationships>
</file>

<file path=ppt/diagrams/_rels/data4.xml.rels><?xml version="1.0" encoding="UTF-8" standalone="yes"?>
<Relationships xmlns="http://schemas.openxmlformats.org/package/2006/relationships"><Relationship Id="rId3" Type="http://schemas.openxmlformats.org/officeDocument/2006/relationships/hyperlink" Target="https://results.org/volunteers/monthly-actions" TargetMode="External"/><Relationship Id="rId2" Type="http://schemas.openxmlformats.org/officeDocument/2006/relationships/hyperlink" Target="https://results.org/wp-content/uploads/Advocacy-Action-Agenda_updated-2026.docx" TargetMode="External"/><Relationship Id="rId1" Type="http://schemas.openxmlformats.org/officeDocument/2006/relationships/hyperlink" Target="https://results.org/wp-content/uploads/Community-Partnership-Mapping.pdf" TargetMode="External"/><Relationship Id="rId6" Type="http://schemas.openxmlformats.org/officeDocument/2006/relationships/hyperlink" Target="https://results.org/wp-content/uploads/NAM_final_integrated.pdf" TargetMode="External"/><Relationship Id="rId5" Type="http://schemas.openxmlformats.org/officeDocument/2006/relationships/hyperlink" Target="https://results.org/wp-content/uploads/LTE-Action-Worksheet.pdf" TargetMode="External"/><Relationship Id="rId4" Type="http://schemas.openxmlformats.org/officeDocument/2006/relationships/hyperlink" Target="https://results.org/wp-content/uploads/Action-Network-Media-Campaign.pdf" TargetMode="External"/></Relationships>
</file>

<file path=ppt/diagrams/_rels/drawing1.xml.rels><?xml version="1.0" encoding="UTF-8" standalone="yes"?>
<Relationships xmlns="http://schemas.openxmlformats.org/package/2006/relationships"><Relationship Id="rId2" Type="http://schemas.openxmlformats.org/officeDocument/2006/relationships/hyperlink" Target="https://results.org/report-media" TargetMode="External"/><Relationship Id="rId1" Type="http://schemas.openxmlformats.org/officeDocument/2006/relationships/hyperlink" Target="mailto:sleone@results.org" TargetMode="External"/></Relationships>
</file>

<file path=ppt/diagrams/_rels/drawing2.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svg"/><Relationship Id="rId1" Type="http://schemas.openxmlformats.org/officeDocument/2006/relationships/image" Target="../media/image24.svg"/></Relationships>
</file>

<file path=ppt/diagrams/_rels/drawing4.xml.rels><?xml version="1.0" encoding="UTF-8" standalone="yes"?>
<Relationships xmlns="http://schemas.openxmlformats.org/package/2006/relationships"><Relationship Id="rId3" Type="http://schemas.openxmlformats.org/officeDocument/2006/relationships/hyperlink" Target="https://results.org/volunteers/monthly-actions" TargetMode="External"/><Relationship Id="rId2" Type="http://schemas.openxmlformats.org/officeDocument/2006/relationships/hyperlink" Target="https://results.org/wp-content/uploads/Advocacy-Action-Agenda_updated-2026.docx" TargetMode="External"/><Relationship Id="rId1" Type="http://schemas.openxmlformats.org/officeDocument/2006/relationships/hyperlink" Target="https://results.org/wp-content/uploads/Community-Partnership-Mapping.pdf" TargetMode="External"/><Relationship Id="rId6" Type="http://schemas.openxmlformats.org/officeDocument/2006/relationships/hyperlink" Target="https://results.org/wp-content/uploads/NAM_final_integrated.pdf" TargetMode="External"/><Relationship Id="rId5" Type="http://schemas.openxmlformats.org/officeDocument/2006/relationships/hyperlink" Target="https://results.org/wp-content/uploads/Action-Network-Media-Campaign.pdf" TargetMode="External"/><Relationship Id="rId4" Type="http://schemas.openxmlformats.org/officeDocument/2006/relationships/hyperlink" Target="https://results.org/wp-content/uploads/LTE-Action-Worksheet.pdf" TargetMode="Externa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FAD1AF-12AA-4AF5-99E7-3A876128DC9F}" type="doc">
      <dgm:prSet loTypeId="urn:microsoft.com/office/officeart/2005/8/layout/list1" loCatId="list" qsTypeId="urn:microsoft.com/office/officeart/2005/8/quickstyle/3d3" qsCatId="3D" csTypeId="urn:microsoft.com/office/officeart/2005/8/colors/accent1_1" csCatId="accent1" phldr="1"/>
      <dgm:spPr/>
      <dgm:t>
        <a:bodyPr/>
        <a:lstStyle/>
        <a:p>
          <a:endParaRPr lang="en-US"/>
        </a:p>
      </dgm:t>
    </dgm:pt>
    <dgm:pt modelId="{F83144B3-3BE9-4326-BE0E-80E1D6AEA565}">
      <dgm:prSet custT="1"/>
      <dgm:spPr/>
      <dgm:t>
        <a:bodyPr/>
        <a:lstStyle/>
        <a:p>
          <a:r>
            <a:rPr lang="en-US" sz="2800" b="1">
              <a:latin typeface="Open Sans" panose="020B0606030504020204" pitchFamily="34" charset="0"/>
              <a:ea typeface="Open Sans" panose="020B0606030504020204" pitchFamily="34" charset="0"/>
              <a:cs typeface="Open Sans" panose="020B0606030504020204" pitchFamily="34" charset="0"/>
            </a:rPr>
            <a:t>Every Action Counts</a:t>
          </a:r>
          <a:endParaRPr lang="en-US" sz="2800">
            <a:latin typeface="Open Sans" panose="020B0606030504020204" pitchFamily="34" charset="0"/>
            <a:ea typeface="Open Sans" panose="020B0606030504020204" pitchFamily="34" charset="0"/>
            <a:cs typeface="Open Sans" panose="020B0606030504020204" pitchFamily="34" charset="0"/>
          </a:endParaRPr>
        </a:p>
      </dgm:t>
    </dgm:pt>
    <dgm:pt modelId="{BD1C0E28-04C0-4C33-85A2-DDF20C131C33}" type="parTrans" cxnId="{A37BF8D1-7497-41B9-97A8-CD4EE7A756E5}">
      <dgm:prSet/>
      <dgm:spPr/>
      <dgm:t>
        <a:bodyPr/>
        <a:lstStyle/>
        <a:p>
          <a:endParaRPr lang="en-US"/>
        </a:p>
      </dgm:t>
    </dgm:pt>
    <dgm:pt modelId="{D49B66AA-1B38-46A1-847F-B028A0062C6D}" type="sibTrans" cxnId="{A37BF8D1-7497-41B9-97A8-CD4EE7A756E5}">
      <dgm:prSet/>
      <dgm:spPr/>
      <dgm:t>
        <a:bodyPr/>
        <a:lstStyle/>
        <a:p>
          <a:endParaRPr lang="en-US"/>
        </a:p>
      </dgm:t>
    </dgm:pt>
    <dgm:pt modelId="{D331C722-6630-4D6D-8053-B1FB5CE8B488}">
      <dgm:prSet custT="1"/>
      <dgm:spPr/>
      <dgm:t>
        <a:bodyPr/>
        <a:lstStyle/>
        <a:p>
          <a:r>
            <a:rPr lang="en-US" sz="2000" b="1">
              <a:latin typeface="Open Sans"/>
              <a:ea typeface="Open Sans"/>
              <a:cs typeface="Open Sans"/>
            </a:rPr>
            <a:t>Written &amp; Submitted?</a:t>
          </a:r>
          <a:endParaRPr lang="en-US" sz="2000">
            <a:latin typeface="Open Sans"/>
            <a:ea typeface="Open Sans"/>
            <a:cs typeface="Open Sans"/>
          </a:endParaRPr>
        </a:p>
      </dgm:t>
    </dgm:pt>
    <dgm:pt modelId="{0C79C0F2-4D59-462F-8616-24F109F51399}" type="parTrans" cxnId="{71EB9498-DBE7-4221-A235-A5F215C2EE94}">
      <dgm:prSet/>
      <dgm:spPr/>
      <dgm:t>
        <a:bodyPr/>
        <a:lstStyle/>
        <a:p>
          <a:endParaRPr lang="en-US"/>
        </a:p>
      </dgm:t>
    </dgm:pt>
    <dgm:pt modelId="{3BB3AD44-F410-476A-B622-316C4556BFFA}" type="sibTrans" cxnId="{71EB9498-DBE7-4221-A235-A5F215C2EE94}">
      <dgm:prSet/>
      <dgm:spPr/>
      <dgm:t>
        <a:bodyPr/>
        <a:lstStyle/>
        <a:p>
          <a:endParaRPr lang="en-US"/>
        </a:p>
      </dgm:t>
    </dgm:pt>
    <dgm:pt modelId="{03D93838-641E-4E1E-AC6C-6CDA19DC428D}">
      <dgm:prSet custT="1"/>
      <dgm:spPr/>
      <dgm:t>
        <a:bodyPr/>
        <a:lstStyle/>
        <a:p>
          <a:r>
            <a:rPr lang="en-US" sz="2000" b="0">
              <a:latin typeface="Open Sans"/>
              <a:ea typeface="Open Sans"/>
              <a:cs typeface="Open Sans"/>
            </a:rPr>
            <a:t>Let us know! (</a:t>
          </a:r>
          <a:r>
            <a:rPr lang="en-US" sz="2000" b="0">
              <a:latin typeface="Open Sans"/>
              <a:ea typeface="Open Sans"/>
              <a:cs typeface="Open Sans"/>
              <a:hlinkClick xmlns:r="http://schemas.openxmlformats.org/officeDocument/2006/relationships" r:id="rId1"/>
            </a:rPr>
            <a:t>sleone@results.org</a:t>
          </a:r>
          <a:r>
            <a:rPr lang="en-US" sz="2000" b="0">
              <a:latin typeface="Open Sans"/>
              <a:ea typeface="Open Sans"/>
              <a:cs typeface="Open Sans"/>
            </a:rPr>
            <a:t>)</a:t>
          </a:r>
        </a:p>
      </dgm:t>
    </dgm:pt>
    <dgm:pt modelId="{E7EA21CF-B3F2-473B-A67E-DAFA26171A27}" type="parTrans" cxnId="{9330A683-E022-4C34-B111-C2DB86B8E22C}">
      <dgm:prSet/>
      <dgm:spPr/>
      <dgm:t>
        <a:bodyPr/>
        <a:lstStyle/>
        <a:p>
          <a:endParaRPr lang="en-US"/>
        </a:p>
      </dgm:t>
    </dgm:pt>
    <dgm:pt modelId="{77BED78E-5383-49C2-A3AC-2D7DAA73537F}" type="sibTrans" cxnId="{9330A683-E022-4C34-B111-C2DB86B8E22C}">
      <dgm:prSet/>
      <dgm:spPr/>
      <dgm:t>
        <a:bodyPr/>
        <a:lstStyle/>
        <a:p>
          <a:endParaRPr lang="en-US"/>
        </a:p>
      </dgm:t>
    </dgm:pt>
    <dgm:pt modelId="{BA72121B-94A8-48EB-A8BF-795ABDD7F0A3}">
      <dgm:prSet custT="1"/>
      <dgm:spPr/>
      <dgm:t>
        <a:bodyPr/>
        <a:lstStyle/>
        <a:p>
          <a:r>
            <a:rPr lang="en-US" sz="2000" b="1">
              <a:latin typeface="Open Sans" panose="020B0606030504020204" pitchFamily="34" charset="0"/>
              <a:ea typeface="Open Sans" panose="020B0606030504020204" pitchFamily="34" charset="0"/>
              <a:cs typeface="Open Sans" panose="020B0606030504020204" pitchFamily="34" charset="0"/>
            </a:rPr>
            <a:t>Published?</a:t>
          </a:r>
          <a:endParaRPr lang="en-US" sz="2000">
            <a:latin typeface="Open Sans" panose="020B0606030504020204" pitchFamily="34" charset="0"/>
            <a:ea typeface="Open Sans" panose="020B0606030504020204" pitchFamily="34" charset="0"/>
            <a:cs typeface="Open Sans" panose="020B0606030504020204" pitchFamily="34" charset="0"/>
          </a:endParaRPr>
        </a:p>
      </dgm:t>
    </dgm:pt>
    <dgm:pt modelId="{98D0CC3B-9386-48FF-83C1-EEB081FEA092}" type="parTrans" cxnId="{42B3383A-7EB3-41CC-AB33-A0C2854D1639}">
      <dgm:prSet/>
      <dgm:spPr/>
      <dgm:t>
        <a:bodyPr/>
        <a:lstStyle/>
        <a:p>
          <a:endParaRPr lang="en-US"/>
        </a:p>
      </dgm:t>
    </dgm:pt>
    <dgm:pt modelId="{158A9F13-C23F-4297-82B4-4933820FD83D}" type="sibTrans" cxnId="{42B3383A-7EB3-41CC-AB33-A0C2854D1639}">
      <dgm:prSet/>
      <dgm:spPr/>
      <dgm:t>
        <a:bodyPr/>
        <a:lstStyle/>
        <a:p>
          <a:endParaRPr lang="en-US"/>
        </a:p>
      </dgm:t>
    </dgm:pt>
    <dgm:pt modelId="{FE5C0D4B-5B67-4B3B-A996-B620C42C8A9B}">
      <dgm:prSet custT="1"/>
      <dgm:spPr/>
      <dgm:t>
        <a:bodyPr/>
        <a:lstStyle/>
        <a:p>
          <a:pPr rtl="0"/>
          <a:r>
            <a:rPr lang="en-US" sz="2000" b="0">
              <a:latin typeface="Open Sans"/>
              <a:ea typeface="Open Sans"/>
              <a:cs typeface="Open Sans"/>
            </a:rPr>
            <a:t>Report it here: </a:t>
          </a:r>
          <a:r>
            <a:rPr lang="en-US" sz="2000" b="0">
              <a:latin typeface="Open Sans" panose="020B0606030504020204" pitchFamily="34" charset="0"/>
              <a:ea typeface="Open Sans" panose="020B0606030504020204" pitchFamily="34" charset="0"/>
              <a:cs typeface="Open Sans" panose="020B0606030504020204" pitchFamily="34" charset="0"/>
              <a:hlinkClick xmlns:r="http://schemas.openxmlformats.org/officeDocument/2006/relationships" r:id="rId2"/>
            </a:rPr>
            <a:t>https://results.org/report-media</a:t>
          </a:r>
          <a:r>
            <a:rPr lang="en-US" sz="2000" b="0">
              <a:latin typeface="Open Sans" panose="020B0606030504020204" pitchFamily="34" charset="0"/>
              <a:ea typeface="Open Sans" panose="020B0606030504020204" pitchFamily="34" charset="0"/>
              <a:cs typeface="Open Sans" panose="020B0606030504020204" pitchFamily="34" charset="0"/>
            </a:rPr>
            <a:t> </a:t>
          </a:r>
        </a:p>
      </dgm:t>
    </dgm:pt>
    <dgm:pt modelId="{7F86CB47-A934-4551-A74B-3A711A31F3C2}" type="parTrans" cxnId="{EE120120-463B-4E7E-83D3-AFEF99316A77}">
      <dgm:prSet/>
      <dgm:spPr/>
      <dgm:t>
        <a:bodyPr/>
        <a:lstStyle/>
        <a:p>
          <a:endParaRPr lang="en-US"/>
        </a:p>
      </dgm:t>
    </dgm:pt>
    <dgm:pt modelId="{21CFC0EF-C18B-4A1A-9C81-367DF1FBF3C3}" type="sibTrans" cxnId="{EE120120-463B-4E7E-83D3-AFEF99316A77}">
      <dgm:prSet/>
      <dgm:spPr/>
      <dgm:t>
        <a:bodyPr/>
        <a:lstStyle/>
        <a:p>
          <a:endParaRPr lang="en-US"/>
        </a:p>
      </dgm:t>
    </dgm:pt>
    <dgm:pt modelId="{E8E34F9B-B331-D24E-877D-5E60CA192AF3}" type="pres">
      <dgm:prSet presAssocID="{75FAD1AF-12AA-4AF5-99E7-3A876128DC9F}" presName="linear" presStyleCnt="0">
        <dgm:presLayoutVars>
          <dgm:dir/>
          <dgm:animLvl val="lvl"/>
          <dgm:resizeHandles val="exact"/>
        </dgm:presLayoutVars>
      </dgm:prSet>
      <dgm:spPr/>
    </dgm:pt>
    <dgm:pt modelId="{C6FE97FB-FB73-5F49-8B88-D4BF261E62B6}" type="pres">
      <dgm:prSet presAssocID="{F83144B3-3BE9-4326-BE0E-80E1D6AEA565}" presName="parentLin" presStyleCnt="0"/>
      <dgm:spPr/>
    </dgm:pt>
    <dgm:pt modelId="{337A6DD7-47A5-C24A-A262-074FDF6CD22E}" type="pres">
      <dgm:prSet presAssocID="{F83144B3-3BE9-4326-BE0E-80E1D6AEA565}" presName="parentLeftMargin" presStyleLbl="node1" presStyleIdx="0" presStyleCnt="1"/>
      <dgm:spPr/>
    </dgm:pt>
    <dgm:pt modelId="{A6C076B4-C6F0-794F-867E-9C23F39301BC}" type="pres">
      <dgm:prSet presAssocID="{F83144B3-3BE9-4326-BE0E-80E1D6AEA565}" presName="parentText" presStyleLbl="node1" presStyleIdx="0" presStyleCnt="1">
        <dgm:presLayoutVars>
          <dgm:chMax val="0"/>
          <dgm:bulletEnabled val="1"/>
        </dgm:presLayoutVars>
      </dgm:prSet>
      <dgm:spPr/>
    </dgm:pt>
    <dgm:pt modelId="{376000BD-D705-3A49-A9A7-DFC6D99D0029}" type="pres">
      <dgm:prSet presAssocID="{F83144B3-3BE9-4326-BE0E-80E1D6AEA565}" presName="negativeSpace" presStyleCnt="0"/>
      <dgm:spPr/>
    </dgm:pt>
    <dgm:pt modelId="{4967CADF-1BE6-D748-9A43-B2D68546A079}" type="pres">
      <dgm:prSet presAssocID="{F83144B3-3BE9-4326-BE0E-80E1D6AEA565}" presName="childText" presStyleLbl="conFgAcc1" presStyleIdx="0" presStyleCnt="1">
        <dgm:presLayoutVars>
          <dgm:bulletEnabled val="1"/>
        </dgm:presLayoutVars>
      </dgm:prSet>
      <dgm:spPr/>
    </dgm:pt>
  </dgm:ptLst>
  <dgm:cxnLst>
    <dgm:cxn modelId="{EE120120-463B-4E7E-83D3-AFEF99316A77}" srcId="{BA72121B-94A8-48EB-A8BF-795ABDD7F0A3}" destId="{FE5C0D4B-5B67-4B3B-A996-B620C42C8A9B}" srcOrd="0" destOrd="0" parTransId="{7F86CB47-A934-4551-A74B-3A711A31F3C2}" sibTransId="{21CFC0EF-C18B-4A1A-9C81-367DF1FBF3C3}"/>
    <dgm:cxn modelId="{8D54D921-A323-1A4F-82A6-B9562CB7AAAF}" type="presOf" srcId="{75FAD1AF-12AA-4AF5-99E7-3A876128DC9F}" destId="{E8E34F9B-B331-D24E-877D-5E60CA192AF3}" srcOrd="0" destOrd="0" presId="urn:microsoft.com/office/officeart/2005/8/layout/list1"/>
    <dgm:cxn modelId="{42B3383A-7EB3-41CC-AB33-A0C2854D1639}" srcId="{F83144B3-3BE9-4326-BE0E-80E1D6AEA565}" destId="{BA72121B-94A8-48EB-A8BF-795ABDD7F0A3}" srcOrd="1" destOrd="0" parTransId="{98D0CC3B-9386-48FF-83C1-EEB081FEA092}" sibTransId="{158A9F13-C23F-4297-82B4-4933820FD83D}"/>
    <dgm:cxn modelId="{42B8843C-0A06-7846-8885-E3D532ADE5BF}" type="presOf" srcId="{F83144B3-3BE9-4326-BE0E-80E1D6AEA565}" destId="{A6C076B4-C6F0-794F-867E-9C23F39301BC}" srcOrd="1" destOrd="0" presId="urn:microsoft.com/office/officeart/2005/8/layout/list1"/>
    <dgm:cxn modelId="{CE71D13F-B821-A94D-9CD9-AE38E4FD6008}" type="presOf" srcId="{F83144B3-3BE9-4326-BE0E-80E1D6AEA565}" destId="{337A6DD7-47A5-C24A-A262-074FDF6CD22E}" srcOrd="0" destOrd="0" presId="urn:microsoft.com/office/officeart/2005/8/layout/list1"/>
    <dgm:cxn modelId="{10AD0A79-6D00-E94D-BA1E-D3ACF30EC589}" type="presOf" srcId="{03D93838-641E-4E1E-AC6C-6CDA19DC428D}" destId="{4967CADF-1BE6-D748-9A43-B2D68546A079}" srcOrd="0" destOrd="1" presId="urn:microsoft.com/office/officeart/2005/8/layout/list1"/>
    <dgm:cxn modelId="{9330A683-E022-4C34-B111-C2DB86B8E22C}" srcId="{D331C722-6630-4D6D-8053-B1FB5CE8B488}" destId="{03D93838-641E-4E1E-AC6C-6CDA19DC428D}" srcOrd="0" destOrd="0" parTransId="{E7EA21CF-B3F2-473B-A67E-DAFA26171A27}" sibTransId="{77BED78E-5383-49C2-A3AC-2D7DAA73537F}"/>
    <dgm:cxn modelId="{D981D090-E3C9-CC4D-BE0E-13E3E4514ABB}" type="presOf" srcId="{FE5C0D4B-5B67-4B3B-A996-B620C42C8A9B}" destId="{4967CADF-1BE6-D748-9A43-B2D68546A079}" srcOrd="0" destOrd="3" presId="urn:microsoft.com/office/officeart/2005/8/layout/list1"/>
    <dgm:cxn modelId="{71EB9498-DBE7-4221-A235-A5F215C2EE94}" srcId="{F83144B3-3BE9-4326-BE0E-80E1D6AEA565}" destId="{D331C722-6630-4D6D-8053-B1FB5CE8B488}" srcOrd="0" destOrd="0" parTransId="{0C79C0F2-4D59-462F-8616-24F109F51399}" sibTransId="{3BB3AD44-F410-476A-B622-316C4556BFFA}"/>
    <dgm:cxn modelId="{05E348B3-E0D7-C748-A430-65022B1EF17F}" type="presOf" srcId="{BA72121B-94A8-48EB-A8BF-795ABDD7F0A3}" destId="{4967CADF-1BE6-D748-9A43-B2D68546A079}" srcOrd="0" destOrd="2" presId="urn:microsoft.com/office/officeart/2005/8/layout/list1"/>
    <dgm:cxn modelId="{A37BF8D1-7497-41B9-97A8-CD4EE7A756E5}" srcId="{75FAD1AF-12AA-4AF5-99E7-3A876128DC9F}" destId="{F83144B3-3BE9-4326-BE0E-80E1D6AEA565}" srcOrd="0" destOrd="0" parTransId="{BD1C0E28-04C0-4C33-85A2-DDF20C131C33}" sibTransId="{D49B66AA-1B38-46A1-847F-B028A0062C6D}"/>
    <dgm:cxn modelId="{1D9628D3-8E19-BB4B-A8FA-C57ABD5DF0C6}" type="presOf" srcId="{D331C722-6630-4D6D-8053-B1FB5CE8B488}" destId="{4967CADF-1BE6-D748-9A43-B2D68546A079}" srcOrd="0" destOrd="0" presId="urn:microsoft.com/office/officeart/2005/8/layout/list1"/>
    <dgm:cxn modelId="{80CBEF76-FF30-4748-8BF7-AF762EF3D395}" type="presParOf" srcId="{E8E34F9B-B331-D24E-877D-5E60CA192AF3}" destId="{C6FE97FB-FB73-5F49-8B88-D4BF261E62B6}" srcOrd="0" destOrd="0" presId="urn:microsoft.com/office/officeart/2005/8/layout/list1"/>
    <dgm:cxn modelId="{FFF3F241-8631-0A41-8B7E-FFA10246E2FB}" type="presParOf" srcId="{C6FE97FB-FB73-5F49-8B88-D4BF261E62B6}" destId="{337A6DD7-47A5-C24A-A262-074FDF6CD22E}" srcOrd="0" destOrd="0" presId="urn:microsoft.com/office/officeart/2005/8/layout/list1"/>
    <dgm:cxn modelId="{C20DB3F6-9E98-354E-984D-8CEC5E268D3D}" type="presParOf" srcId="{C6FE97FB-FB73-5F49-8B88-D4BF261E62B6}" destId="{A6C076B4-C6F0-794F-867E-9C23F39301BC}" srcOrd="1" destOrd="0" presId="urn:microsoft.com/office/officeart/2005/8/layout/list1"/>
    <dgm:cxn modelId="{92D34F46-990F-2240-8C36-899ECE73C54B}" type="presParOf" srcId="{E8E34F9B-B331-D24E-877D-5E60CA192AF3}" destId="{376000BD-D705-3A49-A9A7-DFC6D99D0029}" srcOrd="1" destOrd="0" presId="urn:microsoft.com/office/officeart/2005/8/layout/list1"/>
    <dgm:cxn modelId="{B3788E35-DBFB-1D47-91F2-4855CC1B08D4}" type="presParOf" srcId="{E8E34F9B-B331-D24E-877D-5E60CA192AF3}" destId="{4967CADF-1BE6-D748-9A43-B2D68546A079}"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1ABBB6-A848-F24C-B1F1-336851C8A4EC}" type="doc">
      <dgm:prSet loTypeId="urn:microsoft.com/office/officeart/2018/2/layout/IconLabelDescriptionList" loCatId="icon" qsTypeId="urn:microsoft.com/office/officeart/2005/8/quickstyle/simple1" qsCatId="simple" csTypeId="urn:microsoft.com/office/officeart/2005/8/colors/accent2_2" csCatId="accent2" phldr="1"/>
      <dgm:spPr/>
      <dgm:t>
        <a:bodyPr/>
        <a:lstStyle/>
        <a:p>
          <a:endParaRPr lang="en-US"/>
        </a:p>
      </dgm:t>
    </dgm:pt>
    <dgm:pt modelId="{DD1581B3-93D4-D94D-8083-70864E0CCEC7}">
      <dgm:prSet phldrT="[Text]" custT="1"/>
      <dgm:spPr/>
      <dgm:t>
        <a:bodyPr/>
        <a:lstStyle/>
        <a:p>
          <a:pPr>
            <a:lnSpc>
              <a:spcPct val="100000"/>
            </a:lnSpc>
            <a:defRPr b="1"/>
          </a:pPr>
          <a:r>
            <a:rPr lang="en-US" sz="2000">
              <a:latin typeface="Open Sans" panose="020B0606030504020204" pitchFamily="34" charset="0"/>
              <a:ea typeface="Open Sans" panose="020B0606030504020204" pitchFamily="34" charset="0"/>
              <a:cs typeface="Open Sans" panose="020B0606030504020204" pitchFamily="34" charset="0"/>
            </a:rPr>
            <a:t>Mobilize More    Voices</a:t>
          </a:r>
        </a:p>
      </dgm:t>
    </dgm:pt>
    <dgm:pt modelId="{FA89BC00-B3F5-4441-8D85-8CF4FE1F0C5E}" type="parTrans" cxnId="{2AE474D9-E4ED-DC47-A701-507B6C721B1E}">
      <dgm:prSet/>
      <dgm:spPr/>
      <dgm:t>
        <a:bodyPr/>
        <a:lstStyle/>
        <a:p>
          <a:pPr algn="ctr"/>
          <a:endParaRPr lang="en-US"/>
        </a:p>
      </dgm:t>
    </dgm:pt>
    <dgm:pt modelId="{8CB461EC-470C-EC42-B881-BA17EDE5A92A}" type="sibTrans" cxnId="{2AE474D9-E4ED-DC47-A701-507B6C721B1E}">
      <dgm:prSet/>
      <dgm:spPr/>
      <dgm:t>
        <a:bodyPr/>
        <a:lstStyle/>
        <a:p>
          <a:pPr algn="ctr"/>
          <a:endParaRPr lang="en-US"/>
        </a:p>
      </dgm:t>
    </dgm:pt>
    <dgm:pt modelId="{FAE85B43-7BE3-6B45-B4F7-5B7B7E9440C7}">
      <dgm:prSet phldrT="[Text]" custT="1"/>
      <dgm:spPr/>
      <dgm:t>
        <a:bodyPr/>
        <a:lstStyle/>
        <a:p>
          <a:pPr>
            <a:lnSpc>
              <a:spcPct val="100000"/>
            </a:lnSpc>
            <a:defRPr b="1"/>
          </a:pPr>
          <a:r>
            <a:rPr lang="en-US" sz="2000">
              <a:latin typeface="Open Sans" panose="020B0606030504020204" pitchFamily="34" charset="0"/>
              <a:ea typeface="Open Sans" panose="020B0606030504020204" pitchFamily="34" charset="0"/>
              <a:cs typeface="Open Sans" panose="020B0606030504020204" pitchFamily="34" charset="0"/>
            </a:rPr>
            <a:t>Build a Bigger Network</a:t>
          </a:r>
        </a:p>
      </dgm:t>
    </dgm:pt>
    <dgm:pt modelId="{393FE88D-E701-6D41-92DB-94753AA587B0}" type="parTrans" cxnId="{E722DCDD-6790-4147-BE81-E4E26841FBAE}">
      <dgm:prSet/>
      <dgm:spPr/>
      <dgm:t>
        <a:bodyPr/>
        <a:lstStyle/>
        <a:p>
          <a:pPr algn="ctr"/>
          <a:endParaRPr lang="en-US"/>
        </a:p>
      </dgm:t>
    </dgm:pt>
    <dgm:pt modelId="{68732744-03E7-6041-B515-D10BEAE34C93}" type="sibTrans" cxnId="{E722DCDD-6790-4147-BE81-E4E26841FBAE}">
      <dgm:prSet/>
      <dgm:spPr/>
      <dgm:t>
        <a:bodyPr/>
        <a:lstStyle/>
        <a:p>
          <a:pPr algn="ctr"/>
          <a:endParaRPr lang="en-US"/>
        </a:p>
      </dgm:t>
    </dgm:pt>
    <dgm:pt modelId="{681DB74E-FAB6-1B4E-99C0-129AD704B4DD}">
      <dgm:prSet phldrT="[Text]" custT="1"/>
      <dgm:spPr/>
      <dgm:t>
        <a:bodyPr/>
        <a:lstStyle/>
        <a:p>
          <a:pPr>
            <a:lnSpc>
              <a:spcPct val="100000"/>
            </a:lnSpc>
          </a:pPr>
          <a:r>
            <a:rPr lang="en-US" sz="1800">
              <a:latin typeface="Open Sans" panose="020B0606030504020204" pitchFamily="34" charset="0"/>
              <a:ea typeface="Open Sans" panose="020B0606030504020204" pitchFamily="34" charset="0"/>
              <a:cs typeface="Open Sans" panose="020B0606030504020204" pitchFamily="34" charset="0"/>
            </a:rPr>
            <a:t>Share media actions with friends &amp; family</a:t>
          </a:r>
        </a:p>
        <a:p>
          <a:pPr algn="ctr">
            <a:lnSpc>
              <a:spcPct val="100000"/>
            </a:lnSpc>
          </a:pPr>
          <a:endParaRPr lang="en-US" sz="1800">
            <a:latin typeface="Open Sans" panose="020B0606030504020204" pitchFamily="34" charset="0"/>
            <a:ea typeface="Open Sans" panose="020B0606030504020204" pitchFamily="34" charset="0"/>
            <a:cs typeface="Open Sans" panose="020B0606030504020204" pitchFamily="34" charset="0"/>
          </a:endParaRPr>
        </a:p>
      </dgm:t>
    </dgm:pt>
    <dgm:pt modelId="{B7461B9F-4036-E04F-BC64-4FAB0849EED4}" type="parTrans" cxnId="{D8798031-4793-734C-B584-367E833FF42F}">
      <dgm:prSet/>
      <dgm:spPr/>
      <dgm:t>
        <a:bodyPr/>
        <a:lstStyle/>
        <a:p>
          <a:pPr algn="ctr"/>
          <a:endParaRPr lang="en-US"/>
        </a:p>
      </dgm:t>
    </dgm:pt>
    <dgm:pt modelId="{8640CADA-9AFD-584A-ABD3-2673FFB7170A}" type="sibTrans" cxnId="{D8798031-4793-734C-B584-367E833FF42F}">
      <dgm:prSet/>
      <dgm:spPr/>
      <dgm:t>
        <a:bodyPr/>
        <a:lstStyle/>
        <a:p>
          <a:pPr algn="ctr"/>
          <a:endParaRPr lang="en-US"/>
        </a:p>
      </dgm:t>
    </dgm:pt>
    <dgm:pt modelId="{FE7FA52B-3687-6047-A100-412A35DA17CA}">
      <dgm:prSet custT="1"/>
      <dgm:spPr/>
      <dgm:t>
        <a:bodyPr/>
        <a:lstStyle/>
        <a:p>
          <a:pPr>
            <a:lnSpc>
              <a:spcPct val="100000"/>
            </a:lnSpc>
            <a:defRPr b="1"/>
          </a:pPr>
          <a:r>
            <a:rPr lang="en-US" sz="2000">
              <a:latin typeface="Open Sans" panose="020B0606030504020204" pitchFamily="34" charset="0"/>
              <a:ea typeface="Open Sans" panose="020B0606030504020204" pitchFamily="34" charset="0"/>
              <a:cs typeface="Open Sans" panose="020B0606030504020204" pitchFamily="34" charset="0"/>
            </a:rPr>
            <a:t>Strengthen RESULTS Leadership</a:t>
          </a:r>
        </a:p>
      </dgm:t>
    </dgm:pt>
    <dgm:pt modelId="{C000EFED-B923-AA42-8FC9-F1A08B2F1200}" type="parTrans" cxnId="{7FA17B1B-9341-4448-8D9A-B06243F509EC}">
      <dgm:prSet/>
      <dgm:spPr/>
      <dgm:t>
        <a:bodyPr/>
        <a:lstStyle/>
        <a:p>
          <a:pPr algn="ctr"/>
          <a:endParaRPr lang="en-US"/>
        </a:p>
      </dgm:t>
    </dgm:pt>
    <dgm:pt modelId="{30B37444-7EFE-EB4F-B2BA-1BB090DB44CD}" type="sibTrans" cxnId="{7FA17B1B-9341-4448-8D9A-B06243F509EC}">
      <dgm:prSet/>
      <dgm:spPr/>
      <dgm:t>
        <a:bodyPr/>
        <a:lstStyle/>
        <a:p>
          <a:pPr algn="ctr"/>
          <a:endParaRPr lang="en-US"/>
        </a:p>
      </dgm:t>
    </dgm:pt>
    <dgm:pt modelId="{93D113FC-42E3-C242-BDF5-8451D3E6E3A8}">
      <dgm:prSet custT="1"/>
      <dgm:spPr/>
      <dgm:t>
        <a:bodyPr/>
        <a:lstStyle/>
        <a:p>
          <a:pPr>
            <a:lnSpc>
              <a:spcPct val="100000"/>
            </a:lnSpc>
          </a:pPr>
          <a:r>
            <a:rPr lang="en-US" sz="1800">
              <a:latin typeface="Open Sans" panose="020B0606030504020204" pitchFamily="34" charset="0"/>
              <a:ea typeface="Open Sans" panose="020B0606030504020204" pitchFamily="34" charset="0"/>
              <a:cs typeface="Open Sans" panose="020B0606030504020204" pitchFamily="34" charset="0"/>
            </a:rPr>
            <a:t>Coach a new advocate to submit their first LTE</a:t>
          </a:r>
        </a:p>
        <a:p>
          <a:pPr algn="ctr">
            <a:lnSpc>
              <a:spcPct val="100000"/>
            </a:lnSpc>
          </a:pPr>
          <a:endParaRPr lang="en-US" sz="1800">
            <a:latin typeface="Open Sans" panose="020B0606030504020204" pitchFamily="34" charset="0"/>
            <a:ea typeface="Open Sans" panose="020B0606030504020204" pitchFamily="34" charset="0"/>
            <a:cs typeface="Open Sans" panose="020B0606030504020204" pitchFamily="34" charset="0"/>
          </a:endParaRPr>
        </a:p>
      </dgm:t>
    </dgm:pt>
    <dgm:pt modelId="{7710C814-95BC-674F-B54B-16970703DA73}" type="parTrans" cxnId="{AEFD6DB3-85A4-A046-A4B3-262EBE374EF6}">
      <dgm:prSet/>
      <dgm:spPr/>
      <dgm:t>
        <a:bodyPr/>
        <a:lstStyle/>
        <a:p>
          <a:pPr algn="ctr"/>
          <a:endParaRPr lang="en-US"/>
        </a:p>
      </dgm:t>
    </dgm:pt>
    <dgm:pt modelId="{54897726-18EC-D842-A9BA-7C8AB876B815}" type="sibTrans" cxnId="{AEFD6DB3-85A4-A046-A4B3-262EBE374EF6}">
      <dgm:prSet/>
      <dgm:spPr/>
      <dgm:t>
        <a:bodyPr/>
        <a:lstStyle/>
        <a:p>
          <a:pPr algn="ctr"/>
          <a:endParaRPr lang="en-US"/>
        </a:p>
      </dgm:t>
    </dgm:pt>
    <dgm:pt modelId="{C7A36492-5D66-1D46-AD85-F7A7D6573D88}">
      <dgm:prSet phldrT="[Text]" custT="1"/>
      <dgm:spPr/>
      <dgm:t>
        <a:bodyPr/>
        <a:lstStyle/>
        <a:p>
          <a:pPr>
            <a:lnSpc>
              <a:spcPct val="100000"/>
            </a:lnSpc>
          </a:pPr>
          <a:r>
            <a:rPr lang="en-US" sz="1800">
              <a:latin typeface="Open Sans" panose="020B0606030504020204" pitchFamily="34" charset="0"/>
              <a:ea typeface="Open Sans" panose="020B0606030504020204" pitchFamily="34" charset="0"/>
              <a:cs typeface="Open Sans" panose="020B0606030504020204" pitchFamily="34" charset="0"/>
            </a:rPr>
            <a:t>Host an LTE writing party or coffee meet up</a:t>
          </a:r>
        </a:p>
        <a:p>
          <a:pPr>
            <a:lnSpc>
              <a:spcPct val="100000"/>
            </a:lnSpc>
          </a:pPr>
          <a:endParaRPr lang="en-US" sz="1800">
            <a:latin typeface="Open Sans" panose="020B0606030504020204" pitchFamily="34" charset="0"/>
            <a:ea typeface="Open Sans" panose="020B0606030504020204" pitchFamily="34" charset="0"/>
            <a:cs typeface="Open Sans" panose="020B0606030504020204" pitchFamily="34" charset="0"/>
          </a:endParaRPr>
        </a:p>
      </dgm:t>
    </dgm:pt>
    <dgm:pt modelId="{4F6B458B-AC6B-5A46-8B87-188BE960FA7B}" type="parTrans" cxnId="{80468C50-2482-444A-9864-9FCAC96E2BED}">
      <dgm:prSet/>
      <dgm:spPr/>
      <dgm:t>
        <a:bodyPr/>
        <a:lstStyle/>
        <a:p>
          <a:pPr algn="ctr"/>
          <a:endParaRPr lang="en-US"/>
        </a:p>
      </dgm:t>
    </dgm:pt>
    <dgm:pt modelId="{300F9A55-DB37-914F-A764-88217A0189ED}" type="sibTrans" cxnId="{80468C50-2482-444A-9864-9FCAC96E2BED}">
      <dgm:prSet/>
      <dgm:spPr/>
      <dgm:t>
        <a:bodyPr/>
        <a:lstStyle/>
        <a:p>
          <a:pPr algn="ctr"/>
          <a:endParaRPr lang="en-US"/>
        </a:p>
      </dgm:t>
    </dgm:pt>
    <dgm:pt modelId="{A3A7D5F3-FBD9-4148-8804-4F2AA31ED155}">
      <dgm:prSet custT="1"/>
      <dgm:spPr/>
      <dgm:t>
        <a:bodyPr/>
        <a:lstStyle/>
        <a:p>
          <a:pPr>
            <a:lnSpc>
              <a:spcPct val="100000"/>
            </a:lnSpc>
          </a:pPr>
          <a:r>
            <a:rPr lang="en-US" sz="1800">
              <a:latin typeface="Open Sans" panose="020B0606030504020204" pitchFamily="34" charset="0"/>
              <a:ea typeface="Open Sans" panose="020B0606030504020204" pitchFamily="34" charset="0"/>
              <a:cs typeface="Open Sans" panose="020B0606030504020204" pitchFamily="34" charset="0"/>
            </a:rPr>
            <a:t>New to RESULTS? Take your first action! Reach out for support.</a:t>
          </a:r>
        </a:p>
      </dgm:t>
    </dgm:pt>
    <dgm:pt modelId="{AE282595-FD01-D044-8EF0-541F30F95E5E}" type="parTrans" cxnId="{D8FAD957-8BE2-7542-A576-FE24E066248A}">
      <dgm:prSet/>
      <dgm:spPr/>
      <dgm:t>
        <a:bodyPr/>
        <a:lstStyle/>
        <a:p>
          <a:pPr algn="ctr"/>
          <a:endParaRPr lang="en-US"/>
        </a:p>
      </dgm:t>
    </dgm:pt>
    <dgm:pt modelId="{B7CF6CAB-E5E9-7B44-8203-001FCE0BE1D7}" type="sibTrans" cxnId="{D8FAD957-8BE2-7542-A576-FE24E066248A}">
      <dgm:prSet/>
      <dgm:spPr/>
      <dgm:t>
        <a:bodyPr/>
        <a:lstStyle/>
        <a:p>
          <a:pPr algn="ctr"/>
          <a:endParaRPr lang="en-US"/>
        </a:p>
      </dgm:t>
    </dgm:pt>
    <dgm:pt modelId="{C62D65CE-8FC1-0D4E-A02D-2E08374EBE3C}">
      <dgm:prSet phldrT="[Text]" custT="1"/>
      <dgm:spPr/>
      <dgm:t>
        <a:bodyPr/>
        <a:lstStyle/>
        <a:p>
          <a:pPr>
            <a:lnSpc>
              <a:spcPct val="100000"/>
            </a:lnSpc>
          </a:pPr>
          <a:r>
            <a:rPr lang="en-US" sz="1800">
              <a:latin typeface="Open Sans" panose="020B0606030504020204" pitchFamily="34" charset="0"/>
              <a:ea typeface="Open Sans" panose="020B0606030504020204" pitchFamily="34" charset="0"/>
              <a:cs typeface="Open Sans" panose="020B0606030504020204" pitchFamily="34" charset="0"/>
            </a:rPr>
            <a:t>Collaborate with local partners on media</a:t>
          </a:r>
        </a:p>
      </dgm:t>
    </dgm:pt>
    <dgm:pt modelId="{3CE848F5-0CBA-804F-BB5D-27AA90AC064C}" type="parTrans" cxnId="{41336B94-F7D6-4644-AD6E-5F4A85F0E499}">
      <dgm:prSet/>
      <dgm:spPr/>
      <dgm:t>
        <a:bodyPr/>
        <a:lstStyle/>
        <a:p>
          <a:endParaRPr lang="en-US"/>
        </a:p>
      </dgm:t>
    </dgm:pt>
    <dgm:pt modelId="{1B7D1A3D-FA47-6E49-9FF3-455E09B87AC2}" type="sibTrans" cxnId="{41336B94-F7D6-4644-AD6E-5F4A85F0E499}">
      <dgm:prSet/>
      <dgm:spPr/>
      <dgm:t>
        <a:bodyPr/>
        <a:lstStyle/>
        <a:p>
          <a:endParaRPr lang="en-US"/>
        </a:p>
      </dgm:t>
    </dgm:pt>
    <dgm:pt modelId="{D725EEBE-350B-5741-A51B-F1339C8BE06A}">
      <dgm:prSet phldrT="[Text]" custT="1"/>
      <dgm:spPr/>
      <dgm:t>
        <a:bodyPr/>
        <a:lstStyle/>
        <a:p>
          <a:pPr>
            <a:lnSpc>
              <a:spcPct val="100000"/>
            </a:lnSpc>
          </a:pPr>
          <a:r>
            <a:rPr lang="en-US" sz="1800">
              <a:latin typeface="Open Sans" panose="020B0606030504020204" pitchFamily="34" charset="0"/>
              <a:ea typeface="Open Sans" panose="020B0606030504020204" pitchFamily="34" charset="0"/>
              <a:cs typeface="Open Sans" panose="020B0606030504020204" pitchFamily="34" charset="0"/>
            </a:rPr>
            <a:t>Activate your action networks (formal &amp; informal)</a:t>
          </a:r>
        </a:p>
      </dgm:t>
    </dgm:pt>
    <dgm:pt modelId="{5D6C058A-3E6E-1141-A73F-5C8423DF3DAC}" type="parTrans" cxnId="{F59455CE-EA05-486B-B5F0-F3B1FBD301C6}">
      <dgm:prSet/>
      <dgm:spPr/>
      <dgm:t>
        <a:bodyPr/>
        <a:lstStyle/>
        <a:p>
          <a:pPr algn="ctr"/>
          <a:endParaRPr lang="en-US"/>
        </a:p>
      </dgm:t>
    </dgm:pt>
    <dgm:pt modelId="{866BB1F3-4FB1-D24B-95F7-9E3A65616DEA}" type="sibTrans" cxnId="{F59455CE-EA05-486B-B5F0-F3B1FBD301C6}">
      <dgm:prSet/>
      <dgm:spPr/>
      <dgm:t>
        <a:bodyPr/>
        <a:lstStyle/>
        <a:p>
          <a:pPr algn="ctr"/>
          <a:endParaRPr lang="en-US"/>
        </a:p>
      </dgm:t>
    </dgm:pt>
    <dgm:pt modelId="{708B0670-FA29-4CBB-9BB2-0B798186BAA1}" type="pres">
      <dgm:prSet presAssocID="{7C1ABBB6-A848-F24C-B1F1-336851C8A4EC}" presName="root" presStyleCnt="0">
        <dgm:presLayoutVars>
          <dgm:dir/>
          <dgm:resizeHandles val="exact"/>
        </dgm:presLayoutVars>
      </dgm:prSet>
      <dgm:spPr/>
    </dgm:pt>
    <dgm:pt modelId="{F9F40D2F-5E89-4424-9BD7-12701D876BB5}" type="pres">
      <dgm:prSet presAssocID="{DD1581B3-93D4-D94D-8083-70864E0CCEC7}" presName="compNode" presStyleCnt="0"/>
      <dgm:spPr/>
    </dgm:pt>
    <dgm:pt modelId="{8C98474B-CF2B-4C4B-A0A3-F5F45A8E4032}" type="pres">
      <dgm:prSet presAssocID="{DD1581B3-93D4-D94D-8083-70864E0CCEC7}" presName="iconRect" presStyleLbl="node1" presStyleIdx="0" presStyleCnt="3" custLinFactNeighborX="84253" custLinFactNeighborY="821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Chat"/>
        </a:ext>
      </dgm:extLst>
    </dgm:pt>
    <dgm:pt modelId="{204EE796-FF98-4471-9DBA-B135D0EEBCC4}" type="pres">
      <dgm:prSet presAssocID="{DD1581B3-93D4-D94D-8083-70864E0CCEC7}" presName="iconSpace" presStyleCnt="0"/>
      <dgm:spPr/>
    </dgm:pt>
    <dgm:pt modelId="{934EAE08-0B90-4763-8CB3-BE454A5591D9}" type="pres">
      <dgm:prSet presAssocID="{DD1581B3-93D4-D94D-8083-70864E0CCEC7}" presName="parTx" presStyleLbl="revTx" presStyleIdx="0" presStyleCnt="6">
        <dgm:presLayoutVars>
          <dgm:chMax val="0"/>
          <dgm:chPref val="0"/>
        </dgm:presLayoutVars>
      </dgm:prSet>
      <dgm:spPr/>
    </dgm:pt>
    <dgm:pt modelId="{962A905C-4F03-4FF3-8DE6-56705C5CD8AA}" type="pres">
      <dgm:prSet presAssocID="{DD1581B3-93D4-D94D-8083-70864E0CCEC7}" presName="txSpace" presStyleCnt="0"/>
      <dgm:spPr/>
    </dgm:pt>
    <dgm:pt modelId="{7BA899AF-F737-4C88-9E47-8835722DDC3C}" type="pres">
      <dgm:prSet presAssocID="{DD1581B3-93D4-D94D-8083-70864E0CCEC7}" presName="desTx" presStyleLbl="revTx" presStyleIdx="1" presStyleCnt="6">
        <dgm:presLayoutVars/>
      </dgm:prSet>
      <dgm:spPr/>
    </dgm:pt>
    <dgm:pt modelId="{37C98A10-EDAE-41B7-99A7-4FA0A1090F3A}" type="pres">
      <dgm:prSet presAssocID="{8CB461EC-470C-EC42-B881-BA17EDE5A92A}" presName="sibTrans" presStyleCnt="0"/>
      <dgm:spPr/>
    </dgm:pt>
    <dgm:pt modelId="{93FEAB2F-7377-4A1F-80B5-A56B2DF50A19}" type="pres">
      <dgm:prSet presAssocID="{FAE85B43-7BE3-6B45-B4F7-5B7B7E9440C7}" presName="compNode" presStyleCnt="0"/>
      <dgm:spPr/>
    </dgm:pt>
    <dgm:pt modelId="{702C7825-428F-4604-9EAB-235F6B806A25}" type="pres">
      <dgm:prSet presAssocID="{FAE85B43-7BE3-6B45-B4F7-5B7B7E9440C7}" presName="iconRect" presStyleLbl="node1" presStyleIdx="1" presStyleCnt="3" custLinFactNeighborX="94371" custLinFactNeighborY="821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andshake"/>
        </a:ext>
      </dgm:extLst>
    </dgm:pt>
    <dgm:pt modelId="{0E5D54B8-784F-41AD-A403-6924FCA1DE7B}" type="pres">
      <dgm:prSet presAssocID="{FAE85B43-7BE3-6B45-B4F7-5B7B7E9440C7}" presName="iconSpace" presStyleCnt="0"/>
      <dgm:spPr/>
    </dgm:pt>
    <dgm:pt modelId="{87DA13AF-5BCE-4B90-BCB3-B5F52B73D8AE}" type="pres">
      <dgm:prSet presAssocID="{FAE85B43-7BE3-6B45-B4F7-5B7B7E9440C7}" presName="parTx" presStyleLbl="revTx" presStyleIdx="2" presStyleCnt="6">
        <dgm:presLayoutVars>
          <dgm:chMax val="0"/>
          <dgm:chPref val="0"/>
        </dgm:presLayoutVars>
      </dgm:prSet>
      <dgm:spPr/>
    </dgm:pt>
    <dgm:pt modelId="{7F8A8C80-EC28-4A76-9357-800AE6D6F590}" type="pres">
      <dgm:prSet presAssocID="{FAE85B43-7BE3-6B45-B4F7-5B7B7E9440C7}" presName="txSpace" presStyleCnt="0"/>
      <dgm:spPr/>
    </dgm:pt>
    <dgm:pt modelId="{9F0F47FC-0880-42CB-A152-680740ED97DE}" type="pres">
      <dgm:prSet presAssocID="{FAE85B43-7BE3-6B45-B4F7-5B7B7E9440C7}" presName="desTx" presStyleLbl="revTx" presStyleIdx="3" presStyleCnt="6">
        <dgm:presLayoutVars/>
      </dgm:prSet>
      <dgm:spPr/>
    </dgm:pt>
    <dgm:pt modelId="{578675AA-6779-4A47-9D07-17A5CC917F3D}" type="pres">
      <dgm:prSet presAssocID="{68732744-03E7-6041-B515-D10BEAE34C93}" presName="sibTrans" presStyleCnt="0"/>
      <dgm:spPr/>
    </dgm:pt>
    <dgm:pt modelId="{718C361A-30A9-4B1E-81BC-ABB70DBD7407}" type="pres">
      <dgm:prSet presAssocID="{FE7FA52B-3687-6047-A100-412A35DA17CA}" presName="compNode" presStyleCnt="0"/>
      <dgm:spPr/>
    </dgm:pt>
    <dgm:pt modelId="{CE443596-42D4-4354-90D8-DA32A01C8970}" type="pres">
      <dgm:prSet presAssocID="{FE7FA52B-3687-6047-A100-412A35DA17CA}" presName="iconRect" presStyleLbl="node1" presStyleIdx="2" presStyleCnt="3" custLinFactNeighborX="8997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Share With Person"/>
        </a:ext>
      </dgm:extLst>
    </dgm:pt>
    <dgm:pt modelId="{9D3DF195-0D7E-4758-A953-C8F395ED1FD6}" type="pres">
      <dgm:prSet presAssocID="{FE7FA52B-3687-6047-A100-412A35DA17CA}" presName="iconSpace" presStyleCnt="0"/>
      <dgm:spPr/>
    </dgm:pt>
    <dgm:pt modelId="{F0B33FEE-B8C3-4950-97E6-30B0FCF3F653}" type="pres">
      <dgm:prSet presAssocID="{FE7FA52B-3687-6047-A100-412A35DA17CA}" presName="parTx" presStyleLbl="revTx" presStyleIdx="4" presStyleCnt="6">
        <dgm:presLayoutVars>
          <dgm:chMax val="0"/>
          <dgm:chPref val="0"/>
        </dgm:presLayoutVars>
      </dgm:prSet>
      <dgm:spPr/>
    </dgm:pt>
    <dgm:pt modelId="{A240AE8B-FD7C-4C1D-968E-8AFB07B81684}" type="pres">
      <dgm:prSet presAssocID="{FE7FA52B-3687-6047-A100-412A35DA17CA}" presName="txSpace" presStyleCnt="0"/>
      <dgm:spPr/>
    </dgm:pt>
    <dgm:pt modelId="{74369845-C28F-441C-956D-A3CDBBD8DE25}" type="pres">
      <dgm:prSet presAssocID="{FE7FA52B-3687-6047-A100-412A35DA17CA}" presName="desTx" presStyleLbl="revTx" presStyleIdx="5" presStyleCnt="6">
        <dgm:presLayoutVars/>
      </dgm:prSet>
      <dgm:spPr/>
    </dgm:pt>
  </dgm:ptLst>
  <dgm:cxnLst>
    <dgm:cxn modelId="{EB7E2700-D1DC-1348-83FA-586F3964F0CF}" type="presOf" srcId="{7C1ABBB6-A848-F24C-B1F1-336851C8A4EC}" destId="{708B0670-FA29-4CBB-9BB2-0B798186BAA1}" srcOrd="0" destOrd="0" presId="urn:microsoft.com/office/officeart/2018/2/layout/IconLabelDescriptionList"/>
    <dgm:cxn modelId="{7FA17B1B-9341-4448-8D9A-B06243F509EC}" srcId="{7C1ABBB6-A848-F24C-B1F1-336851C8A4EC}" destId="{FE7FA52B-3687-6047-A100-412A35DA17CA}" srcOrd="2" destOrd="0" parTransId="{C000EFED-B923-AA42-8FC9-F1A08B2F1200}" sibTransId="{30B37444-7EFE-EB4F-B2BA-1BB090DB44CD}"/>
    <dgm:cxn modelId="{A5B73228-C6E6-4FDE-A535-B17D261F8365}" type="presOf" srcId="{A3A7D5F3-FBD9-4148-8804-4F2AA31ED155}" destId="{74369845-C28F-441C-956D-A3CDBBD8DE25}" srcOrd="0" destOrd="1" presId="urn:microsoft.com/office/officeart/2018/2/layout/IconLabelDescriptionList"/>
    <dgm:cxn modelId="{D8798031-4793-734C-B584-367E833FF42F}" srcId="{FAE85B43-7BE3-6B45-B4F7-5B7B7E9440C7}" destId="{681DB74E-FAB6-1B4E-99C0-129AD704B4DD}" srcOrd="0" destOrd="0" parTransId="{B7461B9F-4036-E04F-BC64-4FAB0849EED4}" sibTransId="{8640CADA-9AFD-584A-ABD3-2673FFB7170A}"/>
    <dgm:cxn modelId="{603E7265-41BA-423A-A355-D13FE5FAF9AB}" type="presOf" srcId="{C7A36492-5D66-1D46-AD85-F7A7D6573D88}" destId="{7BA899AF-F737-4C88-9E47-8835722DDC3C}" srcOrd="0" destOrd="0" presId="urn:microsoft.com/office/officeart/2018/2/layout/IconLabelDescriptionList"/>
    <dgm:cxn modelId="{80468C50-2482-444A-9864-9FCAC96E2BED}" srcId="{DD1581B3-93D4-D94D-8083-70864E0CCEC7}" destId="{C7A36492-5D66-1D46-AD85-F7A7D6573D88}" srcOrd="0" destOrd="0" parTransId="{4F6B458B-AC6B-5A46-8B87-188BE960FA7B}" sibTransId="{300F9A55-DB37-914F-A764-88217A0189ED}"/>
    <dgm:cxn modelId="{D8FAD957-8BE2-7542-A576-FE24E066248A}" srcId="{FE7FA52B-3687-6047-A100-412A35DA17CA}" destId="{A3A7D5F3-FBD9-4148-8804-4F2AA31ED155}" srcOrd="1" destOrd="0" parTransId="{AE282595-FD01-D044-8EF0-541F30F95E5E}" sibTransId="{B7CF6CAB-E5E9-7B44-8203-001FCE0BE1D7}"/>
    <dgm:cxn modelId="{4CA21281-2E62-4FF3-ABC4-8975D07C6A8B}" type="presOf" srcId="{C62D65CE-8FC1-0D4E-A02D-2E08374EBE3C}" destId="{9F0F47FC-0880-42CB-A152-680740ED97DE}" srcOrd="0" destOrd="1" presId="urn:microsoft.com/office/officeart/2018/2/layout/IconLabelDescriptionList"/>
    <dgm:cxn modelId="{41336B94-F7D6-4644-AD6E-5F4A85F0E499}" srcId="{FAE85B43-7BE3-6B45-B4F7-5B7B7E9440C7}" destId="{C62D65CE-8FC1-0D4E-A02D-2E08374EBE3C}" srcOrd="1" destOrd="0" parTransId="{3CE848F5-0CBA-804F-BB5D-27AA90AC064C}" sibTransId="{1B7D1A3D-FA47-6E49-9FF3-455E09B87AC2}"/>
    <dgm:cxn modelId="{A5FEDDAD-4860-4193-AE51-E218B054A14A}" type="presOf" srcId="{93D113FC-42E3-C242-BDF5-8451D3E6E3A8}" destId="{74369845-C28F-441C-956D-A3CDBBD8DE25}" srcOrd="0" destOrd="0" presId="urn:microsoft.com/office/officeart/2018/2/layout/IconLabelDescriptionList"/>
    <dgm:cxn modelId="{6C4A27AE-9805-4923-A54A-FB2B805ECA1D}" type="presOf" srcId="{DD1581B3-93D4-D94D-8083-70864E0CCEC7}" destId="{934EAE08-0B90-4763-8CB3-BE454A5591D9}" srcOrd="0" destOrd="0" presId="urn:microsoft.com/office/officeart/2018/2/layout/IconLabelDescriptionList"/>
    <dgm:cxn modelId="{AEFD6DB3-85A4-A046-A4B3-262EBE374EF6}" srcId="{FE7FA52B-3687-6047-A100-412A35DA17CA}" destId="{93D113FC-42E3-C242-BDF5-8451D3E6E3A8}" srcOrd="0" destOrd="0" parTransId="{7710C814-95BC-674F-B54B-16970703DA73}" sibTransId="{54897726-18EC-D842-A9BA-7C8AB876B815}"/>
    <dgm:cxn modelId="{756E2EBD-D5CD-4B1A-A68B-1046E7A5DA9D}" type="presOf" srcId="{681DB74E-FAB6-1B4E-99C0-129AD704B4DD}" destId="{9F0F47FC-0880-42CB-A152-680740ED97DE}" srcOrd="0" destOrd="0" presId="urn:microsoft.com/office/officeart/2018/2/layout/IconLabelDescriptionList"/>
    <dgm:cxn modelId="{F59455CE-EA05-486B-B5F0-F3B1FBD301C6}" srcId="{DD1581B3-93D4-D94D-8083-70864E0CCEC7}" destId="{D725EEBE-350B-5741-A51B-F1339C8BE06A}" srcOrd="1" destOrd="0" parTransId="{5D6C058A-3E6E-1141-A73F-5C8423DF3DAC}" sibTransId="{866BB1F3-4FB1-D24B-95F7-9E3A65616DEA}"/>
    <dgm:cxn modelId="{6C9106D0-24CC-4DC5-B47E-11B24159EAD7}" type="presOf" srcId="{FE7FA52B-3687-6047-A100-412A35DA17CA}" destId="{F0B33FEE-B8C3-4950-97E6-30B0FCF3F653}" srcOrd="0" destOrd="0" presId="urn:microsoft.com/office/officeart/2018/2/layout/IconLabelDescriptionList"/>
    <dgm:cxn modelId="{2AE474D9-E4ED-DC47-A701-507B6C721B1E}" srcId="{7C1ABBB6-A848-F24C-B1F1-336851C8A4EC}" destId="{DD1581B3-93D4-D94D-8083-70864E0CCEC7}" srcOrd="0" destOrd="0" parTransId="{FA89BC00-B3F5-4441-8D85-8CF4FE1F0C5E}" sibTransId="{8CB461EC-470C-EC42-B881-BA17EDE5A92A}"/>
    <dgm:cxn modelId="{632E99DB-2AEE-4E8C-A52A-BB810217D35E}" type="presOf" srcId="{FAE85B43-7BE3-6B45-B4F7-5B7B7E9440C7}" destId="{87DA13AF-5BCE-4B90-BCB3-B5F52B73D8AE}" srcOrd="0" destOrd="0" presId="urn:microsoft.com/office/officeart/2018/2/layout/IconLabelDescriptionList"/>
    <dgm:cxn modelId="{E722DCDD-6790-4147-BE81-E4E26841FBAE}" srcId="{7C1ABBB6-A848-F24C-B1F1-336851C8A4EC}" destId="{FAE85B43-7BE3-6B45-B4F7-5B7B7E9440C7}" srcOrd="1" destOrd="0" parTransId="{393FE88D-E701-6D41-92DB-94753AA587B0}" sibTransId="{68732744-03E7-6041-B515-D10BEAE34C93}"/>
    <dgm:cxn modelId="{1B0BA4F2-F6E2-4B9F-962B-15E8D2C1A602}" type="presOf" srcId="{D725EEBE-350B-5741-A51B-F1339C8BE06A}" destId="{7BA899AF-F737-4C88-9E47-8835722DDC3C}" srcOrd="0" destOrd="1" presId="urn:microsoft.com/office/officeart/2018/2/layout/IconLabelDescriptionList"/>
    <dgm:cxn modelId="{53540A38-2E45-4BEF-ACD8-BD061F40D62F}" type="presParOf" srcId="{708B0670-FA29-4CBB-9BB2-0B798186BAA1}" destId="{F9F40D2F-5E89-4424-9BD7-12701D876BB5}" srcOrd="0" destOrd="0" presId="urn:microsoft.com/office/officeart/2018/2/layout/IconLabelDescriptionList"/>
    <dgm:cxn modelId="{1A8C3489-943B-4DA3-9C58-E207000B8812}" type="presParOf" srcId="{F9F40D2F-5E89-4424-9BD7-12701D876BB5}" destId="{8C98474B-CF2B-4C4B-A0A3-F5F45A8E4032}" srcOrd="0" destOrd="0" presId="urn:microsoft.com/office/officeart/2018/2/layout/IconLabelDescriptionList"/>
    <dgm:cxn modelId="{9FB95A40-125B-4F2F-9981-A3160F87836B}" type="presParOf" srcId="{F9F40D2F-5E89-4424-9BD7-12701D876BB5}" destId="{204EE796-FF98-4471-9DBA-B135D0EEBCC4}" srcOrd="1" destOrd="0" presId="urn:microsoft.com/office/officeart/2018/2/layout/IconLabelDescriptionList"/>
    <dgm:cxn modelId="{62F840AF-8956-4851-9B4D-A750AB6DA39E}" type="presParOf" srcId="{F9F40D2F-5E89-4424-9BD7-12701D876BB5}" destId="{934EAE08-0B90-4763-8CB3-BE454A5591D9}" srcOrd="2" destOrd="0" presId="urn:microsoft.com/office/officeart/2018/2/layout/IconLabelDescriptionList"/>
    <dgm:cxn modelId="{ACEAB550-EA9A-410A-BCAD-116F3048380F}" type="presParOf" srcId="{F9F40D2F-5E89-4424-9BD7-12701D876BB5}" destId="{962A905C-4F03-4FF3-8DE6-56705C5CD8AA}" srcOrd="3" destOrd="0" presId="urn:microsoft.com/office/officeart/2018/2/layout/IconLabelDescriptionList"/>
    <dgm:cxn modelId="{60EF7CE0-76FE-4A4E-AA64-D4B436E6A66E}" type="presParOf" srcId="{F9F40D2F-5E89-4424-9BD7-12701D876BB5}" destId="{7BA899AF-F737-4C88-9E47-8835722DDC3C}" srcOrd="4" destOrd="0" presId="urn:microsoft.com/office/officeart/2018/2/layout/IconLabelDescriptionList"/>
    <dgm:cxn modelId="{6E1F725D-80F7-4BB9-A6BC-ED97FFA8BCAD}" type="presParOf" srcId="{708B0670-FA29-4CBB-9BB2-0B798186BAA1}" destId="{37C98A10-EDAE-41B7-99A7-4FA0A1090F3A}" srcOrd="1" destOrd="0" presId="urn:microsoft.com/office/officeart/2018/2/layout/IconLabelDescriptionList"/>
    <dgm:cxn modelId="{1240E133-409C-482B-8EE4-11FFB42ECAE3}" type="presParOf" srcId="{708B0670-FA29-4CBB-9BB2-0B798186BAA1}" destId="{93FEAB2F-7377-4A1F-80B5-A56B2DF50A19}" srcOrd="2" destOrd="0" presId="urn:microsoft.com/office/officeart/2018/2/layout/IconLabelDescriptionList"/>
    <dgm:cxn modelId="{AA18A483-84C7-49C3-8F7C-DAD63F6DE1D0}" type="presParOf" srcId="{93FEAB2F-7377-4A1F-80B5-A56B2DF50A19}" destId="{702C7825-428F-4604-9EAB-235F6B806A25}" srcOrd="0" destOrd="0" presId="urn:microsoft.com/office/officeart/2018/2/layout/IconLabelDescriptionList"/>
    <dgm:cxn modelId="{863E9D67-EF89-48C4-BCAA-9FAD19E476FD}" type="presParOf" srcId="{93FEAB2F-7377-4A1F-80B5-A56B2DF50A19}" destId="{0E5D54B8-784F-41AD-A403-6924FCA1DE7B}" srcOrd="1" destOrd="0" presId="urn:microsoft.com/office/officeart/2018/2/layout/IconLabelDescriptionList"/>
    <dgm:cxn modelId="{825D2A82-DD29-4CEF-96E4-C6CA3B80A05D}" type="presParOf" srcId="{93FEAB2F-7377-4A1F-80B5-A56B2DF50A19}" destId="{87DA13AF-5BCE-4B90-BCB3-B5F52B73D8AE}" srcOrd="2" destOrd="0" presId="urn:microsoft.com/office/officeart/2018/2/layout/IconLabelDescriptionList"/>
    <dgm:cxn modelId="{2B1D6C87-66E8-4319-86DE-D184B41AA986}" type="presParOf" srcId="{93FEAB2F-7377-4A1F-80B5-A56B2DF50A19}" destId="{7F8A8C80-EC28-4A76-9357-800AE6D6F590}" srcOrd="3" destOrd="0" presId="urn:microsoft.com/office/officeart/2018/2/layout/IconLabelDescriptionList"/>
    <dgm:cxn modelId="{A5B9607F-9868-40EC-B24F-9A359366A538}" type="presParOf" srcId="{93FEAB2F-7377-4A1F-80B5-A56B2DF50A19}" destId="{9F0F47FC-0880-42CB-A152-680740ED97DE}" srcOrd="4" destOrd="0" presId="urn:microsoft.com/office/officeart/2018/2/layout/IconLabelDescriptionList"/>
    <dgm:cxn modelId="{BAC2EE34-D5B9-4F0A-897C-5F6A7158D4A3}" type="presParOf" srcId="{708B0670-FA29-4CBB-9BB2-0B798186BAA1}" destId="{578675AA-6779-4A47-9D07-17A5CC917F3D}" srcOrd="3" destOrd="0" presId="urn:microsoft.com/office/officeart/2018/2/layout/IconLabelDescriptionList"/>
    <dgm:cxn modelId="{1B2379EA-C733-4D99-AD54-CCEE3B740FAB}" type="presParOf" srcId="{708B0670-FA29-4CBB-9BB2-0B798186BAA1}" destId="{718C361A-30A9-4B1E-81BC-ABB70DBD7407}" srcOrd="4" destOrd="0" presId="urn:microsoft.com/office/officeart/2018/2/layout/IconLabelDescriptionList"/>
    <dgm:cxn modelId="{E963CD72-4642-4509-BF81-826E0521D675}" type="presParOf" srcId="{718C361A-30A9-4B1E-81BC-ABB70DBD7407}" destId="{CE443596-42D4-4354-90D8-DA32A01C8970}" srcOrd="0" destOrd="0" presId="urn:microsoft.com/office/officeart/2018/2/layout/IconLabelDescriptionList"/>
    <dgm:cxn modelId="{A8928236-0069-4963-8C0E-76B9EE87F0EF}" type="presParOf" srcId="{718C361A-30A9-4B1E-81BC-ABB70DBD7407}" destId="{9D3DF195-0D7E-4758-A953-C8F395ED1FD6}" srcOrd="1" destOrd="0" presId="urn:microsoft.com/office/officeart/2018/2/layout/IconLabelDescriptionList"/>
    <dgm:cxn modelId="{B0C4EDA0-00AE-4DBF-ACE5-04992CE39FDB}" type="presParOf" srcId="{718C361A-30A9-4B1E-81BC-ABB70DBD7407}" destId="{F0B33FEE-B8C3-4950-97E6-30B0FCF3F653}" srcOrd="2" destOrd="0" presId="urn:microsoft.com/office/officeart/2018/2/layout/IconLabelDescriptionList"/>
    <dgm:cxn modelId="{8EABF786-F652-432F-BC6F-622B8612088E}" type="presParOf" srcId="{718C361A-30A9-4B1E-81BC-ABB70DBD7407}" destId="{A240AE8B-FD7C-4C1D-968E-8AFB07B81684}" srcOrd="3" destOrd="0" presId="urn:microsoft.com/office/officeart/2018/2/layout/IconLabelDescriptionList"/>
    <dgm:cxn modelId="{9EE4D2B2-A6D4-4442-BB52-E03633CA5222}" type="presParOf" srcId="{718C361A-30A9-4B1E-81BC-ABB70DBD7407}" destId="{74369845-C28F-441C-956D-A3CDBBD8DE25}"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4770F9-DFBB-4E1C-9291-9C1435515203}"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US"/>
        </a:p>
      </dgm:t>
    </dgm:pt>
    <dgm:pt modelId="{0A4C27AA-54C6-48FB-A2EF-F3156A6C2B55}">
      <dgm:prSet custT="1"/>
      <dgm:spPr/>
      <dgm:t>
        <a:bodyPr/>
        <a:lstStyle/>
        <a:p>
          <a:r>
            <a:rPr lang="en-US" sz="2000" b="1">
              <a:latin typeface="Open Sans" panose="020B0606030504020204" pitchFamily="34" charset="0"/>
              <a:ea typeface="Open Sans" panose="020B0606030504020204" pitchFamily="34" charset="0"/>
              <a:cs typeface="Open Sans" panose="020B0606030504020204" pitchFamily="34" charset="0"/>
            </a:rPr>
            <a:t>Step 1: Lead by Example</a:t>
          </a:r>
          <a:endParaRPr lang="en-US" sz="2000">
            <a:latin typeface="Open Sans" panose="020B0606030504020204" pitchFamily="34" charset="0"/>
            <a:ea typeface="Open Sans" panose="020B0606030504020204" pitchFamily="34" charset="0"/>
            <a:cs typeface="Open Sans" panose="020B0606030504020204" pitchFamily="34" charset="0"/>
          </a:endParaRPr>
        </a:p>
      </dgm:t>
    </dgm:pt>
    <dgm:pt modelId="{D40D260A-8A69-4BA2-AE0A-751860DAE672}" type="parTrans" cxnId="{9ED89889-79E0-48CE-BEA8-83BAA675888E}">
      <dgm:prSet/>
      <dgm:spPr/>
      <dgm:t>
        <a:bodyPr/>
        <a:lstStyle/>
        <a:p>
          <a:endParaRPr lang="en-US"/>
        </a:p>
      </dgm:t>
    </dgm:pt>
    <dgm:pt modelId="{F3BC920A-AB76-4173-A7B9-CF32E7242DE4}" type="sibTrans" cxnId="{9ED89889-79E0-48CE-BEA8-83BAA675888E}">
      <dgm:prSet phldrT="1" phldr="0"/>
      <dgm:spPr/>
    </dgm:pt>
    <dgm:pt modelId="{A098FAF7-A4A0-4DAB-9A00-5B695A254EB5}">
      <dgm:prSet custT="1"/>
      <dgm:spPr/>
      <dgm:t>
        <a:bodyPr/>
        <a:lstStyle/>
        <a:p>
          <a:r>
            <a:rPr lang="en-US" sz="2000" b="1">
              <a:latin typeface="Open Sans" panose="020B0606030504020204" pitchFamily="34" charset="0"/>
              <a:ea typeface="Open Sans" panose="020B0606030504020204" pitchFamily="34" charset="0"/>
              <a:cs typeface="Open Sans" panose="020B0606030504020204" pitchFamily="34" charset="0"/>
            </a:rPr>
            <a:t>Step 2: Map Your Network</a:t>
          </a:r>
          <a:endParaRPr lang="en-US" sz="2000">
            <a:latin typeface="Open Sans" panose="020B0606030504020204" pitchFamily="34" charset="0"/>
            <a:ea typeface="Open Sans" panose="020B0606030504020204" pitchFamily="34" charset="0"/>
            <a:cs typeface="Open Sans" panose="020B0606030504020204" pitchFamily="34" charset="0"/>
          </a:endParaRPr>
        </a:p>
      </dgm:t>
    </dgm:pt>
    <dgm:pt modelId="{B0811324-925F-4A33-8934-65AF93380352}" type="parTrans" cxnId="{CDD8C606-5728-4AD9-A4CE-C9E099CD5219}">
      <dgm:prSet/>
      <dgm:spPr/>
      <dgm:t>
        <a:bodyPr/>
        <a:lstStyle/>
        <a:p>
          <a:endParaRPr lang="en-US"/>
        </a:p>
      </dgm:t>
    </dgm:pt>
    <dgm:pt modelId="{9C0B505A-9ECB-4732-9750-EB59A82BECDA}" type="sibTrans" cxnId="{CDD8C606-5728-4AD9-A4CE-C9E099CD5219}">
      <dgm:prSet phldrT="2" phldr="0"/>
      <dgm:spPr/>
    </dgm:pt>
    <dgm:pt modelId="{557CA192-499B-4863-98BF-B472900BC29B}">
      <dgm:prSet custT="1"/>
      <dgm:spPr/>
      <dgm:t>
        <a:bodyPr/>
        <a:lstStyle/>
        <a:p>
          <a:r>
            <a:rPr lang="en-US" sz="2000" b="1">
              <a:latin typeface="Open Sans" panose="020B0606030504020204" pitchFamily="34" charset="0"/>
              <a:ea typeface="Open Sans" panose="020B0606030504020204" pitchFamily="34" charset="0"/>
              <a:cs typeface="Open Sans" panose="020B0606030504020204" pitchFamily="34" charset="0"/>
            </a:rPr>
            <a:t>Step 3: Take One Action</a:t>
          </a:r>
          <a:endParaRPr lang="en-US" sz="2000">
            <a:latin typeface="Open Sans" panose="020B0606030504020204" pitchFamily="34" charset="0"/>
            <a:ea typeface="Open Sans" panose="020B0606030504020204" pitchFamily="34" charset="0"/>
            <a:cs typeface="Open Sans" panose="020B0606030504020204" pitchFamily="34" charset="0"/>
          </a:endParaRPr>
        </a:p>
      </dgm:t>
    </dgm:pt>
    <dgm:pt modelId="{9A3715E1-A442-4896-AB3C-88016422D1C7}" type="parTrans" cxnId="{435DB379-3E14-40CF-A5E5-62B6EDD55E04}">
      <dgm:prSet/>
      <dgm:spPr/>
      <dgm:t>
        <a:bodyPr/>
        <a:lstStyle/>
        <a:p>
          <a:endParaRPr lang="en-US"/>
        </a:p>
      </dgm:t>
    </dgm:pt>
    <dgm:pt modelId="{8A980C55-CA55-4623-94D1-1FD187F2FA1F}" type="sibTrans" cxnId="{435DB379-3E14-40CF-A5E5-62B6EDD55E04}">
      <dgm:prSet phldrT="3" phldr="0"/>
      <dgm:spPr/>
    </dgm:pt>
    <dgm:pt modelId="{1E0F69C9-6C92-C94A-8CE7-0FFB9DE83C5C}">
      <dgm:prSet custT="1"/>
      <dgm:spPr/>
      <dgm:t>
        <a:bodyPr/>
        <a:lstStyle/>
        <a:p>
          <a:r>
            <a:rPr lang="en-US" sz="1800" b="0">
              <a:latin typeface="Open Sans" panose="020B0606030504020204" pitchFamily="34" charset="0"/>
              <a:ea typeface="Open Sans" panose="020B0606030504020204" pitchFamily="34" charset="0"/>
              <a:cs typeface="Open Sans" panose="020B0606030504020204" pitchFamily="34" charset="0"/>
            </a:rPr>
            <a:t>Submit your own letter </a:t>
          </a:r>
          <a:r>
            <a:rPr lang="en-US" sz="1800" b="0">
              <a:latin typeface="Open Sans" panose="020B0606030504020204" pitchFamily="34" charset="0"/>
              <a:ea typeface="Open Sans" panose="020B0606030504020204" pitchFamily="34" charset="0"/>
              <a:cs typeface="Open Sans" panose="020B0606030504020204" pitchFamily="34" charset="0"/>
              <a:sym typeface="Wingdings" pitchFamily="2" charset="2"/>
            </a:rPr>
            <a:t> </a:t>
          </a:r>
          <a:r>
            <a:rPr lang="en-US" sz="1800" b="0">
              <a:latin typeface="Open Sans" panose="020B0606030504020204" pitchFamily="34" charset="0"/>
              <a:ea typeface="Open Sans" panose="020B0606030504020204" pitchFamily="34" charset="0"/>
              <a:cs typeface="Open Sans" panose="020B0606030504020204" pitchFamily="34" charset="0"/>
            </a:rPr>
            <a:t>If published, share it with others.</a:t>
          </a:r>
        </a:p>
      </dgm:t>
    </dgm:pt>
    <dgm:pt modelId="{62271A11-60DD-B042-B3D3-1383C2C7C998}" type="parTrans" cxnId="{5930945C-F4DE-7F4D-ADE2-518B2925F5FF}">
      <dgm:prSet/>
      <dgm:spPr/>
      <dgm:t>
        <a:bodyPr/>
        <a:lstStyle/>
        <a:p>
          <a:endParaRPr lang="en-US"/>
        </a:p>
      </dgm:t>
    </dgm:pt>
    <dgm:pt modelId="{2D4163EB-FDEC-7448-9FAF-D08FE9266D67}" type="sibTrans" cxnId="{5930945C-F4DE-7F4D-ADE2-518B2925F5FF}">
      <dgm:prSet phldrT="2" phldr="0"/>
      <dgm:spPr/>
      <dgm:t>
        <a:bodyPr/>
        <a:lstStyle/>
        <a:p>
          <a:endParaRPr lang="en-US"/>
        </a:p>
      </dgm:t>
    </dgm:pt>
    <dgm:pt modelId="{C437530C-4886-1248-8963-5BDD74C56A91}">
      <dgm:prSet custT="1"/>
      <dgm:spPr/>
      <dgm:t>
        <a:bodyPr/>
        <a:lstStyle/>
        <a:p>
          <a:r>
            <a:rPr lang="en-US" sz="1800" b="0">
              <a:latin typeface="Open Sans" panose="020B0606030504020204" pitchFamily="34" charset="0"/>
              <a:ea typeface="Open Sans" panose="020B0606030504020204" pitchFamily="34" charset="0"/>
              <a:cs typeface="Open Sans" panose="020B0606030504020204" pitchFamily="34" charset="0"/>
            </a:rPr>
            <a:t>Choose one person </a:t>
          </a:r>
          <a:r>
            <a:rPr lang="en-US" sz="1800" b="0">
              <a:latin typeface="Open Sans" panose="020B0606030504020204" pitchFamily="34" charset="0"/>
              <a:ea typeface="Open Sans" panose="020B0606030504020204" pitchFamily="34" charset="0"/>
              <a:cs typeface="Open Sans" panose="020B0606030504020204" pitchFamily="34" charset="0"/>
              <a:sym typeface="Wingdings" pitchFamily="2" charset="2"/>
            </a:rPr>
            <a:t> </a:t>
          </a:r>
          <a:r>
            <a:rPr lang="en-US" sz="1800" b="0">
              <a:latin typeface="Open Sans" panose="020B0606030504020204" pitchFamily="34" charset="0"/>
              <a:ea typeface="Open Sans" panose="020B0606030504020204" pitchFamily="34" charset="0"/>
              <a:cs typeface="Open Sans" panose="020B0606030504020204" pitchFamily="34" charset="0"/>
            </a:rPr>
            <a:t>Where are you already connected?</a:t>
          </a:r>
        </a:p>
      </dgm:t>
    </dgm:pt>
    <dgm:pt modelId="{E8F06F25-F617-2E47-9E9A-C521DAB522A5}" type="parTrans" cxnId="{3B66FC41-78E1-6640-B15D-ABFAB201E4EB}">
      <dgm:prSet/>
      <dgm:spPr/>
      <dgm:t>
        <a:bodyPr/>
        <a:lstStyle/>
        <a:p>
          <a:endParaRPr lang="en-US"/>
        </a:p>
      </dgm:t>
    </dgm:pt>
    <dgm:pt modelId="{8B3CA2A2-7124-9940-915B-404022458AE4}" type="sibTrans" cxnId="{3B66FC41-78E1-6640-B15D-ABFAB201E4EB}">
      <dgm:prSet phldrT="3" phldr="0"/>
      <dgm:spPr/>
      <dgm:t>
        <a:bodyPr/>
        <a:lstStyle/>
        <a:p>
          <a:endParaRPr lang="en-US"/>
        </a:p>
      </dgm:t>
    </dgm:pt>
    <dgm:pt modelId="{584FC3EE-5D56-2D4C-BDEC-11A2918834E7}">
      <dgm:prSet custT="1"/>
      <dgm:spPr/>
      <dgm:t>
        <a:bodyPr/>
        <a:lstStyle/>
        <a:p>
          <a:r>
            <a:rPr lang="en-US" sz="1800" b="0">
              <a:latin typeface="Open Sans" panose="020B0606030504020204" pitchFamily="34" charset="0"/>
              <a:ea typeface="Open Sans" panose="020B0606030504020204" pitchFamily="34" charset="0"/>
              <a:cs typeface="Open Sans" panose="020B0606030504020204" pitchFamily="34" charset="0"/>
            </a:rPr>
            <a:t>Text/email  I  Meet up  I  Zoom party  I  Meet with partner org</a:t>
          </a:r>
        </a:p>
      </dgm:t>
    </dgm:pt>
    <dgm:pt modelId="{03856C2A-CC59-A24D-A8C3-4D96E779558E}" type="parTrans" cxnId="{7BD3EE82-D1AF-BD45-94DB-F529D4A5C16C}">
      <dgm:prSet/>
      <dgm:spPr/>
      <dgm:t>
        <a:bodyPr/>
        <a:lstStyle/>
        <a:p>
          <a:endParaRPr lang="en-US"/>
        </a:p>
      </dgm:t>
    </dgm:pt>
    <dgm:pt modelId="{8068402F-1E02-124E-A296-4396E2A050B9}" type="sibTrans" cxnId="{7BD3EE82-D1AF-BD45-94DB-F529D4A5C16C}">
      <dgm:prSet phldrT="4" phldr="0"/>
      <dgm:spPr/>
      <dgm:t>
        <a:bodyPr/>
        <a:lstStyle/>
        <a:p>
          <a:endParaRPr lang="en-US"/>
        </a:p>
      </dgm:t>
    </dgm:pt>
    <dgm:pt modelId="{8710F8C0-F46E-B848-86E7-7E66FD2DE16B}">
      <dgm:prSet custT="1"/>
      <dgm:spPr/>
      <dgm:t>
        <a:bodyPr/>
        <a:lstStyle/>
        <a:p>
          <a:pPr>
            <a:buNone/>
          </a:pPr>
          <a:endParaRPr lang="en-US" sz="700" b="0">
            <a:latin typeface="Open Sans" panose="020B0606030504020204" pitchFamily="34" charset="0"/>
            <a:ea typeface="Open Sans" panose="020B0606030504020204" pitchFamily="34" charset="0"/>
            <a:cs typeface="Open Sans" panose="020B0606030504020204" pitchFamily="34" charset="0"/>
          </a:endParaRPr>
        </a:p>
      </dgm:t>
    </dgm:pt>
    <dgm:pt modelId="{87035A77-E558-9348-B918-45579E13CF36}" type="parTrans" cxnId="{C3411762-2009-584C-B0DA-70FB651C53BB}">
      <dgm:prSet/>
      <dgm:spPr/>
      <dgm:t>
        <a:bodyPr/>
        <a:lstStyle/>
        <a:p>
          <a:endParaRPr lang="en-US"/>
        </a:p>
      </dgm:t>
    </dgm:pt>
    <dgm:pt modelId="{76C2D250-24CD-0C41-8625-BF7F370118D9}" type="sibTrans" cxnId="{C3411762-2009-584C-B0DA-70FB651C53BB}">
      <dgm:prSet/>
      <dgm:spPr/>
      <dgm:t>
        <a:bodyPr/>
        <a:lstStyle/>
        <a:p>
          <a:endParaRPr lang="en-US"/>
        </a:p>
      </dgm:t>
    </dgm:pt>
    <dgm:pt modelId="{1BFFD205-C023-5244-BE7E-FDA2F1DB73E7}">
      <dgm:prSet custT="1"/>
      <dgm:spPr/>
      <dgm:t>
        <a:bodyPr/>
        <a:lstStyle/>
        <a:p>
          <a:pPr>
            <a:buNone/>
          </a:pPr>
          <a:endParaRPr lang="en-US" sz="700" b="0">
            <a:latin typeface="Open Sans" panose="020B0606030504020204" pitchFamily="34" charset="0"/>
            <a:ea typeface="Open Sans" panose="020B0606030504020204" pitchFamily="34" charset="0"/>
            <a:cs typeface="Open Sans" panose="020B0606030504020204" pitchFamily="34" charset="0"/>
          </a:endParaRPr>
        </a:p>
      </dgm:t>
    </dgm:pt>
    <dgm:pt modelId="{0FDCC5DF-A8D9-4B4A-85DE-649EC77F31B4}" type="parTrans" cxnId="{61F05146-472C-4C46-A330-819AD3949A73}">
      <dgm:prSet/>
      <dgm:spPr/>
      <dgm:t>
        <a:bodyPr/>
        <a:lstStyle/>
        <a:p>
          <a:endParaRPr lang="en-US"/>
        </a:p>
      </dgm:t>
    </dgm:pt>
    <dgm:pt modelId="{E0BB3759-43DF-A449-895A-66D49AFAD466}" type="sibTrans" cxnId="{61F05146-472C-4C46-A330-819AD3949A73}">
      <dgm:prSet/>
      <dgm:spPr/>
      <dgm:t>
        <a:bodyPr/>
        <a:lstStyle/>
        <a:p>
          <a:endParaRPr lang="en-US"/>
        </a:p>
      </dgm:t>
    </dgm:pt>
    <dgm:pt modelId="{D721A0BA-93A2-CB45-9569-D43EDF128C1F}">
      <dgm:prSet custT="1"/>
      <dgm:spPr/>
      <dgm:t>
        <a:bodyPr/>
        <a:lstStyle/>
        <a:p>
          <a:pPr>
            <a:buNone/>
          </a:pPr>
          <a:endParaRPr lang="en-US" sz="800" b="0"/>
        </a:p>
      </dgm:t>
    </dgm:pt>
    <dgm:pt modelId="{8DB6155B-6C15-4649-A27C-73F473157122}" type="parTrans" cxnId="{30F98494-C767-034F-93B0-F0D37BA4857D}">
      <dgm:prSet/>
      <dgm:spPr/>
      <dgm:t>
        <a:bodyPr/>
        <a:lstStyle/>
        <a:p>
          <a:endParaRPr lang="en-US"/>
        </a:p>
      </dgm:t>
    </dgm:pt>
    <dgm:pt modelId="{6C918713-D5D9-2B43-B967-8F58EA04A9BA}" type="sibTrans" cxnId="{30F98494-C767-034F-93B0-F0D37BA4857D}">
      <dgm:prSet/>
      <dgm:spPr/>
      <dgm:t>
        <a:bodyPr/>
        <a:lstStyle/>
        <a:p>
          <a:endParaRPr lang="en-US"/>
        </a:p>
      </dgm:t>
    </dgm:pt>
    <dgm:pt modelId="{FEF55AC7-04AC-C348-B653-BBB176902999}" type="pres">
      <dgm:prSet presAssocID="{344770F9-DFBB-4E1C-9291-9C1435515203}" presName="linear" presStyleCnt="0">
        <dgm:presLayoutVars>
          <dgm:animLvl val="lvl"/>
          <dgm:resizeHandles val="exact"/>
        </dgm:presLayoutVars>
      </dgm:prSet>
      <dgm:spPr/>
    </dgm:pt>
    <dgm:pt modelId="{1D195AC2-522A-FC43-BE57-F397CD83CA9E}" type="pres">
      <dgm:prSet presAssocID="{0A4C27AA-54C6-48FB-A2EF-F3156A6C2B55}" presName="parentText" presStyleLbl="node1" presStyleIdx="0" presStyleCnt="3">
        <dgm:presLayoutVars>
          <dgm:chMax val="0"/>
          <dgm:bulletEnabled val="1"/>
        </dgm:presLayoutVars>
      </dgm:prSet>
      <dgm:spPr/>
    </dgm:pt>
    <dgm:pt modelId="{9261233E-38DB-B745-8E0E-FCD9B408D8AB}" type="pres">
      <dgm:prSet presAssocID="{0A4C27AA-54C6-48FB-A2EF-F3156A6C2B55}" presName="childText" presStyleLbl="revTx" presStyleIdx="0" presStyleCnt="3">
        <dgm:presLayoutVars>
          <dgm:bulletEnabled val="1"/>
        </dgm:presLayoutVars>
      </dgm:prSet>
      <dgm:spPr/>
    </dgm:pt>
    <dgm:pt modelId="{EDF946FB-E0AE-C947-BD0E-1197776D1000}" type="pres">
      <dgm:prSet presAssocID="{A098FAF7-A4A0-4DAB-9A00-5B695A254EB5}" presName="parentText" presStyleLbl="node1" presStyleIdx="1" presStyleCnt="3">
        <dgm:presLayoutVars>
          <dgm:chMax val="0"/>
          <dgm:bulletEnabled val="1"/>
        </dgm:presLayoutVars>
      </dgm:prSet>
      <dgm:spPr/>
    </dgm:pt>
    <dgm:pt modelId="{D6E6B2C5-69D1-DF4C-9FEF-5DD0109908B3}" type="pres">
      <dgm:prSet presAssocID="{A098FAF7-A4A0-4DAB-9A00-5B695A254EB5}" presName="childText" presStyleLbl="revTx" presStyleIdx="1" presStyleCnt="3">
        <dgm:presLayoutVars>
          <dgm:bulletEnabled val="1"/>
        </dgm:presLayoutVars>
      </dgm:prSet>
      <dgm:spPr/>
    </dgm:pt>
    <dgm:pt modelId="{5976A69C-9DB8-2240-8BB4-D5FDF0A80EB1}" type="pres">
      <dgm:prSet presAssocID="{557CA192-499B-4863-98BF-B472900BC29B}" presName="parentText" presStyleLbl="node1" presStyleIdx="2" presStyleCnt="3">
        <dgm:presLayoutVars>
          <dgm:chMax val="0"/>
          <dgm:bulletEnabled val="1"/>
        </dgm:presLayoutVars>
      </dgm:prSet>
      <dgm:spPr/>
    </dgm:pt>
    <dgm:pt modelId="{527EA21B-E13F-9645-9913-594B8E6D62CD}" type="pres">
      <dgm:prSet presAssocID="{557CA192-499B-4863-98BF-B472900BC29B}" presName="childText" presStyleLbl="revTx" presStyleIdx="2" presStyleCnt="3">
        <dgm:presLayoutVars>
          <dgm:bulletEnabled val="1"/>
        </dgm:presLayoutVars>
      </dgm:prSet>
      <dgm:spPr/>
    </dgm:pt>
  </dgm:ptLst>
  <dgm:cxnLst>
    <dgm:cxn modelId="{CDD8C606-5728-4AD9-A4CE-C9E099CD5219}" srcId="{344770F9-DFBB-4E1C-9291-9C1435515203}" destId="{A098FAF7-A4A0-4DAB-9A00-5B695A254EB5}" srcOrd="1" destOrd="0" parTransId="{B0811324-925F-4A33-8934-65AF93380352}" sibTransId="{9C0B505A-9ECB-4732-9750-EB59A82BECDA}"/>
    <dgm:cxn modelId="{8CF1AF33-9C09-764F-BFB5-AA1B1FC4D6C7}" type="presOf" srcId="{A098FAF7-A4A0-4DAB-9A00-5B695A254EB5}" destId="{EDF946FB-E0AE-C947-BD0E-1197776D1000}" srcOrd="0" destOrd="0" presId="urn:microsoft.com/office/officeart/2005/8/layout/vList2"/>
    <dgm:cxn modelId="{D0BE9F3D-8AB3-BD4D-AE5D-C1A1FA771338}" type="presOf" srcId="{584FC3EE-5D56-2D4C-BDEC-11A2918834E7}" destId="{527EA21B-E13F-9645-9913-594B8E6D62CD}" srcOrd="0" destOrd="0" presId="urn:microsoft.com/office/officeart/2005/8/layout/vList2"/>
    <dgm:cxn modelId="{5930945C-F4DE-7F4D-ADE2-518B2925F5FF}" srcId="{0A4C27AA-54C6-48FB-A2EF-F3156A6C2B55}" destId="{1E0F69C9-6C92-C94A-8CE7-0FFB9DE83C5C}" srcOrd="0" destOrd="0" parTransId="{62271A11-60DD-B042-B3D3-1383C2C7C998}" sibTransId="{2D4163EB-FDEC-7448-9FAF-D08FE9266D67}"/>
    <dgm:cxn modelId="{F9A17161-E84D-C947-AF77-00EE2BF43A8E}" type="presOf" srcId="{1E0F69C9-6C92-C94A-8CE7-0FFB9DE83C5C}" destId="{9261233E-38DB-B745-8E0E-FCD9B408D8AB}" srcOrd="0" destOrd="0" presId="urn:microsoft.com/office/officeart/2005/8/layout/vList2"/>
    <dgm:cxn modelId="{3B66FC41-78E1-6640-B15D-ABFAB201E4EB}" srcId="{A098FAF7-A4A0-4DAB-9A00-5B695A254EB5}" destId="{C437530C-4886-1248-8963-5BDD74C56A91}" srcOrd="0" destOrd="0" parTransId="{E8F06F25-F617-2E47-9E9A-C521DAB522A5}" sibTransId="{8B3CA2A2-7124-9940-915B-404022458AE4}"/>
    <dgm:cxn modelId="{C3411762-2009-584C-B0DA-70FB651C53BB}" srcId="{0A4C27AA-54C6-48FB-A2EF-F3156A6C2B55}" destId="{8710F8C0-F46E-B848-86E7-7E66FD2DE16B}" srcOrd="1" destOrd="0" parTransId="{87035A77-E558-9348-B918-45579E13CF36}" sibTransId="{76C2D250-24CD-0C41-8625-BF7F370118D9}"/>
    <dgm:cxn modelId="{61F05146-472C-4C46-A330-819AD3949A73}" srcId="{A098FAF7-A4A0-4DAB-9A00-5B695A254EB5}" destId="{1BFFD205-C023-5244-BE7E-FDA2F1DB73E7}" srcOrd="1" destOrd="0" parTransId="{0FDCC5DF-A8D9-4B4A-85DE-649EC77F31B4}" sibTransId="{E0BB3759-43DF-A449-895A-66D49AFAD466}"/>
    <dgm:cxn modelId="{ECBCB04F-E190-F847-9BDC-67AB5C553FA2}" type="presOf" srcId="{1BFFD205-C023-5244-BE7E-FDA2F1DB73E7}" destId="{D6E6B2C5-69D1-DF4C-9FEF-5DD0109908B3}" srcOrd="0" destOrd="1" presId="urn:microsoft.com/office/officeart/2005/8/layout/vList2"/>
    <dgm:cxn modelId="{435DB379-3E14-40CF-A5E5-62B6EDD55E04}" srcId="{344770F9-DFBB-4E1C-9291-9C1435515203}" destId="{557CA192-499B-4863-98BF-B472900BC29B}" srcOrd="2" destOrd="0" parTransId="{9A3715E1-A442-4896-AB3C-88016422D1C7}" sibTransId="{8A980C55-CA55-4623-94D1-1FD187F2FA1F}"/>
    <dgm:cxn modelId="{7BD3EE82-D1AF-BD45-94DB-F529D4A5C16C}" srcId="{557CA192-499B-4863-98BF-B472900BC29B}" destId="{584FC3EE-5D56-2D4C-BDEC-11A2918834E7}" srcOrd="0" destOrd="0" parTransId="{03856C2A-CC59-A24D-A8C3-4D96E779558E}" sibTransId="{8068402F-1E02-124E-A296-4396E2A050B9}"/>
    <dgm:cxn modelId="{9ED89889-79E0-48CE-BEA8-83BAA675888E}" srcId="{344770F9-DFBB-4E1C-9291-9C1435515203}" destId="{0A4C27AA-54C6-48FB-A2EF-F3156A6C2B55}" srcOrd="0" destOrd="0" parTransId="{D40D260A-8A69-4BA2-AE0A-751860DAE672}" sibTransId="{F3BC920A-AB76-4173-A7B9-CF32E7242DE4}"/>
    <dgm:cxn modelId="{30F98494-C767-034F-93B0-F0D37BA4857D}" srcId="{557CA192-499B-4863-98BF-B472900BC29B}" destId="{D721A0BA-93A2-CB45-9569-D43EDF128C1F}" srcOrd="1" destOrd="0" parTransId="{8DB6155B-6C15-4649-A27C-73F473157122}" sibTransId="{6C918713-D5D9-2B43-B967-8F58EA04A9BA}"/>
    <dgm:cxn modelId="{BBED1AA8-4B61-0343-B452-1CAA33BC599B}" type="presOf" srcId="{8710F8C0-F46E-B848-86E7-7E66FD2DE16B}" destId="{9261233E-38DB-B745-8E0E-FCD9B408D8AB}" srcOrd="0" destOrd="1" presId="urn:microsoft.com/office/officeart/2005/8/layout/vList2"/>
    <dgm:cxn modelId="{DD72DCB3-96AF-2045-ACAB-C20B0CD1E298}" type="presOf" srcId="{0A4C27AA-54C6-48FB-A2EF-F3156A6C2B55}" destId="{1D195AC2-522A-FC43-BE57-F397CD83CA9E}" srcOrd="0" destOrd="0" presId="urn:microsoft.com/office/officeart/2005/8/layout/vList2"/>
    <dgm:cxn modelId="{FB8202B7-739E-C14B-9B60-B058E3BC4707}" type="presOf" srcId="{C437530C-4886-1248-8963-5BDD74C56A91}" destId="{D6E6B2C5-69D1-DF4C-9FEF-5DD0109908B3}" srcOrd="0" destOrd="0" presId="urn:microsoft.com/office/officeart/2005/8/layout/vList2"/>
    <dgm:cxn modelId="{AF04D7CD-03EC-5141-92AC-F190B3C9EA66}" type="presOf" srcId="{557CA192-499B-4863-98BF-B472900BC29B}" destId="{5976A69C-9DB8-2240-8BB4-D5FDF0A80EB1}" srcOrd="0" destOrd="0" presId="urn:microsoft.com/office/officeart/2005/8/layout/vList2"/>
    <dgm:cxn modelId="{5318BAE7-0882-A24D-BE2C-33E9FA2EDDB6}" type="presOf" srcId="{D721A0BA-93A2-CB45-9569-D43EDF128C1F}" destId="{527EA21B-E13F-9645-9913-594B8E6D62CD}" srcOrd="0" destOrd="1" presId="urn:microsoft.com/office/officeart/2005/8/layout/vList2"/>
    <dgm:cxn modelId="{7EEE53EB-8E09-F646-88FF-EB74564917ED}" type="presOf" srcId="{344770F9-DFBB-4E1C-9291-9C1435515203}" destId="{FEF55AC7-04AC-C348-B653-BBB176902999}" srcOrd="0" destOrd="0" presId="urn:microsoft.com/office/officeart/2005/8/layout/vList2"/>
    <dgm:cxn modelId="{FA22AF58-7F2F-F040-9010-74A2440B8084}" type="presParOf" srcId="{FEF55AC7-04AC-C348-B653-BBB176902999}" destId="{1D195AC2-522A-FC43-BE57-F397CD83CA9E}" srcOrd="0" destOrd="0" presId="urn:microsoft.com/office/officeart/2005/8/layout/vList2"/>
    <dgm:cxn modelId="{A1598EDF-E014-9B40-9415-81ABA4A197FF}" type="presParOf" srcId="{FEF55AC7-04AC-C348-B653-BBB176902999}" destId="{9261233E-38DB-B745-8E0E-FCD9B408D8AB}" srcOrd="1" destOrd="0" presId="urn:microsoft.com/office/officeart/2005/8/layout/vList2"/>
    <dgm:cxn modelId="{BE417697-E79A-A34E-B46E-765BD0C50276}" type="presParOf" srcId="{FEF55AC7-04AC-C348-B653-BBB176902999}" destId="{EDF946FB-E0AE-C947-BD0E-1197776D1000}" srcOrd="2" destOrd="0" presId="urn:microsoft.com/office/officeart/2005/8/layout/vList2"/>
    <dgm:cxn modelId="{43DC4A1E-618B-774B-9E6B-30843F265741}" type="presParOf" srcId="{FEF55AC7-04AC-C348-B653-BBB176902999}" destId="{D6E6B2C5-69D1-DF4C-9FEF-5DD0109908B3}" srcOrd="3" destOrd="0" presId="urn:microsoft.com/office/officeart/2005/8/layout/vList2"/>
    <dgm:cxn modelId="{914D75E1-0E3D-EB4F-83FC-48303A3D30E9}" type="presParOf" srcId="{FEF55AC7-04AC-C348-B653-BBB176902999}" destId="{5976A69C-9DB8-2240-8BB4-D5FDF0A80EB1}" srcOrd="4" destOrd="0" presId="urn:microsoft.com/office/officeart/2005/8/layout/vList2"/>
    <dgm:cxn modelId="{951F1E20-A3AB-9747-AF3F-EF14E36DD70F}" type="presParOf" srcId="{FEF55AC7-04AC-C348-B653-BBB176902999}" destId="{527EA21B-E13F-9645-9913-594B8E6D62CD}"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6EE7B4F-7171-F243-B105-7C4442D9BA54}" type="doc">
      <dgm:prSet loTypeId="urn:microsoft.com/office/officeart/2005/8/layout/default" loCatId="list" qsTypeId="urn:microsoft.com/office/officeart/2005/8/quickstyle/simple1" qsCatId="simple" csTypeId="urn:microsoft.com/office/officeart/2005/8/colors/accent1_1" csCatId="accent1" phldr="1"/>
      <dgm:spPr/>
      <dgm:t>
        <a:bodyPr/>
        <a:lstStyle/>
        <a:p>
          <a:endParaRPr lang="en-US"/>
        </a:p>
      </dgm:t>
    </dgm:pt>
    <dgm:pt modelId="{04C4F802-9A72-8040-9066-196DDB381309}">
      <dgm:prSet custT="1"/>
      <dgm:spPr/>
      <dgm:t>
        <a:bodyPr/>
        <a:lstStyle/>
        <a:p>
          <a:pPr>
            <a:buNone/>
          </a:pPr>
          <a:r>
            <a:rPr lang="en-US" sz="2400" b="0">
              <a:latin typeface="Open Sans" panose="020B0606030504020204" pitchFamily="34" charset="0"/>
              <a:ea typeface="Open Sans" panose="020B0606030504020204" pitchFamily="34" charset="0"/>
              <a:cs typeface="Open Sans" panose="020B0606030504020204" pitchFamily="34" charset="0"/>
              <a:hlinkClick xmlns:r="http://schemas.openxmlformats.org/officeDocument/2006/relationships" r:id="rId1"/>
            </a:rPr>
            <a:t>RESULTS Mapping Tool</a:t>
          </a:r>
          <a:endParaRPr lang="en-US" sz="2400" b="0">
            <a:latin typeface="Open Sans" panose="020B0606030504020204" pitchFamily="34" charset="0"/>
            <a:ea typeface="Open Sans" panose="020B0606030504020204" pitchFamily="34" charset="0"/>
            <a:cs typeface="Open Sans" panose="020B0606030504020204" pitchFamily="34" charset="0"/>
          </a:endParaRPr>
        </a:p>
      </dgm:t>
    </dgm:pt>
    <dgm:pt modelId="{66D813E7-CE8B-3B44-8B2A-E38F82032918}" type="parTrans" cxnId="{F42BED02-9901-4549-9D75-A663B29AEF01}">
      <dgm:prSet/>
      <dgm:spPr/>
      <dgm:t>
        <a:bodyPr/>
        <a:lstStyle/>
        <a:p>
          <a:endParaRPr lang="en-US"/>
        </a:p>
      </dgm:t>
    </dgm:pt>
    <dgm:pt modelId="{C58C966C-9FA5-5041-9733-B92628B564A7}" type="sibTrans" cxnId="{F42BED02-9901-4549-9D75-A663B29AEF01}">
      <dgm:prSet/>
      <dgm:spPr/>
      <dgm:t>
        <a:bodyPr/>
        <a:lstStyle/>
        <a:p>
          <a:endParaRPr lang="en-US"/>
        </a:p>
      </dgm:t>
    </dgm:pt>
    <dgm:pt modelId="{88F3E990-AA70-0143-9446-DDB71060B348}">
      <dgm:prSet custT="1"/>
      <dgm:spPr/>
      <dgm:t>
        <a:bodyPr/>
        <a:lstStyle/>
        <a:p>
          <a:pPr>
            <a:buFont typeface="Arial" panose="020B0604020202020204" pitchFamily="34" charset="0"/>
            <a:buNone/>
          </a:pPr>
          <a:r>
            <a:rPr lang="en-US" sz="2400" b="0" dirty="0">
              <a:latin typeface="Open Sans" panose="020B0606030504020204" pitchFamily="34" charset="0"/>
              <a:ea typeface="Open Sans" panose="020B0606030504020204" pitchFamily="34" charset="0"/>
              <a:cs typeface="Open Sans" panose="020B0606030504020204" pitchFamily="34" charset="0"/>
              <a:hlinkClick xmlns:r="http://schemas.openxmlformats.org/officeDocument/2006/relationships" r:id="rId2"/>
            </a:rPr>
            <a:t>LTE Action Meeting Agenda</a:t>
          </a:r>
          <a:endParaRPr lang="en-US" sz="2400" b="0" dirty="0">
            <a:latin typeface="Open Sans" panose="020B0606030504020204" pitchFamily="34" charset="0"/>
            <a:ea typeface="Open Sans" panose="020B0606030504020204" pitchFamily="34" charset="0"/>
            <a:cs typeface="Open Sans" panose="020B0606030504020204" pitchFamily="34" charset="0"/>
          </a:endParaRPr>
        </a:p>
      </dgm:t>
    </dgm:pt>
    <dgm:pt modelId="{0B4E1746-1932-3B4D-9335-8F1687E2A903}" type="parTrans" cxnId="{482842D4-6ECE-8B44-A526-F434390EEF2E}">
      <dgm:prSet/>
      <dgm:spPr/>
      <dgm:t>
        <a:bodyPr/>
        <a:lstStyle/>
        <a:p>
          <a:endParaRPr lang="en-US"/>
        </a:p>
      </dgm:t>
    </dgm:pt>
    <dgm:pt modelId="{6636A768-E2B4-1043-B4BE-EFF8F209087C}" type="sibTrans" cxnId="{482842D4-6ECE-8B44-A526-F434390EEF2E}">
      <dgm:prSet/>
      <dgm:spPr/>
      <dgm:t>
        <a:bodyPr/>
        <a:lstStyle/>
        <a:p>
          <a:endParaRPr lang="en-US"/>
        </a:p>
      </dgm:t>
    </dgm:pt>
    <dgm:pt modelId="{0FBDF047-6A2F-E545-906F-1B24CFEA3212}">
      <dgm:prSet custT="1"/>
      <dgm:spPr/>
      <dgm:t>
        <a:bodyPr/>
        <a:lstStyle/>
        <a:p>
          <a:pPr>
            <a:buFont typeface="Arial" panose="020B0604020202020204" pitchFamily="34" charset="0"/>
            <a:buNone/>
          </a:pPr>
          <a:r>
            <a:rPr lang="en-US" sz="2400" b="0">
              <a:latin typeface="Open Sans" panose="020B0606030504020204" pitchFamily="34" charset="0"/>
              <a:ea typeface="Open Sans" panose="020B0606030504020204" pitchFamily="34" charset="0"/>
              <a:cs typeface="Open Sans" panose="020B0606030504020204" pitchFamily="34" charset="0"/>
              <a:hlinkClick xmlns:r="http://schemas.openxmlformats.org/officeDocument/2006/relationships" r:id="rId3"/>
            </a:rPr>
            <a:t>Monthly Action Sheet</a:t>
          </a:r>
          <a:endParaRPr lang="en-US" sz="2400" b="0">
            <a:latin typeface="Open Sans" panose="020B0606030504020204" pitchFamily="34" charset="0"/>
            <a:ea typeface="Open Sans" panose="020B0606030504020204" pitchFamily="34" charset="0"/>
            <a:cs typeface="Open Sans" panose="020B0606030504020204" pitchFamily="34" charset="0"/>
          </a:endParaRPr>
        </a:p>
      </dgm:t>
    </dgm:pt>
    <dgm:pt modelId="{F49379EA-7724-A248-8F1C-1897FACB8F45}" type="parTrans" cxnId="{82644C4D-040D-6948-8D6D-057D39760299}">
      <dgm:prSet/>
      <dgm:spPr/>
      <dgm:t>
        <a:bodyPr/>
        <a:lstStyle/>
        <a:p>
          <a:endParaRPr lang="en-US"/>
        </a:p>
      </dgm:t>
    </dgm:pt>
    <dgm:pt modelId="{8E6A33A7-3A0E-5442-BB09-A6C41182D0AF}" type="sibTrans" cxnId="{82644C4D-040D-6948-8D6D-057D39760299}">
      <dgm:prSet/>
      <dgm:spPr/>
      <dgm:t>
        <a:bodyPr/>
        <a:lstStyle/>
        <a:p>
          <a:endParaRPr lang="en-US"/>
        </a:p>
      </dgm:t>
    </dgm:pt>
    <dgm:pt modelId="{5A6A258C-24ED-A948-B767-8EF7048A79C0}">
      <dgm:prSet custT="1"/>
      <dgm:spPr/>
      <dgm:t>
        <a:bodyPr/>
        <a:lstStyle/>
        <a:p>
          <a:pPr>
            <a:buNone/>
          </a:pPr>
          <a:r>
            <a:rPr lang="en-US" sz="2400" b="0" dirty="0">
              <a:latin typeface="Open Sans" panose="020B0606030504020204" pitchFamily="34" charset="0"/>
              <a:ea typeface="Open Sans" panose="020B0606030504020204" pitchFamily="34" charset="0"/>
              <a:cs typeface="Open Sans" panose="020B0606030504020204" pitchFamily="34" charset="0"/>
              <a:hlinkClick xmlns:r="http://schemas.openxmlformats.org/officeDocument/2006/relationships" r:id="rId4"/>
            </a:rPr>
            <a:t>Action Network Media Tips</a:t>
          </a:r>
          <a:endParaRPr lang="en-US" sz="2400" b="0" dirty="0">
            <a:latin typeface="Open Sans" panose="020B0606030504020204" pitchFamily="34" charset="0"/>
            <a:ea typeface="Open Sans" panose="020B0606030504020204" pitchFamily="34" charset="0"/>
            <a:cs typeface="Open Sans" panose="020B0606030504020204" pitchFamily="34" charset="0"/>
          </a:endParaRPr>
        </a:p>
      </dgm:t>
    </dgm:pt>
    <dgm:pt modelId="{175F6504-7993-874C-A8C1-BF9961D8803C}" type="parTrans" cxnId="{A6A01253-FDB8-DD44-9BF8-2B965A32A1DC}">
      <dgm:prSet/>
      <dgm:spPr/>
      <dgm:t>
        <a:bodyPr/>
        <a:lstStyle/>
        <a:p>
          <a:endParaRPr lang="en-US"/>
        </a:p>
      </dgm:t>
    </dgm:pt>
    <dgm:pt modelId="{1F56BD35-21C7-F44E-A931-CD45344122CC}" type="sibTrans" cxnId="{A6A01253-FDB8-DD44-9BF8-2B965A32A1DC}">
      <dgm:prSet/>
      <dgm:spPr/>
      <dgm:t>
        <a:bodyPr/>
        <a:lstStyle/>
        <a:p>
          <a:endParaRPr lang="en-US"/>
        </a:p>
      </dgm:t>
    </dgm:pt>
    <dgm:pt modelId="{177347AA-8E27-6940-954D-8E6705B47002}">
      <dgm:prSet custT="1"/>
      <dgm:spPr/>
      <dgm:t>
        <a:bodyPr/>
        <a:lstStyle/>
        <a:p>
          <a:pPr>
            <a:buFont typeface="Arial" panose="020B0604020202020204" pitchFamily="34" charset="0"/>
            <a:buNone/>
          </a:pPr>
          <a:r>
            <a:rPr lang="en-US" sz="2400" b="0">
              <a:latin typeface="Open Sans" panose="020B0606030504020204" pitchFamily="34" charset="0"/>
              <a:ea typeface="Open Sans" panose="020B0606030504020204" pitchFamily="34" charset="0"/>
              <a:cs typeface="Open Sans" panose="020B0606030504020204" pitchFamily="34" charset="0"/>
              <a:hlinkClick xmlns:r="http://schemas.openxmlformats.org/officeDocument/2006/relationships" r:id="rId5"/>
            </a:rPr>
            <a:t>LTE Writing Worksheet</a:t>
          </a:r>
          <a:endParaRPr lang="en-US" sz="2400" b="0">
            <a:latin typeface="Open Sans" panose="020B0606030504020204" pitchFamily="34" charset="0"/>
            <a:ea typeface="Open Sans" panose="020B0606030504020204" pitchFamily="34" charset="0"/>
            <a:cs typeface="Open Sans" panose="020B0606030504020204" pitchFamily="34" charset="0"/>
          </a:endParaRPr>
        </a:p>
      </dgm:t>
    </dgm:pt>
    <dgm:pt modelId="{4C06A53F-5663-274A-B7B2-A019B8EE70B3}" type="parTrans" cxnId="{9BBB0B5A-DFE2-5849-97B1-3C9FD3B80A4F}">
      <dgm:prSet/>
      <dgm:spPr/>
      <dgm:t>
        <a:bodyPr/>
        <a:lstStyle/>
        <a:p>
          <a:endParaRPr lang="en-US"/>
        </a:p>
      </dgm:t>
    </dgm:pt>
    <dgm:pt modelId="{C75D2CAA-A3B1-954D-B12C-66BC82C59288}" type="sibTrans" cxnId="{9BBB0B5A-DFE2-5849-97B1-3C9FD3B80A4F}">
      <dgm:prSet/>
      <dgm:spPr/>
      <dgm:t>
        <a:bodyPr/>
        <a:lstStyle/>
        <a:p>
          <a:endParaRPr lang="en-US"/>
        </a:p>
      </dgm:t>
    </dgm:pt>
    <dgm:pt modelId="{EA97EAED-1E83-419C-8DE3-013B80404348}">
      <dgm:prSet custT="1"/>
      <dgm:spPr/>
      <dgm:t>
        <a:bodyPr/>
        <a:lstStyle/>
        <a:p>
          <a:r>
            <a:rPr lang="en-US" sz="2400" dirty="0">
              <a:latin typeface="Open Sans" panose="020B0606030504020204" pitchFamily="34" charset="0"/>
              <a:ea typeface="Open Sans" panose="020B0606030504020204" pitchFamily="34" charset="0"/>
              <a:cs typeface="Open Sans" panose="020B0606030504020204" pitchFamily="34" charset="0"/>
              <a:hlinkClick xmlns:r="http://schemas.openxmlformats.org/officeDocument/2006/relationships" r:id="rId6"/>
            </a:rPr>
            <a:t>New Advocate Mentor Media Tips</a:t>
          </a:r>
          <a:endParaRPr lang="en-US" sz="2400" dirty="0">
            <a:latin typeface="Open Sans" panose="020B0606030504020204" pitchFamily="34" charset="0"/>
            <a:ea typeface="Open Sans" panose="020B0606030504020204" pitchFamily="34" charset="0"/>
            <a:cs typeface="Open Sans" panose="020B0606030504020204" pitchFamily="34" charset="0"/>
          </a:endParaRPr>
        </a:p>
      </dgm:t>
    </dgm:pt>
    <dgm:pt modelId="{BCC29715-95C7-4484-A5AE-0366EAE2DC10}" type="parTrans" cxnId="{920B9FB5-BBDE-4E8A-A607-2924200F4522}">
      <dgm:prSet/>
      <dgm:spPr/>
      <dgm:t>
        <a:bodyPr/>
        <a:lstStyle/>
        <a:p>
          <a:endParaRPr lang="en-US"/>
        </a:p>
      </dgm:t>
    </dgm:pt>
    <dgm:pt modelId="{59FE65AB-EFC1-459C-89D3-E69915FD6EC0}" type="sibTrans" cxnId="{920B9FB5-BBDE-4E8A-A607-2924200F4522}">
      <dgm:prSet/>
      <dgm:spPr/>
      <dgm:t>
        <a:bodyPr/>
        <a:lstStyle/>
        <a:p>
          <a:endParaRPr lang="en-US"/>
        </a:p>
      </dgm:t>
    </dgm:pt>
    <dgm:pt modelId="{DBC13224-DE55-0147-AB72-DCEE0269517A}" type="pres">
      <dgm:prSet presAssocID="{56EE7B4F-7171-F243-B105-7C4442D9BA54}" presName="diagram" presStyleCnt="0">
        <dgm:presLayoutVars>
          <dgm:dir/>
          <dgm:resizeHandles val="exact"/>
        </dgm:presLayoutVars>
      </dgm:prSet>
      <dgm:spPr/>
    </dgm:pt>
    <dgm:pt modelId="{F0495DCA-16C7-D846-84F3-F486CB5FCA98}" type="pres">
      <dgm:prSet presAssocID="{04C4F802-9A72-8040-9066-196DDB381309}" presName="node" presStyleLbl="node1" presStyleIdx="0" presStyleCnt="6">
        <dgm:presLayoutVars>
          <dgm:bulletEnabled val="1"/>
        </dgm:presLayoutVars>
      </dgm:prSet>
      <dgm:spPr/>
    </dgm:pt>
    <dgm:pt modelId="{F256EF3D-9C85-A04B-9F97-10127FB74E49}" type="pres">
      <dgm:prSet presAssocID="{C58C966C-9FA5-5041-9733-B92628B564A7}" presName="sibTrans" presStyleCnt="0"/>
      <dgm:spPr/>
    </dgm:pt>
    <dgm:pt modelId="{79AB11EE-32F2-9845-9345-B7A41C96699A}" type="pres">
      <dgm:prSet presAssocID="{88F3E990-AA70-0143-9446-DDB71060B348}" presName="node" presStyleLbl="node1" presStyleIdx="1" presStyleCnt="6">
        <dgm:presLayoutVars>
          <dgm:bulletEnabled val="1"/>
        </dgm:presLayoutVars>
      </dgm:prSet>
      <dgm:spPr/>
    </dgm:pt>
    <dgm:pt modelId="{A23E49E7-586A-BF47-8C30-11749184C1A3}" type="pres">
      <dgm:prSet presAssocID="{6636A768-E2B4-1043-B4BE-EFF8F209087C}" presName="sibTrans" presStyleCnt="0"/>
      <dgm:spPr/>
    </dgm:pt>
    <dgm:pt modelId="{762275FB-BDBF-7547-B95C-4EFF9F16D482}" type="pres">
      <dgm:prSet presAssocID="{0FBDF047-6A2F-E545-906F-1B24CFEA3212}" presName="node" presStyleLbl="node1" presStyleIdx="2" presStyleCnt="6">
        <dgm:presLayoutVars>
          <dgm:bulletEnabled val="1"/>
        </dgm:presLayoutVars>
      </dgm:prSet>
      <dgm:spPr/>
    </dgm:pt>
    <dgm:pt modelId="{7B4DBC4B-6319-EE48-BC79-914B300F4203}" type="pres">
      <dgm:prSet presAssocID="{8E6A33A7-3A0E-5442-BB09-A6C41182D0AF}" presName="sibTrans" presStyleCnt="0"/>
      <dgm:spPr/>
    </dgm:pt>
    <dgm:pt modelId="{CE36CCE3-4E08-7E49-9FD4-26EFDCCD4E04}" type="pres">
      <dgm:prSet presAssocID="{177347AA-8E27-6940-954D-8E6705B47002}" presName="node" presStyleLbl="node1" presStyleIdx="3" presStyleCnt="6">
        <dgm:presLayoutVars>
          <dgm:bulletEnabled val="1"/>
        </dgm:presLayoutVars>
      </dgm:prSet>
      <dgm:spPr/>
    </dgm:pt>
    <dgm:pt modelId="{713EABE4-4F17-A946-B033-6F33458FD4C0}" type="pres">
      <dgm:prSet presAssocID="{C75D2CAA-A3B1-954D-B12C-66BC82C59288}" presName="sibTrans" presStyleCnt="0"/>
      <dgm:spPr/>
    </dgm:pt>
    <dgm:pt modelId="{DF37C564-8619-4540-A0C5-7093F48AC223}" type="pres">
      <dgm:prSet presAssocID="{5A6A258C-24ED-A948-B767-8EF7048A79C0}" presName="node" presStyleLbl="node1" presStyleIdx="4" presStyleCnt="6">
        <dgm:presLayoutVars>
          <dgm:bulletEnabled val="1"/>
        </dgm:presLayoutVars>
      </dgm:prSet>
      <dgm:spPr/>
    </dgm:pt>
    <dgm:pt modelId="{6ED5806D-EE4A-47F6-9254-B6A67874F469}" type="pres">
      <dgm:prSet presAssocID="{1F56BD35-21C7-F44E-A931-CD45344122CC}" presName="sibTrans" presStyleCnt="0"/>
      <dgm:spPr/>
    </dgm:pt>
    <dgm:pt modelId="{6EE39677-05FD-463E-AA9A-CAC9C44090AB}" type="pres">
      <dgm:prSet presAssocID="{EA97EAED-1E83-419C-8DE3-013B80404348}" presName="node" presStyleLbl="node1" presStyleIdx="5" presStyleCnt="6">
        <dgm:presLayoutVars>
          <dgm:bulletEnabled val="1"/>
        </dgm:presLayoutVars>
      </dgm:prSet>
      <dgm:spPr/>
    </dgm:pt>
  </dgm:ptLst>
  <dgm:cxnLst>
    <dgm:cxn modelId="{F42BED02-9901-4549-9D75-A663B29AEF01}" srcId="{56EE7B4F-7171-F243-B105-7C4442D9BA54}" destId="{04C4F802-9A72-8040-9066-196DDB381309}" srcOrd="0" destOrd="0" parTransId="{66D813E7-CE8B-3B44-8B2A-E38F82032918}" sibTransId="{C58C966C-9FA5-5041-9733-B92628B564A7}"/>
    <dgm:cxn modelId="{1D5E802D-EE0E-44A5-B456-84EC1A635D16}" type="presOf" srcId="{EA97EAED-1E83-419C-8DE3-013B80404348}" destId="{6EE39677-05FD-463E-AA9A-CAC9C44090AB}" srcOrd="0" destOrd="0" presId="urn:microsoft.com/office/officeart/2005/8/layout/default"/>
    <dgm:cxn modelId="{97E7D637-B7D1-394D-9F19-BE9A5400ACF2}" type="presOf" srcId="{04C4F802-9A72-8040-9066-196DDB381309}" destId="{F0495DCA-16C7-D846-84F3-F486CB5FCA98}" srcOrd="0" destOrd="0" presId="urn:microsoft.com/office/officeart/2005/8/layout/default"/>
    <dgm:cxn modelId="{EF438A3A-1D39-F749-A03C-AFEC33B3269A}" type="presOf" srcId="{177347AA-8E27-6940-954D-8E6705B47002}" destId="{CE36CCE3-4E08-7E49-9FD4-26EFDCCD4E04}" srcOrd="0" destOrd="0" presId="urn:microsoft.com/office/officeart/2005/8/layout/default"/>
    <dgm:cxn modelId="{69D26640-A7CE-D842-A8EE-B0799BEAF521}" type="presOf" srcId="{0FBDF047-6A2F-E545-906F-1B24CFEA3212}" destId="{762275FB-BDBF-7547-B95C-4EFF9F16D482}" srcOrd="0" destOrd="0" presId="urn:microsoft.com/office/officeart/2005/8/layout/default"/>
    <dgm:cxn modelId="{04E4FF5D-BE1F-844E-863A-F44D099781C0}" type="presOf" srcId="{5A6A258C-24ED-A948-B767-8EF7048A79C0}" destId="{DF37C564-8619-4540-A0C5-7093F48AC223}" srcOrd="0" destOrd="0" presId="urn:microsoft.com/office/officeart/2005/8/layout/default"/>
    <dgm:cxn modelId="{AB167142-D7B9-B64B-B20D-8C00249CC0DA}" type="presOf" srcId="{56EE7B4F-7171-F243-B105-7C4442D9BA54}" destId="{DBC13224-DE55-0147-AB72-DCEE0269517A}" srcOrd="0" destOrd="0" presId="urn:microsoft.com/office/officeart/2005/8/layout/default"/>
    <dgm:cxn modelId="{82644C4D-040D-6948-8D6D-057D39760299}" srcId="{56EE7B4F-7171-F243-B105-7C4442D9BA54}" destId="{0FBDF047-6A2F-E545-906F-1B24CFEA3212}" srcOrd="2" destOrd="0" parTransId="{F49379EA-7724-A248-8F1C-1897FACB8F45}" sibTransId="{8E6A33A7-3A0E-5442-BB09-A6C41182D0AF}"/>
    <dgm:cxn modelId="{A6A01253-FDB8-DD44-9BF8-2B965A32A1DC}" srcId="{56EE7B4F-7171-F243-B105-7C4442D9BA54}" destId="{5A6A258C-24ED-A948-B767-8EF7048A79C0}" srcOrd="4" destOrd="0" parTransId="{175F6504-7993-874C-A8C1-BF9961D8803C}" sibTransId="{1F56BD35-21C7-F44E-A931-CD45344122CC}"/>
    <dgm:cxn modelId="{9BBB0B5A-DFE2-5849-97B1-3C9FD3B80A4F}" srcId="{56EE7B4F-7171-F243-B105-7C4442D9BA54}" destId="{177347AA-8E27-6940-954D-8E6705B47002}" srcOrd="3" destOrd="0" parTransId="{4C06A53F-5663-274A-B7B2-A019B8EE70B3}" sibTransId="{C75D2CAA-A3B1-954D-B12C-66BC82C59288}"/>
    <dgm:cxn modelId="{920B9FB5-BBDE-4E8A-A607-2924200F4522}" srcId="{56EE7B4F-7171-F243-B105-7C4442D9BA54}" destId="{EA97EAED-1E83-419C-8DE3-013B80404348}" srcOrd="5" destOrd="0" parTransId="{BCC29715-95C7-4484-A5AE-0366EAE2DC10}" sibTransId="{59FE65AB-EFC1-459C-89D3-E69915FD6EC0}"/>
    <dgm:cxn modelId="{482842D4-6ECE-8B44-A526-F434390EEF2E}" srcId="{56EE7B4F-7171-F243-B105-7C4442D9BA54}" destId="{88F3E990-AA70-0143-9446-DDB71060B348}" srcOrd="1" destOrd="0" parTransId="{0B4E1746-1932-3B4D-9335-8F1687E2A903}" sibTransId="{6636A768-E2B4-1043-B4BE-EFF8F209087C}"/>
    <dgm:cxn modelId="{A3286CF4-B141-7246-AA28-F9B1219CB327}" type="presOf" srcId="{88F3E990-AA70-0143-9446-DDB71060B348}" destId="{79AB11EE-32F2-9845-9345-B7A41C96699A}" srcOrd="0" destOrd="0" presId="urn:microsoft.com/office/officeart/2005/8/layout/default"/>
    <dgm:cxn modelId="{51403543-0E05-F64D-A142-E271FC8183D6}" type="presParOf" srcId="{DBC13224-DE55-0147-AB72-DCEE0269517A}" destId="{F0495DCA-16C7-D846-84F3-F486CB5FCA98}" srcOrd="0" destOrd="0" presId="urn:microsoft.com/office/officeart/2005/8/layout/default"/>
    <dgm:cxn modelId="{467D5AE7-E826-3C49-A3AC-04F9355CA6A8}" type="presParOf" srcId="{DBC13224-DE55-0147-AB72-DCEE0269517A}" destId="{F256EF3D-9C85-A04B-9F97-10127FB74E49}" srcOrd="1" destOrd="0" presId="urn:microsoft.com/office/officeart/2005/8/layout/default"/>
    <dgm:cxn modelId="{9CB4681A-0CFB-F445-A776-FCEF4F6C0452}" type="presParOf" srcId="{DBC13224-DE55-0147-AB72-DCEE0269517A}" destId="{79AB11EE-32F2-9845-9345-B7A41C96699A}" srcOrd="2" destOrd="0" presId="urn:microsoft.com/office/officeart/2005/8/layout/default"/>
    <dgm:cxn modelId="{8310506C-099E-464D-AA99-AB77FC370C67}" type="presParOf" srcId="{DBC13224-DE55-0147-AB72-DCEE0269517A}" destId="{A23E49E7-586A-BF47-8C30-11749184C1A3}" srcOrd="3" destOrd="0" presId="urn:microsoft.com/office/officeart/2005/8/layout/default"/>
    <dgm:cxn modelId="{871E6ACD-2066-3F42-994F-888F5FAE2652}" type="presParOf" srcId="{DBC13224-DE55-0147-AB72-DCEE0269517A}" destId="{762275FB-BDBF-7547-B95C-4EFF9F16D482}" srcOrd="4" destOrd="0" presId="urn:microsoft.com/office/officeart/2005/8/layout/default"/>
    <dgm:cxn modelId="{61C68670-AE59-A143-9CDF-EEFE97456742}" type="presParOf" srcId="{DBC13224-DE55-0147-AB72-DCEE0269517A}" destId="{7B4DBC4B-6319-EE48-BC79-914B300F4203}" srcOrd="5" destOrd="0" presId="urn:microsoft.com/office/officeart/2005/8/layout/default"/>
    <dgm:cxn modelId="{FE4B7A7D-5909-7740-B457-2CBAE4B66C8B}" type="presParOf" srcId="{DBC13224-DE55-0147-AB72-DCEE0269517A}" destId="{CE36CCE3-4E08-7E49-9FD4-26EFDCCD4E04}" srcOrd="6" destOrd="0" presId="urn:microsoft.com/office/officeart/2005/8/layout/default"/>
    <dgm:cxn modelId="{5049B753-AC9F-CC4A-8E00-894EB19BCD6A}" type="presParOf" srcId="{DBC13224-DE55-0147-AB72-DCEE0269517A}" destId="{713EABE4-4F17-A946-B033-6F33458FD4C0}" srcOrd="7" destOrd="0" presId="urn:microsoft.com/office/officeart/2005/8/layout/default"/>
    <dgm:cxn modelId="{975105DC-D7DD-314E-BC9E-DD0D11E3A689}" type="presParOf" srcId="{DBC13224-DE55-0147-AB72-DCEE0269517A}" destId="{DF37C564-8619-4540-A0C5-7093F48AC223}" srcOrd="8" destOrd="0" presId="urn:microsoft.com/office/officeart/2005/8/layout/default"/>
    <dgm:cxn modelId="{BBBEE7B4-8A17-4594-8976-3F0C470CBAF3}" type="presParOf" srcId="{DBC13224-DE55-0147-AB72-DCEE0269517A}" destId="{6ED5806D-EE4A-47F6-9254-B6A67874F469}" srcOrd="9" destOrd="0" presId="urn:microsoft.com/office/officeart/2005/8/layout/default"/>
    <dgm:cxn modelId="{1896AEB4-FDA6-46DD-9E1B-862B556B2257}" type="presParOf" srcId="{DBC13224-DE55-0147-AB72-DCEE0269517A}" destId="{6EE39677-05FD-463E-AA9A-CAC9C44090AB}"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55064FB-5876-AA43-9FBA-7BCC0302CC24}" type="doc">
      <dgm:prSet loTypeId="urn:microsoft.com/office/officeart/2008/layout/LinedList" loCatId="list" qsTypeId="urn:microsoft.com/office/officeart/2005/8/quickstyle/simple1" qsCatId="simple" csTypeId="urn:microsoft.com/office/officeart/2005/8/colors/accent1_1" csCatId="accent1" phldr="1"/>
      <dgm:spPr/>
      <dgm:t>
        <a:bodyPr/>
        <a:lstStyle/>
        <a:p>
          <a:endParaRPr lang="en-US"/>
        </a:p>
      </dgm:t>
    </dgm:pt>
    <dgm:pt modelId="{B589B488-484D-2943-94A6-A71798D6DAFB}">
      <dgm:prSet custT="1"/>
      <dgm:spPr/>
      <dgm:t>
        <a:bodyPr/>
        <a:lstStyle/>
        <a:p>
          <a:r>
            <a:rPr lang="en-US" sz="2800" b="0">
              <a:latin typeface="Open Sans" panose="020B0606030504020204" pitchFamily="34" charset="0"/>
              <a:ea typeface="Open Sans" panose="020B0606030504020204" pitchFamily="34" charset="0"/>
              <a:cs typeface="Open Sans" panose="020B0606030504020204" pitchFamily="34" charset="0"/>
            </a:rPr>
            <a:t>Make it fun &amp; low pressure</a:t>
          </a:r>
        </a:p>
      </dgm:t>
    </dgm:pt>
    <dgm:pt modelId="{E5A7EC9A-B09A-C24B-B3A0-089853366CB8}" type="parTrans" cxnId="{529201CE-29A2-C540-BE0A-5A8E71507572}">
      <dgm:prSet/>
      <dgm:spPr/>
      <dgm:t>
        <a:bodyPr/>
        <a:lstStyle/>
        <a:p>
          <a:endParaRPr lang="en-US"/>
        </a:p>
      </dgm:t>
    </dgm:pt>
    <dgm:pt modelId="{F21D888B-AB8F-FC49-95A8-951FF037B7F9}" type="sibTrans" cxnId="{529201CE-29A2-C540-BE0A-5A8E71507572}">
      <dgm:prSet/>
      <dgm:spPr/>
      <dgm:t>
        <a:bodyPr/>
        <a:lstStyle/>
        <a:p>
          <a:endParaRPr lang="en-US"/>
        </a:p>
      </dgm:t>
    </dgm:pt>
    <dgm:pt modelId="{D4D02D19-72B3-5A4E-B5E3-2A9598D87C7B}">
      <dgm:prSet custT="1"/>
      <dgm:spPr/>
      <dgm:t>
        <a:bodyPr/>
        <a:lstStyle/>
        <a:p>
          <a:r>
            <a:rPr lang="en-US" sz="2800" b="0">
              <a:latin typeface="Open Sans" panose="020B0606030504020204" pitchFamily="34" charset="0"/>
              <a:ea typeface="Open Sans" panose="020B0606030504020204" pitchFamily="34" charset="0"/>
              <a:cs typeface="Open Sans" panose="020B0606030504020204" pitchFamily="34" charset="0"/>
            </a:rPr>
            <a:t>Focus on relationships, not numbers</a:t>
          </a:r>
        </a:p>
      </dgm:t>
    </dgm:pt>
    <dgm:pt modelId="{5A3D7202-0C57-4C46-8C38-AEEAFCD00935}" type="parTrans" cxnId="{5C809DAC-A312-AA46-B95A-F6A24B2A8163}">
      <dgm:prSet/>
      <dgm:spPr/>
      <dgm:t>
        <a:bodyPr/>
        <a:lstStyle/>
        <a:p>
          <a:endParaRPr lang="en-US"/>
        </a:p>
      </dgm:t>
    </dgm:pt>
    <dgm:pt modelId="{081CEE51-30E9-C248-BAAD-F3CE3A454677}" type="sibTrans" cxnId="{5C809DAC-A312-AA46-B95A-F6A24B2A8163}">
      <dgm:prSet/>
      <dgm:spPr/>
      <dgm:t>
        <a:bodyPr/>
        <a:lstStyle/>
        <a:p>
          <a:endParaRPr lang="en-US"/>
        </a:p>
      </dgm:t>
    </dgm:pt>
    <dgm:pt modelId="{02194E8E-F155-654A-8E6B-24CFFC249689}">
      <dgm:prSet custT="1"/>
      <dgm:spPr/>
      <dgm:t>
        <a:bodyPr/>
        <a:lstStyle/>
        <a:p>
          <a:r>
            <a:rPr lang="en-US" sz="2800" b="0">
              <a:latin typeface="Open Sans" panose="020B0606030504020204" pitchFamily="34" charset="0"/>
              <a:ea typeface="Open Sans" panose="020B0606030504020204" pitchFamily="34" charset="0"/>
              <a:cs typeface="Open Sans" panose="020B0606030504020204" pitchFamily="34" charset="0"/>
            </a:rPr>
            <a:t>Start close to home</a:t>
          </a:r>
        </a:p>
      </dgm:t>
    </dgm:pt>
    <dgm:pt modelId="{3F9D6271-600F-FE46-86B6-DDF8000C94C7}" type="parTrans" cxnId="{DB0C9B98-C8E3-9D48-BEAF-BCA9AAE93DC4}">
      <dgm:prSet/>
      <dgm:spPr/>
      <dgm:t>
        <a:bodyPr/>
        <a:lstStyle/>
        <a:p>
          <a:endParaRPr lang="en-US"/>
        </a:p>
      </dgm:t>
    </dgm:pt>
    <dgm:pt modelId="{4F25E141-FD3E-FC41-BC21-EB02DE44B095}" type="sibTrans" cxnId="{DB0C9B98-C8E3-9D48-BEAF-BCA9AAE93DC4}">
      <dgm:prSet/>
      <dgm:spPr/>
      <dgm:t>
        <a:bodyPr/>
        <a:lstStyle/>
        <a:p>
          <a:endParaRPr lang="en-US"/>
        </a:p>
      </dgm:t>
    </dgm:pt>
    <dgm:pt modelId="{C60DFB5C-AF20-3647-A06C-01563D554C04}" type="pres">
      <dgm:prSet presAssocID="{855064FB-5876-AA43-9FBA-7BCC0302CC24}" presName="vert0" presStyleCnt="0">
        <dgm:presLayoutVars>
          <dgm:dir/>
          <dgm:animOne val="branch"/>
          <dgm:animLvl val="lvl"/>
        </dgm:presLayoutVars>
      </dgm:prSet>
      <dgm:spPr/>
    </dgm:pt>
    <dgm:pt modelId="{8F39E22A-D920-0545-8039-82AACE98944A}" type="pres">
      <dgm:prSet presAssocID="{B589B488-484D-2943-94A6-A71798D6DAFB}" presName="thickLine" presStyleLbl="alignNode1" presStyleIdx="0" presStyleCnt="3"/>
      <dgm:spPr/>
    </dgm:pt>
    <dgm:pt modelId="{3FB17263-727C-D44D-B943-F958EBE64D31}" type="pres">
      <dgm:prSet presAssocID="{B589B488-484D-2943-94A6-A71798D6DAFB}" presName="horz1" presStyleCnt="0"/>
      <dgm:spPr/>
    </dgm:pt>
    <dgm:pt modelId="{772EE6F8-8F9B-8249-B33C-DAC2EC6D9CD2}" type="pres">
      <dgm:prSet presAssocID="{B589B488-484D-2943-94A6-A71798D6DAFB}" presName="tx1" presStyleLbl="revTx" presStyleIdx="0" presStyleCnt="3"/>
      <dgm:spPr/>
    </dgm:pt>
    <dgm:pt modelId="{C00F1A8A-821A-D545-8DB8-8F28ADB7A2C6}" type="pres">
      <dgm:prSet presAssocID="{B589B488-484D-2943-94A6-A71798D6DAFB}" presName="vert1" presStyleCnt="0"/>
      <dgm:spPr/>
    </dgm:pt>
    <dgm:pt modelId="{840AA783-56B3-DF49-AF3B-F67653ECD55C}" type="pres">
      <dgm:prSet presAssocID="{D4D02D19-72B3-5A4E-B5E3-2A9598D87C7B}" presName="thickLine" presStyleLbl="alignNode1" presStyleIdx="1" presStyleCnt="3"/>
      <dgm:spPr/>
    </dgm:pt>
    <dgm:pt modelId="{5C1C3922-FE7E-3541-A7AE-4DB10C7B14A9}" type="pres">
      <dgm:prSet presAssocID="{D4D02D19-72B3-5A4E-B5E3-2A9598D87C7B}" presName="horz1" presStyleCnt="0"/>
      <dgm:spPr/>
    </dgm:pt>
    <dgm:pt modelId="{0B6D4045-8DD5-4D43-A2E3-86046E541BD4}" type="pres">
      <dgm:prSet presAssocID="{D4D02D19-72B3-5A4E-B5E3-2A9598D87C7B}" presName="tx1" presStyleLbl="revTx" presStyleIdx="1" presStyleCnt="3"/>
      <dgm:spPr/>
    </dgm:pt>
    <dgm:pt modelId="{B014224D-F07B-CF48-A44E-7403E1613C0A}" type="pres">
      <dgm:prSet presAssocID="{D4D02D19-72B3-5A4E-B5E3-2A9598D87C7B}" presName="vert1" presStyleCnt="0"/>
      <dgm:spPr/>
    </dgm:pt>
    <dgm:pt modelId="{6A68D5A4-159A-D043-AE52-BA37D25E5561}" type="pres">
      <dgm:prSet presAssocID="{02194E8E-F155-654A-8E6B-24CFFC249689}" presName="thickLine" presStyleLbl="alignNode1" presStyleIdx="2" presStyleCnt="3"/>
      <dgm:spPr/>
    </dgm:pt>
    <dgm:pt modelId="{26866F20-F4BB-944A-9EF7-BF7F39C7DFF2}" type="pres">
      <dgm:prSet presAssocID="{02194E8E-F155-654A-8E6B-24CFFC249689}" presName="horz1" presStyleCnt="0"/>
      <dgm:spPr/>
    </dgm:pt>
    <dgm:pt modelId="{610DCCF2-D3FF-4A48-83DD-293BC1E1867A}" type="pres">
      <dgm:prSet presAssocID="{02194E8E-F155-654A-8E6B-24CFFC249689}" presName="tx1" presStyleLbl="revTx" presStyleIdx="2" presStyleCnt="3"/>
      <dgm:spPr/>
    </dgm:pt>
    <dgm:pt modelId="{E600CCFB-A846-4C4C-A7C2-9000658F0AD5}" type="pres">
      <dgm:prSet presAssocID="{02194E8E-F155-654A-8E6B-24CFFC249689}" presName="vert1" presStyleCnt="0"/>
      <dgm:spPr/>
    </dgm:pt>
  </dgm:ptLst>
  <dgm:cxnLst>
    <dgm:cxn modelId="{7EB7878D-1F26-734E-A1F2-D3747125E322}" type="presOf" srcId="{02194E8E-F155-654A-8E6B-24CFFC249689}" destId="{610DCCF2-D3FF-4A48-83DD-293BC1E1867A}" srcOrd="0" destOrd="0" presId="urn:microsoft.com/office/officeart/2008/layout/LinedList"/>
    <dgm:cxn modelId="{25E92E96-9EAE-F445-95FE-CB94CF65634B}" type="presOf" srcId="{D4D02D19-72B3-5A4E-B5E3-2A9598D87C7B}" destId="{0B6D4045-8DD5-4D43-A2E3-86046E541BD4}" srcOrd="0" destOrd="0" presId="urn:microsoft.com/office/officeart/2008/layout/LinedList"/>
    <dgm:cxn modelId="{DB0C9B98-C8E3-9D48-BEAF-BCA9AAE93DC4}" srcId="{855064FB-5876-AA43-9FBA-7BCC0302CC24}" destId="{02194E8E-F155-654A-8E6B-24CFFC249689}" srcOrd="2" destOrd="0" parTransId="{3F9D6271-600F-FE46-86B6-DDF8000C94C7}" sibTransId="{4F25E141-FD3E-FC41-BC21-EB02DE44B095}"/>
    <dgm:cxn modelId="{5C809DAC-A312-AA46-B95A-F6A24B2A8163}" srcId="{855064FB-5876-AA43-9FBA-7BCC0302CC24}" destId="{D4D02D19-72B3-5A4E-B5E3-2A9598D87C7B}" srcOrd="1" destOrd="0" parTransId="{5A3D7202-0C57-4C46-8C38-AEEAFCD00935}" sibTransId="{081CEE51-30E9-C248-BAAD-F3CE3A454677}"/>
    <dgm:cxn modelId="{529201CE-29A2-C540-BE0A-5A8E71507572}" srcId="{855064FB-5876-AA43-9FBA-7BCC0302CC24}" destId="{B589B488-484D-2943-94A6-A71798D6DAFB}" srcOrd="0" destOrd="0" parTransId="{E5A7EC9A-B09A-C24B-B3A0-089853366CB8}" sibTransId="{F21D888B-AB8F-FC49-95A8-951FF037B7F9}"/>
    <dgm:cxn modelId="{E45ACFCF-127C-E341-9885-D25A1068BE2C}" type="presOf" srcId="{855064FB-5876-AA43-9FBA-7BCC0302CC24}" destId="{C60DFB5C-AF20-3647-A06C-01563D554C04}" srcOrd="0" destOrd="0" presId="urn:microsoft.com/office/officeart/2008/layout/LinedList"/>
    <dgm:cxn modelId="{FA6C41EB-E21D-5147-9309-8E686610363F}" type="presOf" srcId="{B589B488-484D-2943-94A6-A71798D6DAFB}" destId="{772EE6F8-8F9B-8249-B33C-DAC2EC6D9CD2}" srcOrd="0" destOrd="0" presId="urn:microsoft.com/office/officeart/2008/layout/LinedList"/>
    <dgm:cxn modelId="{2DB6C204-E0EB-5046-AC85-DCD4053ADF70}" type="presParOf" srcId="{C60DFB5C-AF20-3647-A06C-01563D554C04}" destId="{8F39E22A-D920-0545-8039-82AACE98944A}" srcOrd="0" destOrd="0" presId="urn:microsoft.com/office/officeart/2008/layout/LinedList"/>
    <dgm:cxn modelId="{432943CB-F5A6-1949-974E-30CFB797759C}" type="presParOf" srcId="{C60DFB5C-AF20-3647-A06C-01563D554C04}" destId="{3FB17263-727C-D44D-B943-F958EBE64D31}" srcOrd="1" destOrd="0" presId="urn:microsoft.com/office/officeart/2008/layout/LinedList"/>
    <dgm:cxn modelId="{82D99E90-55FF-4E46-939A-537C060AFC33}" type="presParOf" srcId="{3FB17263-727C-D44D-B943-F958EBE64D31}" destId="{772EE6F8-8F9B-8249-B33C-DAC2EC6D9CD2}" srcOrd="0" destOrd="0" presId="urn:microsoft.com/office/officeart/2008/layout/LinedList"/>
    <dgm:cxn modelId="{3B91D706-3FA0-954C-948D-C9803D3CB8D8}" type="presParOf" srcId="{3FB17263-727C-D44D-B943-F958EBE64D31}" destId="{C00F1A8A-821A-D545-8DB8-8F28ADB7A2C6}" srcOrd="1" destOrd="0" presId="urn:microsoft.com/office/officeart/2008/layout/LinedList"/>
    <dgm:cxn modelId="{66BACD52-85E8-3949-A453-5021C79ED467}" type="presParOf" srcId="{C60DFB5C-AF20-3647-A06C-01563D554C04}" destId="{840AA783-56B3-DF49-AF3B-F67653ECD55C}" srcOrd="2" destOrd="0" presId="urn:microsoft.com/office/officeart/2008/layout/LinedList"/>
    <dgm:cxn modelId="{7C5DF9E5-C6BF-C047-ADB1-4C4F8809A371}" type="presParOf" srcId="{C60DFB5C-AF20-3647-A06C-01563D554C04}" destId="{5C1C3922-FE7E-3541-A7AE-4DB10C7B14A9}" srcOrd="3" destOrd="0" presId="urn:microsoft.com/office/officeart/2008/layout/LinedList"/>
    <dgm:cxn modelId="{2135ABD5-DD31-864A-A495-B24DCABFAC57}" type="presParOf" srcId="{5C1C3922-FE7E-3541-A7AE-4DB10C7B14A9}" destId="{0B6D4045-8DD5-4D43-A2E3-86046E541BD4}" srcOrd="0" destOrd="0" presId="urn:microsoft.com/office/officeart/2008/layout/LinedList"/>
    <dgm:cxn modelId="{30482BCF-7D99-2B48-8C7D-FD204A51F385}" type="presParOf" srcId="{5C1C3922-FE7E-3541-A7AE-4DB10C7B14A9}" destId="{B014224D-F07B-CF48-A44E-7403E1613C0A}" srcOrd="1" destOrd="0" presId="urn:microsoft.com/office/officeart/2008/layout/LinedList"/>
    <dgm:cxn modelId="{48239B10-8070-8049-9F39-5E1868D34F93}" type="presParOf" srcId="{C60DFB5C-AF20-3647-A06C-01563D554C04}" destId="{6A68D5A4-159A-D043-AE52-BA37D25E5561}" srcOrd="4" destOrd="0" presId="urn:microsoft.com/office/officeart/2008/layout/LinedList"/>
    <dgm:cxn modelId="{D43070F8-9AD5-BB40-8783-0F60D1F8F57D}" type="presParOf" srcId="{C60DFB5C-AF20-3647-A06C-01563D554C04}" destId="{26866F20-F4BB-944A-9EF7-BF7F39C7DFF2}" srcOrd="5" destOrd="0" presId="urn:microsoft.com/office/officeart/2008/layout/LinedList"/>
    <dgm:cxn modelId="{96E8C558-A4AB-5E4E-BE0C-C7AEA3BD91FA}" type="presParOf" srcId="{26866F20-F4BB-944A-9EF7-BF7F39C7DFF2}" destId="{610DCCF2-D3FF-4A48-83DD-293BC1E1867A}" srcOrd="0" destOrd="0" presId="urn:microsoft.com/office/officeart/2008/layout/LinedList"/>
    <dgm:cxn modelId="{0423E8E1-9B4C-1F43-B9BF-6FBFD313CE85}" type="presParOf" srcId="{26866F20-F4BB-944A-9EF7-BF7F39C7DFF2}" destId="{E600CCFB-A846-4C4C-A7C2-9000658F0AD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67CADF-1BE6-D748-9A43-B2D68546A079}">
      <dsp:nvSpPr>
        <dsp:cNvPr id="0" name=""/>
        <dsp:cNvSpPr/>
      </dsp:nvSpPr>
      <dsp:spPr>
        <a:xfrm>
          <a:off x="0" y="399937"/>
          <a:ext cx="8229600" cy="2088450"/>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38708" tIns="541528" rIns="638708" bIns="142240" numCol="1" spcCol="1270" anchor="t" anchorCtr="0">
          <a:noAutofit/>
        </a:bodyPr>
        <a:lstStyle/>
        <a:p>
          <a:pPr marL="228600" lvl="1" indent="-228600" algn="l" defTabSz="889000">
            <a:lnSpc>
              <a:spcPct val="90000"/>
            </a:lnSpc>
            <a:spcBef>
              <a:spcPct val="0"/>
            </a:spcBef>
            <a:spcAft>
              <a:spcPct val="15000"/>
            </a:spcAft>
            <a:buChar char="•"/>
          </a:pPr>
          <a:r>
            <a:rPr lang="en-US" sz="2000" b="1" kern="1200">
              <a:latin typeface="Open Sans"/>
              <a:ea typeface="Open Sans"/>
              <a:cs typeface="Open Sans"/>
            </a:rPr>
            <a:t>Written &amp; Submitted?</a:t>
          </a:r>
          <a:endParaRPr lang="en-US" sz="2000" kern="1200">
            <a:latin typeface="Open Sans"/>
            <a:ea typeface="Open Sans"/>
            <a:cs typeface="Open Sans"/>
          </a:endParaRPr>
        </a:p>
        <a:p>
          <a:pPr marL="457200" lvl="2" indent="-228600" algn="l" defTabSz="889000">
            <a:lnSpc>
              <a:spcPct val="90000"/>
            </a:lnSpc>
            <a:spcBef>
              <a:spcPct val="0"/>
            </a:spcBef>
            <a:spcAft>
              <a:spcPct val="15000"/>
            </a:spcAft>
            <a:buChar char="•"/>
          </a:pPr>
          <a:r>
            <a:rPr lang="en-US" sz="2000" b="0" kern="1200">
              <a:latin typeface="Open Sans"/>
              <a:ea typeface="Open Sans"/>
              <a:cs typeface="Open Sans"/>
            </a:rPr>
            <a:t>Let us know! (</a:t>
          </a:r>
          <a:r>
            <a:rPr lang="en-US" sz="2000" b="0" kern="1200">
              <a:latin typeface="Open Sans"/>
              <a:ea typeface="Open Sans"/>
              <a:cs typeface="Open Sans"/>
              <a:hlinkClick xmlns:r="http://schemas.openxmlformats.org/officeDocument/2006/relationships" r:id="rId1"/>
            </a:rPr>
            <a:t>sleone@results.org</a:t>
          </a:r>
          <a:r>
            <a:rPr lang="en-US" sz="2000" b="0" kern="1200">
              <a:latin typeface="Open Sans"/>
              <a:ea typeface="Open Sans"/>
              <a:cs typeface="Open Sans"/>
            </a:rPr>
            <a:t>)</a:t>
          </a:r>
        </a:p>
        <a:p>
          <a:pPr marL="228600" lvl="1" indent="-228600" algn="l" defTabSz="889000">
            <a:lnSpc>
              <a:spcPct val="90000"/>
            </a:lnSpc>
            <a:spcBef>
              <a:spcPct val="0"/>
            </a:spcBef>
            <a:spcAft>
              <a:spcPct val="15000"/>
            </a:spcAft>
            <a:buChar char="•"/>
          </a:pPr>
          <a:r>
            <a:rPr lang="en-US" sz="2000" b="1" kern="1200">
              <a:latin typeface="Open Sans" panose="020B0606030504020204" pitchFamily="34" charset="0"/>
              <a:ea typeface="Open Sans" panose="020B0606030504020204" pitchFamily="34" charset="0"/>
              <a:cs typeface="Open Sans" panose="020B0606030504020204" pitchFamily="34" charset="0"/>
            </a:rPr>
            <a:t>Published?</a:t>
          </a:r>
          <a:endParaRPr lang="en-US" sz="2000" kern="1200">
            <a:latin typeface="Open Sans" panose="020B0606030504020204" pitchFamily="34" charset="0"/>
            <a:ea typeface="Open Sans" panose="020B0606030504020204" pitchFamily="34" charset="0"/>
            <a:cs typeface="Open Sans" panose="020B0606030504020204" pitchFamily="34" charset="0"/>
          </a:endParaRPr>
        </a:p>
        <a:p>
          <a:pPr marL="457200" lvl="2" indent="-228600" algn="l" defTabSz="889000" rtl="0">
            <a:lnSpc>
              <a:spcPct val="90000"/>
            </a:lnSpc>
            <a:spcBef>
              <a:spcPct val="0"/>
            </a:spcBef>
            <a:spcAft>
              <a:spcPct val="15000"/>
            </a:spcAft>
            <a:buChar char="•"/>
          </a:pPr>
          <a:r>
            <a:rPr lang="en-US" sz="2000" b="0" kern="1200">
              <a:latin typeface="Open Sans"/>
              <a:ea typeface="Open Sans"/>
              <a:cs typeface="Open Sans"/>
            </a:rPr>
            <a:t>Report it here: </a:t>
          </a:r>
          <a:r>
            <a:rPr lang="en-US" sz="2000" b="0" kern="1200">
              <a:latin typeface="Open Sans" panose="020B0606030504020204" pitchFamily="34" charset="0"/>
              <a:ea typeface="Open Sans" panose="020B0606030504020204" pitchFamily="34" charset="0"/>
              <a:cs typeface="Open Sans" panose="020B0606030504020204" pitchFamily="34" charset="0"/>
              <a:hlinkClick xmlns:r="http://schemas.openxmlformats.org/officeDocument/2006/relationships" r:id="rId2"/>
            </a:rPr>
            <a:t>https://results.org/report-media</a:t>
          </a:r>
          <a:r>
            <a:rPr lang="en-US" sz="2000" b="0" kern="1200">
              <a:latin typeface="Open Sans" panose="020B0606030504020204" pitchFamily="34" charset="0"/>
              <a:ea typeface="Open Sans" panose="020B0606030504020204" pitchFamily="34" charset="0"/>
              <a:cs typeface="Open Sans" panose="020B0606030504020204" pitchFamily="34" charset="0"/>
            </a:rPr>
            <a:t> </a:t>
          </a:r>
        </a:p>
      </dsp:txBody>
      <dsp:txXfrm>
        <a:off x="0" y="399937"/>
        <a:ext cx="8229600" cy="2088450"/>
      </dsp:txXfrm>
    </dsp:sp>
    <dsp:sp modelId="{A6C076B4-C6F0-794F-867E-9C23F39301BC}">
      <dsp:nvSpPr>
        <dsp:cNvPr id="0" name=""/>
        <dsp:cNvSpPr/>
      </dsp:nvSpPr>
      <dsp:spPr>
        <a:xfrm>
          <a:off x="411480" y="16177"/>
          <a:ext cx="5760720" cy="767520"/>
        </a:xfrm>
        <a:prstGeom prst="roundRect">
          <a:avLst/>
        </a:prstGeom>
        <a:solidFill>
          <a:schemeClr val="l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1244600">
            <a:lnSpc>
              <a:spcPct val="90000"/>
            </a:lnSpc>
            <a:spcBef>
              <a:spcPct val="0"/>
            </a:spcBef>
            <a:spcAft>
              <a:spcPct val="35000"/>
            </a:spcAft>
            <a:buNone/>
          </a:pPr>
          <a:r>
            <a:rPr lang="en-US" sz="2800" b="1" kern="1200">
              <a:latin typeface="Open Sans" panose="020B0606030504020204" pitchFamily="34" charset="0"/>
              <a:ea typeface="Open Sans" panose="020B0606030504020204" pitchFamily="34" charset="0"/>
              <a:cs typeface="Open Sans" panose="020B0606030504020204" pitchFamily="34" charset="0"/>
            </a:rPr>
            <a:t>Every Action Counts</a:t>
          </a:r>
          <a:endParaRPr lang="en-US" sz="2800" kern="1200">
            <a:latin typeface="Open Sans" panose="020B0606030504020204" pitchFamily="34" charset="0"/>
            <a:ea typeface="Open Sans" panose="020B0606030504020204" pitchFamily="34" charset="0"/>
            <a:cs typeface="Open Sans" panose="020B0606030504020204" pitchFamily="34" charset="0"/>
          </a:endParaRPr>
        </a:p>
      </dsp:txBody>
      <dsp:txXfrm>
        <a:off x="448947" y="53644"/>
        <a:ext cx="5685786" cy="6925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98474B-CF2B-4C4B-A0A3-F5F45A8E4032}">
      <dsp:nvSpPr>
        <dsp:cNvPr id="0" name=""/>
        <dsp:cNvSpPr/>
      </dsp:nvSpPr>
      <dsp:spPr>
        <a:xfrm>
          <a:off x="783902" y="209823"/>
          <a:ext cx="924328" cy="92432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34EAE08-0B90-4763-8CB3-BE454A5591D9}">
      <dsp:nvSpPr>
        <dsp:cNvPr id="0" name=""/>
        <dsp:cNvSpPr/>
      </dsp:nvSpPr>
      <dsp:spPr>
        <a:xfrm>
          <a:off x="5128" y="1229182"/>
          <a:ext cx="2640937" cy="693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100000"/>
            </a:lnSpc>
            <a:spcBef>
              <a:spcPct val="0"/>
            </a:spcBef>
            <a:spcAft>
              <a:spcPct val="35000"/>
            </a:spcAft>
            <a:buNone/>
            <a:defRPr b="1"/>
          </a:pPr>
          <a:r>
            <a:rPr lang="en-US" sz="2000" kern="1200">
              <a:latin typeface="Open Sans" panose="020B0606030504020204" pitchFamily="34" charset="0"/>
              <a:ea typeface="Open Sans" panose="020B0606030504020204" pitchFamily="34" charset="0"/>
              <a:cs typeface="Open Sans" panose="020B0606030504020204" pitchFamily="34" charset="0"/>
            </a:rPr>
            <a:t>Mobilize More    Voices</a:t>
          </a:r>
        </a:p>
      </dsp:txBody>
      <dsp:txXfrm>
        <a:off x="5128" y="1229182"/>
        <a:ext cx="2640937" cy="693246"/>
      </dsp:txXfrm>
    </dsp:sp>
    <dsp:sp modelId="{7BA899AF-F737-4C88-9E47-8835722DDC3C}">
      <dsp:nvSpPr>
        <dsp:cNvPr id="0" name=""/>
        <dsp:cNvSpPr/>
      </dsp:nvSpPr>
      <dsp:spPr>
        <a:xfrm>
          <a:off x="5128" y="2001955"/>
          <a:ext cx="2640937" cy="2108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00100">
            <a:lnSpc>
              <a:spcPct val="100000"/>
            </a:lnSpc>
            <a:spcBef>
              <a:spcPct val="0"/>
            </a:spcBef>
            <a:spcAft>
              <a:spcPct val="35000"/>
            </a:spcAft>
            <a:buNone/>
          </a:pPr>
          <a:r>
            <a:rPr lang="en-US" sz="1800" kern="1200">
              <a:latin typeface="Open Sans" panose="020B0606030504020204" pitchFamily="34" charset="0"/>
              <a:ea typeface="Open Sans" panose="020B0606030504020204" pitchFamily="34" charset="0"/>
              <a:cs typeface="Open Sans" panose="020B0606030504020204" pitchFamily="34" charset="0"/>
            </a:rPr>
            <a:t>Host an LTE writing party or coffee meet up</a:t>
          </a:r>
        </a:p>
        <a:p>
          <a:pPr marL="0" lvl="0" indent="0" algn="l" defTabSz="800100">
            <a:lnSpc>
              <a:spcPct val="100000"/>
            </a:lnSpc>
            <a:spcBef>
              <a:spcPct val="0"/>
            </a:spcBef>
            <a:spcAft>
              <a:spcPct val="35000"/>
            </a:spcAft>
            <a:buNone/>
          </a:pPr>
          <a:endParaRPr lang="en-US" sz="1800" kern="1200">
            <a:latin typeface="Open Sans" panose="020B0606030504020204" pitchFamily="34" charset="0"/>
            <a:ea typeface="Open Sans" panose="020B0606030504020204" pitchFamily="34" charset="0"/>
            <a:cs typeface="Open Sans" panose="020B0606030504020204" pitchFamily="34" charset="0"/>
          </a:endParaRPr>
        </a:p>
        <a:p>
          <a:pPr marL="0" lvl="0" indent="0" algn="l" defTabSz="800100">
            <a:lnSpc>
              <a:spcPct val="100000"/>
            </a:lnSpc>
            <a:spcBef>
              <a:spcPct val="0"/>
            </a:spcBef>
            <a:spcAft>
              <a:spcPct val="35000"/>
            </a:spcAft>
            <a:buNone/>
          </a:pPr>
          <a:r>
            <a:rPr lang="en-US" sz="1800" kern="1200">
              <a:latin typeface="Open Sans" panose="020B0606030504020204" pitchFamily="34" charset="0"/>
              <a:ea typeface="Open Sans" panose="020B0606030504020204" pitchFamily="34" charset="0"/>
              <a:cs typeface="Open Sans" panose="020B0606030504020204" pitchFamily="34" charset="0"/>
            </a:rPr>
            <a:t>Activate your action networks (formal &amp; informal)</a:t>
          </a:r>
        </a:p>
      </dsp:txBody>
      <dsp:txXfrm>
        <a:off x="5128" y="2001955"/>
        <a:ext cx="2640937" cy="2108260"/>
      </dsp:txXfrm>
    </dsp:sp>
    <dsp:sp modelId="{702C7825-428F-4604-9EAB-235F6B806A25}">
      <dsp:nvSpPr>
        <dsp:cNvPr id="0" name=""/>
        <dsp:cNvSpPr/>
      </dsp:nvSpPr>
      <dsp:spPr>
        <a:xfrm>
          <a:off x="3980527" y="209823"/>
          <a:ext cx="924328" cy="92432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7DA13AF-5BCE-4B90-BCB3-B5F52B73D8AE}">
      <dsp:nvSpPr>
        <dsp:cNvPr id="0" name=""/>
        <dsp:cNvSpPr/>
      </dsp:nvSpPr>
      <dsp:spPr>
        <a:xfrm>
          <a:off x="3108229" y="1229182"/>
          <a:ext cx="2640937" cy="693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100000"/>
            </a:lnSpc>
            <a:spcBef>
              <a:spcPct val="0"/>
            </a:spcBef>
            <a:spcAft>
              <a:spcPct val="35000"/>
            </a:spcAft>
            <a:buNone/>
            <a:defRPr b="1"/>
          </a:pPr>
          <a:r>
            <a:rPr lang="en-US" sz="2000" kern="1200">
              <a:latin typeface="Open Sans" panose="020B0606030504020204" pitchFamily="34" charset="0"/>
              <a:ea typeface="Open Sans" panose="020B0606030504020204" pitchFamily="34" charset="0"/>
              <a:cs typeface="Open Sans" panose="020B0606030504020204" pitchFamily="34" charset="0"/>
            </a:rPr>
            <a:t>Build a Bigger Network</a:t>
          </a:r>
        </a:p>
      </dsp:txBody>
      <dsp:txXfrm>
        <a:off x="3108229" y="1229182"/>
        <a:ext cx="2640937" cy="693246"/>
      </dsp:txXfrm>
    </dsp:sp>
    <dsp:sp modelId="{9F0F47FC-0880-42CB-A152-680740ED97DE}">
      <dsp:nvSpPr>
        <dsp:cNvPr id="0" name=""/>
        <dsp:cNvSpPr/>
      </dsp:nvSpPr>
      <dsp:spPr>
        <a:xfrm>
          <a:off x="3108229" y="2001955"/>
          <a:ext cx="2640937" cy="2108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defTabSz="800100">
            <a:lnSpc>
              <a:spcPct val="100000"/>
            </a:lnSpc>
            <a:spcBef>
              <a:spcPct val="0"/>
            </a:spcBef>
            <a:spcAft>
              <a:spcPct val="35000"/>
            </a:spcAft>
            <a:buNone/>
          </a:pPr>
          <a:r>
            <a:rPr lang="en-US" sz="1800" kern="1200">
              <a:latin typeface="Open Sans" panose="020B0606030504020204" pitchFamily="34" charset="0"/>
              <a:ea typeface="Open Sans" panose="020B0606030504020204" pitchFamily="34" charset="0"/>
              <a:cs typeface="Open Sans" panose="020B0606030504020204" pitchFamily="34" charset="0"/>
            </a:rPr>
            <a:t>Share media actions with friends &amp; family</a:t>
          </a:r>
        </a:p>
        <a:p>
          <a:pPr marL="0" lvl="0" indent="0" algn="ctr" defTabSz="800100">
            <a:lnSpc>
              <a:spcPct val="100000"/>
            </a:lnSpc>
            <a:spcBef>
              <a:spcPct val="0"/>
            </a:spcBef>
            <a:spcAft>
              <a:spcPct val="35000"/>
            </a:spcAft>
            <a:buNone/>
          </a:pPr>
          <a:endParaRPr lang="en-US" sz="1800" kern="1200">
            <a:latin typeface="Open Sans" panose="020B0606030504020204" pitchFamily="34" charset="0"/>
            <a:ea typeface="Open Sans" panose="020B0606030504020204" pitchFamily="34" charset="0"/>
            <a:cs typeface="Open Sans" panose="020B0606030504020204" pitchFamily="34" charset="0"/>
          </a:endParaRPr>
        </a:p>
        <a:p>
          <a:pPr marL="0" lvl="0" indent="0" algn="l" defTabSz="800100">
            <a:lnSpc>
              <a:spcPct val="100000"/>
            </a:lnSpc>
            <a:spcBef>
              <a:spcPct val="0"/>
            </a:spcBef>
            <a:spcAft>
              <a:spcPct val="35000"/>
            </a:spcAft>
            <a:buNone/>
          </a:pPr>
          <a:r>
            <a:rPr lang="en-US" sz="1800" kern="1200">
              <a:latin typeface="Open Sans" panose="020B0606030504020204" pitchFamily="34" charset="0"/>
              <a:ea typeface="Open Sans" panose="020B0606030504020204" pitchFamily="34" charset="0"/>
              <a:cs typeface="Open Sans" panose="020B0606030504020204" pitchFamily="34" charset="0"/>
            </a:rPr>
            <a:t>Collaborate with local partners on media</a:t>
          </a:r>
        </a:p>
      </dsp:txBody>
      <dsp:txXfrm>
        <a:off x="3108229" y="2001955"/>
        <a:ext cx="2640937" cy="2108260"/>
      </dsp:txXfrm>
    </dsp:sp>
    <dsp:sp modelId="{CE443596-42D4-4354-90D8-DA32A01C8970}">
      <dsp:nvSpPr>
        <dsp:cNvPr id="0" name=""/>
        <dsp:cNvSpPr/>
      </dsp:nvSpPr>
      <dsp:spPr>
        <a:xfrm>
          <a:off x="7042995" y="133871"/>
          <a:ext cx="924328" cy="92432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0B33FEE-B8C3-4950-97E6-30B0FCF3F653}">
      <dsp:nvSpPr>
        <dsp:cNvPr id="0" name=""/>
        <dsp:cNvSpPr/>
      </dsp:nvSpPr>
      <dsp:spPr>
        <a:xfrm>
          <a:off x="6211331" y="1229182"/>
          <a:ext cx="2640937" cy="693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100000"/>
            </a:lnSpc>
            <a:spcBef>
              <a:spcPct val="0"/>
            </a:spcBef>
            <a:spcAft>
              <a:spcPct val="35000"/>
            </a:spcAft>
            <a:buNone/>
            <a:defRPr b="1"/>
          </a:pPr>
          <a:r>
            <a:rPr lang="en-US" sz="2000" kern="1200">
              <a:latin typeface="Open Sans" panose="020B0606030504020204" pitchFamily="34" charset="0"/>
              <a:ea typeface="Open Sans" panose="020B0606030504020204" pitchFamily="34" charset="0"/>
              <a:cs typeface="Open Sans" panose="020B0606030504020204" pitchFamily="34" charset="0"/>
            </a:rPr>
            <a:t>Strengthen RESULTS Leadership</a:t>
          </a:r>
        </a:p>
      </dsp:txBody>
      <dsp:txXfrm>
        <a:off x="6211331" y="1229182"/>
        <a:ext cx="2640937" cy="693246"/>
      </dsp:txXfrm>
    </dsp:sp>
    <dsp:sp modelId="{74369845-C28F-441C-956D-A3CDBBD8DE25}">
      <dsp:nvSpPr>
        <dsp:cNvPr id="0" name=""/>
        <dsp:cNvSpPr/>
      </dsp:nvSpPr>
      <dsp:spPr>
        <a:xfrm>
          <a:off x="6211331" y="2001955"/>
          <a:ext cx="2640937" cy="2108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defTabSz="800100">
            <a:lnSpc>
              <a:spcPct val="100000"/>
            </a:lnSpc>
            <a:spcBef>
              <a:spcPct val="0"/>
            </a:spcBef>
            <a:spcAft>
              <a:spcPct val="35000"/>
            </a:spcAft>
            <a:buNone/>
          </a:pPr>
          <a:r>
            <a:rPr lang="en-US" sz="1800" kern="1200">
              <a:latin typeface="Open Sans" panose="020B0606030504020204" pitchFamily="34" charset="0"/>
              <a:ea typeface="Open Sans" panose="020B0606030504020204" pitchFamily="34" charset="0"/>
              <a:cs typeface="Open Sans" panose="020B0606030504020204" pitchFamily="34" charset="0"/>
            </a:rPr>
            <a:t>Coach a new advocate to submit their first LTE</a:t>
          </a:r>
        </a:p>
        <a:p>
          <a:pPr marL="0" lvl="0" indent="0" algn="ctr" defTabSz="800100">
            <a:lnSpc>
              <a:spcPct val="100000"/>
            </a:lnSpc>
            <a:spcBef>
              <a:spcPct val="0"/>
            </a:spcBef>
            <a:spcAft>
              <a:spcPct val="35000"/>
            </a:spcAft>
            <a:buNone/>
          </a:pPr>
          <a:endParaRPr lang="en-US" sz="1800" kern="1200">
            <a:latin typeface="Open Sans" panose="020B0606030504020204" pitchFamily="34" charset="0"/>
            <a:ea typeface="Open Sans" panose="020B0606030504020204" pitchFamily="34" charset="0"/>
            <a:cs typeface="Open Sans" panose="020B0606030504020204" pitchFamily="34" charset="0"/>
          </a:endParaRPr>
        </a:p>
        <a:p>
          <a:pPr marL="0" lvl="0" indent="0" algn="l" defTabSz="800100">
            <a:lnSpc>
              <a:spcPct val="100000"/>
            </a:lnSpc>
            <a:spcBef>
              <a:spcPct val="0"/>
            </a:spcBef>
            <a:spcAft>
              <a:spcPct val="35000"/>
            </a:spcAft>
            <a:buNone/>
          </a:pPr>
          <a:r>
            <a:rPr lang="en-US" sz="1800" kern="1200">
              <a:latin typeface="Open Sans" panose="020B0606030504020204" pitchFamily="34" charset="0"/>
              <a:ea typeface="Open Sans" panose="020B0606030504020204" pitchFamily="34" charset="0"/>
              <a:cs typeface="Open Sans" panose="020B0606030504020204" pitchFamily="34" charset="0"/>
            </a:rPr>
            <a:t>New to RESULTS? Take your first action! Reach out for support.</a:t>
          </a:r>
        </a:p>
      </dsp:txBody>
      <dsp:txXfrm>
        <a:off x="6211331" y="2001955"/>
        <a:ext cx="2640937" cy="21082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195AC2-522A-FC43-BE57-F397CD83CA9E}">
      <dsp:nvSpPr>
        <dsp:cNvPr id="0" name=""/>
        <dsp:cNvSpPr/>
      </dsp:nvSpPr>
      <dsp:spPr>
        <a:xfrm>
          <a:off x="0" y="30305"/>
          <a:ext cx="7031377" cy="67392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a:latin typeface="Open Sans" panose="020B0606030504020204" pitchFamily="34" charset="0"/>
              <a:ea typeface="Open Sans" panose="020B0606030504020204" pitchFamily="34" charset="0"/>
              <a:cs typeface="Open Sans" panose="020B0606030504020204" pitchFamily="34" charset="0"/>
            </a:rPr>
            <a:t>Step 1: Lead by Example</a:t>
          </a:r>
          <a:endParaRPr lang="en-US" sz="2000" kern="1200">
            <a:latin typeface="Open Sans" panose="020B0606030504020204" pitchFamily="34" charset="0"/>
            <a:ea typeface="Open Sans" panose="020B0606030504020204" pitchFamily="34" charset="0"/>
            <a:cs typeface="Open Sans" panose="020B0606030504020204" pitchFamily="34" charset="0"/>
          </a:endParaRPr>
        </a:p>
      </dsp:txBody>
      <dsp:txXfrm>
        <a:off x="32898" y="63203"/>
        <a:ext cx="6965581" cy="608124"/>
      </dsp:txXfrm>
    </dsp:sp>
    <dsp:sp modelId="{9261233E-38DB-B745-8E0E-FCD9B408D8AB}">
      <dsp:nvSpPr>
        <dsp:cNvPr id="0" name=""/>
        <dsp:cNvSpPr/>
      </dsp:nvSpPr>
      <dsp:spPr>
        <a:xfrm>
          <a:off x="0" y="704225"/>
          <a:ext cx="7031377" cy="59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246"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b="0" kern="1200">
              <a:latin typeface="Open Sans" panose="020B0606030504020204" pitchFamily="34" charset="0"/>
              <a:ea typeface="Open Sans" panose="020B0606030504020204" pitchFamily="34" charset="0"/>
              <a:cs typeface="Open Sans" panose="020B0606030504020204" pitchFamily="34" charset="0"/>
            </a:rPr>
            <a:t>Submit your own letter </a:t>
          </a:r>
          <a:r>
            <a:rPr lang="en-US" sz="1800" b="0" kern="1200">
              <a:latin typeface="Open Sans" panose="020B0606030504020204" pitchFamily="34" charset="0"/>
              <a:ea typeface="Open Sans" panose="020B0606030504020204" pitchFamily="34" charset="0"/>
              <a:cs typeface="Open Sans" panose="020B0606030504020204" pitchFamily="34" charset="0"/>
              <a:sym typeface="Wingdings" pitchFamily="2" charset="2"/>
            </a:rPr>
            <a:t> </a:t>
          </a:r>
          <a:r>
            <a:rPr lang="en-US" sz="1800" b="0" kern="1200">
              <a:latin typeface="Open Sans" panose="020B0606030504020204" pitchFamily="34" charset="0"/>
              <a:ea typeface="Open Sans" panose="020B0606030504020204" pitchFamily="34" charset="0"/>
              <a:cs typeface="Open Sans" panose="020B0606030504020204" pitchFamily="34" charset="0"/>
            </a:rPr>
            <a:t>If published, share it with others.</a:t>
          </a:r>
        </a:p>
        <a:p>
          <a:pPr marL="57150" lvl="1" indent="-57150" algn="l" defTabSz="311150">
            <a:lnSpc>
              <a:spcPct val="90000"/>
            </a:lnSpc>
            <a:spcBef>
              <a:spcPct val="0"/>
            </a:spcBef>
            <a:spcAft>
              <a:spcPct val="20000"/>
            </a:spcAft>
            <a:buNone/>
          </a:pPr>
          <a:endParaRPr lang="en-US" sz="700" b="0" kern="1200">
            <a:latin typeface="Open Sans" panose="020B0606030504020204" pitchFamily="34" charset="0"/>
            <a:ea typeface="Open Sans" panose="020B0606030504020204" pitchFamily="34" charset="0"/>
            <a:cs typeface="Open Sans" panose="020B0606030504020204" pitchFamily="34" charset="0"/>
          </a:endParaRPr>
        </a:p>
      </dsp:txBody>
      <dsp:txXfrm>
        <a:off x="0" y="704225"/>
        <a:ext cx="7031377" cy="596160"/>
      </dsp:txXfrm>
    </dsp:sp>
    <dsp:sp modelId="{EDF946FB-E0AE-C947-BD0E-1197776D1000}">
      <dsp:nvSpPr>
        <dsp:cNvPr id="0" name=""/>
        <dsp:cNvSpPr/>
      </dsp:nvSpPr>
      <dsp:spPr>
        <a:xfrm>
          <a:off x="0" y="1300385"/>
          <a:ext cx="7031377" cy="67392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a:latin typeface="Open Sans" panose="020B0606030504020204" pitchFamily="34" charset="0"/>
              <a:ea typeface="Open Sans" panose="020B0606030504020204" pitchFamily="34" charset="0"/>
              <a:cs typeface="Open Sans" panose="020B0606030504020204" pitchFamily="34" charset="0"/>
            </a:rPr>
            <a:t>Step 2: Map Your Network</a:t>
          </a:r>
          <a:endParaRPr lang="en-US" sz="2000" kern="1200">
            <a:latin typeface="Open Sans" panose="020B0606030504020204" pitchFamily="34" charset="0"/>
            <a:ea typeface="Open Sans" panose="020B0606030504020204" pitchFamily="34" charset="0"/>
            <a:cs typeface="Open Sans" panose="020B0606030504020204" pitchFamily="34" charset="0"/>
          </a:endParaRPr>
        </a:p>
      </dsp:txBody>
      <dsp:txXfrm>
        <a:off x="32898" y="1333283"/>
        <a:ext cx="6965581" cy="608124"/>
      </dsp:txXfrm>
    </dsp:sp>
    <dsp:sp modelId="{D6E6B2C5-69D1-DF4C-9FEF-5DD0109908B3}">
      <dsp:nvSpPr>
        <dsp:cNvPr id="0" name=""/>
        <dsp:cNvSpPr/>
      </dsp:nvSpPr>
      <dsp:spPr>
        <a:xfrm>
          <a:off x="0" y="1974305"/>
          <a:ext cx="7031377" cy="59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246"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b="0" kern="1200">
              <a:latin typeface="Open Sans" panose="020B0606030504020204" pitchFamily="34" charset="0"/>
              <a:ea typeface="Open Sans" panose="020B0606030504020204" pitchFamily="34" charset="0"/>
              <a:cs typeface="Open Sans" panose="020B0606030504020204" pitchFamily="34" charset="0"/>
            </a:rPr>
            <a:t>Choose one person </a:t>
          </a:r>
          <a:r>
            <a:rPr lang="en-US" sz="1800" b="0" kern="1200">
              <a:latin typeface="Open Sans" panose="020B0606030504020204" pitchFamily="34" charset="0"/>
              <a:ea typeface="Open Sans" panose="020B0606030504020204" pitchFamily="34" charset="0"/>
              <a:cs typeface="Open Sans" panose="020B0606030504020204" pitchFamily="34" charset="0"/>
              <a:sym typeface="Wingdings" pitchFamily="2" charset="2"/>
            </a:rPr>
            <a:t> </a:t>
          </a:r>
          <a:r>
            <a:rPr lang="en-US" sz="1800" b="0" kern="1200">
              <a:latin typeface="Open Sans" panose="020B0606030504020204" pitchFamily="34" charset="0"/>
              <a:ea typeface="Open Sans" panose="020B0606030504020204" pitchFamily="34" charset="0"/>
              <a:cs typeface="Open Sans" panose="020B0606030504020204" pitchFamily="34" charset="0"/>
            </a:rPr>
            <a:t>Where are you already connected?</a:t>
          </a:r>
        </a:p>
        <a:p>
          <a:pPr marL="57150" lvl="1" indent="-57150" algn="l" defTabSz="311150">
            <a:lnSpc>
              <a:spcPct val="90000"/>
            </a:lnSpc>
            <a:spcBef>
              <a:spcPct val="0"/>
            </a:spcBef>
            <a:spcAft>
              <a:spcPct val="20000"/>
            </a:spcAft>
            <a:buNone/>
          </a:pPr>
          <a:endParaRPr lang="en-US" sz="700" b="0" kern="1200">
            <a:latin typeface="Open Sans" panose="020B0606030504020204" pitchFamily="34" charset="0"/>
            <a:ea typeface="Open Sans" panose="020B0606030504020204" pitchFamily="34" charset="0"/>
            <a:cs typeface="Open Sans" panose="020B0606030504020204" pitchFamily="34" charset="0"/>
          </a:endParaRPr>
        </a:p>
      </dsp:txBody>
      <dsp:txXfrm>
        <a:off x="0" y="1974305"/>
        <a:ext cx="7031377" cy="596160"/>
      </dsp:txXfrm>
    </dsp:sp>
    <dsp:sp modelId="{5976A69C-9DB8-2240-8BB4-D5FDF0A80EB1}">
      <dsp:nvSpPr>
        <dsp:cNvPr id="0" name=""/>
        <dsp:cNvSpPr/>
      </dsp:nvSpPr>
      <dsp:spPr>
        <a:xfrm>
          <a:off x="0" y="2570465"/>
          <a:ext cx="7031377" cy="67392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a:latin typeface="Open Sans" panose="020B0606030504020204" pitchFamily="34" charset="0"/>
              <a:ea typeface="Open Sans" panose="020B0606030504020204" pitchFamily="34" charset="0"/>
              <a:cs typeface="Open Sans" panose="020B0606030504020204" pitchFamily="34" charset="0"/>
            </a:rPr>
            <a:t>Step 3: Take One Action</a:t>
          </a:r>
          <a:endParaRPr lang="en-US" sz="2000" kern="1200">
            <a:latin typeface="Open Sans" panose="020B0606030504020204" pitchFamily="34" charset="0"/>
            <a:ea typeface="Open Sans" panose="020B0606030504020204" pitchFamily="34" charset="0"/>
            <a:cs typeface="Open Sans" panose="020B0606030504020204" pitchFamily="34" charset="0"/>
          </a:endParaRPr>
        </a:p>
      </dsp:txBody>
      <dsp:txXfrm>
        <a:off x="32898" y="2603363"/>
        <a:ext cx="6965581" cy="608124"/>
      </dsp:txXfrm>
    </dsp:sp>
    <dsp:sp modelId="{527EA21B-E13F-9645-9913-594B8E6D62CD}">
      <dsp:nvSpPr>
        <dsp:cNvPr id="0" name=""/>
        <dsp:cNvSpPr/>
      </dsp:nvSpPr>
      <dsp:spPr>
        <a:xfrm>
          <a:off x="0" y="3244385"/>
          <a:ext cx="7031377" cy="59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246"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b="0" kern="1200">
              <a:latin typeface="Open Sans" panose="020B0606030504020204" pitchFamily="34" charset="0"/>
              <a:ea typeface="Open Sans" panose="020B0606030504020204" pitchFamily="34" charset="0"/>
              <a:cs typeface="Open Sans" panose="020B0606030504020204" pitchFamily="34" charset="0"/>
            </a:rPr>
            <a:t>Text/email  I  Meet up  I  Zoom party  I  Meet with partner org</a:t>
          </a:r>
        </a:p>
        <a:p>
          <a:pPr marL="57150" lvl="1" indent="-57150" algn="l" defTabSz="355600">
            <a:lnSpc>
              <a:spcPct val="90000"/>
            </a:lnSpc>
            <a:spcBef>
              <a:spcPct val="0"/>
            </a:spcBef>
            <a:spcAft>
              <a:spcPct val="20000"/>
            </a:spcAft>
            <a:buNone/>
          </a:pPr>
          <a:endParaRPr lang="en-US" sz="800" b="0" kern="1200"/>
        </a:p>
      </dsp:txBody>
      <dsp:txXfrm>
        <a:off x="0" y="3244385"/>
        <a:ext cx="7031377" cy="5961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495DCA-16C7-D846-84F3-F486CB5FCA98}">
      <dsp:nvSpPr>
        <dsp:cNvPr id="0" name=""/>
        <dsp:cNvSpPr/>
      </dsp:nvSpPr>
      <dsp:spPr>
        <a:xfrm>
          <a:off x="0" y="128996"/>
          <a:ext cx="2571749" cy="154305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0" kern="1200">
              <a:latin typeface="Open Sans" panose="020B0606030504020204" pitchFamily="34" charset="0"/>
              <a:ea typeface="Open Sans" panose="020B0606030504020204" pitchFamily="34" charset="0"/>
              <a:cs typeface="Open Sans" panose="020B0606030504020204" pitchFamily="34" charset="0"/>
              <a:hlinkClick xmlns:r="http://schemas.openxmlformats.org/officeDocument/2006/relationships" r:id="rId1"/>
            </a:rPr>
            <a:t>RESULTS Mapping Tool</a:t>
          </a:r>
          <a:endParaRPr lang="en-US" sz="2400" b="0" kern="1200">
            <a:latin typeface="Open Sans" panose="020B0606030504020204" pitchFamily="34" charset="0"/>
            <a:ea typeface="Open Sans" panose="020B0606030504020204" pitchFamily="34" charset="0"/>
            <a:cs typeface="Open Sans" panose="020B0606030504020204" pitchFamily="34" charset="0"/>
          </a:endParaRPr>
        </a:p>
      </dsp:txBody>
      <dsp:txXfrm>
        <a:off x="0" y="128996"/>
        <a:ext cx="2571749" cy="1543050"/>
      </dsp:txXfrm>
    </dsp:sp>
    <dsp:sp modelId="{79AB11EE-32F2-9845-9345-B7A41C96699A}">
      <dsp:nvSpPr>
        <dsp:cNvPr id="0" name=""/>
        <dsp:cNvSpPr/>
      </dsp:nvSpPr>
      <dsp:spPr>
        <a:xfrm>
          <a:off x="2828925" y="128996"/>
          <a:ext cx="2571749" cy="154305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Font typeface="Arial" panose="020B0604020202020204" pitchFamily="34" charset="0"/>
            <a:buNone/>
          </a:pPr>
          <a:r>
            <a:rPr lang="en-US" sz="2400" b="0" kern="1200" dirty="0">
              <a:latin typeface="Open Sans" panose="020B0606030504020204" pitchFamily="34" charset="0"/>
              <a:ea typeface="Open Sans" panose="020B0606030504020204" pitchFamily="34" charset="0"/>
              <a:cs typeface="Open Sans" panose="020B0606030504020204" pitchFamily="34" charset="0"/>
              <a:hlinkClick xmlns:r="http://schemas.openxmlformats.org/officeDocument/2006/relationships" r:id="rId2"/>
            </a:rPr>
            <a:t>LTE Action Meeting Agenda</a:t>
          </a:r>
          <a:endParaRPr lang="en-US" sz="2400" b="0" kern="1200" dirty="0">
            <a:latin typeface="Open Sans" panose="020B0606030504020204" pitchFamily="34" charset="0"/>
            <a:ea typeface="Open Sans" panose="020B0606030504020204" pitchFamily="34" charset="0"/>
            <a:cs typeface="Open Sans" panose="020B0606030504020204" pitchFamily="34" charset="0"/>
          </a:endParaRPr>
        </a:p>
      </dsp:txBody>
      <dsp:txXfrm>
        <a:off x="2828925" y="128996"/>
        <a:ext cx="2571749" cy="1543050"/>
      </dsp:txXfrm>
    </dsp:sp>
    <dsp:sp modelId="{762275FB-BDBF-7547-B95C-4EFF9F16D482}">
      <dsp:nvSpPr>
        <dsp:cNvPr id="0" name=""/>
        <dsp:cNvSpPr/>
      </dsp:nvSpPr>
      <dsp:spPr>
        <a:xfrm>
          <a:off x="5657849" y="128996"/>
          <a:ext cx="2571749" cy="154305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Font typeface="Arial" panose="020B0604020202020204" pitchFamily="34" charset="0"/>
            <a:buNone/>
          </a:pPr>
          <a:r>
            <a:rPr lang="en-US" sz="2400" b="0" kern="1200">
              <a:latin typeface="Open Sans" panose="020B0606030504020204" pitchFamily="34" charset="0"/>
              <a:ea typeface="Open Sans" panose="020B0606030504020204" pitchFamily="34" charset="0"/>
              <a:cs typeface="Open Sans" panose="020B0606030504020204" pitchFamily="34" charset="0"/>
              <a:hlinkClick xmlns:r="http://schemas.openxmlformats.org/officeDocument/2006/relationships" r:id="rId3"/>
            </a:rPr>
            <a:t>Monthly Action Sheet</a:t>
          </a:r>
          <a:endParaRPr lang="en-US" sz="2400" b="0" kern="1200">
            <a:latin typeface="Open Sans" panose="020B0606030504020204" pitchFamily="34" charset="0"/>
            <a:ea typeface="Open Sans" panose="020B0606030504020204" pitchFamily="34" charset="0"/>
            <a:cs typeface="Open Sans" panose="020B0606030504020204" pitchFamily="34" charset="0"/>
          </a:endParaRPr>
        </a:p>
      </dsp:txBody>
      <dsp:txXfrm>
        <a:off x="5657849" y="128996"/>
        <a:ext cx="2571749" cy="1543050"/>
      </dsp:txXfrm>
    </dsp:sp>
    <dsp:sp modelId="{CE36CCE3-4E08-7E49-9FD4-26EFDCCD4E04}">
      <dsp:nvSpPr>
        <dsp:cNvPr id="0" name=""/>
        <dsp:cNvSpPr/>
      </dsp:nvSpPr>
      <dsp:spPr>
        <a:xfrm>
          <a:off x="0" y="1929221"/>
          <a:ext cx="2571749" cy="154305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Font typeface="Arial" panose="020B0604020202020204" pitchFamily="34" charset="0"/>
            <a:buNone/>
          </a:pPr>
          <a:r>
            <a:rPr lang="en-US" sz="2400" b="0" kern="1200">
              <a:latin typeface="Open Sans" panose="020B0606030504020204" pitchFamily="34" charset="0"/>
              <a:ea typeface="Open Sans" panose="020B0606030504020204" pitchFamily="34" charset="0"/>
              <a:cs typeface="Open Sans" panose="020B0606030504020204" pitchFamily="34" charset="0"/>
              <a:hlinkClick xmlns:r="http://schemas.openxmlformats.org/officeDocument/2006/relationships" r:id="rId4"/>
            </a:rPr>
            <a:t>LTE Writing Worksheet</a:t>
          </a:r>
          <a:endParaRPr lang="en-US" sz="2400" b="0" kern="1200">
            <a:latin typeface="Open Sans" panose="020B0606030504020204" pitchFamily="34" charset="0"/>
            <a:ea typeface="Open Sans" panose="020B0606030504020204" pitchFamily="34" charset="0"/>
            <a:cs typeface="Open Sans" panose="020B0606030504020204" pitchFamily="34" charset="0"/>
          </a:endParaRPr>
        </a:p>
      </dsp:txBody>
      <dsp:txXfrm>
        <a:off x="0" y="1929221"/>
        <a:ext cx="2571749" cy="1543050"/>
      </dsp:txXfrm>
    </dsp:sp>
    <dsp:sp modelId="{DF37C564-8619-4540-A0C5-7093F48AC223}">
      <dsp:nvSpPr>
        <dsp:cNvPr id="0" name=""/>
        <dsp:cNvSpPr/>
      </dsp:nvSpPr>
      <dsp:spPr>
        <a:xfrm>
          <a:off x="2828925" y="1929221"/>
          <a:ext cx="2571749" cy="154305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0" kern="1200" dirty="0">
              <a:latin typeface="Open Sans" panose="020B0606030504020204" pitchFamily="34" charset="0"/>
              <a:ea typeface="Open Sans" panose="020B0606030504020204" pitchFamily="34" charset="0"/>
              <a:cs typeface="Open Sans" panose="020B0606030504020204" pitchFamily="34" charset="0"/>
              <a:hlinkClick xmlns:r="http://schemas.openxmlformats.org/officeDocument/2006/relationships" r:id="rId5"/>
            </a:rPr>
            <a:t>Action Network Media Tips</a:t>
          </a:r>
          <a:endParaRPr lang="en-US" sz="2400" b="0" kern="1200" dirty="0">
            <a:latin typeface="Open Sans" panose="020B0606030504020204" pitchFamily="34" charset="0"/>
            <a:ea typeface="Open Sans" panose="020B0606030504020204" pitchFamily="34" charset="0"/>
            <a:cs typeface="Open Sans" panose="020B0606030504020204" pitchFamily="34" charset="0"/>
          </a:endParaRPr>
        </a:p>
      </dsp:txBody>
      <dsp:txXfrm>
        <a:off x="2828925" y="1929221"/>
        <a:ext cx="2571749" cy="1543050"/>
      </dsp:txXfrm>
    </dsp:sp>
    <dsp:sp modelId="{6EE39677-05FD-463E-AA9A-CAC9C44090AB}">
      <dsp:nvSpPr>
        <dsp:cNvPr id="0" name=""/>
        <dsp:cNvSpPr/>
      </dsp:nvSpPr>
      <dsp:spPr>
        <a:xfrm>
          <a:off x="5657849" y="1929221"/>
          <a:ext cx="2571749" cy="154305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Open Sans" panose="020B0606030504020204" pitchFamily="34" charset="0"/>
              <a:ea typeface="Open Sans" panose="020B0606030504020204" pitchFamily="34" charset="0"/>
              <a:cs typeface="Open Sans" panose="020B0606030504020204" pitchFamily="34" charset="0"/>
              <a:hlinkClick xmlns:r="http://schemas.openxmlformats.org/officeDocument/2006/relationships" r:id="rId6"/>
            </a:rPr>
            <a:t>New Advocate Mentor Media Tips</a:t>
          </a:r>
          <a:endParaRPr lang="en-US" sz="2400" kern="1200" dirty="0">
            <a:latin typeface="Open Sans" panose="020B0606030504020204" pitchFamily="34" charset="0"/>
            <a:ea typeface="Open Sans" panose="020B0606030504020204" pitchFamily="34" charset="0"/>
            <a:cs typeface="Open Sans" panose="020B0606030504020204" pitchFamily="34" charset="0"/>
          </a:endParaRPr>
        </a:p>
      </dsp:txBody>
      <dsp:txXfrm>
        <a:off x="5657849" y="1929221"/>
        <a:ext cx="2571749" cy="154305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39E22A-D920-0545-8039-82AACE98944A}">
      <dsp:nvSpPr>
        <dsp:cNvPr id="0" name=""/>
        <dsp:cNvSpPr/>
      </dsp:nvSpPr>
      <dsp:spPr>
        <a:xfrm>
          <a:off x="0" y="1758"/>
          <a:ext cx="8229600" cy="0"/>
        </a:xfrm>
        <a:prstGeom prst="lin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2EE6F8-8F9B-8249-B33C-DAC2EC6D9CD2}">
      <dsp:nvSpPr>
        <dsp:cNvPr id="0" name=""/>
        <dsp:cNvSpPr/>
      </dsp:nvSpPr>
      <dsp:spPr>
        <a:xfrm>
          <a:off x="0" y="1758"/>
          <a:ext cx="8229600" cy="1199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0" kern="1200">
              <a:latin typeface="Open Sans" panose="020B0606030504020204" pitchFamily="34" charset="0"/>
              <a:ea typeface="Open Sans" panose="020B0606030504020204" pitchFamily="34" charset="0"/>
              <a:cs typeface="Open Sans" panose="020B0606030504020204" pitchFamily="34" charset="0"/>
            </a:rPr>
            <a:t>Make it fun &amp; low pressure</a:t>
          </a:r>
        </a:p>
      </dsp:txBody>
      <dsp:txXfrm>
        <a:off x="0" y="1758"/>
        <a:ext cx="8229600" cy="1199250"/>
      </dsp:txXfrm>
    </dsp:sp>
    <dsp:sp modelId="{840AA783-56B3-DF49-AF3B-F67653ECD55C}">
      <dsp:nvSpPr>
        <dsp:cNvPr id="0" name=""/>
        <dsp:cNvSpPr/>
      </dsp:nvSpPr>
      <dsp:spPr>
        <a:xfrm>
          <a:off x="0" y="1201008"/>
          <a:ext cx="8229600" cy="0"/>
        </a:xfrm>
        <a:prstGeom prst="lin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B6D4045-8DD5-4D43-A2E3-86046E541BD4}">
      <dsp:nvSpPr>
        <dsp:cNvPr id="0" name=""/>
        <dsp:cNvSpPr/>
      </dsp:nvSpPr>
      <dsp:spPr>
        <a:xfrm>
          <a:off x="0" y="1201008"/>
          <a:ext cx="8229600" cy="1199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0" kern="1200">
              <a:latin typeface="Open Sans" panose="020B0606030504020204" pitchFamily="34" charset="0"/>
              <a:ea typeface="Open Sans" panose="020B0606030504020204" pitchFamily="34" charset="0"/>
              <a:cs typeface="Open Sans" panose="020B0606030504020204" pitchFamily="34" charset="0"/>
            </a:rPr>
            <a:t>Focus on relationships, not numbers</a:t>
          </a:r>
        </a:p>
      </dsp:txBody>
      <dsp:txXfrm>
        <a:off x="0" y="1201008"/>
        <a:ext cx="8229600" cy="1199250"/>
      </dsp:txXfrm>
    </dsp:sp>
    <dsp:sp modelId="{6A68D5A4-159A-D043-AE52-BA37D25E5561}">
      <dsp:nvSpPr>
        <dsp:cNvPr id="0" name=""/>
        <dsp:cNvSpPr/>
      </dsp:nvSpPr>
      <dsp:spPr>
        <a:xfrm>
          <a:off x="0" y="2400259"/>
          <a:ext cx="8229600" cy="0"/>
        </a:xfrm>
        <a:prstGeom prst="lin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0DCCF2-D3FF-4A48-83DD-293BC1E1867A}">
      <dsp:nvSpPr>
        <dsp:cNvPr id="0" name=""/>
        <dsp:cNvSpPr/>
      </dsp:nvSpPr>
      <dsp:spPr>
        <a:xfrm>
          <a:off x="0" y="2400259"/>
          <a:ext cx="8229600" cy="1199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0" kern="1200">
              <a:latin typeface="Open Sans" panose="020B0606030504020204" pitchFamily="34" charset="0"/>
              <a:ea typeface="Open Sans" panose="020B0606030504020204" pitchFamily="34" charset="0"/>
              <a:cs typeface="Open Sans" panose="020B0606030504020204" pitchFamily="34" charset="0"/>
            </a:rPr>
            <a:t>Start close to home</a:t>
          </a:r>
        </a:p>
      </dsp:txBody>
      <dsp:txXfrm>
        <a:off x="0" y="2400259"/>
        <a:ext cx="8229600" cy="119925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F26610F-83DF-79F9-33F8-46A2BEFDD11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sz="1100">
              <a:latin typeface="Open Sans" pitchFamily="2" charset="0"/>
              <a:ea typeface="Open Sans" pitchFamily="2" charset="0"/>
              <a:cs typeface="Open Sans" pitchFamily="2" charset="0"/>
            </a:endParaRPr>
          </a:p>
        </p:txBody>
      </p:sp>
      <p:sp>
        <p:nvSpPr>
          <p:cNvPr id="3" name="Date Placeholder 2">
            <a:extLst>
              <a:ext uri="{FF2B5EF4-FFF2-40B4-BE49-F238E27FC236}">
                <a16:creationId xmlns:a16="http://schemas.microsoft.com/office/drawing/2014/main" id="{45DFA258-7F9E-BE1E-1118-E87B800D000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2701EB9-D398-4211-83C1-954D64E76C65}" type="datetimeFigureOut">
              <a:rPr lang="en-US" sz="1100" smtClean="0">
                <a:latin typeface="Open Sans" pitchFamily="2" charset="0"/>
                <a:ea typeface="Open Sans" pitchFamily="2" charset="0"/>
                <a:cs typeface="Open Sans" pitchFamily="2" charset="0"/>
              </a:rPr>
              <a:t>5/2/2026</a:t>
            </a:fld>
            <a:endParaRPr lang="en-US" sz="1100">
              <a:latin typeface="Open Sans" pitchFamily="2" charset="0"/>
              <a:ea typeface="Open Sans" pitchFamily="2" charset="0"/>
              <a:cs typeface="Open Sans" pitchFamily="2" charset="0"/>
            </a:endParaRPr>
          </a:p>
        </p:txBody>
      </p:sp>
      <p:sp>
        <p:nvSpPr>
          <p:cNvPr id="4" name="Footer Placeholder 3">
            <a:extLst>
              <a:ext uri="{FF2B5EF4-FFF2-40B4-BE49-F238E27FC236}">
                <a16:creationId xmlns:a16="http://schemas.microsoft.com/office/drawing/2014/main" id="{8E3DC261-2270-4A5F-EBF0-2DC5765E805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sz="1100">
              <a:latin typeface="Open Sans" pitchFamily="2" charset="0"/>
              <a:ea typeface="Open Sans" pitchFamily="2" charset="0"/>
              <a:cs typeface="Open Sans" pitchFamily="2" charset="0"/>
            </a:endParaRPr>
          </a:p>
        </p:txBody>
      </p:sp>
      <p:sp>
        <p:nvSpPr>
          <p:cNvPr id="5" name="Slide Number Placeholder 4">
            <a:extLst>
              <a:ext uri="{FF2B5EF4-FFF2-40B4-BE49-F238E27FC236}">
                <a16:creationId xmlns:a16="http://schemas.microsoft.com/office/drawing/2014/main" id="{D5F231E1-DD42-1C9F-769D-32AA00489A7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A56921-9A57-45F4-918A-4251053F4824}" type="slidenum">
              <a:rPr lang="en-US" sz="1100" smtClean="0">
                <a:latin typeface="Open Sans" pitchFamily="2" charset="0"/>
                <a:ea typeface="Open Sans" pitchFamily="2" charset="0"/>
                <a:cs typeface="Open Sans" pitchFamily="2" charset="0"/>
              </a:rPr>
              <a:t>‹#›</a:t>
            </a:fld>
            <a:endParaRPr lang="en-US" sz="1100">
              <a:latin typeface="Open Sans" pitchFamily="2" charset="0"/>
              <a:ea typeface="Open Sans" pitchFamily="2" charset="0"/>
              <a:cs typeface="Open Sans" pitchFamily="2" charset="0"/>
            </a:endParaRPr>
          </a:p>
        </p:txBody>
      </p:sp>
    </p:spTree>
    <p:extLst>
      <p:ext uri="{BB962C8B-B14F-4D97-AF65-F5344CB8AC3E}">
        <p14:creationId xmlns:p14="http://schemas.microsoft.com/office/powerpoint/2010/main" val="32325997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100">
                <a:latin typeface="Open Sans" pitchFamily="2" charset="0"/>
                <a:ea typeface="Open Sans" pitchFamily="2" charset="0"/>
                <a:cs typeface="Open Sans" pitchFamily="2"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100">
                <a:latin typeface="Open Sans" pitchFamily="2" charset="0"/>
                <a:ea typeface="Open Sans" pitchFamily="2" charset="0"/>
                <a:cs typeface="Open Sans" pitchFamily="2" charset="0"/>
              </a:defRPr>
            </a:lvl1pPr>
          </a:lstStyle>
          <a:p>
            <a:fld id="{36BD4AF3-D86E-456E-B40B-702753F85C4E}" type="datetimeFigureOut">
              <a:rPr lang="en-US" smtClean="0"/>
              <a:pPr/>
              <a:t>5/2/2026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100">
                <a:latin typeface="Open Sans" pitchFamily="2" charset="0"/>
                <a:ea typeface="Open Sans" pitchFamily="2" charset="0"/>
                <a:cs typeface="Open Sans" pitchFamily="2"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100">
                <a:latin typeface="Open Sans" pitchFamily="2" charset="0"/>
                <a:ea typeface="Open Sans" pitchFamily="2" charset="0"/>
                <a:cs typeface="Open Sans" pitchFamily="2" charset="0"/>
              </a:defRPr>
            </a:lvl1pPr>
          </a:lstStyle>
          <a:p>
            <a:fld id="{E1A05357-FEDC-42A6-A9AA-A177021FF7C8}" type="slidenum">
              <a:rPr lang="en-US" smtClean="0"/>
              <a:pPr/>
              <a:t>‹#›</a:t>
            </a:fld>
            <a:endParaRPr lang="en-US"/>
          </a:p>
        </p:txBody>
      </p:sp>
    </p:spTree>
    <p:extLst>
      <p:ext uri="{BB962C8B-B14F-4D97-AF65-F5344CB8AC3E}">
        <p14:creationId xmlns:p14="http://schemas.microsoft.com/office/powerpoint/2010/main" val="3262573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Open Sans" pitchFamily="2" charset="0"/>
        <a:ea typeface="Open Sans" pitchFamily="2" charset="0"/>
        <a:cs typeface="Open Sans" pitchFamily="2" charset="0"/>
      </a:defRPr>
    </a:lvl1pPr>
    <a:lvl2pPr marL="457200" algn="l" defTabSz="914400" rtl="0" eaLnBrk="1" latinLnBrk="0" hangingPunct="1">
      <a:defRPr sz="1200" kern="1200">
        <a:solidFill>
          <a:schemeClr val="tx1"/>
        </a:solidFill>
        <a:latin typeface="Open Sans" pitchFamily="2" charset="0"/>
        <a:ea typeface="Open Sans" pitchFamily="2" charset="0"/>
        <a:cs typeface="Open Sans" pitchFamily="2" charset="0"/>
      </a:defRPr>
    </a:lvl2pPr>
    <a:lvl3pPr marL="914400" algn="l" defTabSz="914400" rtl="0" eaLnBrk="1" latinLnBrk="0" hangingPunct="1">
      <a:defRPr sz="1200" kern="1200">
        <a:solidFill>
          <a:schemeClr val="tx1"/>
        </a:solidFill>
        <a:latin typeface="Open Sans" pitchFamily="2" charset="0"/>
        <a:ea typeface="Open Sans" pitchFamily="2" charset="0"/>
        <a:cs typeface="Open Sans" pitchFamily="2" charset="0"/>
      </a:defRPr>
    </a:lvl3pPr>
    <a:lvl4pPr marL="1371600" algn="l" defTabSz="914400" rtl="0" eaLnBrk="1" latinLnBrk="0" hangingPunct="1">
      <a:defRPr sz="1200" kern="1200">
        <a:solidFill>
          <a:schemeClr val="tx1"/>
        </a:solidFill>
        <a:latin typeface="Open Sans" pitchFamily="2" charset="0"/>
        <a:ea typeface="Open Sans" pitchFamily="2" charset="0"/>
        <a:cs typeface="Open Sans" pitchFamily="2" charset="0"/>
      </a:defRPr>
    </a:lvl4pPr>
    <a:lvl5pPr marL="1828800" algn="l" defTabSz="914400" rtl="0" eaLnBrk="1" latinLnBrk="0" hangingPunct="1">
      <a:defRPr sz="1200" kern="1200">
        <a:solidFill>
          <a:schemeClr val="tx1"/>
        </a:solidFill>
        <a:latin typeface="Open Sans" pitchFamily="2" charset="0"/>
        <a:ea typeface="Open Sans" pitchFamily="2" charset="0"/>
        <a:cs typeface="Open Sans" pitchFamily="2"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Updated AO slide (2/22)</a:t>
            </a:r>
          </a:p>
        </p:txBody>
      </p:sp>
      <p:sp>
        <p:nvSpPr>
          <p:cNvPr id="4" name="Slide Number Placeholder 3"/>
          <p:cNvSpPr>
            <a:spLocks noGrp="1"/>
          </p:cNvSpPr>
          <p:nvPr>
            <p:ph type="sldNum" sz="quarter" idx="5"/>
          </p:nvPr>
        </p:nvSpPr>
        <p:spPr/>
        <p:txBody>
          <a:bodyPr/>
          <a:lstStyle/>
          <a:p>
            <a:fld id="{E1A05357-FEDC-42A6-A9AA-A177021FF7C8}" type="slidenum">
              <a:rPr lang="en-US" smtClean="0"/>
              <a:pPr/>
              <a:t>2</a:t>
            </a:fld>
            <a:endParaRPr lang="en-US"/>
          </a:p>
        </p:txBody>
      </p:sp>
    </p:spTree>
    <p:extLst>
      <p:ext uri="{BB962C8B-B14F-4D97-AF65-F5344CB8AC3E}">
        <p14:creationId xmlns:p14="http://schemas.microsoft.com/office/powerpoint/2010/main" val="19786295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38b74c69867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4" name="Google Shape;74;g38b74c69867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B</a:t>
            </a:r>
            <a:endParaRPr/>
          </a:p>
        </p:txBody>
      </p:sp>
      <p:sp>
        <p:nvSpPr>
          <p:cNvPr id="75" name="Google Shape;75;g38b74c69867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18</a:t>
            </a:fld>
            <a:endParaRPr/>
          </a:p>
        </p:txBody>
      </p:sp>
    </p:spTree>
    <p:extLst>
      <p:ext uri="{BB962C8B-B14F-4D97-AF65-F5344CB8AC3E}">
        <p14:creationId xmlns:p14="http://schemas.microsoft.com/office/powerpoint/2010/main" val="2103574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B</a:t>
            </a:r>
            <a:endParaRPr/>
          </a:p>
        </p:txBody>
      </p:sp>
      <p:sp>
        <p:nvSpPr>
          <p:cNvPr id="88" name="Google Shape;8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19</a:t>
            </a:fld>
            <a:endParaRPr/>
          </a:p>
        </p:txBody>
      </p:sp>
    </p:spTree>
    <p:extLst>
      <p:ext uri="{BB962C8B-B14F-4D97-AF65-F5344CB8AC3E}">
        <p14:creationId xmlns:p14="http://schemas.microsoft.com/office/powerpoint/2010/main" val="30775602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B</a:t>
            </a:r>
            <a:endParaRPr/>
          </a:p>
        </p:txBody>
      </p:sp>
      <p:sp>
        <p:nvSpPr>
          <p:cNvPr id="97" name="Google Shape;97;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20</a:t>
            </a:fld>
            <a:endParaRPr/>
          </a:p>
        </p:txBody>
      </p:sp>
    </p:spTree>
    <p:extLst>
      <p:ext uri="{BB962C8B-B14F-4D97-AF65-F5344CB8AC3E}">
        <p14:creationId xmlns:p14="http://schemas.microsoft.com/office/powerpoint/2010/main" val="18577129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C2CB2-C1E9-D33A-8935-394A786FA0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C9FC87-F996-3C1E-1A1E-494DF0A4EA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B73C9C-5BC1-1A96-941F-8C80072061FD}"/>
              </a:ext>
            </a:extLst>
          </p:cNvPr>
          <p:cNvSpPr>
            <a:spLocks noGrp="1"/>
          </p:cNvSpPr>
          <p:nvPr>
            <p:ph type="body" idx="1"/>
          </p:nvPr>
        </p:nvSpPr>
        <p:spPr/>
        <p:txBody>
          <a:bodyPr/>
          <a:lstStyle/>
          <a:p>
            <a:r>
              <a:rPr lang="en-US"/>
              <a:t>Sarah</a:t>
            </a:r>
          </a:p>
        </p:txBody>
      </p:sp>
      <p:sp>
        <p:nvSpPr>
          <p:cNvPr id="4" name="Slide Number Placeholder 3">
            <a:extLst>
              <a:ext uri="{FF2B5EF4-FFF2-40B4-BE49-F238E27FC236}">
                <a16:creationId xmlns:a16="http://schemas.microsoft.com/office/drawing/2014/main" id="{E719FA99-8200-069C-C14D-058F1BEF8ADB}"/>
              </a:ext>
            </a:extLst>
          </p:cNvPr>
          <p:cNvSpPr>
            <a:spLocks noGrp="1"/>
          </p:cNvSpPr>
          <p:nvPr>
            <p:ph type="sldNum" sz="quarter" idx="5"/>
          </p:nvPr>
        </p:nvSpPr>
        <p:spPr/>
        <p:txBody>
          <a:bodyPr/>
          <a:lstStyle/>
          <a:p>
            <a:fld id="{158EA70A-BE10-40B1-A850-11121D77317B}" type="slidenum">
              <a:rPr lang="en-US" smtClean="0"/>
              <a:t>25</a:t>
            </a:fld>
            <a:endParaRPr lang="en-US"/>
          </a:p>
        </p:txBody>
      </p:sp>
    </p:spTree>
    <p:extLst>
      <p:ext uri="{BB962C8B-B14F-4D97-AF65-F5344CB8AC3E}">
        <p14:creationId xmlns:p14="http://schemas.microsoft.com/office/powerpoint/2010/main" val="42486776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8EA70A-BE10-40B1-A850-11121D77317B}" type="slidenum">
              <a:rPr lang="en-US" smtClean="0"/>
              <a:t>27</a:t>
            </a:fld>
            <a:endParaRPr lang="en-US"/>
          </a:p>
        </p:txBody>
      </p:sp>
    </p:spTree>
    <p:extLst>
      <p:ext uri="{BB962C8B-B14F-4D97-AF65-F5344CB8AC3E}">
        <p14:creationId xmlns:p14="http://schemas.microsoft.com/office/powerpoint/2010/main" val="5683572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675DF-C835-8C16-E0DF-891B91D349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323F46-9D2C-E909-1399-C354FAE6FCD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21AAAB-B68D-909F-CFC7-5769C54D81E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B121D2E-4D20-A082-EBFF-C9379BBA8B03}"/>
              </a:ext>
            </a:extLst>
          </p:cNvPr>
          <p:cNvSpPr>
            <a:spLocks noGrp="1"/>
          </p:cNvSpPr>
          <p:nvPr>
            <p:ph type="sldNum" sz="quarter" idx="5"/>
          </p:nvPr>
        </p:nvSpPr>
        <p:spPr/>
        <p:txBody>
          <a:bodyPr/>
          <a:lstStyle/>
          <a:p>
            <a:fld id="{E1A05357-FEDC-42A6-A9AA-A177021FF7C8}" type="slidenum">
              <a:rPr lang="en-US" smtClean="0"/>
              <a:pPr/>
              <a:t>42</a:t>
            </a:fld>
            <a:endParaRPr lang="en-US"/>
          </a:p>
        </p:txBody>
      </p:sp>
    </p:spTree>
    <p:extLst>
      <p:ext uri="{BB962C8B-B14F-4D97-AF65-F5344CB8AC3E}">
        <p14:creationId xmlns:p14="http://schemas.microsoft.com/office/powerpoint/2010/main" val="16197124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1A05357-FEDC-42A6-A9AA-A177021FF7C8}" type="slidenum">
              <a:rPr kumimoji="0" lang="en-US" sz="1100" b="0" i="0" u="none" strike="noStrike" kern="1200" cap="none" spc="0" normalizeH="0" baseline="0" noProof="0" smtClean="0">
                <a:ln>
                  <a:noFill/>
                </a:ln>
                <a:solidFill>
                  <a:prstClr val="black"/>
                </a:solidFill>
                <a:effectLst/>
                <a:uLnTx/>
                <a:uFillTx/>
                <a:latin typeface="Open Sans" pitchFamily="2" charset="0"/>
                <a:ea typeface="Open Sans" pitchFamily="2" charset="0"/>
                <a:cs typeface="Open Sans" pitchFamily="2" charset="0"/>
              </a:rPr>
              <a:pPr marL="0" marR="0" lvl="0" indent="0" algn="r" defTabSz="457200" rtl="0" eaLnBrk="1" fontAlgn="auto" latinLnBrk="0" hangingPunct="1">
                <a:lnSpc>
                  <a:spcPct val="100000"/>
                </a:lnSpc>
                <a:spcBef>
                  <a:spcPts val="0"/>
                </a:spcBef>
                <a:spcAft>
                  <a:spcPts val="0"/>
                </a:spcAft>
                <a:buClrTx/>
                <a:buSzTx/>
                <a:buFontTx/>
                <a:buNone/>
                <a:tabLst/>
                <a:defRPr/>
              </a:pPr>
              <a:t>43</a:t>
            </a:fld>
            <a:endParaRPr kumimoji="0" lang="en-US" sz="1100" b="0" i="0" u="none" strike="noStrike" kern="1200" cap="none" spc="0" normalizeH="0" baseline="0" noProof="0">
              <a:ln>
                <a:noFill/>
              </a:ln>
              <a:solidFill>
                <a:prstClr val="black"/>
              </a:solidFill>
              <a:effectLst/>
              <a:uLnTx/>
              <a:uFillTx/>
              <a:latin typeface="Open Sans" pitchFamily="2" charset="0"/>
              <a:ea typeface="Open Sans" pitchFamily="2" charset="0"/>
              <a:cs typeface="Open Sans" pitchFamily="2" charset="0"/>
            </a:endParaRPr>
          </a:p>
        </p:txBody>
      </p:sp>
    </p:spTree>
    <p:extLst>
      <p:ext uri="{BB962C8B-B14F-4D97-AF65-F5344CB8AC3E}">
        <p14:creationId xmlns:p14="http://schemas.microsoft.com/office/powerpoint/2010/main" val="20139734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E4AE1E-C3FE-E036-B539-8E12432EC6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B78ECC-EE83-988A-E1CD-6E38CA52AB7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0853883-61AE-F562-7368-CB7EB4BFDDA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F103264-411A-D9FC-E844-78AB268C8BB5}"/>
              </a:ext>
            </a:extLst>
          </p:cNvPr>
          <p:cNvSpPr>
            <a:spLocks noGrp="1"/>
          </p:cNvSpPr>
          <p:nvPr>
            <p:ph type="sldNum" sz="quarter" idx="5"/>
          </p:nvPr>
        </p:nvSpPr>
        <p:spPr/>
        <p:txBody>
          <a:bodyPr/>
          <a:lstStyle/>
          <a:p>
            <a:fld id="{E1A05357-FEDC-42A6-A9AA-A177021FF7C8}" type="slidenum">
              <a:rPr lang="en-US" smtClean="0"/>
              <a:pPr/>
              <a:t>4</a:t>
            </a:fld>
            <a:endParaRPr lang="en-US"/>
          </a:p>
        </p:txBody>
      </p:sp>
    </p:spTree>
    <p:extLst>
      <p:ext uri="{BB962C8B-B14F-4D97-AF65-F5344CB8AC3E}">
        <p14:creationId xmlns:p14="http://schemas.microsoft.com/office/powerpoint/2010/main" val="33765218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59048-9801-4331-A5F5-36B31B1789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682B40-9106-5A15-BECC-53BC175FC58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24E8607-CC11-5D35-B0C5-3CDFCB5C067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037A04B-4840-F615-F30E-1F4764B8630B}"/>
              </a:ext>
            </a:extLst>
          </p:cNvPr>
          <p:cNvSpPr>
            <a:spLocks noGrp="1"/>
          </p:cNvSpPr>
          <p:nvPr>
            <p:ph type="sldNum" sz="quarter" idx="5"/>
          </p:nvPr>
        </p:nvSpPr>
        <p:spPr/>
        <p:txBody>
          <a:bodyPr/>
          <a:lstStyle/>
          <a:p>
            <a:fld id="{E1A05357-FEDC-42A6-A9AA-A177021FF7C8}" type="slidenum">
              <a:rPr lang="en-US" smtClean="0"/>
              <a:pPr/>
              <a:t>5</a:t>
            </a:fld>
            <a:endParaRPr lang="en-US"/>
          </a:p>
        </p:txBody>
      </p:sp>
    </p:spTree>
    <p:extLst>
      <p:ext uri="{BB962C8B-B14F-4D97-AF65-F5344CB8AC3E}">
        <p14:creationId xmlns:p14="http://schemas.microsoft.com/office/powerpoint/2010/main" val="2775380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1A05357-FEDC-42A6-A9AA-A177021FF7C8}" type="slidenum">
              <a:rPr lang="en-US" smtClean="0"/>
              <a:pPr/>
              <a:t>7</a:t>
            </a:fld>
            <a:endParaRPr lang="en-US"/>
          </a:p>
        </p:txBody>
      </p:sp>
    </p:spTree>
    <p:extLst>
      <p:ext uri="{BB962C8B-B14F-4D97-AF65-F5344CB8AC3E}">
        <p14:creationId xmlns:p14="http://schemas.microsoft.com/office/powerpoint/2010/main" val="6377745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E4AE1E-C3FE-E036-B539-8E12432EC6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B78ECC-EE83-988A-E1CD-6E38CA52AB7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0853883-61AE-F562-7368-CB7EB4BFDDA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F103264-411A-D9FC-E844-78AB268C8BB5}"/>
              </a:ext>
            </a:extLst>
          </p:cNvPr>
          <p:cNvSpPr>
            <a:spLocks noGrp="1"/>
          </p:cNvSpPr>
          <p:nvPr>
            <p:ph type="sldNum" sz="quarter" idx="5"/>
          </p:nvPr>
        </p:nvSpPr>
        <p:spPr/>
        <p:txBody>
          <a:bodyPr/>
          <a:lstStyle/>
          <a:p>
            <a:fld id="{E1A05357-FEDC-42A6-A9AA-A177021FF7C8}" type="slidenum">
              <a:rPr lang="en-US" smtClean="0"/>
              <a:pPr/>
              <a:t>12</a:t>
            </a:fld>
            <a:endParaRPr lang="en-US"/>
          </a:p>
        </p:txBody>
      </p:sp>
    </p:spTree>
    <p:extLst>
      <p:ext uri="{BB962C8B-B14F-4D97-AF65-F5344CB8AC3E}">
        <p14:creationId xmlns:p14="http://schemas.microsoft.com/office/powerpoint/2010/main" val="39754063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B69DC-EB38-4F64-7EE2-9CE703E4F1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8D9E26-AD4D-2042-F3A7-E4A1329009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8EAADCD-D307-47E6-58B2-221553D25F4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F1D6755-6941-042F-C4B2-C655F3126EFF}"/>
              </a:ext>
            </a:extLst>
          </p:cNvPr>
          <p:cNvSpPr>
            <a:spLocks noGrp="1"/>
          </p:cNvSpPr>
          <p:nvPr>
            <p:ph type="sldNum" sz="quarter" idx="5"/>
          </p:nvPr>
        </p:nvSpPr>
        <p:spPr/>
        <p:txBody>
          <a:bodyPr/>
          <a:lstStyle/>
          <a:p>
            <a:fld id="{E1A05357-FEDC-42A6-A9AA-A177021FF7C8}" type="slidenum">
              <a:rPr lang="en-US" smtClean="0"/>
              <a:pPr/>
              <a:t>13</a:t>
            </a:fld>
            <a:endParaRPr lang="en-US"/>
          </a:p>
        </p:txBody>
      </p:sp>
    </p:spTree>
    <p:extLst>
      <p:ext uri="{BB962C8B-B14F-4D97-AF65-F5344CB8AC3E}">
        <p14:creationId xmlns:p14="http://schemas.microsoft.com/office/powerpoint/2010/main" val="2451134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F7E57-205C-5A64-C8CF-97CB14F972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0A1106-3B6D-A250-59B4-3EED68EB368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8E3C203-8106-7386-F000-0AE074F27E7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04397B9-5510-9994-1AA4-DA6A575D8805}"/>
              </a:ext>
            </a:extLst>
          </p:cNvPr>
          <p:cNvSpPr>
            <a:spLocks noGrp="1"/>
          </p:cNvSpPr>
          <p:nvPr>
            <p:ph type="sldNum" sz="quarter" idx="5"/>
          </p:nvPr>
        </p:nvSpPr>
        <p:spPr/>
        <p:txBody>
          <a:bodyPr/>
          <a:lstStyle/>
          <a:p>
            <a:fld id="{E1A05357-FEDC-42A6-A9AA-A177021FF7C8}" type="slidenum">
              <a:rPr lang="en-US" smtClean="0"/>
              <a:pPr/>
              <a:t>14</a:t>
            </a:fld>
            <a:endParaRPr lang="en-US"/>
          </a:p>
        </p:txBody>
      </p:sp>
    </p:spTree>
    <p:extLst>
      <p:ext uri="{BB962C8B-B14F-4D97-AF65-F5344CB8AC3E}">
        <p14:creationId xmlns:p14="http://schemas.microsoft.com/office/powerpoint/2010/main" val="38609138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E37F2-AC6F-D6EA-E3E2-B6371F5942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C65F55-3E3F-77CF-DA0C-30BEBEA4772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4A3B584-07CF-07F5-A426-9958FE7BBFA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981576A-116E-F1E1-C04B-1D44CC4D8303}"/>
              </a:ext>
            </a:extLst>
          </p:cNvPr>
          <p:cNvSpPr>
            <a:spLocks noGrp="1"/>
          </p:cNvSpPr>
          <p:nvPr>
            <p:ph type="sldNum" sz="quarter" idx="5"/>
          </p:nvPr>
        </p:nvSpPr>
        <p:spPr/>
        <p:txBody>
          <a:bodyPr/>
          <a:lstStyle/>
          <a:p>
            <a:fld id="{E1A05357-FEDC-42A6-A9AA-A177021FF7C8}" type="slidenum">
              <a:rPr lang="en-US" smtClean="0"/>
              <a:pPr/>
              <a:t>15</a:t>
            </a:fld>
            <a:endParaRPr lang="en-US"/>
          </a:p>
        </p:txBody>
      </p:sp>
    </p:spTree>
    <p:extLst>
      <p:ext uri="{BB962C8B-B14F-4D97-AF65-F5344CB8AC3E}">
        <p14:creationId xmlns:p14="http://schemas.microsoft.com/office/powerpoint/2010/main" val="27677942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E4C52-1CD6-DB68-0E1B-46AC0E46F9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4E46E2-BC09-8128-D25F-C46CC197DC4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D07257E-DA4B-2835-BC37-24BDAD82133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808430B-18E0-1CC6-2095-68830631DA87}"/>
              </a:ext>
            </a:extLst>
          </p:cNvPr>
          <p:cNvSpPr>
            <a:spLocks noGrp="1"/>
          </p:cNvSpPr>
          <p:nvPr>
            <p:ph type="sldNum" sz="quarter" idx="5"/>
          </p:nvPr>
        </p:nvSpPr>
        <p:spPr/>
        <p:txBody>
          <a:bodyPr/>
          <a:lstStyle/>
          <a:p>
            <a:fld id="{E1A05357-FEDC-42A6-A9AA-A177021FF7C8}" type="slidenum">
              <a:rPr lang="en-US" smtClean="0"/>
              <a:pPr/>
              <a:t>16</a:t>
            </a:fld>
            <a:endParaRPr lang="en-US"/>
          </a:p>
        </p:txBody>
      </p:sp>
    </p:spTree>
    <p:extLst>
      <p:ext uri="{BB962C8B-B14F-4D97-AF65-F5344CB8AC3E}">
        <p14:creationId xmlns:p14="http://schemas.microsoft.com/office/powerpoint/2010/main" val="1165536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F48425-6B21-A1F0-10ED-D38E84C8B9DD}"/>
              </a:ext>
            </a:extLst>
          </p:cNvPr>
          <p:cNvSpPr>
            <a:spLocks noGrp="1"/>
          </p:cNvSpPr>
          <p:nvPr>
            <p:ph type="title"/>
          </p:nvPr>
        </p:nvSpPr>
        <p:spPr>
          <a:xfrm>
            <a:off x="457200" y="3578679"/>
            <a:ext cx="8229600" cy="857250"/>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4099950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B8A5FA-54E9-42CB-B8A4-AE77A1729632}" type="datetime1">
              <a:rPr lang="en-US" smtClean="0"/>
              <a:t>5/2/2026</a:t>
            </a:fld>
            <a:endParaRPr lang="en-US"/>
          </a:p>
        </p:txBody>
      </p:sp>
      <p:sp>
        <p:nvSpPr>
          <p:cNvPr id="4" name="Slide Number Placeholder 3"/>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511260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79617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hasCustomPrompt="1"/>
          </p:nvPr>
        </p:nvSpPr>
        <p:spPr>
          <a:xfrm>
            <a:off x="3575050" y="204788"/>
            <a:ext cx="42354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307E6868-079E-1649-B8D1-459B42CE4DE3}" type="slidenum">
              <a:rPr lang="en-US" smtClean="0"/>
              <a:t>‹#›</a:t>
            </a:fld>
            <a:endParaRPr lang="en-US"/>
          </a:p>
        </p:txBody>
      </p:sp>
      <p:sp>
        <p:nvSpPr>
          <p:cNvPr id="5" name="Date Placeholder 4"/>
          <p:cNvSpPr>
            <a:spLocks noGrp="1"/>
          </p:cNvSpPr>
          <p:nvPr>
            <p:ph type="dt" sz="half" idx="10"/>
          </p:nvPr>
        </p:nvSpPr>
        <p:spPr/>
        <p:txBody>
          <a:bodyPr/>
          <a:lstStyle/>
          <a:p>
            <a:fld id="{C7944C4A-46BC-4C46-B66D-C7A9D447712C}" type="datetime1">
              <a:rPr lang="en-US" smtClean="0"/>
              <a:t>5/2/2026</a:t>
            </a:fld>
            <a:endParaRPr lang="en-US"/>
          </a:p>
        </p:txBody>
      </p:sp>
    </p:spTree>
    <p:extLst>
      <p:ext uri="{BB962C8B-B14F-4D97-AF65-F5344CB8AC3E}">
        <p14:creationId xmlns:p14="http://schemas.microsoft.com/office/powerpoint/2010/main" val="14555818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hasCustomPrompt="1"/>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307E6868-079E-1649-B8D1-459B42CE4DE3}" type="slidenum">
              <a:rPr lang="en-US" smtClean="0"/>
              <a:t>‹#›</a:t>
            </a:fld>
            <a:endParaRPr lang="en-US"/>
          </a:p>
        </p:txBody>
      </p:sp>
      <p:sp>
        <p:nvSpPr>
          <p:cNvPr id="5" name="Date Placeholder 4"/>
          <p:cNvSpPr>
            <a:spLocks noGrp="1"/>
          </p:cNvSpPr>
          <p:nvPr>
            <p:ph type="dt" sz="half" idx="10"/>
          </p:nvPr>
        </p:nvSpPr>
        <p:spPr/>
        <p:txBody>
          <a:bodyPr/>
          <a:lstStyle/>
          <a:p>
            <a:fld id="{7C3003A7-1037-45BD-B21E-FCF7B4B1F763}" type="datetime1">
              <a:rPr lang="en-US" smtClean="0"/>
              <a:t>5/2/2026</a:t>
            </a:fld>
            <a:endParaRPr lang="en-US"/>
          </a:p>
        </p:txBody>
      </p:sp>
    </p:spTree>
    <p:extLst>
      <p:ext uri="{BB962C8B-B14F-4D97-AF65-F5344CB8AC3E}">
        <p14:creationId xmlns:p14="http://schemas.microsoft.com/office/powerpoint/2010/main" val="230395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style</a:t>
            </a:r>
          </a:p>
        </p:txBody>
      </p:sp>
      <p:sp>
        <p:nvSpPr>
          <p:cNvPr id="3" name="Vertical Text Placeholder 2"/>
          <p:cNvSpPr>
            <a:spLocks noGrp="1"/>
          </p:cNvSpPr>
          <p:nvPr>
            <p:ph type="body" orient="vert" idx="1" hasCustomPrompt="1"/>
          </p:nvPr>
        </p:nvSpPr>
        <p:spPr/>
        <p:txBody>
          <a:bodyPr vert="eaVert"/>
          <a:lstStyle>
            <a:lvl1pP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
        <p:nvSpPr>
          <p:cNvPr id="4" name="Date Placeholder 3"/>
          <p:cNvSpPr>
            <a:spLocks noGrp="1"/>
          </p:cNvSpPr>
          <p:nvPr>
            <p:ph type="dt" sz="half" idx="10"/>
          </p:nvPr>
        </p:nvSpPr>
        <p:spPr/>
        <p:txBody>
          <a:bodyPr/>
          <a:lstStyle/>
          <a:p>
            <a:fld id="{24DD6DE4-73E4-4F6F-9DED-05B20E463ED2}" type="datetime1">
              <a:rPr lang="en-US" smtClean="0"/>
              <a:t>5/2/2026</a:t>
            </a:fld>
            <a:endParaRPr lang="en-US"/>
          </a:p>
        </p:txBody>
      </p:sp>
    </p:spTree>
    <p:extLst>
      <p:ext uri="{BB962C8B-B14F-4D97-AF65-F5344CB8AC3E}">
        <p14:creationId xmlns:p14="http://schemas.microsoft.com/office/powerpoint/2010/main" val="9109639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6629400" y="205979"/>
            <a:ext cx="1162957" cy="4388644"/>
          </a:xfrm>
        </p:spPr>
        <p:txBody>
          <a:bodyPr vert="eaVert"/>
          <a:lstStyle>
            <a:lvl1pPr>
              <a:defRPr/>
            </a:lvl1pPr>
          </a:lstStyle>
          <a:p>
            <a:r>
              <a:rPr lang="en-US"/>
              <a:t>Click to edit master title style</a:t>
            </a:r>
          </a:p>
        </p:txBody>
      </p:sp>
      <p:sp>
        <p:nvSpPr>
          <p:cNvPr id="3" name="Vertical Text Placeholder 2"/>
          <p:cNvSpPr>
            <a:spLocks noGrp="1"/>
          </p:cNvSpPr>
          <p:nvPr>
            <p:ph type="body" orient="vert" idx="1" hasCustomPrompt="1"/>
          </p:nvPr>
        </p:nvSpPr>
        <p:spPr>
          <a:xfrm>
            <a:off x="457200" y="205979"/>
            <a:ext cx="6019800" cy="4388644"/>
          </a:xfrm>
        </p:spPr>
        <p:txBody>
          <a:bodyPr vert="eaVert"/>
          <a:lstStyle>
            <a:lvl1pP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
        <p:nvSpPr>
          <p:cNvPr id="4" name="Date Placeholder 3"/>
          <p:cNvSpPr>
            <a:spLocks noGrp="1"/>
          </p:cNvSpPr>
          <p:nvPr>
            <p:ph type="dt" sz="half" idx="10"/>
          </p:nvPr>
        </p:nvSpPr>
        <p:spPr/>
        <p:txBody>
          <a:bodyPr/>
          <a:lstStyle/>
          <a:p>
            <a:fld id="{E8BA829D-C31E-4F3D-9B87-664ADA6C4D47}" type="datetime1">
              <a:rPr lang="en-US" smtClean="0"/>
              <a:t>5/2/2026</a:t>
            </a:fld>
            <a:endParaRPr lang="en-US"/>
          </a:p>
        </p:txBody>
      </p:sp>
    </p:spTree>
    <p:extLst>
      <p:ext uri="{BB962C8B-B14F-4D97-AF65-F5344CB8AC3E}">
        <p14:creationId xmlns:p14="http://schemas.microsoft.com/office/powerpoint/2010/main" val="16983327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D76588A-5827-4843-A700-508233C9F32B}" type="datetimeFigureOut">
              <a:rPr lang="en-US" smtClean="0"/>
              <a:t>5/2/2026</a:t>
            </a:fld>
            <a:endParaRPr lang="en-US"/>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18359335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76588A-5827-4843-A700-508233C9F32B}" type="datetimeFigureOut">
              <a:rPr lang="en-US" smtClean="0"/>
              <a:t>5/2/2026</a:t>
            </a:fld>
            <a:endParaRPr lang="en-US"/>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37493641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D76588A-5827-4843-A700-508233C9F32B}" type="datetimeFigureOut">
              <a:rPr lang="en-US" smtClean="0"/>
              <a:t>5/2/2026</a:t>
            </a:fld>
            <a:endParaRPr lang="en-US"/>
          </a:p>
        </p:txBody>
      </p:sp>
      <p:sp>
        <p:nvSpPr>
          <p:cNvPr id="7" name="Slide Number Placeholder 6"/>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23713443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151335"/>
            <a:ext cx="4041775" cy="479822"/>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D76588A-5827-4843-A700-508233C9F32B}" type="datetimeFigureOut">
              <a:rPr lang="en-US" smtClean="0"/>
              <a:t>5/2/2026</a:t>
            </a:fld>
            <a:endParaRPr lang="en-US"/>
          </a:p>
        </p:txBody>
      </p:sp>
      <p:sp>
        <p:nvSpPr>
          <p:cNvPr id="9" name="Slide Number Placeholder 8"/>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3767052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TextBox 4"/>
          <p:cNvSpPr txBox="1"/>
          <p:nvPr userDrawn="1"/>
        </p:nvSpPr>
        <p:spPr>
          <a:xfrm>
            <a:off x="835014" y="3878331"/>
            <a:ext cx="2567214" cy="369332"/>
          </a:xfrm>
          <a:prstGeom prst="rect">
            <a:avLst/>
          </a:prstGeom>
          <a:noFill/>
        </p:spPr>
        <p:txBody>
          <a:bodyPr wrap="square" rtlCol="0">
            <a:spAutoFit/>
          </a:bodyPr>
          <a:lstStyle/>
          <a:p>
            <a:r>
              <a:rPr lang="en-US" sz="1800" baseline="0">
                <a:solidFill>
                  <a:schemeClr val="bg1"/>
                </a:solidFill>
                <a:latin typeface="Open Sans" pitchFamily="2" charset="0"/>
                <a:ea typeface="Open Sans" pitchFamily="2" charset="0"/>
                <a:cs typeface="Open Sans" pitchFamily="2" charset="0"/>
              </a:rPr>
              <a:t>/</a:t>
            </a:r>
            <a:r>
              <a:rPr lang="en-US" sz="1800" b="1" baseline="0">
                <a:solidFill>
                  <a:schemeClr val="bg1"/>
                </a:solidFill>
                <a:latin typeface="Open Sans" pitchFamily="2" charset="0"/>
                <a:ea typeface="Open Sans" pitchFamily="2" charset="0"/>
                <a:cs typeface="Open Sans" pitchFamily="2" charset="0"/>
              </a:rPr>
              <a:t>RESULTSEdFund</a:t>
            </a:r>
          </a:p>
        </p:txBody>
      </p:sp>
      <p:pic>
        <p:nvPicPr>
          <p:cNvPr id="6" name="Picture 5" descr="instagram-icon.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82600" y="4389441"/>
            <a:ext cx="346528" cy="346528"/>
          </a:xfrm>
          <a:prstGeom prst="rect">
            <a:avLst/>
          </a:prstGeom>
        </p:spPr>
      </p:pic>
      <p:pic>
        <p:nvPicPr>
          <p:cNvPr id="7" name="Picture 6" descr="facebook_circle.png"/>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482600" y="3896473"/>
            <a:ext cx="346528" cy="346528"/>
          </a:xfrm>
          <a:prstGeom prst="rect">
            <a:avLst/>
          </a:prstGeom>
        </p:spPr>
      </p:pic>
      <p:pic>
        <p:nvPicPr>
          <p:cNvPr id="8" name="Picture 7"/>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465819" y="3405961"/>
            <a:ext cx="380089" cy="372708"/>
          </a:xfrm>
          <a:prstGeom prst="rect">
            <a:avLst/>
          </a:prstGeom>
        </p:spPr>
      </p:pic>
      <p:sp>
        <p:nvSpPr>
          <p:cNvPr id="9" name="Rectangle 8"/>
          <p:cNvSpPr/>
          <p:nvPr userDrawn="1"/>
        </p:nvSpPr>
        <p:spPr>
          <a:xfrm>
            <a:off x="835010" y="3391195"/>
            <a:ext cx="2278188" cy="369332"/>
          </a:xfrm>
          <a:prstGeom prst="rect">
            <a:avLst/>
          </a:prstGeom>
        </p:spPr>
        <p:txBody>
          <a:bodyPr wrap="none">
            <a:spAutoFit/>
          </a:bodyPr>
          <a:lstStyle/>
          <a:p>
            <a:pPr algn="l"/>
            <a:r>
              <a:rPr lang="en-US" sz="1800" baseline="0">
                <a:solidFill>
                  <a:schemeClr val="bg1"/>
                </a:solidFill>
                <a:latin typeface="Open Sans" pitchFamily="2" charset="0"/>
                <a:ea typeface="Open Sans" pitchFamily="2" charset="0"/>
                <a:cs typeface="Open Sans" pitchFamily="2" charset="0"/>
              </a:rPr>
              <a:t>@</a:t>
            </a:r>
            <a:r>
              <a:rPr lang="en-US" sz="1800" b="1" baseline="0">
                <a:solidFill>
                  <a:schemeClr val="bg1"/>
                </a:solidFill>
                <a:latin typeface="Open Sans" pitchFamily="2" charset="0"/>
                <a:ea typeface="Open Sans" pitchFamily="2" charset="0"/>
                <a:cs typeface="Open Sans" pitchFamily="2" charset="0"/>
              </a:rPr>
              <a:t>RESULTS_Tweets</a:t>
            </a:r>
          </a:p>
        </p:txBody>
      </p:sp>
      <p:sp>
        <p:nvSpPr>
          <p:cNvPr id="10" name="Rectangle 9"/>
          <p:cNvSpPr/>
          <p:nvPr userDrawn="1"/>
        </p:nvSpPr>
        <p:spPr>
          <a:xfrm>
            <a:off x="829129" y="4379071"/>
            <a:ext cx="2032929" cy="369332"/>
          </a:xfrm>
          <a:prstGeom prst="rect">
            <a:avLst/>
          </a:prstGeom>
        </p:spPr>
        <p:txBody>
          <a:bodyPr wrap="none">
            <a:spAutoFit/>
          </a:bodyPr>
          <a:lstStyle/>
          <a:p>
            <a:r>
              <a:rPr lang="en-US" baseline="0">
                <a:solidFill>
                  <a:schemeClr val="bg1"/>
                </a:solidFill>
                <a:latin typeface="Open Sans" pitchFamily="2" charset="0"/>
                <a:ea typeface="Open Sans" pitchFamily="2" charset="0"/>
                <a:cs typeface="Open Sans" pitchFamily="2" charset="0"/>
              </a:rPr>
              <a:t>@</a:t>
            </a:r>
            <a:r>
              <a:rPr lang="en-US" b="1" baseline="0">
                <a:solidFill>
                  <a:schemeClr val="bg1"/>
                </a:solidFill>
                <a:latin typeface="Open Sans" pitchFamily="2" charset="0"/>
                <a:ea typeface="Open Sans" pitchFamily="2" charset="0"/>
                <a:cs typeface="Open Sans" pitchFamily="2" charset="0"/>
              </a:rPr>
              <a:t>voices4results</a:t>
            </a:r>
            <a:endParaRPr lang="en-US" b="1">
              <a:solidFill>
                <a:schemeClr val="bg1"/>
              </a:solidFill>
              <a:latin typeface="Open Sans" pitchFamily="2" charset="0"/>
              <a:ea typeface="Open Sans" pitchFamily="2" charset="0"/>
              <a:cs typeface="Open Sans" pitchFamily="2" charset="0"/>
            </a:endParaRPr>
          </a:p>
        </p:txBody>
      </p:sp>
      <p:sp>
        <p:nvSpPr>
          <p:cNvPr id="11" name="TextBox 10"/>
          <p:cNvSpPr txBox="1"/>
          <p:nvPr userDrawn="1"/>
        </p:nvSpPr>
        <p:spPr>
          <a:xfrm>
            <a:off x="5270500" y="4178564"/>
            <a:ext cx="3419930" cy="553998"/>
          </a:xfrm>
          <a:prstGeom prst="rect">
            <a:avLst/>
          </a:prstGeom>
          <a:noFill/>
        </p:spPr>
        <p:txBody>
          <a:bodyPr wrap="square" rtlCol="0">
            <a:spAutoFit/>
          </a:bodyPr>
          <a:lstStyle/>
          <a:p>
            <a:pPr algn="r"/>
            <a:r>
              <a:rPr lang="en-US" sz="3000" b="1">
                <a:solidFill>
                  <a:schemeClr val="bg1"/>
                </a:solidFill>
                <a:latin typeface="Open Sans" pitchFamily="2" charset="0"/>
                <a:ea typeface="Open Sans" pitchFamily="2" charset="0"/>
                <a:cs typeface="Open Sans" pitchFamily="2" charset="0"/>
              </a:rPr>
              <a:t>www.results.org</a:t>
            </a:r>
          </a:p>
        </p:txBody>
      </p:sp>
    </p:spTree>
    <p:extLst>
      <p:ext uri="{BB962C8B-B14F-4D97-AF65-F5344CB8AC3E}">
        <p14:creationId xmlns:p14="http://schemas.microsoft.com/office/powerpoint/2010/main" val="31829442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D76588A-5827-4843-A700-508233C9F32B}" type="datetimeFigureOut">
              <a:rPr lang="en-US" smtClean="0"/>
              <a:t>5/2/2026</a:t>
            </a:fld>
            <a:endParaRPr lang="en-US"/>
          </a:p>
        </p:txBody>
      </p:sp>
      <p:sp>
        <p:nvSpPr>
          <p:cNvPr id="5" name="Slide Number Placeholder 4"/>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27284073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76588A-5827-4843-A700-508233C9F32B}" type="datetimeFigureOut">
              <a:rPr lang="en-US" smtClean="0"/>
              <a:t>5/2/2026</a:t>
            </a:fld>
            <a:endParaRPr lang="en-US"/>
          </a:p>
        </p:txBody>
      </p:sp>
      <p:sp>
        <p:nvSpPr>
          <p:cNvPr id="4" name="Slide Number Placeholder 3"/>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40225369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01218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9"/>
            <a:ext cx="42354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076327"/>
            <a:ext cx="3008313" cy="3518297"/>
          </a:xfrm>
        </p:spPr>
        <p:txBody>
          <a:bodyPr/>
          <a:lstStyle>
            <a:lvl1pPr marL="0" indent="0">
              <a:buNone/>
              <a:defRPr sz="1400"/>
            </a:lvl1pPr>
            <a:lvl2pPr marL="457189" indent="0">
              <a:buNone/>
              <a:defRPr sz="1200"/>
            </a:lvl2pPr>
            <a:lvl3pPr marL="914378" indent="0">
              <a:buNone/>
              <a:defRPr sz="1000"/>
            </a:lvl3pPr>
            <a:lvl4pPr marL="1371566" indent="0">
              <a:buNone/>
              <a:defRPr sz="900"/>
            </a:lvl4pPr>
            <a:lvl5pPr marL="1828754" indent="0">
              <a:buNone/>
              <a:defRPr sz="900"/>
            </a:lvl5pPr>
            <a:lvl6pPr marL="2285943" indent="0">
              <a:buNone/>
              <a:defRPr sz="900"/>
            </a:lvl6pPr>
            <a:lvl7pPr marL="2743132"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76588A-5827-4843-A700-508233C9F32B}" type="datetimeFigureOut">
              <a:rPr lang="en-US" smtClean="0"/>
              <a:t>5/2/2026</a:t>
            </a:fld>
            <a:endParaRPr lang="en-US"/>
          </a:p>
        </p:txBody>
      </p:sp>
      <p:sp>
        <p:nvSpPr>
          <p:cNvPr id="7" name="Slide Number Placeholder 6"/>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16237681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189" indent="0">
              <a:buNone/>
              <a:defRPr sz="2800"/>
            </a:lvl2pPr>
            <a:lvl3pPr marL="914378" indent="0">
              <a:buNone/>
              <a:defRPr sz="2400"/>
            </a:lvl3pPr>
            <a:lvl4pPr marL="1371566" indent="0">
              <a:buNone/>
              <a:defRPr sz="2000"/>
            </a:lvl4pPr>
            <a:lvl5pPr marL="1828754" indent="0">
              <a:buNone/>
              <a:defRPr sz="2000"/>
            </a:lvl5pPr>
            <a:lvl6pPr marL="2285943" indent="0">
              <a:buNone/>
              <a:defRPr sz="2000"/>
            </a:lvl6pPr>
            <a:lvl7pPr marL="2743132"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189" indent="0">
              <a:buNone/>
              <a:defRPr sz="1200"/>
            </a:lvl2pPr>
            <a:lvl3pPr marL="914378" indent="0">
              <a:buNone/>
              <a:defRPr sz="1000"/>
            </a:lvl3pPr>
            <a:lvl4pPr marL="1371566" indent="0">
              <a:buNone/>
              <a:defRPr sz="900"/>
            </a:lvl4pPr>
            <a:lvl5pPr marL="1828754" indent="0">
              <a:buNone/>
              <a:defRPr sz="900"/>
            </a:lvl5pPr>
            <a:lvl6pPr marL="2285943" indent="0">
              <a:buNone/>
              <a:defRPr sz="900"/>
            </a:lvl6pPr>
            <a:lvl7pPr marL="2743132"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76588A-5827-4843-A700-508233C9F32B}" type="datetimeFigureOut">
              <a:rPr lang="en-US" smtClean="0"/>
              <a:t>5/2/2026</a:t>
            </a:fld>
            <a:endParaRPr lang="en-US"/>
          </a:p>
        </p:txBody>
      </p:sp>
      <p:sp>
        <p:nvSpPr>
          <p:cNvPr id="7" name="Slide Number Placeholder 6"/>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16900245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76588A-5827-4843-A700-508233C9F32B}" type="datetimeFigureOut">
              <a:rPr lang="en-US" smtClean="0"/>
              <a:t>5/2/2026</a:t>
            </a:fld>
            <a:endParaRPr lang="en-US"/>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28624456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205980"/>
            <a:ext cx="1162957"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76588A-5827-4843-A700-508233C9F32B}" type="datetimeFigureOut">
              <a:rPr lang="en-US" smtClean="0"/>
              <a:t>5/2/2026</a:t>
            </a:fld>
            <a:endParaRPr lang="en-US"/>
          </a:p>
        </p:txBody>
      </p:sp>
      <p:sp>
        <p:nvSpPr>
          <p:cNvPr id="5" name="Footer Placeholder 4"/>
          <p:cNvSpPr>
            <a:spLocks noGrp="1"/>
          </p:cNvSpPr>
          <p:nvPr>
            <p:ph type="ftr" sz="quarter" idx="11"/>
          </p:nvPr>
        </p:nvSpPr>
        <p:spPr>
          <a:xfrm>
            <a:off x="3124200" y="4767264"/>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35856869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307E6868-079E-1649-B8D1-459B42CE4DE3}" type="slidenum">
              <a:rPr lang="en-US" smtClean="0"/>
              <a:pPr/>
              <a:t>‹#›</a:t>
            </a:fld>
            <a:endParaRPr lang="en-US"/>
          </a:p>
        </p:txBody>
      </p:sp>
      <p:sp>
        <p:nvSpPr>
          <p:cNvPr id="4" name="Date Placeholder 3"/>
          <p:cNvSpPr>
            <a:spLocks noGrp="1"/>
          </p:cNvSpPr>
          <p:nvPr>
            <p:ph type="dt" sz="half" idx="10"/>
          </p:nvPr>
        </p:nvSpPr>
        <p:spPr/>
        <p:txBody>
          <a:bodyPr/>
          <a:lstStyle/>
          <a:p>
            <a:fld id="{3686E7C0-692D-4B88-BAF3-92EA83B8C355}" type="datetime1">
              <a:rPr lang="en-US" smtClean="0"/>
              <a:t>5/2/2026</a:t>
            </a:fld>
            <a:endParaRPr lang="en-US"/>
          </a:p>
        </p:txBody>
      </p:sp>
    </p:spTree>
    <p:extLst>
      <p:ext uri="{BB962C8B-B14F-4D97-AF65-F5344CB8AC3E}">
        <p14:creationId xmlns:p14="http://schemas.microsoft.com/office/powerpoint/2010/main" val="79104386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style</a:t>
            </a:r>
          </a:p>
        </p:txBody>
      </p:sp>
      <p:sp>
        <p:nvSpPr>
          <p:cNvPr id="3" name="Content Placeholder 2"/>
          <p:cNvSpPr>
            <a:spLocks noGrp="1"/>
          </p:cNvSpPr>
          <p:nvPr>
            <p:ph sz="half" idx="1" hasCustomPrompt="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hasCustomPrompt="1"/>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307E6868-079E-1649-B8D1-459B42CE4DE3}" type="slidenum">
              <a:rPr lang="en-US" smtClean="0"/>
              <a:t>‹#›</a:t>
            </a:fld>
            <a:endParaRPr lang="en-US"/>
          </a:p>
        </p:txBody>
      </p:sp>
      <p:sp>
        <p:nvSpPr>
          <p:cNvPr id="5" name="Date Placeholder 4"/>
          <p:cNvSpPr>
            <a:spLocks noGrp="1"/>
          </p:cNvSpPr>
          <p:nvPr>
            <p:ph type="dt" sz="half" idx="10"/>
          </p:nvPr>
        </p:nvSpPr>
        <p:spPr/>
        <p:txBody>
          <a:bodyPr/>
          <a:lstStyle/>
          <a:p>
            <a:fld id="{B491E5A4-AB8D-4616-B7A9-1412F5D6E492}" type="datetime1">
              <a:rPr lang="en-US" smtClean="0"/>
              <a:t>5/2/2026</a:t>
            </a:fld>
            <a:endParaRPr lang="en-US"/>
          </a:p>
        </p:txBody>
      </p:sp>
    </p:spTree>
    <p:extLst>
      <p:ext uri="{BB962C8B-B14F-4D97-AF65-F5344CB8AC3E}">
        <p14:creationId xmlns:p14="http://schemas.microsoft.com/office/powerpoint/2010/main" val="3610373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949304-560B-4758-B3BC-D12F5BD98575}" type="datetime1">
              <a:rPr lang="en-US" smtClean="0"/>
              <a:t>5/2/2026</a:t>
            </a:fld>
            <a:endParaRPr lang="en-US"/>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15913536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0818589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597819"/>
            <a:ext cx="7772400" cy="1102519"/>
          </a:xfrm>
        </p:spPr>
        <p:txBody>
          <a:bodyPr/>
          <a:lstStyle>
            <a:lvl1pPr>
              <a:defRPr/>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
        <p:nvSpPr>
          <p:cNvPr id="4" name="Date Placeholder 3"/>
          <p:cNvSpPr>
            <a:spLocks noGrp="1"/>
          </p:cNvSpPr>
          <p:nvPr>
            <p:ph type="dt" sz="half" idx="10"/>
          </p:nvPr>
        </p:nvSpPr>
        <p:spPr/>
        <p:txBody>
          <a:bodyPr/>
          <a:lstStyle/>
          <a:p>
            <a:fld id="{DA52CB95-A36F-4BC0-873A-F09C4DFC6C9F}" type="datetime1">
              <a:rPr lang="en-US" smtClean="0"/>
              <a:t>5/2/2026</a:t>
            </a:fld>
            <a:endParaRPr lang="en-US"/>
          </a:p>
        </p:txBody>
      </p:sp>
    </p:spTree>
    <p:extLst>
      <p:ext uri="{BB962C8B-B14F-4D97-AF65-F5344CB8AC3E}">
        <p14:creationId xmlns:p14="http://schemas.microsoft.com/office/powerpoint/2010/main" val="40095610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style</a:t>
            </a:r>
          </a:p>
        </p:txBody>
      </p:sp>
      <p:sp>
        <p:nvSpPr>
          <p:cNvPr id="3" name="Content Placeholder 2"/>
          <p:cNvSpPr>
            <a:spLocks noGrp="1"/>
          </p:cNvSpPr>
          <p:nvPr>
            <p:ph sz="half" idx="1" hasCustomPrompt="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hasCustomPrompt="1"/>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307E6868-079E-1649-B8D1-459B42CE4DE3}" type="slidenum">
              <a:rPr lang="en-US" smtClean="0"/>
              <a:t>‹#›</a:t>
            </a:fld>
            <a:endParaRPr lang="en-US"/>
          </a:p>
        </p:txBody>
      </p:sp>
      <p:sp>
        <p:nvSpPr>
          <p:cNvPr id="5" name="Date Placeholder 4"/>
          <p:cNvSpPr>
            <a:spLocks noGrp="1"/>
          </p:cNvSpPr>
          <p:nvPr>
            <p:ph type="dt" sz="half" idx="10"/>
          </p:nvPr>
        </p:nvSpPr>
        <p:spPr/>
        <p:txBody>
          <a:bodyPr/>
          <a:lstStyle/>
          <a:p>
            <a:fld id="{B491E5A4-AB8D-4616-B7A9-1412F5D6E492}" type="datetime1">
              <a:rPr lang="en-US" smtClean="0"/>
              <a:t>5/2/2026</a:t>
            </a:fld>
            <a:endParaRPr lang="en-US"/>
          </a:p>
        </p:txBody>
      </p:sp>
    </p:spTree>
    <p:extLst>
      <p:ext uri="{BB962C8B-B14F-4D97-AF65-F5344CB8AC3E}">
        <p14:creationId xmlns:p14="http://schemas.microsoft.com/office/powerpoint/2010/main" val="36103735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8FF86C8-F9C3-4685-A1AF-C9B7F41F573D}" type="datetime1">
              <a:rPr lang="en-US" smtClean="0"/>
              <a:t>5/2/2026</a:t>
            </a:fld>
            <a:endParaRPr lang="en-US"/>
          </a:p>
        </p:txBody>
      </p:sp>
      <p:sp>
        <p:nvSpPr>
          <p:cNvPr id="5" name="Slide Number Placeholder 4"/>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40319767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511768" y="3738207"/>
            <a:ext cx="8218851" cy="1173358"/>
          </a:xfrm>
        </p:spPr>
        <p:txBody>
          <a:bodyPr/>
          <a:lstStyle>
            <a:lvl1pPr marL="0" indent="0" algn="l">
              <a:buNone/>
              <a:defRPr>
                <a:solidFill>
                  <a:srgbClr val="FFFFFF"/>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text</a:t>
            </a:r>
          </a:p>
        </p:txBody>
      </p:sp>
      <p:sp>
        <p:nvSpPr>
          <p:cNvPr id="12" name="Picture Placeholder 11"/>
          <p:cNvSpPr>
            <a:spLocks noGrp="1"/>
          </p:cNvSpPr>
          <p:nvPr>
            <p:ph type="pic" sz="quarter" idx="10"/>
          </p:nvPr>
        </p:nvSpPr>
        <p:spPr>
          <a:xfrm>
            <a:off x="0" y="0"/>
            <a:ext cx="9144000" cy="3512344"/>
          </a:xfrm>
        </p:spPr>
        <p:txBody>
          <a:bodyPr/>
          <a:lstStyle/>
          <a:p>
            <a:endParaRPr lang="en-US"/>
          </a:p>
        </p:txBody>
      </p:sp>
    </p:spTree>
    <p:extLst>
      <p:ext uri="{BB962C8B-B14F-4D97-AF65-F5344CB8AC3E}">
        <p14:creationId xmlns:p14="http://schemas.microsoft.com/office/powerpoint/2010/main" val="406124542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D31819-1379-4B52-A769-F6EAA0F680AC}" type="datetime1">
              <a:rPr lang="en-US" smtClean="0"/>
              <a:t>5/2/2026</a:t>
            </a:fld>
            <a:endParaRPr lang="en-US"/>
          </a:p>
        </p:txBody>
      </p:sp>
      <p:sp>
        <p:nvSpPr>
          <p:cNvPr id="4" name="Slide Number Placeholder 3"/>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147386022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05AA2F4-44F5-4018-A660-60E21CCE5631}" type="datetime1">
              <a:rPr lang="en-US" smtClean="0"/>
              <a:t>5/2/2026</a:t>
            </a:fld>
            <a:endParaRPr lang="en-US"/>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1373518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3815954"/>
            <a:ext cx="7772400" cy="1021556"/>
          </a:xfrm>
        </p:spPr>
        <p:txBody>
          <a:bodyPr anchor="t"/>
          <a:lstStyle>
            <a:lvl1pPr algn="l">
              <a:defRPr sz="4000" b="0" cap="none">
                <a:solidFill>
                  <a:schemeClr val="tx1"/>
                </a:solidFill>
              </a:defRPr>
            </a:lvl1pPr>
          </a:lstStyle>
          <a:p>
            <a:r>
              <a:rPr lang="en-US"/>
              <a:t>Click to edit master title style</a:t>
            </a:r>
          </a:p>
        </p:txBody>
      </p:sp>
      <p:sp>
        <p:nvSpPr>
          <p:cNvPr id="9" name="Title 1"/>
          <p:cNvSpPr txBox="1">
            <a:spLocks noGrp="1" noRot="1" noMove="1" noResize="1" noEditPoints="1" noAdjustHandles="1" noChangeArrowheads="1" noChangeShapeType="1"/>
          </p:cNvSpPr>
          <p:nvPr userDrawn="1"/>
        </p:nvSpPr>
        <p:spPr>
          <a:xfrm>
            <a:off x="722313" y="2794398"/>
            <a:ext cx="7772400" cy="1021556"/>
          </a:xfrm>
          <a:prstGeom prst="rect">
            <a:avLst/>
          </a:prstGeom>
        </p:spPr>
        <p:txBody>
          <a:bodyPr vert="horz" lIns="91440" tIns="45720" rIns="91440" bIns="45720" rtlCol="0" anchor="t">
            <a:normAutofit/>
          </a:bodyPr>
          <a:lstStyle>
            <a:lvl1pPr algn="l" defTabSz="457200" rtl="0" eaLnBrk="1" latinLnBrk="0" hangingPunct="1">
              <a:spcBef>
                <a:spcPct val="0"/>
              </a:spcBef>
              <a:buNone/>
              <a:defRPr sz="4000" b="1" kern="1200" cap="all">
                <a:solidFill>
                  <a:schemeClr val="tx1"/>
                </a:solidFill>
                <a:latin typeface="+mj-lt"/>
                <a:ea typeface="+mj-ea"/>
                <a:cs typeface="+mj-cs"/>
              </a:defRPr>
            </a:lvl1pPr>
          </a:lstStyle>
          <a:p>
            <a:r>
              <a:rPr lang="en-US" b="1" cap="none">
                <a:solidFill>
                  <a:srgbClr val="E41034"/>
                </a:solidFill>
                <a:latin typeface="Open Sans" pitchFamily="2" charset="0"/>
                <a:ea typeface="Open Sans" pitchFamily="2" charset="0"/>
                <a:cs typeface="Open Sans" pitchFamily="2" charset="0"/>
              </a:rPr>
              <a:t>Click to edit master title style</a:t>
            </a:r>
          </a:p>
        </p:txBody>
      </p:sp>
    </p:spTree>
    <p:extLst>
      <p:ext uri="{BB962C8B-B14F-4D97-AF65-F5344CB8AC3E}">
        <p14:creationId xmlns:p14="http://schemas.microsoft.com/office/powerpoint/2010/main" val="1808537174"/>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597819"/>
            <a:ext cx="7772400" cy="1102519"/>
          </a:xfrm>
        </p:spPr>
        <p:txBody>
          <a:bodyPr/>
          <a:lstStyle>
            <a:lvl1pPr>
              <a:defRPr/>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
        <p:nvSpPr>
          <p:cNvPr id="4" name="Date Placeholder 3"/>
          <p:cNvSpPr>
            <a:spLocks noGrp="1"/>
          </p:cNvSpPr>
          <p:nvPr>
            <p:ph type="dt" sz="half" idx="10"/>
          </p:nvPr>
        </p:nvSpPr>
        <p:spPr/>
        <p:txBody>
          <a:bodyPr/>
          <a:lstStyle/>
          <a:p>
            <a:fld id="{DA52CB95-A36F-4BC0-873A-F09C4DFC6C9F}" type="datetime1">
              <a:rPr lang="en-US" smtClean="0"/>
              <a:t>5/2/2026</a:t>
            </a:fld>
            <a:endParaRPr lang="en-US"/>
          </a:p>
        </p:txBody>
      </p:sp>
    </p:spTree>
    <p:extLst>
      <p:ext uri="{BB962C8B-B14F-4D97-AF65-F5344CB8AC3E}">
        <p14:creationId xmlns:p14="http://schemas.microsoft.com/office/powerpoint/2010/main" val="1517368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307E6868-079E-1649-B8D1-459B42CE4DE3}" type="slidenum">
              <a:rPr lang="en-US" smtClean="0"/>
              <a:pPr/>
              <a:t>‹#›</a:t>
            </a:fld>
            <a:endParaRPr lang="en-US"/>
          </a:p>
        </p:txBody>
      </p:sp>
      <p:sp>
        <p:nvSpPr>
          <p:cNvPr id="4" name="Date Placeholder 3"/>
          <p:cNvSpPr>
            <a:spLocks noGrp="1"/>
          </p:cNvSpPr>
          <p:nvPr>
            <p:ph type="dt" sz="half" idx="10"/>
          </p:nvPr>
        </p:nvSpPr>
        <p:spPr/>
        <p:txBody>
          <a:bodyPr/>
          <a:lstStyle/>
          <a:p>
            <a:fld id="{3686E7C0-692D-4B88-BAF3-92EA83B8C355}" type="datetime1">
              <a:rPr lang="en-US" smtClean="0"/>
              <a:t>5/2/2026</a:t>
            </a:fld>
            <a:endParaRPr lang="en-US"/>
          </a:p>
        </p:txBody>
      </p:sp>
    </p:spTree>
    <p:extLst>
      <p:ext uri="{BB962C8B-B14F-4D97-AF65-F5344CB8AC3E}">
        <p14:creationId xmlns:p14="http://schemas.microsoft.com/office/powerpoint/2010/main" val="791043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style</a:t>
            </a:r>
          </a:p>
        </p:txBody>
      </p:sp>
      <p:sp>
        <p:nvSpPr>
          <p:cNvPr id="3" name="Content Placeholder 2"/>
          <p:cNvSpPr>
            <a:spLocks noGrp="1"/>
          </p:cNvSpPr>
          <p:nvPr>
            <p:ph sz="half" idx="1" hasCustomPrompt="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hasCustomPrompt="1"/>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307E6868-079E-1649-B8D1-459B42CE4DE3}" type="slidenum">
              <a:rPr lang="en-US" smtClean="0"/>
              <a:t>‹#›</a:t>
            </a:fld>
            <a:endParaRPr lang="en-US"/>
          </a:p>
        </p:txBody>
      </p:sp>
      <p:sp>
        <p:nvSpPr>
          <p:cNvPr id="5" name="Date Placeholder 4"/>
          <p:cNvSpPr>
            <a:spLocks noGrp="1"/>
          </p:cNvSpPr>
          <p:nvPr>
            <p:ph type="dt" sz="half" idx="10"/>
          </p:nvPr>
        </p:nvSpPr>
        <p:spPr/>
        <p:txBody>
          <a:bodyPr/>
          <a:lstStyle/>
          <a:p>
            <a:fld id="{B491E5A4-AB8D-4616-B7A9-1412F5D6E492}" type="datetime1">
              <a:rPr lang="en-US" smtClean="0"/>
              <a:t>5/2/2026</a:t>
            </a:fld>
            <a:endParaRPr lang="en-US"/>
          </a:p>
        </p:txBody>
      </p:sp>
    </p:spTree>
    <p:extLst>
      <p:ext uri="{BB962C8B-B14F-4D97-AF65-F5344CB8AC3E}">
        <p14:creationId xmlns:p14="http://schemas.microsoft.com/office/powerpoint/2010/main" val="3610373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style</a:t>
            </a:r>
          </a:p>
        </p:txBody>
      </p:sp>
      <p:sp>
        <p:nvSpPr>
          <p:cNvPr id="3" name="Text Placeholder 2"/>
          <p:cNvSpPr>
            <a:spLocks noGrp="1"/>
          </p:cNvSpPr>
          <p:nvPr>
            <p:ph type="body" idx="1" hasCustomPrompt="1"/>
          </p:nvPr>
        </p:nvSpPr>
        <p:spPr>
          <a:xfrm>
            <a:off x="457200" y="1151335"/>
            <a:ext cx="4040188" cy="479822"/>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hasCustomPrompt="1"/>
          </p:nvPr>
        </p:nvSpPr>
        <p:spPr>
          <a:xfrm>
            <a:off x="4645026" y="1151335"/>
            <a:ext cx="4041775" cy="479822"/>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307E6868-079E-1649-B8D1-459B42CE4DE3}" type="slidenum">
              <a:rPr lang="en-US" smtClean="0"/>
              <a:t>‹#›</a:t>
            </a:fld>
            <a:endParaRPr lang="en-US"/>
          </a:p>
        </p:txBody>
      </p:sp>
      <p:sp>
        <p:nvSpPr>
          <p:cNvPr id="7" name="Date Placeholder 6"/>
          <p:cNvSpPr>
            <a:spLocks noGrp="1"/>
          </p:cNvSpPr>
          <p:nvPr>
            <p:ph type="dt" sz="half" idx="10"/>
          </p:nvPr>
        </p:nvSpPr>
        <p:spPr/>
        <p:txBody>
          <a:bodyPr/>
          <a:lstStyle/>
          <a:p>
            <a:fld id="{AFB8C497-781D-41D9-AC17-F05D66E7436C}" type="datetime1">
              <a:rPr lang="en-US" smtClean="0"/>
              <a:t>5/2/2026</a:t>
            </a:fld>
            <a:endParaRPr lang="en-US"/>
          </a:p>
        </p:txBody>
      </p:sp>
    </p:spTree>
    <p:extLst>
      <p:ext uri="{BB962C8B-B14F-4D97-AF65-F5344CB8AC3E}">
        <p14:creationId xmlns:p14="http://schemas.microsoft.com/office/powerpoint/2010/main" val="3448367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style</a:t>
            </a:r>
          </a:p>
        </p:txBody>
      </p:sp>
      <p:sp>
        <p:nvSpPr>
          <p:cNvPr id="5" name="Slide Number Placeholder 4"/>
          <p:cNvSpPr>
            <a:spLocks noGrp="1"/>
          </p:cNvSpPr>
          <p:nvPr>
            <p:ph type="sldNum" sz="quarter" idx="12"/>
          </p:nvPr>
        </p:nvSpPr>
        <p:spPr/>
        <p:txBody>
          <a:bodyPr/>
          <a:lstStyle/>
          <a:p>
            <a:fld id="{307E6868-079E-1649-B8D1-459B42CE4DE3}" type="slidenum">
              <a:rPr lang="en-US" smtClean="0"/>
              <a:t>‹#›</a:t>
            </a:fld>
            <a:endParaRPr lang="en-US"/>
          </a:p>
        </p:txBody>
      </p:sp>
      <p:sp>
        <p:nvSpPr>
          <p:cNvPr id="3" name="Date Placeholder 2"/>
          <p:cNvSpPr>
            <a:spLocks noGrp="1"/>
          </p:cNvSpPr>
          <p:nvPr>
            <p:ph type="dt" sz="half" idx="10"/>
          </p:nvPr>
        </p:nvSpPr>
        <p:spPr/>
        <p:txBody>
          <a:bodyPr/>
          <a:lstStyle/>
          <a:p>
            <a:fld id="{FFBF270F-56FE-4D70-A2BE-EE18789F1CAF}" type="datetime1">
              <a:rPr lang="en-US" smtClean="0"/>
              <a:t>5/2/2026</a:t>
            </a:fld>
            <a:endParaRPr lang="en-US"/>
          </a:p>
        </p:txBody>
      </p:sp>
    </p:spTree>
    <p:extLst>
      <p:ext uri="{BB962C8B-B14F-4D97-AF65-F5344CB8AC3E}">
        <p14:creationId xmlns:p14="http://schemas.microsoft.com/office/powerpoint/2010/main" val="299503471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image" Target="../media/image5.pn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27.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5.png"/><Relationship Id="rId5" Type="http://schemas.openxmlformats.org/officeDocument/2006/relationships/theme" Target="../theme/theme5.xml"/><Relationship Id="rId4" Type="http://schemas.openxmlformats.org/officeDocument/2006/relationships/slideLayout" Target="../slideLayouts/slideLayout31.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34.xml"/><Relationship Id="rId7" Type="http://schemas.openxmlformats.org/officeDocument/2006/relationships/image" Target="../media/image5.png"/><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theme" Target="../theme/theme6.xml"/><Relationship Id="rId5" Type="http://schemas.openxmlformats.org/officeDocument/2006/relationships/slideLayout" Target="../slideLayouts/slideLayout36.xml"/><Relationship Id="rId4"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41034"/>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007304"/>
            <a:ext cx="8229600" cy="857250"/>
          </a:xfrm>
          <a:prstGeom prst="rect">
            <a:avLst/>
          </a:prstGeom>
        </p:spPr>
        <p:txBody>
          <a:bodyPr vert="horz" lIns="91440" tIns="45720" rIns="91440" bIns="45720" rtlCol="0" anchor="ctr">
            <a:normAutofit/>
          </a:bodyPr>
          <a:lstStyle/>
          <a:p>
            <a:r>
              <a:rPr lang="en-US"/>
              <a:t>Click to edit master title style</a:t>
            </a:r>
          </a:p>
        </p:txBody>
      </p:sp>
      <p:pic>
        <p:nvPicPr>
          <p:cNvPr id="8" name="Picture 7" descr="Asset 1@4x.png"/>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3102428" y="743859"/>
            <a:ext cx="2939143" cy="2342602"/>
          </a:xfrm>
          <a:prstGeom prst="rect">
            <a:avLst/>
          </a:prstGeom>
        </p:spPr>
      </p:pic>
    </p:spTree>
    <p:extLst>
      <p:ext uri="{BB962C8B-B14F-4D97-AF65-F5344CB8AC3E}">
        <p14:creationId xmlns:p14="http://schemas.microsoft.com/office/powerpoint/2010/main" val="1247377454"/>
      </p:ext>
    </p:extLst>
  </p:cSld>
  <p:clrMap bg1="lt1" tx1="dk1" bg2="lt2" tx2="dk2" accent1="accent1" accent2="accent2" accent3="accent3" accent4="accent4" accent5="accent5" accent6="accent6" hlink="hlink" folHlink="folHlink"/>
  <p:sldLayoutIdLst>
    <p:sldLayoutId id="2147483669" r:id="rId1"/>
    <p:sldLayoutId id="2147483668" r:id="rId2"/>
    <p:sldLayoutId id="2147483702" r:id="rId3"/>
  </p:sldLayoutIdLst>
  <p:hf hdr="0" ftr="0" dt="0"/>
  <p:txStyles>
    <p:titleStyle>
      <a:lvl1pPr algn="ctr" defTabSz="457200" rtl="0" eaLnBrk="1" latinLnBrk="0" hangingPunct="1">
        <a:spcBef>
          <a:spcPct val="0"/>
        </a:spcBef>
        <a:buNone/>
        <a:defRPr sz="4200" b="1" kern="1200">
          <a:solidFill>
            <a:schemeClr val="bg1"/>
          </a:solidFill>
          <a:latin typeface="Open Sans" pitchFamily="2" charset="0"/>
          <a:ea typeface="Open Sans" pitchFamily="2" charset="0"/>
          <a:cs typeface="Open Sans" pitchFamily="2" charset="0"/>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7401491"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336253"/>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100">
                <a:solidFill>
                  <a:schemeClr val="tx1"/>
                </a:solidFill>
                <a:latin typeface="Open Sans" pitchFamily="2" charset="0"/>
                <a:ea typeface="Open Sans" pitchFamily="2" charset="0"/>
                <a:cs typeface="Open Sans" pitchFamily="2" charset="0"/>
              </a:defRPr>
            </a:lvl1pPr>
          </a:lstStyle>
          <a:p>
            <a:fld id="{307E6868-079E-1649-B8D1-459B42CE4DE3}" type="slidenum">
              <a:rPr lang="en-US" smtClean="0"/>
              <a:pPr/>
              <a:t>‹#›</a:t>
            </a:fld>
            <a:endParaRPr lang="en-US"/>
          </a:p>
        </p:txBody>
      </p:sp>
      <p:pic>
        <p:nvPicPr>
          <p:cNvPr id="7" name="Picture 6" descr="RESULTS_logo_EN_CMYK_BIG (flat)2_RESULTS_logo_EN_CMYK_BIG.png"/>
          <p:cNvPicPr>
            <a:picLocks noChangeAspect="1"/>
          </p:cNvPicPr>
          <p:nvPr userDrawn="1"/>
        </p:nvPicPr>
        <p:blipFill>
          <a:blip r:embed="rId14" cstate="screen">
            <a:extLst>
              <a:ext uri="{28A0092B-C50C-407E-A947-70E740481C1C}">
                <a14:useLocalDpi xmlns:a14="http://schemas.microsoft.com/office/drawing/2010/main"/>
              </a:ext>
            </a:extLst>
          </a:blip>
          <a:stretch>
            <a:fillRect/>
          </a:stretch>
        </p:blipFill>
        <p:spPr>
          <a:xfrm>
            <a:off x="7858691" y="80916"/>
            <a:ext cx="1223628" cy="982313"/>
          </a:xfrm>
          <a:prstGeom prst="rect">
            <a:avLst/>
          </a:prstGeom>
        </p:spPr>
      </p:pic>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100">
                <a:solidFill>
                  <a:schemeClr val="tx1">
                    <a:tint val="75000"/>
                  </a:schemeClr>
                </a:solidFill>
                <a:latin typeface="Open Sans" pitchFamily="2" charset="0"/>
                <a:ea typeface="Open Sans" pitchFamily="2" charset="0"/>
                <a:cs typeface="Open Sans" pitchFamily="2" charset="0"/>
              </a:defRPr>
            </a:lvl1pPr>
          </a:lstStyle>
          <a:p>
            <a:fld id="{A896A405-392F-4A71-8147-A22E085A7A06}" type="datetime1">
              <a:rPr lang="en-US" smtClean="0"/>
              <a:t>5/2/2026</a:t>
            </a:fld>
            <a:endParaRPr lang="en-US"/>
          </a:p>
        </p:txBody>
      </p:sp>
    </p:spTree>
    <p:extLst>
      <p:ext uri="{BB962C8B-B14F-4D97-AF65-F5344CB8AC3E}">
        <p14:creationId xmlns:p14="http://schemas.microsoft.com/office/powerpoint/2010/main" val="3922636308"/>
      </p:ext>
    </p:extLst>
  </p:cSld>
  <p:clrMap bg1="lt1" tx1="dk1" bg2="lt2" tx2="dk2" accent1="accent1" accent2="accent2" accent3="accent3" accent4="accent4" accent5="accent5" accent6="accent6" hlink="hlink" folHlink="folHlink"/>
  <p:sldLayoutIdLst>
    <p:sldLayoutId id="2147483651" r:id="rId1"/>
    <p:sldLayoutId id="2147483691" r:id="rId2"/>
    <p:sldLayoutId id="2147483683" r:id="rId3"/>
    <p:sldLayoutId id="2147483652" r:id="rId4"/>
    <p:sldLayoutId id="2147483653" r:id="rId5"/>
    <p:sldLayoutId id="2147483696" r:id="rId6"/>
    <p:sldLayoutId id="2147483655" r:id="rId7"/>
    <p:sldLayoutId id="2147483660" r:id="rId8"/>
    <p:sldLayoutId id="2147483656" r:id="rId9"/>
    <p:sldLayoutId id="2147483657" r:id="rId10"/>
    <p:sldLayoutId id="2147483658" r:id="rId11"/>
    <p:sldLayoutId id="2147483659" r:id="rId12"/>
  </p:sldLayoutIdLst>
  <p:hf hdr="0" ftr="0" dt="0"/>
  <p:txStyles>
    <p:titleStyle>
      <a:lvl1pPr algn="ctr" defTabSz="457200" rtl="0" eaLnBrk="1" latinLnBrk="0" hangingPunct="1">
        <a:spcBef>
          <a:spcPct val="0"/>
        </a:spcBef>
        <a:buNone/>
        <a:defRPr sz="3600" b="1" kern="1200">
          <a:solidFill>
            <a:srgbClr val="E41034"/>
          </a:solidFill>
          <a:latin typeface="Open Sans" pitchFamily="2" charset="0"/>
          <a:ea typeface="Open Sans" pitchFamily="2" charset="0"/>
          <a:cs typeface="Open Sans" pitchFamily="2" charset="0"/>
        </a:defRPr>
      </a:lvl1pPr>
    </p:titleStyle>
    <p:bodyStyle>
      <a:lvl1pPr marL="342900" indent="-342900" algn="l" defTabSz="457200" rtl="0" eaLnBrk="1" latinLnBrk="0" hangingPunct="1">
        <a:spcBef>
          <a:spcPct val="20000"/>
        </a:spcBef>
        <a:buFont typeface="Arial"/>
        <a:buChar char="•"/>
        <a:defRPr sz="3000" kern="1200">
          <a:solidFill>
            <a:schemeClr val="tx1"/>
          </a:solidFill>
          <a:latin typeface="Open Sans" pitchFamily="2" charset="0"/>
          <a:ea typeface="Open Sans" pitchFamily="2" charset="0"/>
          <a:cs typeface="Open Sans" pitchFamily="2" charset="0"/>
        </a:defRPr>
      </a:lvl1pPr>
      <a:lvl2pPr marL="742950" indent="-285750" algn="l" defTabSz="457200" rtl="0" eaLnBrk="1" latinLnBrk="0" hangingPunct="1">
        <a:spcBef>
          <a:spcPct val="20000"/>
        </a:spcBef>
        <a:buFont typeface="Courier New"/>
        <a:buChar char="o"/>
        <a:defRPr sz="2600" kern="1200">
          <a:solidFill>
            <a:schemeClr val="tx1"/>
          </a:solidFill>
          <a:latin typeface="Open Sans" pitchFamily="2" charset="0"/>
          <a:ea typeface="Open Sans" pitchFamily="2" charset="0"/>
          <a:cs typeface="Open Sans" pitchFamily="2" charset="0"/>
        </a:defRPr>
      </a:lvl2pPr>
      <a:lvl3pPr marL="1143000" indent="-228600" algn="l" defTabSz="457200" rtl="0" eaLnBrk="1" latinLnBrk="0" hangingPunct="1">
        <a:spcBef>
          <a:spcPct val="20000"/>
        </a:spcBef>
        <a:buFont typeface="Wingdings" charset="2"/>
        <a:buChar char="§"/>
        <a:defRPr sz="2200" kern="1200">
          <a:solidFill>
            <a:schemeClr val="tx1"/>
          </a:solidFill>
          <a:latin typeface="Open Sans" pitchFamily="2" charset="0"/>
          <a:ea typeface="Open Sans" pitchFamily="2" charset="0"/>
          <a:cs typeface="Open Sans" pitchFamily="2" charset="0"/>
        </a:defRPr>
      </a:lvl3pPr>
      <a:lvl4pPr marL="1600200" indent="-228600" algn="l" defTabSz="457200" rtl="0" eaLnBrk="1" latinLnBrk="0" hangingPunct="1">
        <a:spcBef>
          <a:spcPct val="20000"/>
        </a:spcBef>
        <a:buFont typeface="Arial"/>
        <a:buChar char="•"/>
        <a:defRPr sz="1800" kern="1200">
          <a:solidFill>
            <a:schemeClr val="tx1"/>
          </a:solidFill>
          <a:latin typeface="Open Sans" pitchFamily="2" charset="0"/>
          <a:ea typeface="Open Sans" pitchFamily="2" charset="0"/>
          <a:cs typeface="Open Sans" pitchFamily="2" charset="0"/>
        </a:defRPr>
      </a:lvl4pPr>
      <a:lvl5pPr marL="2057400" indent="-228600" algn="l" defTabSz="457200" rtl="0" eaLnBrk="1" latinLnBrk="0" hangingPunct="1">
        <a:spcBef>
          <a:spcPct val="20000"/>
        </a:spcBef>
        <a:buFont typeface="Courier New"/>
        <a:buChar char="o"/>
        <a:defRPr sz="1800" kern="1200">
          <a:solidFill>
            <a:schemeClr val="tx1"/>
          </a:solidFill>
          <a:latin typeface="Open Sans" pitchFamily="2" charset="0"/>
          <a:ea typeface="Open Sans" pitchFamily="2" charset="0"/>
          <a:cs typeface="Open Sans" pitchFamily="2"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RESULTS_logo_EN_CMYK_BIG (flat)2_RESULTS_logo_EN_CMYK_BIG.png"/>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7858691" y="80917"/>
            <a:ext cx="1223628" cy="982313"/>
          </a:xfrm>
          <a:prstGeom prst="rect">
            <a:avLst/>
          </a:prstGeom>
        </p:spPr>
      </p:pic>
      <p:sp>
        <p:nvSpPr>
          <p:cNvPr id="2" name="Title Placeholder 1"/>
          <p:cNvSpPr>
            <a:spLocks noGrp="1"/>
          </p:cNvSpPr>
          <p:nvPr>
            <p:ph type="title"/>
          </p:nvPr>
        </p:nvSpPr>
        <p:spPr>
          <a:xfrm>
            <a:off x="457201" y="205979"/>
            <a:ext cx="7401491"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D76588A-5827-4843-A700-508233C9F32B}" type="datetimeFigureOut">
              <a:rPr lang="en-US" smtClean="0"/>
              <a:t>5/2/2026</a:t>
            </a:fld>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307E6868-079E-1649-B8D1-459B42CE4DE3}" type="slidenum">
              <a:rPr lang="en-US" smtClean="0"/>
              <a:t>‹#›</a:t>
            </a:fld>
            <a:endParaRPr lang="en-US"/>
          </a:p>
        </p:txBody>
      </p:sp>
    </p:spTree>
    <p:extLst>
      <p:ext uri="{BB962C8B-B14F-4D97-AF65-F5344CB8AC3E}">
        <p14:creationId xmlns:p14="http://schemas.microsoft.com/office/powerpoint/2010/main" val="971317021"/>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ctr" defTabSz="457189" rtl="0" eaLnBrk="1" latinLnBrk="0" hangingPunct="1">
        <a:spcBef>
          <a:spcPct val="0"/>
        </a:spcBef>
        <a:buNone/>
        <a:defRPr sz="3750" kern="1200">
          <a:solidFill>
            <a:schemeClr val="tx1"/>
          </a:solidFill>
          <a:latin typeface="+mj-lt"/>
          <a:ea typeface="+mj-ea"/>
          <a:cs typeface="+mj-cs"/>
        </a:defRPr>
      </a:lvl1pPr>
    </p:titleStyle>
    <p:bodyStyle>
      <a:lvl1pPr marL="342892" indent="-342892" algn="l" defTabSz="457189" rtl="0" eaLnBrk="1" latinLnBrk="0" hangingPunct="1">
        <a:spcBef>
          <a:spcPct val="20000"/>
        </a:spcBef>
        <a:buFont typeface="Arial"/>
        <a:buChar char="•"/>
        <a:defRPr sz="3150" kern="1200">
          <a:solidFill>
            <a:schemeClr val="tx1"/>
          </a:solidFill>
          <a:latin typeface="+mn-lt"/>
          <a:ea typeface="+mn-ea"/>
          <a:cs typeface="+mn-cs"/>
        </a:defRPr>
      </a:lvl1pPr>
      <a:lvl2pPr marL="742931" indent="-285743" algn="l" defTabSz="457189" rtl="0" eaLnBrk="1" latinLnBrk="0" hangingPunct="1">
        <a:spcBef>
          <a:spcPct val="20000"/>
        </a:spcBef>
        <a:buFont typeface="Courier New"/>
        <a:buChar char="o"/>
        <a:defRPr sz="2550" kern="1200">
          <a:solidFill>
            <a:schemeClr val="tx1"/>
          </a:solidFill>
          <a:latin typeface="+mn-lt"/>
          <a:ea typeface="+mn-ea"/>
          <a:cs typeface="+mn-cs"/>
        </a:defRPr>
      </a:lvl2pPr>
      <a:lvl3pPr marL="1142972" indent="-228594" algn="l" defTabSz="457189" rtl="0" eaLnBrk="1" latinLnBrk="0" hangingPunct="1">
        <a:spcBef>
          <a:spcPct val="20000"/>
        </a:spcBef>
        <a:buFont typeface="Wingdings" charset="2"/>
        <a:buChar char="§"/>
        <a:defRPr sz="1950" kern="1200">
          <a:solidFill>
            <a:schemeClr val="tx1"/>
          </a:solidFill>
          <a:latin typeface="+mn-lt"/>
          <a:ea typeface="+mn-ea"/>
          <a:cs typeface="+mn-cs"/>
        </a:defRPr>
      </a:lvl3pPr>
      <a:lvl4pPr marL="1600160" indent="-228594" algn="l" defTabSz="457189" rtl="0" eaLnBrk="1" latinLnBrk="0" hangingPunct="1">
        <a:spcBef>
          <a:spcPct val="20000"/>
        </a:spcBef>
        <a:buFont typeface="Arial"/>
        <a:buChar char="•"/>
        <a:defRPr sz="1800" kern="1200">
          <a:solidFill>
            <a:schemeClr val="tx1"/>
          </a:solidFill>
          <a:latin typeface="+mn-lt"/>
          <a:ea typeface="+mn-ea"/>
          <a:cs typeface="+mn-cs"/>
        </a:defRPr>
      </a:lvl4pPr>
      <a:lvl5pPr marL="2057348" indent="-228594" algn="l" defTabSz="457189" rtl="0" eaLnBrk="1" latinLnBrk="0" hangingPunct="1">
        <a:spcBef>
          <a:spcPct val="20000"/>
        </a:spcBef>
        <a:buFont typeface="Courier New"/>
        <a:buChar char="o"/>
        <a:defRPr sz="1500" kern="1200">
          <a:solidFill>
            <a:schemeClr val="tx1"/>
          </a:solidFill>
          <a:latin typeface="+mn-lt"/>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5"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8"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2"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82000"/>
                  </a:schemeClr>
                </a:solidFill>
              </a:defRPr>
            </a:lvl1pPr>
          </a:lstStyle>
          <a:p>
            <a:fld id="{C764DE79-268F-4C1A-8933-263129D2AF90}" type="datetimeFigureOut">
              <a:rPr lang="en-US" dirty="0"/>
              <a:t>5/2/2026</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82000"/>
                  </a:schemeClr>
                </a:solidFill>
              </a:defRPr>
            </a:lvl1pPr>
          </a:lstStyle>
          <a:p>
            <a:fld id="{48F63A3B-78C7-47BE-AE5E-E10140E04643}" type="slidenum">
              <a:rPr lang="en-US" dirty="0"/>
              <a:t>‹#›</a:t>
            </a:fld>
            <a:endParaRPr lang="en-US"/>
          </a:p>
        </p:txBody>
      </p:sp>
    </p:spTree>
  </p:cSld>
  <p:clrMap bg1="lt1" tx1="dk1" bg2="lt2" tx2="dk2" accent1="accent1" accent2="accent2" accent3="accent3" accent4="accent4" accent5="accent5" accent6="accent6" hlink="hlink" folHlink="folHlink"/>
  <p:sldLayoutIdLst>
    <p:sldLayoutId id="214748368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7401491"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336253"/>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100">
                <a:solidFill>
                  <a:schemeClr val="tx1"/>
                </a:solidFill>
                <a:latin typeface="Open Sans" pitchFamily="2" charset="0"/>
                <a:ea typeface="Open Sans" pitchFamily="2" charset="0"/>
                <a:cs typeface="Open Sans" pitchFamily="2" charset="0"/>
              </a:defRPr>
            </a:lvl1pPr>
          </a:lstStyle>
          <a:p>
            <a:fld id="{307E6868-079E-1649-B8D1-459B42CE4DE3}" type="slidenum">
              <a:rPr lang="en-US" smtClean="0"/>
              <a:pPr/>
              <a:t>‹#›</a:t>
            </a:fld>
            <a:endParaRPr lang="en-US"/>
          </a:p>
        </p:txBody>
      </p:sp>
      <p:pic>
        <p:nvPicPr>
          <p:cNvPr id="7" name="Picture 6" descr="RESULTS_logo_EN_CMYK_BIG (flat)2_RESULTS_logo_EN_CMYK_BIG.png"/>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7858691" y="80916"/>
            <a:ext cx="1223628" cy="982313"/>
          </a:xfrm>
          <a:prstGeom prst="rect">
            <a:avLst/>
          </a:prstGeom>
        </p:spPr>
      </p:pic>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100">
                <a:solidFill>
                  <a:schemeClr val="tx1">
                    <a:tint val="75000"/>
                  </a:schemeClr>
                </a:solidFill>
                <a:latin typeface="Open Sans" pitchFamily="2" charset="0"/>
                <a:ea typeface="Open Sans" pitchFamily="2" charset="0"/>
                <a:cs typeface="Open Sans" pitchFamily="2" charset="0"/>
              </a:defRPr>
            </a:lvl1pPr>
          </a:lstStyle>
          <a:p>
            <a:fld id="{A896A405-392F-4A71-8147-A22E085A7A06}" type="datetime1">
              <a:rPr lang="en-US" smtClean="0"/>
              <a:t>5/2/2026</a:t>
            </a:fld>
            <a:endParaRPr lang="en-US"/>
          </a:p>
        </p:txBody>
      </p:sp>
    </p:spTree>
    <p:extLst>
      <p:ext uri="{BB962C8B-B14F-4D97-AF65-F5344CB8AC3E}">
        <p14:creationId xmlns:p14="http://schemas.microsoft.com/office/powerpoint/2010/main" val="3922636308"/>
      </p:ext>
    </p:extLst>
  </p:cSld>
  <p:clrMap bg1="lt1" tx1="dk1" bg2="lt2" tx2="dk2" accent1="accent1" accent2="accent2" accent3="accent3" accent4="accent4" accent5="accent5" accent6="accent6" hlink="hlink" folHlink="folHlink"/>
  <p:sldLayoutIdLst>
    <p:sldLayoutId id="2147483650" r:id="rId1"/>
    <p:sldLayoutId id="2147483685" r:id="rId2"/>
    <p:sldLayoutId id="2147483689" r:id="rId3"/>
    <p:sldLayoutId id="2147483697" r:id="rId4"/>
  </p:sldLayoutIdLst>
  <p:hf hdr="0" ftr="0" dt="0"/>
  <p:txStyles>
    <p:titleStyle>
      <a:lvl1pPr algn="ctr" defTabSz="457200" rtl="0" eaLnBrk="1" latinLnBrk="0" hangingPunct="1">
        <a:spcBef>
          <a:spcPct val="0"/>
        </a:spcBef>
        <a:buNone/>
        <a:defRPr sz="3600" b="1" kern="1200">
          <a:solidFill>
            <a:srgbClr val="E41034"/>
          </a:solidFill>
          <a:latin typeface="Open Sans" pitchFamily="2" charset="0"/>
          <a:ea typeface="Open Sans" pitchFamily="2" charset="0"/>
          <a:cs typeface="Open Sans" pitchFamily="2" charset="0"/>
        </a:defRPr>
      </a:lvl1pPr>
    </p:titleStyle>
    <p:bodyStyle>
      <a:lvl1pPr marL="342900" indent="-342900" algn="l" defTabSz="457200" rtl="0" eaLnBrk="1" latinLnBrk="0" hangingPunct="1">
        <a:spcBef>
          <a:spcPct val="20000"/>
        </a:spcBef>
        <a:buFont typeface="Arial"/>
        <a:buChar char="•"/>
        <a:defRPr sz="3000" kern="1200">
          <a:solidFill>
            <a:schemeClr val="tx1"/>
          </a:solidFill>
          <a:latin typeface="Open Sans" pitchFamily="2" charset="0"/>
          <a:ea typeface="Open Sans" pitchFamily="2" charset="0"/>
          <a:cs typeface="Open Sans" pitchFamily="2" charset="0"/>
        </a:defRPr>
      </a:lvl1pPr>
      <a:lvl2pPr marL="742950" indent="-285750" algn="l" defTabSz="457200" rtl="0" eaLnBrk="1" latinLnBrk="0" hangingPunct="1">
        <a:spcBef>
          <a:spcPct val="20000"/>
        </a:spcBef>
        <a:buFont typeface="Courier New"/>
        <a:buChar char="o"/>
        <a:defRPr sz="2600" kern="1200">
          <a:solidFill>
            <a:schemeClr val="tx1"/>
          </a:solidFill>
          <a:latin typeface="Open Sans" pitchFamily="2" charset="0"/>
          <a:ea typeface="Open Sans" pitchFamily="2" charset="0"/>
          <a:cs typeface="Open Sans" pitchFamily="2" charset="0"/>
        </a:defRPr>
      </a:lvl2pPr>
      <a:lvl3pPr marL="1143000" indent="-228600" algn="l" defTabSz="457200" rtl="0" eaLnBrk="1" latinLnBrk="0" hangingPunct="1">
        <a:spcBef>
          <a:spcPct val="20000"/>
        </a:spcBef>
        <a:buFont typeface="Wingdings" charset="2"/>
        <a:buChar char="§"/>
        <a:defRPr sz="2200" kern="1200">
          <a:solidFill>
            <a:schemeClr val="tx1"/>
          </a:solidFill>
          <a:latin typeface="Open Sans" pitchFamily="2" charset="0"/>
          <a:ea typeface="Open Sans" pitchFamily="2" charset="0"/>
          <a:cs typeface="Open Sans" pitchFamily="2" charset="0"/>
        </a:defRPr>
      </a:lvl3pPr>
      <a:lvl4pPr marL="1600200" indent="-228600" algn="l" defTabSz="457200" rtl="0" eaLnBrk="1" latinLnBrk="0" hangingPunct="1">
        <a:spcBef>
          <a:spcPct val="20000"/>
        </a:spcBef>
        <a:buFont typeface="Arial"/>
        <a:buChar char="•"/>
        <a:defRPr sz="1800" kern="1200">
          <a:solidFill>
            <a:schemeClr val="tx1"/>
          </a:solidFill>
          <a:latin typeface="Open Sans" pitchFamily="2" charset="0"/>
          <a:ea typeface="Open Sans" pitchFamily="2" charset="0"/>
          <a:cs typeface="Open Sans" pitchFamily="2" charset="0"/>
        </a:defRPr>
      </a:lvl4pPr>
      <a:lvl5pPr marL="2057400" indent="-228600" algn="l" defTabSz="457200" rtl="0" eaLnBrk="1" latinLnBrk="0" hangingPunct="1">
        <a:spcBef>
          <a:spcPct val="20000"/>
        </a:spcBef>
        <a:buFont typeface="Courier New"/>
        <a:buChar char="o"/>
        <a:defRPr sz="1800" kern="1200">
          <a:solidFill>
            <a:schemeClr val="tx1"/>
          </a:solidFill>
          <a:latin typeface="Open Sans" pitchFamily="2" charset="0"/>
          <a:ea typeface="Open Sans" pitchFamily="2" charset="0"/>
          <a:cs typeface="Open Sans" pitchFamily="2"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7401491"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336253"/>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100">
                <a:solidFill>
                  <a:schemeClr val="tx1"/>
                </a:solidFill>
                <a:latin typeface="Open Sans" pitchFamily="2" charset="0"/>
                <a:ea typeface="Open Sans" pitchFamily="2" charset="0"/>
                <a:cs typeface="Open Sans" pitchFamily="2" charset="0"/>
              </a:defRPr>
            </a:lvl1pPr>
          </a:lstStyle>
          <a:p>
            <a:fld id="{307E6868-079E-1649-B8D1-459B42CE4DE3}" type="slidenum">
              <a:rPr lang="en-US" smtClean="0"/>
              <a:pPr/>
              <a:t>‹#›</a:t>
            </a:fld>
            <a:endParaRPr lang="en-US"/>
          </a:p>
        </p:txBody>
      </p:sp>
      <p:pic>
        <p:nvPicPr>
          <p:cNvPr id="7" name="Picture 6" descr="RESULTS_logo_EN_CMYK_BIG (flat)2_RESULTS_logo_EN_CMYK_BIG.png"/>
          <p:cNvPicPr>
            <a:picLocks noChangeAspect="1"/>
          </p:cNvPicPr>
          <p:nvPr userDrawn="1"/>
        </p:nvPicPr>
        <p:blipFill>
          <a:blip r:embed="rId7" cstate="screen">
            <a:extLst>
              <a:ext uri="{28A0092B-C50C-407E-A947-70E740481C1C}">
                <a14:useLocalDpi xmlns:a14="http://schemas.microsoft.com/office/drawing/2010/main"/>
              </a:ext>
            </a:extLst>
          </a:blip>
          <a:stretch>
            <a:fillRect/>
          </a:stretch>
        </p:blipFill>
        <p:spPr>
          <a:xfrm>
            <a:off x="7858691" y="80916"/>
            <a:ext cx="1223628" cy="982313"/>
          </a:xfrm>
          <a:prstGeom prst="rect">
            <a:avLst/>
          </a:prstGeom>
        </p:spPr>
      </p:pic>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100">
                <a:solidFill>
                  <a:schemeClr val="tx1">
                    <a:tint val="75000"/>
                  </a:schemeClr>
                </a:solidFill>
                <a:latin typeface="Open Sans" pitchFamily="2" charset="0"/>
                <a:ea typeface="Open Sans" pitchFamily="2" charset="0"/>
                <a:cs typeface="Open Sans" pitchFamily="2" charset="0"/>
              </a:defRPr>
            </a:lvl1pPr>
          </a:lstStyle>
          <a:p>
            <a:fld id="{A896A405-392F-4A71-8147-A22E085A7A06}" type="datetime1">
              <a:rPr lang="en-US" smtClean="0"/>
              <a:t>5/2/2026</a:t>
            </a:fld>
            <a:endParaRPr lang="en-US"/>
          </a:p>
        </p:txBody>
      </p:sp>
    </p:spTree>
    <p:extLst>
      <p:ext uri="{BB962C8B-B14F-4D97-AF65-F5344CB8AC3E}">
        <p14:creationId xmlns:p14="http://schemas.microsoft.com/office/powerpoint/2010/main" val="3922636308"/>
      </p:ext>
    </p:extLst>
  </p:cSld>
  <p:clrMap bg1="lt1" tx1="dk1" bg2="lt2" tx2="dk2" accent1="accent1" accent2="accent2" accent3="accent3" accent4="accent4" accent5="accent5" accent6="accent6" hlink="hlink" folHlink="folHlink"/>
  <p:sldLayoutIdLst>
    <p:sldLayoutId id="2147483687" r:id="rId1"/>
    <p:sldLayoutId id="2147483698" r:id="rId2"/>
    <p:sldLayoutId id="2147483699" r:id="rId3"/>
    <p:sldLayoutId id="2147483700" r:id="rId4"/>
    <p:sldLayoutId id="2147483701" r:id="rId5"/>
  </p:sldLayoutIdLst>
  <p:hf hdr="0" ftr="0" dt="0"/>
  <p:txStyles>
    <p:titleStyle>
      <a:lvl1pPr algn="ctr" defTabSz="457200" rtl="0" eaLnBrk="1" latinLnBrk="0" hangingPunct="1">
        <a:spcBef>
          <a:spcPct val="0"/>
        </a:spcBef>
        <a:buNone/>
        <a:defRPr sz="3600" b="1" kern="1200">
          <a:solidFill>
            <a:srgbClr val="E41034"/>
          </a:solidFill>
          <a:latin typeface="Open Sans" pitchFamily="2" charset="0"/>
          <a:ea typeface="Open Sans" pitchFamily="2" charset="0"/>
          <a:cs typeface="Open Sans" pitchFamily="2" charset="0"/>
        </a:defRPr>
      </a:lvl1pPr>
    </p:titleStyle>
    <p:bodyStyle>
      <a:lvl1pPr marL="342900" indent="-342900" algn="l" defTabSz="457200" rtl="0" eaLnBrk="1" latinLnBrk="0" hangingPunct="1">
        <a:spcBef>
          <a:spcPct val="20000"/>
        </a:spcBef>
        <a:buFont typeface="Arial"/>
        <a:buChar char="•"/>
        <a:defRPr sz="3000" kern="1200">
          <a:solidFill>
            <a:schemeClr val="tx1"/>
          </a:solidFill>
          <a:latin typeface="Open Sans" pitchFamily="2" charset="0"/>
          <a:ea typeface="Open Sans" pitchFamily="2" charset="0"/>
          <a:cs typeface="Open Sans" pitchFamily="2" charset="0"/>
        </a:defRPr>
      </a:lvl1pPr>
      <a:lvl2pPr marL="742950" indent="-285750" algn="l" defTabSz="457200" rtl="0" eaLnBrk="1" latinLnBrk="0" hangingPunct="1">
        <a:spcBef>
          <a:spcPct val="20000"/>
        </a:spcBef>
        <a:buFont typeface="Courier New"/>
        <a:buChar char="o"/>
        <a:defRPr sz="2600" kern="1200">
          <a:solidFill>
            <a:schemeClr val="tx1"/>
          </a:solidFill>
          <a:latin typeface="Open Sans" pitchFamily="2" charset="0"/>
          <a:ea typeface="Open Sans" pitchFamily="2" charset="0"/>
          <a:cs typeface="Open Sans" pitchFamily="2" charset="0"/>
        </a:defRPr>
      </a:lvl2pPr>
      <a:lvl3pPr marL="1143000" indent="-228600" algn="l" defTabSz="457200" rtl="0" eaLnBrk="1" latinLnBrk="0" hangingPunct="1">
        <a:spcBef>
          <a:spcPct val="20000"/>
        </a:spcBef>
        <a:buFont typeface="Wingdings" charset="2"/>
        <a:buChar char="§"/>
        <a:defRPr sz="2200" kern="1200">
          <a:solidFill>
            <a:schemeClr val="tx1"/>
          </a:solidFill>
          <a:latin typeface="Open Sans" pitchFamily="2" charset="0"/>
          <a:ea typeface="Open Sans" pitchFamily="2" charset="0"/>
          <a:cs typeface="Open Sans" pitchFamily="2" charset="0"/>
        </a:defRPr>
      </a:lvl3pPr>
      <a:lvl4pPr marL="1600200" indent="-228600" algn="l" defTabSz="457200" rtl="0" eaLnBrk="1" latinLnBrk="0" hangingPunct="1">
        <a:spcBef>
          <a:spcPct val="20000"/>
        </a:spcBef>
        <a:buFont typeface="Arial"/>
        <a:buChar char="•"/>
        <a:defRPr sz="1800" kern="1200">
          <a:solidFill>
            <a:schemeClr val="tx1"/>
          </a:solidFill>
          <a:latin typeface="Open Sans" pitchFamily="2" charset="0"/>
          <a:ea typeface="Open Sans" pitchFamily="2" charset="0"/>
          <a:cs typeface="Open Sans" pitchFamily="2" charset="0"/>
        </a:defRPr>
      </a:lvl4pPr>
      <a:lvl5pPr marL="2057400" indent="-228600" algn="l" defTabSz="457200" rtl="0" eaLnBrk="1" latinLnBrk="0" hangingPunct="1">
        <a:spcBef>
          <a:spcPct val="20000"/>
        </a:spcBef>
        <a:buFont typeface="Courier New"/>
        <a:buChar char="o"/>
        <a:defRPr sz="1800" kern="1200">
          <a:solidFill>
            <a:schemeClr val="tx1"/>
          </a:solidFill>
          <a:latin typeface="Open Sans" pitchFamily="2" charset="0"/>
          <a:ea typeface="Open Sans" pitchFamily="2" charset="0"/>
          <a:cs typeface="Open Sans" pitchFamily="2"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7.xml"/></Relationships>
</file>

<file path=ppt/slides/_rels/slide1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svg"/><Relationship Id="rId1" Type="http://schemas.openxmlformats.org/officeDocument/2006/relationships/slideLayout" Target="../slideLayouts/slideLayout3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mailto:tthomas@results.org"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13.xml.rels><?xml version="1.0" encoding="UTF-8" standalone="yes"?>
<Relationships xmlns="http://schemas.openxmlformats.org/package/2006/relationships"><Relationship Id="rId3" Type="http://schemas.openxmlformats.org/officeDocument/2006/relationships/hyperlink" Target="https://unsplash.com/photos/yellow-and-red-apples-on-gray-metal-rack-6F2p7LQfSYQ"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4.jpeg"/></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https://unsplash.com/photos/the-capitol-building-in-washington-d-c-is-shown-luOHcHUkirA"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unsplash.com/@brenoassis?utm_source=unsplash&amp;utm_medium=referral&amp;utm_content=creditCopyText"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16.jpeg"/><Relationship Id="rId4" Type="http://schemas.openxmlformats.org/officeDocument/2006/relationships/hyperlink" Target="https://unsplash.com/photos/aerial-photography-of-rural-r3WAWU5Fi5Q?utm_source=unsplash&amp;utm_medium=referral&amp;utm_content=creditCopyText"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0.xml"/><Relationship Id="rId1" Type="http://schemas.openxmlformats.org/officeDocument/2006/relationships/slideLayout" Target="../slideLayouts/slideLayout6.xml"/><Relationship Id="rId5" Type="http://schemas.openxmlformats.org/officeDocument/2006/relationships/image" Target="../media/image20.jpeg"/><Relationship Id="rId4" Type="http://schemas.openxmlformats.org/officeDocument/2006/relationships/image" Target="../media/image19.jpeg"/></Relationships>
</file>

<file path=ppt/slides/_rels/slide19.xml.rels><?xml version="1.0" encoding="UTF-8" standalone="yes"?>
<Relationships xmlns="http://schemas.openxmlformats.org/package/2006/relationships"><Relationship Id="rId3" Type="http://schemas.openxmlformats.org/officeDocument/2006/relationships/hyperlink" Target="https://results.org/blog/results-2026-grassroots-board-elections" TargetMode="External"/><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image" Target="../media/image21.jpeg"/><Relationship Id="rId5" Type="http://schemas.openxmlformats.org/officeDocument/2006/relationships/hyperlink" Target="https://www.surveymonkey.com/r/GRDC2026" TargetMode="External"/><Relationship Id="rId4" Type="http://schemas.openxmlformats.org/officeDocument/2006/relationships/hyperlink" Target="https://results.zoom.us/j/94679759298"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results.org/our-anti-oppression-values"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hyperlink" Target="https://results.org/blog/results-2026-grassroots-board-elections" TargetMode="External"/><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hyperlink" Target="mailto:Abeals@results.org" TargetMode="Externa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sv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hyperlink" Target="http://www.results.org/conference" TargetMode="External"/><Relationship Id="rId1" Type="http://schemas.openxmlformats.org/officeDocument/2006/relationships/slideLayout" Target="../slideLayouts/slideLayout6.xml"/><Relationship Id="rId5" Type="http://schemas.openxmlformats.org/officeDocument/2006/relationships/image" Target="../media/image30.jpeg"/><Relationship Id="rId4" Type="http://schemas.openxmlformats.org/officeDocument/2006/relationships/image" Target="../media/image29.jpeg"/></Relationships>
</file>

<file path=ppt/slides/_rels/slide32.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hyperlink" Target="mailto:lmcvey@results.org" TargetMode="Externa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hyperlink" Target="https://results.org/conference" TargetMode="External"/><Relationship Id="rId2" Type="http://schemas.openxmlformats.org/officeDocument/2006/relationships/hyperlink" Target="https://forms.cloud.microsoft/r/uQedg9BnS9" TargetMode="Externa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hyperlink" Target="https://tinyurl.com/RESULTSEquityFund" TargetMode="Externa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hyperlink" Target="https://results.org/donate/fundraise" TargetMode="External"/><Relationship Id="rId2" Type="http://schemas.openxmlformats.org/officeDocument/2006/relationships/hyperlink" Target="mailto:bethwilson1950@gmail.com" TargetMode="Externa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hyperlink" Target="https://results.org/events" TargetMode="Externa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hyperlink" Target="mailto:Jlinn@results.org"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40.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hyperlink" Target="http://www.results.org/volunteers/national-webinars" TargetMode="Externa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3" Type="http://schemas.openxmlformats.org/officeDocument/2006/relationships/hyperlink" Target="https://results.org/volunteers/reporting-your-advocacy-actions" TargetMode="External"/><Relationship Id="rId2" Type="http://schemas.openxmlformats.org/officeDocument/2006/relationships/image" Target="../media/image35.png"/><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hyperlink" Target="http://www.tinyurl.com/RESULTS2026" TargetMode="External"/><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mailto:kfleischer@results.org" TargetMode="External"/><Relationship Id="rId2" Type="http://schemas.openxmlformats.org/officeDocument/2006/relationships/notesSlide" Target="../notesSlides/notesSlide4.xml"/><Relationship Id="rId1" Type="http://schemas.openxmlformats.org/officeDocument/2006/relationships/slideLayout" Target="../slideLayouts/slideLayout32.xm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0796EFD4-635E-26AA-B684-54DC3E6119A2}"/>
              </a:ext>
            </a:extLst>
          </p:cNvPr>
          <p:cNvSpPr>
            <a:spLocks noGrp="1"/>
          </p:cNvSpPr>
          <p:nvPr>
            <p:ph type="title"/>
          </p:nvPr>
        </p:nvSpPr>
        <p:spPr>
          <a:xfrm>
            <a:off x="457200" y="3311851"/>
            <a:ext cx="8229600" cy="1546868"/>
          </a:xfrm>
        </p:spPr>
        <p:txBody>
          <a:bodyPr>
            <a:noAutofit/>
          </a:bodyPr>
          <a:lstStyle/>
          <a:p>
            <a:pPr algn="ctr">
              <a:lnSpc>
                <a:spcPct val="114000"/>
              </a:lnSpc>
              <a:spcBef>
                <a:spcPts val="600"/>
              </a:spcBef>
              <a:spcAft>
                <a:spcPts val="600"/>
              </a:spcAft>
            </a:pPr>
            <a:r>
              <a:rPr lang="en-US" sz="3200" b="1">
                <a:solidFill>
                  <a:srgbClr val="D50032"/>
                </a:solidFill>
                <a:latin typeface="Open Sans"/>
                <a:ea typeface="Open Sans"/>
                <a:cs typeface="Open Sans"/>
              </a:rPr>
              <a:t>RESULTS National Webinar</a:t>
            </a:r>
            <a:br>
              <a:rPr lang="en-US" sz="3200"/>
            </a:br>
            <a:r>
              <a:rPr lang="en-US" sz="2000" b="1">
                <a:solidFill>
                  <a:srgbClr val="D50032"/>
                </a:solidFill>
                <a:latin typeface="Open Sans"/>
                <a:ea typeface="Open Sans"/>
                <a:cs typeface="Open Sans"/>
              </a:rPr>
              <a:t> </a:t>
            </a:r>
            <a:r>
              <a:rPr lang="en-US" sz="2000">
                <a:latin typeface="Open Sans"/>
                <a:ea typeface="Open Sans"/>
                <a:cs typeface="Open Sans"/>
              </a:rPr>
              <a:t> May 2, 2026</a:t>
            </a:r>
            <a:endParaRPr lang="en-US" sz="2800" i="1">
              <a:solidFill>
                <a:srgbClr val="D50032"/>
              </a:solidFill>
            </a:endParaRPr>
          </a:p>
        </p:txBody>
      </p:sp>
      <p:pic>
        <p:nvPicPr>
          <p:cNvPr id="6" name="Content Placeholder 5" descr="A red rectangular sign with white text&#10;&#10;AI-generated content may be incorrect.">
            <a:extLst>
              <a:ext uri="{FF2B5EF4-FFF2-40B4-BE49-F238E27FC236}">
                <a16:creationId xmlns:a16="http://schemas.microsoft.com/office/drawing/2014/main" id="{E48C0143-55B7-0BA3-EB04-3E512B071E0A}"/>
              </a:ext>
            </a:extLst>
          </p:cNvPr>
          <p:cNvPicPr>
            <a:picLocks noGrp="1" noChangeAspect="1"/>
          </p:cNvPicPr>
          <p:nvPr>
            <p:ph idx="1"/>
          </p:nvPr>
        </p:nvPicPr>
        <p:blipFill>
          <a:blip r:embed="rId2">
            <a:extLst>
              <a:ext uri="{28A0092B-C50C-407E-A947-70E740481C1C}">
                <a14:useLocalDpi xmlns:a14="http://schemas.microsoft.com/office/drawing/2010/main"/>
              </a:ext>
            </a:extLst>
          </a:blip>
          <a:stretch>
            <a:fillRect/>
          </a:stretch>
        </p:blipFill>
        <p:spPr>
          <a:xfrm>
            <a:off x="2863871" y="445608"/>
            <a:ext cx="3425943" cy="2740437"/>
          </a:xfrm>
          <a:prstGeom prst="rect">
            <a:avLst/>
          </a:prstGeom>
        </p:spPr>
      </p:pic>
    </p:spTree>
    <p:extLst>
      <p:ext uri="{BB962C8B-B14F-4D97-AF65-F5344CB8AC3E}">
        <p14:creationId xmlns:p14="http://schemas.microsoft.com/office/powerpoint/2010/main" val="1090891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48C07-53B9-68AC-43C5-315BBEDF288C}"/>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C2C4A69-8412-98AA-0754-B4111C73C416}"/>
              </a:ext>
            </a:extLst>
          </p:cNvPr>
          <p:cNvSpPr>
            <a:spLocks noGrp="1"/>
          </p:cNvSpPr>
          <p:nvPr>
            <p:ph type="sldNum" sz="quarter" idx="12"/>
          </p:nvPr>
        </p:nvSpPr>
        <p:spPr/>
        <p:txBody>
          <a:bodyPr/>
          <a:lstStyle/>
          <a:p>
            <a:fld id="{307E6868-079E-1649-B8D1-459B42CE4DE3}" type="slidenum">
              <a:rPr lang="en-US" smtClean="0"/>
              <a:t>10</a:t>
            </a:fld>
            <a:endParaRPr lang="en-US"/>
          </a:p>
        </p:txBody>
      </p:sp>
      <p:pic>
        <p:nvPicPr>
          <p:cNvPr id="10" name="Graphic 9" descr="Badge 1 with solid fill">
            <a:extLst>
              <a:ext uri="{FF2B5EF4-FFF2-40B4-BE49-F238E27FC236}">
                <a16:creationId xmlns:a16="http://schemas.microsoft.com/office/drawing/2014/main" id="{F78E29B1-320D-A186-B2AF-49562EFFBDBB}"/>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18754" y="1170995"/>
            <a:ext cx="914400" cy="914400"/>
          </a:xfrm>
          <a:prstGeom prst="rect">
            <a:avLst/>
          </a:prstGeom>
        </p:spPr>
      </p:pic>
      <p:pic>
        <p:nvPicPr>
          <p:cNvPr id="14" name="Graphic 13" descr="Badge with solid fill">
            <a:extLst>
              <a:ext uri="{FF2B5EF4-FFF2-40B4-BE49-F238E27FC236}">
                <a16:creationId xmlns:a16="http://schemas.microsoft.com/office/drawing/2014/main" id="{32CA6890-7ED4-1B1A-E693-CAAD3D9FF1F5}"/>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218754" y="2571172"/>
            <a:ext cx="914400" cy="914400"/>
          </a:xfrm>
          <a:prstGeom prst="rect">
            <a:avLst/>
          </a:prstGeom>
        </p:spPr>
      </p:pic>
      <p:sp>
        <p:nvSpPr>
          <p:cNvPr id="7" name="Title 6">
            <a:extLst>
              <a:ext uri="{FF2B5EF4-FFF2-40B4-BE49-F238E27FC236}">
                <a16:creationId xmlns:a16="http://schemas.microsoft.com/office/drawing/2014/main" id="{A1A7A579-E678-880E-163A-2525844ECEC3}"/>
              </a:ext>
            </a:extLst>
          </p:cNvPr>
          <p:cNvSpPr>
            <a:spLocks noGrp="1"/>
          </p:cNvSpPr>
          <p:nvPr>
            <p:ph type="title"/>
          </p:nvPr>
        </p:nvSpPr>
        <p:spPr>
          <a:xfrm>
            <a:off x="871254" y="0"/>
            <a:ext cx="7401491" cy="857250"/>
          </a:xfrm>
        </p:spPr>
        <p:txBody>
          <a:bodyPr>
            <a:normAutofit/>
          </a:bodyPr>
          <a:lstStyle/>
          <a:p>
            <a:r>
              <a:rPr lang="en-US" sz="3200" b="1" kern="100">
                <a:solidFill>
                  <a:srgbClr val="D50032"/>
                </a:solidFill>
                <a:effectLst/>
                <a:latin typeface="Open Sans"/>
                <a:ea typeface="Open Sans"/>
                <a:cs typeface="Open Sans"/>
              </a:rPr>
              <a:t>What </a:t>
            </a:r>
            <a:r>
              <a:rPr lang="en-US" sz="3200" b="1" kern="100">
                <a:solidFill>
                  <a:srgbClr val="D50032"/>
                </a:solidFill>
                <a:latin typeface="Open Sans"/>
                <a:ea typeface="Open Sans"/>
                <a:cs typeface="Open Sans"/>
              </a:rPr>
              <a:t>are the key actions</a:t>
            </a:r>
            <a:r>
              <a:rPr lang="en-US" sz="3200" b="1" kern="100">
                <a:solidFill>
                  <a:srgbClr val="D50032"/>
                </a:solidFill>
                <a:effectLst/>
                <a:latin typeface="Open Sans"/>
                <a:ea typeface="Open Sans"/>
                <a:cs typeface="Open Sans"/>
              </a:rPr>
              <a:t>?</a:t>
            </a:r>
            <a:endParaRPr lang="en-US" sz="3200">
              <a:solidFill>
                <a:srgbClr val="D50032"/>
              </a:solidFill>
            </a:endParaRPr>
          </a:p>
        </p:txBody>
      </p:sp>
      <p:sp>
        <p:nvSpPr>
          <p:cNvPr id="9" name="Content Placeholder 2">
            <a:extLst>
              <a:ext uri="{FF2B5EF4-FFF2-40B4-BE49-F238E27FC236}">
                <a16:creationId xmlns:a16="http://schemas.microsoft.com/office/drawing/2014/main" id="{F022CCFA-3F93-5D0A-733B-1FA9614E08E4}"/>
              </a:ext>
            </a:extLst>
          </p:cNvPr>
          <p:cNvSpPr>
            <a:spLocks noGrp="1"/>
          </p:cNvSpPr>
          <p:nvPr>
            <p:ph idx="1"/>
          </p:nvPr>
        </p:nvSpPr>
        <p:spPr>
          <a:xfrm>
            <a:off x="1133154" y="1170995"/>
            <a:ext cx="7432092" cy="3870112"/>
          </a:xfrm>
        </p:spPr>
        <p:txBody>
          <a:bodyPr vert="horz" lIns="91440" tIns="45720" rIns="91440" bIns="45720" rtlCol="0" anchor="t">
            <a:normAutofit fontScale="70000" lnSpcReduction="20000"/>
          </a:bodyPr>
          <a:lstStyle/>
          <a:p>
            <a:pPr marL="0" indent="0">
              <a:lnSpc>
                <a:spcPct val="134000"/>
              </a:lnSpc>
              <a:spcBef>
                <a:spcPts val="0"/>
              </a:spcBef>
              <a:spcAft>
                <a:spcPts val="600"/>
              </a:spcAft>
              <a:buNone/>
            </a:pPr>
            <a:r>
              <a:rPr lang="en-US" sz="2400" b="1">
                <a:latin typeface="Open Sans"/>
                <a:ea typeface="Open Sans"/>
                <a:cs typeface="Open Sans"/>
              </a:rPr>
              <a:t>Push Appropriations Forward</a:t>
            </a:r>
            <a:r>
              <a:rPr lang="en-US" sz="2400">
                <a:latin typeface="Open Sans"/>
                <a:ea typeface="Open Sans"/>
                <a:cs typeface="Open Sans"/>
              </a:rPr>
              <a:t>. Still more work to do.</a:t>
            </a:r>
            <a:endParaRPr lang="en-US" sz="2400"/>
          </a:p>
          <a:p>
            <a:pPr>
              <a:lnSpc>
                <a:spcPct val="134000"/>
              </a:lnSpc>
              <a:spcBef>
                <a:spcPts val="0"/>
              </a:spcBef>
              <a:spcAft>
                <a:spcPts val="600"/>
              </a:spcAft>
            </a:pPr>
            <a:r>
              <a:rPr lang="en-US" sz="2400">
                <a:latin typeface="Open Sans"/>
                <a:ea typeface="Open Sans"/>
                <a:cs typeface="Open Sans"/>
              </a:rPr>
              <a:t>Urge Senators to engage Appropriations Committee with a focus on:</a:t>
            </a:r>
            <a:endParaRPr lang="en-US"/>
          </a:p>
          <a:p>
            <a:pPr lvl="1">
              <a:lnSpc>
                <a:spcPct val="134000"/>
              </a:lnSpc>
              <a:spcBef>
                <a:spcPts val="0"/>
              </a:spcBef>
              <a:spcAft>
                <a:spcPts val="600"/>
              </a:spcAft>
            </a:pPr>
            <a:r>
              <a:rPr lang="en-US" sz="2300">
                <a:latin typeface="Open Sans"/>
                <a:ea typeface="Open Sans"/>
                <a:cs typeface="Open Sans"/>
              </a:rPr>
              <a:t>Strong funding levels</a:t>
            </a:r>
            <a:endParaRPr lang="en-US" sz="2300"/>
          </a:p>
          <a:p>
            <a:pPr lvl="1">
              <a:lnSpc>
                <a:spcPct val="134000"/>
              </a:lnSpc>
              <a:spcBef>
                <a:spcPts val="0"/>
              </a:spcBef>
              <a:spcAft>
                <a:spcPts val="600"/>
              </a:spcAft>
            </a:pPr>
            <a:r>
              <a:rPr lang="en-US" sz="2300">
                <a:latin typeface="Open Sans"/>
                <a:ea typeface="Open Sans"/>
                <a:cs typeface="Open Sans"/>
              </a:rPr>
              <a:t>Ensuring funds are delivered and implemented</a:t>
            </a:r>
            <a:endParaRPr lang="en-US" sz="2600">
              <a:latin typeface="Open Sans"/>
              <a:ea typeface="Open Sans"/>
              <a:cs typeface="Open Sans"/>
            </a:endParaRPr>
          </a:p>
          <a:p>
            <a:pPr marL="0" indent="0">
              <a:lnSpc>
                <a:spcPct val="134000"/>
              </a:lnSpc>
              <a:spcBef>
                <a:spcPts val="0"/>
              </a:spcBef>
              <a:spcAft>
                <a:spcPts val="600"/>
              </a:spcAft>
              <a:buNone/>
            </a:pPr>
            <a:r>
              <a:rPr lang="en-US" sz="2400" b="1">
                <a:latin typeface="Open Sans"/>
                <a:ea typeface="Open Sans"/>
                <a:cs typeface="Open Sans"/>
              </a:rPr>
              <a:t>Media Action. </a:t>
            </a:r>
            <a:r>
              <a:rPr lang="en-US" sz="2400">
                <a:latin typeface="Open Sans"/>
                <a:ea typeface="Open Sans"/>
                <a:cs typeface="Open Sans"/>
              </a:rPr>
              <a:t>Use your voice and write a Letter to the Editor.</a:t>
            </a:r>
            <a:endParaRPr lang="en-US"/>
          </a:p>
          <a:p>
            <a:pPr>
              <a:lnSpc>
                <a:spcPct val="134000"/>
              </a:lnSpc>
              <a:spcBef>
                <a:spcPts val="0"/>
              </a:spcBef>
              <a:spcAft>
                <a:spcPts val="600"/>
              </a:spcAft>
            </a:pPr>
            <a:r>
              <a:rPr lang="en-US" sz="2400">
                <a:latin typeface="Open Sans"/>
                <a:ea typeface="Open Sans"/>
                <a:cs typeface="Open Sans"/>
              </a:rPr>
              <a:t>Choose an issue:</a:t>
            </a:r>
            <a:endParaRPr lang="en-US" sz="2400"/>
          </a:p>
          <a:p>
            <a:pPr lvl="1">
              <a:lnSpc>
                <a:spcPct val="134000"/>
              </a:lnSpc>
              <a:spcBef>
                <a:spcPts val="0"/>
              </a:spcBef>
              <a:spcAft>
                <a:spcPts val="600"/>
              </a:spcAft>
            </a:pPr>
            <a:r>
              <a:rPr lang="en-US" sz="2300">
                <a:latin typeface="Open Sans"/>
                <a:ea typeface="Open Sans"/>
                <a:cs typeface="Open Sans"/>
              </a:rPr>
              <a:t>Maternal and Child Health, TB, Nutrition, Education, Global Poverty</a:t>
            </a:r>
            <a:endParaRPr lang="en-US" sz="2300"/>
          </a:p>
          <a:p>
            <a:pPr>
              <a:lnSpc>
                <a:spcPct val="134000"/>
              </a:lnSpc>
              <a:spcBef>
                <a:spcPts val="0"/>
              </a:spcBef>
              <a:spcAft>
                <a:spcPts val="600"/>
              </a:spcAft>
            </a:pPr>
            <a:r>
              <a:rPr lang="en-US" sz="2400">
                <a:latin typeface="Open Sans"/>
                <a:ea typeface="Open Sans"/>
                <a:cs typeface="Open Sans"/>
              </a:rPr>
              <a:t>Share:</a:t>
            </a:r>
            <a:endParaRPr lang="en-US" sz="2400"/>
          </a:p>
          <a:p>
            <a:pPr lvl="1">
              <a:lnSpc>
                <a:spcPct val="134000"/>
              </a:lnSpc>
              <a:spcBef>
                <a:spcPts val="0"/>
              </a:spcBef>
              <a:spcAft>
                <a:spcPts val="600"/>
              </a:spcAft>
            </a:pPr>
            <a:r>
              <a:rPr lang="en-US" sz="2300">
                <a:latin typeface="Open Sans"/>
                <a:ea typeface="Open Sans"/>
                <a:cs typeface="Open Sans"/>
              </a:rPr>
              <a:t>Why it matters to you</a:t>
            </a:r>
            <a:endParaRPr lang="en-US" sz="2300"/>
          </a:p>
          <a:p>
            <a:pPr lvl="1">
              <a:lnSpc>
                <a:spcPct val="134000"/>
              </a:lnSpc>
              <a:spcBef>
                <a:spcPts val="0"/>
              </a:spcBef>
              <a:spcAft>
                <a:spcPts val="600"/>
              </a:spcAft>
            </a:pPr>
            <a:r>
              <a:rPr lang="en-US" sz="2300">
                <a:latin typeface="Open Sans"/>
                <a:ea typeface="Open Sans"/>
                <a:cs typeface="Open Sans"/>
              </a:rPr>
              <a:t>Why your Member of Congress should lead</a:t>
            </a:r>
            <a:endParaRPr lang="en-US" sz="2300"/>
          </a:p>
          <a:p>
            <a:pPr>
              <a:lnSpc>
                <a:spcPct val="113999"/>
              </a:lnSpc>
            </a:pPr>
            <a:endParaRPr lang="en-US"/>
          </a:p>
        </p:txBody>
      </p:sp>
    </p:spTree>
    <p:extLst>
      <p:ext uri="{BB962C8B-B14F-4D97-AF65-F5344CB8AC3E}">
        <p14:creationId xmlns:p14="http://schemas.microsoft.com/office/powerpoint/2010/main" val="1431972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05E886-FE87-6255-EE11-34CD06E1C6F1}"/>
              </a:ext>
            </a:extLst>
          </p:cNvPr>
          <p:cNvSpPr>
            <a:spLocks noGrp="1"/>
          </p:cNvSpPr>
          <p:nvPr>
            <p:ph type="title"/>
          </p:nvPr>
        </p:nvSpPr>
        <p:spPr/>
        <p:txBody>
          <a:bodyPr>
            <a:normAutofit/>
          </a:bodyPr>
          <a:lstStyle/>
          <a:p>
            <a:r>
              <a:rPr lang="en-US" sz="3200">
                <a:latin typeface="Open Sans"/>
                <a:ea typeface="Open Sans"/>
                <a:cs typeface="Open Sans"/>
              </a:rPr>
              <a:t>U.S. Poverty Campaigns Update</a:t>
            </a:r>
            <a:endParaRPr lang="en-US" sz="3200"/>
          </a:p>
        </p:txBody>
      </p:sp>
    </p:spTree>
    <p:extLst>
      <p:ext uri="{BB962C8B-B14F-4D97-AF65-F5344CB8AC3E}">
        <p14:creationId xmlns:p14="http://schemas.microsoft.com/office/powerpoint/2010/main" val="320024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1ACA91-D96A-60D7-CDF6-C3399ED9AA5D}"/>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E0285B1-FC78-5ADE-B3CC-9176A240AF5E}"/>
              </a:ext>
            </a:extLst>
          </p:cNvPr>
          <p:cNvSpPr>
            <a:spLocks noGrp="1"/>
          </p:cNvSpPr>
          <p:nvPr>
            <p:ph type="sldNum" sz="quarter" idx="12"/>
          </p:nvPr>
        </p:nvSpPr>
        <p:spPr/>
        <p:txBody>
          <a:bodyPr/>
          <a:lstStyle/>
          <a:p>
            <a:fld id="{307E6868-079E-1649-B8D1-459B42CE4DE3}" type="slidenum">
              <a:rPr lang="en-US" smtClean="0"/>
              <a:t>12</a:t>
            </a:fld>
            <a:endParaRPr lang="en-US"/>
          </a:p>
        </p:txBody>
      </p:sp>
      <p:sp>
        <p:nvSpPr>
          <p:cNvPr id="5" name="AutoShape 6" descr="Joanne Carter">
            <a:extLst>
              <a:ext uri="{FF2B5EF4-FFF2-40B4-BE49-F238E27FC236}">
                <a16:creationId xmlns:a16="http://schemas.microsoft.com/office/drawing/2014/main" id="{7B9567A4-7C7B-FA12-4EC9-A39A60934B5C}"/>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p>
        </p:txBody>
      </p:sp>
      <p:sp>
        <p:nvSpPr>
          <p:cNvPr id="7" name="AutoShape 8" descr="Joanne Carter">
            <a:extLst>
              <a:ext uri="{FF2B5EF4-FFF2-40B4-BE49-F238E27FC236}">
                <a16:creationId xmlns:a16="http://schemas.microsoft.com/office/drawing/2014/main" id="{5F156175-DB79-29BB-D124-90E0A355EE41}"/>
              </a:ext>
            </a:extLst>
          </p:cNvPr>
          <p:cNvSpPr>
            <a:spLocks noChangeAspect="1" noChangeArrowheads="1"/>
          </p:cNvSpPr>
          <p:nvPr/>
        </p:nvSpPr>
        <p:spPr bwMode="auto">
          <a:xfrm>
            <a:off x="4572000" y="25717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p>
        </p:txBody>
      </p:sp>
      <p:sp>
        <p:nvSpPr>
          <p:cNvPr id="8" name="AutoShape 10" descr="Joanne Carter">
            <a:extLst>
              <a:ext uri="{FF2B5EF4-FFF2-40B4-BE49-F238E27FC236}">
                <a16:creationId xmlns:a16="http://schemas.microsoft.com/office/drawing/2014/main" id="{E25DD2D0-7179-00A8-3BBE-6F2C82336238}"/>
              </a:ext>
            </a:extLst>
          </p:cNvPr>
          <p:cNvSpPr>
            <a:spLocks noChangeAspect="1" noChangeArrowheads="1"/>
          </p:cNvSpPr>
          <p:nvPr/>
        </p:nvSpPr>
        <p:spPr bwMode="auto">
          <a:xfrm>
            <a:off x="4724400" y="27241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p>
        </p:txBody>
      </p:sp>
      <p:sp>
        <p:nvSpPr>
          <p:cNvPr id="3" name="AutoShape 2" descr="TaShon Thomas">
            <a:extLst>
              <a:ext uri="{FF2B5EF4-FFF2-40B4-BE49-F238E27FC236}">
                <a16:creationId xmlns:a16="http://schemas.microsoft.com/office/drawing/2014/main" id="{6E51E7E1-66BA-BBBF-392E-491CC2289032}"/>
              </a:ext>
            </a:extLst>
          </p:cNvPr>
          <p:cNvSpPr>
            <a:spLocks noChangeAspect="1" noChangeArrowheads="1"/>
          </p:cNvSpPr>
          <p:nvPr/>
        </p:nvSpPr>
        <p:spPr bwMode="auto">
          <a:xfrm>
            <a:off x="4876800" y="28765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Content Placeholder 3">
            <a:extLst>
              <a:ext uri="{FF2B5EF4-FFF2-40B4-BE49-F238E27FC236}">
                <a16:creationId xmlns:a16="http://schemas.microsoft.com/office/drawing/2014/main" id="{3A821DB4-9566-394D-C183-C181724E3D3C}"/>
              </a:ext>
            </a:extLst>
          </p:cNvPr>
          <p:cNvSpPr txBox="1">
            <a:spLocks/>
          </p:cNvSpPr>
          <p:nvPr/>
        </p:nvSpPr>
        <p:spPr>
          <a:xfrm>
            <a:off x="4572000" y="1744117"/>
            <a:ext cx="3363660" cy="1655265"/>
          </a:xfrm>
          <a:prstGeom prst="rect">
            <a:avLst/>
          </a:prstGeom>
        </p:spPr>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sz="2800" kern="1200">
                <a:solidFill>
                  <a:schemeClr val="tx1"/>
                </a:solidFill>
                <a:latin typeface="Open Sans" pitchFamily="2" charset="0"/>
                <a:ea typeface="Open Sans" pitchFamily="2" charset="0"/>
                <a:cs typeface="Open Sans" pitchFamily="2" charset="0"/>
              </a:defRPr>
            </a:lvl1pPr>
            <a:lvl2pPr marL="742950" indent="-285750" algn="l" defTabSz="457200" rtl="0" eaLnBrk="1" latinLnBrk="0" hangingPunct="1">
              <a:spcBef>
                <a:spcPct val="20000"/>
              </a:spcBef>
              <a:buFont typeface="Courier New"/>
              <a:buChar char="o"/>
              <a:defRPr sz="2400" kern="1200">
                <a:solidFill>
                  <a:schemeClr val="tx1"/>
                </a:solidFill>
                <a:latin typeface="Open Sans" pitchFamily="2" charset="0"/>
                <a:ea typeface="Open Sans" pitchFamily="2" charset="0"/>
                <a:cs typeface="Open Sans" pitchFamily="2" charset="0"/>
              </a:defRPr>
            </a:lvl2pPr>
            <a:lvl3pPr marL="1143000" indent="-228600" algn="l" defTabSz="457200" rtl="0" eaLnBrk="1" latinLnBrk="0" hangingPunct="1">
              <a:spcBef>
                <a:spcPct val="20000"/>
              </a:spcBef>
              <a:buFont typeface="Wingdings" charset="2"/>
              <a:buChar char="§"/>
              <a:defRPr sz="2000" kern="1200">
                <a:solidFill>
                  <a:schemeClr val="tx1"/>
                </a:solidFill>
                <a:latin typeface="Open Sans" pitchFamily="2" charset="0"/>
                <a:ea typeface="Open Sans" pitchFamily="2" charset="0"/>
                <a:cs typeface="Open Sans" pitchFamily="2" charset="0"/>
              </a:defRPr>
            </a:lvl3pPr>
            <a:lvl4pPr marL="1600200" indent="-228600" algn="l" defTabSz="457200" rtl="0" eaLnBrk="1" latinLnBrk="0" hangingPunct="1">
              <a:spcBef>
                <a:spcPct val="20000"/>
              </a:spcBef>
              <a:buFont typeface="Arial"/>
              <a:buChar char="•"/>
              <a:defRPr sz="1800" kern="1200">
                <a:solidFill>
                  <a:schemeClr val="tx1"/>
                </a:solidFill>
                <a:latin typeface="Open Sans" pitchFamily="2" charset="0"/>
                <a:ea typeface="Open Sans" pitchFamily="2" charset="0"/>
                <a:cs typeface="Open Sans" pitchFamily="2" charset="0"/>
              </a:defRPr>
            </a:lvl4pPr>
            <a:lvl5pPr marL="2057400" indent="-228600" algn="l" defTabSz="457200" rtl="0" eaLnBrk="1" latinLnBrk="0" hangingPunct="1">
              <a:spcBef>
                <a:spcPct val="20000"/>
              </a:spcBef>
              <a:buFont typeface="Courier New"/>
              <a:buChar char="o"/>
              <a:defRPr sz="1800" kern="1200">
                <a:solidFill>
                  <a:schemeClr val="tx1"/>
                </a:solidFill>
                <a:latin typeface="Open Sans" pitchFamily="2" charset="0"/>
                <a:ea typeface="Open Sans" pitchFamily="2" charset="0"/>
                <a:cs typeface="Open Sans" pitchFamily="2" charset="0"/>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115570" indent="0">
              <a:spcBef>
                <a:spcPts val="0"/>
              </a:spcBef>
              <a:spcAft>
                <a:spcPts val="1200"/>
              </a:spcAft>
              <a:buNone/>
            </a:pPr>
            <a:r>
              <a:rPr lang="en-US" sz="2000" b="1">
                <a:latin typeface="Open Sans"/>
                <a:ea typeface="Open Sans"/>
                <a:cs typeface="Open Sans"/>
              </a:rPr>
              <a:t>TaShon Thomas</a:t>
            </a:r>
          </a:p>
          <a:p>
            <a:pPr marL="115570" indent="0">
              <a:spcBef>
                <a:spcPts val="0"/>
              </a:spcBef>
              <a:spcAft>
                <a:spcPts val="1200"/>
              </a:spcAft>
              <a:buNone/>
            </a:pPr>
            <a:r>
              <a:rPr lang="en-US" sz="2000">
                <a:latin typeface="Open Sans"/>
                <a:ea typeface="Open Sans"/>
                <a:cs typeface="Open Sans"/>
              </a:rPr>
              <a:t>Interim VP, Campaigns and Advocacy</a:t>
            </a:r>
            <a:br>
              <a:rPr lang="en-US" sz="2000">
                <a:latin typeface="Open Sans"/>
              </a:rPr>
            </a:br>
            <a:r>
              <a:rPr lang="en-US" sz="2000">
                <a:latin typeface="Open Sans"/>
                <a:ea typeface="Open Sans"/>
                <a:cs typeface="Open Sans"/>
                <a:hlinkClick r:id="rId3"/>
              </a:rPr>
              <a:t>tthomas@results.org</a:t>
            </a:r>
            <a:endParaRPr lang="en-US" sz="2000"/>
          </a:p>
          <a:p>
            <a:pPr marL="115570" indent="0">
              <a:spcBef>
                <a:spcPts val="0"/>
              </a:spcBef>
              <a:spcAft>
                <a:spcPts val="1200"/>
              </a:spcAft>
              <a:buNone/>
            </a:pPr>
            <a:endParaRPr lang="en-US" sz="2000"/>
          </a:p>
          <a:p>
            <a:pPr>
              <a:buFont typeface="Arial"/>
              <a:buChar char="•"/>
            </a:pPr>
            <a:endParaRPr lang="en-US" sz="2000"/>
          </a:p>
        </p:txBody>
      </p:sp>
      <p:sp>
        <p:nvSpPr>
          <p:cNvPr id="2" name="AutoShape 2" descr="Jos Linn">
            <a:extLst>
              <a:ext uri="{FF2B5EF4-FFF2-40B4-BE49-F238E27FC236}">
                <a16:creationId xmlns:a16="http://schemas.microsoft.com/office/drawing/2014/main" id="{68E5FA0D-BC5A-C418-F7F0-AC7DB0A1A251}"/>
              </a:ext>
            </a:extLst>
          </p:cNvPr>
          <p:cNvSpPr>
            <a:spLocks noChangeAspect="1" noChangeArrowheads="1"/>
          </p:cNvSpPr>
          <p:nvPr/>
        </p:nvSpPr>
        <p:spPr bwMode="auto">
          <a:xfrm>
            <a:off x="5029200" y="30289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 name="Picture 9" descr="A person sitting on a bench&#10;&#10;AI-generated content may be incorrect.">
            <a:extLst>
              <a:ext uri="{FF2B5EF4-FFF2-40B4-BE49-F238E27FC236}">
                <a16:creationId xmlns:a16="http://schemas.microsoft.com/office/drawing/2014/main" id="{4A687B06-705B-D943-7A2A-6EF6F3E0EC6E}"/>
              </a:ext>
            </a:extLst>
          </p:cNvPr>
          <p:cNvPicPr>
            <a:picLocks noChangeAspect="1"/>
          </p:cNvPicPr>
          <p:nvPr/>
        </p:nvPicPr>
        <p:blipFill>
          <a:blip r:embed="rId4"/>
          <a:stretch>
            <a:fillRect/>
          </a:stretch>
        </p:blipFill>
        <p:spPr>
          <a:xfrm>
            <a:off x="1559092" y="1142999"/>
            <a:ext cx="2857500" cy="2857500"/>
          </a:xfrm>
          <a:prstGeom prst="rect">
            <a:avLst/>
          </a:prstGeom>
        </p:spPr>
      </p:pic>
    </p:spTree>
    <p:extLst>
      <p:ext uri="{BB962C8B-B14F-4D97-AF65-F5344CB8AC3E}">
        <p14:creationId xmlns:p14="http://schemas.microsoft.com/office/powerpoint/2010/main" val="2851088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58C7C-621A-A78C-50A0-B7FB4EF962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A60F01-C533-014D-5192-197F8ECA8649}"/>
              </a:ext>
            </a:extLst>
          </p:cNvPr>
          <p:cNvSpPr>
            <a:spLocks noGrp="1"/>
          </p:cNvSpPr>
          <p:nvPr>
            <p:ph type="title"/>
          </p:nvPr>
        </p:nvSpPr>
        <p:spPr>
          <a:xfrm>
            <a:off x="947454" y="40981"/>
            <a:ext cx="7401491" cy="857250"/>
          </a:xfrm>
        </p:spPr>
        <p:txBody>
          <a:bodyPr anchor="ctr">
            <a:normAutofit/>
          </a:bodyPr>
          <a:lstStyle/>
          <a:p>
            <a:r>
              <a:rPr lang="en-US" sz="3200">
                <a:solidFill>
                  <a:srgbClr val="D50032"/>
                </a:solidFill>
                <a:latin typeface="Open Sans"/>
                <a:ea typeface="Open Sans"/>
                <a:cs typeface="Open Sans"/>
              </a:rPr>
              <a:t>Farm Bill Update</a:t>
            </a:r>
          </a:p>
        </p:txBody>
      </p:sp>
      <p:sp>
        <p:nvSpPr>
          <p:cNvPr id="15" name="Content Placeholder 2">
            <a:extLst>
              <a:ext uri="{FF2B5EF4-FFF2-40B4-BE49-F238E27FC236}">
                <a16:creationId xmlns:a16="http://schemas.microsoft.com/office/drawing/2014/main" id="{F49C99C8-C7F8-3109-17AE-2FBF8D291A9E}"/>
              </a:ext>
            </a:extLst>
          </p:cNvPr>
          <p:cNvSpPr>
            <a:spLocks noGrp="1"/>
          </p:cNvSpPr>
          <p:nvPr>
            <p:ph sz="half" idx="1"/>
          </p:nvPr>
        </p:nvSpPr>
        <p:spPr>
          <a:xfrm>
            <a:off x="516813" y="912269"/>
            <a:ext cx="4191000" cy="3840956"/>
          </a:xfrm>
        </p:spPr>
        <p:txBody>
          <a:bodyPr vert="horz" lIns="91440" tIns="45720" rIns="91440" bIns="45720" rtlCol="0" anchor="t">
            <a:noAutofit/>
          </a:bodyPr>
          <a:lstStyle/>
          <a:p>
            <a:pPr>
              <a:lnSpc>
                <a:spcPct val="114000"/>
              </a:lnSpc>
              <a:spcBef>
                <a:spcPts val="0"/>
              </a:spcBef>
              <a:spcAft>
                <a:spcPts val="1200"/>
              </a:spcAft>
            </a:pPr>
            <a:r>
              <a:rPr lang="en-US" sz="1800">
                <a:latin typeface="Open Sans"/>
                <a:ea typeface="Open Sans"/>
                <a:cs typeface="Open Sans"/>
              </a:rPr>
              <a:t>House Passed Farm Bill 224-200</a:t>
            </a:r>
          </a:p>
          <a:p>
            <a:pPr>
              <a:lnSpc>
                <a:spcPct val="114000"/>
              </a:lnSpc>
              <a:spcBef>
                <a:spcPts val="0"/>
              </a:spcBef>
              <a:spcAft>
                <a:spcPts val="1200"/>
              </a:spcAft>
            </a:pPr>
            <a:r>
              <a:rPr lang="en-US" sz="1800" b="1">
                <a:latin typeface="Open Sans"/>
                <a:ea typeface="Open Sans"/>
                <a:cs typeface="Open Sans"/>
              </a:rPr>
              <a:t>Does NOT address the catastrophic cuts</a:t>
            </a:r>
            <a:r>
              <a:rPr lang="en-US" sz="1800">
                <a:latin typeface="Open Sans"/>
                <a:ea typeface="Open Sans"/>
                <a:cs typeface="Open Sans"/>
              </a:rPr>
              <a:t> </a:t>
            </a:r>
            <a:r>
              <a:rPr lang="en-US" sz="1800" b="1">
                <a:latin typeface="Open Sans"/>
                <a:ea typeface="Open Sans"/>
                <a:cs typeface="Open Sans"/>
              </a:rPr>
              <a:t>made to SNAP</a:t>
            </a:r>
            <a:r>
              <a:rPr lang="en-US" sz="1800">
                <a:latin typeface="Open Sans"/>
                <a:ea typeface="Open Sans"/>
                <a:cs typeface="Open Sans"/>
              </a:rPr>
              <a:t> last year </a:t>
            </a:r>
          </a:p>
          <a:p>
            <a:pPr>
              <a:lnSpc>
                <a:spcPct val="114000"/>
              </a:lnSpc>
              <a:spcBef>
                <a:spcPts val="0"/>
              </a:spcBef>
              <a:spcAft>
                <a:spcPts val="1200"/>
              </a:spcAft>
            </a:pPr>
            <a:r>
              <a:rPr lang="en-US" sz="1800">
                <a:latin typeface="Open Sans"/>
                <a:ea typeface="Open Sans"/>
                <a:cs typeface="Open Sans"/>
              </a:rPr>
              <a:t>Farm Bill now goes to the Senate</a:t>
            </a:r>
          </a:p>
          <a:p>
            <a:pPr>
              <a:lnSpc>
                <a:spcPct val="114000"/>
              </a:lnSpc>
              <a:spcBef>
                <a:spcPts val="0"/>
              </a:spcBef>
              <a:spcAft>
                <a:spcPts val="1200"/>
              </a:spcAft>
            </a:pPr>
            <a:r>
              <a:rPr lang="en-US" sz="1800">
                <a:latin typeface="Open Sans"/>
                <a:ea typeface="Open Sans"/>
                <a:cs typeface="Open Sans"/>
              </a:rPr>
              <a:t>Unclear if Senate will act at all</a:t>
            </a:r>
            <a:endParaRPr lang="en-US" sz="1800"/>
          </a:p>
          <a:p>
            <a:pPr>
              <a:lnSpc>
                <a:spcPct val="114000"/>
              </a:lnSpc>
              <a:spcBef>
                <a:spcPts val="0"/>
              </a:spcBef>
              <a:spcAft>
                <a:spcPts val="1200"/>
              </a:spcAft>
            </a:pPr>
            <a:r>
              <a:rPr lang="en-US" sz="1800"/>
              <a:t>Much harder for Farm Bill to pass the Senate due to 60-vote threshold</a:t>
            </a:r>
          </a:p>
          <a:p>
            <a:endParaRPr lang="en-US" sz="1600"/>
          </a:p>
        </p:txBody>
      </p:sp>
      <p:sp>
        <p:nvSpPr>
          <p:cNvPr id="4" name="Slide Number Placeholder 3">
            <a:extLst>
              <a:ext uri="{FF2B5EF4-FFF2-40B4-BE49-F238E27FC236}">
                <a16:creationId xmlns:a16="http://schemas.microsoft.com/office/drawing/2014/main" id="{B2D6BB02-4F93-A49B-7135-EC101D501A90}"/>
              </a:ext>
            </a:extLst>
          </p:cNvPr>
          <p:cNvSpPr>
            <a:spLocks noGrp="1"/>
          </p:cNvSpPr>
          <p:nvPr>
            <p:ph type="sldNum" sz="quarter" idx="12"/>
          </p:nvPr>
        </p:nvSpPr>
        <p:spPr>
          <a:xfrm>
            <a:off x="6553200" y="4767263"/>
            <a:ext cx="2133600" cy="273844"/>
          </a:xfrm>
        </p:spPr>
        <p:txBody>
          <a:bodyPr anchor="ctr">
            <a:normAutofit/>
          </a:bodyPr>
          <a:lstStyle/>
          <a:p>
            <a:pPr>
              <a:spcAft>
                <a:spcPts val="600"/>
              </a:spcAft>
            </a:pPr>
            <a:fld id="{307E6868-079E-1649-B8D1-459B42CE4DE3}" type="slidenum">
              <a:rPr lang="en-US" smtClean="0"/>
              <a:pPr>
                <a:spcAft>
                  <a:spcPts val="600"/>
                </a:spcAft>
              </a:pPr>
              <a:t>13</a:t>
            </a:fld>
            <a:endParaRPr lang="en-US"/>
          </a:p>
        </p:txBody>
      </p:sp>
      <p:sp>
        <p:nvSpPr>
          <p:cNvPr id="7" name="TextBox 6">
            <a:extLst>
              <a:ext uri="{FF2B5EF4-FFF2-40B4-BE49-F238E27FC236}">
                <a16:creationId xmlns:a16="http://schemas.microsoft.com/office/drawing/2014/main" id="{55692F48-65DC-3181-0952-0DBC0AE431EB}"/>
              </a:ext>
            </a:extLst>
          </p:cNvPr>
          <p:cNvSpPr txBox="1"/>
          <p:nvPr/>
        </p:nvSpPr>
        <p:spPr>
          <a:xfrm>
            <a:off x="5059933" y="4728917"/>
            <a:ext cx="2638587" cy="246221"/>
          </a:xfrm>
          <a:prstGeom prst="rect">
            <a:avLst/>
          </a:prstGeom>
          <a:noFill/>
        </p:spPr>
        <p:txBody>
          <a:bodyPr wrap="square" rtlCol="0">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Photo by Eduardo Soares on </a:t>
            </a:r>
            <a:r>
              <a:rPr lang="en-US" sz="1000" err="1">
                <a:latin typeface="Open Sans" panose="020B0606030504020204" pitchFamily="34" charset="0"/>
                <a:ea typeface="Open Sans" panose="020B0606030504020204" pitchFamily="34" charset="0"/>
                <a:cs typeface="Open Sans" panose="020B0606030504020204" pitchFamily="34" charset="0"/>
                <a:hlinkClick r:id="rId3"/>
              </a:rPr>
              <a:t>Unsplash</a:t>
            </a:r>
            <a:r>
              <a:rPr lang="en-US" sz="1000">
                <a:latin typeface="Open Sans" panose="020B0606030504020204" pitchFamily="34" charset="0"/>
                <a:ea typeface="Open Sans" panose="020B0606030504020204" pitchFamily="34" charset="0"/>
                <a:cs typeface="Open Sans" panose="020B0606030504020204" pitchFamily="34" charset="0"/>
              </a:rPr>
              <a:t> </a:t>
            </a:r>
          </a:p>
        </p:txBody>
      </p:sp>
      <p:pic>
        <p:nvPicPr>
          <p:cNvPr id="1028" name="Picture 4" descr="yellow and red apples on gray metal rack">
            <a:extLst>
              <a:ext uri="{FF2B5EF4-FFF2-40B4-BE49-F238E27FC236}">
                <a16:creationId xmlns:a16="http://schemas.microsoft.com/office/drawing/2014/main" id="{DD16A777-33C8-16A6-6370-E4B07151EB7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2130" y="887961"/>
            <a:ext cx="2560637" cy="38409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2320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DACB7-725E-064B-2A7B-53DA7A4876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E2BD6-9448-62AD-76AE-E01CB4B5750C}"/>
              </a:ext>
            </a:extLst>
          </p:cNvPr>
          <p:cNvSpPr>
            <a:spLocks noGrp="1"/>
          </p:cNvSpPr>
          <p:nvPr>
            <p:ph type="title"/>
          </p:nvPr>
        </p:nvSpPr>
        <p:spPr>
          <a:xfrm>
            <a:off x="795054" y="120252"/>
            <a:ext cx="7401491" cy="857250"/>
          </a:xfrm>
        </p:spPr>
        <p:txBody>
          <a:bodyPr anchor="ctr">
            <a:normAutofit/>
          </a:bodyPr>
          <a:lstStyle/>
          <a:p>
            <a:r>
              <a:rPr lang="en-US" sz="3200">
                <a:solidFill>
                  <a:srgbClr val="D50032"/>
                </a:solidFill>
                <a:latin typeface="Open Sans"/>
                <a:ea typeface="Open Sans"/>
                <a:cs typeface="Open Sans"/>
              </a:rPr>
              <a:t>Reconciliation 2.0…..and 3.0?</a:t>
            </a:r>
            <a:endParaRPr lang="en-US" sz="3200">
              <a:solidFill>
                <a:srgbClr val="D50032"/>
              </a:solidFill>
            </a:endParaRPr>
          </a:p>
        </p:txBody>
      </p:sp>
      <p:sp>
        <p:nvSpPr>
          <p:cNvPr id="15" name="Content Placeholder 2">
            <a:extLst>
              <a:ext uri="{FF2B5EF4-FFF2-40B4-BE49-F238E27FC236}">
                <a16:creationId xmlns:a16="http://schemas.microsoft.com/office/drawing/2014/main" id="{20A11AA9-96D1-3B6A-AE80-59853334AD9A}"/>
              </a:ext>
            </a:extLst>
          </p:cNvPr>
          <p:cNvSpPr>
            <a:spLocks noGrp="1"/>
          </p:cNvSpPr>
          <p:nvPr>
            <p:ph sz="half" idx="1"/>
          </p:nvPr>
        </p:nvSpPr>
        <p:spPr>
          <a:xfrm>
            <a:off x="457200" y="977502"/>
            <a:ext cx="4038600" cy="3935461"/>
          </a:xfrm>
        </p:spPr>
        <p:txBody>
          <a:bodyPr vert="horz" lIns="91440" tIns="45720" rIns="91440" bIns="45720" rtlCol="0">
            <a:normAutofit fontScale="92500" lnSpcReduction="20000"/>
          </a:bodyPr>
          <a:lstStyle/>
          <a:p>
            <a:pPr marL="230188" indent="-230188">
              <a:lnSpc>
                <a:spcPct val="134000"/>
              </a:lnSpc>
              <a:spcBef>
                <a:spcPts val="0"/>
              </a:spcBef>
              <a:spcAft>
                <a:spcPts val="600"/>
              </a:spcAft>
            </a:pPr>
            <a:r>
              <a:rPr lang="en-US" sz="1500" b="1"/>
              <a:t>Budget Resolution has passed both House and Senate </a:t>
            </a:r>
            <a:r>
              <a:rPr lang="en-US" sz="1500"/>
              <a:t>-  now they can write the bill</a:t>
            </a:r>
          </a:p>
          <a:p>
            <a:pPr marL="230188" indent="-230188">
              <a:lnSpc>
                <a:spcPct val="134000"/>
              </a:lnSpc>
              <a:spcBef>
                <a:spcPts val="0"/>
              </a:spcBef>
              <a:spcAft>
                <a:spcPts val="600"/>
              </a:spcAft>
            </a:pPr>
            <a:r>
              <a:rPr lang="en-US" sz="1500"/>
              <a:t>Focus is on </a:t>
            </a:r>
            <a:r>
              <a:rPr lang="en-US" sz="1500" b="1"/>
              <a:t>ICE and CBP funding</a:t>
            </a:r>
          </a:p>
          <a:p>
            <a:pPr marL="230188" indent="-230188">
              <a:lnSpc>
                <a:spcPct val="134000"/>
              </a:lnSpc>
              <a:spcBef>
                <a:spcPts val="0"/>
              </a:spcBef>
              <a:spcAft>
                <a:spcPts val="600"/>
              </a:spcAft>
            </a:pPr>
            <a:r>
              <a:rPr lang="en-US" sz="1500" b="1"/>
              <a:t>Lack of ICE accountability </a:t>
            </a:r>
            <a:r>
              <a:rPr lang="en-US" sz="1500"/>
              <a:t>biggest threat in first reconciliation bill</a:t>
            </a:r>
          </a:p>
          <a:p>
            <a:pPr marL="230188" indent="-230188">
              <a:lnSpc>
                <a:spcPct val="134000"/>
              </a:lnSpc>
              <a:spcBef>
                <a:spcPts val="0"/>
              </a:spcBef>
              <a:spcAft>
                <a:spcPts val="600"/>
              </a:spcAft>
            </a:pPr>
            <a:r>
              <a:rPr lang="en-US" sz="1500"/>
              <a:t>Follow up reconciliation bill or other “anti-fraud” legislation </a:t>
            </a:r>
            <a:r>
              <a:rPr lang="en-US" sz="1500" b="1"/>
              <a:t>a major threat </a:t>
            </a:r>
            <a:r>
              <a:rPr lang="en-US" sz="1500"/>
              <a:t>to poverty programs</a:t>
            </a:r>
          </a:p>
          <a:p>
            <a:pPr marL="230188" indent="-230188">
              <a:lnSpc>
                <a:spcPct val="134000"/>
              </a:lnSpc>
              <a:spcBef>
                <a:spcPts val="0"/>
              </a:spcBef>
              <a:spcAft>
                <a:spcPts val="600"/>
              </a:spcAft>
            </a:pPr>
            <a:r>
              <a:rPr lang="en-US" sz="1500"/>
              <a:t>Could cut </a:t>
            </a:r>
            <a:r>
              <a:rPr lang="en-US" sz="1500" b="1"/>
              <a:t>EITC, Medicaid, SNAP or further restrict CTC</a:t>
            </a:r>
          </a:p>
          <a:p>
            <a:pPr marL="230188" indent="-230188">
              <a:lnSpc>
                <a:spcPct val="134000"/>
              </a:lnSpc>
              <a:spcBef>
                <a:spcPts val="0"/>
              </a:spcBef>
              <a:spcAft>
                <a:spcPts val="600"/>
              </a:spcAft>
            </a:pPr>
            <a:r>
              <a:rPr lang="en-US" sz="1500"/>
              <a:t>Key message: </a:t>
            </a:r>
            <a:r>
              <a:rPr lang="en-US" sz="1500" b="1"/>
              <a:t>NO MORE CUTS and reverse cuts from last year’s reconciliation bill</a:t>
            </a:r>
          </a:p>
          <a:p>
            <a:pPr>
              <a:lnSpc>
                <a:spcPct val="90000"/>
              </a:lnSpc>
            </a:pPr>
            <a:endParaRPr lang="en-US" sz="1500"/>
          </a:p>
        </p:txBody>
      </p:sp>
      <p:pic>
        <p:nvPicPr>
          <p:cNvPr id="8" name="Picture 7">
            <a:extLst>
              <a:ext uri="{FF2B5EF4-FFF2-40B4-BE49-F238E27FC236}">
                <a16:creationId xmlns:a16="http://schemas.microsoft.com/office/drawing/2014/main" id="{6FFD6586-2AE0-DCC9-FBDE-EDF6D572E70F}"/>
              </a:ext>
            </a:extLst>
          </p:cNvPr>
          <p:cNvPicPr>
            <a:picLocks noChangeAspect="1"/>
          </p:cNvPicPr>
          <p:nvPr/>
        </p:nvPicPr>
        <p:blipFill>
          <a:blip r:embed="rId3" cstate="screen">
            <a:extLst>
              <a:ext uri="{28A0092B-C50C-407E-A947-70E740481C1C}">
                <a14:useLocalDpi xmlns:a14="http://schemas.microsoft.com/office/drawing/2010/main"/>
              </a:ext>
            </a:extLst>
          </a:blip>
          <a:srcRect b="-3"/>
          <a:stretch>
            <a:fillRect/>
          </a:stretch>
        </p:blipFill>
        <p:spPr>
          <a:xfrm>
            <a:off x="4648200" y="1200151"/>
            <a:ext cx="4038600" cy="3394472"/>
          </a:xfrm>
          <a:prstGeom prst="rect">
            <a:avLst/>
          </a:prstGeom>
          <a:noFill/>
        </p:spPr>
      </p:pic>
      <p:sp>
        <p:nvSpPr>
          <p:cNvPr id="4" name="Slide Number Placeholder 3">
            <a:extLst>
              <a:ext uri="{FF2B5EF4-FFF2-40B4-BE49-F238E27FC236}">
                <a16:creationId xmlns:a16="http://schemas.microsoft.com/office/drawing/2014/main" id="{3981F076-2B9F-97FF-4E5A-FA205B4BD135}"/>
              </a:ext>
            </a:extLst>
          </p:cNvPr>
          <p:cNvSpPr>
            <a:spLocks noGrp="1"/>
          </p:cNvSpPr>
          <p:nvPr>
            <p:ph type="sldNum" sz="quarter" idx="12"/>
          </p:nvPr>
        </p:nvSpPr>
        <p:spPr>
          <a:xfrm>
            <a:off x="6553200" y="4767263"/>
            <a:ext cx="2133600" cy="273844"/>
          </a:xfrm>
        </p:spPr>
        <p:txBody>
          <a:bodyPr anchor="ctr">
            <a:normAutofit/>
          </a:bodyPr>
          <a:lstStyle/>
          <a:p>
            <a:pPr>
              <a:spcAft>
                <a:spcPts val="600"/>
              </a:spcAft>
            </a:pPr>
            <a:fld id="{307E6868-079E-1649-B8D1-459B42CE4DE3}" type="slidenum">
              <a:rPr lang="en-US" smtClean="0"/>
              <a:pPr>
                <a:spcAft>
                  <a:spcPts val="600"/>
                </a:spcAft>
              </a:pPr>
              <a:t>14</a:t>
            </a:fld>
            <a:endParaRPr lang="en-US"/>
          </a:p>
        </p:txBody>
      </p:sp>
      <p:sp>
        <p:nvSpPr>
          <p:cNvPr id="3" name="TextBox 2">
            <a:extLst>
              <a:ext uri="{FF2B5EF4-FFF2-40B4-BE49-F238E27FC236}">
                <a16:creationId xmlns:a16="http://schemas.microsoft.com/office/drawing/2014/main" id="{71CB30F3-DBCA-314E-1F55-ED47CA7F6A23}"/>
              </a:ext>
            </a:extLst>
          </p:cNvPr>
          <p:cNvSpPr txBox="1"/>
          <p:nvPr/>
        </p:nvSpPr>
        <p:spPr>
          <a:xfrm>
            <a:off x="4648200" y="4594623"/>
            <a:ext cx="2518638" cy="246221"/>
          </a:xfrm>
          <a:prstGeom prst="rect">
            <a:avLst/>
          </a:prstGeom>
          <a:noFill/>
        </p:spPr>
        <p:txBody>
          <a:bodyPr wrap="none" rtlCol="0">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Photo by Tim Mossholder on </a:t>
            </a:r>
            <a:r>
              <a:rPr lang="en-US" sz="1000">
                <a:latin typeface="Open Sans" panose="020B0606030504020204" pitchFamily="34" charset="0"/>
                <a:ea typeface="Open Sans" panose="020B0606030504020204" pitchFamily="34" charset="0"/>
                <a:cs typeface="Open Sans" panose="020B0606030504020204" pitchFamily="34" charset="0"/>
                <a:hlinkClick r:id="rId4"/>
              </a:rPr>
              <a:t>Unsplash</a:t>
            </a:r>
            <a:r>
              <a:rPr lang="en-US" sz="1000">
                <a:latin typeface="Open Sans" panose="020B0606030504020204" pitchFamily="34" charset="0"/>
                <a:ea typeface="Open Sans" panose="020B0606030504020204" pitchFamily="34" charset="0"/>
                <a:cs typeface="Open Sans" panose="020B0606030504020204" pitchFamily="34" charset="0"/>
              </a:rPr>
              <a:t> </a:t>
            </a:r>
          </a:p>
        </p:txBody>
      </p:sp>
    </p:spTree>
    <p:extLst>
      <p:ext uri="{BB962C8B-B14F-4D97-AF65-F5344CB8AC3E}">
        <p14:creationId xmlns:p14="http://schemas.microsoft.com/office/powerpoint/2010/main" val="2930926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85889-62C9-8180-2429-76CCF4BB71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3F2E91-F4F4-CBE8-FA38-A748E48F881A}"/>
              </a:ext>
            </a:extLst>
          </p:cNvPr>
          <p:cNvSpPr>
            <a:spLocks noGrp="1"/>
          </p:cNvSpPr>
          <p:nvPr>
            <p:ph type="title"/>
          </p:nvPr>
        </p:nvSpPr>
        <p:spPr>
          <a:xfrm>
            <a:off x="871254" y="56911"/>
            <a:ext cx="7401491" cy="857250"/>
          </a:xfrm>
        </p:spPr>
        <p:txBody>
          <a:bodyPr anchor="ctr">
            <a:normAutofit/>
          </a:bodyPr>
          <a:lstStyle/>
          <a:p>
            <a:r>
              <a:rPr lang="en-US" sz="3200">
                <a:solidFill>
                  <a:srgbClr val="D50032"/>
                </a:solidFill>
                <a:latin typeface="Open Sans"/>
                <a:ea typeface="Open Sans"/>
                <a:cs typeface="Open Sans"/>
              </a:rPr>
              <a:t>Housing Choice Vouchers</a:t>
            </a:r>
            <a:endParaRPr lang="en-US" sz="3200">
              <a:solidFill>
                <a:srgbClr val="D50032"/>
              </a:solidFill>
            </a:endParaRPr>
          </a:p>
        </p:txBody>
      </p:sp>
      <p:sp>
        <p:nvSpPr>
          <p:cNvPr id="15" name="Content Placeholder 2">
            <a:extLst>
              <a:ext uri="{FF2B5EF4-FFF2-40B4-BE49-F238E27FC236}">
                <a16:creationId xmlns:a16="http://schemas.microsoft.com/office/drawing/2014/main" id="{E5359073-B8AE-EF86-E233-1816C31FF8CF}"/>
              </a:ext>
            </a:extLst>
          </p:cNvPr>
          <p:cNvSpPr>
            <a:spLocks noGrp="1"/>
          </p:cNvSpPr>
          <p:nvPr>
            <p:ph sz="half" idx="1"/>
          </p:nvPr>
        </p:nvSpPr>
        <p:spPr>
          <a:xfrm>
            <a:off x="457200" y="977502"/>
            <a:ext cx="4038600" cy="3935461"/>
          </a:xfrm>
        </p:spPr>
        <p:txBody>
          <a:bodyPr vert="horz" lIns="91440" tIns="45720" rIns="91440" bIns="45720" rtlCol="0">
            <a:normAutofit/>
          </a:bodyPr>
          <a:lstStyle/>
          <a:p>
            <a:pPr marL="230188" indent="-230188">
              <a:lnSpc>
                <a:spcPct val="124000"/>
              </a:lnSpc>
              <a:spcBef>
                <a:spcPts val="0"/>
              </a:spcBef>
              <a:spcAft>
                <a:spcPts val="1200"/>
              </a:spcAft>
            </a:pPr>
            <a:r>
              <a:rPr lang="en-US" sz="1800"/>
              <a:t>Senate Dear Colleague letter had </a:t>
            </a:r>
            <a:r>
              <a:rPr lang="en-US" sz="1800" b="1"/>
              <a:t>42 signers</a:t>
            </a:r>
            <a:r>
              <a:rPr lang="en-US" sz="1800"/>
              <a:t>!</a:t>
            </a:r>
          </a:p>
          <a:p>
            <a:pPr marL="230188" indent="-230188">
              <a:lnSpc>
                <a:spcPct val="124000"/>
              </a:lnSpc>
              <a:spcBef>
                <a:spcPts val="0"/>
              </a:spcBef>
              <a:spcAft>
                <a:spcPts val="1200"/>
              </a:spcAft>
            </a:pPr>
            <a:r>
              <a:rPr lang="en-US" sz="1800"/>
              <a:t>Great job! That’s more than last year</a:t>
            </a:r>
          </a:p>
          <a:p>
            <a:pPr marL="230188" indent="-230188">
              <a:lnSpc>
                <a:spcPct val="124000"/>
              </a:lnSpc>
              <a:spcBef>
                <a:spcPts val="0"/>
              </a:spcBef>
              <a:spcAft>
                <a:spcPts val="1200"/>
              </a:spcAft>
            </a:pPr>
            <a:r>
              <a:rPr lang="en-US" sz="1800" b="1"/>
              <a:t>Only 25 percent of eligible families</a:t>
            </a:r>
            <a:r>
              <a:rPr lang="en-US" sz="1800"/>
              <a:t> receive voucher support</a:t>
            </a:r>
          </a:p>
          <a:p>
            <a:pPr marL="230188" indent="-230188">
              <a:lnSpc>
                <a:spcPct val="124000"/>
              </a:lnSpc>
              <a:spcBef>
                <a:spcPts val="0"/>
              </a:spcBef>
              <a:spcAft>
                <a:spcPts val="1200"/>
              </a:spcAft>
            </a:pPr>
            <a:r>
              <a:rPr lang="en-US" sz="1800"/>
              <a:t>Expecting T-HUD appropriations markup in </a:t>
            </a:r>
            <a:r>
              <a:rPr lang="en-US" sz="1800" b="1"/>
              <a:t>early June</a:t>
            </a:r>
          </a:p>
          <a:p>
            <a:pPr>
              <a:lnSpc>
                <a:spcPct val="124000"/>
              </a:lnSpc>
              <a:spcBef>
                <a:spcPts val="0"/>
              </a:spcBef>
              <a:spcAft>
                <a:spcPts val="1200"/>
              </a:spcAft>
            </a:pPr>
            <a:endParaRPr lang="en-US" sz="1500"/>
          </a:p>
          <a:p>
            <a:pPr>
              <a:lnSpc>
                <a:spcPct val="90000"/>
              </a:lnSpc>
            </a:pPr>
            <a:endParaRPr lang="en-US" sz="1500"/>
          </a:p>
        </p:txBody>
      </p:sp>
      <p:sp>
        <p:nvSpPr>
          <p:cNvPr id="4" name="Slide Number Placeholder 3">
            <a:extLst>
              <a:ext uri="{FF2B5EF4-FFF2-40B4-BE49-F238E27FC236}">
                <a16:creationId xmlns:a16="http://schemas.microsoft.com/office/drawing/2014/main" id="{312E3AB4-8099-50F7-398F-33699D4AED0B}"/>
              </a:ext>
            </a:extLst>
          </p:cNvPr>
          <p:cNvSpPr>
            <a:spLocks noGrp="1"/>
          </p:cNvSpPr>
          <p:nvPr>
            <p:ph type="sldNum" sz="quarter" idx="12"/>
          </p:nvPr>
        </p:nvSpPr>
        <p:spPr>
          <a:xfrm>
            <a:off x="6553200" y="4767263"/>
            <a:ext cx="2133600" cy="273844"/>
          </a:xfrm>
        </p:spPr>
        <p:txBody>
          <a:bodyPr anchor="ctr">
            <a:normAutofit/>
          </a:bodyPr>
          <a:lstStyle/>
          <a:p>
            <a:pPr>
              <a:spcAft>
                <a:spcPts val="600"/>
              </a:spcAft>
            </a:pPr>
            <a:fld id="{307E6868-079E-1649-B8D1-459B42CE4DE3}" type="slidenum">
              <a:rPr lang="en-US" smtClean="0"/>
              <a:pPr>
                <a:spcAft>
                  <a:spcPts val="600"/>
                </a:spcAft>
              </a:pPr>
              <a:t>15</a:t>
            </a:fld>
            <a:endParaRPr lang="en-US"/>
          </a:p>
        </p:txBody>
      </p:sp>
      <p:sp>
        <p:nvSpPr>
          <p:cNvPr id="3" name="TextBox 2">
            <a:extLst>
              <a:ext uri="{FF2B5EF4-FFF2-40B4-BE49-F238E27FC236}">
                <a16:creationId xmlns:a16="http://schemas.microsoft.com/office/drawing/2014/main" id="{6504FF69-F209-3651-425C-D5C1203918C6}"/>
              </a:ext>
            </a:extLst>
          </p:cNvPr>
          <p:cNvSpPr txBox="1"/>
          <p:nvPr/>
        </p:nvSpPr>
        <p:spPr>
          <a:xfrm>
            <a:off x="5376997" y="4521042"/>
            <a:ext cx="1938351" cy="246221"/>
          </a:xfrm>
          <a:prstGeom prst="rect">
            <a:avLst/>
          </a:prstGeom>
          <a:noFill/>
        </p:spPr>
        <p:txBody>
          <a:bodyPr wrap="none" rtlCol="0">
            <a:spAutoFit/>
          </a:bodyPr>
          <a:lstStyle/>
          <a:p>
            <a:r>
              <a:rPr lang="en-US" sz="1000"/>
              <a:t>Photo by </a:t>
            </a:r>
            <a:r>
              <a:rPr lang="en-US" sz="1000">
                <a:hlinkClick r:id="rId3"/>
              </a:rPr>
              <a:t>Breno Assis</a:t>
            </a:r>
            <a:r>
              <a:rPr lang="en-US" sz="1000"/>
              <a:t> on </a:t>
            </a:r>
            <a:r>
              <a:rPr lang="en-US" sz="1000">
                <a:hlinkClick r:id="rId4"/>
              </a:rPr>
              <a:t>Unsplash</a:t>
            </a:r>
            <a:endParaRPr lang="en-US" sz="1000">
              <a:latin typeface="Open Sans" panose="020B0606030504020204" pitchFamily="34" charset="0"/>
              <a:ea typeface="Open Sans" panose="020B0606030504020204" pitchFamily="34" charset="0"/>
              <a:cs typeface="Open Sans" panose="020B0606030504020204" pitchFamily="34" charset="0"/>
            </a:endParaRPr>
          </a:p>
        </p:txBody>
      </p:sp>
      <p:pic>
        <p:nvPicPr>
          <p:cNvPr id="7" name="Picture 6">
            <a:extLst>
              <a:ext uri="{FF2B5EF4-FFF2-40B4-BE49-F238E27FC236}">
                <a16:creationId xmlns:a16="http://schemas.microsoft.com/office/drawing/2014/main" id="{47A28D60-C602-8FD2-F71A-A966E79E587A}"/>
              </a:ext>
            </a:extLst>
          </p:cNvPr>
          <p:cNvPicPr>
            <a:picLocks noChangeAspect="1"/>
          </p:cNvPicPr>
          <p:nvPr/>
        </p:nvPicPr>
        <p:blipFill>
          <a:blip r:embed="rId5"/>
          <a:stretch>
            <a:fillRect/>
          </a:stretch>
        </p:blipFill>
        <p:spPr>
          <a:xfrm>
            <a:off x="4420925" y="1021754"/>
            <a:ext cx="4490458" cy="3372606"/>
          </a:xfrm>
          <a:prstGeom prst="rect">
            <a:avLst/>
          </a:prstGeom>
        </p:spPr>
      </p:pic>
    </p:spTree>
    <p:extLst>
      <p:ext uri="{BB962C8B-B14F-4D97-AF65-F5344CB8AC3E}">
        <p14:creationId xmlns:p14="http://schemas.microsoft.com/office/powerpoint/2010/main" val="2818091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0BF09-75F8-DB0C-1611-1355FCB432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0E4B57-B677-FE5E-15FD-F4B1AB0883C7}"/>
              </a:ext>
            </a:extLst>
          </p:cNvPr>
          <p:cNvSpPr>
            <a:spLocks noGrp="1"/>
          </p:cNvSpPr>
          <p:nvPr>
            <p:ph type="title"/>
          </p:nvPr>
        </p:nvSpPr>
        <p:spPr>
          <a:xfrm>
            <a:off x="947454" y="40981"/>
            <a:ext cx="7401491" cy="857250"/>
          </a:xfrm>
        </p:spPr>
        <p:txBody>
          <a:bodyPr anchor="ctr">
            <a:normAutofit/>
          </a:bodyPr>
          <a:lstStyle/>
          <a:p>
            <a:r>
              <a:rPr lang="en-US" sz="3200">
                <a:solidFill>
                  <a:srgbClr val="D50032"/>
                </a:solidFill>
                <a:latin typeface="Open Sans"/>
                <a:ea typeface="Open Sans"/>
                <a:cs typeface="Open Sans"/>
              </a:rPr>
              <a:t>Amplify Your Voice</a:t>
            </a:r>
          </a:p>
        </p:txBody>
      </p:sp>
      <p:sp>
        <p:nvSpPr>
          <p:cNvPr id="15" name="Content Placeholder 2">
            <a:extLst>
              <a:ext uri="{FF2B5EF4-FFF2-40B4-BE49-F238E27FC236}">
                <a16:creationId xmlns:a16="http://schemas.microsoft.com/office/drawing/2014/main" id="{F74282B6-E993-0C36-3D59-2E819262BDFA}"/>
              </a:ext>
            </a:extLst>
          </p:cNvPr>
          <p:cNvSpPr>
            <a:spLocks noGrp="1"/>
          </p:cNvSpPr>
          <p:nvPr>
            <p:ph sz="half" idx="1"/>
          </p:nvPr>
        </p:nvSpPr>
        <p:spPr>
          <a:xfrm>
            <a:off x="381000" y="898231"/>
            <a:ext cx="4067014" cy="3840956"/>
          </a:xfrm>
        </p:spPr>
        <p:txBody>
          <a:bodyPr vert="horz" lIns="91440" tIns="45720" rIns="91440" bIns="45720" rtlCol="0" anchor="t">
            <a:noAutofit/>
          </a:bodyPr>
          <a:lstStyle/>
          <a:p>
            <a:pPr marL="0" indent="0">
              <a:lnSpc>
                <a:spcPct val="114000"/>
              </a:lnSpc>
              <a:spcBef>
                <a:spcPts val="0"/>
              </a:spcBef>
              <a:spcAft>
                <a:spcPts val="1200"/>
              </a:spcAft>
              <a:buNone/>
            </a:pPr>
            <a:r>
              <a:rPr lang="en-US" sz="1600" b="1">
                <a:latin typeface="Open Sans"/>
                <a:ea typeface="Open Sans"/>
                <a:cs typeface="Open Sans"/>
              </a:rPr>
              <a:t>Write and submit letters about:</a:t>
            </a:r>
          </a:p>
          <a:p>
            <a:pPr marL="230188" indent="-230188">
              <a:lnSpc>
                <a:spcPct val="114000"/>
              </a:lnSpc>
              <a:spcBef>
                <a:spcPts val="0"/>
              </a:spcBef>
              <a:spcAft>
                <a:spcPts val="1200"/>
              </a:spcAft>
            </a:pPr>
            <a:r>
              <a:rPr lang="en-US" sz="1600">
                <a:latin typeface="Open Sans"/>
                <a:ea typeface="Open Sans"/>
                <a:cs typeface="Open Sans"/>
              </a:rPr>
              <a:t>Support for Housing Choice Vouchers</a:t>
            </a:r>
          </a:p>
          <a:p>
            <a:pPr marL="230188" indent="-230188">
              <a:lnSpc>
                <a:spcPct val="114000"/>
              </a:lnSpc>
              <a:spcBef>
                <a:spcPts val="0"/>
              </a:spcBef>
              <a:spcAft>
                <a:spcPts val="1200"/>
              </a:spcAft>
            </a:pPr>
            <a:r>
              <a:rPr lang="en-US" sz="1600">
                <a:latin typeface="Open Sans"/>
                <a:ea typeface="Open Sans"/>
                <a:cs typeface="Open Sans"/>
              </a:rPr>
              <a:t>No Farm Bill without SNAP cost-share delay</a:t>
            </a:r>
          </a:p>
          <a:p>
            <a:pPr marL="230188" indent="-230188">
              <a:lnSpc>
                <a:spcPct val="114000"/>
              </a:lnSpc>
              <a:spcBef>
                <a:spcPts val="0"/>
              </a:spcBef>
              <a:spcAft>
                <a:spcPts val="1200"/>
              </a:spcAft>
            </a:pPr>
            <a:r>
              <a:rPr lang="en-US" sz="1600">
                <a:latin typeface="Open Sans"/>
                <a:ea typeface="Open Sans"/>
                <a:cs typeface="Open Sans"/>
              </a:rPr>
              <a:t>Stronger </a:t>
            </a:r>
            <a:r>
              <a:rPr lang="en-US" sz="1600" i="1">
                <a:latin typeface="Open Sans"/>
                <a:ea typeface="Open Sans"/>
                <a:cs typeface="Open Sans"/>
              </a:rPr>
              <a:t>Start for Working Families Act </a:t>
            </a:r>
            <a:r>
              <a:rPr lang="en-US" sz="1600">
                <a:latin typeface="Open Sans"/>
                <a:ea typeface="Open Sans"/>
                <a:cs typeface="Open Sans"/>
              </a:rPr>
              <a:t>and/or tax fairness</a:t>
            </a:r>
          </a:p>
          <a:p>
            <a:pPr marL="230188" indent="-230188">
              <a:lnSpc>
                <a:spcPct val="114000"/>
              </a:lnSpc>
              <a:spcBef>
                <a:spcPts val="0"/>
              </a:spcBef>
              <a:spcAft>
                <a:spcPts val="1200"/>
              </a:spcAft>
            </a:pPr>
            <a:r>
              <a:rPr lang="en-US" sz="1600">
                <a:latin typeface="Open Sans"/>
                <a:ea typeface="Open Sans"/>
                <a:cs typeface="Open Sans"/>
              </a:rPr>
              <a:t>No cuts to WIC Fruit and Vegetable Program in Appropriations</a:t>
            </a:r>
          </a:p>
          <a:p>
            <a:pPr>
              <a:lnSpc>
                <a:spcPct val="114000"/>
              </a:lnSpc>
              <a:spcBef>
                <a:spcPts val="0"/>
              </a:spcBef>
              <a:spcAft>
                <a:spcPts val="1200"/>
              </a:spcAft>
            </a:pPr>
            <a:endParaRPr lang="en-US" sz="1600"/>
          </a:p>
          <a:p>
            <a:endParaRPr lang="en-US" sz="1600"/>
          </a:p>
        </p:txBody>
      </p:sp>
      <p:sp>
        <p:nvSpPr>
          <p:cNvPr id="4" name="Slide Number Placeholder 3">
            <a:extLst>
              <a:ext uri="{FF2B5EF4-FFF2-40B4-BE49-F238E27FC236}">
                <a16:creationId xmlns:a16="http://schemas.microsoft.com/office/drawing/2014/main" id="{9DE717C4-2590-4F39-B20A-DABDCFC97B54}"/>
              </a:ext>
            </a:extLst>
          </p:cNvPr>
          <p:cNvSpPr>
            <a:spLocks noGrp="1"/>
          </p:cNvSpPr>
          <p:nvPr>
            <p:ph type="sldNum" sz="quarter" idx="12"/>
          </p:nvPr>
        </p:nvSpPr>
        <p:spPr>
          <a:xfrm>
            <a:off x="6553200" y="4767263"/>
            <a:ext cx="2133600" cy="273844"/>
          </a:xfrm>
        </p:spPr>
        <p:txBody>
          <a:bodyPr anchor="ctr">
            <a:normAutofit/>
          </a:bodyPr>
          <a:lstStyle/>
          <a:p>
            <a:pPr>
              <a:spcAft>
                <a:spcPts val="600"/>
              </a:spcAft>
            </a:pPr>
            <a:fld id="{307E6868-079E-1649-B8D1-459B42CE4DE3}" type="slidenum">
              <a:rPr lang="en-US" smtClean="0"/>
              <a:pPr>
                <a:spcAft>
                  <a:spcPts val="600"/>
                </a:spcAft>
              </a:pPr>
              <a:t>16</a:t>
            </a:fld>
            <a:endParaRPr lang="en-US"/>
          </a:p>
        </p:txBody>
      </p:sp>
      <p:pic>
        <p:nvPicPr>
          <p:cNvPr id="5" name="Picture 4" descr="Amplify Every Voice Media Campaign">
            <a:extLst>
              <a:ext uri="{FF2B5EF4-FFF2-40B4-BE49-F238E27FC236}">
                <a16:creationId xmlns:a16="http://schemas.microsoft.com/office/drawing/2014/main" id="{122A2067-5D71-D214-CC00-4AF8276401F4}"/>
              </a:ext>
            </a:extLst>
          </p:cNvPr>
          <p:cNvPicPr>
            <a:picLocks noChangeAspect="1"/>
          </p:cNvPicPr>
          <p:nvPr/>
        </p:nvPicPr>
        <p:blipFill>
          <a:blip r:embed="rId3"/>
          <a:stretch>
            <a:fillRect/>
          </a:stretch>
        </p:blipFill>
        <p:spPr>
          <a:xfrm>
            <a:off x="4317505" y="642564"/>
            <a:ext cx="4161949" cy="3858372"/>
          </a:xfrm>
          <a:prstGeom prst="rect">
            <a:avLst/>
          </a:prstGeom>
        </p:spPr>
      </p:pic>
    </p:spTree>
    <p:extLst>
      <p:ext uri="{BB962C8B-B14F-4D97-AF65-F5344CB8AC3E}">
        <p14:creationId xmlns:p14="http://schemas.microsoft.com/office/powerpoint/2010/main" val="733285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CC383-C017-FA3C-AD1D-4F6CFBBEC37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43CEB43-38BC-B851-F983-7463210C20C2}"/>
              </a:ext>
            </a:extLst>
          </p:cNvPr>
          <p:cNvSpPr>
            <a:spLocks noGrp="1"/>
          </p:cNvSpPr>
          <p:nvPr>
            <p:ph type="title"/>
          </p:nvPr>
        </p:nvSpPr>
        <p:spPr/>
        <p:txBody>
          <a:bodyPr>
            <a:normAutofit fontScale="90000"/>
          </a:bodyPr>
          <a:lstStyle/>
          <a:p>
            <a:r>
              <a:rPr lang="en-US"/>
              <a:t>Grassroots Board Nominations</a:t>
            </a:r>
          </a:p>
        </p:txBody>
      </p:sp>
    </p:spTree>
    <p:extLst>
      <p:ext uri="{BB962C8B-B14F-4D97-AF65-F5344CB8AC3E}">
        <p14:creationId xmlns:p14="http://schemas.microsoft.com/office/powerpoint/2010/main" val="3706824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g38b74c69867_0_0"/>
          <p:cNvSpPr txBox="1">
            <a:spLocks noGrp="1"/>
          </p:cNvSpPr>
          <p:nvPr>
            <p:ph type="title"/>
          </p:nvPr>
        </p:nvSpPr>
        <p:spPr>
          <a:xfrm>
            <a:off x="871200" y="102337"/>
            <a:ext cx="7401600" cy="6201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E41034"/>
              </a:buClr>
              <a:buSzPts val="3100"/>
              <a:buFont typeface="Open Sans"/>
              <a:buNone/>
            </a:pPr>
            <a:r>
              <a:rPr lang="en-US" sz="3100">
                <a:solidFill>
                  <a:srgbClr val="D50032"/>
                </a:solidFill>
              </a:rPr>
              <a:t>Meet the Candidates</a:t>
            </a:r>
            <a:endParaRPr>
              <a:solidFill>
                <a:srgbClr val="D50032"/>
              </a:solidFill>
            </a:endParaRPr>
          </a:p>
        </p:txBody>
      </p:sp>
      <p:sp>
        <p:nvSpPr>
          <p:cNvPr id="78" name="Google Shape;78;g38b74c69867_0_0"/>
          <p:cNvSpPr txBox="1">
            <a:spLocks noGrp="1"/>
          </p:cNvSpPr>
          <p:nvPr>
            <p:ph type="body" idx="1"/>
          </p:nvPr>
        </p:nvSpPr>
        <p:spPr>
          <a:xfrm>
            <a:off x="193300" y="1204327"/>
            <a:ext cx="2743200" cy="6201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rgbClr val="FF0000"/>
              </a:buClr>
              <a:buSzPts val="1500"/>
              <a:buNone/>
            </a:pPr>
            <a:r>
              <a:rPr lang="en-US" sz="1800">
                <a:solidFill>
                  <a:srgbClr val="222222"/>
                </a:solidFill>
                <a:highlight>
                  <a:srgbClr val="FFFFFF"/>
                </a:highlight>
                <a:latin typeface="Open Sans" panose="020B0606030504020204" pitchFamily="34" charset="0"/>
                <a:ea typeface="Open Sans" panose="020B0606030504020204" pitchFamily="34" charset="0"/>
                <a:cs typeface="Open Sans" panose="020B0606030504020204" pitchFamily="34" charset="0"/>
                <a:sym typeface="Verdana"/>
              </a:rPr>
              <a:t>   Tiffany Tagbo </a:t>
            </a:r>
            <a:r>
              <a:rPr lang="en-US" sz="1800">
                <a:latin typeface="Open Sans" panose="020B0606030504020204" pitchFamily="34" charset="0"/>
                <a:ea typeface="Open Sans" panose="020B0606030504020204" pitchFamily="34" charset="0"/>
                <a:cs typeface="Open Sans" panose="020B0606030504020204" pitchFamily="34" charset="0"/>
                <a:sym typeface="Arial"/>
              </a:rPr>
              <a:t> </a:t>
            </a:r>
            <a:endParaRPr sz="1800">
              <a:latin typeface="Open Sans" panose="020B0606030504020204" pitchFamily="34" charset="0"/>
              <a:ea typeface="Open Sans" panose="020B0606030504020204" pitchFamily="34" charset="0"/>
              <a:cs typeface="Open Sans" panose="020B0606030504020204" pitchFamily="34" charset="0"/>
              <a:sym typeface="Arial"/>
            </a:endParaRPr>
          </a:p>
          <a:p>
            <a:pPr marL="0" lvl="0" indent="0" algn="ctr" rtl="0">
              <a:spcBef>
                <a:spcPts val="0"/>
              </a:spcBef>
              <a:spcAft>
                <a:spcPts val="0"/>
              </a:spcAft>
              <a:buClr>
                <a:srgbClr val="FF0000"/>
              </a:buClr>
              <a:buSzPts val="1500"/>
              <a:buNone/>
            </a:pPr>
            <a:r>
              <a:rPr lang="en-US" sz="1800">
                <a:latin typeface="Open Sans" panose="020B0606030504020204" pitchFamily="34" charset="0"/>
                <a:ea typeface="Open Sans" panose="020B0606030504020204" pitchFamily="34" charset="0"/>
                <a:cs typeface="Open Sans" panose="020B0606030504020204" pitchFamily="34" charset="0"/>
                <a:sym typeface="Arial"/>
              </a:rPr>
              <a:t>   RESULTS Oklahoma</a:t>
            </a:r>
            <a:endParaRPr sz="1800">
              <a:latin typeface="Open Sans" panose="020B0606030504020204" pitchFamily="34" charset="0"/>
              <a:ea typeface="Open Sans" panose="020B0606030504020204" pitchFamily="34" charset="0"/>
              <a:cs typeface="Open Sans" panose="020B0606030504020204" pitchFamily="34" charset="0"/>
              <a:sym typeface="Arial"/>
            </a:endParaRPr>
          </a:p>
          <a:p>
            <a:pPr marL="742950" lvl="1" indent="-190500" algn="l" rtl="0">
              <a:lnSpc>
                <a:spcPct val="113999"/>
              </a:lnSpc>
              <a:spcBef>
                <a:spcPts val="0"/>
              </a:spcBef>
              <a:spcAft>
                <a:spcPts val="0"/>
              </a:spcAft>
              <a:buClr>
                <a:schemeClr val="dk1"/>
              </a:buClr>
              <a:buSzPts val="1500"/>
              <a:buNone/>
            </a:pPr>
            <a:endParaRPr sz="1400" i="1">
              <a:solidFill>
                <a:srgbClr val="FF0000"/>
              </a:solidFill>
            </a:endParaRPr>
          </a:p>
        </p:txBody>
      </p:sp>
      <p:sp>
        <p:nvSpPr>
          <p:cNvPr id="79" name="Google Shape;79;g38b74c69867_0_0"/>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18</a:t>
            </a:fld>
            <a:endParaRPr/>
          </a:p>
        </p:txBody>
      </p:sp>
      <p:sp>
        <p:nvSpPr>
          <p:cNvPr id="80" name="Google Shape;80;g38b74c69867_0_0"/>
          <p:cNvSpPr txBox="1"/>
          <p:nvPr/>
        </p:nvSpPr>
        <p:spPr>
          <a:xfrm>
            <a:off x="3123952" y="1204331"/>
            <a:ext cx="2743200"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rgbClr val="FF0000"/>
              </a:buClr>
              <a:buSzPts val="1500"/>
              <a:buFont typeface="Arial"/>
              <a:buNone/>
            </a:pPr>
            <a:r>
              <a:rPr lang="en-US">
                <a:solidFill>
                  <a:schemeClr val="dk1"/>
                </a:solidFill>
                <a:latin typeface="Open Sans"/>
                <a:ea typeface="Open Sans"/>
                <a:cs typeface="Open Sans"/>
                <a:sym typeface="Open Sans"/>
              </a:rPr>
              <a:t>Allison Gallaher </a:t>
            </a:r>
            <a:endParaRPr>
              <a:solidFill>
                <a:schemeClr val="dk1"/>
              </a:solidFill>
              <a:latin typeface="Open Sans"/>
              <a:ea typeface="Open Sans"/>
              <a:cs typeface="Open Sans"/>
              <a:sym typeface="Open Sans"/>
            </a:endParaRPr>
          </a:p>
          <a:p>
            <a:pPr marL="0" lvl="0" indent="0" algn="ctr" rtl="0">
              <a:spcBef>
                <a:spcPts val="0"/>
              </a:spcBef>
              <a:spcAft>
                <a:spcPts val="0"/>
              </a:spcAft>
              <a:buClr>
                <a:srgbClr val="FF0000"/>
              </a:buClr>
              <a:buSzPts val="1500"/>
              <a:buFont typeface="Arial"/>
              <a:buNone/>
            </a:pPr>
            <a:r>
              <a:rPr lang="en-US">
                <a:solidFill>
                  <a:schemeClr val="dk1"/>
                </a:solidFill>
                <a:latin typeface="Open Sans"/>
                <a:ea typeface="Open Sans"/>
                <a:cs typeface="Open Sans"/>
                <a:sym typeface="Open Sans"/>
              </a:rPr>
              <a:t>RESULTS Ohio</a:t>
            </a:r>
            <a:endParaRPr>
              <a:solidFill>
                <a:schemeClr val="dk1"/>
              </a:solidFill>
              <a:latin typeface="Open Sans"/>
              <a:ea typeface="Open Sans"/>
              <a:cs typeface="Open Sans"/>
              <a:sym typeface="Open Sans"/>
            </a:endParaRPr>
          </a:p>
        </p:txBody>
      </p:sp>
      <p:sp>
        <p:nvSpPr>
          <p:cNvPr id="81" name="Google Shape;81;g38b74c69867_0_0"/>
          <p:cNvSpPr txBox="1"/>
          <p:nvPr/>
        </p:nvSpPr>
        <p:spPr>
          <a:xfrm>
            <a:off x="6054604" y="1204327"/>
            <a:ext cx="2813400" cy="923289"/>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rgbClr val="FF0000"/>
              </a:buClr>
              <a:buSzPts val="1500"/>
              <a:buFont typeface="Arial"/>
              <a:buNone/>
            </a:pPr>
            <a:r>
              <a:rPr lang="en-US">
                <a:solidFill>
                  <a:schemeClr val="dk1"/>
                </a:solidFill>
                <a:latin typeface="Open Sans"/>
                <a:ea typeface="Open Sans"/>
                <a:cs typeface="Open Sans"/>
                <a:sym typeface="Open Sans"/>
              </a:rPr>
              <a:t>John Hornby</a:t>
            </a:r>
            <a:endParaRPr>
              <a:solidFill>
                <a:schemeClr val="dk1"/>
              </a:solidFill>
              <a:latin typeface="Open Sans"/>
              <a:ea typeface="Open Sans"/>
              <a:cs typeface="Open Sans"/>
              <a:sym typeface="Open Sans"/>
            </a:endParaRPr>
          </a:p>
          <a:p>
            <a:pPr marL="0" lvl="0" indent="0" algn="ctr" rtl="0">
              <a:spcBef>
                <a:spcPts val="0"/>
              </a:spcBef>
              <a:spcAft>
                <a:spcPts val="0"/>
              </a:spcAft>
              <a:buClr>
                <a:srgbClr val="FF0000"/>
              </a:buClr>
              <a:buSzPts val="1500"/>
              <a:buFont typeface="Arial"/>
              <a:buNone/>
            </a:pPr>
            <a:r>
              <a:rPr lang="en-US">
                <a:solidFill>
                  <a:schemeClr val="dk1"/>
                </a:solidFill>
                <a:latin typeface="Open Sans"/>
                <a:ea typeface="Open Sans"/>
                <a:cs typeface="Open Sans"/>
                <a:sym typeface="Open Sans"/>
              </a:rPr>
              <a:t>RESULTS Gig Harbor, WA</a:t>
            </a:r>
            <a:endParaRPr sz="1000">
              <a:solidFill>
                <a:schemeClr val="dk1"/>
              </a:solidFill>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2" name="Google Shape;82;g38b74c69867_0_0" title="2021-04-21 20.18.52 (1).jpg"/>
          <p:cNvPicPr preferRelativeResize="0"/>
          <p:nvPr/>
        </p:nvPicPr>
        <p:blipFill>
          <a:blip r:embed="rId3">
            <a:alphaModFix/>
          </a:blip>
          <a:stretch>
            <a:fillRect/>
          </a:stretch>
        </p:blipFill>
        <p:spPr>
          <a:xfrm>
            <a:off x="3525354" y="1824427"/>
            <a:ext cx="1940392" cy="2008216"/>
          </a:xfrm>
          <a:prstGeom prst="rect">
            <a:avLst/>
          </a:prstGeom>
          <a:noFill/>
          <a:ln>
            <a:noFill/>
          </a:ln>
        </p:spPr>
      </p:pic>
      <p:pic>
        <p:nvPicPr>
          <p:cNvPr id="83" name="Google Shape;83;g38b74c69867_0_0" title="Ttagbo (1).jpg"/>
          <p:cNvPicPr preferRelativeResize="0"/>
          <p:nvPr/>
        </p:nvPicPr>
        <p:blipFill>
          <a:blip r:embed="rId4">
            <a:alphaModFix/>
          </a:blip>
          <a:stretch>
            <a:fillRect/>
          </a:stretch>
        </p:blipFill>
        <p:spPr>
          <a:xfrm>
            <a:off x="420000" y="1837571"/>
            <a:ext cx="2395125" cy="1598750"/>
          </a:xfrm>
          <a:prstGeom prst="rect">
            <a:avLst/>
          </a:prstGeom>
          <a:noFill/>
          <a:ln>
            <a:noFill/>
          </a:ln>
        </p:spPr>
      </p:pic>
      <p:pic>
        <p:nvPicPr>
          <p:cNvPr id="84" name="Google Shape;84;g38b74c69867_0_0" title="IMG_4604.jpeg"/>
          <p:cNvPicPr preferRelativeResize="0"/>
          <p:nvPr/>
        </p:nvPicPr>
        <p:blipFill>
          <a:blip r:embed="rId5">
            <a:alphaModFix/>
          </a:blip>
          <a:stretch>
            <a:fillRect/>
          </a:stretch>
        </p:blipFill>
        <p:spPr>
          <a:xfrm>
            <a:off x="6166098" y="1845425"/>
            <a:ext cx="2582502" cy="1452649"/>
          </a:xfrm>
          <a:prstGeom prst="rect">
            <a:avLst/>
          </a:prstGeom>
          <a:noFill/>
          <a:ln>
            <a:noFill/>
          </a:ln>
        </p:spPr>
      </p:pic>
    </p:spTree>
    <p:extLst>
      <p:ext uri="{BB962C8B-B14F-4D97-AF65-F5344CB8AC3E}">
        <p14:creationId xmlns:p14="http://schemas.microsoft.com/office/powerpoint/2010/main" val="3397448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title"/>
          </p:nvPr>
        </p:nvSpPr>
        <p:spPr>
          <a:xfrm>
            <a:off x="871254" y="0"/>
            <a:ext cx="7401491" cy="998353"/>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E41034"/>
              </a:buClr>
              <a:buSzPts val="3100"/>
              <a:buFont typeface="Open Sans"/>
              <a:buNone/>
            </a:pPr>
            <a:r>
              <a:rPr lang="en-US" sz="3100">
                <a:solidFill>
                  <a:srgbClr val="D50032"/>
                </a:solidFill>
              </a:rPr>
              <a:t>Voting is now open!</a:t>
            </a:r>
            <a:endParaRPr>
              <a:solidFill>
                <a:srgbClr val="D50032"/>
              </a:solidFill>
            </a:endParaRPr>
          </a:p>
        </p:txBody>
      </p:sp>
      <p:sp>
        <p:nvSpPr>
          <p:cNvPr id="91" name="Google Shape;91;p2"/>
          <p:cNvSpPr txBox="1">
            <a:spLocks noGrp="1"/>
          </p:cNvSpPr>
          <p:nvPr>
            <p:ph type="body" idx="1"/>
          </p:nvPr>
        </p:nvSpPr>
        <p:spPr>
          <a:xfrm>
            <a:off x="345775" y="995532"/>
            <a:ext cx="8508293" cy="3665034"/>
          </a:xfrm>
          <a:prstGeom prst="rect">
            <a:avLst/>
          </a:prstGeom>
          <a:noFill/>
          <a:ln>
            <a:noFill/>
          </a:ln>
        </p:spPr>
        <p:txBody>
          <a:bodyPr spcFirstLastPara="1" wrap="square" lIns="91425" tIns="45700" rIns="91425" bIns="45700" anchor="t" anchorCtr="0">
            <a:noAutofit/>
          </a:bodyPr>
          <a:lstStyle/>
          <a:p>
            <a:pPr marL="0" lvl="0" indent="0" algn="l" rtl="0">
              <a:lnSpc>
                <a:spcPct val="114000"/>
              </a:lnSpc>
              <a:spcBef>
                <a:spcPts val="0"/>
              </a:spcBef>
              <a:spcAft>
                <a:spcPts val="1200"/>
              </a:spcAft>
              <a:buClr>
                <a:srgbClr val="FF0000"/>
              </a:buClr>
              <a:buSzPts val="1900"/>
              <a:buNone/>
            </a:pPr>
            <a:r>
              <a:rPr lang="en-US" sz="1800">
                <a:latin typeface="Open Sans"/>
                <a:ea typeface="Open Sans"/>
                <a:cs typeface="Open Sans"/>
              </a:rPr>
              <a:t>All active RESULTS volunteers are eligible to vote in this election.  If you accidentally vote more than once, your last vote will be counted.</a:t>
            </a:r>
            <a:endParaRPr sz="1800" b="0" i="0" u="none" strike="noStrike">
              <a:solidFill>
                <a:schemeClr val="tx2"/>
              </a:solidFill>
              <a:latin typeface="Open Sans"/>
              <a:ea typeface="Open Sans"/>
              <a:cs typeface="Open Sans"/>
              <a:sym typeface="Open Sans"/>
            </a:endParaRPr>
          </a:p>
          <a:p>
            <a:pPr marL="0" lvl="0" indent="0">
              <a:lnSpc>
                <a:spcPct val="114000"/>
              </a:lnSpc>
              <a:spcBef>
                <a:spcPts val="0"/>
              </a:spcBef>
              <a:spcAft>
                <a:spcPts val="1200"/>
              </a:spcAft>
              <a:buClr>
                <a:srgbClr val="FF0000"/>
              </a:buClr>
              <a:buSzPts val="1900"/>
              <a:buNone/>
            </a:pPr>
            <a:r>
              <a:rPr lang="en-US" sz="1800">
                <a:latin typeface="Open Sans"/>
                <a:ea typeface="Open Sans"/>
                <a:cs typeface="Open Sans"/>
                <a:sym typeface="Open Sans"/>
              </a:rPr>
              <a:t>Read the </a:t>
            </a:r>
            <a:r>
              <a:rPr lang="en-US" sz="1800" b="1">
                <a:latin typeface="Open Sans"/>
                <a:ea typeface="Open Sans"/>
                <a:cs typeface="Open Sans"/>
                <a:sym typeface="Open Sans"/>
              </a:rPr>
              <a:t>candidates’ written and video statements </a:t>
            </a:r>
            <a:r>
              <a:rPr lang="en-US" sz="1800">
                <a:latin typeface="Open Sans"/>
                <a:ea typeface="Open Sans"/>
                <a:cs typeface="Open Sans"/>
                <a:sym typeface="Open Sans"/>
              </a:rPr>
              <a:t>at</a:t>
            </a:r>
            <a:r>
              <a:rPr lang="en-US" sz="1800">
                <a:solidFill>
                  <a:schemeClr val="tx2"/>
                </a:solidFill>
                <a:latin typeface="Open Sans"/>
                <a:ea typeface="Open Sans"/>
                <a:cs typeface="Open Sans"/>
                <a:sym typeface="Open Sans"/>
              </a:rPr>
              <a:t> </a:t>
            </a:r>
            <a:r>
              <a:rPr lang="en-US" sz="1800">
                <a:solidFill>
                  <a:schemeClr val="tx2"/>
                </a:solidFill>
                <a:latin typeface="Open Sans"/>
                <a:ea typeface="Open Sans"/>
                <a:cs typeface="Open Sans"/>
                <a:hlinkClick r:id="rId3">
                  <a:extLst>
                    <a:ext uri="{A12FA001-AC4F-418D-AE19-62706E023703}">
                      <ahyp:hlinkClr xmlns:ahyp="http://schemas.microsoft.com/office/drawing/2018/hyperlinkcolor" val="tx"/>
                    </a:ext>
                  </a:extLst>
                </a:hlinkClick>
              </a:rPr>
              <a:t>https://results.org/blog/results-2026-grassroots-board-elections</a:t>
            </a:r>
            <a:endParaRPr sz="1800">
              <a:solidFill>
                <a:schemeClr val="tx2"/>
              </a:solidFill>
              <a:latin typeface="Open Sans"/>
              <a:ea typeface="Open Sans"/>
              <a:cs typeface="Open Sans"/>
              <a:sym typeface="Open Sans"/>
            </a:endParaRPr>
          </a:p>
          <a:p>
            <a:pPr marL="0" indent="0">
              <a:lnSpc>
                <a:spcPct val="114000"/>
              </a:lnSpc>
              <a:spcBef>
                <a:spcPts val="0"/>
              </a:spcBef>
              <a:buClr>
                <a:schemeClr val="dk1"/>
              </a:buClr>
              <a:buSzPts val="1500"/>
              <a:buNone/>
            </a:pPr>
            <a:r>
              <a:rPr lang="en-US" sz="1800">
                <a:latin typeface="Open Sans"/>
                <a:ea typeface="Open Sans"/>
                <a:cs typeface="Open Sans"/>
              </a:rPr>
              <a:t>Attend the </a:t>
            </a:r>
            <a:r>
              <a:rPr lang="en-US" sz="1800" b="1">
                <a:latin typeface="Open Sans"/>
                <a:ea typeface="Open Sans"/>
                <a:cs typeface="Open Sans"/>
              </a:rPr>
              <a:t>Candidates’ Forum on May 7 </a:t>
            </a:r>
            <a:r>
              <a:rPr lang="en-US" sz="1800">
                <a:latin typeface="Open Sans"/>
                <a:ea typeface="Open Sans"/>
                <a:cs typeface="Open Sans"/>
              </a:rPr>
              <a:t>at 8:30 pm ET. </a:t>
            </a:r>
            <a:endParaRPr lang="en-US" sz="1800" b="1"/>
          </a:p>
          <a:p>
            <a:pPr marL="0" indent="0">
              <a:lnSpc>
                <a:spcPct val="114000"/>
              </a:lnSpc>
              <a:spcBef>
                <a:spcPts val="0"/>
              </a:spcBef>
              <a:spcAft>
                <a:spcPts val="1200"/>
              </a:spcAft>
              <a:buSzPts val="1500"/>
              <a:buNone/>
            </a:pPr>
            <a:r>
              <a:rPr lang="en-US" sz="1800">
                <a:solidFill>
                  <a:schemeClr val="tx2"/>
                </a:solidFill>
                <a:highlight>
                  <a:srgbClr val="FFFFFF"/>
                </a:highlight>
                <a:latin typeface="Open Sans"/>
                <a:ea typeface="Open Sans"/>
                <a:cs typeface="Open Sans"/>
                <a:hlinkClick r:id="rId4">
                  <a:extLst>
                    <a:ext uri="{A12FA001-AC4F-418D-AE19-62706E023703}">
                      <ahyp:hlinkClr xmlns:ahyp="http://schemas.microsoft.com/office/drawing/2018/hyperlinkcolor" val="tx"/>
                    </a:ext>
                  </a:extLst>
                </a:hlinkClick>
              </a:rPr>
              <a:t>https://results.zoom.us/j/94679759298</a:t>
            </a:r>
            <a:endParaRPr sz="1800">
              <a:solidFill>
                <a:schemeClr val="tx2"/>
              </a:solidFill>
            </a:endParaRPr>
          </a:p>
          <a:p>
            <a:pPr marL="0" lvl="0" indent="0" algn="l" rtl="0">
              <a:lnSpc>
                <a:spcPct val="114000"/>
              </a:lnSpc>
              <a:spcBef>
                <a:spcPts val="0"/>
              </a:spcBef>
              <a:buClr>
                <a:srgbClr val="FF0000"/>
              </a:buClr>
              <a:buSzPts val="1900"/>
              <a:buNone/>
            </a:pPr>
            <a:r>
              <a:rPr lang="en-US" sz="1800">
                <a:latin typeface="Open Sans"/>
                <a:ea typeface="Open Sans"/>
                <a:cs typeface="Open Sans"/>
                <a:sym typeface="Open Sans"/>
              </a:rPr>
              <a:t>Then </a:t>
            </a:r>
            <a:r>
              <a:rPr lang="en-US" sz="1800" b="1">
                <a:latin typeface="Open Sans"/>
                <a:ea typeface="Open Sans"/>
                <a:cs typeface="Open Sans"/>
                <a:sym typeface="Open Sans"/>
              </a:rPr>
              <a:t>cast your ballot </a:t>
            </a:r>
            <a:r>
              <a:rPr lang="en-US" sz="1800">
                <a:latin typeface="Open Sans"/>
                <a:ea typeface="Open Sans"/>
                <a:cs typeface="Open Sans"/>
                <a:sym typeface="Open Sans"/>
              </a:rPr>
              <a:t>and encourage your RESULTS partners</a:t>
            </a:r>
            <a:endParaRPr lang="en-US" sz="1800"/>
          </a:p>
          <a:p>
            <a:pPr marL="0" lvl="0" indent="0">
              <a:lnSpc>
                <a:spcPct val="114000"/>
              </a:lnSpc>
              <a:spcBef>
                <a:spcPts val="0"/>
              </a:spcBef>
              <a:buClr>
                <a:srgbClr val="FF0000"/>
              </a:buClr>
              <a:buSzPts val="1900"/>
              <a:buNone/>
            </a:pPr>
            <a:r>
              <a:rPr lang="en-US" sz="1800">
                <a:latin typeface="Open Sans"/>
                <a:ea typeface="Open Sans"/>
                <a:cs typeface="Open Sans"/>
                <a:sym typeface="Open Sans"/>
              </a:rPr>
              <a:t>to raise their voices too! </a:t>
            </a:r>
            <a:endParaRPr lang="en-US" sz="1800">
              <a:latin typeface="Open Sans"/>
              <a:ea typeface="Open Sans"/>
              <a:cs typeface="Open Sans"/>
            </a:endParaRPr>
          </a:p>
          <a:p>
            <a:pPr marL="0" indent="0">
              <a:lnSpc>
                <a:spcPct val="114000"/>
              </a:lnSpc>
              <a:spcBef>
                <a:spcPts val="0"/>
              </a:spcBef>
              <a:spcAft>
                <a:spcPts val="1200"/>
              </a:spcAft>
              <a:buClr>
                <a:srgbClr val="FF0000"/>
              </a:buClr>
              <a:buSzPts val="1900"/>
              <a:buNone/>
            </a:pPr>
            <a:r>
              <a:rPr lang="en-US" sz="1800">
                <a:solidFill>
                  <a:schemeClr val="tx2"/>
                </a:solidFill>
                <a:latin typeface="Open Sans"/>
                <a:ea typeface="Open Sans"/>
                <a:cs typeface="Open Sans"/>
                <a:hlinkClick r:id="rId5" tooltip="https://www.surveymonkey.com/r/GRDC2026">
                  <a:extLst>
                    <a:ext uri="{A12FA001-AC4F-418D-AE19-62706E023703}">
                      <ahyp:hlinkClr xmlns:ahyp="http://schemas.microsoft.com/office/drawing/2018/hyperlinkcolor" val="tx"/>
                    </a:ext>
                  </a:extLst>
                </a:hlinkClick>
              </a:rPr>
              <a:t>https://www.surveymonkey.com/r/GRDC2026</a:t>
            </a:r>
            <a:endParaRPr lang="en-US" sz="1800">
              <a:solidFill>
                <a:schemeClr val="tx2"/>
              </a:solidFill>
              <a:latin typeface="Open Sans"/>
              <a:ea typeface="Open Sans"/>
              <a:cs typeface="Open Sans"/>
            </a:endParaRPr>
          </a:p>
          <a:p>
            <a:pPr marL="0" lvl="0" indent="0">
              <a:spcBef>
                <a:spcPts val="0"/>
              </a:spcBef>
              <a:buClr>
                <a:srgbClr val="FF0000"/>
              </a:buClr>
              <a:buSzPts val="1900"/>
              <a:buNone/>
            </a:pPr>
            <a:endParaRPr sz="1500" i="1">
              <a:solidFill>
                <a:srgbClr val="FF0000"/>
              </a:solidFill>
            </a:endParaRPr>
          </a:p>
        </p:txBody>
      </p:sp>
      <p:sp>
        <p:nvSpPr>
          <p:cNvPr id="92" name="Google Shape;92;p2"/>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100"/>
              <a:buNone/>
            </a:pPr>
            <a:fld id="{00000000-1234-1234-1234-123412341234}" type="slidenum">
              <a:rPr lang="en-US"/>
              <a:t>19</a:t>
            </a:fld>
            <a:endParaRPr/>
          </a:p>
        </p:txBody>
      </p:sp>
      <p:pic>
        <p:nvPicPr>
          <p:cNvPr id="93" name="Google Shape;93;p2"/>
          <p:cNvPicPr preferRelativeResize="0"/>
          <p:nvPr/>
        </p:nvPicPr>
        <p:blipFill rotWithShape="1">
          <a:blip r:embed="rId6">
            <a:alphaModFix/>
          </a:blip>
          <a:srcRect/>
          <a:stretch/>
        </p:blipFill>
        <p:spPr>
          <a:xfrm>
            <a:off x="7076164" y="3623456"/>
            <a:ext cx="1777904" cy="1037110"/>
          </a:xfrm>
          <a:prstGeom prst="rect">
            <a:avLst/>
          </a:prstGeom>
          <a:noFill/>
          <a:ln>
            <a:noFill/>
          </a:ln>
        </p:spPr>
      </p:pic>
    </p:spTree>
    <p:extLst>
      <p:ext uri="{BB962C8B-B14F-4D97-AF65-F5344CB8AC3E}">
        <p14:creationId xmlns:p14="http://schemas.microsoft.com/office/powerpoint/2010/main" val="3628920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249E7-1BF6-2C69-1D00-DBCEE4E2B0CB}"/>
              </a:ext>
            </a:extLst>
          </p:cNvPr>
          <p:cNvSpPr>
            <a:spLocks noGrp="1"/>
          </p:cNvSpPr>
          <p:nvPr>
            <p:ph type="title"/>
          </p:nvPr>
        </p:nvSpPr>
        <p:spPr>
          <a:xfrm>
            <a:off x="871254" y="102393"/>
            <a:ext cx="7401491" cy="857250"/>
          </a:xfrm>
        </p:spPr>
        <p:txBody>
          <a:bodyPr/>
          <a:lstStyle/>
          <a:p>
            <a:r>
              <a:rPr lang="en-US">
                <a:solidFill>
                  <a:srgbClr val="D50032"/>
                </a:solidFill>
                <a:latin typeface="Open Sans"/>
                <a:ea typeface="Open Sans"/>
                <a:cs typeface="Open Sans"/>
              </a:rPr>
              <a:t>Our Values</a:t>
            </a:r>
          </a:p>
        </p:txBody>
      </p:sp>
      <p:sp>
        <p:nvSpPr>
          <p:cNvPr id="3" name="Content Placeholder 2">
            <a:extLst>
              <a:ext uri="{FF2B5EF4-FFF2-40B4-BE49-F238E27FC236}">
                <a16:creationId xmlns:a16="http://schemas.microsoft.com/office/drawing/2014/main" id="{356E0D29-D0DD-4D5F-75B2-B6B619CBB8AF}"/>
              </a:ext>
            </a:extLst>
          </p:cNvPr>
          <p:cNvSpPr>
            <a:spLocks noGrp="1"/>
          </p:cNvSpPr>
          <p:nvPr>
            <p:ph idx="1"/>
          </p:nvPr>
        </p:nvSpPr>
        <p:spPr>
          <a:xfrm>
            <a:off x="457200" y="1227765"/>
            <a:ext cx="8229600" cy="3394472"/>
          </a:xfrm>
        </p:spPr>
        <p:txBody>
          <a:bodyPr>
            <a:noAutofit/>
          </a:bodyPr>
          <a:lstStyle/>
          <a:p>
            <a:pPr marL="0" marR="0" lvl="0" indent="0" algn="l" rtl="0">
              <a:lnSpc>
                <a:spcPct val="114000"/>
              </a:lnSpc>
              <a:spcBef>
                <a:spcPts val="0"/>
              </a:spcBef>
              <a:spcAft>
                <a:spcPts val="600"/>
              </a:spcAft>
              <a:buNone/>
            </a:pPr>
            <a:r>
              <a:rPr lang="en-US" sz="1700" b="0" u="none" strike="noStrike" cap="none">
                <a:solidFill>
                  <a:schemeClr val="dk1"/>
                </a:solidFill>
                <a:latin typeface="Open Sans"/>
                <a:ea typeface="Open Sans"/>
                <a:cs typeface="Open Sans"/>
                <a:sym typeface="Open Sans"/>
              </a:rPr>
              <a:t>At RESULTS we pledge to create space for all voices, including those of us who are currently experiencing poverty. We will address oppressive behavior in our interactions, families, communities, work, and world. Our strength is rooted in our diversity of experiences, not in our assumptions.</a:t>
            </a:r>
          </a:p>
          <a:p>
            <a:pPr marL="0" marR="0" lvl="0" indent="0" algn="l" rtl="0">
              <a:lnSpc>
                <a:spcPct val="114000"/>
              </a:lnSpc>
              <a:spcBef>
                <a:spcPts val="0"/>
              </a:spcBef>
              <a:spcAft>
                <a:spcPts val="600"/>
              </a:spcAft>
              <a:buNone/>
            </a:pPr>
            <a:r>
              <a:rPr lang="en-US" sz="1700" b="0" u="none" strike="noStrike" cap="none">
                <a:solidFill>
                  <a:schemeClr val="dk1"/>
                </a:solidFill>
                <a:latin typeface="Open Sans"/>
                <a:ea typeface="Open Sans"/>
                <a:cs typeface="Open Sans"/>
                <a:sym typeface="Open Sans"/>
              </a:rPr>
              <a:t>With unearned privilege comes the responsibility to act so the burden to educate and change doesn’t fall solely on those experiencing oppression. When we miss the mark on our values, we will acknowledge our mistake, seek forgiveness, learn, and work together as a community to pursue equity.</a:t>
            </a:r>
            <a:endParaRPr lang="en-US" sz="1700" b="1" i="0" u="none" strike="noStrike" cap="none">
              <a:solidFill>
                <a:schemeClr val="dk1"/>
              </a:solidFill>
              <a:latin typeface="Open Sans"/>
              <a:ea typeface="Open Sans"/>
              <a:cs typeface="Open Sans"/>
              <a:sym typeface="Open Sans"/>
            </a:endParaRPr>
          </a:p>
          <a:p>
            <a:pPr marL="0" marR="0" lvl="0" indent="0" algn="l" rtl="0">
              <a:lnSpc>
                <a:spcPct val="114000"/>
              </a:lnSpc>
              <a:spcBef>
                <a:spcPts val="0"/>
              </a:spcBef>
              <a:spcAft>
                <a:spcPts val="600"/>
              </a:spcAft>
              <a:buNone/>
            </a:pPr>
            <a:endParaRPr lang="en-US" sz="1700" b="1" i="0" u="none" strike="noStrike" cap="none">
              <a:solidFill>
                <a:schemeClr val="dk1"/>
              </a:solidFill>
              <a:latin typeface="Open Sans"/>
              <a:ea typeface="Open Sans"/>
              <a:cs typeface="Open Sans"/>
              <a:sym typeface="Open Sans"/>
            </a:endParaRPr>
          </a:p>
          <a:p>
            <a:pPr marL="0" marR="0" lvl="0" indent="0" algn="l" rtl="0">
              <a:lnSpc>
                <a:spcPct val="114000"/>
              </a:lnSpc>
              <a:spcBef>
                <a:spcPts val="0"/>
              </a:spcBef>
              <a:spcAft>
                <a:spcPts val="600"/>
              </a:spcAft>
              <a:buNone/>
            </a:pPr>
            <a:r>
              <a:rPr lang="en-US" sz="1700" b="1" i="0" u="none" strike="noStrike" cap="none">
                <a:solidFill>
                  <a:schemeClr val="dk1"/>
                </a:solidFill>
                <a:latin typeface="Open Sans"/>
                <a:ea typeface="Open Sans"/>
                <a:cs typeface="Open Sans"/>
                <a:sym typeface="Open Sans"/>
              </a:rPr>
              <a:t>Read our full anti-oppression values statement here at </a:t>
            </a:r>
            <a:r>
              <a:rPr lang="en-US" sz="1700" b="1" i="0" u="sng" strike="noStrike" cap="none">
                <a:solidFill>
                  <a:schemeClr val="dk2"/>
                </a:solidFill>
                <a:latin typeface="Open Sans"/>
                <a:ea typeface="Open Sans"/>
                <a:cs typeface="Open Sans"/>
                <a:sym typeface="Open Sans"/>
                <a:hlinkClick r:id="rId3"/>
              </a:rPr>
              <a:t>results.org/values</a:t>
            </a:r>
            <a:r>
              <a:rPr lang="en-US" sz="1700" b="1" i="0" u="none" strike="noStrike" cap="none">
                <a:solidFill>
                  <a:schemeClr val="dk1"/>
                </a:solidFill>
                <a:latin typeface="Open Sans"/>
                <a:ea typeface="Open Sans"/>
                <a:cs typeface="Open Sans"/>
                <a:sym typeface="Open Sans"/>
              </a:rPr>
              <a:t>. </a:t>
            </a:r>
            <a:endParaRPr lang="en-US" sz="1700" b="0" i="0" u="none" strike="noStrike" cap="none">
              <a:solidFill>
                <a:schemeClr val="dk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Slide Number Placeholder 4">
            <a:extLst>
              <a:ext uri="{FF2B5EF4-FFF2-40B4-BE49-F238E27FC236}">
                <a16:creationId xmlns:a16="http://schemas.microsoft.com/office/drawing/2014/main" id="{939D5F55-E975-DE79-29E8-0C323BCCBC2B}"/>
              </a:ext>
            </a:extLst>
          </p:cNvPr>
          <p:cNvSpPr>
            <a:spLocks noGrp="1"/>
          </p:cNvSpPr>
          <p:nvPr>
            <p:ph type="sldNum" sz="quarter" idx="12"/>
          </p:nvPr>
        </p:nvSpPr>
        <p:spPr/>
        <p:txBody>
          <a:bodyPr/>
          <a:lstStyle/>
          <a:p>
            <a:fld id="{307E6868-079E-1649-B8D1-459B42CE4DE3}" type="slidenum">
              <a:rPr lang="en-US" smtClean="0"/>
              <a:t>2</a:t>
            </a:fld>
            <a:endParaRPr lang="en-US"/>
          </a:p>
        </p:txBody>
      </p:sp>
    </p:spTree>
    <p:extLst>
      <p:ext uri="{BB962C8B-B14F-4D97-AF65-F5344CB8AC3E}">
        <p14:creationId xmlns:p14="http://schemas.microsoft.com/office/powerpoint/2010/main" val="9174874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3"/>
          <p:cNvSpPr txBox="1">
            <a:spLocks noGrp="1"/>
          </p:cNvSpPr>
          <p:nvPr>
            <p:ph type="title"/>
          </p:nvPr>
        </p:nvSpPr>
        <p:spPr>
          <a:xfrm>
            <a:off x="739298" y="33541"/>
            <a:ext cx="7401491" cy="640584"/>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E41034"/>
              </a:buClr>
              <a:buSzPts val="3100"/>
              <a:buFont typeface="Open Sans"/>
              <a:buNone/>
            </a:pPr>
            <a:r>
              <a:rPr lang="en-US" sz="3100">
                <a:solidFill>
                  <a:srgbClr val="D50032"/>
                </a:solidFill>
              </a:rPr>
              <a:t>Election timeline</a:t>
            </a:r>
            <a:endParaRPr>
              <a:solidFill>
                <a:srgbClr val="D50032"/>
              </a:solidFill>
            </a:endParaRPr>
          </a:p>
        </p:txBody>
      </p:sp>
      <p:sp>
        <p:nvSpPr>
          <p:cNvPr id="100" name="Google Shape;100;p3"/>
          <p:cNvSpPr txBox="1">
            <a:spLocks noGrp="1"/>
          </p:cNvSpPr>
          <p:nvPr>
            <p:ph type="body" idx="1"/>
          </p:nvPr>
        </p:nvSpPr>
        <p:spPr>
          <a:xfrm>
            <a:off x="193288" y="996176"/>
            <a:ext cx="8493512" cy="3300762"/>
          </a:xfrm>
          <a:prstGeom prst="rect">
            <a:avLst/>
          </a:prstGeom>
          <a:noFill/>
          <a:ln>
            <a:noFill/>
          </a:ln>
        </p:spPr>
        <p:txBody>
          <a:bodyPr spcFirstLastPara="1" wrap="square" lIns="91425" tIns="45700" rIns="91425" bIns="45700" anchor="t" anchorCtr="0">
            <a:noAutofit/>
          </a:bodyPr>
          <a:lstStyle/>
          <a:p>
            <a:pPr marL="571500" lvl="0" indent="0" algn="l" rtl="0">
              <a:spcBef>
                <a:spcPts val="1560"/>
              </a:spcBef>
              <a:spcAft>
                <a:spcPts val="0"/>
              </a:spcAft>
              <a:buClr>
                <a:srgbClr val="FF0000"/>
              </a:buClr>
              <a:buSzPts val="1800"/>
              <a:buNone/>
            </a:pPr>
            <a:r>
              <a:rPr lang="en-US" sz="2000" b="1">
                <a:latin typeface="Open Sans"/>
                <a:ea typeface="Open Sans"/>
                <a:cs typeface="Open Sans"/>
              </a:rPr>
              <a:t>May 7@ 9:30 ET:</a:t>
            </a:r>
            <a:r>
              <a:rPr lang="en-US" sz="2000">
                <a:latin typeface="Open Sans"/>
                <a:ea typeface="Open Sans"/>
                <a:cs typeface="Open Sans"/>
              </a:rPr>
              <a:t>  Candidates forum on Zoom</a:t>
            </a:r>
          </a:p>
          <a:p>
            <a:pPr marL="571500" lvl="0" indent="0" algn="l" rtl="0">
              <a:spcBef>
                <a:spcPts val="1560"/>
              </a:spcBef>
              <a:spcAft>
                <a:spcPts val="0"/>
              </a:spcAft>
              <a:buClr>
                <a:srgbClr val="FF0000"/>
              </a:buClr>
              <a:buSzPts val="1800"/>
              <a:buNone/>
            </a:pPr>
            <a:r>
              <a:rPr lang="en-US" sz="2000" b="1">
                <a:latin typeface="Open Sans"/>
                <a:ea typeface="Open Sans"/>
                <a:cs typeface="Open Sans"/>
              </a:rPr>
              <a:t>June 15 @midnight:</a:t>
            </a:r>
            <a:r>
              <a:rPr lang="en-US" sz="2000">
                <a:latin typeface="Open Sans"/>
                <a:ea typeface="Open Sans"/>
                <a:cs typeface="Open Sans"/>
              </a:rPr>
              <a:t> Online voting closes</a:t>
            </a:r>
          </a:p>
          <a:p>
            <a:pPr marL="571500" lvl="0" indent="0" algn="l" rtl="0">
              <a:spcBef>
                <a:spcPts val="1560"/>
              </a:spcBef>
              <a:spcAft>
                <a:spcPts val="0"/>
              </a:spcAft>
              <a:buClr>
                <a:srgbClr val="FF0000"/>
              </a:buClr>
              <a:buSzPts val="1800"/>
              <a:buNone/>
            </a:pPr>
            <a:r>
              <a:rPr lang="en-US" sz="2000" b="1">
                <a:latin typeface="Open Sans"/>
                <a:ea typeface="Open Sans"/>
                <a:cs typeface="Open Sans"/>
              </a:rPr>
              <a:t>June 19-27:</a:t>
            </a:r>
            <a:r>
              <a:rPr lang="en-US" sz="2000">
                <a:latin typeface="Open Sans"/>
                <a:ea typeface="Open Sans"/>
                <a:cs typeface="Open Sans"/>
              </a:rPr>
              <a:t> REF Board elects the slate nominated by the volunteers</a:t>
            </a:r>
          </a:p>
          <a:p>
            <a:pPr marL="571500" lvl="0" indent="0" algn="l" rtl="0">
              <a:spcBef>
                <a:spcPts val="1560"/>
              </a:spcBef>
              <a:spcAft>
                <a:spcPts val="0"/>
              </a:spcAft>
              <a:buClr>
                <a:srgbClr val="FF0000"/>
              </a:buClr>
              <a:buSzPts val="1800"/>
              <a:buNone/>
            </a:pPr>
            <a:r>
              <a:rPr lang="en-US" sz="2000" b="1">
                <a:latin typeface="Open Sans"/>
                <a:ea typeface="Open Sans"/>
                <a:cs typeface="Open Sans"/>
              </a:rPr>
              <a:t>July 1: </a:t>
            </a:r>
            <a:r>
              <a:rPr lang="en-US" sz="2000">
                <a:latin typeface="Open Sans"/>
                <a:ea typeface="Open Sans"/>
                <a:cs typeface="Open Sans"/>
              </a:rPr>
              <a:t> Successful candidate takes office</a:t>
            </a:r>
          </a:p>
          <a:p>
            <a:pPr marL="571500" indent="0">
              <a:spcBef>
                <a:spcPts val="1560"/>
              </a:spcBef>
              <a:buClr>
                <a:srgbClr val="FF0000"/>
              </a:buClr>
              <a:buSzPts val="1800"/>
              <a:buNone/>
            </a:pPr>
            <a:r>
              <a:rPr lang="en-US" sz="2000">
                <a:latin typeface="Open Sans"/>
                <a:ea typeface="Open Sans"/>
                <a:cs typeface="Open Sans"/>
                <a:sym typeface="Open Sans"/>
              </a:rPr>
              <a:t>More information at</a:t>
            </a:r>
            <a:r>
              <a:rPr lang="en-US" sz="2000">
                <a:solidFill>
                  <a:srgbClr val="FF0000"/>
                </a:solidFill>
                <a:latin typeface="Open Sans"/>
                <a:ea typeface="Open Sans"/>
                <a:cs typeface="Open Sans"/>
                <a:sym typeface="Open Sans"/>
              </a:rPr>
              <a:t> </a:t>
            </a:r>
            <a:r>
              <a:rPr lang="en-US" sz="2000">
                <a:solidFill>
                  <a:srgbClr val="FF0000"/>
                </a:solidFill>
                <a:latin typeface="Open Sans"/>
                <a:ea typeface="Open Sans"/>
                <a:cs typeface="Open Sans"/>
                <a:sym typeface="Open Sans"/>
                <a:hlinkClick r:id="rId3"/>
              </a:rPr>
              <a:t>https://results.org/blog/results-2026-grassroots-board-elections</a:t>
            </a:r>
            <a:endParaRPr lang="en-US" sz="2000">
              <a:solidFill>
                <a:srgbClr val="FF0000"/>
              </a:solidFill>
              <a:latin typeface="Open Sans"/>
              <a:ea typeface="Open Sans"/>
              <a:cs typeface="Open Sans"/>
              <a:sym typeface="Open Sans"/>
            </a:endParaRPr>
          </a:p>
          <a:p>
            <a:pPr marL="742950" lvl="1" indent="-190500" algn="l" rtl="0">
              <a:lnSpc>
                <a:spcPct val="113999"/>
              </a:lnSpc>
              <a:spcBef>
                <a:spcPts val="0"/>
              </a:spcBef>
              <a:spcAft>
                <a:spcPts val="0"/>
              </a:spcAft>
              <a:buClr>
                <a:schemeClr val="dk1"/>
              </a:buClr>
              <a:buSzPts val="1500"/>
              <a:buNone/>
            </a:pPr>
            <a:endParaRPr sz="1500" i="1">
              <a:solidFill>
                <a:srgbClr val="FF0000"/>
              </a:solidFill>
            </a:endParaRPr>
          </a:p>
        </p:txBody>
      </p:sp>
      <p:sp>
        <p:nvSpPr>
          <p:cNvPr id="101" name="Google Shape;101;p3"/>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100"/>
              <a:buNone/>
            </a:pPr>
            <a:fld id="{00000000-1234-1234-1234-123412341234}" type="slidenum">
              <a:rPr lang="en-US"/>
              <a:t>20</a:t>
            </a:fld>
            <a:endParaRPr/>
          </a:p>
        </p:txBody>
      </p:sp>
      <p:sp>
        <p:nvSpPr>
          <p:cNvPr id="103" name="Google Shape;103;p3"/>
          <p:cNvSpPr/>
          <p:nvPr/>
        </p:nvSpPr>
        <p:spPr>
          <a:xfrm>
            <a:off x="0" y="-92333"/>
            <a:ext cx="9144000" cy="184666"/>
          </a:xfrm>
          <a:prstGeom prst="rect">
            <a:avLst/>
          </a:prstGeom>
          <a:solidFill>
            <a:srgbClr val="FFFFFF"/>
          </a:solid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600"/>
              <a:buFont typeface="Calibri"/>
              <a:buNone/>
            </a:pPr>
            <a:r>
              <a:rPr lang="en-US" sz="600" b="0" i="0" u="none" strike="noStrike" cap="none">
                <a:solidFill>
                  <a:schemeClr val="dk1"/>
                </a:solidFill>
                <a:latin typeface="Calibri"/>
                <a:ea typeface="Calibri"/>
                <a:cs typeface="Calibri"/>
                <a:sym typeface="Calibri"/>
              </a:rPr>
              <a:t> </a:t>
            </a:r>
            <a:endParaRPr sz="18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7552099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3A712-D1FD-7248-4076-5BAA8001824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41AC1DF-B36C-7FA5-40B5-204C2EBF864E}"/>
              </a:ext>
            </a:extLst>
          </p:cNvPr>
          <p:cNvSpPr>
            <a:spLocks noGrp="1"/>
          </p:cNvSpPr>
          <p:nvPr>
            <p:ph type="title"/>
          </p:nvPr>
        </p:nvSpPr>
        <p:spPr/>
        <p:txBody>
          <a:bodyPr>
            <a:normAutofit fontScale="90000"/>
          </a:bodyPr>
          <a:lstStyle/>
          <a:p>
            <a:r>
              <a:rPr lang="en-US">
                <a:latin typeface="Open Sans"/>
                <a:ea typeface="Open Sans"/>
                <a:cs typeface="Open Sans"/>
              </a:rPr>
              <a:t>Grassroots Inspiration &amp; Action</a:t>
            </a:r>
            <a:endParaRPr lang="en-US"/>
          </a:p>
        </p:txBody>
      </p:sp>
    </p:spTree>
    <p:extLst>
      <p:ext uri="{BB962C8B-B14F-4D97-AF65-F5344CB8AC3E}">
        <p14:creationId xmlns:p14="http://schemas.microsoft.com/office/powerpoint/2010/main" val="39756211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9FBC2-9387-CADB-C5AA-39997920108C}"/>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23A2135D-F0AF-31BA-3B9C-5CF465D00F58}"/>
              </a:ext>
            </a:extLst>
          </p:cNvPr>
          <p:cNvSpPr>
            <a:spLocks noGrp="1"/>
          </p:cNvSpPr>
          <p:nvPr>
            <p:ph type="sldNum" sz="quarter" idx="12"/>
          </p:nvPr>
        </p:nvSpPr>
        <p:spPr/>
        <p:txBody>
          <a:bodyPr/>
          <a:lstStyle/>
          <a:p>
            <a:fld id="{307E6868-079E-1649-B8D1-459B42CE4DE3}" type="slidenum">
              <a:rPr lang="en-US" smtClean="0"/>
              <a:t>22</a:t>
            </a:fld>
            <a:endParaRPr lang="en-US"/>
          </a:p>
        </p:txBody>
      </p:sp>
      <p:sp>
        <p:nvSpPr>
          <p:cNvPr id="4" name="Content Placeholder 3">
            <a:extLst>
              <a:ext uri="{FF2B5EF4-FFF2-40B4-BE49-F238E27FC236}">
                <a16:creationId xmlns:a16="http://schemas.microsoft.com/office/drawing/2014/main" id="{91B9095A-FE25-7DED-F26A-C5FAE614FFFD}"/>
              </a:ext>
            </a:extLst>
          </p:cNvPr>
          <p:cNvSpPr txBox="1">
            <a:spLocks/>
          </p:cNvSpPr>
          <p:nvPr/>
        </p:nvSpPr>
        <p:spPr>
          <a:xfrm>
            <a:off x="4355260" y="1949039"/>
            <a:ext cx="4658138" cy="1434380"/>
          </a:xfrm>
          <a:prstGeom prst="rect">
            <a:avLst/>
          </a:prstGeom>
        </p:spPr>
        <p:txBody>
          <a:bodyPr vert="horz" lIns="91440" tIns="45720" rIns="91440" bIns="45720" rtlCol="0" anchor="t">
            <a:noAutofit/>
          </a:bodyPr>
          <a:lstStyle>
            <a:defPPr>
              <a:defRPr lang="en-US"/>
            </a:defPPr>
            <a:lvl1pPr marL="342900" indent="-342900" algn="l" defTabSz="457200" rtl="0" eaLnBrk="1" latinLnBrk="0" hangingPunct="1">
              <a:spcBef>
                <a:spcPct val="20000"/>
              </a:spcBef>
              <a:buFont typeface="Arial"/>
              <a:buChar char="•"/>
              <a:defRPr sz="2800" kern="1200">
                <a:solidFill>
                  <a:schemeClr val="tx1"/>
                </a:solidFill>
                <a:latin typeface="Open Sans" pitchFamily="2" charset="0"/>
                <a:ea typeface="Open Sans" pitchFamily="2" charset="0"/>
                <a:cs typeface="Open Sans" pitchFamily="2" charset="0"/>
              </a:defRPr>
            </a:lvl1pPr>
            <a:lvl2pPr marL="742950" indent="-285750" algn="l" defTabSz="457200" rtl="0" eaLnBrk="1" latinLnBrk="0" hangingPunct="1">
              <a:spcBef>
                <a:spcPct val="20000"/>
              </a:spcBef>
              <a:buFont typeface="Courier New"/>
              <a:buChar char="o"/>
              <a:defRPr sz="2400" kern="1200">
                <a:solidFill>
                  <a:schemeClr val="tx1"/>
                </a:solidFill>
                <a:latin typeface="Open Sans" pitchFamily="2" charset="0"/>
                <a:ea typeface="Open Sans" pitchFamily="2" charset="0"/>
                <a:cs typeface="Open Sans" pitchFamily="2" charset="0"/>
              </a:defRPr>
            </a:lvl2pPr>
            <a:lvl3pPr marL="1143000" indent="-228600" algn="l" defTabSz="457200" rtl="0" eaLnBrk="1" latinLnBrk="0" hangingPunct="1">
              <a:spcBef>
                <a:spcPct val="20000"/>
              </a:spcBef>
              <a:buFont typeface="Wingdings" charset="2"/>
              <a:buChar char="§"/>
              <a:defRPr sz="2000" kern="1200">
                <a:solidFill>
                  <a:schemeClr val="tx1"/>
                </a:solidFill>
                <a:latin typeface="Open Sans" pitchFamily="2" charset="0"/>
                <a:ea typeface="Open Sans" pitchFamily="2" charset="0"/>
                <a:cs typeface="Open Sans" pitchFamily="2" charset="0"/>
              </a:defRPr>
            </a:lvl3pPr>
            <a:lvl4pPr marL="1600200" indent="-228600" algn="l" defTabSz="457200" rtl="0" eaLnBrk="1" latinLnBrk="0" hangingPunct="1">
              <a:spcBef>
                <a:spcPct val="20000"/>
              </a:spcBef>
              <a:buFont typeface="Arial"/>
              <a:buChar char="•"/>
              <a:defRPr sz="1800" kern="1200">
                <a:solidFill>
                  <a:schemeClr val="tx1"/>
                </a:solidFill>
                <a:latin typeface="Open Sans" pitchFamily="2" charset="0"/>
                <a:ea typeface="Open Sans" pitchFamily="2" charset="0"/>
                <a:cs typeface="Open Sans" pitchFamily="2" charset="0"/>
              </a:defRPr>
            </a:lvl4pPr>
            <a:lvl5pPr marL="2057400" indent="-228600" algn="l" defTabSz="457200" rtl="0" eaLnBrk="1" latinLnBrk="0" hangingPunct="1">
              <a:spcBef>
                <a:spcPct val="20000"/>
              </a:spcBef>
              <a:buFont typeface="Courier New"/>
              <a:buChar char="o"/>
              <a:defRPr sz="1800" kern="1200">
                <a:solidFill>
                  <a:schemeClr val="tx1"/>
                </a:solidFill>
                <a:latin typeface="Open Sans" pitchFamily="2" charset="0"/>
                <a:ea typeface="Open Sans" pitchFamily="2" charset="0"/>
                <a:cs typeface="Open Sans" pitchFamily="2" charset="0"/>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115570" indent="0">
              <a:spcBef>
                <a:spcPts val="0"/>
              </a:spcBef>
              <a:spcAft>
                <a:spcPts val="1200"/>
              </a:spcAft>
              <a:buNone/>
            </a:pPr>
            <a:r>
              <a:rPr lang="en-US" sz="2000" b="1">
                <a:latin typeface="Open Sans"/>
                <a:ea typeface="Open Sans"/>
                <a:cs typeface="Open Sans"/>
              </a:rPr>
              <a:t>Amanda Beals</a:t>
            </a:r>
            <a:endParaRPr lang="en-US"/>
          </a:p>
          <a:p>
            <a:pPr marL="115570" indent="0">
              <a:lnSpc>
                <a:spcPct val="114000"/>
              </a:lnSpc>
              <a:spcBef>
                <a:spcPts val="0"/>
              </a:spcBef>
              <a:buNone/>
            </a:pPr>
            <a:r>
              <a:rPr lang="en-US" sz="2000">
                <a:latin typeface="Open Sans"/>
                <a:ea typeface="Open Sans"/>
                <a:cs typeface="Open Sans"/>
              </a:rPr>
              <a:t>Associate Director, </a:t>
            </a:r>
          </a:p>
          <a:p>
            <a:pPr marL="115570" indent="0">
              <a:lnSpc>
                <a:spcPct val="113999"/>
              </a:lnSpc>
              <a:spcBef>
                <a:spcPts val="0"/>
              </a:spcBef>
              <a:buNone/>
            </a:pPr>
            <a:r>
              <a:rPr lang="en-US" sz="2000">
                <a:latin typeface="Open Sans"/>
                <a:ea typeface="Open Sans"/>
                <a:cs typeface="Open Sans"/>
              </a:rPr>
              <a:t>Grassroots Expansion</a:t>
            </a:r>
            <a:endParaRPr lang="en-US"/>
          </a:p>
          <a:p>
            <a:pPr marL="115570" indent="0">
              <a:lnSpc>
                <a:spcPct val="113999"/>
              </a:lnSpc>
              <a:spcBef>
                <a:spcPts val="0"/>
              </a:spcBef>
              <a:buNone/>
            </a:pPr>
            <a:r>
              <a:rPr lang="en-US" sz="2000">
                <a:latin typeface="Open Sans"/>
                <a:ea typeface="Open Sans"/>
                <a:cs typeface="Open Sans"/>
                <a:hlinkClick r:id="rId2"/>
              </a:rPr>
              <a:t>abeals@results.org</a:t>
            </a:r>
            <a:endParaRPr lang="en-US" sz="2000">
              <a:latin typeface="Open Sans"/>
              <a:ea typeface="Open Sans"/>
              <a:cs typeface="Open Sans"/>
            </a:endParaRPr>
          </a:p>
          <a:p>
            <a:pPr marL="115570" indent="0">
              <a:lnSpc>
                <a:spcPct val="113999"/>
              </a:lnSpc>
              <a:spcBef>
                <a:spcPts val="0"/>
              </a:spcBef>
              <a:buNone/>
            </a:pPr>
            <a:endParaRPr lang="en-US" sz="2000">
              <a:latin typeface="Open Sans"/>
              <a:ea typeface="Open Sans"/>
              <a:cs typeface="Open Sans"/>
            </a:endParaRPr>
          </a:p>
        </p:txBody>
      </p:sp>
      <p:pic>
        <p:nvPicPr>
          <p:cNvPr id="6" name="Picture 5">
            <a:extLst>
              <a:ext uri="{FF2B5EF4-FFF2-40B4-BE49-F238E27FC236}">
                <a16:creationId xmlns:a16="http://schemas.microsoft.com/office/drawing/2014/main" id="{F3917B59-E57A-CCC7-AD5C-ACFC7F6E5035}"/>
              </a:ext>
            </a:extLst>
          </p:cNvPr>
          <p:cNvPicPr>
            <a:picLocks noChangeAspect="1"/>
          </p:cNvPicPr>
          <p:nvPr/>
        </p:nvPicPr>
        <p:blipFill>
          <a:blip r:embed="rId3"/>
          <a:stretch>
            <a:fillRect/>
          </a:stretch>
        </p:blipFill>
        <p:spPr>
          <a:xfrm>
            <a:off x="1581150" y="1303020"/>
            <a:ext cx="2857500" cy="2857500"/>
          </a:xfrm>
          <a:prstGeom prst="rect">
            <a:avLst/>
          </a:prstGeom>
        </p:spPr>
      </p:pic>
    </p:spTree>
    <p:extLst>
      <p:ext uri="{BB962C8B-B14F-4D97-AF65-F5344CB8AC3E}">
        <p14:creationId xmlns:p14="http://schemas.microsoft.com/office/powerpoint/2010/main" val="8494000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3028028-3064-92B3-7CD7-37BBD8232F3C}"/>
              </a:ext>
            </a:extLst>
          </p:cNvPr>
          <p:cNvSpPr>
            <a:spLocks noGrp="1"/>
          </p:cNvSpPr>
          <p:nvPr>
            <p:ph type="sldNum" sz="quarter" idx="12"/>
          </p:nvPr>
        </p:nvSpPr>
        <p:spPr/>
        <p:txBody>
          <a:bodyPr/>
          <a:lstStyle/>
          <a:p>
            <a:fld id="{307E6868-079E-1649-B8D1-459B42CE4DE3}" type="slidenum">
              <a:rPr lang="en-US" smtClean="0"/>
              <a:pPr/>
              <a:t>23</a:t>
            </a:fld>
            <a:endParaRPr lang="en-US"/>
          </a:p>
        </p:txBody>
      </p:sp>
      <p:pic>
        <p:nvPicPr>
          <p:cNvPr id="10" name="Content Placeholder 9">
            <a:extLst>
              <a:ext uri="{FF2B5EF4-FFF2-40B4-BE49-F238E27FC236}">
                <a16:creationId xmlns:a16="http://schemas.microsoft.com/office/drawing/2014/main" id="{F2872D37-66B8-7E8D-8CF3-E7D7FBBBE53E}"/>
              </a:ext>
            </a:extLst>
          </p:cNvPr>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1959205" y="207761"/>
            <a:ext cx="5062304" cy="4696424"/>
          </a:xfrm>
          <a:prstGeom prst="rect">
            <a:avLst/>
          </a:prstGeom>
        </p:spPr>
      </p:pic>
    </p:spTree>
    <p:extLst>
      <p:ext uri="{BB962C8B-B14F-4D97-AF65-F5344CB8AC3E}">
        <p14:creationId xmlns:p14="http://schemas.microsoft.com/office/powerpoint/2010/main" val="11203413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A0745-EBE0-DF82-49C1-FB2FEA737B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FC24B0-C673-9FB1-1D18-CAA91E28EF6F}"/>
              </a:ext>
            </a:extLst>
          </p:cNvPr>
          <p:cNvSpPr>
            <a:spLocks noGrp="1"/>
          </p:cNvSpPr>
          <p:nvPr>
            <p:ph type="title"/>
          </p:nvPr>
        </p:nvSpPr>
        <p:spPr>
          <a:xfrm>
            <a:off x="457200" y="205979"/>
            <a:ext cx="7401491" cy="857250"/>
          </a:xfrm>
        </p:spPr>
        <p:txBody>
          <a:bodyPr anchor="ctr">
            <a:normAutofit/>
          </a:bodyPr>
          <a:lstStyle/>
          <a:p>
            <a:r>
              <a:rPr lang="en-US" b="1">
                <a:solidFill>
                  <a:srgbClr val="D50032"/>
                </a:solidFill>
              </a:rPr>
              <a:t>Media Matters!</a:t>
            </a:r>
          </a:p>
        </p:txBody>
      </p:sp>
      <p:graphicFrame>
        <p:nvGraphicFramePr>
          <p:cNvPr id="6" name="Content Placeholder 2">
            <a:extLst>
              <a:ext uri="{FF2B5EF4-FFF2-40B4-BE49-F238E27FC236}">
                <a16:creationId xmlns:a16="http://schemas.microsoft.com/office/drawing/2014/main" id="{5185388F-8DC4-55C2-F1B3-7E0E0254DE04}"/>
              </a:ext>
            </a:extLst>
          </p:cNvPr>
          <p:cNvGraphicFramePr>
            <a:graphicFrameLocks noGrp="1"/>
          </p:cNvGraphicFramePr>
          <p:nvPr>
            <p:ph idx="1"/>
            <p:extLst>
              <p:ext uri="{D42A27DB-BD31-4B8C-83A1-F6EECF244321}">
                <p14:modId xmlns:p14="http://schemas.microsoft.com/office/powerpoint/2010/main" val="3237780123"/>
              </p:ext>
            </p:extLst>
          </p:nvPr>
        </p:nvGraphicFramePr>
        <p:xfrm>
          <a:off x="457200" y="2090057"/>
          <a:ext cx="8229600" cy="25045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hidden="1">
            <a:extLst>
              <a:ext uri="{FF2B5EF4-FFF2-40B4-BE49-F238E27FC236}">
                <a16:creationId xmlns:a16="http://schemas.microsoft.com/office/drawing/2014/main" id="{179D9351-D4DC-6068-2678-8D47C1868CCE}"/>
              </a:ext>
            </a:extLst>
          </p:cNvPr>
          <p:cNvSpPr>
            <a:spLocks noGrp="1"/>
          </p:cNvSpPr>
          <p:nvPr>
            <p:ph type="sldNum" sz="quarter" idx="12"/>
          </p:nvPr>
        </p:nvSpPr>
        <p:spPr/>
        <p:txBody>
          <a:bodyPr/>
          <a:lstStyle/>
          <a:p>
            <a:pPr>
              <a:spcAft>
                <a:spcPts val="600"/>
              </a:spcAft>
            </a:pPr>
            <a:fld id="{307E6868-079E-1649-B8D1-459B42CE4DE3}" type="slidenum">
              <a:rPr lang="en-US" smtClean="0"/>
              <a:pPr>
                <a:spcAft>
                  <a:spcPts val="600"/>
                </a:spcAft>
              </a:pPr>
              <a:t>24</a:t>
            </a:fld>
            <a:endParaRPr lang="en-US"/>
          </a:p>
        </p:txBody>
      </p:sp>
      <p:sp>
        <p:nvSpPr>
          <p:cNvPr id="5" name="Content Placeholder 2">
            <a:extLst>
              <a:ext uri="{FF2B5EF4-FFF2-40B4-BE49-F238E27FC236}">
                <a16:creationId xmlns:a16="http://schemas.microsoft.com/office/drawing/2014/main" id="{E4C510B4-ABBF-7C4B-8B0C-D0DE97372FA8}"/>
              </a:ext>
            </a:extLst>
          </p:cNvPr>
          <p:cNvSpPr txBox="1">
            <a:spLocks/>
          </p:cNvSpPr>
          <p:nvPr/>
        </p:nvSpPr>
        <p:spPr>
          <a:xfrm>
            <a:off x="457200" y="1336253"/>
            <a:ext cx="8229600" cy="3601268"/>
          </a:xfrm>
          <a:prstGeom prst="rect">
            <a:avLst/>
          </a:prstGeom>
        </p:spPr>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Courier New"/>
              <a:buChar char="o"/>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Wingdings" charset="2"/>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Courier New"/>
              <a:buChar char="o"/>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800" b="1">
                <a:latin typeface="Open Sans" panose="020B0606030504020204" pitchFamily="34" charset="0"/>
                <a:ea typeface="Open Sans" panose="020B0606030504020204" pitchFamily="34" charset="0"/>
                <a:cs typeface="Open Sans" panose="020B0606030504020204" pitchFamily="34" charset="0"/>
              </a:rPr>
              <a:t>Your voice will help shape the conversation</a:t>
            </a:r>
          </a:p>
          <a:p>
            <a:endParaRPr lang="en-US" sz="2500" b="1">
              <a:ea typeface="Calibri"/>
              <a:cs typeface="Calibri"/>
            </a:endParaRPr>
          </a:p>
        </p:txBody>
      </p:sp>
      <p:sp>
        <p:nvSpPr>
          <p:cNvPr id="3" name="Slide Number Placeholder 4">
            <a:extLst>
              <a:ext uri="{FF2B5EF4-FFF2-40B4-BE49-F238E27FC236}">
                <a16:creationId xmlns:a16="http://schemas.microsoft.com/office/drawing/2014/main" id="{91C6B832-A0B0-DE0C-7B14-9B18A422B0B5}"/>
              </a:ext>
            </a:extLst>
          </p:cNvPr>
          <p:cNvSpPr txBox="1">
            <a:spLocks/>
          </p:cNvSpPr>
          <p:nvPr/>
        </p:nvSpPr>
        <p:spPr>
          <a:xfrm>
            <a:off x="6553200" y="4750199"/>
            <a:ext cx="2133600" cy="273844"/>
          </a:xfrm>
          <a:prstGeom prst="rect">
            <a:avLst/>
          </a:prstGeom>
        </p:spPr>
        <p:txBody>
          <a:bodyPr vert="horz" lIns="91440" tIns="45720" rIns="91440" bIns="45720" rtlCol="0" anchor="ctr"/>
          <a:lstStyle>
            <a:defPPr>
              <a:defRPr lang="en-US"/>
            </a:defPPr>
            <a:lvl1pPr marL="0" algn="r" defTabSz="457200" rtl="0" eaLnBrk="1" latinLnBrk="0" hangingPunct="1">
              <a:defRPr sz="1100" kern="1200">
                <a:solidFill>
                  <a:schemeClr val="tx1"/>
                </a:solidFill>
                <a:latin typeface="Open Sans" pitchFamily="2" charset="0"/>
                <a:ea typeface="Open Sans" pitchFamily="2" charset="0"/>
                <a:cs typeface="Open Sans" pitchFamily="2"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07E6868-079E-1649-B8D1-459B42CE4DE3}" type="slidenum">
              <a:rPr lang="en-US" smtClean="0"/>
              <a:pPr/>
              <a:t>24</a:t>
            </a:fld>
            <a:endParaRPr lang="en-US"/>
          </a:p>
        </p:txBody>
      </p:sp>
    </p:spTree>
    <p:extLst>
      <p:ext uri="{BB962C8B-B14F-4D97-AF65-F5344CB8AC3E}">
        <p14:creationId xmlns:p14="http://schemas.microsoft.com/office/powerpoint/2010/main" val="14586413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E30941-0CA8-08FF-4033-80AFB0286E41}"/>
            </a:ext>
          </a:extLst>
        </p:cNvPr>
        <p:cNvGrpSpPr/>
        <p:nvPr/>
      </p:nvGrpSpPr>
      <p:grpSpPr>
        <a:xfrm>
          <a:off x="0" y="0"/>
          <a:ext cx="0" cy="0"/>
          <a:chOff x="0" y="0"/>
          <a:chExt cx="0" cy="0"/>
        </a:xfrm>
      </p:grpSpPr>
      <p:sp>
        <p:nvSpPr>
          <p:cNvPr id="16" name="Title 1">
            <a:extLst>
              <a:ext uri="{FF2B5EF4-FFF2-40B4-BE49-F238E27FC236}">
                <a16:creationId xmlns:a16="http://schemas.microsoft.com/office/drawing/2014/main" id="{0446CD8E-DE26-0D48-A87A-89CB57F63BD7}"/>
              </a:ext>
            </a:extLst>
          </p:cNvPr>
          <p:cNvSpPr>
            <a:spLocks noGrp="1"/>
          </p:cNvSpPr>
          <p:nvPr>
            <p:ph type="title"/>
          </p:nvPr>
        </p:nvSpPr>
        <p:spPr>
          <a:xfrm>
            <a:off x="871083" y="141179"/>
            <a:ext cx="7401491" cy="857250"/>
          </a:xfrm>
        </p:spPr>
        <p:txBody>
          <a:bodyPr>
            <a:normAutofit/>
          </a:bodyPr>
          <a:lstStyle/>
          <a:p>
            <a:r>
              <a:rPr lang="en-US" sz="3200">
                <a:solidFill>
                  <a:srgbClr val="D50032"/>
                </a:solidFill>
              </a:rPr>
              <a:t>Amplify Your Media Advocacy</a:t>
            </a:r>
          </a:p>
        </p:txBody>
      </p:sp>
      <p:graphicFrame>
        <p:nvGraphicFramePr>
          <p:cNvPr id="11" name="Content Placeholder 10">
            <a:extLst>
              <a:ext uri="{FF2B5EF4-FFF2-40B4-BE49-F238E27FC236}">
                <a16:creationId xmlns:a16="http://schemas.microsoft.com/office/drawing/2014/main" id="{968CEB22-7586-DBBB-F235-5F83095400C0}"/>
              </a:ext>
            </a:extLst>
          </p:cNvPr>
          <p:cNvGraphicFramePr>
            <a:graphicFrameLocks noGrp="1"/>
          </p:cNvGraphicFramePr>
          <p:nvPr>
            <p:ph idx="1"/>
            <p:extLst>
              <p:ext uri="{D42A27DB-BD31-4B8C-83A1-F6EECF244321}">
                <p14:modId xmlns:p14="http://schemas.microsoft.com/office/powerpoint/2010/main" val="4235033349"/>
              </p:ext>
            </p:extLst>
          </p:nvPr>
        </p:nvGraphicFramePr>
        <p:xfrm>
          <a:off x="143131" y="868680"/>
          <a:ext cx="8857397" cy="42440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4">
            <a:extLst>
              <a:ext uri="{FF2B5EF4-FFF2-40B4-BE49-F238E27FC236}">
                <a16:creationId xmlns:a16="http://schemas.microsoft.com/office/drawing/2014/main" id="{44C49E1A-5886-850D-BEA1-BB70760F72C4}"/>
              </a:ext>
            </a:extLst>
          </p:cNvPr>
          <p:cNvSpPr>
            <a:spLocks noGrp="1"/>
          </p:cNvSpPr>
          <p:nvPr>
            <p:ph type="sldNum" sz="quarter" idx="12"/>
          </p:nvPr>
        </p:nvSpPr>
        <p:spPr>
          <a:xfrm>
            <a:off x="6553200" y="4767263"/>
            <a:ext cx="2133600" cy="273844"/>
          </a:xfrm>
        </p:spPr>
        <p:txBody>
          <a:bodyPr/>
          <a:lstStyle/>
          <a:p>
            <a:fld id="{307E6868-079E-1649-B8D1-459B42CE4DE3}" type="slidenum">
              <a:rPr lang="en-US" smtClean="0"/>
              <a:t>25</a:t>
            </a:fld>
            <a:endParaRPr lang="en-US"/>
          </a:p>
        </p:txBody>
      </p:sp>
    </p:spTree>
    <p:extLst>
      <p:ext uri="{BB962C8B-B14F-4D97-AF65-F5344CB8AC3E}">
        <p14:creationId xmlns:p14="http://schemas.microsoft.com/office/powerpoint/2010/main" val="8572646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43292-E0E1-0193-BAC3-0C0C79F6C756}"/>
              </a:ext>
            </a:extLst>
          </p:cNvPr>
          <p:cNvSpPr>
            <a:spLocks noGrp="1"/>
          </p:cNvSpPr>
          <p:nvPr>
            <p:ph type="title"/>
          </p:nvPr>
        </p:nvSpPr>
        <p:spPr>
          <a:xfrm>
            <a:off x="642256" y="105156"/>
            <a:ext cx="7401491" cy="857250"/>
          </a:xfrm>
        </p:spPr>
        <p:txBody>
          <a:bodyPr anchor="ctr">
            <a:normAutofit/>
          </a:bodyPr>
          <a:lstStyle/>
          <a:p>
            <a:r>
              <a:rPr lang="en-US" sz="3200" b="1">
                <a:solidFill>
                  <a:srgbClr val="D50032"/>
                </a:solidFill>
              </a:rPr>
              <a:t>Simple Steps to Build Power</a:t>
            </a:r>
          </a:p>
        </p:txBody>
      </p:sp>
      <p:sp>
        <p:nvSpPr>
          <p:cNvPr id="4" name="Slide Number Placeholder 3" hidden="1">
            <a:extLst>
              <a:ext uri="{FF2B5EF4-FFF2-40B4-BE49-F238E27FC236}">
                <a16:creationId xmlns:a16="http://schemas.microsoft.com/office/drawing/2014/main" id="{DDE416C0-AB2C-AF1C-DE3E-FD35B420FCD8}"/>
              </a:ext>
            </a:extLst>
          </p:cNvPr>
          <p:cNvSpPr>
            <a:spLocks noGrp="1"/>
          </p:cNvSpPr>
          <p:nvPr>
            <p:ph type="sldNum" sz="quarter" idx="12"/>
          </p:nvPr>
        </p:nvSpPr>
        <p:spPr/>
        <p:txBody>
          <a:bodyPr/>
          <a:lstStyle/>
          <a:p>
            <a:pPr>
              <a:spcAft>
                <a:spcPts val="600"/>
              </a:spcAft>
            </a:pPr>
            <a:fld id="{307E6868-079E-1649-B8D1-459B42CE4DE3}" type="slidenum">
              <a:rPr lang="en-US" smtClean="0"/>
              <a:pPr>
                <a:spcAft>
                  <a:spcPts val="600"/>
                </a:spcAft>
              </a:pPr>
              <a:t>26</a:t>
            </a:fld>
            <a:endParaRPr lang="en-US"/>
          </a:p>
        </p:txBody>
      </p:sp>
      <p:graphicFrame>
        <p:nvGraphicFramePr>
          <p:cNvPr id="6" name="Content Placeholder 2">
            <a:extLst>
              <a:ext uri="{FF2B5EF4-FFF2-40B4-BE49-F238E27FC236}">
                <a16:creationId xmlns:a16="http://schemas.microsoft.com/office/drawing/2014/main" id="{532631C0-F774-ADB7-1386-74DF9013B91F}"/>
              </a:ext>
            </a:extLst>
          </p:cNvPr>
          <p:cNvGraphicFramePr>
            <a:graphicFrameLocks noGrp="1"/>
          </p:cNvGraphicFramePr>
          <p:nvPr>
            <p:ph sz="half" idx="1"/>
            <p:extLst>
              <p:ext uri="{D42A27DB-BD31-4B8C-83A1-F6EECF244321}">
                <p14:modId xmlns:p14="http://schemas.microsoft.com/office/powerpoint/2010/main" val="1581437253"/>
              </p:ext>
            </p:extLst>
          </p:nvPr>
        </p:nvGraphicFramePr>
        <p:xfrm>
          <a:off x="827314" y="1167493"/>
          <a:ext cx="7031377" cy="38708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4">
            <a:extLst>
              <a:ext uri="{FF2B5EF4-FFF2-40B4-BE49-F238E27FC236}">
                <a16:creationId xmlns:a16="http://schemas.microsoft.com/office/drawing/2014/main" id="{4057C9D7-16FE-2E86-8C85-32E17087ABF8}"/>
              </a:ext>
            </a:extLst>
          </p:cNvPr>
          <p:cNvSpPr txBox="1">
            <a:spLocks/>
          </p:cNvSpPr>
          <p:nvPr/>
        </p:nvSpPr>
        <p:spPr>
          <a:xfrm>
            <a:off x="6561600" y="4764500"/>
            <a:ext cx="2133600" cy="273844"/>
          </a:xfrm>
          <a:prstGeom prst="rect">
            <a:avLst/>
          </a:prstGeom>
        </p:spPr>
        <p:txBody>
          <a:bodyPr vert="horz" lIns="91440" tIns="45720" rIns="91440" bIns="45720" rtlCol="0" anchor="ctr"/>
          <a:lstStyle>
            <a:defPPr>
              <a:defRPr lang="en-US"/>
            </a:defPPr>
            <a:lvl1pPr marL="0" algn="r" defTabSz="457200" rtl="0" eaLnBrk="1" latinLnBrk="0" hangingPunct="1">
              <a:defRPr sz="1100" kern="1200">
                <a:solidFill>
                  <a:schemeClr val="tx1"/>
                </a:solidFill>
                <a:latin typeface="Open Sans" pitchFamily="2" charset="0"/>
                <a:ea typeface="Open Sans" pitchFamily="2" charset="0"/>
                <a:cs typeface="Open Sans" pitchFamily="2"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07E6868-079E-1649-B8D1-459B42CE4DE3}" type="slidenum">
              <a:rPr lang="en-US" smtClean="0"/>
              <a:pPr/>
              <a:t>26</a:t>
            </a:fld>
            <a:endParaRPr lang="en-US"/>
          </a:p>
        </p:txBody>
      </p:sp>
    </p:spTree>
    <p:extLst>
      <p:ext uri="{BB962C8B-B14F-4D97-AF65-F5344CB8AC3E}">
        <p14:creationId xmlns:p14="http://schemas.microsoft.com/office/powerpoint/2010/main" val="41580497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83587-C9CE-5CDF-5996-93CC68128E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8D471E-3493-4F15-68A8-4ED01EAF7FD9}"/>
              </a:ext>
            </a:extLst>
          </p:cNvPr>
          <p:cNvSpPr>
            <a:spLocks noGrp="1"/>
          </p:cNvSpPr>
          <p:nvPr>
            <p:ph type="title"/>
          </p:nvPr>
        </p:nvSpPr>
        <p:spPr>
          <a:xfrm>
            <a:off x="871254" y="119579"/>
            <a:ext cx="7401491" cy="857250"/>
          </a:xfrm>
        </p:spPr>
        <p:txBody>
          <a:bodyPr>
            <a:normAutofit/>
          </a:bodyPr>
          <a:lstStyle/>
          <a:p>
            <a:r>
              <a:rPr lang="en-US" sz="3200" b="1">
                <a:solidFill>
                  <a:srgbClr val="D50032"/>
                </a:solidFill>
                <a:ea typeface="Calibri"/>
                <a:cs typeface="Calibri"/>
              </a:rPr>
              <a:t>Tools to Amplify Media Power</a:t>
            </a:r>
          </a:p>
        </p:txBody>
      </p:sp>
      <p:graphicFrame>
        <p:nvGraphicFramePr>
          <p:cNvPr id="5" name="Content Placeholder 4">
            <a:extLst>
              <a:ext uri="{FF2B5EF4-FFF2-40B4-BE49-F238E27FC236}">
                <a16:creationId xmlns:a16="http://schemas.microsoft.com/office/drawing/2014/main" id="{594BD78A-5B6F-2D79-97E0-9DD1CECE70B0}"/>
              </a:ext>
            </a:extLst>
          </p:cNvPr>
          <p:cNvGraphicFramePr>
            <a:graphicFrameLocks noGrp="1"/>
          </p:cNvGraphicFramePr>
          <p:nvPr>
            <p:ph idx="1"/>
            <p:extLst>
              <p:ext uri="{D42A27DB-BD31-4B8C-83A1-F6EECF244321}">
                <p14:modId xmlns:p14="http://schemas.microsoft.com/office/powerpoint/2010/main" val="3044497179"/>
              </p:ext>
            </p:extLst>
          </p:nvPr>
        </p:nvGraphicFramePr>
        <p:xfrm>
          <a:off x="457200" y="1336253"/>
          <a:ext cx="8229600" cy="36012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4">
            <a:extLst>
              <a:ext uri="{FF2B5EF4-FFF2-40B4-BE49-F238E27FC236}">
                <a16:creationId xmlns:a16="http://schemas.microsoft.com/office/drawing/2014/main" id="{7A20E4A3-9013-38EC-0F97-7BA48717A515}"/>
              </a:ext>
            </a:extLst>
          </p:cNvPr>
          <p:cNvSpPr>
            <a:spLocks noGrp="1"/>
          </p:cNvSpPr>
          <p:nvPr>
            <p:ph type="sldNum" sz="quarter" idx="12"/>
          </p:nvPr>
        </p:nvSpPr>
        <p:spPr>
          <a:xfrm>
            <a:off x="6553200" y="4774463"/>
            <a:ext cx="2133600" cy="273844"/>
          </a:xfrm>
        </p:spPr>
        <p:txBody>
          <a:bodyPr/>
          <a:lstStyle/>
          <a:p>
            <a:fld id="{307E6868-079E-1649-B8D1-459B42CE4DE3}" type="slidenum">
              <a:rPr lang="en-US" smtClean="0"/>
              <a:t>27</a:t>
            </a:fld>
            <a:endParaRPr lang="en-US"/>
          </a:p>
        </p:txBody>
      </p:sp>
    </p:spTree>
    <p:extLst>
      <p:ext uri="{BB962C8B-B14F-4D97-AF65-F5344CB8AC3E}">
        <p14:creationId xmlns:p14="http://schemas.microsoft.com/office/powerpoint/2010/main" val="7641195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6FC29-B50A-0E5E-EF8D-2D519C34CDD8}"/>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64F26620-2E0C-819E-552B-22769B28148D}"/>
              </a:ext>
            </a:extLst>
          </p:cNvPr>
          <p:cNvSpPr>
            <a:spLocks noGrp="1"/>
          </p:cNvSpPr>
          <p:nvPr>
            <p:ph type="sldNum" sz="quarter" idx="12"/>
          </p:nvPr>
        </p:nvSpPr>
        <p:spPr/>
        <p:txBody>
          <a:bodyPr/>
          <a:lstStyle/>
          <a:p>
            <a:fld id="{307E6868-079E-1649-B8D1-459B42CE4DE3}" type="slidenum">
              <a:rPr lang="en-US" smtClean="0"/>
              <a:t>28</a:t>
            </a:fld>
            <a:endParaRPr lang="en-US"/>
          </a:p>
        </p:txBody>
      </p:sp>
      <p:pic>
        <p:nvPicPr>
          <p:cNvPr id="10" name="Graphic 9" descr="Badge 1 with solid fill">
            <a:extLst>
              <a:ext uri="{FF2B5EF4-FFF2-40B4-BE49-F238E27FC236}">
                <a16:creationId xmlns:a16="http://schemas.microsoft.com/office/drawing/2014/main" id="{1A82026D-9F09-85D0-225C-5AC0A0D3C61B}"/>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398754" y="1170995"/>
            <a:ext cx="914400" cy="914400"/>
          </a:xfrm>
          <a:prstGeom prst="rect">
            <a:avLst/>
          </a:prstGeom>
        </p:spPr>
      </p:pic>
      <p:pic>
        <p:nvPicPr>
          <p:cNvPr id="14" name="Graphic 13" descr="Badge with solid fill">
            <a:extLst>
              <a:ext uri="{FF2B5EF4-FFF2-40B4-BE49-F238E27FC236}">
                <a16:creationId xmlns:a16="http://schemas.microsoft.com/office/drawing/2014/main" id="{03BB52E9-EE39-7A54-5903-CE23D68A8FBE}"/>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398754" y="2600906"/>
            <a:ext cx="914400" cy="914400"/>
          </a:xfrm>
          <a:prstGeom prst="rect">
            <a:avLst/>
          </a:prstGeom>
        </p:spPr>
      </p:pic>
      <p:sp>
        <p:nvSpPr>
          <p:cNvPr id="7" name="Title 6">
            <a:extLst>
              <a:ext uri="{FF2B5EF4-FFF2-40B4-BE49-F238E27FC236}">
                <a16:creationId xmlns:a16="http://schemas.microsoft.com/office/drawing/2014/main" id="{331C394C-0CEF-E8B6-B99F-EA100B733000}"/>
              </a:ext>
            </a:extLst>
          </p:cNvPr>
          <p:cNvSpPr>
            <a:spLocks noGrp="1"/>
          </p:cNvSpPr>
          <p:nvPr>
            <p:ph type="title"/>
          </p:nvPr>
        </p:nvSpPr>
        <p:spPr>
          <a:xfrm>
            <a:off x="871254" y="148487"/>
            <a:ext cx="7401491" cy="857250"/>
          </a:xfrm>
        </p:spPr>
        <p:txBody>
          <a:bodyPr>
            <a:normAutofit/>
          </a:bodyPr>
          <a:lstStyle/>
          <a:p>
            <a:r>
              <a:rPr lang="en-US" sz="3200" kern="100">
                <a:solidFill>
                  <a:srgbClr val="D50032"/>
                </a:solidFill>
                <a:latin typeface="Open Sans"/>
                <a:ea typeface="Open Sans"/>
                <a:cs typeface="Open Sans"/>
              </a:rPr>
              <a:t>Get Inspired, Together</a:t>
            </a:r>
            <a:endParaRPr lang="en-US" sz="3200">
              <a:solidFill>
                <a:srgbClr val="D50032"/>
              </a:solidFill>
            </a:endParaRPr>
          </a:p>
        </p:txBody>
      </p:sp>
      <p:sp>
        <p:nvSpPr>
          <p:cNvPr id="9" name="Content Placeholder 2">
            <a:extLst>
              <a:ext uri="{FF2B5EF4-FFF2-40B4-BE49-F238E27FC236}">
                <a16:creationId xmlns:a16="http://schemas.microsoft.com/office/drawing/2014/main" id="{6ABDBAD6-6619-095C-5FBD-CE99E861C41D}"/>
              </a:ext>
            </a:extLst>
          </p:cNvPr>
          <p:cNvSpPr>
            <a:spLocks noGrp="1"/>
          </p:cNvSpPr>
          <p:nvPr>
            <p:ph idx="1"/>
          </p:nvPr>
        </p:nvSpPr>
        <p:spPr>
          <a:xfrm>
            <a:off x="1313154" y="1170995"/>
            <a:ext cx="7432092" cy="3704854"/>
          </a:xfrm>
        </p:spPr>
        <p:txBody>
          <a:bodyPr vert="horz" lIns="91440" tIns="45720" rIns="91440" bIns="45720" rtlCol="0" anchor="t">
            <a:normAutofit/>
          </a:bodyPr>
          <a:lstStyle/>
          <a:p>
            <a:pPr marL="0" indent="0">
              <a:lnSpc>
                <a:spcPct val="114000"/>
              </a:lnSpc>
              <a:spcBef>
                <a:spcPts val="0"/>
              </a:spcBef>
              <a:spcAft>
                <a:spcPts val="600"/>
              </a:spcAft>
              <a:buNone/>
            </a:pPr>
            <a:r>
              <a:rPr lang="en-US" sz="2600" b="1">
                <a:latin typeface="Open Sans"/>
                <a:ea typeface="Open Sans"/>
                <a:cs typeface="Open Sans"/>
              </a:rPr>
              <a:t>Amplify Every Voice: Power Building Hour</a:t>
            </a:r>
          </a:p>
          <a:p>
            <a:pPr marL="0" indent="0">
              <a:lnSpc>
                <a:spcPct val="114000"/>
              </a:lnSpc>
              <a:spcBef>
                <a:spcPts val="0"/>
              </a:spcBef>
              <a:spcAft>
                <a:spcPts val="600"/>
              </a:spcAft>
              <a:buNone/>
            </a:pPr>
            <a:r>
              <a:rPr lang="en-US" sz="2400" i="1">
                <a:latin typeface="Open Sans"/>
                <a:ea typeface="Open Sans"/>
                <a:cs typeface="Open Sans"/>
              </a:rPr>
              <a:t>Tuesday, May 12, 1pm ET</a:t>
            </a:r>
            <a:endParaRPr lang="en-US" i="1"/>
          </a:p>
          <a:p>
            <a:pPr marL="0" indent="0">
              <a:lnSpc>
                <a:spcPct val="114000"/>
              </a:lnSpc>
              <a:spcBef>
                <a:spcPts val="0"/>
              </a:spcBef>
              <a:spcAft>
                <a:spcPts val="600"/>
              </a:spcAft>
              <a:buNone/>
            </a:pPr>
            <a:endParaRPr lang="en-US" sz="2400">
              <a:latin typeface="Open Sans"/>
              <a:ea typeface="Open Sans"/>
              <a:cs typeface="Open Sans"/>
            </a:endParaRPr>
          </a:p>
          <a:p>
            <a:pPr marL="0" indent="0">
              <a:lnSpc>
                <a:spcPct val="114000"/>
              </a:lnSpc>
              <a:spcBef>
                <a:spcPts val="0"/>
              </a:spcBef>
              <a:buNone/>
            </a:pPr>
            <a:r>
              <a:rPr lang="en-US" sz="2600" b="1">
                <a:latin typeface="Open Sans"/>
                <a:ea typeface="Open Sans"/>
                <a:cs typeface="Open Sans"/>
              </a:rPr>
              <a:t>RESULTS Power Building Gathering</a:t>
            </a:r>
            <a:endParaRPr lang="en-US" sz="2600"/>
          </a:p>
          <a:p>
            <a:pPr marL="0" indent="0">
              <a:lnSpc>
                <a:spcPct val="114000"/>
              </a:lnSpc>
              <a:spcBef>
                <a:spcPts val="0"/>
              </a:spcBef>
              <a:spcAft>
                <a:spcPts val="1800"/>
              </a:spcAft>
              <a:buNone/>
            </a:pPr>
            <a:r>
              <a:rPr lang="en-US" sz="2400" i="1">
                <a:latin typeface="Open Sans"/>
                <a:ea typeface="Open Sans"/>
                <a:cs typeface="Open Sans"/>
              </a:rPr>
              <a:t>Thursday, June 4, 8pm ET</a:t>
            </a:r>
            <a:endParaRPr lang="en-US" i="1">
              <a:latin typeface="Open Sans"/>
              <a:ea typeface="Open Sans"/>
              <a:cs typeface="Open Sans"/>
            </a:endParaRPr>
          </a:p>
        </p:txBody>
      </p:sp>
    </p:spTree>
    <p:extLst>
      <p:ext uri="{BB962C8B-B14F-4D97-AF65-F5344CB8AC3E}">
        <p14:creationId xmlns:p14="http://schemas.microsoft.com/office/powerpoint/2010/main" val="12816975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796CE-FCA2-1900-49C1-3EBC6C9481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B4DCD0-7A53-09B7-2B95-0E2C64452A6E}"/>
              </a:ext>
            </a:extLst>
          </p:cNvPr>
          <p:cNvSpPr>
            <a:spLocks noGrp="1"/>
          </p:cNvSpPr>
          <p:nvPr>
            <p:ph type="title"/>
          </p:nvPr>
        </p:nvSpPr>
        <p:spPr>
          <a:xfrm>
            <a:off x="871254" y="102393"/>
            <a:ext cx="7401491" cy="857250"/>
          </a:xfrm>
        </p:spPr>
        <p:txBody>
          <a:bodyPr>
            <a:normAutofit/>
          </a:bodyPr>
          <a:lstStyle/>
          <a:p>
            <a:r>
              <a:rPr lang="en-US" b="1">
                <a:solidFill>
                  <a:srgbClr val="D50032"/>
                </a:solidFill>
                <a:ea typeface="Calibri"/>
                <a:cs typeface="Calibri"/>
              </a:rPr>
              <a:t>Tips for Success</a:t>
            </a:r>
          </a:p>
        </p:txBody>
      </p:sp>
      <p:graphicFrame>
        <p:nvGraphicFramePr>
          <p:cNvPr id="5" name="Content Placeholder 4">
            <a:extLst>
              <a:ext uri="{FF2B5EF4-FFF2-40B4-BE49-F238E27FC236}">
                <a16:creationId xmlns:a16="http://schemas.microsoft.com/office/drawing/2014/main" id="{DF9D7EF9-5034-54A8-906C-91BAE7760D60}"/>
              </a:ext>
            </a:extLst>
          </p:cNvPr>
          <p:cNvGraphicFramePr>
            <a:graphicFrameLocks noGrp="1"/>
          </p:cNvGraphicFramePr>
          <p:nvPr>
            <p:ph idx="1"/>
            <p:extLst>
              <p:ext uri="{D42A27DB-BD31-4B8C-83A1-F6EECF244321}">
                <p14:modId xmlns:p14="http://schemas.microsoft.com/office/powerpoint/2010/main" val="494188508"/>
              </p:ext>
            </p:extLst>
          </p:nvPr>
        </p:nvGraphicFramePr>
        <p:xfrm>
          <a:off x="457200" y="1336253"/>
          <a:ext cx="8229600" cy="36012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8D9ACDC6-AD3E-064D-DAE4-8253BBC17FC6}"/>
              </a:ext>
            </a:extLst>
          </p:cNvPr>
          <p:cNvSpPr>
            <a:spLocks noGrp="1"/>
          </p:cNvSpPr>
          <p:nvPr>
            <p:ph type="sldNum" sz="quarter" idx="12"/>
          </p:nvPr>
        </p:nvSpPr>
        <p:spPr/>
        <p:txBody>
          <a:bodyPr/>
          <a:lstStyle/>
          <a:p>
            <a:fld id="{307E6868-079E-1649-B8D1-459B42CE4DE3}" type="slidenum">
              <a:rPr lang="en-US" smtClean="0"/>
              <a:t>29</a:t>
            </a:fld>
            <a:endParaRPr lang="en-US"/>
          </a:p>
        </p:txBody>
      </p:sp>
    </p:spTree>
    <p:extLst>
      <p:ext uri="{BB962C8B-B14F-4D97-AF65-F5344CB8AC3E}">
        <p14:creationId xmlns:p14="http://schemas.microsoft.com/office/powerpoint/2010/main" val="3267174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176A816-C1A6-1DE7-AF6B-5981150992C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214809" y="1324785"/>
            <a:ext cx="2783926" cy="2778767"/>
          </a:xfrm>
          <a:prstGeom prst="rect">
            <a:avLst/>
          </a:prstGeom>
        </p:spPr>
      </p:pic>
      <p:sp>
        <p:nvSpPr>
          <p:cNvPr id="7" name="Content Placeholder 6">
            <a:extLst>
              <a:ext uri="{FF2B5EF4-FFF2-40B4-BE49-F238E27FC236}">
                <a16:creationId xmlns:a16="http://schemas.microsoft.com/office/drawing/2014/main" id="{B04238A8-2EF8-A78B-B5FC-883FCB384ABB}"/>
              </a:ext>
            </a:extLst>
          </p:cNvPr>
          <p:cNvSpPr>
            <a:spLocks noGrp="1"/>
          </p:cNvSpPr>
          <p:nvPr>
            <p:ph sz="half" idx="2"/>
          </p:nvPr>
        </p:nvSpPr>
        <p:spPr>
          <a:xfrm>
            <a:off x="4178530" y="1949605"/>
            <a:ext cx="4038600" cy="1828801"/>
          </a:xfrm>
        </p:spPr>
        <p:txBody>
          <a:bodyPr vert="horz" lIns="91440" tIns="45720" rIns="91440" bIns="45720" rtlCol="0" anchor="t">
            <a:normAutofit/>
          </a:bodyPr>
          <a:lstStyle/>
          <a:p>
            <a:pPr marL="0" indent="0">
              <a:buNone/>
            </a:pPr>
            <a:r>
              <a:rPr lang="en-US" b="1">
                <a:latin typeface="Open Sans"/>
                <a:ea typeface="Open Sans"/>
                <a:cs typeface="Open Sans"/>
              </a:rPr>
              <a:t>Joanne Carter</a:t>
            </a:r>
            <a:br>
              <a:rPr lang="en-US" sz="2800" b="1">
                <a:latin typeface="Open Sans"/>
              </a:rPr>
            </a:br>
            <a:r>
              <a:rPr lang="en-US">
                <a:latin typeface="Open Sans"/>
                <a:ea typeface="Open Sans"/>
                <a:cs typeface="Open Sans"/>
              </a:rPr>
              <a:t>Executive Director</a:t>
            </a:r>
            <a:endParaRPr lang="en-US"/>
          </a:p>
        </p:txBody>
      </p:sp>
      <p:sp>
        <p:nvSpPr>
          <p:cNvPr id="4" name="Title 3">
            <a:extLst>
              <a:ext uri="{FF2B5EF4-FFF2-40B4-BE49-F238E27FC236}">
                <a16:creationId xmlns:a16="http://schemas.microsoft.com/office/drawing/2014/main" id="{485EE60A-1951-7843-3A48-20CF127CCD13}"/>
              </a:ext>
            </a:extLst>
          </p:cNvPr>
          <p:cNvSpPr>
            <a:spLocks noGrp="1"/>
          </p:cNvSpPr>
          <p:nvPr>
            <p:ph type="title"/>
          </p:nvPr>
        </p:nvSpPr>
        <p:spPr>
          <a:xfrm>
            <a:off x="871254" y="103498"/>
            <a:ext cx="7401491" cy="857250"/>
          </a:xfrm>
        </p:spPr>
        <p:txBody>
          <a:bodyPr/>
          <a:lstStyle/>
          <a:p>
            <a:r>
              <a:rPr lang="en-US">
                <a:solidFill>
                  <a:srgbClr val="D50032"/>
                </a:solidFill>
              </a:rPr>
              <a:t>Welcome!</a:t>
            </a:r>
          </a:p>
        </p:txBody>
      </p:sp>
      <p:sp>
        <p:nvSpPr>
          <p:cNvPr id="9" name="Slide Number Placeholder 8">
            <a:extLst>
              <a:ext uri="{FF2B5EF4-FFF2-40B4-BE49-F238E27FC236}">
                <a16:creationId xmlns:a16="http://schemas.microsoft.com/office/drawing/2014/main" id="{38638540-9C76-AD5E-2F33-3CD9F9159374}"/>
              </a:ext>
            </a:extLst>
          </p:cNvPr>
          <p:cNvSpPr>
            <a:spLocks noGrp="1"/>
          </p:cNvSpPr>
          <p:nvPr>
            <p:ph type="sldNum" sz="quarter" idx="12"/>
          </p:nvPr>
        </p:nvSpPr>
        <p:spPr/>
        <p:txBody>
          <a:bodyPr/>
          <a:lstStyle/>
          <a:p>
            <a:fld id="{307E6868-079E-1649-B8D1-459B42CE4DE3}" type="slidenum">
              <a:rPr lang="en-US" smtClean="0"/>
              <a:t>3</a:t>
            </a:fld>
            <a:endParaRPr lang="en-US"/>
          </a:p>
        </p:txBody>
      </p:sp>
    </p:spTree>
    <p:extLst>
      <p:ext uri="{BB962C8B-B14F-4D97-AF65-F5344CB8AC3E}">
        <p14:creationId xmlns:p14="http://schemas.microsoft.com/office/powerpoint/2010/main" val="36023498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F64F3-AD3F-27E9-9C3E-2A6DFB3B2EE4}"/>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C4A37F80-4E29-ABF9-7361-0EB28E878E94}"/>
              </a:ext>
            </a:extLst>
          </p:cNvPr>
          <p:cNvSpPr>
            <a:spLocks noGrp="1"/>
          </p:cNvSpPr>
          <p:nvPr>
            <p:ph type="sldNum" sz="quarter" idx="12"/>
          </p:nvPr>
        </p:nvSpPr>
        <p:spPr/>
        <p:txBody>
          <a:bodyPr/>
          <a:lstStyle/>
          <a:p>
            <a:fld id="{307E6868-079E-1649-B8D1-459B42CE4DE3}" type="slidenum">
              <a:rPr lang="en-US" smtClean="0"/>
              <a:t>30</a:t>
            </a:fld>
            <a:endParaRPr lang="en-US"/>
          </a:p>
        </p:txBody>
      </p:sp>
      <p:sp>
        <p:nvSpPr>
          <p:cNvPr id="4" name="Content Placeholder 3">
            <a:extLst>
              <a:ext uri="{FF2B5EF4-FFF2-40B4-BE49-F238E27FC236}">
                <a16:creationId xmlns:a16="http://schemas.microsoft.com/office/drawing/2014/main" id="{B56B6541-6C61-336C-91C7-25021C821516}"/>
              </a:ext>
            </a:extLst>
          </p:cNvPr>
          <p:cNvSpPr txBox="1">
            <a:spLocks/>
          </p:cNvSpPr>
          <p:nvPr/>
        </p:nvSpPr>
        <p:spPr>
          <a:xfrm>
            <a:off x="4419600" y="2419350"/>
            <a:ext cx="2729869" cy="1574439"/>
          </a:xfrm>
          <a:prstGeom prst="rect">
            <a:avLst/>
          </a:prstGeom>
        </p:spPr>
        <p:txBody>
          <a:bodyPr vert="horz" lIns="91440" tIns="45720" rIns="91440" bIns="45720" rtlCol="0" anchor="t">
            <a:noAutofit/>
          </a:bodyPr>
          <a:lstStyle>
            <a:defPPr>
              <a:defRPr lang="en-US"/>
            </a:defPPr>
            <a:lvl1pPr marL="342900" indent="-342900" algn="l" defTabSz="457200" rtl="0" eaLnBrk="1" latinLnBrk="0" hangingPunct="1">
              <a:spcBef>
                <a:spcPct val="20000"/>
              </a:spcBef>
              <a:buFont typeface="Arial"/>
              <a:buChar char="•"/>
              <a:defRPr sz="2800" kern="1200">
                <a:solidFill>
                  <a:schemeClr val="tx1"/>
                </a:solidFill>
                <a:latin typeface="Open Sans" pitchFamily="2" charset="0"/>
                <a:ea typeface="Open Sans" pitchFamily="2" charset="0"/>
                <a:cs typeface="Open Sans" pitchFamily="2" charset="0"/>
              </a:defRPr>
            </a:lvl1pPr>
            <a:lvl2pPr marL="742950" indent="-285750" algn="l" defTabSz="457200" rtl="0" eaLnBrk="1" latinLnBrk="0" hangingPunct="1">
              <a:spcBef>
                <a:spcPct val="20000"/>
              </a:spcBef>
              <a:buFont typeface="Courier New"/>
              <a:buChar char="o"/>
              <a:defRPr sz="2400" kern="1200">
                <a:solidFill>
                  <a:schemeClr val="tx1"/>
                </a:solidFill>
                <a:latin typeface="Open Sans" pitchFamily="2" charset="0"/>
                <a:ea typeface="Open Sans" pitchFamily="2" charset="0"/>
                <a:cs typeface="Open Sans" pitchFamily="2" charset="0"/>
              </a:defRPr>
            </a:lvl2pPr>
            <a:lvl3pPr marL="1143000" indent="-228600" algn="l" defTabSz="457200" rtl="0" eaLnBrk="1" latinLnBrk="0" hangingPunct="1">
              <a:spcBef>
                <a:spcPct val="20000"/>
              </a:spcBef>
              <a:buFont typeface="Wingdings" charset="2"/>
              <a:buChar char="§"/>
              <a:defRPr sz="2000" kern="1200">
                <a:solidFill>
                  <a:schemeClr val="tx1"/>
                </a:solidFill>
                <a:latin typeface="Open Sans" pitchFamily="2" charset="0"/>
                <a:ea typeface="Open Sans" pitchFamily="2" charset="0"/>
                <a:cs typeface="Open Sans" pitchFamily="2" charset="0"/>
              </a:defRPr>
            </a:lvl3pPr>
            <a:lvl4pPr marL="1600200" indent="-228600" algn="l" defTabSz="457200" rtl="0" eaLnBrk="1" latinLnBrk="0" hangingPunct="1">
              <a:spcBef>
                <a:spcPct val="20000"/>
              </a:spcBef>
              <a:buFont typeface="Arial"/>
              <a:buChar char="•"/>
              <a:defRPr sz="1800" kern="1200">
                <a:solidFill>
                  <a:schemeClr val="tx1"/>
                </a:solidFill>
                <a:latin typeface="Open Sans" pitchFamily="2" charset="0"/>
                <a:ea typeface="Open Sans" pitchFamily="2" charset="0"/>
                <a:cs typeface="Open Sans" pitchFamily="2" charset="0"/>
              </a:defRPr>
            </a:lvl4pPr>
            <a:lvl5pPr marL="2057400" indent="-228600" algn="l" defTabSz="457200" rtl="0" eaLnBrk="1" latinLnBrk="0" hangingPunct="1">
              <a:spcBef>
                <a:spcPct val="20000"/>
              </a:spcBef>
              <a:buFont typeface="Courier New"/>
              <a:buChar char="o"/>
              <a:defRPr sz="1800" kern="1200">
                <a:solidFill>
                  <a:schemeClr val="tx1"/>
                </a:solidFill>
                <a:latin typeface="Open Sans" pitchFamily="2" charset="0"/>
                <a:ea typeface="Open Sans" pitchFamily="2" charset="0"/>
                <a:cs typeface="Open Sans" pitchFamily="2" charset="0"/>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115570" indent="0">
              <a:spcBef>
                <a:spcPts val="0"/>
              </a:spcBef>
              <a:buNone/>
            </a:pPr>
            <a:r>
              <a:rPr lang="en-US" sz="2000" b="1">
                <a:highlight>
                  <a:srgbClr val="FFFFFF"/>
                </a:highlight>
                <a:latin typeface="Open Sans"/>
                <a:ea typeface="Open Sans"/>
                <a:cs typeface="Open Sans"/>
              </a:rPr>
              <a:t>Jennie Vano</a:t>
            </a:r>
            <a:endParaRPr lang="en-US" sz="2000">
              <a:highlight>
                <a:srgbClr val="FFFFFF"/>
              </a:highlight>
              <a:latin typeface="Open Sans"/>
              <a:ea typeface="Open Sans"/>
              <a:cs typeface="Open Sans"/>
            </a:endParaRPr>
          </a:p>
          <a:p>
            <a:pPr marL="115570" indent="0">
              <a:lnSpc>
                <a:spcPct val="113999"/>
              </a:lnSpc>
              <a:spcBef>
                <a:spcPts val="0"/>
              </a:spcBef>
              <a:buNone/>
            </a:pPr>
            <a:r>
              <a:rPr lang="en-US" sz="2000">
                <a:latin typeface="Open Sans"/>
                <a:ea typeface="Open Sans"/>
                <a:cs typeface="Open Sans"/>
              </a:rPr>
              <a:t>RESULTS Tacoma</a:t>
            </a:r>
            <a:endParaRPr lang="en-US" sz="2000"/>
          </a:p>
          <a:p>
            <a:pPr marL="115570" indent="0">
              <a:spcBef>
                <a:spcPts val="0"/>
              </a:spcBef>
              <a:buNone/>
            </a:pPr>
            <a:endParaRPr lang="en-US" sz="2000"/>
          </a:p>
        </p:txBody>
      </p:sp>
      <p:sp>
        <p:nvSpPr>
          <p:cNvPr id="2" name="AutoShape 2" descr="Image preview">
            <a:extLst>
              <a:ext uri="{FF2B5EF4-FFF2-40B4-BE49-F238E27FC236}">
                <a16:creationId xmlns:a16="http://schemas.microsoft.com/office/drawing/2014/main" id="{321AD334-AD9A-34E6-0B08-DCD4EF478939}"/>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Title 6">
            <a:extLst>
              <a:ext uri="{FF2B5EF4-FFF2-40B4-BE49-F238E27FC236}">
                <a16:creationId xmlns:a16="http://schemas.microsoft.com/office/drawing/2014/main" id="{EFAEB376-64BC-31D6-4F63-389CDF0782BF}"/>
              </a:ext>
            </a:extLst>
          </p:cNvPr>
          <p:cNvSpPr>
            <a:spLocks noGrp="1"/>
          </p:cNvSpPr>
          <p:nvPr>
            <p:ph type="title"/>
          </p:nvPr>
        </p:nvSpPr>
        <p:spPr>
          <a:xfrm>
            <a:off x="871254" y="148117"/>
            <a:ext cx="7401491" cy="857250"/>
          </a:xfrm>
        </p:spPr>
        <p:txBody>
          <a:bodyPr>
            <a:normAutofit/>
          </a:bodyPr>
          <a:lstStyle/>
          <a:p>
            <a:r>
              <a:rPr lang="en-US" kern="100">
                <a:solidFill>
                  <a:srgbClr val="D50032"/>
                </a:solidFill>
                <a:latin typeface="Open Sans"/>
                <a:ea typeface="Open Sans"/>
                <a:cs typeface="Open Sans"/>
              </a:rPr>
              <a:t>Grassroots Share</a:t>
            </a:r>
            <a:endParaRPr lang="en-US">
              <a:solidFill>
                <a:srgbClr val="D50032"/>
              </a:solidFill>
            </a:endParaRPr>
          </a:p>
        </p:txBody>
      </p:sp>
      <p:pic>
        <p:nvPicPr>
          <p:cNvPr id="1026" name="Picture 2" descr="Profile image">
            <a:extLst>
              <a:ext uri="{FF2B5EF4-FFF2-40B4-BE49-F238E27FC236}">
                <a16:creationId xmlns:a16="http://schemas.microsoft.com/office/drawing/2014/main" id="{7FC62FE2-9B37-4CE8-9B83-1566C8DAE5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7000" y="1292850"/>
            <a:ext cx="2862600" cy="286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91496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CBF8B-D765-4187-A619-EC775D710945}"/>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B815448B-88C5-B1F1-A8EE-3D53C7A1CF0B}"/>
              </a:ext>
            </a:extLst>
          </p:cNvPr>
          <p:cNvSpPr>
            <a:spLocks noGrp="1"/>
          </p:cNvSpPr>
          <p:nvPr>
            <p:ph type="sldNum" sz="quarter" idx="12"/>
          </p:nvPr>
        </p:nvSpPr>
        <p:spPr>
          <a:xfrm>
            <a:off x="6553200" y="4767263"/>
            <a:ext cx="2133600" cy="273844"/>
          </a:xfrm>
        </p:spPr>
        <p:txBody>
          <a:bodyPr anchor="ctr">
            <a:normAutofit/>
          </a:bodyPr>
          <a:lstStyle/>
          <a:p>
            <a:pPr>
              <a:spcAft>
                <a:spcPts val="600"/>
              </a:spcAft>
            </a:pPr>
            <a:fld id="{307E6868-079E-1649-B8D1-459B42CE4DE3}" type="slidenum">
              <a:rPr lang="en-US" smtClean="0"/>
              <a:pPr>
                <a:spcAft>
                  <a:spcPts val="600"/>
                </a:spcAft>
              </a:pPr>
              <a:t>31</a:t>
            </a:fld>
            <a:endParaRPr lang="en-US"/>
          </a:p>
        </p:txBody>
      </p:sp>
      <p:sp>
        <p:nvSpPr>
          <p:cNvPr id="7" name="TextBox 6">
            <a:extLst>
              <a:ext uri="{FF2B5EF4-FFF2-40B4-BE49-F238E27FC236}">
                <a16:creationId xmlns:a16="http://schemas.microsoft.com/office/drawing/2014/main" id="{765B7062-1438-9BD6-7774-4E26F4B930E5}"/>
              </a:ext>
            </a:extLst>
          </p:cNvPr>
          <p:cNvSpPr txBox="1"/>
          <p:nvPr/>
        </p:nvSpPr>
        <p:spPr>
          <a:xfrm>
            <a:off x="2271719" y="3318588"/>
            <a:ext cx="4600555" cy="1431161"/>
          </a:xfrm>
          <a:prstGeom prst="rect">
            <a:avLst/>
          </a:prstGeom>
          <a:noFill/>
        </p:spPr>
        <p:txBody>
          <a:bodyPr wrap="none" rtlCol="0">
            <a:spAutoFit/>
          </a:bodyPr>
          <a:lstStyle/>
          <a:p>
            <a:pPr algn="ctr">
              <a:spcAft>
                <a:spcPts val="1200"/>
              </a:spcAft>
            </a:pPr>
            <a:r>
              <a:rPr lang="en-US" sz="2400">
                <a:latin typeface="Open Sans" panose="020B0606030504020204" pitchFamily="34" charset="0"/>
                <a:ea typeface="Open Sans" panose="020B0606030504020204" pitchFamily="34" charset="0"/>
                <a:cs typeface="Open Sans" panose="020B0606030504020204" pitchFamily="34" charset="0"/>
              </a:rPr>
              <a:t>July 12-14, Washington, DC</a:t>
            </a:r>
          </a:p>
          <a:p>
            <a:pPr algn="ctr">
              <a:spcAft>
                <a:spcPts val="600"/>
              </a:spcAft>
            </a:pPr>
            <a:r>
              <a:rPr lang="en-US" sz="2400" b="1">
                <a:latin typeface="Open Sans" panose="020B0606030504020204" pitchFamily="34" charset="0"/>
                <a:ea typeface="Open Sans" panose="020B0606030504020204" pitchFamily="34" charset="0"/>
                <a:cs typeface="Open Sans" panose="020B0606030504020204" pitchFamily="34" charset="0"/>
              </a:rPr>
              <a:t>Register today!</a:t>
            </a:r>
          </a:p>
          <a:p>
            <a:pPr algn="ctr"/>
            <a:r>
              <a:rPr lang="en-US" sz="2400" b="1">
                <a:latin typeface="Open Sans" panose="020B0606030504020204" pitchFamily="34" charset="0"/>
                <a:ea typeface="Open Sans" panose="020B0606030504020204" pitchFamily="34" charset="0"/>
                <a:cs typeface="Open Sans" panose="020B0606030504020204" pitchFamily="34" charset="0"/>
                <a:hlinkClick r:id="rId2"/>
              </a:rPr>
              <a:t>www.results.org/conference</a:t>
            </a:r>
            <a:r>
              <a:rPr lang="en-US" sz="2400" b="1">
                <a:latin typeface="Open Sans" panose="020B0606030504020204" pitchFamily="34" charset="0"/>
                <a:ea typeface="Open Sans" panose="020B0606030504020204" pitchFamily="34" charset="0"/>
                <a:cs typeface="Open Sans" panose="020B0606030504020204" pitchFamily="34" charset="0"/>
              </a:rPr>
              <a:t> </a:t>
            </a:r>
          </a:p>
        </p:txBody>
      </p:sp>
      <p:pic>
        <p:nvPicPr>
          <p:cNvPr id="9" name="Picture 8">
            <a:extLst>
              <a:ext uri="{FF2B5EF4-FFF2-40B4-BE49-F238E27FC236}">
                <a16:creationId xmlns:a16="http://schemas.microsoft.com/office/drawing/2014/main" id="{0AAD299C-55E9-C11C-523E-E949F0DE9623}"/>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492605" y="108650"/>
            <a:ext cx="2158785" cy="3093381"/>
          </a:xfrm>
          <a:prstGeom prst="rect">
            <a:avLst/>
          </a:prstGeom>
        </p:spPr>
      </p:pic>
      <p:pic>
        <p:nvPicPr>
          <p:cNvPr id="12" name="Picture 11">
            <a:extLst>
              <a:ext uri="{FF2B5EF4-FFF2-40B4-BE49-F238E27FC236}">
                <a16:creationId xmlns:a16="http://schemas.microsoft.com/office/drawing/2014/main" id="{F03E3A74-FFA2-B0C0-5C1B-88F2303794D3}"/>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40962" y="1194743"/>
            <a:ext cx="2758699" cy="1822436"/>
          </a:xfrm>
          <a:prstGeom prst="rect">
            <a:avLst/>
          </a:prstGeom>
        </p:spPr>
      </p:pic>
      <p:pic>
        <p:nvPicPr>
          <p:cNvPr id="14" name="Picture 13">
            <a:extLst>
              <a:ext uri="{FF2B5EF4-FFF2-40B4-BE49-F238E27FC236}">
                <a16:creationId xmlns:a16="http://schemas.microsoft.com/office/drawing/2014/main" id="{038F7F84-0840-5B8B-C18D-464C0D97819C}"/>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044334" y="1194743"/>
            <a:ext cx="2867590" cy="1880454"/>
          </a:xfrm>
          <a:prstGeom prst="rect">
            <a:avLst/>
          </a:prstGeom>
        </p:spPr>
      </p:pic>
    </p:spTree>
    <p:extLst>
      <p:ext uri="{BB962C8B-B14F-4D97-AF65-F5344CB8AC3E}">
        <p14:creationId xmlns:p14="http://schemas.microsoft.com/office/powerpoint/2010/main" val="35882554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9FBC2-9387-CADB-C5AA-39997920108C}"/>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23A2135D-F0AF-31BA-3B9C-5CF465D00F58}"/>
              </a:ext>
            </a:extLst>
          </p:cNvPr>
          <p:cNvSpPr>
            <a:spLocks noGrp="1"/>
          </p:cNvSpPr>
          <p:nvPr>
            <p:ph type="sldNum" sz="quarter" idx="12"/>
          </p:nvPr>
        </p:nvSpPr>
        <p:spPr/>
        <p:txBody>
          <a:bodyPr/>
          <a:lstStyle/>
          <a:p>
            <a:fld id="{307E6868-079E-1649-B8D1-459B42CE4DE3}" type="slidenum">
              <a:rPr lang="en-US" smtClean="0"/>
              <a:t>32</a:t>
            </a:fld>
            <a:endParaRPr lang="en-US"/>
          </a:p>
        </p:txBody>
      </p:sp>
      <p:sp>
        <p:nvSpPr>
          <p:cNvPr id="4" name="Content Placeholder 3">
            <a:extLst>
              <a:ext uri="{FF2B5EF4-FFF2-40B4-BE49-F238E27FC236}">
                <a16:creationId xmlns:a16="http://schemas.microsoft.com/office/drawing/2014/main" id="{91B9095A-FE25-7DED-F26A-C5FAE614FFFD}"/>
              </a:ext>
            </a:extLst>
          </p:cNvPr>
          <p:cNvSpPr txBox="1">
            <a:spLocks/>
          </p:cNvSpPr>
          <p:nvPr/>
        </p:nvSpPr>
        <p:spPr>
          <a:xfrm>
            <a:off x="4419600" y="2419350"/>
            <a:ext cx="2729869" cy="1574439"/>
          </a:xfrm>
          <a:prstGeom prst="rect">
            <a:avLst/>
          </a:prstGeom>
        </p:spPr>
        <p:txBody>
          <a:bodyPr vert="horz" lIns="91440" tIns="45720" rIns="91440" bIns="45720" rtlCol="0" anchor="t">
            <a:noAutofit/>
          </a:bodyPr>
          <a:lstStyle>
            <a:defPPr>
              <a:defRPr lang="en-US"/>
            </a:defPPr>
            <a:lvl1pPr marL="342900" indent="-342900" algn="l" defTabSz="457200" rtl="0" eaLnBrk="1" latinLnBrk="0" hangingPunct="1">
              <a:spcBef>
                <a:spcPct val="20000"/>
              </a:spcBef>
              <a:buFont typeface="Arial"/>
              <a:buChar char="•"/>
              <a:defRPr sz="2800" kern="1200">
                <a:solidFill>
                  <a:schemeClr val="tx1"/>
                </a:solidFill>
                <a:latin typeface="Open Sans" pitchFamily="2" charset="0"/>
                <a:ea typeface="Open Sans" pitchFamily="2" charset="0"/>
                <a:cs typeface="Open Sans" pitchFamily="2" charset="0"/>
              </a:defRPr>
            </a:lvl1pPr>
            <a:lvl2pPr marL="742950" indent="-285750" algn="l" defTabSz="457200" rtl="0" eaLnBrk="1" latinLnBrk="0" hangingPunct="1">
              <a:spcBef>
                <a:spcPct val="20000"/>
              </a:spcBef>
              <a:buFont typeface="Courier New"/>
              <a:buChar char="o"/>
              <a:defRPr sz="2400" kern="1200">
                <a:solidFill>
                  <a:schemeClr val="tx1"/>
                </a:solidFill>
                <a:latin typeface="Open Sans" pitchFamily="2" charset="0"/>
                <a:ea typeface="Open Sans" pitchFamily="2" charset="0"/>
                <a:cs typeface="Open Sans" pitchFamily="2" charset="0"/>
              </a:defRPr>
            </a:lvl2pPr>
            <a:lvl3pPr marL="1143000" indent="-228600" algn="l" defTabSz="457200" rtl="0" eaLnBrk="1" latinLnBrk="0" hangingPunct="1">
              <a:spcBef>
                <a:spcPct val="20000"/>
              </a:spcBef>
              <a:buFont typeface="Wingdings" charset="2"/>
              <a:buChar char="§"/>
              <a:defRPr sz="2000" kern="1200">
                <a:solidFill>
                  <a:schemeClr val="tx1"/>
                </a:solidFill>
                <a:latin typeface="Open Sans" pitchFamily="2" charset="0"/>
                <a:ea typeface="Open Sans" pitchFamily="2" charset="0"/>
                <a:cs typeface="Open Sans" pitchFamily="2" charset="0"/>
              </a:defRPr>
            </a:lvl3pPr>
            <a:lvl4pPr marL="1600200" indent="-228600" algn="l" defTabSz="457200" rtl="0" eaLnBrk="1" latinLnBrk="0" hangingPunct="1">
              <a:spcBef>
                <a:spcPct val="20000"/>
              </a:spcBef>
              <a:buFont typeface="Arial"/>
              <a:buChar char="•"/>
              <a:defRPr sz="1800" kern="1200">
                <a:solidFill>
                  <a:schemeClr val="tx1"/>
                </a:solidFill>
                <a:latin typeface="Open Sans" pitchFamily="2" charset="0"/>
                <a:ea typeface="Open Sans" pitchFamily="2" charset="0"/>
                <a:cs typeface="Open Sans" pitchFamily="2" charset="0"/>
              </a:defRPr>
            </a:lvl4pPr>
            <a:lvl5pPr marL="2057400" indent="-228600" algn="l" defTabSz="457200" rtl="0" eaLnBrk="1" latinLnBrk="0" hangingPunct="1">
              <a:spcBef>
                <a:spcPct val="20000"/>
              </a:spcBef>
              <a:buFont typeface="Courier New"/>
              <a:buChar char="o"/>
              <a:defRPr sz="1800" kern="1200">
                <a:solidFill>
                  <a:schemeClr val="tx1"/>
                </a:solidFill>
                <a:latin typeface="Open Sans" pitchFamily="2" charset="0"/>
                <a:ea typeface="Open Sans" pitchFamily="2" charset="0"/>
                <a:cs typeface="Open Sans" pitchFamily="2" charset="0"/>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115570" indent="0">
              <a:spcBef>
                <a:spcPts val="0"/>
              </a:spcBef>
              <a:buNone/>
            </a:pPr>
            <a:r>
              <a:rPr lang="en-US" sz="2000" b="1">
                <a:highlight>
                  <a:srgbClr val="FFFFFF"/>
                </a:highlight>
                <a:latin typeface="Open Sans"/>
                <a:ea typeface="Open Sans"/>
                <a:cs typeface="Open Sans"/>
              </a:rPr>
              <a:t>Luiggi </a:t>
            </a:r>
            <a:r>
              <a:rPr lang="en-US" sz="2000" b="1" err="1">
                <a:highlight>
                  <a:srgbClr val="FFFFFF"/>
                </a:highlight>
                <a:latin typeface="Open Sans"/>
                <a:ea typeface="Open Sans"/>
                <a:cs typeface="Open Sans"/>
              </a:rPr>
              <a:t>Francalanci</a:t>
            </a:r>
            <a:endParaRPr lang="en-US" sz="2000">
              <a:highlight>
                <a:srgbClr val="FFFFFF"/>
              </a:highlight>
              <a:latin typeface="Open Sans"/>
              <a:ea typeface="Open Sans"/>
              <a:cs typeface="Open Sans"/>
            </a:endParaRPr>
          </a:p>
          <a:p>
            <a:pPr marL="115570" indent="0">
              <a:lnSpc>
                <a:spcPct val="113999"/>
              </a:lnSpc>
              <a:spcBef>
                <a:spcPts val="0"/>
              </a:spcBef>
              <a:buNone/>
            </a:pPr>
            <a:r>
              <a:rPr lang="en-US" sz="2000">
                <a:latin typeface="Open Sans"/>
                <a:ea typeface="Open Sans"/>
                <a:cs typeface="Open Sans"/>
              </a:rPr>
              <a:t>RESULTS Fellow</a:t>
            </a:r>
          </a:p>
          <a:p>
            <a:pPr marL="115570" indent="0">
              <a:lnSpc>
                <a:spcPct val="113999"/>
              </a:lnSpc>
              <a:spcBef>
                <a:spcPts val="0"/>
              </a:spcBef>
              <a:buNone/>
            </a:pPr>
            <a:r>
              <a:rPr lang="en-US" sz="2000">
                <a:latin typeface="Open Sans"/>
                <a:ea typeface="Open Sans"/>
                <a:cs typeface="Open Sans"/>
              </a:rPr>
              <a:t>Milwaukee, WI</a:t>
            </a:r>
            <a:endParaRPr lang="en-US" sz="2000"/>
          </a:p>
          <a:p>
            <a:pPr marL="115570" indent="0">
              <a:spcBef>
                <a:spcPts val="0"/>
              </a:spcBef>
              <a:buNone/>
            </a:pPr>
            <a:endParaRPr lang="en-US" sz="2000"/>
          </a:p>
        </p:txBody>
      </p:sp>
      <p:sp>
        <p:nvSpPr>
          <p:cNvPr id="2" name="AutoShape 2" descr="Image preview">
            <a:extLst>
              <a:ext uri="{FF2B5EF4-FFF2-40B4-BE49-F238E27FC236}">
                <a16:creationId xmlns:a16="http://schemas.microsoft.com/office/drawing/2014/main" id="{C0FABC17-FD66-8B70-3BA2-790A6534620B}"/>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a:extLst>
              <a:ext uri="{FF2B5EF4-FFF2-40B4-BE49-F238E27FC236}">
                <a16:creationId xmlns:a16="http://schemas.microsoft.com/office/drawing/2014/main" id="{CE6858CB-AFDF-648C-0FB7-D7A4CBBB06AB}"/>
              </a:ext>
            </a:extLst>
          </p:cNvPr>
          <p:cNvPicPr>
            <a:picLocks noChangeAspect="1"/>
          </p:cNvPicPr>
          <p:nvPr/>
        </p:nvPicPr>
        <p:blipFill>
          <a:blip r:embed="rId2"/>
          <a:srcRect t="-1" r="76" b="136"/>
          <a:stretch>
            <a:fillRect/>
          </a:stretch>
        </p:blipFill>
        <p:spPr>
          <a:xfrm>
            <a:off x="1266586" y="1227103"/>
            <a:ext cx="3103484" cy="3162094"/>
          </a:xfrm>
          <a:prstGeom prst="rect">
            <a:avLst/>
          </a:prstGeom>
        </p:spPr>
      </p:pic>
      <p:sp>
        <p:nvSpPr>
          <p:cNvPr id="3" name="Title 6">
            <a:extLst>
              <a:ext uri="{FF2B5EF4-FFF2-40B4-BE49-F238E27FC236}">
                <a16:creationId xmlns:a16="http://schemas.microsoft.com/office/drawing/2014/main" id="{55E2F107-08C0-A828-1F14-E0B8443D7EB9}"/>
              </a:ext>
            </a:extLst>
          </p:cNvPr>
          <p:cNvSpPr>
            <a:spLocks noGrp="1"/>
          </p:cNvSpPr>
          <p:nvPr>
            <p:ph type="title"/>
          </p:nvPr>
        </p:nvSpPr>
        <p:spPr>
          <a:xfrm>
            <a:off x="871254" y="148117"/>
            <a:ext cx="7401491" cy="857250"/>
          </a:xfrm>
        </p:spPr>
        <p:txBody>
          <a:bodyPr>
            <a:normAutofit/>
          </a:bodyPr>
          <a:lstStyle/>
          <a:p>
            <a:r>
              <a:rPr lang="en-US" kern="100">
                <a:solidFill>
                  <a:srgbClr val="D50032"/>
                </a:solidFill>
                <a:latin typeface="Open Sans"/>
                <a:ea typeface="Open Sans"/>
                <a:cs typeface="Open Sans"/>
              </a:rPr>
              <a:t>Grassroots Share</a:t>
            </a:r>
            <a:endParaRPr lang="en-US">
              <a:solidFill>
                <a:srgbClr val="D50032"/>
              </a:solidFill>
            </a:endParaRPr>
          </a:p>
        </p:txBody>
      </p:sp>
    </p:spTree>
    <p:extLst>
      <p:ext uri="{BB962C8B-B14F-4D97-AF65-F5344CB8AC3E}">
        <p14:creationId xmlns:p14="http://schemas.microsoft.com/office/powerpoint/2010/main" val="22251556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38638540-9C76-AD5E-2F33-3CD9F9159374}"/>
              </a:ext>
            </a:extLst>
          </p:cNvPr>
          <p:cNvSpPr>
            <a:spLocks noGrp="1"/>
          </p:cNvSpPr>
          <p:nvPr>
            <p:ph type="sldNum" sz="quarter" idx="12"/>
          </p:nvPr>
        </p:nvSpPr>
        <p:spPr>
          <a:xfrm>
            <a:off x="6553200" y="4767263"/>
            <a:ext cx="2133600" cy="273844"/>
          </a:xfrm>
        </p:spPr>
        <p:txBody>
          <a:bodyPr anchor="ctr">
            <a:normAutofit/>
          </a:bodyPr>
          <a:lstStyle/>
          <a:p>
            <a:pPr>
              <a:spcAft>
                <a:spcPts val="600"/>
              </a:spcAft>
            </a:pPr>
            <a:fld id="{307E6868-079E-1649-B8D1-459B42CE4DE3}" type="slidenum">
              <a:rPr lang="en-US" smtClean="0"/>
              <a:pPr>
                <a:spcAft>
                  <a:spcPts val="600"/>
                </a:spcAft>
              </a:pPr>
              <a:t>33</a:t>
            </a:fld>
            <a:endParaRPr lang="en-US"/>
          </a:p>
        </p:txBody>
      </p:sp>
      <p:sp>
        <p:nvSpPr>
          <p:cNvPr id="5" name="Content Placeholder 3">
            <a:extLst>
              <a:ext uri="{FF2B5EF4-FFF2-40B4-BE49-F238E27FC236}">
                <a16:creationId xmlns:a16="http://schemas.microsoft.com/office/drawing/2014/main" id="{982FC3EC-65EF-7A3B-7172-9A13B4C893DA}"/>
              </a:ext>
            </a:extLst>
          </p:cNvPr>
          <p:cNvSpPr txBox="1">
            <a:spLocks/>
          </p:cNvSpPr>
          <p:nvPr/>
        </p:nvSpPr>
        <p:spPr>
          <a:xfrm>
            <a:off x="4593449" y="1876000"/>
            <a:ext cx="3919502" cy="1655265"/>
          </a:xfrm>
          <a:prstGeom prst="rect">
            <a:avLst/>
          </a:prstGeom>
        </p:spPr>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sz="2800" kern="1200">
                <a:solidFill>
                  <a:schemeClr val="tx1"/>
                </a:solidFill>
                <a:latin typeface="Open Sans" pitchFamily="2" charset="0"/>
                <a:ea typeface="Open Sans" pitchFamily="2" charset="0"/>
                <a:cs typeface="Open Sans" pitchFamily="2" charset="0"/>
              </a:defRPr>
            </a:lvl1pPr>
            <a:lvl2pPr marL="742950" indent="-285750" algn="l" defTabSz="457200" rtl="0" eaLnBrk="1" latinLnBrk="0" hangingPunct="1">
              <a:spcBef>
                <a:spcPct val="20000"/>
              </a:spcBef>
              <a:buFont typeface="Courier New"/>
              <a:buChar char="o"/>
              <a:defRPr sz="2400" kern="1200">
                <a:solidFill>
                  <a:schemeClr val="tx1"/>
                </a:solidFill>
                <a:latin typeface="Open Sans" pitchFamily="2" charset="0"/>
                <a:ea typeface="Open Sans" pitchFamily="2" charset="0"/>
                <a:cs typeface="Open Sans" pitchFamily="2" charset="0"/>
              </a:defRPr>
            </a:lvl2pPr>
            <a:lvl3pPr marL="1143000" indent="-228600" algn="l" defTabSz="457200" rtl="0" eaLnBrk="1" latinLnBrk="0" hangingPunct="1">
              <a:spcBef>
                <a:spcPct val="20000"/>
              </a:spcBef>
              <a:buFont typeface="Wingdings" charset="2"/>
              <a:buChar char="§"/>
              <a:defRPr sz="2000" kern="1200">
                <a:solidFill>
                  <a:schemeClr val="tx1"/>
                </a:solidFill>
                <a:latin typeface="Open Sans" pitchFamily="2" charset="0"/>
                <a:ea typeface="Open Sans" pitchFamily="2" charset="0"/>
                <a:cs typeface="Open Sans" pitchFamily="2" charset="0"/>
              </a:defRPr>
            </a:lvl3pPr>
            <a:lvl4pPr marL="1600200" indent="-228600" algn="l" defTabSz="457200" rtl="0" eaLnBrk="1" latinLnBrk="0" hangingPunct="1">
              <a:spcBef>
                <a:spcPct val="20000"/>
              </a:spcBef>
              <a:buFont typeface="Arial"/>
              <a:buChar char="•"/>
              <a:defRPr sz="1800" kern="1200">
                <a:solidFill>
                  <a:schemeClr val="tx1"/>
                </a:solidFill>
                <a:latin typeface="Open Sans" pitchFamily="2" charset="0"/>
                <a:ea typeface="Open Sans" pitchFamily="2" charset="0"/>
                <a:cs typeface="Open Sans" pitchFamily="2" charset="0"/>
              </a:defRPr>
            </a:lvl4pPr>
            <a:lvl5pPr marL="2057400" indent="-228600" algn="l" defTabSz="457200" rtl="0" eaLnBrk="1" latinLnBrk="0" hangingPunct="1">
              <a:spcBef>
                <a:spcPct val="20000"/>
              </a:spcBef>
              <a:buFont typeface="Courier New"/>
              <a:buChar char="o"/>
              <a:defRPr sz="1800" kern="1200">
                <a:solidFill>
                  <a:schemeClr val="tx1"/>
                </a:solidFill>
                <a:latin typeface="Open Sans" pitchFamily="2" charset="0"/>
                <a:ea typeface="Open Sans" pitchFamily="2" charset="0"/>
                <a:cs typeface="Open Sans" pitchFamily="2" charset="0"/>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115570" indent="0">
              <a:lnSpc>
                <a:spcPct val="113999"/>
              </a:lnSpc>
              <a:spcBef>
                <a:spcPts val="0"/>
              </a:spcBef>
              <a:spcAft>
                <a:spcPts val="600"/>
              </a:spcAft>
              <a:buNone/>
            </a:pPr>
            <a:r>
              <a:rPr lang="en-US" sz="2000" b="1">
                <a:latin typeface="Open Sans"/>
                <a:ea typeface="Open Sans"/>
                <a:cs typeface="Open Sans"/>
              </a:rPr>
              <a:t>Lakeisha McVey</a:t>
            </a:r>
            <a:endParaRPr lang="en-US"/>
          </a:p>
          <a:p>
            <a:pPr marL="115570" indent="0">
              <a:spcBef>
                <a:spcPts val="0"/>
              </a:spcBef>
              <a:buNone/>
            </a:pPr>
            <a:r>
              <a:rPr lang="en-US" sz="2000">
                <a:solidFill>
                  <a:srgbClr val="080F0F"/>
                </a:solidFill>
                <a:latin typeface="Open Sans"/>
                <a:ea typeface="Open Sans"/>
                <a:cs typeface="Open Sans"/>
              </a:rPr>
              <a:t>Senior Manager, </a:t>
            </a:r>
            <a:br>
              <a:rPr lang="en-US" sz="2000">
                <a:solidFill>
                  <a:srgbClr val="080F0F"/>
                </a:solidFill>
                <a:latin typeface="Open Sans"/>
                <a:ea typeface="Open Sans"/>
                <a:cs typeface="Open Sans"/>
              </a:rPr>
            </a:br>
            <a:r>
              <a:rPr lang="en-US" sz="2000">
                <a:solidFill>
                  <a:srgbClr val="080F0F"/>
                </a:solidFill>
                <a:latin typeface="Open Sans"/>
                <a:ea typeface="Open Sans"/>
                <a:cs typeface="Open Sans"/>
              </a:rPr>
              <a:t>Lived Experience Engagement</a:t>
            </a:r>
            <a:endParaRPr lang="en-US" sz="2000">
              <a:solidFill>
                <a:srgbClr val="080F0F"/>
              </a:solidFill>
            </a:endParaRPr>
          </a:p>
          <a:p>
            <a:pPr marL="115570" indent="0">
              <a:spcBef>
                <a:spcPts val="0"/>
              </a:spcBef>
              <a:buNone/>
            </a:pPr>
            <a:r>
              <a:rPr lang="en-US" sz="2000">
                <a:latin typeface="Open Sans"/>
                <a:ea typeface="Open Sans"/>
                <a:cs typeface="Open Sans"/>
                <a:hlinkClick r:id="rId2"/>
              </a:rPr>
              <a:t>lmcvey@results.org</a:t>
            </a:r>
            <a:r>
              <a:rPr lang="en-US" sz="2000">
                <a:latin typeface="Open Sans"/>
                <a:ea typeface="Open Sans"/>
                <a:cs typeface="Open Sans"/>
              </a:rPr>
              <a:t> </a:t>
            </a:r>
            <a:endParaRPr lang="en-US"/>
          </a:p>
          <a:p>
            <a:pPr marL="115570" indent="0">
              <a:buFont typeface="Arial"/>
              <a:buNone/>
            </a:pPr>
            <a:endParaRPr lang="en-US" sz="2000"/>
          </a:p>
          <a:p>
            <a:pPr>
              <a:buFont typeface="Arial"/>
              <a:buChar char="•"/>
            </a:pPr>
            <a:endParaRPr lang="en-US" sz="2000"/>
          </a:p>
        </p:txBody>
      </p:sp>
      <p:pic>
        <p:nvPicPr>
          <p:cNvPr id="6" name="Picture 5" descr="A person wearing glasses and a vest smiling&#10;&#10;Description automatically generated">
            <a:extLst>
              <a:ext uri="{FF2B5EF4-FFF2-40B4-BE49-F238E27FC236}">
                <a16:creationId xmlns:a16="http://schemas.microsoft.com/office/drawing/2014/main" id="{5CC93FF5-C23F-4774-14EF-7FB037660D6C}"/>
              </a:ext>
            </a:extLst>
          </p:cNvPr>
          <p:cNvPicPr>
            <a:picLocks noChangeAspect="1"/>
          </p:cNvPicPr>
          <p:nvPr/>
        </p:nvPicPr>
        <p:blipFill>
          <a:blip r:embed="rId3"/>
          <a:stretch>
            <a:fillRect/>
          </a:stretch>
        </p:blipFill>
        <p:spPr>
          <a:xfrm>
            <a:off x="1946426" y="1255484"/>
            <a:ext cx="2625574" cy="2632532"/>
          </a:xfrm>
          <a:prstGeom prst="rect">
            <a:avLst/>
          </a:prstGeom>
        </p:spPr>
      </p:pic>
    </p:spTree>
    <p:extLst>
      <p:ext uri="{BB962C8B-B14F-4D97-AF65-F5344CB8AC3E}">
        <p14:creationId xmlns:p14="http://schemas.microsoft.com/office/powerpoint/2010/main" val="41297600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23B5F-74A4-CD3E-FEBE-ED4946435453}"/>
            </a:ext>
          </a:extLst>
        </p:cNvPr>
        <p:cNvGrpSpPr/>
        <p:nvPr/>
      </p:nvGrpSpPr>
      <p:grpSpPr>
        <a:xfrm>
          <a:off x="0" y="0"/>
          <a:ext cx="0" cy="0"/>
          <a:chOff x="0" y="0"/>
          <a:chExt cx="0" cy="0"/>
        </a:xfrm>
      </p:grpSpPr>
      <p:sp>
        <p:nvSpPr>
          <p:cNvPr id="11" name="Title 1">
            <a:extLst>
              <a:ext uri="{FF2B5EF4-FFF2-40B4-BE49-F238E27FC236}">
                <a16:creationId xmlns:a16="http://schemas.microsoft.com/office/drawing/2014/main" id="{8232C9AE-8532-A0A3-7025-AE8A1D398836}"/>
              </a:ext>
            </a:extLst>
          </p:cNvPr>
          <p:cNvSpPr>
            <a:spLocks noGrp="1"/>
          </p:cNvSpPr>
          <p:nvPr>
            <p:ph type="title"/>
          </p:nvPr>
        </p:nvSpPr>
        <p:spPr>
          <a:xfrm>
            <a:off x="441701" y="102393"/>
            <a:ext cx="7401491" cy="857250"/>
          </a:xfrm>
        </p:spPr>
        <p:txBody>
          <a:bodyPr anchor="ctr">
            <a:normAutofit/>
          </a:bodyPr>
          <a:lstStyle/>
          <a:p>
            <a:r>
              <a:rPr lang="en-US">
                <a:solidFill>
                  <a:srgbClr val="D50032"/>
                </a:solidFill>
                <a:latin typeface="Open Sans"/>
                <a:ea typeface="Open Sans"/>
                <a:cs typeface="Open Sans"/>
              </a:rPr>
              <a:t>National Conference Hill Day</a:t>
            </a:r>
            <a:endParaRPr lang="en-US">
              <a:solidFill>
                <a:srgbClr val="D50032"/>
              </a:solidFill>
            </a:endParaRPr>
          </a:p>
        </p:txBody>
      </p:sp>
      <p:sp>
        <p:nvSpPr>
          <p:cNvPr id="5" name="Slide Number Placeholder 4">
            <a:extLst>
              <a:ext uri="{FF2B5EF4-FFF2-40B4-BE49-F238E27FC236}">
                <a16:creationId xmlns:a16="http://schemas.microsoft.com/office/drawing/2014/main" id="{93EF5589-7AE0-A00F-83FE-619C4E1C0C9A}"/>
              </a:ext>
            </a:extLst>
          </p:cNvPr>
          <p:cNvSpPr>
            <a:spLocks noGrp="1"/>
          </p:cNvSpPr>
          <p:nvPr>
            <p:ph type="sldNum" sz="quarter" idx="12"/>
          </p:nvPr>
        </p:nvSpPr>
        <p:spPr>
          <a:xfrm>
            <a:off x="6553200" y="4767263"/>
            <a:ext cx="2133600" cy="273844"/>
          </a:xfrm>
        </p:spPr>
        <p:txBody>
          <a:bodyPr anchor="ctr">
            <a:normAutofit/>
          </a:bodyPr>
          <a:lstStyle/>
          <a:p>
            <a:pPr>
              <a:spcAft>
                <a:spcPts val="600"/>
              </a:spcAft>
            </a:pPr>
            <a:fld id="{307E6868-079E-1649-B8D1-459B42CE4DE3}" type="slidenum">
              <a:rPr lang="en-US" smtClean="0"/>
              <a:pPr>
                <a:spcAft>
                  <a:spcPts val="600"/>
                </a:spcAft>
              </a:pPr>
              <a:t>34</a:t>
            </a:fld>
            <a:endParaRPr lang="en-US"/>
          </a:p>
        </p:txBody>
      </p:sp>
      <p:sp>
        <p:nvSpPr>
          <p:cNvPr id="2" name="TextBox 1">
            <a:extLst>
              <a:ext uri="{FF2B5EF4-FFF2-40B4-BE49-F238E27FC236}">
                <a16:creationId xmlns:a16="http://schemas.microsoft.com/office/drawing/2014/main" id="{2B801ED3-A81B-C456-7D11-BA17F5E447D7}"/>
              </a:ext>
            </a:extLst>
          </p:cNvPr>
          <p:cNvSpPr txBox="1"/>
          <p:nvPr/>
        </p:nvSpPr>
        <p:spPr>
          <a:xfrm>
            <a:off x="767165" y="900422"/>
            <a:ext cx="7609669" cy="4033155"/>
          </a:xfrm>
          <a:prstGeom prst="rect">
            <a:avLst/>
          </a:prstGeom>
          <a:noFill/>
        </p:spPr>
        <p:txBody>
          <a:bodyPr wrap="square" lIns="91440" tIns="45720" rIns="91440" bIns="45720" rtlCol="0" anchor="t">
            <a:spAutoFit/>
          </a:bodyPr>
          <a:lstStyle/>
          <a:p>
            <a:pPr algn="ctr">
              <a:lnSpc>
                <a:spcPct val="114000"/>
              </a:lnSpc>
              <a:spcAft>
                <a:spcPts val="1200"/>
              </a:spcAft>
            </a:pPr>
            <a:r>
              <a:rPr lang="en-US" sz="2200" b="1">
                <a:latin typeface="Open Sans"/>
                <a:ea typeface="Open Sans"/>
                <a:cs typeface="Open Sans"/>
              </a:rPr>
              <a:t>Tuesday, July 14, 2026</a:t>
            </a:r>
            <a:endParaRPr lang="en-US"/>
          </a:p>
          <a:p>
            <a:pPr algn="ctr">
              <a:lnSpc>
                <a:spcPct val="114000"/>
              </a:lnSpc>
              <a:spcAft>
                <a:spcPts val="1200"/>
              </a:spcAft>
            </a:pPr>
            <a:r>
              <a:rPr lang="en-US" sz="2000">
                <a:latin typeface="Open Sans"/>
                <a:ea typeface="Open Sans"/>
                <a:cs typeface="Open Sans"/>
              </a:rPr>
              <a:t>Lobby Day Kickoff on Senate side.</a:t>
            </a:r>
            <a:endParaRPr lang="en-US" sz="2000">
              <a:ea typeface="Calibri"/>
              <a:cs typeface="Calibri"/>
            </a:endParaRPr>
          </a:p>
          <a:p>
            <a:pPr algn="ctr">
              <a:lnSpc>
                <a:spcPct val="114000"/>
              </a:lnSpc>
              <a:spcAft>
                <a:spcPts val="1200"/>
              </a:spcAft>
            </a:pPr>
            <a:r>
              <a:rPr lang="en-US" sz="2000">
                <a:latin typeface="Open Sans"/>
                <a:ea typeface="Open Sans"/>
                <a:cs typeface="Open Sans"/>
              </a:rPr>
              <a:t>We recommend scheduling your Senate meetings in the morning and House meetings in the afternoon.</a:t>
            </a:r>
          </a:p>
          <a:p>
            <a:pPr algn="ctr">
              <a:lnSpc>
                <a:spcPct val="114000"/>
              </a:lnSpc>
              <a:spcAft>
                <a:spcPts val="1200"/>
              </a:spcAft>
            </a:pPr>
            <a:r>
              <a:rPr lang="en-US" sz="2000" b="1" i="1">
                <a:solidFill>
                  <a:srgbClr val="080F0F"/>
                </a:solidFill>
                <a:latin typeface="Open Sans"/>
                <a:ea typeface="Open Sans"/>
                <a:cs typeface="Open Sans"/>
              </a:rPr>
              <a:t>As you schedule your July 14 lobby meetings, please report them </a:t>
            </a:r>
            <a:r>
              <a:rPr lang="en-US" sz="2000" b="1" i="1">
                <a:solidFill>
                  <a:srgbClr val="080F0F"/>
                </a:solidFill>
                <a:latin typeface="Open Sans"/>
                <a:ea typeface="Open Sans"/>
                <a:cs typeface="Open Sans"/>
                <a:hlinkClick r:id="rId2"/>
              </a:rPr>
              <a:t>here!</a:t>
            </a:r>
            <a:r>
              <a:rPr lang="en-US" sz="2000" b="1" i="1">
                <a:solidFill>
                  <a:srgbClr val="080F0F"/>
                </a:solidFill>
                <a:latin typeface="Open Sans"/>
                <a:ea typeface="Open Sans"/>
                <a:cs typeface="Open Sans"/>
              </a:rPr>
              <a:t> </a:t>
            </a:r>
            <a:endParaRPr lang="en-US" sz="2000" b="1" i="1">
              <a:solidFill>
                <a:srgbClr val="080F0F"/>
              </a:solidFill>
              <a:latin typeface="Open Sans" panose="020B0606030504020204" pitchFamily="34" charset="0"/>
              <a:ea typeface="Open Sans" panose="020B0606030504020204" pitchFamily="34" charset="0"/>
              <a:cs typeface="Open Sans" panose="020B0606030504020204" pitchFamily="34" charset="0"/>
            </a:endParaRPr>
          </a:p>
          <a:p>
            <a:pPr algn="ctr">
              <a:lnSpc>
                <a:spcPct val="114000"/>
              </a:lnSpc>
              <a:spcAft>
                <a:spcPts val="1200"/>
              </a:spcAft>
            </a:pPr>
            <a:r>
              <a:rPr lang="en-US" sz="2000">
                <a:latin typeface="Open Sans"/>
                <a:ea typeface="Open Sans"/>
                <a:cs typeface="Open Sans"/>
              </a:rPr>
              <a:t>Congressional reception from 4:30-6:00pm.</a:t>
            </a:r>
          </a:p>
          <a:p>
            <a:pPr algn="ctr">
              <a:lnSpc>
                <a:spcPct val="114000"/>
              </a:lnSpc>
              <a:spcAft>
                <a:spcPts val="1200"/>
              </a:spcAft>
            </a:pPr>
            <a:r>
              <a:rPr lang="en-US" sz="2000" b="1">
                <a:solidFill>
                  <a:srgbClr val="080F0F"/>
                </a:solidFill>
                <a:latin typeface="Open Sans"/>
                <a:ea typeface="Open Sans"/>
                <a:cs typeface="Open Sans"/>
              </a:rPr>
              <a:t>Full conference</a:t>
            </a:r>
            <a:r>
              <a:rPr lang="en-US" sz="2000" b="1" i="0">
                <a:solidFill>
                  <a:srgbClr val="080F0F"/>
                </a:solidFill>
                <a:effectLst/>
                <a:latin typeface="Open Sans"/>
                <a:ea typeface="Open Sans"/>
                <a:cs typeface="Open Sans"/>
              </a:rPr>
              <a:t> agenda </a:t>
            </a:r>
            <a:r>
              <a:rPr lang="en-US" sz="2000" i="0">
                <a:solidFill>
                  <a:srgbClr val="080F0F"/>
                </a:solidFill>
                <a:effectLst/>
                <a:latin typeface="Open Sans"/>
                <a:ea typeface="Open Sans"/>
                <a:cs typeface="Open Sans"/>
              </a:rPr>
              <a:t>is on our website</a:t>
            </a:r>
            <a:r>
              <a:rPr lang="en-US" sz="2000">
                <a:solidFill>
                  <a:srgbClr val="080F0F"/>
                </a:solidFill>
                <a:latin typeface="Open Sans"/>
                <a:ea typeface="Open Sans"/>
                <a:cs typeface="Open Sans"/>
              </a:rPr>
              <a:t>: </a:t>
            </a:r>
            <a:r>
              <a:rPr lang="en-US" sz="2000">
                <a:solidFill>
                  <a:srgbClr val="080F0F"/>
                </a:solidFill>
                <a:latin typeface="Open Sans"/>
                <a:ea typeface="Open Sans"/>
                <a:cs typeface="Open Sans"/>
                <a:hlinkClick r:id="rId3"/>
              </a:rPr>
              <a:t>https://results.org/conference</a:t>
            </a:r>
            <a:r>
              <a:rPr lang="en-US" sz="2000">
                <a:solidFill>
                  <a:srgbClr val="080F0F"/>
                </a:solidFill>
                <a:latin typeface="Open Sans"/>
                <a:ea typeface="Open Sans"/>
                <a:cs typeface="Open Sans"/>
              </a:rPr>
              <a:t>. </a:t>
            </a:r>
            <a:endParaRPr lang="en-US" sz="2000" i="0">
              <a:solidFill>
                <a:srgbClr val="080F0F"/>
              </a:solidFill>
              <a:effectLst/>
              <a:latin typeface="Open Sans"/>
              <a:ea typeface="Open Sans"/>
              <a:cs typeface="Open Sans"/>
            </a:endParaRPr>
          </a:p>
        </p:txBody>
      </p:sp>
    </p:spTree>
    <p:extLst>
      <p:ext uri="{BB962C8B-B14F-4D97-AF65-F5344CB8AC3E}">
        <p14:creationId xmlns:p14="http://schemas.microsoft.com/office/powerpoint/2010/main" val="35840886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20694-BB7B-6ACD-8C71-710122BE5AAD}"/>
            </a:ext>
          </a:extLst>
        </p:cNvPr>
        <p:cNvGrpSpPr/>
        <p:nvPr/>
      </p:nvGrpSpPr>
      <p:grpSpPr>
        <a:xfrm>
          <a:off x="0" y="0"/>
          <a:ext cx="0" cy="0"/>
          <a:chOff x="0" y="0"/>
          <a:chExt cx="0" cy="0"/>
        </a:xfrm>
      </p:grpSpPr>
      <p:sp>
        <p:nvSpPr>
          <p:cNvPr id="11" name="Title 1">
            <a:extLst>
              <a:ext uri="{FF2B5EF4-FFF2-40B4-BE49-F238E27FC236}">
                <a16:creationId xmlns:a16="http://schemas.microsoft.com/office/drawing/2014/main" id="{FB499467-51D8-9F63-E710-A85AAE7325C9}"/>
              </a:ext>
            </a:extLst>
          </p:cNvPr>
          <p:cNvSpPr>
            <a:spLocks noGrp="1"/>
          </p:cNvSpPr>
          <p:nvPr>
            <p:ph type="title"/>
          </p:nvPr>
        </p:nvSpPr>
        <p:spPr>
          <a:xfrm>
            <a:off x="782131" y="260550"/>
            <a:ext cx="7401491" cy="700614"/>
          </a:xfrm>
        </p:spPr>
        <p:txBody>
          <a:bodyPr anchor="ctr">
            <a:normAutofit fontScale="90000"/>
          </a:bodyPr>
          <a:lstStyle/>
          <a:p>
            <a:r>
              <a:rPr lang="en-US" sz="2800">
                <a:solidFill>
                  <a:srgbClr val="D50032"/>
                </a:solidFill>
                <a:latin typeface="Open Sans"/>
                <a:ea typeface="Open Sans"/>
                <a:cs typeface="Open Sans"/>
              </a:rPr>
              <a:t>Help us help you attend </a:t>
            </a:r>
            <a:br>
              <a:rPr lang="en-US" sz="2800">
                <a:solidFill>
                  <a:srgbClr val="D50032"/>
                </a:solidFill>
                <a:latin typeface="Open Sans"/>
                <a:ea typeface="Open Sans"/>
                <a:cs typeface="Open Sans"/>
              </a:rPr>
            </a:br>
            <a:r>
              <a:rPr lang="en-US" sz="2800">
                <a:solidFill>
                  <a:srgbClr val="D50032"/>
                </a:solidFill>
                <a:latin typeface="Open Sans"/>
                <a:ea typeface="Open Sans"/>
                <a:cs typeface="Open Sans"/>
              </a:rPr>
              <a:t>the National Conference!</a:t>
            </a:r>
            <a:endParaRPr lang="en-US" sz="2800">
              <a:solidFill>
                <a:srgbClr val="D50032"/>
              </a:solidFill>
            </a:endParaRPr>
          </a:p>
        </p:txBody>
      </p:sp>
      <p:sp>
        <p:nvSpPr>
          <p:cNvPr id="5" name="Slide Number Placeholder 4">
            <a:extLst>
              <a:ext uri="{FF2B5EF4-FFF2-40B4-BE49-F238E27FC236}">
                <a16:creationId xmlns:a16="http://schemas.microsoft.com/office/drawing/2014/main" id="{DB802F79-07F3-A582-49F6-F4375BED92DD}"/>
              </a:ext>
            </a:extLst>
          </p:cNvPr>
          <p:cNvSpPr>
            <a:spLocks noGrp="1"/>
          </p:cNvSpPr>
          <p:nvPr>
            <p:ph type="sldNum" sz="quarter" idx="12"/>
          </p:nvPr>
        </p:nvSpPr>
        <p:spPr>
          <a:xfrm>
            <a:off x="6553200" y="4767263"/>
            <a:ext cx="2133600" cy="273844"/>
          </a:xfrm>
        </p:spPr>
        <p:txBody>
          <a:bodyPr anchor="ctr">
            <a:normAutofit/>
          </a:bodyPr>
          <a:lstStyle/>
          <a:p>
            <a:pPr>
              <a:spcAft>
                <a:spcPts val="600"/>
              </a:spcAft>
            </a:pPr>
            <a:fld id="{307E6868-079E-1649-B8D1-459B42CE4DE3}" type="slidenum">
              <a:rPr lang="en-US" smtClean="0"/>
              <a:pPr>
                <a:spcAft>
                  <a:spcPts val="600"/>
                </a:spcAft>
              </a:pPr>
              <a:t>35</a:t>
            </a:fld>
            <a:endParaRPr lang="en-US"/>
          </a:p>
        </p:txBody>
      </p:sp>
      <p:sp>
        <p:nvSpPr>
          <p:cNvPr id="6" name="TextBox 5">
            <a:extLst>
              <a:ext uri="{FF2B5EF4-FFF2-40B4-BE49-F238E27FC236}">
                <a16:creationId xmlns:a16="http://schemas.microsoft.com/office/drawing/2014/main" id="{94FEF425-4E01-0A79-B9FA-3CC083DD745A}"/>
              </a:ext>
            </a:extLst>
          </p:cNvPr>
          <p:cNvSpPr txBox="1"/>
          <p:nvPr/>
        </p:nvSpPr>
        <p:spPr>
          <a:xfrm>
            <a:off x="526935" y="3392118"/>
            <a:ext cx="7911885" cy="487569"/>
          </a:xfrm>
          <a:prstGeom prst="rect">
            <a:avLst/>
          </a:prstGeom>
          <a:noFill/>
        </p:spPr>
        <p:txBody>
          <a:bodyPr wrap="square">
            <a:spAutoFit/>
          </a:bodyPr>
          <a:lstStyle/>
          <a:p>
            <a:pPr algn="ctr">
              <a:lnSpc>
                <a:spcPct val="114000"/>
              </a:lnSpc>
              <a:spcAft>
                <a:spcPts val="1200"/>
              </a:spcAft>
            </a:pPr>
            <a:r>
              <a:rPr lang="en-US" sz="2400">
                <a:latin typeface="Open Sans" panose="020B0606030504020204" pitchFamily="34" charset="0"/>
                <a:ea typeface="Open Sans" panose="020B0606030504020204" pitchFamily="34" charset="0"/>
                <a:cs typeface="Open Sans" panose="020B0606030504020204" pitchFamily="34" charset="0"/>
                <a:hlinkClick r:id="rId2"/>
              </a:rPr>
              <a:t>https://tinyurl.com/RESULTSEquityFund</a:t>
            </a:r>
            <a:endParaRPr lang="en-US" sz="2400">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a:extLst>
              <a:ext uri="{FF2B5EF4-FFF2-40B4-BE49-F238E27FC236}">
                <a16:creationId xmlns:a16="http://schemas.microsoft.com/office/drawing/2014/main" id="{C1C694A4-71DD-B571-B668-CFFB34CD1395}"/>
              </a:ext>
            </a:extLst>
          </p:cNvPr>
          <p:cNvSpPr txBox="1"/>
          <p:nvPr/>
        </p:nvSpPr>
        <p:spPr>
          <a:xfrm>
            <a:off x="1406471" y="1251761"/>
            <a:ext cx="6331058" cy="1750607"/>
          </a:xfrm>
          <a:prstGeom prst="rect">
            <a:avLst/>
          </a:prstGeom>
          <a:noFill/>
        </p:spPr>
        <p:txBody>
          <a:bodyPr wrap="square">
            <a:spAutoFit/>
          </a:bodyPr>
          <a:lstStyle/>
          <a:p>
            <a:pPr algn="ctr">
              <a:lnSpc>
                <a:spcPct val="114000"/>
              </a:lnSpc>
              <a:spcAft>
                <a:spcPts val="1200"/>
              </a:spcAft>
            </a:pPr>
            <a:r>
              <a:rPr lang="en-US" sz="2400">
                <a:latin typeface="Open Sans" panose="020B0606030504020204" pitchFamily="34" charset="0"/>
                <a:ea typeface="Open Sans" panose="020B0606030504020204" pitchFamily="34" charset="0"/>
                <a:cs typeface="Open Sans" panose="020B0606030504020204" pitchFamily="34" charset="0"/>
              </a:rPr>
              <a:t>Active, U.S-based volunteers who need help with registration and/or travel costs are encouraged to </a:t>
            </a:r>
            <a:r>
              <a:rPr lang="en-US" sz="2400" b="1">
                <a:latin typeface="Open Sans" panose="020B0606030504020204" pitchFamily="34" charset="0"/>
                <a:ea typeface="Open Sans" panose="020B0606030504020204" pitchFamily="34" charset="0"/>
                <a:cs typeface="Open Sans" panose="020B0606030504020204" pitchFamily="34" charset="0"/>
              </a:rPr>
              <a:t>apply to our Conference Equity Fund.  </a:t>
            </a:r>
          </a:p>
        </p:txBody>
      </p:sp>
    </p:spTree>
    <p:extLst>
      <p:ext uri="{BB962C8B-B14F-4D97-AF65-F5344CB8AC3E}">
        <p14:creationId xmlns:p14="http://schemas.microsoft.com/office/powerpoint/2010/main" val="9034374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F95D5-63E8-DFE5-A453-9E501CE1FAE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E320EF6-1663-5073-99EF-E32689F880ED}"/>
              </a:ext>
            </a:extLst>
          </p:cNvPr>
          <p:cNvSpPr>
            <a:spLocks noGrp="1"/>
          </p:cNvSpPr>
          <p:nvPr>
            <p:ph type="title"/>
          </p:nvPr>
        </p:nvSpPr>
        <p:spPr/>
        <p:txBody>
          <a:bodyPr/>
          <a:lstStyle/>
          <a:p>
            <a:r>
              <a:rPr lang="en-US"/>
              <a:t>Announcements</a:t>
            </a:r>
          </a:p>
        </p:txBody>
      </p:sp>
    </p:spTree>
    <p:extLst>
      <p:ext uri="{BB962C8B-B14F-4D97-AF65-F5344CB8AC3E}">
        <p14:creationId xmlns:p14="http://schemas.microsoft.com/office/powerpoint/2010/main" val="3093170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3A46E-CAE3-2666-770F-81F845A9EB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5D6EE4-D630-DB9D-8AF7-A715DB475E93}"/>
              </a:ext>
            </a:extLst>
          </p:cNvPr>
          <p:cNvSpPr>
            <a:spLocks noGrp="1"/>
          </p:cNvSpPr>
          <p:nvPr>
            <p:ph type="title"/>
          </p:nvPr>
        </p:nvSpPr>
        <p:spPr>
          <a:xfrm>
            <a:off x="871253" y="241697"/>
            <a:ext cx="7401491" cy="857250"/>
          </a:xfrm>
        </p:spPr>
        <p:txBody>
          <a:bodyPr/>
          <a:lstStyle/>
          <a:p>
            <a:r>
              <a:rPr lang="en-US">
                <a:solidFill>
                  <a:srgbClr val="D50032"/>
                </a:solidFill>
              </a:rPr>
              <a:t>Thank you for joining us!</a:t>
            </a:r>
          </a:p>
        </p:txBody>
      </p:sp>
      <p:sp>
        <p:nvSpPr>
          <p:cNvPr id="3" name="Content Placeholder 2">
            <a:extLst>
              <a:ext uri="{FF2B5EF4-FFF2-40B4-BE49-F238E27FC236}">
                <a16:creationId xmlns:a16="http://schemas.microsoft.com/office/drawing/2014/main" id="{C8A56F14-60C7-2644-7A2B-A7477EEE719B}"/>
              </a:ext>
            </a:extLst>
          </p:cNvPr>
          <p:cNvSpPr>
            <a:spLocks noGrp="1"/>
          </p:cNvSpPr>
          <p:nvPr>
            <p:ph idx="1"/>
          </p:nvPr>
        </p:nvSpPr>
        <p:spPr>
          <a:xfrm>
            <a:off x="457198" y="1646635"/>
            <a:ext cx="8229600" cy="3394472"/>
          </a:xfrm>
        </p:spPr>
        <p:txBody>
          <a:bodyPr>
            <a:normAutofit/>
          </a:bodyPr>
          <a:lstStyle/>
          <a:p>
            <a:pPr marL="0" marR="0" lvl="0" indent="0" algn="ctr" defTabSz="457200" rtl="0" eaLnBrk="1" fontAlgn="auto" latinLnBrk="0" hangingPunct="1">
              <a:lnSpc>
                <a:spcPct val="114000"/>
              </a:lnSpc>
              <a:spcBef>
                <a:spcPts val="0"/>
              </a:spcBef>
              <a:spcAft>
                <a:spcPts val="1200"/>
              </a:spcAft>
              <a:buClrTx/>
              <a:buSzTx/>
              <a:buFontTx/>
              <a:buNone/>
              <a:tabLst/>
              <a:defRPr/>
            </a:pPr>
            <a:r>
              <a:rPr kumimoji="0" lang="en-US" sz="3200" b="1" i="1" u="none" strike="noStrike" kern="1200" cap="none" spc="0" normalizeH="0" baseline="0" noProof="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Who is joining you in the room today?</a:t>
            </a:r>
            <a:endParaRPr kumimoji="0" lang="en-US" sz="3200" b="0" i="1" u="none" strike="noStrike" kern="1200" cap="none" spc="0" normalizeH="0" baseline="0" noProof="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14000"/>
              </a:lnSpc>
              <a:spcBef>
                <a:spcPts val="0"/>
              </a:spcBef>
              <a:spcAft>
                <a:spcPts val="0"/>
              </a:spcAft>
              <a:buClrTx/>
              <a:buSzTx/>
              <a:buFontTx/>
              <a:buNone/>
              <a:tabLst/>
              <a:defRPr/>
            </a:pPr>
            <a:r>
              <a:rPr lang="en-US" sz="2400">
                <a:solidFill>
                  <a:srgbClr val="000000"/>
                </a:solidFill>
                <a:latin typeface="Open Sans" panose="020B0606030504020204" pitchFamily="34" charset="0"/>
                <a:ea typeface="Open Sans" panose="020B0606030504020204" pitchFamily="34" charset="0"/>
                <a:cs typeface="Open Sans" panose="020B0606030504020204" pitchFamily="34" charset="0"/>
              </a:rPr>
              <a:t>Please c</a:t>
            </a:r>
            <a:r>
              <a:rPr kumimoji="0" lang="en-US" sz="2400" b="0" i="0" u="none" strike="noStrike" kern="1200" cap="none" spc="0" normalizeH="0" baseline="0" noProof="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omplete the Zoom poll by indicating the number of people in the room with you today </a:t>
            </a:r>
          </a:p>
          <a:p>
            <a:pPr marL="0" marR="0" lvl="0" indent="0" algn="ctr" defTabSz="457200" rtl="0" eaLnBrk="1" fontAlgn="auto" latinLnBrk="0" hangingPunct="1">
              <a:lnSpc>
                <a:spcPct val="114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(including yourself).</a:t>
            </a:r>
          </a:p>
        </p:txBody>
      </p:sp>
      <p:sp>
        <p:nvSpPr>
          <p:cNvPr id="5" name="Slide Number Placeholder 4">
            <a:extLst>
              <a:ext uri="{FF2B5EF4-FFF2-40B4-BE49-F238E27FC236}">
                <a16:creationId xmlns:a16="http://schemas.microsoft.com/office/drawing/2014/main" id="{DE93F4AD-17D2-24B6-F477-0EADE970B147}"/>
              </a:ext>
            </a:extLst>
          </p:cNvPr>
          <p:cNvSpPr>
            <a:spLocks noGrp="1"/>
          </p:cNvSpPr>
          <p:nvPr>
            <p:ph type="sldNum" sz="quarter" idx="12"/>
          </p:nvPr>
        </p:nvSpPr>
        <p:spPr/>
        <p:txBody>
          <a:bodyPr/>
          <a:lstStyle/>
          <a:p>
            <a:fld id="{307E6868-079E-1649-B8D1-459B42CE4DE3}" type="slidenum">
              <a:rPr lang="en-US" smtClean="0"/>
              <a:t>37</a:t>
            </a:fld>
            <a:endParaRPr lang="en-US"/>
          </a:p>
        </p:txBody>
      </p:sp>
    </p:spTree>
    <p:extLst>
      <p:ext uri="{BB962C8B-B14F-4D97-AF65-F5344CB8AC3E}">
        <p14:creationId xmlns:p14="http://schemas.microsoft.com/office/powerpoint/2010/main" val="18587977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EA40DD-DA77-AF6F-7254-FF189B82CDC0}"/>
            </a:ext>
          </a:extLst>
        </p:cNvPr>
        <p:cNvGrpSpPr/>
        <p:nvPr/>
      </p:nvGrpSpPr>
      <p:grpSpPr>
        <a:xfrm>
          <a:off x="0" y="0"/>
          <a:ext cx="0" cy="0"/>
          <a:chOff x="0" y="0"/>
          <a:chExt cx="0" cy="0"/>
        </a:xfrm>
      </p:grpSpPr>
      <p:sp>
        <p:nvSpPr>
          <p:cNvPr id="11" name="Title 1">
            <a:extLst>
              <a:ext uri="{FF2B5EF4-FFF2-40B4-BE49-F238E27FC236}">
                <a16:creationId xmlns:a16="http://schemas.microsoft.com/office/drawing/2014/main" id="{EC526F82-058F-4DEB-302A-47503BC4FD0C}"/>
              </a:ext>
            </a:extLst>
          </p:cNvPr>
          <p:cNvSpPr>
            <a:spLocks noGrp="1"/>
          </p:cNvSpPr>
          <p:nvPr>
            <p:ph type="title"/>
          </p:nvPr>
        </p:nvSpPr>
        <p:spPr>
          <a:xfrm>
            <a:off x="682336" y="102393"/>
            <a:ext cx="7401491" cy="857250"/>
          </a:xfrm>
        </p:spPr>
        <p:txBody>
          <a:bodyPr anchor="ctr">
            <a:normAutofit/>
          </a:bodyPr>
          <a:lstStyle/>
          <a:p>
            <a:r>
              <a:rPr lang="en-US" sz="3200">
                <a:solidFill>
                  <a:srgbClr val="D50032"/>
                </a:solidFill>
                <a:latin typeface="Open Sans"/>
                <a:ea typeface="Open Sans"/>
                <a:cs typeface="Open Sans"/>
              </a:rPr>
              <a:t>Friends &amp; Family Fundraising</a:t>
            </a:r>
            <a:endParaRPr lang="en-US" sz="3200">
              <a:solidFill>
                <a:srgbClr val="D50032"/>
              </a:solidFill>
            </a:endParaRPr>
          </a:p>
        </p:txBody>
      </p:sp>
      <p:sp>
        <p:nvSpPr>
          <p:cNvPr id="5" name="Slide Number Placeholder 4">
            <a:extLst>
              <a:ext uri="{FF2B5EF4-FFF2-40B4-BE49-F238E27FC236}">
                <a16:creationId xmlns:a16="http://schemas.microsoft.com/office/drawing/2014/main" id="{FA86FA89-C8FA-E3ED-9B1E-3508F1288BAE}"/>
              </a:ext>
            </a:extLst>
          </p:cNvPr>
          <p:cNvSpPr>
            <a:spLocks noGrp="1"/>
          </p:cNvSpPr>
          <p:nvPr>
            <p:ph type="sldNum" sz="quarter" idx="12"/>
          </p:nvPr>
        </p:nvSpPr>
        <p:spPr>
          <a:xfrm>
            <a:off x="6553200" y="4767263"/>
            <a:ext cx="2133600" cy="273844"/>
          </a:xfrm>
        </p:spPr>
        <p:txBody>
          <a:bodyPr anchor="ctr">
            <a:normAutofit/>
          </a:bodyPr>
          <a:lstStyle/>
          <a:p>
            <a:pPr>
              <a:spcAft>
                <a:spcPts val="600"/>
              </a:spcAft>
            </a:pPr>
            <a:fld id="{307E6868-079E-1649-B8D1-459B42CE4DE3}" type="slidenum">
              <a:rPr lang="en-US" smtClean="0"/>
              <a:pPr>
                <a:spcAft>
                  <a:spcPts val="600"/>
                </a:spcAft>
              </a:pPr>
              <a:t>38</a:t>
            </a:fld>
            <a:endParaRPr lang="en-US"/>
          </a:p>
        </p:txBody>
      </p:sp>
      <p:sp>
        <p:nvSpPr>
          <p:cNvPr id="2" name="TextBox 1">
            <a:extLst>
              <a:ext uri="{FF2B5EF4-FFF2-40B4-BE49-F238E27FC236}">
                <a16:creationId xmlns:a16="http://schemas.microsoft.com/office/drawing/2014/main" id="{95800739-2168-C108-E025-5B0FBDDF7AA3}"/>
              </a:ext>
            </a:extLst>
          </p:cNvPr>
          <p:cNvSpPr txBox="1"/>
          <p:nvPr/>
        </p:nvSpPr>
        <p:spPr>
          <a:xfrm>
            <a:off x="922973" y="863014"/>
            <a:ext cx="6920219" cy="4041171"/>
          </a:xfrm>
          <a:prstGeom prst="rect">
            <a:avLst/>
          </a:prstGeom>
          <a:noFill/>
        </p:spPr>
        <p:txBody>
          <a:bodyPr wrap="square" lIns="91440" tIns="45720" rIns="91440" bIns="45720" rtlCol="0" anchor="t">
            <a:spAutoFit/>
          </a:bodyPr>
          <a:lstStyle/>
          <a:p>
            <a:pPr algn="ctr">
              <a:lnSpc>
                <a:spcPct val="114000"/>
              </a:lnSpc>
              <a:spcAft>
                <a:spcPts val="1200"/>
              </a:spcAft>
            </a:pPr>
            <a:r>
              <a:rPr lang="en-US" sz="2000">
                <a:solidFill>
                  <a:srgbClr val="080F0F"/>
                </a:solidFill>
                <a:latin typeface="Open Sans" panose="020B0606030504020204" pitchFamily="34" charset="0"/>
                <a:ea typeface="Open Sans" panose="020B0606030504020204" pitchFamily="34" charset="0"/>
                <a:cs typeface="Open Sans" panose="020B0606030504020204" pitchFamily="34" charset="0"/>
              </a:rPr>
              <a:t>Some of your fellow advocates are starting </a:t>
            </a:r>
            <a:br>
              <a:rPr lang="en-US" sz="2000">
                <a:solidFill>
                  <a:srgbClr val="080F0F"/>
                </a:solidFill>
                <a:latin typeface="Open Sans" panose="020B0606030504020204" pitchFamily="34" charset="0"/>
                <a:ea typeface="Open Sans" panose="020B0606030504020204" pitchFamily="34" charset="0"/>
                <a:cs typeface="Open Sans" panose="020B0606030504020204" pitchFamily="34" charset="0"/>
              </a:rPr>
            </a:br>
            <a:r>
              <a:rPr lang="en-US" sz="2000">
                <a:solidFill>
                  <a:srgbClr val="080F0F"/>
                </a:solidFill>
                <a:latin typeface="Open Sans" panose="020B0606030504020204" pitchFamily="34" charset="0"/>
                <a:ea typeface="Open Sans" panose="020B0606030504020204" pitchFamily="34" charset="0"/>
                <a:cs typeface="Open Sans" panose="020B0606030504020204" pitchFamily="34" charset="0"/>
              </a:rPr>
              <a:t>spring </a:t>
            </a:r>
            <a:r>
              <a:rPr lang="en-US" sz="2000" b="1">
                <a:solidFill>
                  <a:srgbClr val="080F0F"/>
                </a:solidFill>
                <a:latin typeface="Open Sans" panose="020B0606030504020204" pitchFamily="34" charset="0"/>
                <a:ea typeface="Open Sans" panose="020B0606030504020204" pitchFamily="34" charset="0"/>
                <a:cs typeface="Open Sans" panose="020B0606030504020204" pitchFamily="34" charset="0"/>
              </a:rPr>
              <a:t>Friends &amp; Family fundraisers </a:t>
            </a:r>
            <a:br>
              <a:rPr lang="en-US" sz="2000">
                <a:solidFill>
                  <a:srgbClr val="080F0F"/>
                </a:solidFill>
                <a:latin typeface="Open Sans" panose="020B0606030504020204" pitchFamily="34" charset="0"/>
                <a:ea typeface="Open Sans" panose="020B0606030504020204" pitchFamily="34" charset="0"/>
                <a:cs typeface="Open Sans" panose="020B0606030504020204" pitchFamily="34" charset="0"/>
              </a:rPr>
            </a:br>
            <a:r>
              <a:rPr lang="en-US" sz="2000">
                <a:solidFill>
                  <a:srgbClr val="080F0F"/>
                </a:solidFill>
                <a:latin typeface="Open Sans" panose="020B0606030504020204" pitchFamily="34" charset="0"/>
                <a:ea typeface="Open Sans" panose="020B0606030504020204" pitchFamily="34" charset="0"/>
                <a:cs typeface="Open Sans" panose="020B0606030504020204" pitchFamily="34" charset="0"/>
              </a:rPr>
              <a:t>to support RESULTS' trainings, resources, and campaigns. </a:t>
            </a:r>
          </a:p>
          <a:p>
            <a:pPr algn="ctr">
              <a:lnSpc>
                <a:spcPct val="114000"/>
              </a:lnSpc>
              <a:spcAft>
                <a:spcPts val="1200"/>
              </a:spcAft>
            </a:pPr>
            <a:r>
              <a:rPr lang="en-US" sz="2000">
                <a:solidFill>
                  <a:srgbClr val="080F0F"/>
                </a:solidFill>
                <a:latin typeface="Open Sans" panose="020B0606030504020204" pitchFamily="34" charset="0"/>
                <a:ea typeface="Open Sans" panose="020B0606030504020204" pitchFamily="34" charset="0"/>
                <a:cs typeface="Open Sans" panose="020B0606030504020204" pitchFamily="34" charset="0"/>
              </a:rPr>
              <a:t>If you'd like to learn more about creating your own, please contact Beth Wilson at </a:t>
            </a:r>
            <a:r>
              <a:rPr lang="en-US" sz="2000">
                <a:solidFill>
                  <a:srgbClr val="080F0F"/>
                </a:solidFill>
                <a:latin typeface="Open Sans" panose="020B0606030504020204" pitchFamily="34" charset="0"/>
                <a:ea typeface="Open Sans" panose="020B0606030504020204" pitchFamily="34" charset="0"/>
                <a:cs typeface="Open Sans" panose="020B0606030504020204" pitchFamily="34" charset="0"/>
                <a:hlinkClick r:id="rId2"/>
              </a:rPr>
              <a:t>bethwilson1950@gmail.com</a:t>
            </a:r>
            <a:r>
              <a:rPr lang="en-US" sz="2000">
                <a:solidFill>
                  <a:srgbClr val="080F0F"/>
                </a:solidFill>
                <a:latin typeface="Open Sans" panose="020B0606030504020204" pitchFamily="34" charset="0"/>
                <a:ea typeface="Open Sans" panose="020B0606030504020204" pitchFamily="34" charset="0"/>
                <a:cs typeface="Open Sans" panose="020B0606030504020204" pitchFamily="34" charset="0"/>
              </a:rPr>
              <a:t>.</a:t>
            </a:r>
          </a:p>
          <a:p>
            <a:pPr algn="ctr">
              <a:lnSpc>
                <a:spcPct val="114000"/>
              </a:lnSpc>
            </a:pPr>
            <a:r>
              <a:rPr lang="en-US" sz="2000">
                <a:solidFill>
                  <a:srgbClr val="080F0F"/>
                </a:solidFill>
                <a:latin typeface="Open Sans" panose="020B0606030504020204" pitchFamily="34" charset="0"/>
                <a:ea typeface="Open Sans" panose="020B0606030504020204" pitchFamily="34" charset="0"/>
                <a:cs typeface="Open Sans" panose="020B0606030504020204" pitchFamily="34" charset="0"/>
              </a:rPr>
              <a:t> Or support your fellow volunteers by making a donation to their fundraisers.</a:t>
            </a:r>
          </a:p>
          <a:p>
            <a:pPr algn="ctr">
              <a:lnSpc>
                <a:spcPct val="114000"/>
              </a:lnSpc>
              <a:spcAft>
                <a:spcPts val="1200"/>
              </a:spcAft>
            </a:pPr>
            <a:r>
              <a:rPr lang="en-US" sz="2000">
                <a:latin typeface="Open Sans" panose="020B0606030504020204" pitchFamily="34" charset="0"/>
                <a:ea typeface="Open Sans" panose="020B0606030504020204" pitchFamily="34" charset="0"/>
                <a:cs typeface="Open Sans" panose="020B0606030504020204" pitchFamily="34" charset="0"/>
                <a:hlinkClick r:id="rId3" tooltip="https://results.org/donate/fundraise"/>
              </a:rPr>
              <a:t>https://results.org/donate/fundraise</a:t>
            </a:r>
            <a:endParaRPr lang="en-US" sz="2000">
              <a:solidFill>
                <a:srgbClr val="080F0F"/>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1503777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2CC96CD-8004-E62D-5ED1-F0211122FDC9}"/>
              </a:ext>
            </a:extLst>
          </p:cNvPr>
          <p:cNvSpPr txBox="1"/>
          <p:nvPr/>
        </p:nvSpPr>
        <p:spPr>
          <a:xfrm>
            <a:off x="2282398" y="4582597"/>
            <a:ext cx="4579200" cy="369332"/>
          </a:xfrm>
          <a:prstGeom prst="rect">
            <a:avLst/>
          </a:prstGeom>
          <a:noFill/>
        </p:spPr>
        <p:txBody>
          <a:bodyPr wrap="square">
            <a:spAutoFit/>
          </a:bodyPr>
          <a:lstStyle/>
          <a:p>
            <a:pPr algn="ctr"/>
            <a:r>
              <a:rPr lang="en-US">
                <a:latin typeface="Open Sans" panose="020B0606030504020204" pitchFamily="34" charset="0"/>
                <a:ea typeface="Open Sans" panose="020B0606030504020204" pitchFamily="34" charset="0"/>
                <a:cs typeface="Open Sans" panose="020B0606030504020204" pitchFamily="34" charset="0"/>
                <a:hlinkClick r:id="rId2"/>
              </a:rPr>
              <a:t>www.results.org/events</a:t>
            </a:r>
            <a:r>
              <a:rPr lang="en-US">
                <a:latin typeface="Open Sans" panose="020B0606030504020204" pitchFamily="34" charset="0"/>
                <a:ea typeface="Open Sans" panose="020B0606030504020204" pitchFamily="34" charset="0"/>
                <a:cs typeface="Open Sans" panose="020B0606030504020204" pitchFamily="34" charset="0"/>
              </a:rPr>
              <a:t> </a:t>
            </a:r>
          </a:p>
        </p:txBody>
      </p:sp>
      <p:sp>
        <p:nvSpPr>
          <p:cNvPr id="2" name="Title 1">
            <a:extLst>
              <a:ext uri="{FF2B5EF4-FFF2-40B4-BE49-F238E27FC236}">
                <a16:creationId xmlns:a16="http://schemas.microsoft.com/office/drawing/2014/main" id="{C214306F-6E9A-E98A-7BC7-DBB8FDB19DFB}"/>
              </a:ext>
            </a:extLst>
          </p:cNvPr>
          <p:cNvSpPr>
            <a:spLocks noGrp="1"/>
          </p:cNvSpPr>
          <p:nvPr>
            <p:ph type="title"/>
          </p:nvPr>
        </p:nvSpPr>
        <p:spPr>
          <a:xfrm>
            <a:off x="871254" y="92624"/>
            <a:ext cx="7401491" cy="693660"/>
          </a:xfrm>
        </p:spPr>
        <p:txBody>
          <a:bodyPr>
            <a:normAutofit/>
          </a:bodyPr>
          <a:lstStyle/>
          <a:p>
            <a:r>
              <a:rPr lang="en-US" sz="3200">
                <a:solidFill>
                  <a:srgbClr val="D50032"/>
                </a:solidFill>
              </a:rPr>
              <a:t>Find RESULTS events</a:t>
            </a:r>
          </a:p>
        </p:txBody>
      </p:sp>
      <p:sp>
        <p:nvSpPr>
          <p:cNvPr id="3" name="Slide Number Placeholder 2">
            <a:extLst>
              <a:ext uri="{FF2B5EF4-FFF2-40B4-BE49-F238E27FC236}">
                <a16:creationId xmlns:a16="http://schemas.microsoft.com/office/drawing/2014/main" id="{DF42AD57-2A84-C108-451B-BCEFD7395D10}"/>
              </a:ext>
            </a:extLst>
          </p:cNvPr>
          <p:cNvSpPr>
            <a:spLocks noGrp="1"/>
          </p:cNvSpPr>
          <p:nvPr>
            <p:ph type="sldNum" sz="quarter" idx="12"/>
          </p:nvPr>
        </p:nvSpPr>
        <p:spPr/>
        <p:txBody>
          <a:bodyPr/>
          <a:lstStyle/>
          <a:p>
            <a:fld id="{307E6868-079E-1649-B8D1-459B42CE4DE3}" type="slidenum">
              <a:rPr lang="en-US" smtClean="0"/>
              <a:t>39</a:t>
            </a:fld>
            <a:endParaRPr lang="en-US"/>
          </a:p>
        </p:txBody>
      </p:sp>
      <p:pic>
        <p:nvPicPr>
          <p:cNvPr id="9" name="Picture 8">
            <a:extLst>
              <a:ext uri="{FF2B5EF4-FFF2-40B4-BE49-F238E27FC236}">
                <a16:creationId xmlns:a16="http://schemas.microsoft.com/office/drawing/2014/main" id="{A5ACC44B-4145-5BC9-E207-A2765A3574B0}"/>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909770" y="786284"/>
            <a:ext cx="5324460" cy="3696404"/>
          </a:xfrm>
          <a:prstGeom prst="rect">
            <a:avLst/>
          </a:prstGeom>
        </p:spPr>
      </p:pic>
      <p:sp>
        <p:nvSpPr>
          <p:cNvPr id="10" name="Oval 9">
            <a:extLst>
              <a:ext uri="{FF2B5EF4-FFF2-40B4-BE49-F238E27FC236}">
                <a16:creationId xmlns:a16="http://schemas.microsoft.com/office/drawing/2014/main" id="{B389225C-7788-E4BB-4EA2-7BD89C9E2428}"/>
              </a:ext>
              <a:ext uri="{C183D7F6-B498-43B3-948B-1728B52AA6E4}">
                <adec:decorative xmlns:adec="http://schemas.microsoft.com/office/drawing/2017/decorative" val="1"/>
              </a:ext>
            </a:extLst>
          </p:cNvPr>
          <p:cNvSpPr/>
          <p:nvPr/>
        </p:nvSpPr>
        <p:spPr>
          <a:xfrm rot="16200000">
            <a:off x="5077238" y="466484"/>
            <a:ext cx="316619" cy="851890"/>
          </a:xfrm>
          <a:prstGeom prst="ellipse">
            <a:avLst/>
          </a:prstGeom>
          <a:noFill/>
          <a:ln w="38100">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1380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1ACA91-D96A-60D7-CDF6-C3399ED9AA5D}"/>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E0285B1-FC78-5ADE-B3CC-9176A240AF5E}"/>
              </a:ext>
            </a:extLst>
          </p:cNvPr>
          <p:cNvSpPr>
            <a:spLocks noGrp="1"/>
          </p:cNvSpPr>
          <p:nvPr>
            <p:ph type="sldNum" sz="quarter" idx="12"/>
          </p:nvPr>
        </p:nvSpPr>
        <p:spPr/>
        <p:txBody>
          <a:bodyPr/>
          <a:lstStyle/>
          <a:p>
            <a:fld id="{307E6868-079E-1649-B8D1-459B42CE4DE3}" type="slidenum">
              <a:rPr lang="en-US" smtClean="0"/>
              <a:t>4</a:t>
            </a:fld>
            <a:endParaRPr lang="en-US"/>
          </a:p>
        </p:txBody>
      </p:sp>
      <p:sp>
        <p:nvSpPr>
          <p:cNvPr id="5" name="AutoShape 6" descr="Joanne Carter">
            <a:extLst>
              <a:ext uri="{FF2B5EF4-FFF2-40B4-BE49-F238E27FC236}">
                <a16:creationId xmlns:a16="http://schemas.microsoft.com/office/drawing/2014/main" id="{7B9567A4-7C7B-FA12-4EC9-A39A60934B5C}"/>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p>
        </p:txBody>
      </p:sp>
      <p:sp>
        <p:nvSpPr>
          <p:cNvPr id="7" name="AutoShape 8" descr="Joanne Carter">
            <a:extLst>
              <a:ext uri="{FF2B5EF4-FFF2-40B4-BE49-F238E27FC236}">
                <a16:creationId xmlns:a16="http://schemas.microsoft.com/office/drawing/2014/main" id="{5F156175-DB79-29BB-D124-90E0A355EE41}"/>
              </a:ext>
            </a:extLst>
          </p:cNvPr>
          <p:cNvSpPr>
            <a:spLocks noChangeAspect="1" noChangeArrowheads="1"/>
          </p:cNvSpPr>
          <p:nvPr/>
        </p:nvSpPr>
        <p:spPr bwMode="auto">
          <a:xfrm>
            <a:off x="4572000" y="25717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p>
        </p:txBody>
      </p:sp>
      <p:sp>
        <p:nvSpPr>
          <p:cNvPr id="8" name="AutoShape 10" descr="Joanne Carter">
            <a:extLst>
              <a:ext uri="{FF2B5EF4-FFF2-40B4-BE49-F238E27FC236}">
                <a16:creationId xmlns:a16="http://schemas.microsoft.com/office/drawing/2014/main" id="{E25DD2D0-7179-00A8-3BBE-6F2C82336238}"/>
              </a:ext>
            </a:extLst>
          </p:cNvPr>
          <p:cNvSpPr>
            <a:spLocks noChangeAspect="1" noChangeArrowheads="1"/>
          </p:cNvSpPr>
          <p:nvPr/>
        </p:nvSpPr>
        <p:spPr bwMode="auto">
          <a:xfrm>
            <a:off x="4724400" y="27241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p>
        </p:txBody>
      </p:sp>
      <p:sp>
        <p:nvSpPr>
          <p:cNvPr id="3" name="AutoShape 2" descr="TaShon Thomas">
            <a:extLst>
              <a:ext uri="{FF2B5EF4-FFF2-40B4-BE49-F238E27FC236}">
                <a16:creationId xmlns:a16="http://schemas.microsoft.com/office/drawing/2014/main" id="{6E51E7E1-66BA-BBBF-392E-491CC2289032}"/>
              </a:ext>
            </a:extLst>
          </p:cNvPr>
          <p:cNvSpPr>
            <a:spLocks noChangeAspect="1" noChangeArrowheads="1"/>
          </p:cNvSpPr>
          <p:nvPr/>
        </p:nvSpPr>
        <p:spPr bwMode="auto">
          <a:xfrm>
            <a:off x="4876800" y="28765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Content Placeholder 3">
            <a:extLst>
              <a:ext uri="{FF2B5EF4-FFF2-40B4-BE49-F238E27FC236}">
                <a16:creationId xmlns:a16="http://schemas.microsoft.com/office/drawing/2014/main" id="{3A821DB4-9566-394D-C183-C181724E3D3C}"/>
              </a:ext>
            </a:extLst>
          </p:cNvPr>
          <p:cNvSpPr txBox="1">
            <a:spLocks/>
          </p:cNvSpPr>
          <p:nvPr/>
        </p:nvSpPr>
        <p:spPr>
          <a:xfrm>
            <a:off x="4572000" y="1744117"/>
            <a:ext cx="3680460" cy="1875383"/>
          </a:xfrm>
          <a:prstGeom prst="rect">
            <a:avLst/>
          </a:prstGeom>
        </p:spPr>
        <p:txBody>
          <a:bodyPr vert="horz" lIns="91440" tIns="45720" rIns="91440" bIns="45720" rtlCol="0" anchor="t">
            <a:noAutofit/>
          </a:bodyPr>
          <a:lstStyle>
            <a:lvl1pPr marL="342900" indent="-342900" algn="l" defTabSz="457200" rtl="0" eaLnBrk="1" latinLnBrk="0" hangingPunct="1">
              <a:spcBef>
                <a:spcPct val="20000"/>
              </a:spcBef>
              <a:buFont typeface="Arial"/>
              <a:buChar char="•"/>
              <a:defRPr sz="2800" kern="1200">
                <a:solidFill>
                  <a:schemeClr val="tx1"/>
                </a:solidFill>
                <a:latin typeface="Open Sans" pitchFamily="2" charset="0"/>
                <a:ea typeface="Open Sans" pitchFamily="2" charset="0"/>
                <a:cs typeface="Open Sans" pitchFamily="2" charset="0"/>
              </a:defRPr>
            </a:lvl1pPr>
            <a:lvl2pPr marL="742950" indent="-285750" algn="l" defTabSz="457200" rtl="0" eaLnBrk="1" latinLnBrk="0" hangingPunct="1">
              <a:spcBef>
                <a:spcPct val="20000"/>
              </a:spcBef>
              <a:buFont typeface="Courier New"/>
              <a:buChar char="o"/>
              <a:defRPr sz="2400" kern="1200">
                <a:solidFill>
                  <a:schemeClr val="tx1"/>
                </a:solidFill>
                <a:latin typeface="Open Sans" pitchFamily="2" charset="0"/>
                <a:ea typeface="Open Sans" pitchFamily="2" charset="0"/>
                <a:cs typeface="Open Sans" pitchFamily="2" charset="0"/>
              </a:defRPr>
            </a:lvl2pPr>
            <a:lvl3pPr marL="1143000" indent="-228600" algn="l" defTabSz="457200" rtl="0" eaLnBrk="1" latinLnBrk="0" hangingPunct="1">
              <a:spcBef>
                <a:spcPct val="20000"/>
              </a:spcBef>
              <a:buFont typeface="Wingdings" charset="2"/>
              <a:buChar char="§"/>
              <a:defRPr sz="2000" kern="1200">
                <a:solidFill>
                  <a:schemeClr val="tx1"/>
                </a:solidFill>
                <a:latin typeface="Open Sans" pitchFamily="2" charset="0"/>
                <a:ea typeface="Open Sans" pitchFamily="2" charset="0"/>
                <a:cs typeface="Open Sans" pitchFamily="2" charset="0"/>
              </a:defRPr>
            </a:lvl3pPr>
            <a:lvl4pPr marL="1600200" indent="-228600" algn="l" defTabSz="457200" rtl="0" eaLnBrk="1" latinLnBrk="0" hangingPunct="1">
              <a:spcBef>
                <a:spcPct val="20000"/>
              </a:spcBef>
              <a:buFont typeface="Arial"/>
              <a:buChar char="•"/>
              <a:defRPr sz="1800" kern="1200">
                <a:solidFill>
                  <a:schemeClr val="tx1"/>
                </a:solidFill>
                <a:latin typeface="Open Sans" pitchFamily="2" charset="0"/>
                <a:ea typeface="Open Sans" pitchFamily="2" charset="0"/>
                <a:cs typeface="Open Sans" pitchFamily="2" charset="0"/>
              </a:defRPr>
            </a:lvl4pPr>
            <a:lvl5pPr marL="2057400" indent="-228600" algn="l" defTabSz="457200" rtl="0" eaLnBrk="1" latinLnBrk="0" hangingPunct="1">
              <a:spcBef>
                <a:spcPct val="20000"/>
              </a:spcBef>
              <a:buFont typeface="Courier New"/>
              <a:buChar char="o"/>
              <a:defRPr sz="1800" kern="1200">
                <a:solidFill>
                  <a:schemeClr val="tx1"/>
                </a:solidFill>
                <a:latin typeface="Open Sans" pitchFamily="2" charset="0"/>
                <a:ea typeface="Open Sans" pitchFamily="2" charset="0"/>
                <a:cs typeface="Open Sans" pitchFamily="2" charset="0"/>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115570" indent="0">
              <a:spcBef>
                <a:spcPts val="0"/>
              </a:spcBef>
              <a:spcAft>
                <a:spcPts val="1200"/>
              </a:spcAft>
              <a:buNone/>
            </a:pPr>
            <a:r>
              <a:rPr lang="en-US" sz="2000" b="1">
                <a:latin typeface="Open Sans"/>
                <a:ea typeface="Open Sans"/>
                <a:cs typeface="Open Sans"/>
              </a:rPr>
              <a:t>Jos Linn</a:t>
            </a:r>
          </a:p>
          <a:p>
            <a:pPr marL="115570" indent="0">
              <a:lnSpc>
                <a:spcPct val="114000"/>
              </a:lnSpc>
              <a:spcBef>
                <a:spcPts val="0"/>
              </a:spcBef>
              <a:buNone/>
            </a:pPr>
            <a:r>
              <a:rPr lang="en-US" sz="2000">
                <a:latin typeface="Open Sans"/>
                <a:ea typeface="Open Sans"/>
                <a:cs typeface="Open Sans"/>
              </a:rPr>
              <a:t>Director</a:t>
            </a:r>
          </a:p>
          <a:p>
            <a:pPr marL="115570" indent="0">
              <a:lnSpc>
                <a:spcPct val="114000"/>
              </a:lnSpc>
              <a:spcBef>
                <a:spcPts val="0"/>
              </a:spcBef>
              <a:buNone/>
            </a:pPr>
            <a:r>
              <a:rPr lang="en-US" sz="2000">
                <a:latin typeface="Open Sans"/>
                <a:ea typeface="Open Sans"/>
                <a:cs typeface="Open Sans"/>
              </a:rPr>
              <a:t>Grassroots Impact</a:t>
            </a:r>
            <a:endParaRPr lang="en-US" sz="2000">
              <a:latin typeface="Open Sans"/>
            </a:endParaRPr>
          </a:p>
          <a:p>
            <a:pPr marL="115570" indent="0">
              <a:lnSpc>
                <a:spcPct val="113999"/>
              </a:lnSpc>
              <a:spcBef>
                <a:spcPts val="0"/>
              </a:spcBef>
              <a:buNone/>
            </a:pPr>
            <a:r>
              <a:rPr lang="en-US" sz="2000">
                <a:latin typeface="Open Sans"/>
                <a:ea typeface="Open Sans"/>
                <a:cs typeface="Open Sans"/>
                <a:hlinkClick r:id="rId3"/>
              </a:rPr>
              <a:t>Jlinn@results.org</a:t>
            </a:r>
            <a:endParaRPr lang="en-US" sz="2000"/>
          </a:p>
          <a:p>
            <a:pPr marL="115570" indent="0">
              <a:lnSpc>
                <a:spcPct val="113999"/>
              </a:lnSpc>
              <a:spcBef>
                <a:spcPts val="0"/>
              </a:spcBef>
              <a:buNone/>
            </a:pPr>
            <a:endParaRPr lang="en-US" sz="2000"/>
          </a:p>
          <a:p>
            <a:pPr marL="115570" indent="0">
              <a:spcBef>
                <a:spcPts val="0"/>
              </a:spcBef>
              <a:buNone/>
            </a:pPr>
            <a:endParaRPr lang="en-US" sz="2000"/>
          </a:p>
          <a:p>
            <a:pPr marL="115570" indent="0">
              <a:spcBef>
                <a:spcPts val="0"/>
              </a:spcBef>
              <a:spcAft>
                <a:spcPts val="1200"/>
              </a:spcAft>
              <a:buNone/>
            </a:pPr>
            <a:endParaRPr lang="en-US" sz="2000"/>
          </a:p>
          <a:p>
            <a:endParaRPr lang="en-US" sz="2000"/>
          </a:p>
        </p:txBody>
      </p:sp>
      <p:sp>
        <p:nvSpPr>
          <p:cNvPr id="2" name="AutoShape 2" descr="Jos Linn">
            <a:extLst>
              <a:ext uri="{FF2B5EF4-FFF2-40B4-BE49-F238E27FC236}">
                <a16:creationId xmlns:a16="http://schemas.microsoft.com/office/drawing/2014/main" id="{68E5FA0D-BC5A-C418-F7F0-AC7DB0A1A251}"/>
              </a:ext>
            </a:extLst>
          </p:cNvPr>
          <p:cNvSpPr>
            <a:spLocks noChangeAspect="1" noChangeArrowheads="1"/>
          </p:cNvSpPr>
          <p:nvPr/>
        </p:nvSpPr>
        <p:spPr bwMode="auto">
          <a:xfrm>
            <a:off x="5029200" y="30289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 name="Picture 9">
            <a:extLst>
              <a:ext uri="{FF2B5EF4-FFF2-40B4-BE49-F238E27FC236}">
                <a16:creationId xmlns:a16="http://schemas.microsoft.com/office/drawing/2014/main" id="{32706AA2-1A54-27F7-4F37-97EADAA77521}"/>
              </a:ext>
            </a:extLst>
          </p:cNvPr>
          <p:cNvPicPr>
            <a:picLocks noChangeAspect="1"/>
          </p:cNvPicPr>
          <p:nvPr/>
        </p:nvPicPr>
        <p:blipFill>
          <a:blip r:embed="rId4"/>
          <a:stretch>
            <a:fillRect/>
          </a:stretch>
        </p:blipFill>
        <p:spPr>
          <a:xfrm>
            <a:off x="1653540" y="1160145"/>
            <a:ext cx="2823210" cy="2823210"/>
          </a:xfrm>
          <a:prstGeom prst="rect">
            <a:avLst/>
          </a:prstGeom>
        </p:spPr>
      </p:pic>
    </p:spTree>
    <p:extLst>
      <p:ext uri="{BB962C8B-B14F-4D97-AF65-F5344CB8AC3E}">
        <p14:creationId xmlns:p14="http://schemas.microsoft.com/office/powerpoint/2010/main" val="25968076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D0DF0C4-DDF7-BD13-0481-30ADCE380F55}"/>
              </a:ext>
            </a:extLst>
          </p:cNvPr>
          <p:cNvSpPr txBox="1"/>
          <p:nvPr/>
        </p:nvSpPr>
        <p:spPr>
          <a:xfrm>
            <a:off x="2332383" y="4493419"/>
            <a:ext cx="4922946" cy="338554"/>
          </a:xfrm>
          <a:prstGeom prst="rect">
            <a:avLst/>
          </a:prstGeom>
          <a:noFill/>
        </p:spPr>
        <p:txBody>
          <a:bodyPr wrap="square">
            <a:spAutoFit/>
          </a:bodyPr>
          <a:lstStyle/>
          <a:p>
            <a:r>
              <a:rPr lang="en-US" sz="1600">
                <a:latin typeface="Open Sans" panose="020B0606030504020204" pitchFamily="34" charset="0"/>
                <a:ea typeface="Open Sans" panose="020B0606030504020204" pitchFamily="34" charset="0"/>
                <a:cs typeface="Open Sans" panose="020B0606030504020204" pitchFamily="34" charset="0"/>
                <a:hlinkClick r:id="rId2"/>
              </a:rPr>
              <a:t>www.results.org/volunteers/national-webinars</a:t>
            </a:r>
            <a:r>
              <a:rPr lang="en-US" sz="1600">
                <a:latin typeface="Open Sans" panose="020B0606030504020204" pitchFamily="34" charset="0"/>
                <a:ea typeface="Open Sans" panose="020B0606030504020204" pitchFamily="34" charset="0"/>
                <a:cs typeface="Open Sans" panose="020B0606030504020204" pitchFamily="34" charset="0"/>
              </a:rPr>
              <a:t> </a:t>
            </a:r>
          </a:p>
        </p:txBody>
      </p:sp>
      <p:sp>
        <p:nvSpPr>
          <p:cNvPr id="5" name="Title 4">
            <a:extLst>
              <a:ext uri="{FF2B5EF4-FFF2-40B4-BE49-F238E27FC236}">
                <a16:creationId xmlns:a16="http://schemas.microsoft.com/office/drawing/2014/main" id="{F3AFC8F8-1750-1406-F78E-2CD7EC2BC688}"/>
              </a:ext>
            </a:extLst>
          </p:cNvPr>
          <p:cNvSpPr>
            <a:spLocks noGrp="1"/>
          </p:cNvSpPr>
          <p:nvPr>
            <p:ph type="title"/>
          </p:nvPr>
        </p:nvSpPr>
        <p:spPr>
          <a:xfrm>
            <a:off x="871254" y="60539"/>
            <a:ext cx="7401491" cy="610644"/>
          </a:xfrm>
        </p:spPr>
        <p:txBody>
          <a:bodyPr>
            <a:normAutofit/>
          </a:bodyPr>
          <a:lstStyle/>
          <a:p>
            <a:r>
              <a:rPr lang="en-US" sz="2800">
                <a:solidFill>
                  <a:srgbClr val="D50032"/>
                </a:solidFill>
              </a:rPr>
              <a:t>Find webinar slides and recording</a:t>
            </a:r>
          </a:p>
        </p:txBody>
      </p:sp>
      <p:sp>
        <p:nvSpPr>
          <p:cNvPr id="4" name="Slide Number Placeholder 3">
            <a:extLst>
              <a:ext uri="{FF2B5EF4-FFF2-40B4-BE49-F238E27FC236}">
                <a16:creationId xmlns:a16="http://schemas.microsoft.com/office/drawing/2014/main" id="{5E77078F-1757-2AA7-114A-0F85DBEC585A}"/>
              </a:ext>
            </a:extLst>
          </p:cNvPr>
          <p:cNvSpPr>
            <a:spLocks noGrp="1"/>
          </p:cNvSpPr>
          <p:nvPr>
            <p:ph type="sldNum" sz="quarter" idx="12"/>
          </p:nvPr>
        </p:nvSpPr>
        <p:spPr/>
        <p:txBody>
          <a:bodyPr/>
          <a:lstStyle/>
          <a:p>
            <a:fld id="{307E6868-079E-1649-B8D1-459B42CE4DE3}" type="slidenum">
              <a:rPr lang="en-US" smtClean="0"/>
              <a:t>40</a:t>
            </a:fld>
            <a:endParaRPr lang="en-US"/>
          </a:p>
        </p:txBody>
      </p:sp>
      <p:pic>
        <p:nvPicPr>
          <p:cNvPr id="13" name="Picture 12">
            <a:extLst>
              <a:ext uri="{FF2B5EF4-FFF2-40B4-BE49-F238E27FC236}">
                <a16:creationId xmlns:a16="http://schemas.microsoft.com/office/drawing/2014/main" id="{4D110D19-8FB1-D73D-F34D-2E9FC345E9B6}"/>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234990" y="760361"/>
            <a:ext cx="4674017" cy="3733058"/>
          </a:xfrm>
          <a:prstGeom prst="rect">
            <a:avLst/>
          </a:prstGeom>
        </p:spPr>
      </p:pic>
      <p:sp>
        <p:nvSpPr>
          <p:cNvPr id="14" name="Oval 13">
            <a:extLst>
              <a:ext uri="{FF2B5EF4-FFF2-40B4-BE49-F238E27FC236}">
                <a16:creationId xmlns:a16="http://schemas.microsoft.com/office/drawing/2014/main" id="{066CDC05-8776-9A78-0EEE-29F42B079169}"/>
              </a:ext>
              <a:ext uri="{C183D7F6-B498-43B3-948B-1728B52AA6E4}">
                <adec:decorative xmlns:adec="http://schemas.microsoft.com/office/drawing/2017/decorative" val="1"/>
              </a:ext>
            </a:extLst>
          </p:cNvPr>
          <p:cNvSpPr/>
          <p:nvPr/>
        </p:nvSpPr>
        <p:spPr>
          <a:xfrm rot="16200000">
            <a:off x="4747641" y="710866"/>
            <a:ext cx="314853" cy="773845"/>
          </a:xfrm>
          <a:prstGeom prst="ellipse">
            <a:avLst/>
          </a:prstGeom>
          <a:noFill/>
          <a:ln w="38100">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A3873028-2E8E-598C-F142-A6AF92E392B2}"/>
              </a:ext>
              <a:ext uri="{C183D7F6-B498-43B3-948B-1728B52AA6E4}">
                <adec:decorative xmlns:adec="http://schemas.microsoft.com/office/drawing/2017/decorative" val="1"/>
              </a:ext>
            </a:extLst>
          </p:cNvPr>
          <p:cNvSpPr/>
          <p:nvPr/>
        </p:nvSpPr>
        <p:spPr>
          <a:xfrm rot="16200000">
            <a:off x="3439059" y="2931979"/>
            <a:ext cx="1172501" cy="1514720"/>
          </a:xfrm>
          <a:prstGeom prst="ellipse">
            <a:avLst/>
          </a:prstGeom>
          <a:noFill/>
          <a:ln w="38100">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204809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BB2E1-589C-D4A5-FFFB-1ED11C2C1F66}"/>
              </a:ext>
            </a:extLst>
          </p:cNvPr>
          <p:cNvSpPr>
            <a:spLocks noGrp="1"/>
          </p:cNvSpPr>
          <p:nvPr>
            <p:ph type="title"/>
          </p:nvPr>
        </p:nvSpPr>
        <p:spPr>
          <a:xfrm>
            <a:off x="1731027" y="102393"/>
            <a:ext cx="5681946" cy="857250"/>
          </a:xfrm>
        </p:spPr>
        <p:txBody>
          <a:bodyPr>
            <a:normAutofit/>
          </a:bodyPr>
          <a:lstStyle/>
          <a:p>
            <a:r>
              <a:rPr lang="en-US" sz="2400">
                <a:solidFill>
                  <a:srgbClr val="D50032"/>
                </a:solidFill>
                <a:latin typeface="Open Sans"/>
                <a:ea typeface="Open Sans"/>
                <a:cs typeface="Open Sans"/>
              </a:rPr>
              <a:t>Let us know the amazing things </a:t>
            </a:r>
            <a:br>
              <a:rPr lang="en-US" sz="2400">
                <a:solidFill>
                  <a:srgbClr val="D50032"/>
                </a:solidFill>
                <a:latin typeface="Open Sans"/>
                <a:ea typeface="Open Sans"/>
                <a:cs typeface="Open Sans"/>
              </a:rPr>
            </a:br>
            <a:r>
              <a:rPr lang="en-US" sz="2400">
                <a:solidFill>
                  <a:srgbClr val="D50032"/>
                </a:solidFill>
                <a:latin typeface="Open Sans"/>
                <a:ea typeface="Open Sans"/>
                <a:cs typeface="Open Sans"/>
              </a:rPr>
              <a:t>you are doing!</a:t>
            </a:r>
            <a:endParaRPr lang="en-US" sz="2400">
              <a:solidFill>
                <a:srgbClr val="D50032"/>
              </a:solidFill>
            </a:endParaRPr>
          </a:p>
        </p:txBody>
      </p:sp>
      <p:sp>
        <p:nvSpPr>
          <p:cNvPr id="4" name="Slide Number Placeholder 3">
            <a:extLst>
              <a:ext uri="{FF2B5EF4-FFF2-40B4-BE49-F238E27FC236}">
                <a16:creationId xmlns:a16="http://schemas.microsoft.com/office/drawing/2014/main" id="{9136BC31-B410-FDD0-FD3D-D694F4EDC081}"/>
              </a:ext>
            </a:extLst>
          </p:cNvPr>
          <p:cNvSpPr>
            <a:spLocks noGrp="1"/>
          </p:cNvSpPr>
          <p:nvPr>
            <p:ph type="sldNum" sz="quarter" idx="12"/>
          </p:nvPr>
        </p:nvSpPr>
        <p:spPr/>
        <p:txBody>
          <a:bodyPr/>
          <a:lstStyle/>
          <a:p>
            <a:fld id="{307E6868-079E-1649-B8D1-459B42CE4DE3}" type="slidenum">
              <a:rPr lang="en-US" smtClean="0"/>
              <a:t>41</a:t>
            </a:fld>
            <a:endParaRPr lang="en-US"/>
          </a:p>
        </p:txBody>
      </p:sp>
      <p:pic>
        <p:nvPicPr>
          <p:cNvPr id="8" name="Picture 7">
            <a:extLst>
              <a:ext uri="{FF2B5EF4-FFF2-40B4-BE49-F238E27FC236}">
                <a16:creationId xmlns:a16="http://schemas.microsoft.com/office/drawing/2014/main" id="{218EDEA3-0CCE-C8B7-205F-A1C97D1375D3}"/>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669600" y="1197769"/>
            <a:ext cx="7811474" cy="2970077"/>
          </a:xfrm>
          <a:prstGeom prst="rect">
            <a:avLst/>
          </a:prstGeom>
        </p:spPr>
      </p:pic>
      <p:sp>
        <p:nvSpPr>
          <p:cNvPr id="10" name="TextBox 9">
            <a:extLst>
              <a:ext uri="{FF2B5EF4-FFF2-40B4-BE49-F238E27FC236}">
                <a16:creationId xmlns:a16="http://schemas.microsoft.com/office/drawing/2014/main" id="{DED650BB-26A8-7DF7-8EB1-B8A6B7AD06D8}"/>
              </a:ext>
            </a:extLst>
          </p:cNvPr>
          <p:cNvSpPr txBox="1"/>
          <p:nvPr/>
        </p:nvSpPr>
        <p:spPr>
          <a:xfrm>
            <a:off x="1474463" y="4405972"/>
            <a:ext cx="6195074" cy="338554"/>
          </a:xfrm>
          <a:prstGeom prst="rect">
            <a:avLst/>
          </a:prstGeom>
          <a:noFill/>
        </p:spPr>
        <p:txBody>
          <a:bodyPr wrap="square">
            <a:spAutoFit/>
          </a:bodyPr>
          <a:lstStyle/>
          <a:p>
            <a:pPr algn="ctr"/>
            <a:r>
              <a:rPr lang="en-US" sz="1600">
                <a:latin typeface="Open Sans" panose="020B0606030504020204" pitchFamily="34" charset="0"/>
                <a:ea typeface="Open Sans" panose="020B0606030504020204" pitchFamily="34" charset="0"/>
                <a:cs typeface="Open Sans" panose="020B0606030504020204" pitchFamily="34" charset="0"/>
                <a:hlinkClick r:id="rId3"/>
              </a:rPr>
              <a:t>https://results.org/volunteers/reporting-your-advocacy-actions</a:t>
            </a:r>
            <a:r>
              <a:rPr lang="en-US" sz="1600">
                <a:latin typeface="Open Sans" panose="020B0606030504020204" pitchFamily="34" charset="0"/>
                <a:ea typeface="Open Sans" panose="020B0606030504020204" pitchFamily="34" charset="0"/>
                <a:cs typeface="Open Sans" panose="020B0606030504020204" pitchFamily="34" charset="0"/>
              </a:rPr>
              <a:t> </a:t>
            </a:r>
          </a:p>
        </p:txBody>
      </p:sp>
    </p:spTree>
    <p:extLst>
      <p:ext uri="{BB962C8B-B14F-4D97-AF65-F5344CB8AC3E}">
        <p14:creationId xmlns:p14="http://schemas.microsoft.com/office/powerpoint/2010/main" val="34879214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936780C-9FF1-48DA-B24F-3C2E0A60C7F0}"/>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B31696F-3B19-4D7F-3D28-4151A3583581}"/>
              </a:ext>
            </a:extLst>
          </p:cNvPr>
          <p:cNvSpPr>
            <a:spLocks noGrp="1"/>
          </p:cNvSpPr>
          <p:nvPr>
            <p:ph type="sldNum" sz="quarter" idx="12"/>
          </p:nvPr>
        </p:nvSpPr>
        <p:spPr/>
        <p:txBody>
          <a:bodyPr/>
          <a:lstStyle/>
          <a:p>
            <a:fld id="{307E6868-079E-1649-B8D1-459B42CE4DE3}" type="slidenum">
              <a:rPr lang="en-US" smtClean="0"/>
              <a:t>42</a:t>
            </a:fld>
            <a:endParaRPr lang="en-US"/>
          </a:p>
        </p:txBody>
      </p:sp>
      <p:sp>
        <p:nvSpPr>
          <p:cNvPr id="7" name="AutoShape 4" descr="Image preview">
            <a:extLst>
              <a:ext uri="{FF2B5EF4-FFF2-40B4-BE49-F238E27FC236}">
                <a16:creationId xmlns:a16="http://schemas.microsoft.com/office/drawing/2014/main" id="{3D3F2307-AEED-C1CD-A14F-D81223A4E3B0}"/>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2">
            <a:extLst>
              <a:ext uri="{FF2B5EF4-FFF2-40B4-BE49-F238E27FC236}">
                <a16:creationId xmlns:a16="http://schemas.microsoft.com/office/drawing/2014/main" id="{E4D9D6AC-ECE9-65F6-F457-3AA92C0048B0}"/>
              </a:ext>
            </a:extLst>
          </p:cNvPr>
          <p:cNvSpPr>
            <a:spLocks noChangeAspect="1" noChangeArrowheads="1"/>
          </p:cNvSpPr>
          <p:nvPr/>
        </p:nvSpPr>
        <p:spPr bwMode="auto">
          <a:xfrm>
            <a:off x="4572000" y="2571750"/>
            <a:ext cx="3478696" cy="347869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TextBox 5">
            <a:extLst>
              <a:ext uri="{FF2B5EF4-FFF2-40B4-BE49-F238E27FC236}">
                <a16:creationId xmlns:a16="http://schemas.microsoft.com/office/drawing/2014/main" id="{42B029EC-ABD4-BD62-E010-056C4E2D0F50}"/>
              </a:ext>
            </a:extLst>
          </p:cNvPr>
          <p:cNvSpPr txBox="1"/>
          <p:nvPr/>
        </p:nvSpPr>
        <p:spPr>
          <a:xfrm>
            <a:off x="1755911" y="4140312"/>
            <a:ext cx="5936975" cy="707886"/>
          </a:xfrm>
          <a:prstGeom prst="rect">
            <a:avLst/>
          </a:prstGeom>
          <a:noFill/>
        </p:spPr>
        <p:txBody>
          <a:bodyPr wrap="square" lIns="91440" tIns="45720" rIns="91440" bIns="45720" rtlCol="0" anchor="t">
            <a:spAutoFit/>
          </a:bodyPr>
          <a:lstStyle/>
          <a:p>
            <a:pPr algn="ctr"/>
            <a:endParaRPr lang="en-US" sz="2200">
              <a:latin typeface="Open Sans"/>
              <a:ea typeface="Open Sans"/>
              <a:cs typeface="Open Sans"/>
            </a:endParaRPr>
          </a:p>
          <a:p>
            <a:endParaRPr lang="en-US">
              <a:ea typeface="Calibri"/>
              <a:cs typeface="Calibri"/>
            </a:endParaRPr>
          </a:p>
        </p:txBody>
      </p:sp>
      <p:sp>
        <p:nvSpPr>
          <p:cNvPr id="9" name="TextBox 8">
            <a:extLst>
              <a:ext uri="{FF2B5EF4-FFF2-40B4-BE49-F238E27FC236}">
                <a16:creationId xmlns:a16="http://schemas.microsoft.com/office/drawing/2014/main" id="{2B36D711-0D30-5C6D-0B8B-5A9F4BC4884F}"/>
              </a:ext>
            </a:extLst>
          </p:cNvPr>
          <p:cNvSpPr txBox="1"/>
          <p:nvPr/>
        </p:nvSpPr>
        <p:spPr>
          <a:xfrm>
            <a:off x="131231" y="2981797"/>
            <a:ext cx="8569209" cy="14176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114000"/>
              </a:lnSpc>
            </a:pPr>
            <a:r>
              <a:rPr lang="en-US" sz="2400" b="1">
                <a:latin typeface="Open Sans"/>
                <a:ea typeface="Calibri"/>
                <a:cs typeface="Calibri"/>
              </a:rPr>
              <a:t>Registration is always open </a:t>
            </a:r>
          </a:p>
          <a:p>
            <a:pPr algn="ctr">
              <a:lnSpc>
                <a:spcPct val="114000"/>
              </a:lnSpc>
              <a:spcAft>
                <a:spcPts val="1200"/>
              </a:spcAft>
            </a:pPr>
            <a:r>
              <a:rPr lang="en-US" sz="2400" b="1">
                <a:latin typeface="Open Sans"/>
                <a:ea typeface="Calibri"/>
                <a:cs typeface="Calibri"/>
              </a:rPr>
              <a:t>for the 2026 National Webinars! </a:t>
            </a:r>
            <a:endParaRPr lang="en-US" sz="2400" b="1">
              <a:latin typeface="Open Sans"/>
              <a:ea typeface="Open Sans"/>
              <a:cs typeface="Open Sans"/>
            </a:endParaRPr>
          </a:p>
          <a:p>
            <a:pPr algn="ctr">
              <a:lnSpc>
                <a:spcPct val="114000"/>
              </a:lnSpc>
              <a:spcAft>
                <a:spcPts val="1200"/>
              </a:spcAft>
            </a:pPr>
            <a:r>
              <a:rPr lang="en-US" sz="2000">
                <a:latin typeface="Open Sans"/>
                <a:ea typeface="Open Sans"/>
                <a:cs typeface="Open Sans"/>
                <a:hlinkClick r:id="rId3"/>
              </a:rPr>
              <a:t>www.tinyurl.com/RESULTS2026</a:t>
            </a:r>
            <a:endParaRPr lang="en-US">
              <a:latin typeface="Open Sans"/>
              <a:ea typeface="Calibri"/>
              <a:cs typeface="Calibri"/>
            </a:endParaRPr>
          </a:p>
        </p:txBody>
      </p:sp>
      <p:sp>
        <p:nvSpPr>
          <p:cNvPr id="8" name="Title 7">
            <a:extLst>
              <a:ext uri="{FF2B5EF4-FFF2-40B4-BE49-F238E27FC236}">
                <a16:creationId xmlns:a16="http://schemas.microsoft.com/office/drawing/2014/main" id="{F99C91E8-4095-20D3-AD7E-6C4C1E4B1C6E}"/>
              </a:ext>
            </a:extLst>
          </p:cNvPr>
          <p:cNvSpPr>
            <a:spLocks noGrp="1"/>
          </p:cNvSpPr>
          <p:nvPr>
            <p:ph type="title"/>
          </p:nvPr>
        </p:nvSpPr>
        <p:spPr>
          <a:xfrm>
            <a:off x="871253" y="102393"/>
            <a:ext cx="7401491" cy="658898"/>
          </a:xfrm>
        </p:spPr>
        <p:txBody>
          <a:bodyPr>
            <a:normAutofit fontScale="90000"/>
          </a:bodyPr>
          <a:lstStyle/>
          <a:p>
            <a:br>
              <a:rPr lang="en-US" sz="3200">
                <a:latin typeface="Open Sans"/>
                <a:ea typeface="Open Sans"/>
                <a:cs typeface="Open Sans"/>
              </a:rPr>
            </a:br>
            <a:r>
              <a:rPr lang="en-US" sz="3200">
                <a:solidFill>
                  <a:srgbClr val="D50032"/>
                </a:solidFill>
                <a:latin typeface="Open Sans"/>
                <a:ea typeface="Open Sans"/>
                <a:cs typeface="Open Sans"/>
              </a:rPr>
              <a:t>Join us June 6</a:t>
            </a:r>
            <a:br>
              <a:rPr lang="en-US" sz="3200">
                <a:latin typeface="Open Sans"/>
                <a:ea typeface="Open Sans"/>
                <a:cs typeface="Open Sans"/>
              </a:rPr>
            </a:br>
            <a:r>
              <a:rPr lang="en-US" sz="3200">
                <a:solidFill>
                  <a:srgbClr val="D50032"/>
                </a:solidFill>
                <a:latin typeface="Open Sans"/>
                <a:ea typeface="Open Sans"/>
                <a:cs typeface="Open Sans"/>
              </a:rPr>
              <a:t>for the next National Webinar!</a:t>
            </a:r>
            <a:endParaRPr lang="en-US" sz="3200">
              <a:solidFill>
                <a:srgbClr val="D50032"/>
              </a:solidFill>
            </a:endParaRPr>
          </a:p>
        </p:txBody>
      </p:sp>
      <p:sp>
        <p:nvSpPr>
          <p:cNvPr id="5" name="TextBox 4">
            <a:extLst>
              <a:ext uri="{FF2B5EF4-FFF2-40B4-BE49-F238E27FC236}">
                <a16:creationId xmlns:a16="http://schemas.microsoft.com/office/drawing/2014/main" id="{09025158-FC2E-4C78-D54A-C3B2AC1EA07B}"/>
              </a:ext>
            </a:extLst>
          </p:cNvPr>
          <p:cNvSpPr txBox="1"/>
          <p:nvPr/>
        </p:nvSpPr>
        <p:spPr>
          <a:xfrm>
            <a:off x="1727455" y="2625732"/>
            <a:ext cx="2743200" cy="3657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2" name="TextBox 1">
            <a:extLst>
              <a:ext uri="{FF2B5EF4-FFF2-40B4-BE49-F238E27FC236}">
                <a16:creationId xmlns:a16="http://schemas.microsoft.com/office/drawing/2014/main" id="{6892FAC1-6A61-3662-8CDA-7E62A75AF48B}"/>
              </a:ext>
            </a:extLst>
          </p:cNvPr>
          <p:cNvSpPr txBox="1"/>
          <p:nvPr/>
        </p:nvSpPr>
        <p:spPr>
          <a:xfrm>
            <a:off x="1830957" y="1543050"/>
            <a:ext cx="5487119"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200">
                <a:latin typeface="Open Sans" panose="020B0606030504020204" pitchFamily="34" charset="0"/>
                <a:ea typeface="Open Sans" panose="020B0606030504020204" pitchFamily="34" charset="0"/>
                <a:cs typeface="Open Sans" panose="020B0606030504020204" pitchFamily="34" charset="0"/>
              </a:rPr>
              <a:t>Let's get ready for the 2026 National Conference!!</a:t>
            </a:r>
          </a:p>
        </p:txBody>
      </p:sp>
    </p:spTree>
    <p:extLst>
      <p:ext uri="{BB962C8B-B14F-4D97-AF65-F5344CB8AC3E}">
        <p14:creationId xmlns:p14="http://schemas.microsoft.com/office/powerpoint/2010/main" val="947664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6204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7E06AB-9BEF-41E5-80C9-5A9F3C517628}"/>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7A8FA83-CDF6-5EF0-F186-D4DC180D7B7E}"/>
              </a:ext>
            </a:extLst>
          </p:cNvPr>
          <p:cNvSpPr>
            <a:spLocks noGrp="1"/>
          </p:cNvSpPr>
          <p:nvPr>
            <p:ph type="sldNum" sz="quarter" idx="12"/>
          </p:nvPr>
        </p:nvSpPr>
        <p:spPr/>
        <p:txBody>
          <a:bodyPr/>
          <a:lstStyle/>
          <a:p>
            <a:fld id="{307E6868-079E-1649-B8D1-459B42CE4DE3}" type="slidenum">
              <a:rPr lang="en-US" smtClean="0"/>
              <a:t>5</a:t>
            </a:fld>
            <a:endParaRPr lang="en-US"/>
          </a:p>
        </p:txBody>
      </p:sp>
      <p:sp>
        <p:nvSpPr>
          <p:cNvPr id="7" name="AutoShape 4" descr="Image preview">
            <a:extLst>
              <a:ext uri="{FF2B5EF4-FFF2-40B4-BE49-F238E27FC236}">
                <a16:creationId xmlns:a16="http://schemas.microsoft.com/office/drawing/2014/main" id="{0DC54C4F-D10E-49DE-FC59-334F7CEAF0BF}"/>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2">
            <a:extLst>
              <a:ext uri="{FF2B5EF4-FFF2-40B4-BE49-F238E27FC236}">
                <a16:creationId xmlns:a16="http://schemas.microsoft.com/office/drawing/2014/main" id="{0FB717B7-1F3D-D57B-BCBA-9CD91F0C913A}"/>
              </a:ext>
            </a:extLst>
          </p:cNvPr>
          <p:cNvSpPr>
            <a:spLocks noChangeAspect="1" noChangeArrowheads="1"/>
          </p:cNvSpPr>
          <p:nvPr/>
        </p:nvSpPr>
        <p:spPr bwMode="auto">
          <a:xfrm>
            <a:off x="4572000" y="2571750"/>
            <a:ext cx="3478696" cy="347869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TextBox 5">
            <a:extLst>
              <a:ext uri="{FF2B5EF4-FFF2-40B4-BE49-F238E27FC236}">
                <a16:creationId xmlns:a16="http://schemas.microsoft.com/office/drawing/2014/main" id="{A9FCF833-F637-5203-96E1-EE5385CD7D5E}"/>
              </a:ext>
            </a:extLst>
          </p:cNvPr>
          <p:cNvSpPr txBox="1"/>
          <p:nvPr/>
        </p:nvSpPr>
        <p:spPr>
          <a:xfrm>
            <a:off x="1755911" y="4140312"/>
            <a:ext cx="5936975" cy="707886"/>
          </a:xfrm>
          <a:prstGeom prst="rect">
            <a:avLst/>
          </a:prstGeom>
          <a:noFill/>
        </p:spPr>
        <p:txBody>
          <a:bodyPr wrap="square" lIns="91440" tIns="45720" rIns="91440" bIns="45720" rtlCol="0" anchor="t">
            <a:spAutoFit/>
          </a:bodyPr>
          <a:lstStyle/>
          <a:p>
            <a:pPr algn="ctr"/>
            <a:endParaRPr lang="en-US" sz="2200">
              <a:latin typeface="Open Sans"/>
              <a:ea typeface="Open Sans"/>
              <a:cs typeface="Open Sans"/>
            </a:endParaRPr>
          </a:p>
          <a:p>
            <a:endParaRPr lang="en-US">
              <a:ea typeface="Calibri"/>
              <a:cs typeface="Calibri"/>
            </a:endParaRPr>
          </a:p>
        </p:txBody>
      </p:sp>
      <p:sp>
        <p:nvSpPr>
          <p:cNvPr id="5" name="TextBox 4">
            <a:extLst>
              <a:ext uri="{FF2B5EF4-FFF2-40B4-BE49-F238E27FC236}">
                <a16:creationId xmlns:a16="http://schemas.microsoft.com/office/drawing/2014/main" id="{32931817-E8E7-AFED-C405-3E973E34B218}"/>
              </a:ext>
            </a:extLst>
          </p:cNvPr>
          <p:cNvSpPr txBox="1"/>
          <p:nvPr/>
        </p:nvSpPr>
        <p:spPr>
          <a:xfrm>
            <a:off x="1727455" y="2625732"/>
            <a:ext cx="2743200" cy="3657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10" name="Picture 9" descr="A person wearing glasses and a suit&#10;&#10;AI-generated content may be incorrect.">
            <a:extLst>
              <a:ext uri="{FF2B5EF4-FFF2-40B4-BE49-F238E27FC236}">
                <a16:creationId xmlns:a16="http://schemas.microsoft.com/office/drawing/2014/main" id="{DC897521-E2F0-9476-19F4-3237DF68F0A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968742" y="1071531"/>
            <a:ext cx="2357001" cy="2425943"/>
          </a:xfrm>
          <a:prstGeom prst="rect">
            <a:avLst/>
          </a:prstGeom>
        </p:spPr>
      </p:pic>
      <p:sp>
        <p:nvSpPr>
          <p:cNvPr id="13" name="TextBox 12">
            <a:extLst>
              <a:ext uri="{FF2B5EF4-FFF2-40B4-BE49-F238E27FC236}">
                <a16:creationId xmlns:a16="http://schemas.microsoft.com/office/drawing/2014/main" id="{EF33BE94-BD17-320E-C18A-F492F69D2172}"/>
              </a:ext>
            </a:extLst>
          </p:cNvPr>
          <p:cNvSpPr txBox="1"/>
          <p:nvPr/>
        </p:nvSpPr>
        <p:spPr>
          <a:xfrm>
            <a:off x="473141" y="3502258"/>
            <a:ext cx="7398334" cy="12847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spcAft>
                <a:spcPts val="600"/>
              </a:spcAft>
            </a:pPr>
            <a:r>
              <a:rPr lang="en-US" b="1">
                <a:latin typeface="Open Sans"/>
                <a:ea typeface="Open Sans"/>
                <a:cs typeface="Open Sans"/>
              </a:rPr>
              <a:t>Guest speaker: Jay Evensen</a:t>
            </a:r>
            <a:endParaRPr lang="en-US" sz="1600" b="1">
              <a:latin typeface="Open Sans"/>
              <a:ea typeface="Open Sans"/>
              <a:cs typeface="Open Sans"/>
            </a:endParaRPr>
          </a:p>
          <a:p>
            <a:pPr algn="ctr">
              <a:lnSpc>
                <a:spcPct val="114000"/>
              </a:lnSpc>
            </a:pPr>
            <a:r>
              <a:rPr lang="en-US" sz="1600">
                <a:latin typeface="Open Sans"/>
                <a:ea typeface="Open Sans"/>
                <a:cs typeface="Open Sans"/>
              </a:rPr>
              <a:t>Opinion Editor, Deseret News (UT)</a:t>
            </a:r>
          </a:p>
          <a:p>
            <a:pPr algn="ctr">
              <a:lnSpc>
                <a:spcPct val="114000"/>
              </a:lnSpc>
            </a:pPr>
            <a:r>
              <a:rPr lang="en-US" sz="1600">
                <a:latin typeface="Open Sans"/>
                <a:ea typeface="Open Sans"/>
                <a:cs typeface="Open Sans"/>
              </a:rPr>
              <a:t>Cameron Duncan Media Award Recipient</a:t>
            </a:r>
          </a:p>
          <a:p>
            <a:endParaRPr lang="en-US">
              <a:ea typeface="Calibri"/>
              <a:cs typeface="Calibri"/>
            </a:endParaRPr>
          </a:p>
        </p:txBody>
      </p:sp>
      <p:sp>
        <p:nvSpPr>
          <p:cNvPr id="11" name="Title 10">
            <a:extLst>
              <a:ext uri="{FF2B5EF4-FFF2-40B4-BE49-F238E27FC236}">
                <a16:creationId xmlns:a16="http://schemas.microsoft.com/office/drawing/2014/main" id="{BD7039D1-3A48-3C65-8DCB-E06B8B6D1FA7}"/>
              </a:ext>
            </a:extLst>
          </p:cNvPr>
          <p:cNvSpPr>
            <a:spLocks noGrp="1"/>
          </p:cNvSpPr>
          <p:nvPr>
            <p:ph type="title"/>
          </p:nvPr>
        </p:nvSpPr>
        <p:spPr/>
        <p:txBody>
          <a:bodyPr/>
          <a:lstStyle/>
          <a:p>
            <a:r>
              <a:rPr lang="en-US">
                <a:latin typeface="Open Sans"/>
                <a:ea typeface="Open Sans"/>
                <a:cs typeface="Open Sans"/>
              </a:rPr>
              <a:t>Guest Speaker</a:t>
            </a:r>
            <a:endParaRPr lang="en-US"/>
          </a:p>
        </p:txBody>
      </p:sp>
    </p:spTree>
    <p:extLst>
      <p:ext uri="{BB962C8B-B14F-4D97-AF65-F5344CB8AC3E}">
        <p14:creationId xmlns:p14="http://schemas.microsoft.com/office/powerpoint/2010/main" val="4093085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D918E-3485-66EF-8CF7-9FE13D1EA4D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A0D313C-C689-60E6-94FE-9E166F1A2C52}"/>
              </a:ext>
            </a:extLst>
          </p:cNvPr>
          <p:cNvSpPr>
            <a:spLocks noGrp="1"/>
          </p:cNvSpPr>
          <p:nvPr>
            <p:ph type="title"/>
          </p:nvPr>
        </p:nvSpPr>
        <p:spPr/>
        <p:txBody>
          <a:bodyPr>
            <a:normAutofit/>
          </a:bodyPr>
          <a:lstStyle/>
          <a:p>
            <a:r>
              <a:rPr lang="en-US" sz="3200">
                <a:latin typeface="Open Sans"/>
                <a:ea typeface="Open Sans"/>
                <a:cs typeface="Open Sans"/>
              </a:rPr>
              <a:t>Global Poverty Campaigns Update</a:t>
            </a:r>
            <a:endParaRPr lang="en-US" sz="3200"/>
          </a:p>
        </p:txBody>
      </p:sp>
    </p:spTree>
    <p:extLst>
      <p:ext uri="{BB962C8B-B14F-4D97-AF65-F5344CB8AC3E}">
        <p14:creationId xmlns:p14="http://schemas.microsoft.com/office/powerpoint/2010/main" val="1656969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A0D6E-1B5E-F887-0E49-C348030DBF5B}"/>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F3D546C9-EE8F-97AA-8CA2-432D30B57A16}"/>
              </a:ext>
            </a:extLst>
          </p:cNvPr>
          <p:cNvSpPr>
            <a:spLocks noGrp="1"/>
          </p:cNvSpPr>
          <p:nvPr>
            <p:ph type="sldNum" sz="quarter" idx="12"/>
          </p:nvPr>
        </p:nvSpPr>
        <p:spPr/>
        <p:txBody>
          <a:bodyPr/>
          <a:lstStyle/>
          <a:p>
            <a:fld id="{307E6868-079E-1649-B8D1-459B42CE4DE3}" type="slidenum">
              <a:rPr lang="en-US" smtClean="0"/>
              <a:t>7</a:t>
            </a:fld>
            <a:endParaRPr lang="en-US"/>
          </a:p>
        </p:txBody>
      </p:sp>
      <p:sp>
        <p:nvSpPr>
          <p:cNvPr id="2" name="Title 1">
            <a:extLst>
              <a:ext uri="{FF2B5EF4-FFF2-40B4-BE49-F238E27FC236}">
                <a16:creationId xmlns:a16="http://schemas.microsoft.com/office/drawing/2014/main" id="{843B5F2B-F512-FDD9-A737-D3CC474DBEFA}"/>
              </a:ext>
            </a:extLst>
          </p:cNvPr>
          <p:cNvSpPr>
            <a:spLocks noGrp="1"/>
          </p:cNvSpPr>
          <p:nvPr>
            <p:ph type="title" idx="4294967295"/>
          </p:nvPr>
        </p:nvSpPr>
        <p:spPr>
          <a:xfrm>
            <a:off x="4322400" y="2294175"/>
            <a:ext cx="4457390" cy="1164749"/>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115570" marR="0" lvl="0" indent="0" algn="l" defTabSz="457200" rtl="0" eaLnBrk="1" fontAlgn="auto" latinLnBrk="0" hangingPunct="1">
              <a:lnSpc>
                <a:spcPct val="114000"/>
              </a:lnSpc>
              <a:spcBef>
                <a:spcPct val="0"/>
              </a:spcBef>
              <a:spcAft>
                <a:spcPts val="1200"/>
              </a:spcAft>
              <a:buClrTx/>
              <a:buSzTx/>
              <a:buFontTx/>
              <a:buNone/>
              <a:tabLst/>
              <a:defRPr/>
            </a:pPr>
            <a:br>
              <a:rPr kumimoji="0" lang="en-US" sz="1600" b="0" i="0" u="none" strike="noStrike" kern="1200" cap="none" spc="0" normalizeH="0" baseline="0" noProof="0">
                <a:ln>
                  <a:noFill/>
                </a:ln>
                <a:solidFill>
                  <a:schemeClr val="tx1"/>
                </a:solidFill>
                <a:effectLst/>
                <a:uLnTx/>
                <a:uFillTx/>
                <a:latin typeface="Open Sans"/>
                <a:ea typeface="+mj-ea"/>
                <a:cs typeface="+mj-cs"/>
              </a:rPr>
            </a:br>
            <a:r>
              <a:rPr kumimoji="0" lang="en-US" sz="2000" b="1" i="0" u="none" strike="noStrike" kern="1200" cap="none" spc="0" normalizeH="0" baseline="0" noProof="0">
                <a:ln>
                  <a:noFill/>
                </a:ln>
                <a:solidFill>
                  <a:schemeClr val="tx1"/>
                </a:solidFill>
                <a:effectLst/>
                <a:uLnTx/>
                <a:uFillTx/>
                <a:latin typeface="Open Sans"/>
                <a:ea typeface="Open Sans"/>
                <a:cs typeface="Open Sans"/>
              </a:rPr>
              <a:t>Tenzin </a:t>
            </a:r>
            <a:r>
              <a:rPr kumimoji="0" lang="en-US" sz="2000" b="1" i="0" u="none" strike="noStrike" kern="1200" cap="none" spc="0" normalizeH="0" baseline="0" noProof="0" err="1">
                <a:ln>
                  <a:noFill/>
                </a:ln>
                <a:solidFill>
                  <a:schemeClr val="tx1"/>
                </a:solidFill>
                <a:effectLst/>
                <a:uLnTx/>
                <a:uFillTx/>
                <a:latin typeface="Open Sans"/>
                <a:ea typeface="Open Sans"/>
                <a:cs typeface="Open Sans"/>
              </a:rPr>
              <a:t>Kunor</a:t>
            </a:r>
            <a:endParaRPr kumimoji="0" lang="en-US" sz="2000" b="1" i="0" u="none" strike="noStrike" kern="1200" cap="none" spc="0" normalizeH="0" baseline="0" noProof="0">
              <a:ln>
                <a:noFill/>
              </a:ln>
              <a:solidFill>
                <a:schemeClr val="tx1"/>
              </a:solidFill>
              <a:effectLst/>
              <a:uLnTx/>
              <a:uFillTx/>
              <a:latin typeface="Open Sans"/>
              <a:ea typeface="Open Sans"/>
              <a:cs typeface="Open Sans"/>
            </a:endParaRPr>
          </a:p>
          <a:p>
            <a:pPr marL="115570" marR="0" lvl="0" indent="0" algn="l" defTabSz="457200" rtl="0" eaLnBrk="1" fontAlgn="auto" latinLnBrk="0" hangingPunct="1">
              <a:lnSpc>
                <a:spcPct val="114000"/>
              </a:lnSpc>
              <a:spcBef>
                <a:spcPct val="0"/>
              </a:spcBef>
              <a:spcAft>
                <a:spcPts val="0"/>
              </a:spcAft>
              <a:buClrTx/>
              <a:buSzTx/>
              <a:buFontTx/>
              <a:buNone/>
              <a:tabLst/>
              <a:defRPr/>
            </a:pPr>
            <a:r>
              <a:rPr kumimoji="0" lang="en-US" sz="2000" b="0" i="0" u="none" strike="noStrike" kern="1200" cap="none" spc="0" normalizeH="0" baseline="0" noProof="0">
                <a:ln>
                  <a:noFill/>
                </a:ln>
                <a:solidFill>
                  <a:schemeClr val="tx1"/>
                </a:solidFill>
                <a:effectLst/>
                <a:uLnTx/>
                <a:uFillTx/>
                <a:latin typeface="Open Sans"/>
                <a:ea typeface="Open Sans"/>
                <a:cs typeface="Open Sans"/>
              </a:rPr>
              <a:t>Senior Associate</a:t>
            </a:r>
            <a:r>
              <a:rPr lang="en-US" sz="2000" b="0">
                <a:latin typeface="Open Sans"/>
                <a:ea typeface="Open Sans"/>
                <a:cs typeface="Open Sans"/>
              </a:rPr>
              <a:t>, Global Policy</a:t>
            </a:r>
            <a:br>
              <a:rPr kumimoji="0" lang="en-US" sz="2000" b="0" i="0" u="none" strike="noStrike" kern="1200" cap="none" spc="0" normalizeH="0" baseline="0" noProof="0">
                <a:ln>
                  <a:noFill/>
                </a:ln>
                <a:solidFill>
                  <a:schemeClr val="tx1"/>
                </a:solidFill>
                <a:effectLst/>
                <a:uLnTx/>
                <a:uFillTx/>
                <a:latin typeface="Open Sans"/>
                <a:ea typeface="Open Sans"/>
                <a:cs typeface="Open Sans"/>
                <a:hlinkClick r:id="rId3"/>
              </a:rPr>
            </a:br>
            <a:r>
              <a:rPr lang="en-US" sz="2000" b="0" err="1">
                <a:latin typeface="Open Sans"/>
                <a:ea typeface="Open Sans"/>
                <a:cs typeface="Open Sans"/>
                <a:hlinkClick r:id="rId3"/>
              </a:rPr>
              <a:t>tkunor</a:t>
            </a:r>
            <a:r>
              <a:rPr kumimoji="0" lang="en-US" sz="2000" b="0" i="0" u="none" strike="noStrike" kern="1200" cap="none" spc="0" normalizeH="0" baseline="0" noProof="0">
                <a:ln>
                  <a:noFill/>
                </a:ln>
                <a:solidFill>
                  <a:schemeClr val="tx1"/>
                </a:solidFill>
                <a:effectLst/>
                <a:uLnTx/>
                <a:uFillTx/>
                <a:latin typeface="Open Sans"/>
                <a:ea typeface="Open Sans"/>
                <a:cs typeface="Open Sans"/>
                <a:hlinkClick r:id="rId3"/>
              </a:rPr>
              <a:t>@results.org</a:t>
            </a:r>
            <a:br>
              <a:rPr kumimoji="0" lang="en-US" sz="2000" b="0" i="0" u="none" strike="noStrike" kern="1200" cap="none" spc="0" normalizeH="0" baseline="0" noProof="0">
                <a:ln>
                  <a:noFill/>
                </a:ln>
                <a:solidFill>
                  <a:schemeClr val="tx1"/>
                </a:solidFill>
                <a:effectLst/>
                <a:uLnTx/>
                <a:uFillTx/>
                <a:latin typeface="Open Sans"/>
                <a:ea typeface="Open Sans"/>
                <a:cs typeface="Open Sans"/>
              </a:rPr>
            </a:br>
            <a:endParaRPr kumimoji="0" lang="en-US" sz="2000" b="0" i="0" u="none" strike="noStrike" kern="1200" cap="none" spc="0" normalizeH="0" baseline="0" noProof="0">
              <a:ln>
                <a:noFill/>
              </a:ln>
              <a:solidFill>
                <a:schemeClr val="tx1"/>
              </a:solidFill>
              <a:effectLst/>
              <a:uLnTx/>
              <a:uFillTx/>
              <a:latin typeface="Open Sans"/>
              <a:ea typeface="Open Sans"/>
              <a:cs typeface="Open Sans"/>
            </a:endParaRPr>
          </a:p>
          <a:p>
            <a:pPr marL="115570" marR="0" lvl="0" indent="0" algn="l" defTabSz="457200" rtl="0" eaLnBrk="1" fontAlgn="auto" latinLnBrk="0" hangingPunct="1">
              <a:lnSpc>
                <a:spcPct val="114000"/>
              </a:lnSpc>
              <a:spcBef>
                <a:spcPct val="0"/>
              </a:spcBef>
              <a:spcAft>
                <a:spcPts val="1200"/>
              </a:spcAft>
              <a:buClrTx/>
              <a:buSzTx/>
              <a:buFontTx/>
              <a:buNone/>
              <a:tabLst/>
              <a:defRPr/>
            </a:pPr>
            <a:endParaRPr kumimoji="0" lang="en-US" sz="2000" b="0" i="0" u="none" strike="noStrike" kern="1200" cap="none" spc="0" normalizeH="0" baseline="0" noProof="0">
              <a:ln>
                <a:noFill/>
              </a:ln>
              <a:solidFill>
                <a:schemeClr val="tx1"/>
              </a:solidFill>
              <a:effectLst/>
              <a:uLnTx/>
              <a:uFillTx/>
              <a:latin typeface="Open Sans"/>
              <a:ea typeface="Open Sans"/>
              <a:cs typeface="Open Sans"/>
            </a:endParaRPr>
          </a:p>
        </p:txBody>
      </p:sp>
      <p:sp>
        <p:nvSpPr>
          <p:cNvPr id="5" name="AutoShape 6" descr="Joanne Carter">
            <a:extLst>
              <a:ext uri="{FF2B5EF4-FFF2-40B4-BE49-F238E27FC236}">
                <a16:creationId xmlns:a16="http://schemas.microsoft.com/office/drawing/2014/main" id="{963B29C1-061C-51CE-33D0-E6F651D10974}"/>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p>
        </p:txBody>
      </p:sp>
      <p:sp>
        <p:nvSpPr>
          <p:cNvPr id="7" name="AutoShape 8" descr="Joanne Carter">
            <a:extLst>
              <a:ext uri="{FF2B5EF4-FFF2-40B4-BE49-F238E27FC236}">
                <a16:creationId xmlns:a16="http://schemas.microsoft.com/office/drawing/2014/main" id="{CD4BACD3-674B-EE1A-1039-7AF6BA7A74FE}"/>
              </a:ext>
            </a:extLst>
          </p:cNvPr>
          <p:cNvSpPr>
            <a:spLocks noChangeAspect="1" noChangeArrowheads="1"/>
          </p:cNvSpPr>
          <p:nvPr/>
        </p:nvSpPr>
        <p:spPr bwMode="auto">
          <a:xfrm>
            <a:off x="4572000" y="25717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p>
        </p:txBody>
      </p:sp>
      <p:sp>
        <p:nvSpPr>
          <p:cNvPr id="3" name="AutoShape 2" descr="TaShon Thomas">
            <a:extLst>
              <a:ext uri="{FF2B5EF4-FFF2-40B4-BE49-F238E27FC236}">
                <a16:creationId xmlns:a16="http://schemas.microsoft.com/office/drawing/2014/main" id="{A53D8A26-FAA4-4FD0-7950-CC8257A83328}"/>
              </a:ext>
            </a:extLst>
          </p:cNvPr>
          <p:cNvSpPr>
            <a:spLocks noChangeAspect="1" noChangeArrowheads="1"/>
          </p:cNvSpPr>
          <p:nvPr/>
        </p:nvSpPr>
        <p:spPr bwMode="auto">
          <a:xfrm>
            <a:off x="4876800" y="28765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a:extLst>
              <a:ext uri="{FF2B5EF4-FFF2-40B4-BE49-F238E27FC236}">
                <a16:creationId xmlns:a16="http://schemas.microsoft.com/office/drawing/2014/main" id="{00CFC13F-602F-FE60-FEE9-433EA413636F}"/>
              </a:ext>
            </a:extLst>
          </p:cNvPr>
          <p:cNvPicPr>
            <a:picLocks noChangeAspect="1"/>
          </p:cNvPicPr>
          <p:nvPr/>
        </p:nvPicPr>
        <p:blipFill>
          <a:blip r:embed="rId4"/>
          <a:stretch>
            <a:fillRect/>
          </a:stretch>
        </p:blipFill>
        <p:spPr>
          <a:xfrm>
            <a:off x="1416300" y="1295400"/>
            <a:ext cx="2857500" cy="2857500"/>
          </a:xfrm>
          <a:prstGeom prst="rect">
            <a:avLst/>
          </a:prstGeom>
        </p:spPr>
      </p:pic>
    </p:spTree>
    <p:extLst>
      <p:ext uri="{BB962C8B-B14F-4D97-AF65-F5344CB8AC3E}">
        <p14:creationId xmlns:p14="http://schemas.microsoft.com/office/powerpoint/2010/main" val="3382020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12F43-3793-C75F-E1A8-B203260D6DB4}"/>
              </a:ext>
            </a:extLst>
          </p:cNvPr>
          <p:cNvSpPr>
            <a:spLocks noGrp="1"/>
          </p:cNvSpPr>
          <p:nvPr>
            <p:ph type="title"/>
          </p:nvPr>
        </p:nvSpPr>
        <p:spPr>
          <a:xfrm>
            <a:off x="834483" y="102393"/>
            <a:ext cx="7401491" cy="857250"/>
          </a:xfrm>
        </p:spPr>
        <p:txBody>
          <a:bodyPr>
            <a:normAutofit/>
          </a:bodyPr>
          <a:lstStyle/>
          <a:p>
            <a:r>
              <a:rPr lang="en-US" sz="2800">
                <a:solidFill>
                  <a:srgbClr val="D50032"/>
                </a:solidFill>
                <a:latin typeface="Open Sans"/>
                <a:ea typeface="Open Sans"/>
                <a:cs typeface="Open Sans"/>
              </a:rPr>
              <a:t>FY27 Senate Dear Colleague Letters</a:t>
            </a:r>
            <a:endParaRPr lang="en-US" sz="2800">
              <a:solidFill>
                <a:srgbClr val="D50032"/>
              </a:solidFill>
            </a:endParaRPr>
          </a:p>
        </p:txBody>
      </p:sp>
      <p:sp>
        <p:nvSpPr>
          <p:cNvPr id="4" name="Content Placeholder 3">
            <a:extLst>
              <a:ext uri="{FF2B5EF4-FFF2-40B4-BE49-F238E27FC236}">
                <a16:creationId xmlns:a16="http://schemas.microsoft.com/office/drawing/2014/main" id="{C544C155-DB8D-B22C-F912-F7A5BA037015}"/>
              </a:ext>
            </a:extLst>
          </p:cNvPr>
          <p:cNvSpPr>
            <a:spLocks noGrp="1"/>
          </p:cNvSpPr>
          <p:nvPr>
            <p:ph sz="half" idx="1"/>
          </p:nvPr>
        </p:nvSpPr>
        <p:spPr>
          <a:xfrm>
            <a:off x="570171" y="1027511"/>
            <a:ext cx="5742516" cy="3309806"/>
          </a:xfrm>
        </p:spPr>
        <p:txBody>
          <a:bodyPr vert="horz" lIns="91440" tIns="45720" rIns="91440" bIns="45720" rtlCol="0" anchor="t">
            <a:noAutofit/>
          </a:bodyPr>
          <a:lstStyle/>
          <a:p>
            <a:pPr marL="0" indent="0">
              <a:buNone/>
            </a:pPr>
            <a:r>
              <a:rPr lang="en-US" sz="1800" b="1">
                <a:solidFill>
                  <a:srgbClr val="C00000"/>
                </a:solidFill>
                <a:highlight>
                  <a:srgbClr val="FFFFFF"/>
                </a:highlight>
                <a:latin typeface="Open Sans"/>
                <a:ea typeface="Open Sans"/>
                <a:cs typeface="Open Sans"/>
              </a:rPr>
              <a:t>Global Fund: </a:t>
            </a:r>
            <a:endParaRPr lang="en-US">
              <a:solidFill>
                <a:srgbClr val="C00000"/>
              </a:solidFill>
            </a:endParaRPr>
          </a:p>
          <a:p>
            <a:pPr marL="285750" indent="-285750"/>
            <a:r>
              <a:rPr lang="en-US" sz="1800" b="1">
                <a:solidFill>
                  <a:srgbClr val="080F0F"/>
                </a:solidFill>
                <a:highlight>
                  <a:srgbClr val="FFFFFF"/>
                </a:highlight>
                <a:latin typeface="Open Sans"/>
                <a:ea typeface="Open Sans"/>
                <a:cs typeface="Open Sans"/>
              </a:rPr>
              <a:t>8 signers</a:t>
            </a:r>
            <a:endParaRPr lang="en-US" sz="1800">
              <a:solidFill>
                <a:srgbClr val="080F0F"/>
              </a:solidFill>
              <a:highlight>
                <a:srgbClr val="FFFFFF"/>
              </a:highlight>
            </a:endParaRPr>
          </a:p>
          <a:p>
            <a:pPr marL="285750" indent="-285750"/>
            <a:r>
              <a:rPr lang="en-US" sz="1800">
                <a:solidFill>
                  <a:srgbClr val="080F0F"/>
                </a:solidFill>
                <a:highlight>
                  <a:srgbClr val="FFFFFF"/>
                </a:highlight>
                <a:latin typeface="Open Sans"/>
                <a:ea typeface="Open Sans"/>
                <a:cs typeface="Open Sans"/>
              </a:rPr>
              <a:t>4 Republicans (+4)</a:t>
            </a:r>
            <a:endParaRPr lang="en-US"/>
          </a:p>
          <a:p>
            <a:pPr marL="0" indent="0">
              <a:buNone/>
            </a:pPr>
            <a:endParaRPr lang="en-US" sz="1800" b="1">
              <a:solidFill>
                <a:srgbClr val="080F0F"/>
              </a:solidFill>
              <a:highlight>
                <a:srgbClr val="FFFFFF"/>
              </a:highlight>
              <a:latin typeface="Open Sans"/>
              <a:ea typeface="Open Sans"/>
              <a:cs typeface="Open Sans"/>
            </a:endParaRPr>
          </a:p>
          <a:p>
            <a:pPr marL="0" indent="0">
              <a:buNone/>
            </a:pPr>
            <a:r>
              <a:rPr lang="en-US" sz="1800" b="1">
                <a:solidFill>
                  <a:srgbClr val="C00000"/>
                </a:solidFill>
                <a:highlight>
                  <a:srgbClr val="FFFFFF"/>
                </a:highlight>
                <a:latin typeface="Open Sans"/>
                <a:ea typeface="Open Sans"/>
                <a:cs typeface="Open Sans"/>
              </a:rPr>
              <a:t>Tuberculosis:</a:t>
            </a:r>
          </a:p>
          <a:p>
            <a:pPr marL="285750" indent="-285750"/>
            <a:r>
              <a:rPr lang="en-US" sz="1800" b="1">
                <a:solidFill>
                  <a:srgbClr val="080F0F"/>
                </a:solidFill>
                <a:highlight>
                  <a:srgbClr val="FFFFFF"/>
                </a:highlight>
                <a:latin typeface="Open Sans"/>
                <a:ea typeface="Open Sans"/>
                <a:cs typeface="Open Sans"/>
              </a:rPr>
              <a:t>35 signers </a:t>
            </a:r>
          </a:p>
          <a:p>
            <a:pPr marL="285750" indent="-285750"/>
            <a:r>
              <a:rPr lang="en-US" sz="1800">
                <a:solidFill>
                  <a:srgbClr val="080F0F"/>
                </a:solidFill>
                <a:highlight>
                  <a:srgbClr val="FFFFFF"/>
                </a:highlight>
                <a:latin typeface="Open Sans"/>
                <a:ea typeface="Open Sans"/>
                <a:cs typeface="Open Sans"/>
              </a:rPr>
              <a:t>Tied record high</a:t>
            </a:r>
            <a:endParaRPr lang="en-US"/>
          </a:p>
          <a:p>
            <a:pPr marL="0" indent="0">
              <a:buNone/>
            </a:pPr>
            <a:endParaRPr lang="en-US" sz="1800" b="1">
              <a:solidFill>
                <a:srgbClr val="080F0F"/>
              </a:solidFill>
              <a:highlight>
                <a:srgbClr val="FFFFFF"/>
              </a:highlight>
            </a:endParaRPr>
          </a:p>
          <a:p>
            <a:pPr marL="0" indent="0">
              <a:buNone/>
            </a:pPr>
            <a:r>
              <a:rPr lang="en-US" sz="1800" b="1">
                <a:solidFill>
                  <a:srgbClr val="C00000"/>
                </a:solidFill>
                <a:highlight>
                  <a:srgbClr val="FFFFFF"/>
                </a:highlight>
                <a:latin typeface="Open Sans"/>
                <a:ea typeface="Open Sans"/>
                <a:cs typeface="Open Sans"/>
              </a:rPr>
              <a:t>Maternal &amp; Child Health, Gavi, Nutrition:</a:t>
            </a:r>
          </a:p>
          <a:p>
            <a:pPr marL="285750" indent="-285750"/>
            <a:r>
              <a:rPr lang="en-US" sz="1800" b="1">
                <a:solidFill>
                  <a:srgbClr val="080F0F"/>
                </a:solidFill>
                <a:highlight>
                  <a:srgbClr val="FFFFFF"/>
                </a:highlight>
                <a:latin typeface="Open Sans"/>
                <a:ea typeface="Open Sans"/>
                <a:cs typeface="Open Sans"/>
              </a:rPr>
              <a:t>33 signers </a:t>
            </a:r>
          </a:p>
          <a:p>
            <a:pPr marL="285750" indent="-285750"/>
            <a:r>
              <a:rPr lang="en-US" sz="1800">
                <a:solidFill>
                  <a:srgbClr val="080F0F"/>
                </a:solidFill>
                <a:highlight>
                  <a:srgbClr val="FFFFFF"/>
                </a:highlight>
                <a:latin typeface="Open Sans"/>
                <a:ea typeface="Open Sans"/>
                <a:cs typeface="Open Sans"/>
              </a:rPr>
              <a:t>+5 signers from FY26</a:t>
            </a:r>
            <a:endParaRPr lang="en-US"/>
          </a:p>
          <a:p>
            <a:pPr marL="0" indent="0">
              <a:buNone/>
            </a:pPr>
            <a:endParaRPr lang="en-US">
              <a:solidFill>
                <a:srgbClr val="000000"/>
              </a:solidFill>
            </a:endParaRPr>
          </a:p>
        </p:txBody>
      </p:sp>
      <p:sp>
        <p:nvSpPr>
          <p:cNvPr id="5" name="Content Placeholder 4">
            <a:extLst>
              <a:ext uri="{FF2B5EF4-FFF2-40B4-BE49-F238E27FC236}">
                <a16:creationId xmlns:a16="http://schemas.microsoft.com/office/drawing/2014/main" id="{B1DEB589-CBCA-7B23-E0A1-E00C4D7D9E0E}"/>
              </a:ext>
            </a:extLst>
          </p:cNvPr>
          <p:cNvSpPr>
            <a:spLocks noGrp="1"/>
          </p:cNvSpPr>
          <p:nvPr>
            <p:ph sz="half" idx="2"/>
          </p:nvPr>
        </p:nvSpPr>
        <p:spPr>
          <a:xfrm>
            <a:off x="4535229" y="1027511"/>
            <a:ext cx="4038600" cy="3394472"/>
          </a:xfrm>
        </p:spPr>
        <p:txBody>
          <a:bodyPr vert="horz" lIns="91440" tIns="45720" rIns="91440" bIns="45720" rtlCol="0" anchor="t">
            <a:normAutofit/>
          </a:bodyPr>
          <a:lstStyle/>
          <a:p>
            <a:pPr marL="0" indent="0">
              <a:buNone/>
            </a:pPr>
            <a:r>
              <a:rPr lang="en-US" sz="1800" b="1">
                <a:solidFill>
                  <a:srgbClr val="C00000"/>
                </a:solidFill>
                <a:highlight>
                  <a:srgbClr val="FFFFFF"/>
                </a:highlight>
                <a:latin typeface="Open Sans"/>
                <a:ea typeface="Open Sans"/>
                <a:cs typeface="Open Sans"/>
              </a:rPr>
              <a:t>Basic Education, GPE:</a:t>
            </a:r>
            <a:endParaRPr lang="en-US" sz="1800">
              <a:solidFill>
                <a:srgbClr val="C00000"/>
              </a:solidFill>
              <a:latin typeface="Open Sans"/>
              <a:ea typeface="Open Sans"/>
              <a:cs typeface="Open Sans"/>
            </a:endParaRPr>
          </a:p>
          <a:p>
            <a:pPr marL="285750" indent="-285750"/>
            <a:r>
              <a:rPr lang="en-US" sz="1800" b="1">
                <a:solidFill>
                  <a:srgbClr val="080F0F"/>
                </a:solidFill>
                <a:highlight>
                  <a:srgbClr val="FFFFFF"/>
                </a:highlight>
                <a:latin typeface="Open Sans"/>
                <a:ea typeface="Open Sans"/>
                <a:cs typeface="Open Sans"/>
              </a:rPr>
              <a:t>31 signers</a:t>
            </a:r>
            <a:endParaRPr lang="en-US" sz="1800">
              <a:solidFill>
                <a:srgbClr val="080F0F"/>
              </a:solidFill>
              <a:highlight>
                <a:srgbClr val="FFFFFF"/>
              </a:highlight>
              <a:latin typeface="Open Sans"/>
              <a:ea typeface="Open Sans"/>
              <a:cs typeface="Open Sans"/>
            </a:endParaRPr>
          </a:p>
          <a:p>
            <a:pPr marL="285750" indent="-285750"/>
            <a:r>
              <a:rPr lang="en-US" sz="1800">
                <a:solidFill>
                  <a:srgbClr val="080F0F"/>
                </a:solidFill>
                <a:highlight>
                  <a:srgbClr val="FFFFFF"/>
                </a:highlight>
                <a:latin typeface="Open Sans"/>
                <a:ea typeface="Open Sans"/>
                <a:cs typeface="Open Sans"/>
              </a:rPr>
              <a:t>+1 signer from FY26</a:t>
            </a:r>
          </a:p>
          <a:p>
            <a:pPr marL="0" indent="0">
              <a:buNone/>
            </a:pPr>
            <a:endParaRPr lang="en-US" sz="1800">
              <a:solidFill>
                <a:srgbClr val="080F0F"/>
              </a:solidFill>
              <a:highlight>
                <a:srgbClr val="FFFFFF"/>
              </a:highlight>
              <a:latin typeface="Open Sans"/>
              <a:ea typeface="Open Sans"/>
              <a:cs typeface="Open Sans"/>
            </a:endParaRPr>
          </a:p>
          <a:p>
            <a:pPr marL="0" indent="0">
              <a:buNone/>
            </a:pPr>
            <a:endParaRPr lang="en-US" sz="1800" b="1">
              <a:solidFill>
                <a:srgbClr val="080F0F"/>
              </a:solidFill>
              <a:highlight>
                <a:srgbClr val="FFFFFF"/>
              </a:highlight>
              <a:latin typeface="Open Sans"/>
              <a:ea typeface="Open Sans"/>
              <a:cs typeface="Open Sans"/>
            </a:endParaRPr>
          </a:p>
          <a:p>
            <a:pPr marL="0" indent="0">
              <a:buNone/>
            </a:pPr>
            <a:endParaRPr lang="en-US" sz="1800" b="1">
              <a:solidFill>
                <a:srgbClr val="C00000"/>
              </a:solidFill>
              <a:highlight>
                <a:srgbClr val="FFFFFF"/>
              </a:highlight>
            </a:endParaRPr>
          </a:p>
          <a:p>
            <a:endParaRPr lang="en-US" sz="1800"/>
          </a:p>
          <a:p>
            <a:endParaRPr lang="en-US"/>
          </a:p>
        </p:txBody>
      </p:sp>
      <p:sp>
        <p:nvSpPr>
          <p:cNvPr id="3" name="Slide Number Placeholder 2">
            <a:extLst>
              <a:ext uri="{FF2B5EF4-FFF2-40B4-BE49-F238E27FC236}">
                <a16:creationId xmlns:a16="http://schemas.microsoft.com/office/drawing/2014/main" id="{911E9DE5-E44E-58F6-41F2-D70D059E087D}"/>
              </a:ext>
            </a:extLst>
          </p:cNvPr>
          <p:cNvSpPr>
            <a:spLocks noGrp="1"/>
          </p:cNvSpPr>
          <p:nvPr>
            <p:ph type="sldNum" sz="quarter" idx="12"/>
          </p:nvPr>
        </p:nvSpPr>
        <p:spPr/>
        <p:txBody>
          <a:bodyPr/>
          <a:lstStyle/>
          <a:p>
            <a:fld id="{307E6868-079E-1649-B8D1-459B42CE4DE3}" type="slidenum">
              <a:rPr lang="en-US" smtClean="0"/>
              <a:t>8</a:t>
            </a:fld>
            <a:endParaRPr lang="en-US"/>
          </a:p>
        </p:txBody>
      </p:sp>
    </p:spTree>
    <p:extLst>
      <p:ext uri="{BB962C8B-B14F-4D97-AF65-F5344CB8AC3E}">
        <p14:creationId xmlns:p14="http://schemas.microsoft.com/office/powerpoint/2010/main" val="3345942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12F43-3793-C75F-E1A8-B203260D6DB4}"/>
              </a:ext>
            </a:extLst>
          </p:cNvPr>
          <p:cNvSpPr>
            <a:spLocks noGrp="1"/>
          </p:cNvSpPr>
          <p:nvPr>
            <p:ph type="title"/>
          </p:nvPr>
        </p:nvSpPr>
        <p:spPr>
          <a:xfrm>
            <a:off x="1303213" y="249135"/>
            <a:ext cx="6537573" cy="857250"/>
          </a:xfrm>
        </p:spPr>
        <p:txBody>
          <a:bodyPr>
            <a:noAutofit/>
          </a:bodyPr>
          <a:lstStyle/>
          <a:p>
            <a:r>
              <a:rPr lang="en-US" sz="2400">
                <a:solidFill>
                  <a:srgbClr val="D50032"/>
                </a:solidFill>
                <a:latin typeface="Open Sans"/>
                <a:ea typeface="Open Sans"/>
                <a:cs typeface="Open Sans"/>
              </a:rPr>
              <a:t>FY27 House National Security, Department of State, and Related Programs (NSRP) Bill</a:t>
            </a:r>
            <a:endParaRPr lang="en-US" sz="2400">
              <a:solidFill>
                <a:srgbClr val="D50032"/>
              </a:solidFill>
            </a:endParaRPr>
          </a:p>
        </p:txBody>
      </p:sp>
      <p:sp>
        <p:nvSpPr>
          <p:cNvPr id="4" name="Content Placeholder 3">
            <a:extLst>
              <a:ext uri="{FF2B5EF4-FFF2-40B4-BE49-F238E27FC236}">
                <a16:creationId xmlns:a16="http://schemas.microsoft.com/office/drawing/2014/main" id="{C544C155-DB8D-B22C-F912-F7A5BA037015}"/>
              </a:ext>
            </a:extLst>
          </p:cNvPr>
          <p:cNvSpPr>
            <a:spLocks noGrp="1"/>
          </p:cNvSpPr>
          <p:nvPr>
            <p:ph idx="1"/>
          </p:nvPr>
        </p:nvSpPr>
        <p:spPr>
          <a:xfrm>
            <a:off x="457200" y="1411213"/>
            <a:ext cx="8564616" cy="3483152"/>
          </a:xfrm>
        </p:spPr>
        <p:txBody>
          <a:bodyPr vert="horz" lIns="91440" tIns="45720" rIns="91440" bIns="45720" rtlCol="0" anchor="t">
            <a:noAutofit/>
          </a:bodyPr>
          <a:lstStyle/>
          <a:p>
            <a:pPr marL="0" indent="0">
              <a:lnSpc>
                <a:spcPct val="114000"/>
              </a:lnSpc>
              <a:buNone/>
            </a:pPr>
            <a:r>
              <a:rPr lang="en-US" sz="1800" b="1">
                <a:solidFill>
                  <a:srgbClr val="D50032"/>
                </a:solidFill>
                <a:highlight>
                  <a:srgbClr val="FFFFFF"/>
                </a:highlight>
                <a:latin typeface="Open Sans"/>
                <a:ea typeface="Open Sans"/>
                <a:cs typeface="Open Sans"/>
              </a:rPr>
              <a:t>The bill provides:</a:t>
            </a:r>
          </a:p>
          <a:p>
            <a:pPr>
              <a:lnSpc>
                <a:spcPct val="114000"/>
              </a:lnSpc>
            </a:pPr>
            <a:r>
              <a:rPr lang="en-US" sz="1800">
                <a:solidFill>
                  <a:srgbClr val="080F0F"/>
                </a:solidFill>
                <a:highlight>
                  <a:srgbClr val="FFFFFF"/>
                </a:highlight>
                <a:latin typeface="Open Sans"/>
                <a:ea typeface="Open Sans"/>
                <a:cs typeface="Open Sans"/>
              </a:rPr>
              <a:t>$8.88 billion for global health (~$532 million decrease) and humanitarian assistance reduced (~$400 million)</a:t>
            </a:r>
            <a:endParaRPr lang="en-US" sz="1800">
              <a:solidFill>
                <a:srgbClr val="000000"/>
              </a:solidFill>
              <a:highlight>
                <a:srgbClr val="FFFFFF"/>
              </a:highlight>
              <a:latin typeface="Open Sans"/>
              <a:ea typeface="Open Sans"/>
              <a:cs typeface="Open Sans"/>
            </a:endParaRPr>
          </a:p>
          <a:p>
            <a:pPr>
              <a:lnSpc>
                <a:spcPct val="114000"/>
              </a:lnSpc>
              <a:spcBef>
                <a:spcPts val="0"/>
              </a:spcBef>
              <a:spcAft>
                <a:spcPts val="1200"/>
              </a:spcAft>
            </a:pPr>
            <a:r>
              <a:rPr lang="en-US" sz="1800">
                <a:solidFill>
                  <a:srgbClr val="080F0F"/>
                </a:solidFill>
                <a:highlight>
                  <a:srgbClr val="FFFFFF"/>
                </a:highlight>
                <a:latin typeface="Open Sans"/>
                <a:ea typeface="Open Sans"/>
                <a:cs typeface="Open Sans"/>
              </a:rPr>
              <a:t>However, our funding for our priority issue areas were </a:t>
            </a:r>
            <a:r>
              <a:rPr lang="en-US" sz="1800" b="1">
                <a:solidFill>
                  <a:srgbClr val="080F0F"/>
                </a:solidFill>
                <a:highlight>
                  <a:srgbClr val="FFFFFF"/>
                </a:highlight>
                <a:latin typeface="Open Sans"/>
                <a:ea typeface="Open Sans"/>
                <a:cs typeface="Open Sans"/>
              </a:rPr>
              <a:t>protected and maintained</a:t>
            </a:r>
          </a:p>
          <a:p>
            <a:pPr marL="0" indent="0">
              <a:lnSpc>
                <a:spcPct val="114000"/>
              </a:lnSpc>
              <a:buNone/>
            </a:pPr>
            <a:r>
              <a:rPr lang="en-US" sz="1800" b="1">
                <a:solidFill>
                  <a:srgbClr val="D50032"/>
                </a:solidFill>
                <a:highlight>
                  <a:srgbClr val="FFFFFF"/>
                </a:highlight>
                <a:latin typeface="Open Sans"/>
                <a:ea typeface="Open Sans"/>
                <a:cs typeface="Open Sans"/>
              </a:rPr>
              <a:t>Important wins:</a:t>
            </a:r>
            <a:endParaRPr lang="en-US" sz="1800">
              <a:solidFill>
                <a:srgbClr val="D50032"/>
              </a:solidFill>
              <a:highlight>
                <a:srgbClr val="FFFFFF"/>
              </a:highlight>
              <a:latin typeface="Open Sans"/>
              <a:ea typeface="Open Sans"/>
              <a:cs typeface="Open Sans"/>
            </a:endParaRPr>
          </a:p>
          <a:p>
            <a:pPr>
              <a:lnSpc>
                <a:spcPct val="114000"/>
              </a:lnSpc>
            </a:pPr>
            <a:r>
              <a:rPr lang="en-US" sz="1800">
                <a:solidFill>
                  <a:srgbClr val="080F0F"/>
                </a:solidFill>
                <a:highlight>
                  <a:srgbClr val="FFFFFF"/>
                </a:highlight>
                <a:latin typeface="Open Sans"/>
                <a:ea typeface="Open Sans"/>
                <a:cs typeface="Open Sans"/>
              </a:rPr>
              <a:t>Prevented deeper cuts</a:t>
            </a:r>
            <a:endParaRPr lang="en-US" sz="1800">
              <a:solidFill>
                <a:srgbClr val="000000"/>
              </a:solidFill>
              <a:highlight>
                <a:srgbClr val="FFFFFF"/>
              </a:highlight>
              <a:latin typeface="Open Sans"/>
              <a:ea typeface="Open Sans"/>
              <a:cs typeface="Open Sans"/>
            </a:endParaRPr>
          </a:p>
          <a:p>
            <a:pPr>
              <a:lnSpc>
                <a:spcPct val="114000"/>
              </a:lnSpc>
            </a:pPr>
            <a:r>
              <a:rPr lang="en-US" sz="1800">
                <a:solidFill>
                  <a:srgbClr val="080F0F"/>
                </a:solidFill>
                <a:highlight>
                  <a:srgbClr val="FFFFFF"/>
                </a:highlight>
                <a:latin typeface="Open Sans"/>
                <a:ea typeface="Open Sans"/>
                <a:cs typeface="Open Sans"/>
              </a:rPr>
              <a:t>Strengthened accountability and reporting</a:t>
            </a:r>
            <a:endParaRPr lang="en-US" sz="1800"/>
          </a:p>
          <a:p>
            <a:pPr lvl="1">
              <a:lnSpc>
                <a:spcPct val="114000"/>
              </a:lnSpc>
            </a:pPr>
            <a:r>
              <a:rPr lang="en-US" sz="1800">
                <a:solidFill>
                  <a:srgbClr val="080F0F"/>
                </a:solidFill>
                <a:highlight>
                  <a:srgbClr val="FFFFFF"/>
                </a:highlight>
                <a:latin typeface="Open Sans"/>
                <a:ea typeface="Open Sans"/>
                <a:cs typeface="Open Sans"/>
              </a:rPr>
              <a:t>E.g. required tracking of TB and child health outcomes</a:t>
            </a:r>
            <a:endParaRPr lang="en-US" sz="1800"/>
          </a:p>
          <a:p>
            <a:endParaRPr lang="en-US" sz="1800">
              <a:solidFill>
                <a:srgbClr val="080F0F"/>
              </a:solidFill>
              <a:highlight>
                <a:srgbClr val="FFFFFF"/>
              </a:highlight>
            </a:endParaRPr>
          </a:p>
          <a:p>
            <a:pPr marL="0" indent="0">
              <a:buNone/>
            </a:pPr>
            <a:endParaRPr lang="en-US" sz="1800" b="1">
              <a:solidFill>
                <a:srgbClr val="000000"/>
              </a:solidFill>
              <a:highlight>
                <a:srgbClr val="FFFFFF"/>
              </a:highlight>
            </a:endParaRPr>
          </a:p>
          <a:p>
            <a:pPr marL="0" indent="0">
              <a:buNone/>
            </a:pPr>
            <a:endParaRPr lang="en-US" sz="1800" b="1">
              <a:solidFill>
                <a:srgbClr val="000000"/>
              </a:solidFill>
              <a:highlight>
                <a:srgbClr val="FFFFFF"/>
              </a:highlight>
            </a:endParaRPr>
          </a:p>
          <a:p>
            <a:pPr marL="0" indent="0">
              <a:buNone/>
            </a:pPr>
            <a:endParaRPr lang="en-US" sz="1800" b="1" u="sng">
              <a:solidFill>
                <a:srgbClr val="D50032"/>
              </a:solidFill>
              <a:highlight>
                <a:srgbClr val="FFFFFF"/>
              </a:highlight>
            </a:endParaRPr>
          </a:p>
        </p:txBody>
      </p:sp>
      <p:sp>
        <p:nvSpPr>
          <p:cNvPr id="3" name="Slide Number Placeholder 2">
            <a:extLst>
              <a:ext uri="{FF2B5EF4-FFF2-40B4-BE49-F238E27FC236}">
                <a16:creationId xmlns:a16="http://schemas.microsoft.com/office/drawing/2014/main" id="{911E9DE5-E44E-58F6-41F2-D70D059E087D}"/>
              </a:ext>
            </a:extLst>
          </p:cNvPr>
          <p:cNvSpPr>
            <a:spLocks noGrp="1"/>
          </p:cNvSpPr>
          <p:nvPr>
            <p:ph type="sldNum" sz="quarter" idx="12"/>
          </p:nvPr>
        </p:nvSpPr>
        <p:spPr/>
        <p:txBody>
          <a:bodyPr/>
          <a:lstStyle/>
          <a:p>
            <a:fld id="{307E6868-079E-1649-B8D1-459B42CE4DE3}" type="slidenum">
              <a:rPr lang="en-US" smtClean="0"/>
              <a:t>9</a:t>
            </a:fld>
            <a:endParaRPr lang="en-US"/>
          </a:p>
        </p:txBody>
      </p:sp>
    </p:spTree>
    <p:extLst>
      <p:ext uri="{BB962C8B-B14F-4D97-AF65-F5344CB8AC3E}">
        <p14:creationId xmlns:p14="http://schemas.microsoft.com/office/powerpoint/2010/main" val="272018944"/>
      </p:ext>
    </p:extLst>
  </p:cSld>
  <p:clrMapOvr>
    <a:masterClrMapping/>
  </p:clrMapOvr>
</p:sld>
</file>

<file path=ppt/theme/theme1.xml><?xml version="1.0" encoding="utf-8"?>
<a:theme xmlns:a="http://schemas.openxmlformats.org/drawingml/2006/main" name="Custom Design">
  <a:themeElements>
    <a:clrScheme name="RESULTS">
      <a:dk1>
        <a:sysClr val="windowText" lastClr="000000"/>
      </a:dk1>
      <a:lt1>
        <a:srgbClr val="FFFFFF"/>
      </a:lt1>
      <a:dk2>
        <a:srgbClr val="D50032"/>
      </a:dk2>
      <a:lt2>
        <a:srgbClr val="F3F0E9"/>
      </a:lt2>
      <a:accent1>
        <a:srgbClr val="29B5CF"/>
      </a:accent1>
      <a:accent2>
        <a:srgbClr val="FFB81C"/>
      </a:accent2>
      <a:accent3>
        <a:srgbClr val="56AB46"/>
      </a:accent3>
      <a:accent4>
        <a:srgbClr val="886BB0"/>
      </a:accent4>
      <a:accent5>
        <a:srgbClr val="C645A4"/>
      </a:accent5>
      <a:accent6>
        <a:srgbClr val="F77024"/>
      </a:accent6>
      <a:hlink>
        <a:srgbClr val="D50032"/>
      </a:hlink>
      <a:folHlink>
        <a:srgbClr val="1E87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20 Rebrand PowerPoint Template" id="{D96FB999-388E-474D-BA77-8BA990A7BBBA}" vid="{589CA38D-2EC4-4D57-8402-2B7676027782}"/>
    </a:ext>
  </a:extLst>
</a:theme>
</file>

<file path=ppt/theme/theme2.xml><?xml version="1.0" encoding="utf-8"?>
<a:theme xmlns:a="http://schemas.openxmlformats.org/drawingml/2006/main" name="Office Theme">
  <a:themeElements>
    <a:clrScheme name="Custom 22">
      <a:dk1>
        <a:sysClr val="windowText" lastClr="000000"/>
      </a:dk1>
      <a:lt1>
        <a:srgbClr val="FFFFFF"/>
      </a:lt1>
      <a:dk2>
        <a:srgbClr val="D50032"/>
      </a:dk2>
      <a:lt2>
        <a:srgbClr val="F3F0E9"/>
      </a:lt2>
      <a:accent1>
        <a:srgbClr val="29B5CF"/>
      </a:accent1>
      <a:accent2>
        <a:srgbClr val="FFB81C"/>
      </a:accent2>
      <a:accent3>
        <a:srgbClr val="56AB46"/>
      </a:accent3>
      <a:accent4>
        <a:srgbClr val="886BB0"/>
      </a:accent4>
      <a:accent5>
        <a:srgbClr val="C645A4"/>
      </a:accent5>
      <a:accent6>
        <a:srgbClr val="F77024"/>
      </a:accent6>
      <a:hlink>
        <a:srgbClr val="D50032"/>
      </a:hlink>
      <a:folHlink>
        <a:srgbClr val="1E87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20 Rebrand PowerPoint Template" id="{D96FB999-388E-474D-BA77-8BA990A7BBBA}" vid="{86FACDC9-AC6B-46F1-B71C-1967B377CC7B}"/>
    </a:ext>
  </a:extLst>
</a:theme>
</file>

<file path=ppt/theme/theme3.xml><?xml version="1.0" encoding="utf-8"?>
<a:theme xmlns:a="http://schemas.openxmlformats.org/drawingml/2006/main" name="1_Office Theme">
  <a:themeElements>
    <a:clrScheme name="Custom 21">
      <a:dk1>
        <a:srgbClr val="000000"/>
      </a:dk1>
      <a:lt1>
        <a:sysClr val="window" lastClr="FFFFFF"/>
      </a:lt1>
      <a:dk2>
        <a:srgbClr val="E41034"/>
      </a:dk2>
      <a:lt2>
        <a:srgbClr val="F3F0E9"/>
      </a:lt2>
      <a:accent1>
        <a:srgbClr val="45AFD0"/>
      </a:accent1>
      <a:accent2>
        <a:srgbClr val="F0AA19"/>
      </a:accent2>
      <a:accent3>
        <a:srgbClr val="56AB46"/>
      </a:accent3>
      <a:accent4>
        <a:srgbClr val="886BB0"/>
      </a:accent4>
      <a:accent5>
        <a:srgbClr val="C645A4"/>
      </a:accent5>
      <a:accent6>
        <a:srgbClr val="F77024"/>
      </a:accent6>
      <a:hlink>
        <a:srgbClr val="D50032"/>
      </a:hlink>
      <a:folHlink>
        <a:srgbClr val="980099"/>
      </a:folHlink>
    </a:clrScheme>
    <a:fontScheme name="Open Sans">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Office Theme">
  <a:themeElements>
    <a:clrScheme name="Custom 1">
      <a:dk1>
        <a:sysClr val="windowText" lastClr="000000"/>
      </a:dk1>
      <a:lt1>
        <a:srgbClr val="FFFFFF"/>
      </a:lt1>
      <a:dk2>
        <a:srgbClr val="D50032"/>
      </a:dk2>
      <a:lt2>
        <a:srgbClr val="F3F0E9"/>
      </a:lt2>
      <a:accent1>
        <a:srgbClr val="29B5CF"/>
      </a:accent1>
      <a:accent2>
        <a:srgbClr val="FFB81C"/>
      </a:accent2>
      <a:accent3>
        <a:srgbClr val="56AB46"/>
      </a:accent3>
      <a:accent4>
        <a:srgbClr val="886BB0"/>
      </a:accent4>
      <a:accent5>
        <a:srgbClr val="C645A4"/>
      </a:accent5>
      <a:accent6>
        <a:srgbClr val="F77024"/>
      </a:accent6>
      <a:hlink>
        <a:srgbClr val="D50032"/>
      </a:hlink>
      <a:folHlink>
        <a:srgbClr val="1E87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20 Rebrand PowerPoint Template" id="{D96FB999-388E-474D-BA77-8BA990A7BBBA}" vid="{86FACDC9-AC6B-46F1-B71C-1967B377CC7B}"/>
    </a:ext>
  </a:extLst>
</a:theme>
</file>

<file path=ppt/theme/theme6.xml><?xml version="1.0" encoding="utf-8"?>
<a:theme xmlns:a="http://schemas.openxmlformats.org/drawingml/2006/main" name="Office Theme">
  <a:themeElements>
    <a:clrScheme name="Custom 1">
      <a:dk1>
        <a:sysClr val="windowText" lastClr="000000"/>
      </a:dk1>
      <a:lt1>
        <a:srgbClr val="FFFFFF"/>
      </a:lt1>
      <a:dk2>
        <a:srgbClr val="D50032"/>
      </a:dk2>
      <a:lt2>
        <a:srgbClr val="F3F0E9"/>
      </a:lt2>
      <a:accent1>
        <a:srgbClr val="29B5CF"/>
      </a:accent1>
      <a:accent2>
        <a:srgbClr val="FFB81C"/>
      </a:accent2>
      <a:accent3>
        <a:srgbClr val="56AB46"/>
      </a:accent3>
      <a:accent4>
        <a:srgbClr val="886BB0"/>
      </a:accent4>
      <a:accent5>
        <a:srgbClr val="C645A4"/>
      </a:accent5>
      <a:accent6>
        <a:srgbClr val="F77024"/>
      </a:accent6>
      <a:hlink>
        <a:srgbClr val="D50032"/>
      </a:hlink>
      <a:folHlink>
        <a:srgbClr val="1E87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20 Rebrand PowerPoint Template" id="{D96FB999-388E-474D-BA77-8BA990A7BBBA}" vid="{86FACDC9-AC6B-46F1-B71C-1967B377CC7B}"/>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DF2243E6C85A4794611ACAEA088222" ma:contentTypeVersion="18" ma:contentTypeDescription="Create a new document." ma:contentTypeScope="" ma:versionID="6f99527c0263de1b41e056834d36f06a">
  <xsd:schema xmlns:xsd="http://www.w3.org/2001/XMLSchema" xmlns:xs="http://www.w3.org/2001/XMLSchema" xmlns:p="http://schemas.microsoft.com/office/2006/metadata/properties" xmlns:ns2="ef035fee-706e-4acb-9a43-6ee1a9ecef89" xmlns:ns3="e1541ae8-567d-462c-9e78-c3b0dfdaed9d" targetNamespace="http://schemas.microsoft.com/office/2006/metadata/properties" ma:root="true" ma:fieldsID="7d066191dd71704079d186e683790c9d" ns2:_="" ns3:_="">
    <xsd:import namespace="ef035fee-706e-4acb-9a43-6ee1a9ecef89"/>
    <xsd:import namespace="e1541ae8-567d-462c-9e78-c3b0dfdaed9d"/>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035fee-706e-4acb-9a43-6ee1a9ecef8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e56e699-75f2-4061-b8f4-fd707efc82a1}" ma:internalName="TaxCatchAll" ma:showField="CatchAllData" ma:web="ef035fee-706e-4acb-9a43-6ee1a9ecef8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1541ae8-567d-462c-9e78-c3b0dfdaed9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f04f1d40-4f8b-488a-ba31-96bb90ef78f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1541ae8-567d-462c-9e78-c3b0dfdaed9d">
      <Terms xmlns="http://schemas.microsoft.com/office/infopath/2007/PartnerControls"/>
    </lcf76f155ced4ddcb4097134ff3c332f>
    <TaxCatchAll xmlns="ef035fee-706e-4acb-9a43-6ee1a9ecef89" xsi:nil="true"/>
  </documentManagement>
</p:properties>
</file>

<file path=customXml/itemProps1.xml><?xml version="1.0" encoding="utf-8"?>
<ds:datastoreItem xmlns:ds="http://schemas.openxmlformats.org/officeDocument/2006/customXml" ds:itemID="{36FF9CAA-5EBB-401C-BE36-FA60367F487E}">
  <ds:schemaRefs>
    <ds:schemaRef ds:uri="e1541ae8-567d-462c-9e78-c3b0dfdaed9d"/>
    <ds:schemaRef ds:uri="ef035fee-706e-4acb-9a43-6ee1a9ecef8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0/xmlns/"/>
    <ds:schemaRef ds:uri="http://www.w3.org/2001/XMLSchema"/>
  </ds:schemaRefs>
</ds:datastoreItem>
</file>

<file path=customXml/itemProps2.xml><?xml version="1.0" encoding="utf-8"?>
<ds:datastoreItem xmlns:ds="http://schemas.openxmlformats.org/officeDocument/2006/customXml" ds:itemID="{58D3BFE3-120A-4D0C-8A41-240C296CE04B}">
  <ds:schemaRefs>
    <ds:schemaRef ds:uri="http://schemas.microsoft.com/sharepoint/v3/contenttype/forms"/>
  </ds:schemaRefs>
</ds:datastoreItem>
</file>

<file path=customXml/itemProps3.xml><?xml version="1.0" encoding="utf-8"?>
<ds:datastoreItem xmlns:ds="http://schemas.openxmlformats.org/officeDocument/2006/customXml" ds:itemID="{2C1E52F1-4951-4DD9-BF95-3E463086C528}">
  <ds:schemaRefs>
    <ds:schemaRef ds:uri="e1541ae8-567d-462c-9e78-c3b0dfdaed9d"/>
    <ds:schemaRef ds:uri="ef035fee-706e-4acb-9a43-6ee1a9ecef8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2020 Rebrand PowerPoint Template- YMG copy</Template>
  <TotalTime>0</TotalTime>
  <Words>1482</Words>
  <Application>Microsoft Office PowerPoint</Application>
  <PresentationFormat>On-screen Show (16:9)</PresentationFormat>
  <Paragraphs>262</Paragraphs>
  <Slides>43</Slides>
  <Notes>16</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43</vt:i4>
      </vt:variant>
    </vt:vector>
  </HeadingPairs>
  <TitlesOfParts>
    <vt:vector size="56" baseType="lpstr">
      <vt:lpstr>Aptos</vt:lpstr>
      <vt:lpstr>Aptos Display</vt:lpstr>
      <vt:lpstr>Arial</vt:lpstr>
      <vt:lpstr>Calibri</vt:lpstr>
      <vt:lpstr>Courier New</vt:lpstr>
      <vt:lpstr>Open Sans</vt:lpstr>
      <vt:lpstr>Wingdings</vt:lpstr>
      <vt:lpstr>Custom Design</vt:lpstr>
      <vt:lpstr>Office Theme</vt:lpstr>
      <vt:lpstr>1_Office Theme</vt:lpstr>
      <vt:lpstr>Office Theme</vt:lpstr>
      <vt:lpstr>Office Theme</vt:lpstr>
      <vt:lpstr>Office Theme</vt:lpstr>
      <vt:lpstr>RESULTS National Webinar   May 2, 2026</vt:lpstr>
      <vt:lpstr>Our Values</vt:lpstr>
      <vt:lpstr>Welcome!</vt:lpstr>
      <vt:lpstr>PowerPoint Presentation</vt:lpstr>
      <vt:lpstr>Guest Speaker</vt:lpstr>
      <vt:lpstr>Global Poverty Campaigns Update</vt:lpstr>
      <vt:lpstr> Tenzin Kunor Senior Associate, Global Policy tkunor@results.org  </vt:lpstr>
      <vt:lpstr>FY27 Senate Dear Colleague Letters</vt:lpstr>
      <vt:lpstr>FY27 House National Security, Department of State, and Related Programs (NSRP) Bill</vt:lpstr>
      <vt:lpstr>What are the key actions?</vt:lpstr>
      <vt:lpstr>U.S. Poverty Campaigns Update</vt:lpstr>
      <vt:lpstr>PowerPoint Presentation</vt:lpstr>
      <vt:lpstr>Farm Bill Update</vt:lpstr>
      <vt:lpstr>Reconciliation 2.0…..and 3.0?</vt:lpstr>
      <vt:lpstr>Housing Choice Vouchers</vt:lpstr>
      <vt:lpstr>Amplify Your Voice</vt:lpstr>
      <vt:lpstr>Grassroots Board Nominations</vt:lpstr>
      <vt:lpstr>Meet the Candidates</vt:lpstr>
      <vt:lpstr>Voting is now open!</vt:lpstr>
      <vt:lpstr>Election timeline</vt:lpstr>
      <vt:lpstr>Grassroots Inspiration &amp; Action</vt:lpstr>
      <vt:lpstr>PowerPoint Presentation</vt:lpstr>
      <vt:lpstr>PowerPoint Presentation</vt:lpstr>
      <vt:lpstr>Media Matters!</vt:lpstr>
      <vt:lpstr>Amplify Your Media Advocacy</vt:lpstr>
      <vt:lpstr>Simple Steps to Build Power</vt:lpstr>
      <vt:lpstr>Tools to Amplify Media Power</vt:lpstr>
      <vt:lpstr>Get Inspired, Together</vt:lpstr>
      <vt:lpstr>Tips for Success</vt:lpstr>
      <vt:lpstr>Grassroots Share</vt:lpstr>
      <vt:lpstr>PowerPoint Presentation</vt:lpstr>
      <vt:lpstr>Grassroots Share</vt:lpstr>
      <vt:lpstr>PowerPoint Presentation</vt:lpstr>
      <vt:lpstr>National Conference Hill Day</vt:lpstr>
      <vt:lpstr>Help us help you attend  the National Conference!</vt:lpstr>
      <vt:lpstr>Announcements</vt:lpstr>
      <vt:lpstr>Thank you for joining us!</vt:lpstr>
      <vt:lpstr>Friends &amp; Family Fundraising</vt:lpstr>
      <vt:lpstr>Find RESULTS events</vt:lpstr>
      <vt:lpstr>Find webinar slides and recording</vt:lpstr>
      <vt:lpstr>Let us know the amazing things  you are doing!</vt:lpstr>
      <vt:lpstr> Join us June 6 for the next National Webinar!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Yolanda Gordon</dc:creator>
  <cp:lastModifiedBy>Sarah Leone</cp:lastModifiedBy>
  <cp:revision>5</cp:revision>
  <dcterms:created xsi:type="dcterms:W3CDTF">2023-10-06T16:24:49Z</dcterms:created>
  <dcterms:modified xsi:type="dcterms:W3CDTF">2026-05-02T17:20:47Z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0x010100E1DF2243E6C85A4794611ACAEA088222</vt:lpwstr>
  </property>
  <property fmtid="{D5CDD505-2E9C-101B-9397-08002B2CF9AE}" pid="3" name="MediaServiceImageTags">
    <vt:lpwstr/>
  </property>
  <property fmtid="{D5CDD505-2E9C-101B-9397-08002B2CF9AE}" pid="4" name="NXPowerLiteLastOptimized">
    <vt:lpwstr>773049</vt:lpwstr>
  </property>
  <property fmtid="{D5CDD505-2E9C-101B-9397-08002B2CF9AE}" pid="5" name="NXPowerLiteSettings">
    <vt:lpwstr>F7000400038000</vt:lpwstr>
  </property>
  <property fmtid="{D5CDD505-2E9C-101B-9397-08002B2CF9AE}" pid="6" name="NXPowerLiteVersion">
    <vt:lpwstr>S11.0.1</vt:lpwstr>
  </property>
</Properties>
</file>