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21"/>
  </p:notesMasterIdLst>
  <p:sldIdLst>
    <p:sldId id="361" r:id="rId6"/>
    <p:sldId id="305" r:id="rId7"/>
    <p:sldId id="264" r:id="rId8"/>
    <p:sldId id="304" r:id="rId9"/>
    <p:sldId id="358" r:id="rId10"/>
    <p:sldId id="355" r:id="rId11"/>
    <p:sldId id="283" r:id="rId12"/>
    <p:sldId id="286" r:id="rId13"/>
    <p:sldId id="359" r:id="rId14"/>
    <p:sldId id="267" r:id="rId15"/>
    <p:sldId id="266" r:id="rId16"/>
    <p:sldId id="269" r:id="rId17"/>
    <p:sldId id="369" r:id="rId18"/>
    <p:sldId id="366" r:id="rId19"/>
    <p:sldId id="3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2A024-3C94-3DDA-7321-60FE1CD67D9B}" name="Sabina Rogers" initials="SR" userId="S::srogers@action.org::f26de438-5a8c-4668-8269-bc592dc6395b" providerId="AD"/>
  <p188:author id="{B9FE0ECB-48FA-39B1-1BD8-47A14DCABB8A}" name="Amanda Livingstone" initials="" userId="S::alivingstone@action.org::f4d30893-bb64-4455-9b79-13c654e5555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97698-7F9A-990F-6046-B21B46FC631A}" v="165" dt="2024-09-11T19:51:40.166"/>
    <p1510:client id="{E9219C6B-B0DC-42F3-96DC-CD0DC728554C}" v="669" dt="2024-09-12T17:09:49.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515" autoAdjust="0"/>
  </p:normalViewPr>
  <p:slideViewPr>
    <p:cSldViewPr snapToGrid="0">
      <p:cViewPr varScale="1">
        <p:scale>
          <a:sx n="21" d="100"/>
          <a:sy n="21" d="100"/>
        </p:scale>
        <p:origin x="23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Rogers" userId="f26de438-5a8c-4668-8269-bc592dc6395b" providerId="ADAL" clId="{E9219C6B-B0DC-42F3-96DC-CD0DC728554C}"/>
    <pc:docChg chg="undo redo custSel addSld delSld modSld sldOrd delMainMaster">
      <pc:chgData name="Sabina Rogers" userId="f26de438-5a8c-4668-8269-bc592dc6395b" providerId="ADAL" clId="{E9219C6B-B0DC-42F3-96DC-CD0DC728554C}" dt="2024-09-12T19:08:46.064" v="5255"/>
      <pc:docMkLst>
        <pc:docMk/>
      </pc:docMkLst>
      <pc:sldChg chg="del">
        <pc:chgData name="Sabina Rogers" userId="f26de438-5a8c-4668-8269-bc592dc6395b" providerId="ADAL" clId="{E9219C6B-B0DC-42F3-96DC-CD0DC728554C}" dt="2024-09-10T18:57:54.638" v="9" actId="47"/>
        <pc:sldMkLst>
          <pc:docMk/>
          <pc:sldMk cId="2579340050" sldId="256"/>
        </pc:sldMkLst>
      </pc:sldChg>
      <pc:sldChg chg="addSp delSp modSp add mod ord modAnim modNotesTx">
        <pc:chgData name="Sabina Rogers" userId="f26de438-5a8c-4668-8269-bc592dc6395b" providerId="ADAL" clId="{E9219C6B-B0DC-42F3-96DC-CD0DC728554C}" dt="2024-09-12T17:06:57.333" v="5131"/>
        <pc:sldMkLst>
          <pc:docMk/>
          <pc:sldMk cId="4165300451" sldId="264"/>
        </pc:sldMkLst>
        <pc:spChg chg="mod">
          <ac:chgData name="Sabina Rogers" userId="f26de438-5a8c-4668-8269-bc592dc6395b" providerId="ADAL" clId="{E9219C6B-B0DC-42F3-96DC-CD0DC728554C}" dt="2024-09-11T00:16:07.725" v="1959" actId="1076"/>
          <ac:spMkLst>
            <pc:docMk/>
            <pc:sldMk cId="4165300451" sldId="264"/>
            <ac:spMk id="4" creationId="{CA1A13ED-67BD-3F43-B2D1-D16F4800B6A4}"/>
          </ac:spMkLst>
        </pc:spChg>
        <pc:spChg chg="mod">
          <ac:chgData name="Sabina Rogers" userId="f26de438-5a8c-4668-8269-bc592dc6395b" providerId="ADAL" clId="{E9219C6B-B0DC-42F3-96DC-CD0DC728554C}" dt="2024-09-11T00:17:17.192" v="1971" actId="1076"/>
          <ac:spMkLst>
            <pc:docMk/>
            <pc:sldMk cId="4165300451" sldId="264"/>
            <ac:spMk id="7" creationId="{24C69E16-5C28-B903-D8C7-3AF471DEF904}"/>
          </ac:spMkLst>
        </pc:spChg>
        <pc:spChg chg="mod">
          <ac:chgData name="Sabina Rogers" userId="f26de438-5a8c-4668-8269-bc592dc6395b" providerId="ADAL" clId="{E9219C6B-B0DC-42F3-96DC-CD0DC728554C}" dt="2024-09-11T00:14:45.038" v="1950" actId="207"/>
          <ac:spMkLst>
            <pc:docMk/>
            <pc:sldMk cId="4165300451" sldId="264"/>
            <ac:spMk id="8" creationId="{4BF25C6B-736E-A2E7-8A87-85E2AADDDD8F}"/>
          </ac:spMkLst>
        </pc:spChg>
        <pc:spChg chg="mod">
          <ac:chgData name="Sabina Rogers" userId="f26de438-5a8c-4668-8269-bc592dc6395b" providerId="ADAL" clId="{E9219C6B-B0DC-42F3-96DC-CD0DC728554C}" dt="2024-09-11T00:14:12.588" v="1940" actId="164"/>
          <ac:spMkLst>
            <pc:docMk/>
            <pc:sldMk cId="4165300451" sldId="264"/>
            <ac:spMk id="9" creationId="{75C101FF-7F85-5533-88AE-6DA42E2C6673}"/>
          </ac:spMkLst>
        </pc:spChg>
        <pc:spChg chg="mod">
          <ac:chgData name="Sabina Rogers" userId="f26de438-5a8c-4668-8269-bc592dc6395b" providerId="ADAL" clId="{E9219C6B-B0DC-42F3-96DC-CD0DC728554C}" dt="2024-09-11T00:14:12.588" v="1940" actId="164"/>
          <ac:spMkLst>
            <pc:docMk/>
            <pc:sldMk cId="4165300451" sldId="264"/>
            <ac:spMk id="10" creationId="{C89E6973-EEA8-7AE1-6591-3CABED87A476}"/>
          </ac:spMkLst>
        </pc:spChg>
        <pc:spChg chg="mod">
          <ac:chgData name="Sabina Rogers" userId="f26de438-5a8c-4668-8269-bc592dc6395b" providerId="ADAL" clId="{E9219C6B-B0DC-42F3-96DC-CD0DC728554C}" dt="2024-09-11T00:14:12.588" v="1940" actId="164"/>
          <ac:spMkLst>
            <pc:docMk/>
            <pc:sldMk cId="4165300451" sldId="264"/>
            <ac:spMk id="11" creationId="{CCE8DB22-DC48-E332-D4B5-535D83A507F3}"/>
          </ac:spMkLst>
        </pc:spChg>
        <pc:spChg chg="mod">
          <ac:chgData name="Sabina Rogers" userId="f26de438-5a8c-4668-8269-bc592dc6395b" providerId="ADAL" clId="{E9219C6B-B0DC-42F3-96DC-CD0DC728554C}" dt="2024-09-11T00:14:39.572" v="1948" actId="207"/>
          <ac:spMkLst>
            <pc:docMk/>
            <pc:sldMk cId="4165300451" sldId="264"/>
            <ac:spMk id="13" creationId="{E3C9442C-9781-5284-C29B-7F9A40BAAE16}"/>
          </ac:spMkLst>
        </pc:spChg>
        <pc:spChg chg="mod">
          <ac:chgData name="Sabina Rogers" userId="f26de438-5a8c-4668-8269-bc592dc6395b" providerId="ADAL" clId="{E9219C6B-B0DC-42F3-96DC-CD0DC728554C}" dt="2024-09-11T00:14:09.207" v="1939" actId="164"/>
          <ac:spMkLst>
            <pc:docMk/>
            <pc:sldMk cId="4165300451" sldId="264"/>
            <ac:spMk id="14" creationId="{DD037E20-0926-B6AB-9A2A-81160EED5A9B}"/>
          </ac:spMkLst>
        </pc:spChg>
        <pc:spChg chg="mod">
          <ac:chgData name="Sabina Rogers" userId="f26de438-5a8c-4668-8269-bc592dc6395b" providerId="ADAL" clId="{E9219C6B-B0DC-42F3-96DC-CD0DC728554C}" dt="2024-09-11T00:14:09.207" v="1939" actId="164"/>
          <ac:spMkLst>
            <pc:docMk/>
            <pc:sldMk cId="4165300451" sldId="264"/>
            <ac:spMk id="15" creationId="{70F68DEA-48F3-1672-7198-ACC6B7FB83F2}"/>
          </ac:spMkLst>
        </pc:spChg>
        <pc:spChg chg="mod">
          <ac:chgData name="Sabina Rogers" userId="f26de438-5a8c-4668-8269-bc592dc6395b" providerId="ADAL" clId="{E9219C6B-B0DC-42F3-96DC-CD0DC728554C}" dt="2024-09-11T00:14:09.207" v="1939" actId="164"/>
          <ac:spMkLst>
            <pc:docMk/>
            <pc:sldMk cId="4165300451" sldId="264"/>
            <ac:spMk id="16" creationId="{C9B10B0F-F7EA-86C4-D583-563F738AE1F2}"/>
          </ac:spMkLst>
        </pc:spChg>
        <pc:spChg chg="mod">
          <ac:chgData name="Sabina Rogers" userId="f26de438-5a8c-4668-8269-bc592dc6395b" providerId="ADAL" clId="{E9219C6B-B0DC-42F3-96DC-CD0DC728554C}" dt="2024-09-11T00:14:41.923" v="1949" actId="207"/>
          <ac:spMkLst>
            <pc:docMk/>
            <pc:sldMk cId="4165300451" sldId="264"/>
            <ac:spMk id="17" creationId="{68D82A2B-C905-37BD-5754-A075386070AF}"/>
          </ac:spMkLst>
        </pc:spChg>
        <pc:grpChg chg="del mod">
          <ac:chgData name="Sabina Rogers" userId="f26de438-5a8c-4668-8269-bc592dc6395b" providerId="ADAL" clId="{E9219C6B-B0DC-42F3-96DC-CD0DC728554C}" dt="2024-09-11T00:13:32.534" v="1930" actId="27803"/>
          <ac:grpSpMkLst>
            <pc:docMk/>
            <pc:sldMk cId="4165300451" sldId="264"/>
            <ac:grpSpMk id="6" creationId="{90B5982C-3F76-9781-B555-F801BCEE738A}"/>
          </ac:grpSpMkLst>
        </pc:grpChg>
        <pc:grpChg chg="del mod">
          <ac:chgData name="Sabina Rogers" userId="f26de438-5a8c-4668-8269-bc592dc6395b" providerId="ADAL" clId="{E9219C6B-B0DC-42F3-96DC-CD0DC728554C}" dt="2024-09-11T00:13:48.631" v="1934" actId="27803"/>
          <ac:grpSpMkLst>
            <pc:docMk/>
            <pc:sldMk cId="4165300451" sldId="264"/>
            <ac:grpSpMk id="12" creationId="{C9BB7F6B-4785-F712-8F35-8FDB45AFDCD0}"/>
          </ac:grpSpMkLst>
        </pc:grpChg>
        <pc:grpChg chg="add mod ord">
          <ac:chgData name="Sabina Rogers" userId="f26de438-5a8c-4668-8269-bc592dc6395b" providerId="ADAL" clId="{E9219C6B-B0DC-42F3-96DC-CD0DC728554C}" dt="2024-09-11T00:14:50.719" v="1952" actId="1076"/>
          <ac:grpSpMkLst>
            <pc:docMk/>
            <pc:sldMk cId="4165300451" sldId="264"/>
            <ac:grpSpMk id="18" creationId="{03DEF8A8-FD3B-ACAF-CB42-594A1AE78DD7}"/>
          </ac:grpSpMkLst>
        </pc:grpChg>
        <pc:grpChg chg="add mod ord">
          <ac:chgData name="Sabina Rogers" userId="f26de438-5a8c-4668-8269-bc592dc6395b" providerId="ADAL" clId="{E9219C6B-B0DC-42F3-96DC-CD0DC728554C}" dt="2024-09-11T00:18:54.451" v="1976" actId="1076"/>
          <ac:grpSpMkLst>
            <pc:docMk/>
            <pc:sldMk cId="4165300451" sldId="264"/>
            <ac:grpSpMk id="19" creationId="{C14FC56A-ABFD-FCAD-48C0-44D01FF95DD6}"/>
          </ac:grpSpMkLst>
        </pc:grpChg>
        <pc:picChg chg="add del mod">
          <ac:chgData name="Sabina Rogers" userId="f26de438-5a8c-4668-8269-bc592dc6395b" providerId="ADAL" clId="{E9219C6B-B0DC-42F3-96DC-CD0DC728554C}" dt="2024-09-11T00:13:48.631" v="1934" actId="27803"/>
          <ac:picMkLst>
            <pc:docMk/>
            <pc:sldMk cId="4165300451" sldId="264"/>
            <ac:picMk id="3" creationId="{61D00A44-1D32-B2F3-F068-2C1094240D98}"/>
          </ac:picMkLst>
        </pc:picChg>
        <pc:picChg chg="add del mod">
          <ac:chgData name="Sabina Rogers" userId="f26de438-5a8c-4668-8269-bc592dc6395b" providerId="ADAL" clId="{E9219C6B-B0DC-42F3-96DC-CD0DC728554C}" dt="2024-09-11T00:13:32.534" v="1930" actId="27803"/>
          <ac:picMkLst>
            <pc:docMk/>
            <pc:sldMk cId="4165300451" sldId="264"/>
            <ac:picMk id="5" creationId="{41CBFA7D-F5F0-23AD-8F68-02E57B06F7F5}"/>
          </ac:picMkLst>
        </pc:picChg>
      </pc:sldChg>
      <pc:sldChg chg="modSp add del mod ord modClrScheme chgLayout">
        <pc:chgData name="Sabina Rogers" userId="f26de438-5a8c-4668-8269-bc592dc6395b" providerId="ADAL" clId="{E9219C6B-B0DC-42F3-96DC-CD0DC728554C}" dt="2024-09-10T22:56:29.057" v="910" actId="47"/>
        <pc:sldMkLst>
          <pc:docMk/>
          <pc:sldMk cId="3327919349" sldId="265"/>
        </pc:sldMkLst>
        <pc:spChg chg="mod ord">
          <ac:chgData name="Sabina Rogers" userId="f26de438-5a8c-4668-8269-bc592dc6395b" providerId="ADAL" clId="{E9219C6B-B0DC-42F3-96DC-CD0DC728554C}" dt="2024-09-10T22:28:55.407" v="449" actId="700"/>
          <ac:spMkLst>
            <pc:docMk/>
            <pc:sldMk cId="3327919349" sldId="265"/>
            <ac:spMk id="4" creationId="{874C338A-AD6A-4636-84A7-12818B9B7A27}"/>
          </ac:spMkLst>
        </pc:spChg>
        <pc:spChg chg="mod ord">
          <ac:chgData name="Sabina Rogers" userId="f26de438-5a8c-4668-8269-bc592dc6395b" providerId="ADAL" clId="{E9219C6B-B0DC-42F3-96DC-CD0DC728554C}" dt="2024-09-10T22:28:55.407" v="449" actId="700"/>
          <ac:spMkLst>
            <pc:docMk/>
            <pc:sldMk cId="3327919349" sldId="265"/>
            <ac:spMk id="5" creationId="{60C037C4-8613-49DA-A353-2EAC01CE62A5}"/>
          </ac:spMkLst>
        </pc:spChg>
        <pc:spChg chg="mod ord">
          <ac:chgData name="Sabina Rogers" userId="f26de438-5a8c-4668-8269-bc592dc6395b" providerId="ADAL" clId="{E9219C6B-B0DC-42F3-96DC-CD0DC728554C}" dt="2024-09-10T22:28:55.407" v="449" actId="700"/>
          <ac:spMkLst>
            <pc:docMk/>
            <pc:sldMk cId="3327919349" sldId="265"/>
            <ac:spMk id="6" creationId="{08295DC3-AD43-4CE5-B7E5-ECAD6CBD1726}"/>
          </ac:spMkLst>
        </pc:spChg>
        <pc:spChg chg="mod ord">
          <ac:chgData name="Sabina Rogers" userId="f26de438-5a8c-4668-8269-bc592dc6395b" providerId="ADAL" clId="{E9219C6B-B0DC-42F3-96DC-CD0DC728554C}" dt="2024-09-10T22:28:55.407" v="449" actId="700"/>
          <ac:spMkLst>
            <pc:docMk/>
            <pc:sldMk cId="3327919349" sldId="265"/>
            <ac:spMk id="7" creationId="{40DD9671-F7A5-4B59-83E5-029AC9CEFA58}"/>
          </ac:spMkLst>
        </pc:spChg>
        <pc:spChg chg="mod ord">
          <ac:chgData name="Sabina Rogers" userId="f26de438-5a8c-4668-8269-bc592dc6395b" providerId="ADAL" clId="{E9219C6B-B0DC-42F3-96DC-CD0DC728554C}" dt="2024-09-10T22:28:55.407" v="449" actId="700"/>
          <ac:spMkLst>
            <pc:docMk/>
            <pc:sldMk cId="3327919349" sldId="265"/>
            <ac:spMk id="8" creationId="{22090F53-5E07-4C2A-AAAA-577BE21F4F1F}"/>
          </ac:spMkLst>
        </pc:spChg>
      </pc:sldChg>
      <pc:sldChg chg="addSp delSp modSp add mod ord modNotesTx">
        <pc:chgData name="Sabina Rogers" userId="f26de438-5a8c-4668-8269-bc592dc6395b" providerId="ADAL" clId="{E9219C6B-B0DC-42F3-96DC-CD0DC728554C}" dt="2024-09-12T19:08:46.064" v="5255"/>
        <pc:sldMkLst>
          <pc:docMk/>
          <pc:sldMk cId="253546930" sldId="266"/>
        </pc:sldMkLst>
        <pc:spChg chg="mod">
          <ac:chgData name="Sabina Rogers" userId="f26de438-5a8c-4668-8269-bc592dc6395b" providerId="ADAL" clId="{E9219C6B-B0DC-42F3-96DC-CD0DC728554C}" dt="2024-09-10T23:43:34.184" v="1491"/>
          <ac:spMkLst>
            <pc:docMk/>
            <pc:sldMk cId="253546930" sldId="266"/>
            <ac:spMk id="5" creationId="{081756EE-C16A-B36A-E0B0-66E14D2AEEB0}"/>
          </ac:spMkLst>
        </pc:spChg>
        <pc:spChg chg="mod">
          <ac:chgData name="Sabina Rogers" userId="f26de438-5a8c-4668-8269-bc592dc6395b" providerId="ADAL" clId="{E9219C6B-B0DC-42F3-96DC-CD0DC728554C}" dt="2024-09-10T23:43:43.552" v="1495" actId="20577"/>
          <ac:spMkLst>
            <pc:docMk/>
            <pc:sldMk cId="253546930" sldId="266"/>
            <ac:spMk id="6" creationId="{34935EBD-E08C-214F-A43A-4E826C739D5D}"/>
          </ac:spMkLst>
        </pc:spChg>
        <pc:spChg chg="mod">
          <ac:chgData name="Sabina Rogers" userId="f26de438-5a8c-4668-8269-bc592dc6395b" providerId="ADAL" clId="{E9219C6B-B0DC-42F3-96DC-CD0DC728554C}" dt="2024-09-10T23:50:04.659" v="1647" actId="1038"/>
          <ac:spMkLst>
            <pc:docMk/>
            <pc:sldMk cId="253546930" sldId="266"/>
            <ac:spMk id="8" creationId="{7064F071-BC44-B5E5-067C-388D85110471}"/>
          </ac:spMkLst>
        </pc:spChg>
        <pc:spChg chg="mod">
          <ac:chgData name="Sabina Rogers" userId="f26de438-5a8c-4668-8269-bc592dc6395b" providerId="ADAL" clId="{E9219C6B-B0DC-42F3-96DC-CD0DC728554C}" dt="2024-09-10T23:54:23.772" v="1677"/>
          <ac:spMkLst>
            <pc:docMk/>
            <pc:sldMk cId="253546930" sldId="266"/>
            <ac:spMk id="18" creationId="{F7BED40B-AF3F-8920-BABD-F383D45C77A8}"/>
          </ac:spMkLst>
        </pc:spChg>
        <pc:spChg chg="mod">
          <ac:chgData name="Sabina Rogers" userId="f26de438-5a8c-4668-8269-bc592dc6395b" providerId="ADAL" clId="{E9219C6B-B0DC-42F3-96DC-CD0DC728554C}" dt="2024-09-10T23:54:41.887" v="1700" actId="20577"/>
          <ac:spMkLst>
            <pc:docMk/>
            <pc:sldMk cId="253546930" sldId="266"/>
            <ac:spMk id="22" creationId="{0A2D11B2-4883-49CB-E5FC-231D3D87C1A5}"/>
          </ac:spMkLst>
        </pc:spChg>
        <pc:spChg chg="mod">
          <ac:chgData name="Sabina Rogers" userId="f26de438-5a8c-4668-8269-bc592dc6395b" providerId="ADAL" clId="{E9219C6B-B0DC-42F3-96DC-CD0DC728554C}" dt="2024-09-10T23:50:47.224" v="1656" actId="20577"/>
          <ac:spMkLst>
            <pc:docMk/>
            <pc:sldMk cId="253546930" sldId="266"/>
            <ac:spMk id="63" creationId="{DC277B4A-A8D9-4887-D8F5-413F5A01334E}"/>
          </ac:spMkLst>
        </pc:spChg>
        <pc:spChg chg="mod">
          <ac:chgData name="Sabina Rogers" userId="f26de438-5a8c-4668-8269-bc592dc6395b" providerId="ADAL" clId="{E9219C6B-B0DC-42F3-96DC-CD0DC728554C}" dt="2024-09-10T23:50:49.715" v="1657" actId="20577"/>
          <ac:spMkLst>
            <pc:docMk/>
            <pc:sldMk cId="253546930" sldId="266"/>
            <ac:spMk id="71" creationId="{0B1A87A7-D450-CE0F-4A11-5D9938D8487B}"/>
          </ac:spMkLst>
        </pc:spChg>
        <pc:spChg chg="mod topLvl">
          <ac:chgData name="Sabina Rogers" userId="f26de438-5a8c-4668-8269-bc592dc6395b" providerId="ADAL" clId="{E9219C6B-B0DC-42F3-96DC-CD0DC728554C}" dt="2024-09-10T23:51:23.708" v="1662" actId="164"/>
          <ac:spMkLst>
            <pc:docMk/>
            <pc:sldMk cId="253546930" sldId="266"/>
            <ac:spMk id="77" creationId="{C4B5E104-9A5F-957A-4439-3F2F27344C43}"/>
          </ac:spMkLst>
        </pc:spChg>
        <pc:spChg chg="mod">
          <ac:chgData name="Sabina Rogers" userId="f26de438-5a8c-4668-8269-bc592dc6395b" providerId="ADAL" clId="{E9219C6B-B0DC-42F3-96DC-CD0DC728554C}" dt="2024-09-10T23:49:53.566" v="1642" actId="1037"/>
          <ac:spMkLst>
            <pc:docMk/>
            <pc:sldMk cId="253546930" sldId="266"/>
            <ac:spMk id="79" creationId="{CC6A8C43-0B29-5EA6-6C94-B353F8A97672}"/>
          </ac:spMkLst>
        </pc:spChg>
        <pc:spChg chg="mod topLvl">
          <ac:chgData name="Sabina Rogers" userId="f26de438-5a8c-4668-8269-bc592dc6395b" providerId="ADAL" clId="{E9219C6B-B0DC-42F3-96DC-CD0DC728554C}" dt="2024-09-10T23:49:59.917" v="1643" actId="1037"/>
          <ac:spMkLst>
            <pc:docMk/>
            <pc:sldMk cId="253546930" sldId="266"/>
            <ac:spMk id="80" creationId="{966ED4C2-6A29-B61B-C9D1-8FFE5F434054}"/>
          </ac:spMkLst>
        </pc:spChg>
        <pc:spChg chg="mod">
          <ac:chgData name="Sabina Rogers" userId="f26de438-5a8c-4668-8269-bc592dc6395b" providerId="ADAL" clId="{E9219C6B-B0DC-42F3-96DC-CD0DC728554C}" dt="2024-09-10T23:50:25.125" v="1651" actId="1036"/>
          <ac:spMkLst>
            <pc:docMk/>
            <pc:sldMk cId="253546930" sldId="266"/>
            <ac:spMk id="81" creationId="{A83F6417-7611-C618-3D23-062F8D8BB409}"/>
          </ac:spMkLst>
        </pc:spChg>
        <pc:spChg chg="mod">
          <ac:chgData name="Sabina Rogers" userId="f26de438-5a8c-4668-8269-bc592dc6395b" providerId="ADAL" clId="{E9219C6B-B0DC-42F3-96DC-CD0DC728554C}" dt="2024-09-10T23:42:48.758" v="1465" actId="165"/>
          <ac:spMkLst>
            <pc:docMk/>
            <pc:sldMk cId="253546930" sldId="266"/>
            <ac:spMk id="89" creationId="{F3BFA466-8DCB-21E4-34AA-7B4FEB21CC15}"/>
          </ac:spMkLst>
        </pc:spChg>
        <pc:spChg chg="mod">
          <ac:chgData name="Sabina Rogers" userId="f26de438-5a8c-4668-8269-bc592dc6395b" providerId="ADAL" clId="{E9219C6B-B0DC-42F3-96DC-CD0DC728554C}" dt="2024-09-10T23:42:48.758" v="1465" actId="165"/>
          <ac:spMkLst>
            <pc:docMk/>
            <pc:sldMk cId="253546930" sldId="266"/>
            <ac:spMk id="91" creationId="{BFB22887-0113-5F7A-82A4-3F989569165B}"/>
          </ac:spMkLst>
        </pc:spChg>
        <pc:spChg chg="mod">
          <ac:chgData name="Sabina Rogers" userId="f26de438-5a8c-4668-8269-bc592dc6395b" providerId="ADAL" clId="{E9219C6B-B0DC-42F3-96DC-CD0DC728554C}" dt="2024-09-10T23:42:48.758" v="1465" actId="165"/>
          <ac:spMkLst>
            <pc:docMk/>
            <pc:sldMk cId="253546930" sldId="266"/>
            <ac:spMk id="93" creationId="{4ED96AAD-472F-C42F-98A4-82CC7C0266D4}"/>
          </ac:spMkLst>
        </pc:spChg>
        <pc:spChg chg="mod">
          <ac:chgData name="Sabina Rogers" userId="f26de438-5a8c-4668-8269-bc592dc6395b" providerId="ADAL" clId="{E9219C6B-B0DC-42F3-96DC-CD0DC728554C}" dt="2024-09-10T23:48:54.193" v="1629" actId="165"/>
          <ac:spMkLst>
            <pc:docMk/>
            <pc:sldMk cId="253546930" sldId="266"/>
            <ac:spMk id="110" creationId="{E52D592A-4B95-A31F-B971-0237BE283536}"/>
          </ac:spMkLst>
        </pc:spChg>
        <pc:spChg chg="mod">
          <ac:chgData name="Sabina Rogers" userId="f26de438-5a8c-4668-8269-bc592dc6395b" providerId="ADAL" clId="{E9219C6B-B0DC-42F3-96DC-CD0DC728554C}" dt="2024-09-10T23:48:54.193" v="1629" actId="165"/>
          <ac:spMkLst>
            <pc:docMk/>
            <pc:sldMk cId="253546930" sldId="266"/>
            <ac:spMk id="112" creationId="{E9E88F80-0D4D-FABC-2A5F-28B50893CA1A}"/>
          </ac:spMkLst>
        </pc:spChg>
        <pc:spChg chg="mod">
          <ac:chgData name="Sabina Rogers" userId="f26de438-5a8c-4668-8269-bc592dc6395b" providerId="ADAL" clId="{E9219C6B-B0DC-42F3-96DC-CD0DC728554C}" dt="2024-09-10T23:48:54.193" v="1629" actId="165"/>
          <ac:spMkLst>
            <pc:docMk/>
            <pc:sldMk cId="253546930" sldId="266"/>
            <ac:spMk id="114" creationId="{B6150CC2-4310-2C6F-CDBA-6E479B59FD07}"/>
          </ac:spMkLst>
        </pc:spChg>
        <pc:grpChg chg="del mod">
          <ac:chgData name="Sabina Rogers" userId="f26de438-5a8c-4668-8269-bc592dc6395b" providerId="ADAL" clId="{E9219C6B-B0DC-42F3-96DC-CD0DC728554C}" dt="2024-09-10T23:48:54.193" v="1629" actId="165"/>
          <ac:grpSpMkLst>
            <pc:docMk/>
            <pc:sldMk cId="253546930" sldId="266"/>
            <ac:grpSpMk id="2" creationId="{C6889A10-5556-B510-5472-A5307ED01D83}"/>
          </ac:grpSpMkLst>
        </pc:grpChg>
        <pc:grpChg chg="add mod">
          <ac:chgData name="Sabina Rogers" userId="f26de438-5a8c-4668-8269-bc592dc6395b" providerId="ADAL" clId="{E9219C6B-B0DC-42F3-96DC-CD0DC728554C}" dt="2024-09-11T00:21:32.540" v="2028" actId="1035"/>
          <ac:grpSpMkLst>
            <pc:docMk/>
            <pc:sldMk cId="253546930" sldId="266"/>
            <ac:grpSpMk id="3" creationId="{5C2A53DF-9098-5269-25EE-408B210A2496}"/>
          </ac:grpSpMkLst>
        </pc:grpChg>
        <pc:grpChg chg="add mod">
          <ac:chgData name="Sabina Rogers" userId="f26de438-5a8c-4668-8269-bc592dc6395b" providerId="ADAL" clId="{E9219C6B-B0DC-42F3-96DC-CD0DC728554C}" dt="2024-09-10T23:51:59.127" v="1667" actId="164"/>
          <ac:grpSpMkLst>
            <pc:docMk/>
            <pc:sldMk cId="253546930" sldId="266"/>
            <ac:grpSpMk id="4" creationId="{9B1A8437-38A5-4D66-8738-EA8093B64BA7}"/>
          </ac:grpSpMkLst>
        </pc:grpChg>
        <pc:grpChg chg="add mod">
          <ac:chgData name="Sabina Rogers" userId="f26de438-5a8c-4668-8269-bc592dc6395b" providerId="ADAL" clId="{E9219C6B-B0DC-42F3-96DC-CD0DC728554C}" dt="2024-09-10T23:51:49.710" v="1665" actId="164"/>
          <ac:grpSpMkLst>
            <pc:docMk/>
            <pc:sldMk cId="253546930" sldId="266"/>
            <ac:grpSpMk id="7" creationId="{4DD4A9BD-8182-4B76-9923-82B4B45B22A9}"/>
          </ac:grpSpMkLst>
        </pc:grpChg>
        <pc:grpChg chg="add mod">
          <ac:chgData name="Sabina Rogers" userId="f26de438-5a8c-4668-8269-bc592dc6395b" providerId="ADAL" clId="{E9219C6B-B0DC-42F3-96DC-CD0DC728554C}" dt="2024-09-10T23:52:05.991" v="1669" actId="164"/>
          <ac:grpSpMkLst>
            <pc:docMk/>
            <pc:sldMk cId="253546930" sldId="266"/>
            <ac:grpSpMk id="10" creationId="{29F5E39C-B25D-ACDE-77BF-1737B0985F84}"/>
          </ac:grpSpMkLst>
        </pc:grpChg>
        <pc:grpChg chg="add mod">
          <ac:chgData name="Sabina Rogers" userId="f26de438-5a8c-4668-8269-bc592dc6395b" providerId="ADAL" clId="{E9219C6B-B0DC-42F3-96DC-CD0DC728554C}" dt="2024-09-10T23:49:12.997" v="1634" actId="338"/>
          <ac:grpSpMkLst>
            <pc:docMk/>
            <pc:sldMk cId="253546930" sldId="266"/>
            <ac:grpSpMk id="12" creationId="{E23C6121-C364-978C-E27E-A51CCE95CEA3}"/>
          </ac:grpSpMkLst>
        </pc:grpChg>
        <pc:grpChg chg="add mod">
          <ac:chgData name="Sabina Rogers" userId="f26de438-5a8c-4668-8269-bc592dc6395b" providerId="ADAL" clId="{E9219C6B-B0DC-42F3-96DC-CD0DC728554C}" dt="2024-09-10T23:51:28.893" v="1663" actId="1076"/>
          <ac:grpSpMkLst>
            <pc:docMk/>
            <pc:sldMk cId="253546930" sldId="266"/>
            <ac:grpSpMk id="13" creationId="{07828659-8CA0-179C-32D6-7566A774E51E}"/>
          </ac:grpSpMkLst>
        </pc:grpChg>
        <pc:grpChg chg="add mod">
          <ac:chgData name="Sabina Rogers" userId="f26de438-5a8c-4668-8269-bc592dc6395b" providerId="ADAL" clId="{E9219C6B-B0DC-42F3-96DC-CD0DC728554C}" dt="2024-09-11T00:21:18.629" v="2023" actId="1038"/>
          <ac:grpSpMkLst>
            <pc:docMk/>
            <pc:sldMk cId="253546930" sldId="266"/>
            <ac:grpSpMk id="14" creationId="{F01C4D78-42A8-5FB2-972D-7B966BCDD0E7}"/>
          </ac:grpSpMkLst>
        </pc:grpChg>
        <pc:grpChg chg="add mod">
          <ac:chgData name="Sabina Rogers" userId="f26de438-5a8c-4668-8269-bc592dc6395b" providerId="ADAL" clId="{E9219C6B-B0DC-42F3-96DC-CD0DC728554C}" dt="2024-09-11T00:21:11.901" v="2006" actId="1038"/>
          <ac:grpSpMkLst>
            <pc:docMk/>
            <pc:sldMk cId="253546930" sldId="266"/>
            <ac:grpSpMk id="15" creationId="{C32A846E-A2BC-09A8-0729-07085C17832B}"/>
          </ac:grpSpMkLst>
        </pc:grpChg>
        <pc:grpChg chg="add mod">
          <ac:chgData name="Sabina Rogers" userId="f26de438-5a8c-4668-8269-bc592dc6395b" providerId="ADAL" clId="{E9219C6B-B0DC-42F3-96DC-CD0DC728554C}" dt="2024-09-11T00:21:06.372" v="1992" actId="1038"/>
          <ac:grpSpMkLst>
            <pc:docMk/>
            <pc:sldMk cId="253546930" sldId="266"/>
            <ac:grpSpMk id="16" creationId="{A835E2A0-ECAA-934C-F27F-F67AD3B74D2A}"/>
          </ac:grpSpMkLst>
        </pc:grpChg>
        <pc:grpChg chg="add mod">
          <ac:chgData name="Sabina Rogers" userId="f26de438-5a8c-4668-8269-bc592dc6395b" providerId="ADAL" clId="{E9219C6B-B0DC-42F3-96DC-CD0DC728554C}" dt="2024-09-10T23:55:26.853" v="1707" actId="164"/>
          <ac:grpSpMkLst>
            <pc:docMk/>
            <pc:sldMk cId="253546930" sldId="266"/>
            <ac:grpSpMk id="17" creationId="{2F544FB6-5939-F267-DC2B-E5C301BBC7D3}"/>
          </ac:grpSpMkLst>
        </pc:grpChg>
        <pc:grpChg chg="del mod">
          <ac:chgData name="Sabina Rogers" userId="f26de438-5a8c-4668-8269-bc592dc6395b" providerId="ADAL" clId="{E9219C6B-B0DC-42F3-96DC-CD0DC728554C}" dt="2024-09-10T23:54:25.680" v="1678" actId="478"/>
          <ac:grpSpMkLst>
            <pc:docMk/>
            <pc:sldMk cId="253546930" sldId="266"/>
            <ac:grpSpMk id="20" creationId="{397E27F1-1395-25CD-200B-88D67BBA41B0}"/>
          </ac:grpSpMkLst>
        </pc:grpChg>
        <pc:grpChg chg="add mod ord">
          <ac:chgData name="Sabina Rogers" userId="f26de438-5a8c-4668-8269-bc592dc6395b" providerId="ADAL" clId="{E9219C6B-B0DC-42F3-96DC-CD0DC728554C}" dt="2024-09-10T23:56:43.174" v="1716" actId="166"/>
          <ac:grpSpMkLst>
            <pc:docMk/>
            <pc:sldMk cId="253546930" sldId="266"/>
            <ac:grpSpMk id="27" creationId="{868BE368-55C8-F7BC-9349-DAB29F30EB89}"/>
          </ac:grpSpMkLst>
        </pc:grpChg>
        <pc:grpChg chg="mod topLvl">
          <ac:chgData name="Sabina Rogers" userId="f26de438-5a8c-4668-8269-bc592dc6395b" providerId="ADAL" clId="{E9219C6B-B0DC-42F3-96DC-CD0DC728554C}" dt="2024-09-10T23:43:02.277" v="1467" actId="338"/>
          <ac:grpSpMkLst>
            <pc:docMk/>
            <pc:sldMk cId="253546930" sldId="266"/>
            <ac:grpSpMk id="87" creationId="{8DB7F605-445B-1129-4CCE-8CA5B1EE4162}"/>
          </ac:grpSpMkLst>
        </pc:grpChg>
        <pc:grpChg chg="mod">
          <ac:chgData name="Sabina Rogers" userId="f26de438-5a8c-4668-8269-bc592dc6395b" providerId="ADAL" clId="{E9219C6B-B0DC-42F3-96DC-CD0DC728554C}" dt="2024-09-10T23:42:48.758" v="1465" actId="165"/>
          <ac:grpSpMkLst>
            <pc:docMk/>
            <pc:sldMk cId="253546930" sldId="266"/>
            <ac:grpSpMk id="98" creationId="{C1503474-DA42-2698-7B77-30CF767B3023}"/>
          </ac:grpSpMkLst>
        </pc:grpChg>
        <pc:grpChg chg="mod">
          <ac:chgData name="Sabina Rogers" userId="f26de438-5a8c-4668-8269-bc592dc6395b" providerId="ADAL" clId="{E9219C6B-B0DC-42F3-96DC-CD0DC728554C}" dt="2024-09-10T23:52:05.991" v="1669" actId="164"/>
          <ac:grpSpMkLst>
            <pc:docMk/>
            <pc:sldMk cId="253546930" sldId="266"/>
            <ac:grpSpMk id="101" creationId="{A73E4D72-8691-A097-2814-0184EDE19D0D}"/>
          </ac:grpSpMkLst>
        </pc:grpChg>
        <pc:grpChg chg="mod ord">
          <ac:chgData name="Sabina Rogers" userId="f26de438-5a8c-4668-8269-bc592dc6395b" providerId="ADAL" clId="{E9219C6B-B0DC-42F3-96DC-CD0DC728554C}" dt="2024-09-10T23:51:49.710" v="1665" actId="164"/>
          <ac:grpSpMkLst>
            <pc:docMk/>
            <pc:sldMk cId="253546930" sldId="266"/>
            <ac:grpSpMk id="103" creationId="{7A8914E7-F34A-9E9D-95DC-6BB4DF32D61D}"/>
          </ac:grpSpMkLst>
        </pc:grpChg>
        <pc:grpChg chg="mod ord">
          <ac:chgData name="Sabina Rogers" userId="f26de438-5a8c-4668-8269-bc592dc6395b" providerId="ADAL" clId="{E9219C6B-B0DC-42F3-96DC-CD0DC728554C}" dt="2024-09-10T23:51:36.370" v="1664" actId="166"/>
          <ac:grpSpMkLst>
            <pc:docMk/>
            <pc:sldMk cId="253546930" sldId="266"/>
            <ac:grpSpMk id="104" creationId="{CE5E9B39-B761-C386-B6A5-010022B06A2F}"/>
          </ac:grpSpMkLst>
        </pc:grpChg>
        <pc:grpChg chg="del">
          <ac:chgData name="Sabina Rogers" userId="f26de438-5a8c-4668-8269-bc592dc6395b" providerId="ADAL" clId="{E9219C6B-B0DC-42F3-96DC-CD0DC728554C}" dt="2024-09-10T23:50:55.754" v="1658" actId="478"/>
          <ac:grpSpMkLst>
            <pc:docMk/>
            <pc:sldMk cId="253546930" sldId="266"/>
            <ac:grpSpMk id="105" creationId="{B1D7CF2C-F527-43C3-4F68-658BE48461D7}"/>
          </ac:grpSpMkLst>
        </pc:grpChg>
        <pc:grpChg chg="mod">
          <ac:chgData name="Sabina Rogers" userId="f26de438-5a8c-4668-8269-bc592dc6395b" providerId="ADAL" clId="{E9219C6B-B0DC-42F3-96DC-CD0DC728554C}" dt="2024-09-10T23:48:54.193" v="1629" actId="165"/>
          <ac:grpSpMkLst>
            <pc:docMk/>
            <pc:sldMk cId="253546930" sldId="266"/>
            <ac:grpSpMk id="116" creationId="{39408DF1-3583-BFAF-6077-7F05B48FD1FC}"/>
          </ac:grpSpMkLst>
        </pc:grpChg>
        <pc:grpChg chg="mod topLvl">
          <ac:chgData name="Sabina Rogers" userId="f26de438-5a8c-4668-8269-bc592dc6395b" providerId="ADAL" clId="{E9219C6B-B0DC-42F3-96DC-CD0DC728554C}" dt="2024-09-10T23:43:02.277" v="1467" actId="338"/>
          <ac:grpSpMkLst>
            <pc:docMk/>
            <pc:sldMk cId="253546930" sldId="266"/>
            <ac:grpSpMk id="120" creationId="{56F451DF-77E0-2B1A-1DC6-EE9827788ADF}"/>
          </ac:grpSpMkLst>
        </pc:grpChg>
        <pc:grpChg chg="mod topLvl">
          <ac:chgData name="Sabina Rogers" userId="f26de438-5a8c-4668-8269-bc592dc6395b" providerId="ADAL" clId="{E9219C6B-B0DC-42F3-96DC-CD0DC728554C}" dt="2024-09-10T23:49:12.997" v="1634" actId="338"/>
          <ac:grpSpMkLst>
            <pc:docMk/>
            <pc:sldMk cId="253546930" sldId="266"/>
            <ac:grpSpMk id="123" creationId="{5220B9D9-5B8B-D7B0-CD25-3A7DBDC800F2}"/>
          </ac:grpSpMkLst>
        </pc:grpChg>
        <pc:grpChg chg="add del mod">
          <ac:chgData name="Sabina Rogers" userId="f26de438-5a8c-4668-8269-bc592dc6395b" providerId="ADAL" clId="{E9219C6B-B0DC-42F3-96DC-CD0DC728554C}" dt="2024-09-10T23:51:59.127" v="1667" actId="164"/>
          <ac:grpSpMkLst>
            <pc:docMk/>
            <pc:sldMk cId="253546930" sldId="266"/>
            <ac:grpSpMk id="145" creationId="{B27EA1F4-8404-E5F0-0140-11DDFE70A6F5}"/>
          </ac:grpSpMkLst>
        </pc:grpChg>
        <pc:grpChg chg="del">
          <ac:chgData name="Sabina Rogers" userId="f26de438-5a8c-4668-8269-bc592dc6395b" providerId="ADAL" clId="{E9219C6B-B0DC-42F3-96DC-CD0DC728554C}" dt="2024-09-10T23:45:11.496" v="1509" actId="165"/>
          <ac:grpSpMkLst>
            <pc:docMk/>
            <pc:sldMk cId="253546930" sldId="266"/>
            <ac:grpSpMk id="168" creationId="{FC6DA0A6-143E-B6D9-0165-AD6C8F864566}"/>
          </ac:grpSpMkLst>
        </pc:grpChg>
        <pc:grpChg chg="mod">
          <ac:chgData name="Sabina Rogers" userId="f26de438-5a8c-4668-8269-bc592dc6395b" providerId="ADAL" clId="{E9219C6B-B0DC-42F3-96DC-CD0DC728554C}" dt="2024-09-10T23:51:23.708" v="1662" actId="164"/>
          <ac:grpSpMkLst>
            <pc:docMk/>
            <pc:sldMk cId="253546930" sldId="266"/>
            <ac:grpSpMk id="169" creationId="{44C583B9-675B-613D-9763-5B9B87AE2AB2}"/>
          </ac:grpSpMkLst>
        </pc:grpChg>
        <pc:grpChg chg="del">
          <ac:chgData name="Sabina Rogers" userId="f26de438-5a8c-4668-8269-bc592dc6395b" providerId="ADAL" clId="{E9219C6B-B0DC-42F3-96DC-CD0DC728554C}" dt="2024-09-10T23:51:01.778" v="1659" actId="478"/>
          <ac:grpSpMkLst>
            <pc:docMk/>
            <pc:sldMk cId="253546930" sldId="266"/>
            <ac:grpSpMk id="171" creationId="{277C52CF-9BCB-9D1A-F1F3-7076DFE8FD69}"/>
          </ac:grpSpMkLst>
        </pc:grpChg>
        <pc:grpChg chg="del mod">
          <ac:chgData name="Sabina Rogers" userId="f26de438-5a8c-4668-8269-bc592dc6395b" providerId="ADAL" clId="{E9219C6B-B0DC-42F3-96DC-CD0DC728554C}" dt="2024-09-10T23:42:48.758" v="1465" actId="165"/>
          <ac:grpSpMkLst>
            <pc:docMk/>
            <pc:sldMk cId="253546930" sldId="266"/>
            <ac:grpSpMk id="182" creationId="{33E1CD37-3B46-2C72-5960-7F3698263802}"/>
          </ac:grpSpMkLst>
        </pc:grpChg>
        <pc:grpChg chg="del">
          <ac:chgData name="Sabina Rogers" userId="f26de438-5a8c-4668-8269-bc592dc6395b" providerId="ADAL" clId="{E9219C6B-B0DC-42F3-96DC-CD0DC728554C}" dt="2024-09-10T23:50:36.707" v="1652" actId="478"/>
          <ac:grpSpMkLst>
            <pc:docMk/>
            <pc:sldMk cId="253546930" sldId="266"/>
            <ac:grpSpMk id="193" creationId="{8772BAED-3CE9-2CE0-2CFB-B60827F7A10E}"/>
          </ac:grpSpMkLst>
        </pc:grpChg>
        <pc:grpChg chg="del">
          <ac:chgData name="Sabina Rogers" userId="f26de438-5a8c-4668-8269-bc592dc6395b" providerId="ADAL" clId="{E9219C6B-B0DC-42F3-96DC-CD0DC728554C}" dt="2024-09-10T23:42:40.192" v="1464" actId="478"/>
          <ac:grpSpMkLst>
            <pc:docMk/>
            <pc:sldMk cId="253546930" sldId="266"/>
            <ac:grpSpMk id="195" creationId="{1017D199-2F75-6CEC-38C7-E117BF0E95DD}"/>
          </ac:grpSpMkLst>
        </pc:grpChg>
        <pc:grpChg chg="mod">
          <ac:chgData name="Sabina Rogers" userId="f26de438-5a8c-4668-8269-bc592dc6395b" providerId="ADAL" clId="{E9219C6B-B0DC-42F3-96DC-CD0DC728554C}" dt="2024-09-10T23:48:54.193" v="1629" actId="165"/>
          <ac:grpSpMkLst>
            <pc:docMk/>
            <pc:sldMk cId="253546930" sldId="266"/>
            <ac:grpSpMk id="199" creationId="{AF22F01C-BDE2-DFBA-655A-E9422F38A934}"/>
          </ac:grpSpMkLst>
        </pc:grpChg>
        <pc:grpChg chg="mod topLvl">
          <ac:chgData name="Sabina Rogers" userId="f26de438-5a8c-4668-8269-bc592dc6395b" providerId="ADAL" clId="{E9219C6B-B0DC-42F3-96DC-CD0DC728554C}" dt="2024-09-10T23:49:12.997" v="1634" actId="338"/>
          <ac:grpSpMkLst>
            <pc:docMk/>
            <pc:sldMk cId="253546930" sldId="266"/>
            <ac:grpSpMk id="200" creationId="{55DEE549-32A5-51DE-6372-CFB8EA246CE2}"/>
          </ac:grpSpMkLst>
        </pc:grpChg>
        <pc:picChg chg="del mod">
          <ac:chgData name="Sabina Rogers" userId="f26de438-5a8c-4668-8269-bc592dc6395b" providerId="ADAL" clId="{E9219C6B-B0DC-42F3-96DC-CD0DC728554C}" dt="2024-09-10T23:54:25.680" v="1678" actId="478"/>
          <ac:picMkLst>
            <pc:docMk/>
            <pc:sldMk cId="253546930" sldId="266"/>
            <ac:picMk id="21" creationId="{39A94B52-C1DC-A396-9C2A-4B945D988885}"/>
          </ac:picMkLst>
        </pc:picChg>
        <pc:picChg chg="add del mod">
          <ac:chgData name="Sabina Rogers" userId="f26de438-5a8c-4668-8269-bc592dc6395b" providerId="ADAL" clId="{E9219C6B-B0DC-42F3-96DC-CD0DC728554C}" dt="2024-09-10T23:54:57.258" v="1702" actId="478"/>
          <ac:picMkLst>
            <pc:docMk/>
            <pc:sldMk cId="253546930" sldId="266"/>
            <ac:picMk id="24" creationId="{02167601-3B67-5F10-3D86-80D6B322743D}"/>
          </ac:picMkLst>
        </pc:picChg>
        <pc:picChg chg="add mod">
          <ac:chgData name="Sabina Rogers" userId="f26de438-5a8c-4668-8269-bc592dc6395b" providerId="ADAL" clId="{E9219C6B-B0DC-42F3-96DC-CD0DC728554C}" dt="2024-09-10T23:55:26.853" v="1707" actId="164"/>
          <ac:picMkLst>
            <pc:docMk/>
            <pc:sldMk cId="253546930" sldId="266"/>
            <ac:picMk id="26" creationId="{BBB4AB9B-A8E3-29EB-26AC-8D3F314BB709}"/>
          </ac:picMkLst>
        </pc:picChg>
        <pc:picChg chg="mod">
          <ac:chgData name="Sabina Rogers" userId="f26de438-5a8c-4668-8269-bc592dc6395b" providerId="ADAL" clId="{E9219C6B-B0DC-42F3-96DC-CD0DC728554C}" dt="2024-09-10T23:42:48.758" v="1465" actId="165"/>
          <ac:picMkLst>
            <pc:docMk/>
            <pc:sldMk cId="253546930" sldId="266"/>
            <ac:picMk id="90" creationId="{4C4F714E-9BEF-EC26-85A0-6B99D055AAD2}"/>
          </ac:picMkLst>
        </pc:picChg>
        <pc:picChg chg="mod">
          <ac:chgData name="Sabina Rogers" userId="f26de438-5a8c-4668-8269-bc592dc6395b" providerId="ADAL" clId="{E9219C6B-B0DC-42F3-96DC-CD0DC728554C}" dt="2024-09-10T23:42:48.758" v="1465" actId="165"/>
          <ac:picMkLst>
            <pc:docMk/>
            <pc:sldMk cId="253546930" sldId="266"/>
            <ac:picMk id="92" creationId="{96B8D0BF-DF58-63CE-D808-4F86BB224373}"/>
          </ac:picMkLst>
        </pc:picChg>
        <pc:picChg chg="mod">
          <ac:chgData name="Sabina Rogers" userId="f26de438-5a8c-4668-8269-bc592dc6395b" providerId="ADAL" clId="{E9219C6B-B0DC-42F3-96DC-CD0DC728554C}" dt="2024-09-10T23:48:54.193" v="1629" actId="165"/>
          <ac:picMkLst>
            <pc:docMk/>
            <pc:sldMk cId="253546930" sldId="266"/>
            <ac:picMk id="111" creationId="{85C8654C-FC2F-B399-63F3-BAF82078058C}"/>
          </ac:picMkLst>
        </pc:picChg>
        <pc:picChg chg="mod">
          <ac:chgData name="Sabina Rogers" userId="f26de438-5a8c-4668-8269-bc592dc6395b" providerId="ADAL" clId="{E9219C6B-B0DC-42F3-96DC-CD0DC728554C}" dt="2024-09-10T23:48:54.193" v="1629" actId="165"/>
          <ac:picMkLst>
            <pc:docMk/>
            <pc:sldMk cId="253546930" sldId="266"/>
            <ac:picMk id="113" creationId="{007215CB-A258-FFE0-8F47-EE1726F9B5A6}"/>
          </ac:picMkLst>
        </pc:picChg>
        <pc:cxnChg chg="mod ord">
          <ac:chgData name="Sabina Rogers" userId="f26de438-5a8c-4668-8269-bc592dc6395b" providerId="ADAL" clId="{E9219C6B-B0DC-42F3-96DC-CD0DC728554C}" dt="2024-09-10T23:49:31.313" v="1636" actId="171"/>
          <ac:cxnSpMkLst>
            <pc:docMk/>
            <pc:sldMk cId="253546930" sldId="266"/>
            <ac:cxnSpMk id="9" creationId="{7AAA1AD1-E083-9503-9312-ADADBAA29B49}"/>
          </ac:cxnSpMkLst>
        </pc:cxnChg>
        <pc:cxnChg chg="del mod">
          <ac:chgData name="Sabina Rogers" userId="f26de438-5a8c-4668-8269-bc592dc6395b" providerId="ADAL" clId="{E9219C6B-B0DC-42F3-96DC-CD0DC728554C}" dt="2024-09-10T23:55:32.172" v="1709" actId="478"/>
          <ac:cxnSpMkLst>
            <pc:docMk/>
            <pc:sldMk cId="253546930" sldId="266"/>
            <ac:cxnSpMk id="19" creationId="{7F1F5ADB-7516-00B0-E133-F8F4C134EF58}"/>
          </ac:cxnSpMkLst>
        </pc:cxnChg>
        <pc:cxnChg chg="add mod">
          <ac:chgData name="Sabina Rogers" userId="f26de438-5a8c-4668-8269-bc592dc6395b" providerId="ADAL" clId="{E9219C6B-B0DC-42F3-96DC-CD0DC728554C}" dt="2024-09-10T23:57:17.207" v="1718"/>
          <ac:cxnSpMkLst>
            <pc:docMk/>
            <pc:sldMk cId="253546930" sldId="266"/>
            <ac:cxnSpMk id="28" creationId="{4EAFF521-03CC-D510-4855-ECE991DE9E26}"/>
          </ac:cxnSpMkLst>
        </pc:cxnChg>
        <pc:cxnChg chg="mod">
          <ac:chgData name="Sabina Rogers" userId="f26de438-5a8c-4668-8269-bc592dc6395b" providerId="ADAL" clId="{E9219C6B-B0DC-42F3-96DC-CD0DC728554C}" dt="2024-09-10T23:42:55.869" v="1466" actId="1076"/>
          <ac:cxnSpMkLst>
            <pc:docMk/>
            <pc:sldMk cId="253546930" sldId="266"/>
            <ac:cxnSpMk id="88" creationId="{316B7B3B-E40F-DCB3-E9DB-C1D19DB9BB80}"/>
          </ac:cxnSpMkLst>
        </pc:cxnChg>
        <pc:cxnChg chg="mod">
          <ac:chgData name="Sabina Rogers" userId="f26de438-5a8c-4668-8269-bc592dc6395b" providerId="ADAL" clId="{E9219C6B-B0DC-42F3-96DC-CD0DC728554C}" dt="2024-09-10T23:49:06.633" v="1633" actId="1036"/>
          <ac:cxnSpMkLst>
            <pc:docMk/>
            <pc:sldMk cId="253546930" sldId="266"/>
            <ac:cxnSpMk id="109" creationId="{F01193FC-BCD9-9E5B-30F3-ACE6230AF8F6}"/>
          </ac:cxnSpMkLst>
        </pc:cxnChg>
        <pc:cxnChg chg="add del mod topLvl">
          <ac:chgData name="Sabina Rogers" userId="f26de438-5a8c-4668-8269-bc592dc6395b" providerId="ADAL" clId="{E9219C6B-B0DC-42F3-96DC-CD0DC728554C}" dt="2024-09-10T23:47:21.300" v="1591" actId="164"/>
          <ac:cxnSpMkLst>
            <pc:docMk/>
            <pc:sldMk cId="253546930" sldId="266"/>
            <ac:cxnSpMk id="141" creationId="{88B5308B-4525-52E8-B672-654B55ABA8F1}"/>
          </ac:cxnSpMkLst>
        </pc:cxnChg>
        <pc:cxnChg chg="del topLvl">
          <ac:chgData name="Sabina Rogers" userId="f26de438-5a8c-4668-8269-bc592dc6395b" providerId="ADAL" clId="{E9219C6B-B0DC-42F3-96DC-CD0DC728554C}" dt="2024-09-10T23:51:01.778" v="1659" actId="478"/>
          <ac:cxnSpMkLst>
            <pc:docMk/>
            <pc:sldMk cId="253546930" sldId="266"/>
            <ac:cxnSpMk id="143" creationId="{C34212EA-4F28-39C8-1754-08D907BD59E1}"/>
          </ac:cxnSpMkLst>
        </pc:cxnChg>
        <pc:cxnChg chg="mod">
          <ac:chgData name="Sabina Rogers" userId="f26de438-5a8c-4668-8269-bc592dc6395b" providerId="ADAL" clId="{E9219C6B-B0DC-42F3-96DC-CD0DC728554C}" dt="2024-09-10T23:47:59.769" v="1624" actId="14100"/>
          <ac:cxnSpMkLst>
            <pc:docMk/>
            <pc:sldMk cId="253546930" sldId="266"/>
            <ac:cxnSpMk id="144" creationId="{6D6BA1CD-E655-C385-B4F8-E8B6E4960CD5}"/>
          </ac:cxnSpMkLst>
        </pc:cxnChg>
      </pc:sldChg>
      <pc:sldChg chg="modSp add mod">
        <pc:chgData name="Sabina Rogers" userId="f26de438-5a8c-4668-8269-bc592dc6395b" providerId="ADAL" clId="{E9219C6B-B0DC-42F3-96DC-CD0DC728554C}" dt="2024-09-10T23:57:42.576" v="1726" actId="20577"/>
        <pc:sldMkLst>
          <pc:docMk/>
          <pc:sldMk cId="1688882256" sldId="267"/>
        </pc:sldMkLst>
        <pc:spChg chg="mod">
          <ac:chgData name="Sabina Rogers" userId="f26de438-5a8c-4668-8269-bc592dc6395b" providerId="ADAL" clId="{E9219C6B-B0DC-42F3-96DC-CD0DC728554C}" dt="2024-09-10T23:57:42.576" v="1726" actId="20577"/>
          <ac:spMkLst>
            <pc:docMk/>
            <pc:sldMk cId="1688882256" sldId="267"/>
            <ac:spMk id="4" creationId="{535C5FBC-844C-21A2-EFB2-41BF0DBA2627}"/>
          </ac:spMkLst>
        </pc:spChg>
        <pc:spChg chg="mod">
          <ac:chgData name="Sabina Rogers" userId="f26de438-5a8c-4668-8269-bc592dc6395b" providerId="ADAL" clId="{E9219C6B-B0DC-42F3-96DC-CD0DC728554C}" dt="2024-09-10T23:42:00.782" v="1462" actId="20577"/>
          <ac:spMkLst>
            <pc:docMk/>
            <pc:sldMk cId="1688882256" sldId="267"/>
            <ac:spMk id="5" creationId="{83F741A7-CB96-A1C9-18E9-B995A34B7E35}"/>
          </ac:spMkLst>
        </pc:spChg>
      </pc:sldChg>
      <pc:sldChg chg="addSp delSp modSp add mod modNotesTx">
        <pc:chgData name="Sabina Rogers" userId="f26de438-5a8c-4668-8269-bc592dc6395b" providerId="ADAL" clId="{E9219C6B-B0DC-42F3-96DC-CD0DC728554C}" dt="2024-09-12T17:11:00.283" v="5254" actId="20577"/>
        <pc:sldMkLst>
          <pc:docMk/>
          <pc:sldMk cId="428938027" sldId="269"/>
        </pc:sldMkLst>
        <pc:spChg chg="mod">
          <ac:chgData name="Sabina Rogers" userId="f26de438-5a8c-4668-8269-bc592dc6395b" providerId="ADAL" clId="{E9219C6B-B0DC-42F3-96DC-CD0DC728554C}" dt="2024-09-11T13:42:42.154" v="2304" actId="20577"/>
          <ac:spMkLst>
            <pc:docMk/>
            <pc:sldMk cId="428938027" sldId="269"/>
            <ac:spMk id="2" creationId="{39F47CEA-5B81-6EF2-0977-AF515CADD605}"/>
          </ac:spMkLst>
        </pc:spChg>
        <pc:spChg chg="mod">
          <ac:chgData name="Sabina Rogers" userId="f26de438-5a8c-4668-8269-bc592dc6395b" providerId="ADAL" clId="{E9219C6B-B0DC-42F3-96DC-CD0DC728554C}" dt="2024-09-11T19:53:16.580" v="3519" actId="14100"/>
          <ac:spMkLst>
            <pc:docMk/>
            <pc:sldMk cId="428938027" sldId="269"/>
            <ac:spMk id="3" creationId="{7AE5BC50-0DEF-5E26-7295-DB9DEFC8D08B}"/>
          </ac:spMkLst>
        </pc:spChg>
        <pc:spChg chg="mod">
          <ac:chgData name="Sabina Rogers" userId="f26de438-5a8c-4668-8269-bc592dc6395b" providerId="ADAL" clId="{E9219C6B-B0DC-42F3-96DC-CD0DC728554C}" dt="2024-09-11T13:41:22.442" v="2105" actId="20577"/>
          <ac:spMkLst>
            <pc:docMk/>
            <pc:sldMk cId="428938027" sldId="269"/>
            <ac:spMk id="5" creationId="{B1786F76-8EF4-8974-E209-9B0266DAE661}"/>
          </ac:spMkLst>
        </pc:spChg>
        <pc:spChg chg="mod">
          <ac:chgData name="Sabina Rogers" userId="f26de438-5a8c-4668-8269-bc592dc6395b" providerId="ADAL" clId="{E9219C6B-B0DC-42F3-96DC-CD0DC728554C}" dt="2024-09-11T19:53:27.291" v="3520" actId="14100"/>
          <ac:spMkLst>
            <pc:docMk/>
            <pc:sldMk cId="428938027" sldId="269"/>
            <ac:spMk id="6" creationId="{65859E71-9946-A429-AE10-E36B280B8999}"/>
          </ac:spMkLst>
        </pc:spChg>
        <pc:spChg chg="add del mod">
          <ac:chgData name="Sabina Rogers" userId="f26de438-5a8c-4668-8269-bc592dc6395b" providerId="ADAL" clId="{E9219C6B-B0DC-42F3-96DC-CD0DC728554C}" dt="2024-09-11T19:53:43.242" v="3525"/>
          <ac:spMkLst>
            <pc:docMk/>
            <pc:sldMk cId="428938027" sldId="269"/>
            <ac:spMk id="8" creationId="{6A56469B-A3A3-2AE7-BE90-3CE263B56806}"/>
          </ac:spMkLst>
        </pc:spChg>
      </pc:sldChg>
      <pc:sldChg chg="modSp add del mod">
        <pc:chgData name="Sabina Rogers" userId="f26de438-5a8c-4668-8269-bc592dc6395b" providerId="ADAL" clId="{E9219C6B-B0DC-42F3-96DC-CD0DC728554C}" dt="2024-09-10T22:58:41.530" v="997" actId="47"/>
        <pc:sldMkLst>
          <pc:docMk/>
          <pc:sldMk cId="2086053436" sldId="273"/>
        </pc:sldMkLst>
        <pc:spChg chg="mod">
          <ac:chgData name="Sabina Rogers" userId="f26de438-5a8c-4668-8269-bc592dc6395b" providerId="ADAL" clId="{E9219C6B-B0DC-42F3-96DC-CD0DC728554C}" dt="2024-09-10T22:58:25.239" v="996" actId="20577"/>
          <ac:spMkLst>
            <pc:docMk/>
            <pc:sldMk cId="2086053436" sldId="273"/>
            <ac:spMk id="3" creationId="{172EA8F2-DEA6-E776-3A13-082A508076A6}"/>
          </ac:spMkLst>
        </pc:spChg>
      </pc:sldChg>
      <pc:sldChg chg="modSp add mod ord modNotesTx">
        <pc:chgData name="Sabina Rogers" userId="f26de438-5a8c-4668-8269-bc592dc6395b" providerId="ADAL" clId="{E9219C6B-B0DC-42F3-96DC-CD0DC728554C}" dt="2024-09-11T21:15:24.197" v="5030"/>
        <pc:sldMkLst>
          <pc:docMk/>
          <pc:sldMk cId="1567691720" sldId="283"/>
        </pc:sldMkLst>
        <pc:spChg chg="mod">
          <ac:chgData name="Sabina Rogers" userId="f26de438-5a8c-4668-8269-bc592dc6395b" providerId="ADAL" clId="{E9219C6B-B0DC-42F3-96DC-CD0DC728554C}" dt="2024-09-11T21:03:47.666" v="5014" actId="12"/>
          <ac:spMkLst>
            <pc:docMk/>
            <pc:sldMk cId="1567691720" sldId="283"/>
            <ac:spMk id="4" creationId="{F6A5667B-CD3A-5A25-9666-5F3F7C4477C8}"/>
          </ac:spMkLst>
        </pc:spChg>
      </pc:sldChg>
      <pc:sldChg chg="addSp delSp modSp add del mod chgLayout">
        <pc:chgData name="Sabina Rogers" userId="f26de438-5a8c-4668-8269-bc592dc6395b" providerId="ADAL" clId="{E9219C6B-B0DC-42F3-96DC-CD0DC728554C}" dt="2024-09-10T19:07:51.276" v="116" actId="47"/>
        <pc:sldMkLst>
          <pc:docMk/>
          <pc:sldMk cId="63803771" sldId="284"/>
        </pc:sldMkLst>
        <pc:spChg chg="mod ord">
          <ac:chgData name="Sabina Rogers" userId="f26de438-5a8c-4668-8269-bc592dc6395b" providerId="ADAL" clId="{E9219C6B-B0DC-42F3-96DC-CD0DC728554C}" dt="2024-09-10T19:07:35.116" v="113" actId="14838"/>
          <ac:spMkLst>
            <pc:docMk/>
            <pc:sldMk cId="63803771" sldId="284"/>
            <ac:spMk id="2" creationId="{BF6D0B6A-6D0B-4E86-4F24-1F85DE917DCB}"/>
          </ac:spMkLst>
        </pc:spChg>
        <pc:spChg chg="add del mod ord">
          <ac:chgData name="Sabina Rogers" userId="f26de438-5a8c-4668-8269-bc592dc6395b" providerId="ADAL" clId="{E9219C6B-B0DC-42F3-96DC-CD0DC728554C}" dt="2024-09-10T19:03:45.945" v="83" actId="478"/>
          <ac:spMkLst>
            <pc:docMk/>
            <pc:sldMk cId="63803771" sldId="284"/>
            <ac:spMk id="3" creationId="{7433B592-2CCB-7D70-C635-CCD42654F4B6}"/>
          </ac:spMkLst>
        </pc:spChg>
        <pc:spChg chg="add mod">
          <ac:chgData name="Sabina Rogers" userId="f26de438-5a8c-4668-8269-bc592dc6395b" providerId="ADAL" clId="{E9219C6B-B0DC-42F3-96DC-CD0DC728554C}" dt="2024-09-10T19:06:34.241" v="110" actId="14100"/>
          <ac:spMkLst>
            <pc:docMk/>
            <pc:sldMk cId="63803771" sldId="284"/>
            <ac:spMk id="4" creationId="{1ECB7FB1-5D3A-5BE1-A75B-58528133BB2E}"/>
          </ac:spMkLst>
        </pc:spChg>
      </pc:sldChg>
      <pc:sldChg chg="modSp add mod modAnim modNotesTx">
        <pc:chgData name="Sabina Rogers" userId="f26de438-5a8c-4668-8269-bc592dc6395b" providerId="ADAL" clId="{E9219C6B-B0DC-42F3-96DC-CD0DC728554C}" dt="2024-09-11T21:15:37.410" v="5033" actId="20577"/>
        <pc:sldMkLst>
          <pc:docMk/>
          <pc:sldMk cId="2770074732" sldId="286"/>
        </pc:sldMkLst>
        <pc:picChg chg="mod">
          <ac:chgData name="Sabina Rogers" userId="f26de438-5a8c-4668-8269-bc592dc6395b" providerId="ADAL" clId="{E9219C6B-B0DC-42F3-96DC-CD0DC728554C}" dt="2024-09-11T00:06:43.644" v="1844" actId="1076"/>
          <ac:picMkLst>
            <pc:docMk/>
            <pc:sldMk cId="2770074732" sldId="286"/>
            <ac:picMk id="6" creationId="{920DFCF9-3A9D-CD96-7DA8-61B3BFA45462}"/>
          </ac:picMkLst>
        </pc:picChg>
        <pc:picChg chg="mod">
          <ac:chgData name="Sabina Rogers" userId="f26de438-5a8c-4668-8269-bc592dc6395b" providerId="ADAL" clId="{E9219C6B-B0DC-42F3-96DC-CD0DC728554C}" dt="2024-09-11T00:06:41.853" v="1843" actId="1076"/>
          <ac:picMkLst>
            <pc:docMk/>
            <pc:sldMk cId="2770074732" sldId="286"/>
            <ac:picMk id="8" creationId="{4D0ADA70-A1DF-3EB8-4652-21D6643A7317}"/>
          </ac:picMkLst>
        </pc:picChg>
        <pc:picChg chg="mod">
          <ac:chgData name="Sabina Rogers" userId="f26de438-5a8c-4668-8269-bc592dc6395b" providerId="ADAL" clId="{E9219C6B-B0DC-42F3-96DC-CD0DC728554C}" dt="2024-09-11T00:06:38.943" v="1842" actId="1076"/>
          <ac:picMkLst>
            <pc:docMk/>
            <pc:sldMk cId="2770074732" sldId="286"/>
            <ac:picMk id="9" creationId="{0C82A35D-1923-3634-2139-1C7FA6B10DBF}"/>
          </ac:picMkLst>
        </pc:picChg>
        <pc:picChg chg="mod">
          <ac:chgData name="Sabina Rogers" userId="f26de438-5a8c-4668-8269-bc592dc6395b" providerId="ADAL" clId="{E9219C6B-B0DC-42F3-96DC-CD0DC728554C}" dt="2024-09-11T00:06:33.808" v="1840" actId="1076"/>
          <ac:picMkLst>
            <pc:docMk/>
            <pc:sldMk cId="2770074732" sldId="286"/>
            <ac:picMk id="11" creationId="{993E263A-E951-8325-8336-740D38FE0DDF}"/>
          </ac:picMkLst>
        </pc:picChg>
        <pc:picChg chg="mod">
          <ac:chgData name="Sabina Rogers" userId="f26de438-5a8c-4668-8269-bc592dc6395b" providerId="ADAL" clId="{E9219C6B-B0DC-42F3-96DC-CD0DC728554C}" dt="2024-09-11T00:06:31.419" v="1839" actId="1076"/>
          <ac:picMkLst>
            <pc:docMk/>
            <pc:sldMk cId="2770074732" sldId="286"/>
            <ac:picMk id="12" creationId="{708D6BA8-A34E-C38D-1904-CA2ED09FC21C}"/>
          </ac:picMkLst>
        </pc:picChg>
        <pc:picChg chg="mod">
          <ac:chgData name="Sabina Rogers" userId="f26de438-5a8c-4668-8269-bc592dc6395b" providerId="ADAL" clId="{E9219C6B-B0DC-42F3-96DC-CD0DC728554C}" dt="2024-09-11T00:06:29.491" v="1838" actId="1076"/>
          <ac:picMkLst>
            <pc:docMk/>
            <pc:sldMk cId="2770074732" sldId="286"/>
            <ac:picMk id="13" creationId="{37154E5D-4B55-8D69-9CAD-266054B6869F}"/>
          </ac:picMkLst>
        </pc:picChg>
        <pc:picChg chg="mod">
          <ac:chgData name="Sabina Rogers" userId="f26de438-5a8c-4668-8269-bc592dc6395b" providerId="ADAL" clId="{E9219C6B-B0DC-42F3-96DC-CD0DC728554C}" dt="2024-09-11T00:06:36.773" v="1841" actId="1076"/>
          <ac:picMkLst>
            <pc:docMk/>
            <pc:sldMk cId="2770074732" sldId="286"/>
            <ac:picMk id="17" creationId="{0798BA19-CED1-2509-632F-EC6F4F13A230}"/>
          </ac:picMkLst>
        </pc:picChg>
      </pc:sldChg>
      <pc:sldChg chg="modSp add del mod">
        <pc:chgData name="Sabina Rogers" userId="f26de438-5a8c-4668-8269-bc592dc6395b" providerId="ADAL" clId="{E9219C6B-B0DC-42F3-96DC-CD0DC728554C}" dt="2024-09-11T00:01:59.485" v="1811" actId="47"/>
        <pc:sldMkLst>
          <pc:docMk/>
          <pc:sldMk cId="1333490559" sldId="287"/>
        </pc:sldMkLst>
        <pc:spChg chg="mod">
          <ac:chgData name="Sabina Rogers" userId="f26de438-5a8c-4668-8269-bc592dc6395b" providerId="ADAL" clId="{E9219C6B-B0DC-42F3-96DC-CD0DC728554C}" dt="2024-09-10T23:59:15.007" v="1761" actId="6549"/>
          <ac:spMkLst>
            <pc:docMk/>
            <pc:sldMk cId="1333490559" sldId="287"/>
            <ac:spMk id="3" creationId="{7FFB25AF-DDE4-9E5E-D300-0285348B9F98}"/>
          </ac:spMkLst>
        </pc:spChg>
      </pc:sldChg>
      <pc:sldChg chg="modNotesTx">
        <pc:chgData name="Sabina Rogers" userId="f26de438-5a8c-4668-8269-bc592dc6395b" providerId="ADAL" clId="{E9219C6B-B0DC-42F3-96DC-CD0DC728554C}" dt="2024-09-12T17:06:48.188" v="5130" actId="20577"/>
        <pc:sldMkLst>
          <pc:docMk/>
          <pc:sldMk cId="4062379130" sldId="304"/>
        </pc:sldMkLst>
      </pc:sldChg>
      <pc:sldChg chg="delSp modSp mod ord modNotesTx">
        <pc:chgData name="Sabina Rogers" userId="f26de438-5a8c-4668-8269-bc592dc6395b" providerId="ADAL" clId="{E9219C6B-B0DC-42F3-96DC-CD0DC728554C}" dt="2024-09-12T17:07:18.051" v="5190" actId="20577"/>
        <pc:sldMkLst>
          <pc:docMk/>
          <pc:sldMk cId="3210825251" sldId="305"/>
        </pc:sldMkLst>
        <pc:spChg chg="del">
          <ac:chgData name="Sabina Rogers" userId="f26de438-5a8c-4668-8269-bc592dc6395b" providerId="ADAL" clId="{E9219C6B-B0DC-42F3-96DC-CD0DC728554C}" dt="2024-09-10T18:57:12.350" v="3" actId="478"/>
          <ac:spMkLst>
            <pc:docMk/>
            <pc:sldMk cId="3210825251" sldId="305"/>
            <ac:spMk id="2" creationId="{C11F1A32-FF85-92B9-1E76-5511041ABF35}"/>
          </ac:spMkLst>
        </pc:spChg>
        <pc:spChg chg="mod">
          <ac:chgData name="Sabina Rogers" userId="f26de438-5a8c-4668-8269-bc592dc6395b" providerId="ADAL" clId="{E9219C6B-B0DC-42F3-96DC-CD0DC728554C}" dt="2024-09-10T18:57:06.183" v="2" actId="27636"/>
          <ac:spMkLst>
            <pc:docMk/>
            <pc:sldMk cId="3210825251" sldId="305"/>
            <ac:spMk id="3" creationId="{3518EEE9-41BC-905E-CA5B-7058450029E1}"/>
          </ac:spMkLst>
        </pc:spChg>
        <pc:spChg chg="mod">
          <ac:chgData name="Sabina Rogers" userId="f26de438-5a8c-4668-8269-bc592dc6395b" providerId="ADAL" clId="{E9219C6B-B0DC-42F3-96DC-CD0DC728554C}" dt="2024-09-10T18:57:06.180" v="1" actId="27636"/>
          <ac:spMkLst>
            <pc:docMk/>
            <pc:sldMk cId="3210825251" sldId="305"/>
            <ac:spMk id="4" creationId="{0537F3A1-38FF-1B68-225C-655DD8E30F7E}"/>
          </ac:spMkLst>
        </pc:spChg>
      </pc:sldChg>
      <pc:sldChg chg="add del ord">
        <pc:chgData name="Sabina Rogers" userId="f26de438-5a8c-4668-8269-bc592dc6395b" providerId="ADAL" clId="{E9219C6B-B0DC-42F3-96DC-CD0DC728554C}" dt="2024-09-10T19:00:49.848" v="27" actId="47"/>
        <pc:sldMkLst>
          <pc:docMk/>
          <pc:sldMk cId="4198571310" sldId="308"/>
        </pc:sldMkLst>
      </pc:sldChg>
      <pc:sldChg chg="add del modNotesTx">
        <pc:chgData name="Sabina Rogers" userId="f26de438-5a8c-4668-8269-bc592dc6395b" providerId="ADAL" clId="{E9219C6B-B0DC-42F3-96DC-CD0DC728554C}" dt="2024-09-12T17:06:08.973" v="5128" actId="20577"/>
        <pc:sldMkLst>
          <pc:docMk/>
          <pc:sldMk cId="872043838" sldId="355"/>
        </pc:sldMkLst>
      </pc:sldChg>
      <pc:sldChg chg="ord modNotesTx">
        <pc:chgData name="Sabina Rogers" userId="f26de438-5a8c-4668-8269-bc592dc6395b" providerId="ADAL" clId="{E9219C6B-B0DC-42F3-96DC-CD0DC728554C}" dt="2024-09-12T17:07:30.457" v="5191" actId="6549"/>
        <pc:sldMkLst>
          <pc:docMk/>
          <pc:sldMk cId="86098700" sldId="358"/>
        </pc:sldMkLst>
      </pc:sldChg>
      <pc:sldChg chg="modAnim modNotesTx">
        <pc:chgData name="Sabina Rogers" userId="f26de438-5a8c-4668-8269-bc592dc6395b" providerId="ADAL" clId="{E9219C6B-B0DC-42F3-96DC-CD0DC728554C}" dt="2024-09-12T17:09:33.810" v="5252" actId="6549"/>
        <pc:sldMkLst>
          <pc:docMk/>
          <pc:sldMk cId="3216263455" sldId="359"/>
        </pc:sldMkLst>
      </pc:sldChg>
      <pc:sldChg chg="modSp new mod ord">
        <pc:chgData name="Sabina Rogers" userId="f26de438-5a8c-4668-8269-bc592dc6395b" providerId="ADAL" clId="{E9219C6B-B0DC-42F3-96DC-CD0DC728554C}" dt="2024-09-11T00:21:59.702" v="2049" actId="20577"/>
        <pc:sldMkLst>
          <pc:docMk/>
          <pc:sldMk cId="2515540351" sldId="360"/>
        </pc:sldMkLst>
        <pc:spChg chg="mod">
          <ac:chgData name="Sabina Rogers" userId="f26de438-5a8c-4668-8269-bc592dc6395b" providerId="ADAL" clId="{E9219C6B-B0DC-42F3-96DC-CD0DC728554C}" dt="2024-09-11T00:21:59.702" v="2049" actId="20577"/>
          <ac:spMkLst>
            <pc:docMk/>
            <pc:sldMk cId="2515540351" sldId="360"/>
            <ac:spMk id="2" creationId="{5840C61C-8021-B972-AA3D-A12097BF5BEA}"/>
          </ac:spMkLst>
        </pc:spChg>
      </pc:sldChg>
      <pc:sldChg chg="addSp delSp modSp add mod chgLayout">
        <pc:chgData name="Sabina Rogers" userId="f26de438-5a8c-4668-8269-bc592dc6395b" providerId="ADAL" clId="{E9219C6B-B0DC-42F3-96DC-CD0DC728554C}" dt="2024-09-11T00:12:04.797" v="1923" actId="14100"/>
        <pc:sldMkLst>
          <pc:docMk/>
          <pc:sldMk cId="1821656629" sldId="361"/>
        </pc:sldMkLst>
        <pc:spChg chg="mod ord">
          <ac:chgData name="Sabina Rogers" userId="f26de438-5a8c-4668-8269-bc592dc6395b" providerId="ADAL" clId="{E9219C6B-B0DC-42F3-96DC-CD0DC728554C}" dt="2024-09-11T00:10:27.214" v="1874" actId="1076"/>
          <ac:spMkLst>
            <pc:docMk/>
            <pc:sldMk cId="1821656629" sldId="361"/>
            <ac:spMk id="2" creationId="{BF6D0B6A-6D0B-4E86-4F24-1F85DE917DCB}"/>
          </ac:spMkLst>
        </pc:spChg>
        <pc:spChg chg="add mod ord">
          <ac:chgData name="Sabina Rogers" userId="f26de438-5a8c-4668-8269-bc592dc6395b" providerId="ADAL" clId="{E9219C6B-B0DC-42F3-96DC-CD0DC728554C}" dt="2024-09-11T00:12:04.797" v="1923" actId="14100"/>
          <ac:spMkLst>
            <pc:docMk/>
            <pc:sldMk cId="1821656629" sldId="361"/>
            <ac:spMk id="3" creationId="{B5409BFF-C662-6542-7649-376A6DC64AE2}"/>
          </ac:spMkLst>
        </pc:spChg>
        <pc:spChg chg="del">
          <ac:chgData name="Sabina Rogers" userId="f26de438-5a8c-4668-8269-bc592dc6395b" providerId="ADAL" clId="{E9219C6B-B0DC-42F3-96DC-CD0DC728554C}" dt="2024-09-10T19:07:46.215" v="115" actId="478"/>
          <ac:spMkLst>
            <pc:docMk/>
            <pc:sldMk cId="1821656629" sldId="361"/>
            <ac:spMk id="4" creationId="{1ECB7FB1-5D3A-5BE1-A75B-58528133BB2E}"/>
          </ac:spMkLst>
        </pc:spChg>
      </pc:sldChg>
      <pc:sldChg chg="addSp delSp modSp new del mod ord modClrScheme chgLayout">
        <pc:chgData name="Sabina Rogers" userId="f26de438-5a8c-4668-8269-bc592dc6395b" providerId="ADAL" clId="{E9219C6B-B0DC-42F3-96DC-CD0DC728554C}" dt="2024-09-10T19:02:47.804" v="36" actId="47"/>
        <pc:sldMkLst>
          <pc:docMk/>
          <pc:sldMk cId="1879392739" sldId="361"/>
        </pc:sldMkLst>
        <pc:spChg chg="del mod ord">
          <ac:chgData name="Sabina Rogers" userId="f26de438-5a8c-4668-8269-bc592dc6395b" providerId="ADAL" clId="{E9219C6B-B0DC-42F3-96DC-CD0DC728554C}" dt="2024-09-10T18:57:52.313" v="6" actId="700"/>
          <ac:spMkLst>
            <pc:docMk/>
            <pc:sldMk cId="1879392739" sldId="361"/>
            <ac:spMk id="2" creationId="{C4A6A183-2944-30CE-18D9-71CCEF6C86D0}"/>
          </ac:spMkLst>
        </pc:spChg>
        <pc:spChg chg="del mod ord">
          <ac:chgData name="Sabina Rogers" userId="f26de438-5a8c-4668-8269-bc592dc6395b" providerId="ADAL" clId="{E9219C6B-B0DC-42F3-96DC-CD0DC728554C}" dt="2024-09-10T18:57:52.313" v="6" actId="700"/>
          <ac:spMkLst>
            <pc:docMk/>
            <pc:sldMk cId="1879392739" sldId="361"/>
            <ac:spMk id="3" creationId="{8255B52E-E16E-D41D-C3BE-B1E6385AE660}"/>
          </ac:spMkLst>
        </pc:spChg>
        <pc:spChg chg="del">
          <ac:chgData name="Sabina Rogers" userId="f26de438-5a8c-4668-8269-bc592dc6395b" providerId="ADAL" clId="{E9219C6B-B0DC-42F3-96DC-CD0DC728554C}" dt="2024-09-10T18:57:52.313" v="6" actId="700"/>
          <ac:spMkLst>
            <pc:docMk/>
            <pc:sldMk cId="1879392739" sldId="361"/>
            <ac:spMk id="4" creationId="{E5194E9B-A44A-7F44-35AF-24591B8A8FDE}"/>
          </ac:spMkLst>
        </pc:spChg>
        <pc:spChg chg="add mod ord">
          <ac:chgData name="Sabina Rogers" userId="f26de438-5a8c-4668-8269-bc592dc6395b" providerId="ADAL" clId="{E9219C6B-B0DC-42F3-96DC-CD0DC728554C}" dt="2024-09-10T18:57:52.313" v="6" actId="700"/>
          <ac:spMkLst>
            <pc:docMk/>
            <pc:sldMk cId="1879392739" sldId="361"/>
            <ac:spMk id="5" creationId="{2B53B78D-1CF5-1EF6-1636-D4C61DFF0F1D}"/>
          </ac:spMkLst>
        </pc:spChg>
        <pc:spChg chg="add mod ord">
          <ac:chgData name="Sabina Rogers" userId="f26de438-5a8c-4668-8269-bc592dc6395b" providerId="ADAL" clId="{E9219C6B-B0DC-42F3-96DC-CD0DC728554C}" dt="2024-09-10T18:57:52.313" v="6" actId="700"/>
          <ac:spMkLst>
            <pc:docMk/>
            <pc:sldMk cId="1879392739" sldId="361"/>
            <ac:spMk id="6" creationId="{381D6603-E524-5D11-2899-725801AEEED3}"/>
          </ac:spMkLst>
        </pc:spChg>
      </pc:sldChg>
      <pc:sldChg chg="modSp add del mod">
        <pc:chgData name="Sabina Rogers" userId="f26de438-5a8c-4668-8269-bc592dc6395b" providerId="ADAL" clId="{E9219C6B-B0DC-42F3-96DC-CD0DC728554C}" dt="2024-09-10T22:30:18.020" v="530" actId="47"/>
        <pc:sldMkLst>
          <pc:docMk/>
          <pc:sldMk cId="26472926" sldId="362"/>
        </pc:sldMkLst>
        <pc:spChg chg="mod">
          <ac:chgData name="Sabina Rogers" userId="f26de438-5a8c-4668-8269-bc592dc6395b" providerId="ADAL" clId="{E9219C6B-B0DC-42F3-96DC-CD0DC728554C}" dt="2024-09-10T22:30:00.865" v="524" actId="12"/>
          <ac:spMkLst>
            <pc:docMk/>
            <pc:sldMk cId="26472926" sldId="362"/>
            <ac:spMk id="6" creationId="{08295DC3-AD43-4CE5-B7E5-ECAD6CBD1726}"/>
          </ac:spMkLst>
        </pc:spChg>
        <pc:spChg chg="mod">
          <ac:chgData name="Sabina Rogers" userId="f26de438-5a8c-4668-8269-bc592dc6395b" providerId="ADAL" clId="{E9219C6B-B0DC-42F3-96DC-CD0DC728554C}" dt="2024-09-10T22:30:12.581" v="528" actId="12"/>
          <ac:spMkLst>
            <pc:docMk/>
            <pc:sldMk cId="26472926" sldId="362"/>
            <ac:spMk id="8" creationId="{22090F53-5E07-4C2A-AAAA-577BE21F4F1F}"/>
          </ac:spMkLst>
        </pc:spChg>
      </pc:sldChg>
      <pc:sldChg chg="modSp add del mod modNotesTx">
        <pc:chgData name="Sabina Rogers" userId="f26de438-5a8c-4668-8269-bc592dc6395b" providerId="ADAL" clId="{E9219C6B-B0DC-42F3-96DC-CD0DC728554C}" dt="2024-09-10T21:48:40.021" v="440" actId="47"/>
        <pc:sldMkLst>
          <pc:docMk/>
          <pc:sldMk cId="2002073627" sldId="362"/>
        </pc:sldMkLst>
        <pc:spChg chg="mod">
          <ac:chgData name="Sabina Rogers" userId="f26de438-5a8c-4668-8269-bc592dc6395b" providerId="ADAL" clId="{E9219C6B-B0DC-42F3-96DC-CD0DC728554C}" dt="2024-09-10T20:28:37.050" v="177" actId="1037"/>
          <ac:spMkLst>
            <pc:docMk/>
            <pc:sldMk cId="2002073627" sldId="362"/>
            <ac:spMk id="15" creationId="{F7E76006-9798-4B7E-B6C3-CF7728E11F1F}"/>
          </ac:spMkLst>
        </pc:spChg>
        <pc:spChg chg="mod">
          <ac:chgData name="Sabina Rogers" userId="f26de438-5a8c-4668-8269-bc592dc6395b" providerId="ADAL" clId="{E9219C6B-B0DC-42F3-96DC-CD0DC728554C}" dt="2024-09-10T21:34:26.480" v="201" actId="1076"/>
          <ac:spMkLst>
            <pc:docMk/>
            <pc:sldMk cId="2002073627" sldId="362"/>
            <ac:spMk id="16" creationId="{0CC3D2F7-E37D-4FB4-89E9-AF8C08B80A1B}"/>
          </ac:spMkLst>
        </pc:spChg>
        <pc:spChg chg="mod">
          <ac:chgData name="Sabina Rogers" userId="f26de438-5a8c-4668-8269-bc592dc6395b" providerId="ADAL" clId="{E9219C6B-B0DC-42F3-96DC-CD0DC728554C}" dt="2024-09-10T21:34:31.913" v="202" actId="1076"/>
          <ac:spMkLst>
            <pc:docMk/>
            <pc:sldMk cId="2002073627" sldId="362"/>
            <ac:spMk id="17" creationId="{4E1AD203-A6F7-4863-9BB3-383439CCB93A}"/>
          </ac:spMkLst>
        </pc:spChg>
        <pc:graphicFrameChg chg="mod modGraphic">
          <ac:chgData name="Sabina Rogers" userId="f26de438-5a8c-4668-8269-bc592dc6395b" providerId="ADAL" clId="{E9219C6B-B0DC-42F3-96DC-CD0DC728554C}" dt="2024-09-10T21:35:39.594" v="217"/>
          <ac:graphicFrameMkLst>
            <pc:docMk/>
            <pc:sldMk cId="2002073627" sldId="362"/>
            <ac:graphicFrameMk id="14" creationId="{CFFCA0C8-8D93-4822-AFDA-519A647DE4D6}"/>
          </ac:graphicFrameMkLst>
        </pc:graphicFrameChg>
      </pc:sldChg>
      <pc:sldChg chg="addSp delSp modSp new del mod setBg modClrScheme setClrOvrMap chgLayout">
        <pc:chgData name="Sabina Rogers" userId="f26de438-5a8c-4668-8269-bc592dc6395b" providerId="ADAL" clId="{E9219C6B-B0DC-42F3-96DC-CD0DC728554C}" dt="2024-09-10T21:48:31.009" v="439" actId="47"/>
        <pc:sldMkLst>
          <pc:docMk/>
          <pc:sldMk cId="1611495442" sldId="363"/>
        </pc:sldMkLst>
        <pc:spChg chg="del mod ord">
          <ac:chgData name="Sabina Rogers" userId="f26de438-5a8c-4668-8269-bc592dc6395b" providerId="ADAL" clId="{E9219C6B-B0DC-42F3-96DC-CD0DC728554C}" dt="2024-09-10T21:36:19.189" v="219" actId="700"/>
          <ac:spMkLst>
            <pc:docMk/>
            <pc:sldMk cId="1611495442" sldId="363"/>
            <ac:spMk id="2" creationId="{54E6A4AD-AD9F-81F3-269A-69B4C86C4F04}"/>
          </ac:spMkLst>
        </pc:spChg>
        <pc:spChg chg="del mod ord">
          <ac:chgData name="Sabina Rogers" userId="f26de438-5a8c-4668-8269-bc592dc6395b" providerId="ADAL" clId="{E9219C6B-B0DC-42F3-96DC-CD0DC728554C}" dt="2024-09-10T21:36:19.189" v="219" actId="700"/>
          <ac:spMkLst>
            <pc:docMk/>
            <pc:sldMk cId="1611495442" sldId="363"/>
            <ac:spMk id="3" creationId="{076B66CF-1A98-FC88-884A-67021197BEC6}"/>
          </ac:spMkLst>
        </pc:spChg>
        <pc:spChg chg="del">
          <ac:chgData name="Sabina Rogers" userId="f26de438-5a8c-4668-8269-bc592dc6395b" providerId="ADAL" clId="{E9219C6B-B0DC-42F3-96DC-CD0DC728554C}" dt="2024-09-10T21:36:19.189" v="219" actId="700"/>
          <ac:spMkLst>
            <pc:docMk/>
            <pc:sldMk cId="1611495442" sldId="363"/>
            <ac:spMk id="4" creationId="{90C38953-4B46-74DC-49C4-F42A02891C4F}"/>
          </ac:spMkLst>
        </pc:spChg>
        <pc:spChg chg="add del mod ord">
          <ac:chgData name="Sabina Rogers" userId="f26de438-5a8c-4668-8269-bc592dc6395b" providerId="ADAL" clId="{E9219C6B-B0DC-42F3-96DC-CD0DC728554C}" dt="2024-09-10T21:43:36.776" v="436" actId="478"/>
          <ac:spMkLst>
            <pc:docMk/>
            <pc:sldMk cId="1611495442" sldId="363"/>
            <ac:spMk id="5" creationId="{7BC5FA0D-AA35-218E-9929-4A2B2E65368B}"/>
          </ac:spMkLst>
        </pc:spChg>
        <pc:spChg chg="add del mod ord">
          <ac:chgData name="Sabina Rogers" userId="f26de438-5a8c-4668-8269-bc592dc6395b" providerId="ADAL" clId="{E9219C6B-B0DC-42F3-96DC-CD0DC728554C}" dt="2024-09-10T21:45:18.129" v="438" actId="26606"/>
          <ac:spMkLst>
            <pc:docMk/>
            <pc:sldMk cId="1611495442" sldId="363"/>
            <ac:spMk id="6" creationId="{E5B0A02C-F9D4-E740-1BBE-F0E843D7CD2E}"/>
          </ac:spMkLst>
        </pc:spChg>
        <pc:spChg chg="add del mod">
          <ac:chgData name="Sabina Rogers" userId="f26de438-5a8c-4668-8269-bc592dc6395b" providerId="ADAL" clId="{E9219C6B-B0DC-42F3-96DC-CD0DC728554C}" dt="2024-09-10T21:43:33.167" v="435" actId="478"/>
          <ac:spMkLst>
            <pc:docMk/>
            <pc:sldMk cId="1611495442" sldId="363"/>
            <ac:spMk id="8" creationId="{0256746A-0149-B458-B65A-E4DC1E4EAF6C}"/>
          </ac:spMkLst>
        </pc:spChg>
        <pc:spChg chg="add del">
          <ac:chgData name="Sabina Rogers" userId="f26de438-5a8c-4668-8269-bc592dc6395b" providerId="ADAL" clId="{E9219C6B-B0DC-42F3-96DC-CD0DC728554C}" dt="2024-09-10T21:45:18.129" v="438" actId="26606"/>
          <ac:spMkLst>
            <pc:docMk/>
            <pc:sldMk cId="1611495442" sldId="363"/>
            <ac:spMk id="9" creationId="{907EF6B7-1338-4443-8C46-6A318D952DFD}"/>
          </ac:spMkLst>
        </pc:spChg>
        <pc:spChg chg="add del">
          <ac:chgData name="Sabina Rogers" userId="f26de438-5a8c-4668-8269-bc592dc6395b" providerId="ADAL" clId="{E9219C6B-B0DC-42F3-96DC-CD0DC728554C}" dt="2024-09-10T21:45:18.129" v="438" actId="26606"/>
          <ac:spMkLst>
            <pc:docMk/>
            <pc:sldMk cId="1611495442" sldId="363"/>
            <ac:spMk id="12" creationId="{081E4A58-353D-44AE-B2FC-2A74E2E400F7}"/>
          </ac:spMkLst>
        </pc:spChg>
        <pc:spChg chg="add del">
          <ac:chgData name="Sabina Rogers" userId="f26de438-5a8c-4668-8269-bc592dc6395b" providerId="ADAL" clId="{E9219C6B-B0DC-42F3-96DC-CD0DC728554C}" dt="2024-09-10T21:45:18.129" v="438" actId="26606"/>
          <ac:spMkLst>
            <pc:docMk/>
            <pc:sldMk cId="1611495442" sldId="363"/>
            <ac:spMk id="13" creationId="{DAAE4CDD-124C-4DCF-9584-B6033B545DD5}"/>
          </ac:spMkLst>
        </pc:spChg>
        <pc:spChg chg="add del">
          <ac:chgData name="Sabina Rogers" userId="f26de438-5a8c-4668-8269-bc592dc6395b" providerId="ADAL" clId="{E9219C6B-B0DC-42F3-96DC-CD0DC728554C}" dt="2024-09-10T21:43:30.069" v="434" actId="26606"/>
          <ac:spMkLst>
            <pc:docMk/>
            <pc:sldMk cId="1611495442" sldId="363"/>
            <ac:spMk id="15" creationId="{9228552E-C8B1-4A80-8448-0787CE0FC704}"/>
          </ac:spMkLst>
        </pc:spChg>
        <pc:graphicFrameChg chg="add del">
          <ac:chgData name="Sabina Rogers" userId="f26de438-5a8c-4668-8269-bc592dc6395b" providerId="ADAL" clId="{E9219C6B-B0DC-42F3-96DC-CD0DC728554C}" dt="2024-09-10T21:43:30.069" v="434" actId="26606"/>
          <ac:graphicFrameMkLst>
            <pc:docMk/>
            <pc:sldMk cId="1611495442" sldId="363"/>
            <ac:graphicFrameMk id="10" creationId="{2B7A9F51-0E39-38FB-C069-7E858A21B72B}"/>
          </ac:graphicFrameMkLst>
        </pc:graphicFrameChg>
        <pc:picChg chg="add del mod">
          <ac:chgData name="Sabina Rogers" userId="f26de438-5a8c-4668-8269-bc592dc6395b" providerId="ADAL" clId="{E9219C6B-B0DC-42F3-96DC-CD0DC728554C}" dt="2024-09-10T21:43:30.069" v="434" actId="26606"/>
          <ac:picMkLst>
            <pc:docMk/>
            <pc:sldMk cId="1611495442" sldId="363"/>
            <ac:picMk id="11" creationId="{2180F9C2-9311-3FDE-746C-760377040EDA}"/>
          </ac:picMkLst>
        </pc:picChg>
      </pc:sldChg>
      <pc:sldChg chg="addSp delSp modSp new del mod modClrScheme chgLayout">
        <pc:chgData name="Sabina Rogers" userId="f26de438-5a8c-4668-8269-bc592dc6395b" providerId="ADAL" clId="{E9219C6B-B0DC-42F3-96DC-CD0DC728554C}" dt="2024-09-10T22:33:25.639" v="579" actId="47"/>
        <pc:sldMkLst>
          <pc:docMk/>
          <pc:sldMk cId="2716179627" sldId="363"/>
        </pc:sldMkLst>
        <pc:spChg chg="add mod ord">
          <ac:chgData name="Sabina Rogers" userId="f26de438-5a8c-4668-8269-bc592dc6395b" providerId="ADAL" clId="{E9219C6B-B0DC-42F3-96DC-CD0DC728554C}" dt="2024-09-10T22:29:37.832" v="517" actId="700"/>
          <ac:spMkLst>
            <pc:docMk/>
            <pc:sldMk cId="2716179627" sldId="363"/>
            <ac:spMk id="2" creationId="{7AE6B2AB-8824-4CAE-5D79-D5DABD1C1CED}"/>
          </ac:spMkLst>
        </pc:spChg>
        <pc:spChg chg="add del mod ord">
          <ac:chgData name="Sabina Rogers" userId="f26de438-5a8c-4668-8269-bc592dc6395b" providerId="ADAL" clId="{E9219C6B-B0DC-42F3-96DC-CD0DC728554C}" dt="2024-09-10T22:29:37.832" v="517" actId="700"/>
          <ac:spMkLst>
            <pc:docMk/>
            <pc:sldMk cId="2716179627" sldId="363"/>
            <ac:spMk id="3" creationId="{08D10949-926A-C240-188E-401DD6C39EFB}"/>
          </ac:spMkLst>
        </pc:spChg>
        <pc:spChg chg="add mod ord">
          <ac:chgData name="Sabina Rogers" userId="f26de438-5a8c-4668-8269-bc592dc6395b" providerId="ADAL" clId="{E9219C6B-B0DC-42F3-96DC-CD0DC728554C}" dt="2024-09-10T22:31:03.484" v="547"/>
          <ac:spMkLst>
            <pc:docMk/>
            <pc:sldMk cId="2716179627" sldId="363"/>
            <ac:spMk id="4" creationId="{2E30C912-7985-934A-3893-B34AD8819627}"/>
          </ac:spMkLst>
        </pc:spChg>
        <pc:spChg chg="add mod ord">
          <ac:chgData name="Sabina Rogers" userId="f26de438-5a8c-4668-8269-bc592dc6395b" providerId="ADAL" clId="{E9219C6B-B0DC-42F3-96DC-CD0DC728554C}" dt="2024-09-10T22:30:32.697" v="535" actId="20577"/>
          <ac:spMkLst>
            <pc:docMk/>
            <pc:sldMk cId="2716179627" sldId="363"/>
            <ac:spMk id="5" creationId="{70439626-7AD0-9FF1-380D-43AC6850292A}"/>
          </ac:spMkLst>
        </pc:spChg>
        <pc:spChg chg="add mod ord">
          <ac:chgData name="Sabina Rogers" userId="f26de438-5a8c-4668-8269-bc592dc6395b" providerId="ADAL" clId="{E9219C6B-B0DC-42F3-96DC-CD0DC728554C}" dt="2024-09-10T22:29:53.751" v="523" actId="20577"/>
          <ac:spMkLst>
            <pc:docMk/>
            <pc:sldMk cId="2716179627" sldId="363"/>
            <ac:spMk id="6" creationId="{669EF09C-1273-CD63-9A4D-34F67D0586FB}"/>
          </ac:spMkLst>
        </pc:spChg>
        <pc:spChg chg="add mod ord">
          <ac:chgData name="Sabina Rogers" userId="f26de438-5a8c-4668-8269-bc592dc6395b" providerId="ADAL" clId="{E9219C6B-B0DC-42F3-96DC-CD0DC728554C}" dt="2024-09-10T22:30:30.640" v="533" actId="27636"/>
          <ac:spMkLst>
            <pc:docMk/>
            <pc:sldMk cId="2716179627" sldId="363"/>
            <ac:spMk id="7" creationId="{42E5FC06-4A3D-23F6-13C8-CD55F78E40B2}"/>
          </ac:spMkLst>
        </pc:spChg>
      </pc:sldChg>
      <pc:sldChg chg="delSp modSp add del mod modClrScheme chgLayout">
        <pc:chgData name="Sabina Rogers" userId="f26de438-5a8c-4668-8269-bc592dc6395b" providerId="ADAL" clId="{E9219C6B-B0DC-42F3-96DC-CD0DC728554C}" dt="2024-09-11T13:42:32.284" v="2288" actId="47"/>
        <pc:sldMkLst>
          <pc:docMk/>
          <pc:sldMk cId="1698551362" sldId="364"/>
        </pc:sldMkLst>
        <pc:spChg chg="mod ord">
          <ac:chgData name="Sabina Rogers" userId="f26de438-5a8c-4668-8269-bc592dc6395b" providerId="ADAL" clId="{E9219C6B-B0DC-42F3-96DC-CD0DC728554C}" dt="2024-09-10T22:42:03.545" v="801" actId="700"/>
          <ac:spMkLst>
            <pc:docMk/>
            <pc:sldMk cId="1698551362" sldId="364"/>
            <ac:spMk id="2" creationId="{7AE6B2AB-8824-4CAE-5D79-D5DABD1C1CED}"/>
          </ac:spMkLst>
        </pc:spChg>
        <pc:spChg chg="del mod ord">
          <ac:chgData name="Sabina Rogers" userId="f26de438-5a8c-4668-8269-bc592dc6395b" providerId="ADAL" clId="{E9219C6B-B0DC-42F3-96DC-CD0DC728554C}" dt="2024-09-10T22:42:11.472" v="807" actId="478"/>
          <ac:spMkLst>
            <pc:docMk/>
            <pc:sldMk cId="1698551362" sldId="364"/>
            <ac:spMk id="4" creationId="{2E30C912-7985-934A-3893-B34AD8819627}"/>
          </ac:spMkLst>
        </pc:spChg>
        <pc:spChg chg="mod ord">
          <ac:chgData name="Sabina Rogers" userId="f26de438-5a8c-4668-8269-bc592dc6395b" providerId="ADAL" clId="{E9219C6B-B0DC-42F3-96DC-CD0DC728554C}" dt="2024-09-10T22:42:57.301" v="818" actId="20577"/>
          <ac:spMkLst>
            <pc:docMk/>
            <pc:sldMk cId="1698551362" sldId="364"/>
            <ac:spMk id="5" creationId="{70439626-7AD0-9FF1-380D-43AC6850292A}"/>
          </ac:spMkLst>
        </pc:spChg>
        <pc:spChg chg="del mod ord">
          <ac:chgData name="Sabina Rogers" userId="f26de438-5a8c-4668-8269-bc592dc6395b" providerId="ADAL" clId="{E9219C6B-B0DC-42F3-96DC-CD0DC728554C}" dt="2024-09-10T22:42:22.391" v="811" actId="478"/>
          <ac:spMkLst>
            <pc:docMk/>
            <pc:sldMk cId="1698551362" sldId="364"/>
            <ac:spMk id="6" creationId="{669EF09C-1273-CD63-9A4D-34F67D0586FB}"/>
          </ac:spMkLst>
        </pc:spChg>
        <pc:spChg chg="del mod ord">
          <ac:chgData name="Sabina Rogers" userId="f26de438-5a8c-4668-8269-bc592dc6395b" providerId="ADAL" clId="{E9219C6B-B0DC-42F3-96DC-CD0DC728554C}" dt="2024-09-10T22:42:25.678" v="812" actId="478"/>
          <ac:spMkLst>
            <pc:docMk/>
            <pc:sldMk cId="1698551362" sldId="364"/>
            <ac:spMk id="7" creationId="{42E5FC06-4A3D-23F6-13C8-CD55F78E40B2}"/>
          </ac:spMkLst>
        </pc:spChg>
      </pc:sldChg>
      <pc:sldChg chg="addSp delSp modSp new del mod modClrScheme chgLayout">
        <pc:chgData name="Sabina Rogers" userId="f26de438-5a8c-4668-8269-bc592dc6395b" providerId="ADAL" clId="{E9219C6B-B0DC-42F3-96DC-CD0DC728554C}" dt="2024-09-11T13:42:32.284" v="2288" actId="47"/>
        <pc:sldMkLst>
          <pc:docMk/>
          <pc:sldMk cId="603237226" sldId="365"/>
        </pc:sldMkLst>
        <pc:spChg chg="del mod ord">
          <ac:chgData name="Sabina Rogers" userId="f26de438-5a8c-4668-8269-bc592dc6395b" providerId="ADAL" clId="{E9219C6B-B0DC-42F3-96DC-CD0DC728554C}" dt="2024-09-10T22:33:35.725" v="581" actId="700"/>
          <ac:spMkLst>
            <pc:docMk/>
            <pc:sldMk cId="603237226" sldId="365"/>
            <ac:spMk id="2" creationId="{78068C18-195A-BE31-941A-5EBC823E85CE}"/>
          </ac:spMkLst>
        </pc:spChg>
        <pc:spChg chg="del">
          <ac:chgData name="Sabina Rogers" userId="f26de438-5a8c-4668-8269-bc592dc6395b" providerId="ADAL" clId="{E9219C6B-B0DC-42F3-96DC-CD0DC728554C}" dt="2024-09-10T22:33:35.725" v="581" actId="700"/>
          <ac:spMkLst>
            <pc:docMk/>
            <pc:sldMk cId="603237226" sldId="365"/>
            <ac:spMk id="3" creationId="{D8E72FE9-E58E-19CB-0256-4589F06EC704}"/>
          </ac:spMkLst>
        </pc:spChg>
        <pc:spChg chg="del mod ord">
          <ac:chgData name="Sabina Rogers" userId="f26de438-5a8c-4668-8269-bc592dc6395b" providerId="ADAL" clId="{E9219C6B-B0DC-42F3-96DC-CD0DC728554C}" dt="2024-09-10T22:33:35.725" v="581" actId="700"/>
          <ac:spMkLst>
            <pc:docMk/>
            <pc:sldMk cId="603237226" sldId="365"/>
            <ac:spMk id="4" creationId="{E128190F-0F87-A05F-8C4A-254CC526DF8A}"/>
          </ac:spMkLst>
        </pc:spChg>
        <pc:spChg chg="del">
          <ac:chgData name="Sabina Rogers" userId="f26de438-5a8c-4668-8269-bc592dc6395b" providerId="ADAL" clId="{E9219C6B-B0DC-42F3-96DC-CD0DC728554C}" dt="2024-09-10T22:33:35.725" v="581" actId="700"/>
          <ac:spMkLst>
            <pc:docMk/>
            <pc:sldMk cId="603237226" sldId="365"/>
            <ac:spMk id="5" creationId="{43F7D449-E613-689C-7759-9FA496FAE8DF}"/>
          </ac:spMkLst>
        </pc:spChg>
        <pc:spChg chg="del">
          <ac:chgData name="Sabina Rogers" userId="f26de438-5a8c-4668-8269-bc592dc6395b" providerId="ADAL" clId="{E9219C6B-B0DC-42F3-96DC-CD0DC728554C}" dt="2024-09-10T22:33:35.725" v="581" actId="700"/>
          <ac:spMkLst>
            <pc:docMk/>
            <pc:sldMk cId="603237226" sldId="365"/>
            <ac:spMk id="6" creationId="{C61631E3-ABA8-324A-AC59-07B9C635531A}"/>
          </ac:spMkLst>
        </pc:spChg>
        <pc:spChg chg="add mod ord">
          <ac:chgData name="Sabina Rogers" userId="f26de438-5a8c-4668-8269-bc592dc6395b" providerId="ADAL" clId="{E9219C6B-B0DC-42F3-96DC-CD0DC728554C}" dt="2024-09-10T23:57:58.918" v="1747" actId="20577"/>
          <ac:spMkLst>
            <pc:docMk/>
            <pc:sldMk cId="603237226" sldId="365"/>
            <ac:spMk id="7" creationId="{AD998660-BFE5-E672-04FA-0ED19D13A286}"/>
          </ac:spMkLst>
        </pc:spChg>
        <pc:spChg chg="add mod ord">
          <ac:chgData name="Sabina Rogers" userId="f26de438-5a8c-4668-8269-bc592dc6395b" providerId="ADAL" clId="{E9219C6B-B0DC-42F3-96DC-CD0DC728554C}" dt="2024-09-10T22:40:20.528" v="800" actId="20577"/>
          <ac:spMkLst>
            <pc:docMk/>
            <pc:sldMk cId="603237226" sldId="365"/>
            <ac:spMk id="8" creationId="{49AEB129-B55E-BFF4-0C7A-54787AC08EF8}"/>
          </ac:spMkLst>
        </pc:spChg>
      </pc:sldChg>
      <pc:sldChg chg="modSp add mod modNotesTx">
        <pc:chgData name="Sabina Rogers" userId="f26de438-5a8c-4668-8269-bc592dc6395b" providerId="ADAL" clId="{E9219C6B-B0DC-42F3-96DC-CD0DC728554C}" dt="2024-09-12T16:02:22.900" v="5040" actId="27636"/>
        <pc:sldMkLst>
          <pc:docMk/>
          <pc:sldMk cId="3397006046" sldId="366"/>
        </pc:sldMkLst>
        <pc:spChg chg="mod">
          <ac:chgData name="Sabina Rogers" userId="f26de438-5a8c-4668-8269-bc592dc6395b" providerId="ADAL" clId="{E9219C6B-B0DC-42F3-96DC-CD0DC728554C}" dt="2024-09-10T22:58:56.060" v="1030" actId="20577"/>
          <ac:spMkLst>
            <pc:docMk/>
            <pc:sldMk cId="3397006046" sldId="366"/>
            <ac:spMk id="2" creationId="{39F47CEA-5B81-6EF2-0977-AF515CADD605}"/>
          </ac:spMkLst>
        </pc:spChg>
        <pc:spChg chg="mod">
          <ac:chgData name="Sabina Rogers" userId="f26de438-5a8c-4668-8269-bc592dc6395b" providerId="ADAL" clId="{E9219C6B-B0DC-42F3-96DC-CD0DC728554C}" dt="2024-09-12T16:02:22.900" v="5040" actId="27636"/>
          <ac:spMkLst>
            <pc:docMk/>
            <pc:sldMk cId="3397006046" sldId="366"/>
            <ac:spMk id="3" creationId="{7AE5BC50-0DEF-5E26-7295-DB9DEFC8D08B}"/>
          </ac:spMkLst>
        </pc:spChg>
        <pc:spChg chg="mod">
          <ac:chgData name="Sabina Rogers" userId="f26de438-5a8c-4668-8269-bc592dc6395b" providerId="ADAL" clId="{E9219C6B-B0DC-42F3-96DC-CD0DC728554C}" dt="2024-09-12T16:02:22.899" v="5039" actId="27636"/>
          <ac:spMkLst>
            <pc:docMk/>
            <pc:sldMk cId="3397006046" sldId="366"/>
            <ac:spMk id="6" creationId="{65859E71-9946-A429-AE10-E36B280B8999}"/>
          </ac:spMkLst>
        </pc:spChg>
      </pc:sldChg>
      <pc:sldChg chg="addSp delSp modSp add del mod ord setBg modClrScheme chgLayout modNotesTx">
        <pc:chgData name="Sabina Rogers" userId="f26de438-5a8c-4668-8269-bc592dc6395b" providerId="ADAL" clId="{E9219C6B-B0DC-42F3-96DC-CD0DC728554C}" dt="2024-09-11T20:00:16.233" v="3623" actId="47"/>
        <pc:sldMkLst>
          <pc:docMk/>
          <pc:sldMk cId="946861497" sldId="367"/>
        </pc:sldMkLst>
        <pc:spChg chg="del mod ord">
          <ac:chgData name="Sabina Rogers" userId="f26de438-5a8c-4668-8269-bc592dc6395b" providerId="ADAL" clId="{E9219C6B-B0DC-42F3-96DC-CD0DC728554C}" dt="2024-09-11T00:02:20.027" v="1816" actId="478"/>
          <ac:spMkLst>
            <pc:docMk/>
            <pc:sldMk cId="946861497" sldId="367"/>
            <ac:spMk id="2" creationId="{32A62C0E-547B-8CDA-A6CA-D45B052D04DA}"/>
          </ac:spMkLst>
        </pc:spChg>
        <pc:spChg chg="del mod ord">
          <ac:chgData name="Sabina Rogers" userId="f26de438-5a8c-4668-8269-bc592dc6395b" providerId="ADAL" clId="{E9219C6B-B0DC-42F3-96DC-CD0DC728554C}" dt="2024-09-11T00:02:22.323" v="1818" actId="478"/>
          <ac:spMkLst>
            <pc:docMk/>
            <pc:sldMk cId="946861497" sldId="367"/>
            <ac:spMk id="3" creationId="{7FFB25AF-DDE4-9E5E-D300-0285348B9F98}"/>
          </ac:spMkLst>
        </pc:spChg>
        <pc:picChg chg="add mod modCrop">
          <ac:chgData name="Sabina Rogers" userId="f26de438-5a8c-4668-8269-bc592dc6395b" providerId="ADAL" clId="{E9219C6B-B0DC-42F3-96DC-CD0DC728554C}" dt="2024-09-11T00:03:37.512" v="1830" actId="732"/>
          <ac:picMkLst>
            <pc:docMk/>
            <pc:sldMk cId="946861497" sldId="367"/>
            <ac:picMk id="5" creationId="{54F67894-1E10-EEFC-FBAB-5204AF0553EF}"/>
          </ac:picMkLst>
        </pc:picChg>
        <pc:picChg chg="del">
          <ac:chgData name="Sabina Rogers" userId="f26de438-5a8c-4668-8269-bc592dc6395b" providerId="ADAL" clId="{E9219C6B-B0DC-42F3-96DC-CD0DC728554C}" dt="2024-09-10T23:59:36.699" v="1763" actId="478"/>
          <ac:picMkLst>
            <pc:docMk/>
            <pc:sldMk cId="946861497" sldId="367"/>
            <ac:picMk id="6" creationId="{2A5FCE5C-0724-EAEA-13D1-42241216E608}"/>
          </ac:picMkLst>
        </pc:picChg>
      </pc:sldChg>
      <pc:sldChg chg="addSp delSp modSp add del mod setBg modAnim">
        <pc:chgData name="Sabina Rogers" userId="f26de438-5a8c-4668-8269-bc592dc6395b" providerId="ADAL" clId="{E9219C6B-B0DC-42F3-96DC-CD0DC728554C}" dt="2024-09-11T17:33:45.342" v="3460" actId="47"/>
        <pc:sldMkLst>
          <pc:docMk/>
          <pc:sldMk cId="3231825698" sldId="368"/>
        </pc:sldMkLst>
        <pc:spChg chg="mod">
          <ac:chgData name="Sabina Rogers" userId="f26de438-5a8c-4668-8269-bc592dc6395b" providerId="ADAL" clId="{E9219C6B-B0DC-42F3-96DC-CD0DC728554C}" dt="2024-09-11T00:04:04.704" v="1833" actId="27636"/>
          <ac:spMkLst>
            <pc:docMk/>
            <pc:sldMk cId="3231825698" sldId="368"/>
            <ac:spMk id="2" creationId="{32A62C0E-547B-8CDA-A6CA-D45B052D04DA}"/>
          </ac:spMkLst>
        </pc:spChg>
        <pc:spChg chg="del">
          <ac:chgData name="Sabina Rogers" userId="f26de438-5a8c-4668-8269-bc592dc6395b" providerId="ADAL" clId="{E9219C6B-B0DC-42F3-96DC-CD0DC728554C}" dt="2024-09-11T00:01:22.917" v="1805" actId="26606"/>
          <ac:spMkLst>
            <pc:docMk/>
            <pc:sldMk cId="3231825698" sldId="368"/>
            <ac:spMk id="3" creationId="{7FFB25AF-DDE4-9E5E-D300-0285348B9F98}"/>
          </ac:spMkLst>
        </pc:spChg>
        <pc:graphicFrameChg chg="add">
          <ac:chgData name="Sabina Rogers" userId="f26de438-5a8c-4668-8269-bc592dc6395b" providerId="ADAL" clId="{E9219C6B-B0DC-42F3-96DC-CD0DC728554C}" dt="2024-09-11T00:01:22.917" v="1805" actId="26606"/>
          <ac:graphicFrameMkLst>
            <pc:docMk/>
            <pc:sldMk cId="3231825698" sldId="368"/>
            <ac:graphicFrameMk id="5" creationId="{CD7D0D09-3006-1328-0F0A-78E73832ADF9}"/>
          </ac:graphicFrameMkLst>
        </pc:graphicFrameChg>
      </pc:sldChg>
      <pc:sldChg chg="modSp add mod modNotesTx">
        <pc:chgData name="Sabina Rogers" userId="f26de438-5a8c-4668-8269-bc592dc6395b" providerId="ADAL" clId="{E9219C6B-B0DC-42F3-96DC-CD0DC728554C}" dt="2024-09-11T16:52:51.472" v="3458" actId="6549"/>
        <pc:sldMkLst>
          <pc:docMk/>
          <pc:sldMk cId="3579392130" sldId="369"/>
        </pc:sldMkLst>
        <pc:spChg chg="mod">
          <ac:chgData name="Sabina Rogers" userId="f26de438-5a8c-4668-8269-bc592dc6395b" providerId="ADAL" clId="{E9219C6B-B0DC-42F3-96DC-CD0DC728554C}" dt="2024-09-11T16:13:59.198" v="2748" actId="20577"/>
          <ac:spMkLst>
            <pc:docMk/>
            <pc:sldMk cId="3579392130" sldId="369"/>
            <ac:spMk id="3" creationId="{7AE5BC50-0DEF-5E26-7295-DB9DEFC8D08B}"/>
          </ac:spMkLst>
        </pc:spChg>
        <pc:spChg chg="mod">
          <ac:chgData name="Sabina Rogers" userId="f26de438-5a8c-4668-8269-bc592dc6395b" providerId="ADAL" clId="{E9219C6B-B0DC-42F3-96DC-CD0DC728554C}" dt="2024-09-11T16:10:53.990" v="2687" actId="27636"/>
          <ac:spMkLst>
            <pc:docMk/>
            <pc:sldMk cId="3579392130" sldId="369"/>
            <ac:spMk id="6" creationId="{65859E71-9946-A429-AE10-E36B280B8999}"/>
          </ac:spMkLst>
        </pc:spChg>
      </pc:sldChg>
      <pc:sldMasterChg chg="del delSldLayout">
        <pc:chgData name="Sabina Rogers" userId="f26de438-5a8c-4668-8269-bc592dc6395b" providerId="ADAL" clId="{E9219C6B-B0DC-42F3-96DC-CD0DC728554C}" dt="2024-09-10T18:57:54.638" v="9" actId="47"/>
        <pc:sldMasterMkLst>
          <pc:docMk/>
          <pc:sldMasterMk cId="2334111950" sldId="2147483648"/>
        </pc:sldMasterMkLst>
        <pc:sldLayoutChg chg="del">
          <pc:chgData name="Sabina Rogers" userId="f26de438-5a8c-4668-8269-bc592dc6395b" providerId="ADAL" clId="{E9219C6B-B0DC-42F3-96DC-CD0DC728554C}" dt="2024-09-10T18:57:54.638" v="9" actId="47"/>
          <pc:sldLayoutMkLst>
            <pc:docMk/>
            <pc:sldMasterMk cId="2334111950" sldId="2147483648"/>
            <pc:sldLayoutMk cId="4265070290" sldId="2147483649"/>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3556158385" sldId="2147483650"/>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253325884" sldId="2147483651"/>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4055010705" sldId="2147483652"/>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2207219392" sldId="2147483653"/>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2720908592" sldId="2147483654"/>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4097177242" sldId="2147483655"/>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2909264538" sldId="2147483656"/>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1447571541" sldId="2147483657"/>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336730292" sldId="2147483658"/>
          </pc:sldLayoutMkLst>
        </pc:sldLayoutChg>
        <pc:sldLayoutChg chg="del">
          <pc:chgData name="Sabina Rogers" userId="f26de438-5a8c-4668-8269-bc592dc6395b" providerId="ADAL" clId="{E9219C6B-B0DC-42F3-96DC-CD0DC728554C}" dt="2024-09-10T18:57:54.638" v="9" actId="47"/>
          <pc:sldLayoutMkLst>
            <pc:docMk/>
            <pc:sldMasterMk cId="2334111950" sldId="2147483648"/>
            <pc:sldLayoutMk cId="758127220" sldId="2147483659"/>
          </pc:sldLayoutMkLst>
        </pc:sldLayoutChg>
      </pc:sldMasterChg>
      <pc:sldMasterChg chg="del delSldLayout">
        <pc:chgData name="Sabina Rogers" userId="f26de438-5a8c-4668-8269-bc592dc6395b" providerId="ADAL" clId="{E9219C6B-B0DC-42F3-96DC-CD0DC728554C}" dt="2024-09-10T19:00:49.848" v="27" actId="47"/>
        <pc:sldMasterMkLst>
          <pc:docMk/>
          <pc:sldMasterMk cId="3181465657" sldId="2147483672"/>
        </pc:sldMasterMkLst>
        <pc:sldLayoutChg chg="del">
          <pc:chgData name="Sabina Rogers" userId="f26de438-5a8c-4668-8269-bc592dc6395b" providerId="ADAL" clId="{E9219C6B-B0DC-42F3-96DC-CD0DC728554C}" dt="2024-09-10T19:00:49.848" v="27" actId="47"/>
          <pc:sldLayoutMkLst>
            <pc:docMk/>
            <pc:sldMasterMk cId="3181465657" sldId="2147483672"/>
            <pc:sldLayoutMk cId="3259850293" sldId="2147483673"/>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1476584519" sldId="2147483674"/>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3971953822" sldId="2147483675"/>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1364381819" sldId="2147483676"/>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3342400005" sldId="2147483677"/>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3739627957" sldId="2147483678"/>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2409311425" sldId="2147483679"/>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780474900" sldId="2147483680"/>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3392457947" sldId="2147483681"/>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2053258155" sldId="2147483682"/>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2795271396" sldId="2147483683"/>
          </pc:sldLayoutMkLst>
        </pc:sldLayoutChg>
        <pc:sldLayoutChg chg="del">
          <pc:chgData name="Sabina Rogers" userId="f26de438-5a8c-4668-8269-bc592dc6395b" providerId="ADAL" clId="{E9219C6B-B0DC-42F3-96DC-CD0DC728554C}" dt="2024-09-10T19:00:49.848" v="27" actId="47"/>
          <pc:sldLayoutMkLst>
            <pc:docMk/>
            <pc:sldMasterMk cId="3181465657" sldId="2147483672"/>
            <pc:sldLayoutMk cId="1270354502" sldId="2147483684"/>
          </pc:sldLayoutMkLst>
        </pc:sldLayoutChg>
      </pc:sldMasterChg>
      <pc:sldMasterChg chg="del delSldLayout">
        <pc:chgData name="Sabina Rogers" userId="f26de438-5a8c-4668-8269-bc592dc6395b" providerId="ADAL" clId="{E9219C6B-B0DC-42F3-96DC-CD0DC728554C}" dt="2024-09-10T22:56:29.057" v="910" actId="47"/>
        <pc:sldMasterMkLst>
          <pc:docMk/>
          <pc:sldMasterMk cId="3433254833" sldId="2147483697"/>
        </pc:sldMasterMkLst>
        <pc:sldLayoutChg chg="del">
          <pc:chgData name="Sabina Rogers" userId="f26de438-5a8c-4668-8269-bc592dc6395b" providerId="ADAL" clId="{E9219C6B-B0DC-42F3-96DC-CD0DC728554C}" dt="2024-09-10T22:56:29.057" v="910" actId="47"/>
          <pc:sldLayoutMkLst>
            <pc:docMk/>
            <pc:sldMasterMk cId="3433254833" sldId="2147483697"/>
            <pc:sldLayoutMk cId="3689425180" sldId="2147483698"/>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1525036734" sldId="2147483699"/>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2866394441" sldId="2147483700"/>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3804836555" sldId="2147483701"/>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815893546" sldId="2147483702"/>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3652315206" sldId="2147483703"/>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1266598893" sldId="2147483704"/>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1120481462" sldId="2147483705"/>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2028956072" sldId="2147483706"/>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1242658027" sldId="2147483707"/>
          </pc:sldLayoutMkLst>
        </pc:sldLayoutChg>
        <pc:sldLayoutChg chg="del">
          <pc:chgData name="Sabina Rogers" userId="f26de438-5a8c-4668-8269-bc592dc6395b" providerId="ADAL" clId="{E9219C6B-B0DC-42F3-96DC-CD0DC728554C}" dt="2024-09-10T22:56:29.057" v="910" actId="47"/>
          <pc:sldLayoutMkLst>
            <pc:docMk/>
            <pc:sldMasterMk cId="3433254833" sldId="2147483697"/>
            <pc:sldLayoutMk cId="3376658566" sldId="2147483708"/>
          </pc:sldLayoutMkLst>
        </pc:sldLayoutChg>
      </pc:sldMasterChg>
    </pc:docChg>
  </pc:docChgLst>
  <pc:docChgLst>
    <pc:chgData name="Xochitl Sanchez" userId="S::xsanchez@action.org::a23d8947-9b3d-4ebe-91d5-69a6b89924fe" providerId="AD" clId="Web-{D9B97698-7F9A-990F-6046-B21B46FC631A}"/>
    <pc:docChg chg="modSld">
      <pc:chgData name="Xochitl Sanchez" userId="S::xsanchez@action.org::a23d8947-9b3d-4ebe-91d5-69a6b89924fe" providerId="AD" clId="Web-{D9B97698-7F9A-990F-6046-B21B46FC631A}" dt="2024-09-11T19:51:38.041" v="653" actId="20577"/>
      <pc:docMkLst>
        <pc:docMk/>
      </pc:docMkLst>
      <pc:sldChg chg="modSp modNotes">
        <pc:chgData name="Xochitl Sanchez" userId="S::xsanchez@action.org::a23d8947-9b3d-4ebe-91d5-69a6b89924fe" providerId="AD" clId="Web-{D9B97698-7F9A-990F-6046-B21B46FC631A}" dt="2024-09-11T19:51:38.041" v="653" actId="20577"/>
        <pc:sldMkLst>
          <pc:docMk/>
          <pc:sldMk cId="428938027" sldId="269"/>
        </pc:sldMkLst>
        <pc:spChg chg="mod">
          <ac:chgData name="Xochitl Sanchez" userId="S::xsanchez@action.org::a23d8947-9b3d-4ebe-91d5-69a6b89924fe" providerId="AD" clId="Web-{D9B97698-7F9A-990F-6046-B21B46FC631A}" dt="2024-09-11T19:51:34.026" v="648" actId="20577"/>
          <ac:spMkLst>
            <pc:docMk/>
            <pc:sldMk cId="428938027" sldId="269"/>
            <ac:spMk id="3" creationId="{7AE5BC50-0DEF-5E26-7295-DB9DEFC8D08B}"/>
          </ac:spMkLst>
        </pc:spChg>
        <pc:spChg chg="mod">
          <ac:chgData name="Xochitl Sanchez" userId="S::xsanchez@action.org::a23d8947-9b3d-4ebe-91d5-69a6b89924fe" providerId="AD" clId="Web-{D9B97698-7F9A-990F-6046-B21B46FC631A}" dt="2024-09-11T19:51:38.041" v="653" actId="20577"/>
          <ac:spMkLst>
            <pc:docMk/>
            <pc:sldMk cId="428938027" sldId="269"/>
            <ac:spMk id="6" creationId="{65859E71-9946-A429-AE10-E36B280B89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28583-DE4A-4378-81FE-8CBE51E15B99}"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D77C622E-2A4E-4FE8-9AF2-1AFB4898981C}">
      <dgm:prSet phldrT="[Text]"/>
      <dgm:spPr/>
      <dgm:t>
        <a:bodyPr/>
        <a:lstStyle/>
        <a:p>
          <a:r>
            <a:rPr lang="en-US">
              <a:solidFill>
                <a:schemeClr val="accent3"/>
              </a:solidFill>
            </a:rPr>
            <a:t>Coordinated TB Advocacy</a:t>
          </a:r>
        </a:p>
      </dgm:t>
    </dgm:pt>
    <dgm:pt modelId="{9258A58B-821C-49C8-B36D-94D4FED09A57}" type="parTrans" cxnId="{E68A8430-C16D-417E-9EF4-4F9A5CD9D8AF}">
      <dgm:prSet/>
      <dgm:spPr/>
      <dgm:t>
        <a:bodyPr/>
        <a:lstStyle/>
        <a:p>
          <a:endParaRPr lang="en-US"/>
        </a:p>
      </dgm:t>
    </dgm:pt>
    <dgm:pt modelId="{DB9BC56E-BABE-4E11-BF1B-43442C6CBF79}" type="sibTrans" cxnId="{E68A8430-C16D-417E-9EF4-4F9A5CD9D8AF}">
      <dgm:prSet/>
      <dgm:spPr/>
      <dgm:t>
        <a:bodyPr/>
        <a:lstStyle/>
        <a:p>
          <a:endParaRPr lang="en-US"/>
        </a:p>
      </dgm:t>
    </dgm:pt>
    <dgm:pt modelId="{AE130A54-30B6-4D1C-A54C-CBB7065A9885}">
      <dgm:prSet phldrT="[Text]" custT="1"/>
      <dgm:spPr/>
      <dgm:t>
        <a:bodyPr/>
        <a:lstStyle/>
        <a:p>
          <a:r>
            <a:rPr lang="en-US" sz="1050">
              <a:solidFill>
                <a:schemeClr val="accent3"/>
              </a:solidFill>
            </a:rPr>
            <a:t>Vaccines added, Australia, EU, Zambia, AIDES (France) added</a:t>
          </a:r>
        </a:p>
      </dgm:t>
    </dgm:pt>
    <dgm:pt modelId="{B20EED16-A7BA-46FF-9D14-513038A64E04}" type="parTrans" cxnId="{B356C43B-DA1B-4AC9-8D61-5A29EFCE4843}">
      <dgm:prSet/>
      <dgm:spPr/>
      <dgm:t>
        <a:bodyPr/>
        <a:lstStyle/>
        <a:p>
          <a:endParaRPr lang="en-US"/>
        </a:p>
      </dgm:t>
    </dgm:pt>
    <dgm:pt modelId="{AB1CEDC1-46B8-4649-B038-77F49CFC3FF9}" type="sibTrans" cxnId="{B356C43B-DA1B-4AC9-8D61-5A29EFCE4843}">
      <dgm:prSet/>
      <dgm:spPr/>
      <dgm:t>
        <a:bodyPr/>
        <a:lstStyle/>
        <a:p>
          <a:endParaRPr lang="en-US"/>
        </a:p>
      </dgm:t>
    </dgm:pt>
    <dgm:pt modelId="{FBD8EE16-76B0-4C18-A7EC-E29D56D83AEC}">
      <dgm:prSet phldrT="[Text]" custT="1"/>
      <dgm:spPr/>
      <dgm:t>
        <a:bodyPr/>
        <a:lstStyle/>
        <a:p>
          <a:r>
            <a:rPr lang="en-US" sz="1600">
              <a:solidFill>
                <a:schemeClr val="tx2"/>
              </a:solidFill>
            </a:rPr>
            <a:t>2014-2016 Phase 4</a:t>
          </a:r>
        </a:p>
      </dgm:t>
    </dgm:pt>
    <dgm:pt modelId="{FEEF07F9-A2D7-4627-A4AA-D993BAE0A05A}" type="parTrans" cxnId="{1BF10CD4-D027-4F13-B745-D0291795F801}">
      <dgm:prSet/>
      <dgm:spPr/>
      <dgm:t>
        <a:bodyPr/>
        <a:lstStyle/>
        <a:p>
          <a:endParaRPr lang="en-US"/>
        </a:p>
      </dgm:t>
    </dgm:pt>
    <dgm:pt modelId="{FC3000A5-46F4-4E49-9905-14161722A4AD}" type="sibTrans" cxnId="{1BF10CD4-D027-4F13-B745-D0291795F801}">
      <dgm:prSet/>
      <dgm:spPr/>
      <dgm:t>
        <a:bodyPr/>
        <a:lstStyle/>
        <a:p>
          <a:endParaRPr lang="en-US"/>
        </a:p>
      </dgm:t>
    </dgm:pt>
    <dgm:pt modelId="{C1D6725E-0FBC-440D-AA36-D85F5AB48B6C}">
      <dgm:prSet phldrT="[Text]" custT="1"/>
      <dgm:spPr/>
      <dgm:t>
        <a:bodyPr/>
        <a:lstStyle/>
        <a:p>
          <a:r>
            <a:rPr lang="en-US" sz="1600">
              <a:solidFill>
                <a:schemeClr val="accent3"/>
              </a:solidFill>
            </a:rPr>
            <a:t>2008-2012 Gates Phase 2</a:t>
          </a:r>
        </a:p>
      </dgm:t>
    </dgm:pt>
    <dgm:pt modelId="{CAB71B8A-9176-47E8-AD86-A6BFA3D40D05}" type="parTrans" cxnId="{E85218EF-E667-4A5E-859A-6EF10D88C447}">
      <dgm:prSet/>
      <dgm:spPr/>
      <dgm:t>
        <a:bodyPr/>
        <a:lstStyle/>
        <a:p>
          <a:endParaRPr lang="en-US"/>
        </a:p>
      </dgm:t>
    </dgm:pt>
    <dgm:pt modelId="{AC6550C2-91B1-49F7-B816-9B72D0409AED}" type="sibTrans" cxnId="{E85218EF-E667-4A5E-859A-6EF10D88C447}">
      <dgm:prSet/>
      <dgm:spPr/>
      <dgm:t>
        <a:bodyPr/>
        <a:lstStyle/>
        <a:p>
          <a:endParaRPr lang="en-US"/>
        </a:p>
      </dgm:t>
    </dgm:pt>
    <dgm:pt modelId="{B55DF697-8950-467F-846D-F534AEDFEAAD}">
      <dgm:prSet phldrT="[Text]" custT="1"/>
      <dgm:spPr/>
      <dgm:t>
        <a:bodyPr/>
        <a:lstStyle/>
        <a:p>
          <a:r>
            <a:rPr lang="en-US" sz="1600">
              <a:solidFill>
                <a:schemeClr val="tx2"/>
              </a:solidFill>
            </a:rPr>
            <a:t>2013 Phase 3 + CIFF</a:t>
          </a:r>
        </a:p>
      </dgm:t>
    </dgm:pt>
    <dgm:pt modelId="{F25FD43A-26FC-4AAF-A7B0-24B6A0840273}" type="parTrans" cxnId="{0AF3F425-665A-4082-BDC4-564B4D54E487}">
      <dgm:prSet/>
      <dgm:spPr/>
      <dgm:t>
        <a:bodyPr/>
        <a:lstStyle/>
        <a:p>
          <a:endParaRPr lang="en-US"/>
        </a:p>
      </dgm:t>
    </dgm:pt>
    <dgm:pt modelId="{D86C62F1-E4FB-4457-9B0E-223CC248A4D5}" type="sibTrans" cxnId="{0AF3F425-665A-4082-BDC4-564B4D54E487}">
      <dgm:prSet/>
      <dgm:spPr/>
      <dgm:t>
        <a:bodyPr/>
        <a:lstStyle/>
        <a:p>
          <a:endParaRPr lang="en-US"/>
        </a:p>
      </dgm:t>
    </dgm:pt>
    <dgm:pt modelId="{CFDD812F-A5F6-4727-905B-EA08B5A5CA54}">
      <dgm:prSet phldrT="[Text]" custT="1"/>
      <dgm:spPr/>
      <dgm:t>
        <a:bodyPr/>
        <a:lstStyle/>
        <a:p>
          <a:r>
            <a:rPr lang="en-US" sz="1050">
              <a:solidFill>
                <a:schemeClr val="tx2"/>
              </a:solidFill>
            </a:rPr>
            <a:t>Child Health, Nutrition added</a:t>
          </a:r>
        </a:p>
      </dgm:t>
    </dgm:pt>
    <dgm:pt modelId="{182F4A61-6E9F-4B25-981B-B7A2514DDC44}" type="parTrans" cxnId="{482D4A37-A36D-490F-9C74-086581372441}">
      <dgm:prSet/>
      <dgm:spPr/>
      <dgm:t>
        <a:bodyPr/>
        <a:lstStyle/>
        <a:p>
          <a:endParaRPr lang="en-US"/>
        </a:p>
      </dgm:t>
    </dgm:pt>
    <dgm:pt modelId="{DEA337DF-E761-4F0B-B6B7-FCBC4AA699E3}" type="sibTrans" cxnId="{482D4A37-A36D-490F-9C74-086581372441}">
      <dgm:prSet/>
      <dgm:spPr/>
      <dgm:t>
        <a:bodyPr/>
        <a:lstStyle/>
        <a:p>
          <a:endParaRPr lang="en-US"/>
        </a:p>
      </dgm:t>
    </dgm:pt>
    <dgm:pt modelId="{CEC1B2F1-39B4-4C77-AD3E-3295F12A0BD2}">
      <dgm:prSet phldrT="[Text]" custT="1"/>
      <dgm:spPr/>
      <dgm:t>
        <a:bodyPr/>
        <a:lstStyle/>
        <a:p>
          <a:r>
            <a:rPr lang="en-US" sz="1050">
              <a:solidFill>
                <a:schemeClr val="tx2"/>
              </a:solidFill>
            </a:rPr>
            <a:t>Global Fund, TB, Child health (incl. vaccines + polio), Nutrition</a:t>
          </a:r>
        </a:p>
      </dgm:t>
    </dgm:pt>
    <dgm:pt modelId="{6CEBCCE3-C4D7-4028-8D5B-FCC503B8E205}" type="parTrans" cxnId="{7F597FAB-5EF7-4ECC-98D1-86ACCF8DD298}">
      <dgm:prSet/>
      <dgm:spPr/>
      <dgm:t>
        <a:bodyPr/>
        <a:lstStyle/>
        <a:p>
          <a:endParaRPr lang="en-US"/>
        </a:p>
      </dgm:t>
    </dgm:pt>
    <dgm:pt modelId="{6DA43B70-DB2D-426A-956C-48FAEBBC813A}" type="sibTrans" cxnId="{7F597FAB-5EF7-4ECC-98D1-86ACCF8DD298}">
      <dgm:prSet/>
      <dgm:spPr/>
      <dgm:t>
        <a:bodyPr/>
        <a:lstStyle/>
        <a:p>
          <a:endParaRPr lang="en-US"/>
        </a:p>
      </dgm:t>
    </dgm:pt>
    <dgm:pt modelId="{31C26553-9D4D-41F6-882E-74FFEC4E434D}">
      <dgm:prSet phldrT="[Text]" custT="1"/>
      <dgm:spPr/>
      <dgm:t>
        <a:bodyPr/>
        <a:lstStyle/>
        <a:p>
          <a:r>
            <a:rPr lang="en-US" sz="1600">
              <a:solidFill>
                <a:schemeClr val="tx2"/>
              </a:solidFill>
            </a:rPr>
            <a:t>2011 Strategic Plan</a:t>
          </a:r>
        </a:p>
      </dgm:t>
    </dgm:pt>
    <dgm:pt modelId="{BCC01F0F-C43B-4851-A83B-6899E8B134A6}" type="parTrans" cxnId="{4E278FA1-DFB0-450A-96ED-A5DDE1C4A32A}">
      <dgm:prSet/>
      <dgm:spPr/>
      <dgm:t>
        <a:bodyPr/>
        <a:lstStyle/>
        <a:p>
          <a:endParaRPr lang="en-US"/>
        </a:p>
      </dgm:t>
    </dgm:pt>
    <dgm:pt modelId="{DC709078-CB3A-45F6-B161-DC202B3528E1}" type="sibTrans" cxnId="{4E278FA1-DFB0-450A-96ED-A5DDE1C4A32A}">
      <dgm:prSet/>
      <dgm:spPr/>
      <dgm:t>
        <a:bodyPr/>
        <a:lstStyle/>
        <a:p>
          <a:endParaRPr lang="en-US"/>
        </a:p>
      </dgm:t>
    </dgm:pt>
    <dgm:pt modelId="{4ECB3DF6-8D10-4145-B4D1-A519DC7FBA2B}">
      <dgm:prSet phldrT="[Text]" custT="1"/>
      <dgm:spPr/>
      <dgm:t>
        <a:bodyPr/>
        <a:lstStyle/>
        <a:p>
          <a:r>
            <a:rPr lang="en-US" sz="1600">
              <a:solidFill>
                <a:schemeClr val="tx2"/>
              </a:solidFill>
            </a:rPr>
            <a:t>2012 Rebranding</a:t>
          </a:r>
        </a:p>
      </dgm:t>
    </dgm:pt>
    <dgm:pt modelId="{98562071-2717-4A0D-A2DC-F7B917E349AE}" type="parTrans" cxnId="{BC63BD7F-CE3F-4ADF-94A7-B2372B9B440C}">
      <dgm:prSet/>
      <dgm:spPr/>
      <dgm:t>
        <a:bodyPr/>
        <a:lstStyle/>
        <a:p>
          <a:endParaRPr lang="en-US"/>
        </a:p>
      </dgm:t>
    </dgm:pt>
    <dgm:pt modelId="{46BF5763-99E6-4E87-AEAC-BBF19F637610}" type="sibTrans" cxnId="{BC63BD7F-CE3F-4ADF-94A7-B2372B9B440C}">
      <dgm:prSet/>
      <dgm:spPr/>
      <dgm:t>
        <a:bodyPr/>
        <a:lstStyle/>
        <a:p>
          <a:endParaRPr lang="en-US"/>
        </a:p>
      </dgm:t>
    </dgm:pt>
    <dgm:pt modelId="{5A47AA15-922B-4D46-A98B-89FC59364667}">
      <dgm:prSet phldrT="[Text]" custT="1"/>
      <dgm:spPr/>
      <dgm:t>
        <a:bodyPr/>
        <a:lstStyle/>
        <a:p>
          <a:r>
            <a:rPr lang="en-US" sz="1600">
              <a:solidFill>
                <a:schemeClr val="accent3"/>
              </a:solidFill>
            </a:rPr>
            <a:t>2004-2007 Gates Phase 1</a:t>
          </a:r>
        </a:p>
      </dgm:t>
    </dgm:pt>
    <dgm:pt modelId="{4414C0E0-97B1-4AFF-9655-170518AF193D}" type="parTrans" cxnId="{A2B2CB1D-F253-4888-BA86-346C62DDB5AB}">
      <dgm:prSet/>
      <dgm:spPr/>
      <dgm:t>
        <a:bodyPr/>
        <a:lstStyle/>
        <a:p>
          <a:endParaRPr lang="en-US"/>
        </a:p>
      </dgm:t>
    </dgm:pt>
    <dgm:pt modelId="{6C68E24D-E598-4A30-AC1A-3C16C0DA8036}" type="sibTrans" cxnId="{A2B2CB1D-F253-4888-BA86-346C62DDB5AB}">
      <dgm:prSet/>
      <dgm:spPr/>
      <dgm:t>
        <a:bodyPr/>
        <a:lstStyle/>
        <a:p>
          <a:endParaRPr lang="en-US"/>
        </a:p>
      </dgm:t>
    </dgm:pt>
    <dgm:pt modelId="{6ABB543B-3588-41FA-90D9-699278A6608F}">
      <dgm:prSet phldrT="[Text]"/>
      <dgm:spPr/>
      <dgm:t>
        <a:bodyPr/>
        <a:lstStyle/>
        <a:p>
          <a:r>
            <a:rPr lang="en-US">
              <a:solidFill>
                <a:schemeClr val="tx2"/>
              </a:solidFill>
            </a:rPr>
            <a:t>Global Health Advocacy</a:t>
          </a:r>
        </a:p>
      </dgm:t>
    </dgm:pt>
    <dgm:pt modelId="{8E2753C1-9FD1-46A0-906E-AC2F3BB159C9}" type="parTrans" cxnId="{E0CACC52-56BA-49E4-89D5-55399F30E54E}">
      <dgm:prSet/>
      <dgm:spPr/>
      <dgm:t>
        <a:bodyPr/>
        <a:lstStyle/>
        <a:p>
          <a:endParaRPr lang="en-US"/>
        </a:p>
      </dgm:t>
    </dgm:pt>
    <dgm:pt modelId="{4371E97C-5937-431D-A5F7-955F85165C0E}" type="sibTrans" cxnId="{E0CACC52-56BA-49E4-89D5-55399F30E54E}">
      <dgm:prSet/>
      <dgm:spPr/>
      <dgm:t>
        <a:bodyPr/>
        <a:lstStyle/>
        <a:p>
          <a:endParaRPr lang="en-US"/>
        </a:p>
      </dgm:t>
    </dgm:pt>
    <dgm:pt modelId="{C0F8F7EA-1746-4F6F-8C87-AD9B49A4BC95}">
      <dgm:prSet phldrT="[Text]" custT="1"/>
      <dgm:spPr/>
      <dgm:t>
        <a:bodyPr/>
        <a:lstStyle/>
        <a:p>
          <a:r>
            <a:rPr lang="en-US" sz="1600">
              <a:solidFill>
                <a:schemeClr val="accent5"/>
              </a:solidFill>
            </a:rPr>
            <a:t>2017-2021 Strategic Framework</a:t>
          </a:r>
        </a:p>
      </dgm:t>
    </dgm:pt>
    <dgm:pt modelId="{1DF5B3B7-35D0-4AB4-93C2-30C98D5F1962}" type="parTrans" cxnId="{513AD3F7-A23F-4810-9110-5D4219DF1141}">
      <dgm:prSet/>
      <dgm:spPr/>
      <dgm:t>
        <a:bodyPr/>
        <a:lstStyle/>
        <a:p>
          <a:endParaRPr lang="en-US"/>
        </a:p>
      </dgm:t>
    </dgm:pt>
    <dgm:pt modelId="{CAD0DF6A-8ACC-46C3-B7CF-DFD8F96C4B3B}" type="sibTrans" cxnId="{513AD3F7-A23F-4810-9110-5D4219DF1141}">
      <dgm:prSet/>
      <dgm:spPr/>
      <dgm:t>
        <a:bodyPr/>
        <a:lstStyle/>
        <a:p>
          <a:endParaRPr lang="en-US"/>
        </a:p>
      </dgm:t>
    </dgm:pt>
    <dgm:pt modelId="{73B5543A-A757-4AEC-9261-EA1E7C53245A}">
      <dgm:prSet phldrT="[Text]" custT="1"/>
      <dgm:spPr/>
      <dgm:t>
        <a:bodyPr/>
        <a:lstStyle/>
        <a:p>
          <a:r>
            <a:rPr lang="en-US" sz="1050">
              <a:solidFill>
                <a:schemeClr val="accent5"/>
              </a:solidFill>
            </a:rPr>
            <a:t>End the Epidemics, Healthy Start, Equitable &amp; Sustainable Systems</a:t>
          </a:r>
        </a:p>
      </dgm:t>
    </dgm:pt>
    <dgm:pt modelId="{D34599F8-9C47-4CE0-8220-A3C528AE0CD2}" type="parTrans" cxnId="{8A02D155-23CE-4048-9320-CE8C1D3F539D}">
      <dgm:prSet/>
      <dgm:spPr/>
      <dgm:t>
        <a:bodyPr/>
        <a:lstStyle/>
        <a:p>
          <a:endParaRPr lang="en-US"/>
        </a:p>
      </dgm:t>
    </dgm:pt>
    <dgm:pt modelId="{AF3E2641-0124-4B4B-B7FB-9552B3EFB41F}" type="sibTrans" cxnId="{8A02D155-23CE-4048-9320-CE8C1D3F539D}">
      <dgm:prSet/>
      <dgm:spPr/>
      <dgm:t>
        <a:bodyPr/>
        <a:lstStyle/>
        <a:p>
          <a:endParaRPr lang="en-US"/>
        </a:p>
      </dgm:t>
    </dgm:pt>
    <dgm:pt modelId="{C5D9E94E-A4FC-4DCF-AEAF-A247D90DEACF}">
      <dgm:prSet phldrT="[Text]" custT="1"/>
      <dgm:spPr/>
      <dgm:t>
        <a:bodyPr/>
        <a:lstStyle/>
        <a:p>
          <a:r>
            <a:rPr lang="en-US" sz="1600">
              <a:solidFill>
                <a:schemeClr val="accent5"/>
              </a:solidFill>
            </a:rPr>
            <a:t>2020-2024</a:t>
          </a:r>
        </a:p>
      </dgm:t>
    </dgm:pt>
    <dgm:pt modelId="{969A0EA6-D7BF-438F-9A84-5930C741D611}" type="parTrans" cxnId="{E4F6B44A-019B-4C82-A552-2EA2B2C21E19}">
      <dgm:prSet/>
      <dgm:spPr/>
      <dgm:t>
        <a:bodyPr/>
        <a:lstStyle/>
        <a:p>
          <a:endParaRPr lang="en-US"/>
        </a:p>
      </dgm:t>
    </dgm:pt>
    <dgm:pt modelId="{B7FA3177-62F4-46A7-83BD-D1917876ADE4}" type="sibTrans" cxnId="{E4F6B44A-019B-4C82-A552-2EA2B2C21E19}">
      <dgm:prSet/>
      <dgm:spPr/>
      <dgm:t>
        <a:bodyPr/>
        <a:lstStyle/>
        <a:p>
          <a:endParaRPr lang="en-US"/>
        </a:p>
      </dgm:t>
    </dgm:pt>
    <dgm:pt modelId="{0DF5B56C-B38A-40E3-9F89-81DE0E5A64C1}">
      <dgm:prSet phldrT="[Text]" custT="1"/>
      <dgm:spPr/>
      <dgm:t>
        <a:bodyPr/>
        <a:lstStyle/>
        <a:p>
          <a:r>
            <a:rPr lang="en-US" sz="1050">
              <a:solidFill>
                <a:schemeClr val="accent5"/>
              </a:solidFill>
            </a:rPr>
            <a:t>New Gates Foundation grant</a:t>
          </a:r>
        </a:p>
      </dgm:t>
    </dgm:pt>
    <dgm:pt modelId="{2876B982-AA2C-4D8F-8C55-2EC312D5B3B4}" type="parTrans" cxnId="{AAAECEB2-906A-4C76-9464-240954981E6F}">
      <dgm:prSet/>
      <dgm:spPr/>
      <dgm:t>
        <a:bodyPr/>
        <a:lstStyle/>
        <a:p>
          <a:endParaRPr lang="en-US"/>
        </a:p>
      </dgm:t>
    </dgm:pt>
    <dgm:pt modelId="{55100EA6-4C30-4425-BFB9-F7D680D7D5C3}" type="sibTrans" cxnId="{AAAECEB2-906A-4C76-9464-240954981E6F}">
      <dgm:prSet/>
      <dgm:spPr/>
      <dgm:t>
        <a:bodyPr/>
        <a:lstStyle/>
        <a:p>
          <a:endParaRPr lang="en-US"/>
        </a:p>
      </dgm:t>
    </dgm:pt>
    <dgm:pt modelId="{9781E244-85D6-495B-8636-8B07629B08D3}">
      <dgm:prSet phldrT="[Text]" custT="1"/>
      <dgm:spPr/>
      <dgm:t>
        <a:bodyPr/>
        <a:lstStyle/>
        <a:p>
          <a:r>
            <a:rPr lang="en-US" sz="1050">
              <a:solidFill>
                <a:schemeClr val="accent5"/>
              </a:solidFill>
            </a:rPr>
            <a:t>CEPI and COVID advocacy</a:t>
          </a:r>
        </a:p>
      </dgm:t>
    </dgm:pt>
    <dgm:pt modelId="{07048A62-78C4-4471-B168-16D2F44C08EA}" type="parTrans" cxnId="{9EBF3AA8-E9B9-42B5-9480-23139E25949F}">
      <dgm:prSet/>
      <dgm:spPr/>
      <dgm:t>
        <a:bodyPr/>
        <a:lstStyle/>
        <a:p>
          <a:endParaRPr lang="en-US"/>
        </a:p>
      </dgm:t>
    </dgm:pt>
    <dgm:pt modelId="{73C375C4-23A0-4FA9-B3F8-9C17CB3D040F}" type="sibTrans" cxnId="{9EBF3AA8-E9B9-42B5-9480-23139E25949F}">
      <dgm:prSet/>
      <dgm:spPr/>
      <dgm:t>
        <a:bodyPr/>
        <a:lstStyle/>
        <a:p>
          <a:endParaRPr lang="en-US"/>
        </a:p>
      </dgm:t>
    </dgm:pt>
    <dgm:pt modelId="{608C6C04-B5C7-469F-89B9-DF22FC0110AD}" type="pres">
      <dgm:prSet presAssocID="{EB728583-DE4A-4378-81FE-8CBE51E15B99}" presName="Name0" presStyleCnt="0">
        <dgm:presLayoutVars>
          <dgm:dir/>
        </dgm:presLayoutVars>
      </dgm:prSet>
      <dgm:spPr/>
    </dgm:pt>
    <dgm:pt modelId="{30F126BF-07E3-40E9-A8FC-BD3EF1FA9627}" type="pres">
      <dgm:prSet presAssocID="{D77C622E-2A4E-4FE8-9AF2-1AFB4898981C}" presName="parComposite" presStyleCnt="0"/>
      <dgm:spPr/>
    </dgm:pt>
    <dgm:pt modelId="{B4DD4691-36B0-454A-A662-8193D72872E3}" type="pres">
      <dgm:prSet presAssocID="{D77C622E-2A4E-4FE8-9AF2-1AFB4898981C}" presName="parBigCircle" presStyleLbl="node0" presStyleIdx="0" presStyleCnt="2"/>
      <dgm:spPr>
        <a:solidFill>
          <a:schemeClr val="accent3"/>
        </a:solidFill>
      </dgm:spPr>
    </dgm:pt>
    <dgm:pt modelId="{A2ECE3B3-ABCC-4F53-8387-72DFB9E546DF}" type="pres">
      <dgm:prSet presAssocID="{D77C622E-2A4E-4FE8-9AF2-1AFB4898981C}" presName="parTx" presStyleLbl="revTx" presStyleIdx="0" presStyleCnt="18"/>
      <dgm:spPr/>
    </dgm:pt>
    <dgm:pt modelId="{5924C386-512B-4F81-A835-E0F35C1F040A}" type="pres">
      <dgm:prSet presAssocID="{D77C622E-2A4E-4FE8-9AF2-1AFB4898981C}" presName="bSpace" presStyleCnt="0"/>
      <dgm:spPr/>
    </dgm:pt>
    <dgm:pt modelId="{3A1E73A0-DFAF-4D18-889A-3EF210B71F8B}" type="pres">
      <dgm:prSet presAssocID="{D77C622E-2A4E-4FE8-9AF2-1AFB4898981C}" presName="parBackupNorm" presStyleCnt="0"/>
      <dgm:spPr/>
    </dgm:pt>
    <dgm:pt modelId="{5BD8089A-53D6-464B-A880-D5615C23E1B1}" type="pres">
      <dgm:prSet presAssocID="{DB9BC56E-BABE-4E11-BF1B-43442C6CBF79}" presName="parSpace" presStyleCnt="0"/>
      <dgm:spPr/>
    </dgm:pt>
    <dgm:pt modelId="{373F9DEE-E015-4385-8B70-5CCCBEAD4678}" type="pres">
      <dgm:prSet presAssocID="{5A47AA15-922B-4D46-A98B-89FC59364667}" presName="desBackupLeftNorm" presStyleCnt="0"/>
      <dgm:spPr/>
    </dgm:pt>
    <dgm:pt modelId="{900EC9E3-D13F-49C4-8294-235B1B22FE4C}" type="pres">
      <dgm:prSet presAssocID="{5A47AA15-922B-4D46-A98B-89FC59364667}" presName="desComposite" presStyleCnt="0"/>
      <dgm:spPr/>
    </dgm:pt>
    <dgm:pt modelId="{DC754F17-988A-4C13-B4D4-14C88592163E}" type="pres">
      <dgm:prSet presAssocID="{5A47AA15-922B-4D46-A98B-89FC59364667}" presName="desCircle" presStyleLbl="node1" presStyleIdx="0" presStyleCnt="8"/>
      <dgm:spPr>
        <a:solidFill>
          <a:schemeClr val="accent3"/>
        </a:solidFill>
      </dgm:spPr>
    </dgm:pt>
    <dgm:pt modelId="{61969CCB-692A-41F9-AA6F-8EB32680C173}" type="pres">
      <dgm:prSet presAssocID="{5A47AA15-922B-4D46-A98B-89FC59364667}" presName="chTx" presStyleLbl="revTx" presStyleIdx="1" presStyleCnt="18"/>
      <dgm:spPr/>
    </dgm:pt>
    <dgm:pt modelId="{D4BECF31-F2EB-4050-A52F-ACCCB428FA54}" type="pres">
      <dgm:prSet presAssocID="{5A47AA15-922B-4D46-A98B-89FC59364667}" presName="desTx" presStyleLbl="revTx" presStyleIdx="2" presStyleCnt="18">
        <dgm:presLayoutVars>
          <dgm:bulletEnabled val="1"/>
        </dgm:presLayoutVars>
      </dgm:prSet>
      <dgm:spPr/>
    </dgm:pt>
    <dgm:pt modelId="{4DB16BEA-6228-4800-BAE4-418CB2D7D9C2}" type="pres">
      <dgm:prSet presAssocID="{5A47AA15-922B-4D46-A98B-89FC59364667}" presName="desBackupRightNorm" presStyleCnt="0"/>
      <dgm:spPr/>
    </dgm:pt>
    <dgm:pt modelId="{2A46FC42-5A85-4DDB-8444-F347F0CDD01C}" type="pres">
      <dgm:prSet presAssocID="{6C68E24D-E598-4A30-AC1A-3C16C0DA8036}" presName="desSpace" presStyleCnt="0"/>
      <dgm:spPr/>
    </dgm:pt>
    <dgm:pt modelId="{83E076E0-DCA2-4D4A-9102-2DEF73DBE4EB}" type="pres">
      <dgm:prSet presAssocID="{C1D6725E-0FBC-440D-AA36-D85F5AB48B6C}" presName="desBackupLeftNorm" presStyleCnt="0"/>
      <dgm:spPr/>
    </dgm:pt>
    <dgm:pt modelId="{1ECA55B6-D59E-43C0-8998-626B51B34EDF}" type="pres">
      <dgm:prSet presAssocID="{C1D6725E-0FBC-440D-AA36-D85F5AB48B6C}" presName="desComposite" presStyleCnt="0"/>
      <dgm:spPr/>
    </dgm:pt>
    <dgm:pt modelId="{A83CA781-DA82-41F6-BF0D-003FA4DF8346}" type="pres">
      <dgm:prSet presAssocID="{C1D6725E-0FBC-440D-AA36-D85F5AB48B6C}" presName="desCircle" presStyleLbl="node1" presStyleIdx="1" presStyleCnt="8"/>
      <dgm:spPr>
        <a:solidFill>
          <a:schemeClr val="accent3"/>
        </a:solidFill>
      </dgm:spPr>
    </dgm:pt>
    <dgm:pt modelId="{3CDC4AF0-FE12-4616-B3C6-014D1F84BB4D}" type="pres">
      <dgm:prSet presAssocID="{C1D6725E-0FBC-440D-AA36-D85F5AB48B6C}" presName="chTx" presStyleLbl="revTx" presStyleIdx="3" presStyleCnt="18"/>
      <dgm:spPr/>
    </dgm:pt>
    <dgm:pt modelId="{62759EAB-C4C8-4159-896C-CC1567ADBD2D}" type="pres">
      <dgm:prSet presAssocID="{C1D6725E-0FBC-440D-AA36-D85F5AB48B6C}" presName="desTx" presStyleLbl="revTx" presStyleIdx="4" presStyleCnt="18">
        <dgm:presLayoutVars>
          <dgm:bulletEnabled val="1"/>
        </dgm:presLayoutVars>
      </dgm:prSet>
      <dgm:spPr/>
    </dgm:pt>
    <dgm:pt modelId="{B22F5C15-6B29-4EB6-B7D8-83D511241A0A}" type="pres">
      <dgm:prSet presAssocID="{C1D6725E-0FBC-440D-AA36-D85F5AB48B6C}" presName="desBackupRightNorm" presStyleCnt="0"/>
      <dgm:spPr/>
    </dgm:pt>
    <dgm:pt modelId="{64AA98C5-17DD-4782-82D3-87417F304FD3}" type="pres">
      <dgm:prSet presAssocID="{AC6550C2-91B1-49F7-B816-9B72D0409AED}" presName="desSpace" presStyleCnt="0"/>
      <dgm:spPr/>
    </dgm:pt>
    <dgm:pt modelId="{4CFD8D41-E4A9-4C74-8AF7-75F281195F0B}" type="pres">
      <dgm:prSet presAssocID="{6ABB543B-3588-41FA-90D9-699278A6608F}" presName="parComposite" presStyleCnt="0"/>
      <dgm:spPr/>
    </dgm:pt>
    <dgm:pt modelId="{FA01F946-C6A6-4558-818D-24270317C649}" type="pres">
      <dgm:prSet presAssocID="{6ABB543B-3588-41FA-90D9-699278A6608F}" presName="parBigCircle" presStyleLbl="node0" presStyleIdx="1" presStyleCnt="2"/>
      <dgm:spPr>
        <a:solidFill>
          <a:schemeClr val="tx2"/>
        </a:solidFill>
      </dgm:spPr>
    </dgm:pt>
    <dgm:pt modelId="{795C1F9E-A360-4A11-B668-81BBEA294D57}" type="pres">
      <dgm:prSet presAssocID="{6ABB543B-3588-41FA-90D9-699278A6608F}" presName="parTx" presStyleLbl="revTx" presStyleIdx="5" presStyleCnt="18"/>
      <dgm:spPr/>
    </dgm:pt>
    <dgm:pt modelId="{B6715EEB-D6D8-4EA5-9E5A-BFD4FB468B79}" type="pres">
      <dgm:prSet presAssocID="{6ABB543B-3588-41FA-90D9-699278A6608F}" presName="bSpace" presStyleCnt="0"/>
      <dgm:spPr/>
    </dgm:pt>
    <dgm:pt modelId="{6B9A8E1D-00E0-4338-86DC-1FBB42E5FDE3}" type="pres">
      <dgm:prSet presAssocID="{6ABB543B-3588-41FA-90D9-699278A6608F}" presName="parBackupNorm" presStyleCnt="0"/>
      <dgm:spPr/>
    </dgm:pt>
    <dgm:pt modelId="{734F164B-F358-4D93-99E3-0F93EAE3E771}" type="pres">
      <dgm:prSet presAssocID="{4371E97C-5937-431D-A5F7-955F85165C0E}" presName="parSpace" presStyleCnt="0"/>
      <dgm:spPr/>
    </dgm:pt>
    <dgm:pt modelId="{8EE845EF-EFB4-47D1-97AE-71CF32E9532F}" type="pres">
      <dgm:prSet presAssocID="{31C26553-9D4D-41F6-882E-74FFEC4E434D}" presName="desBackupLeftNorm" presStyleCnt="0"/>
      <dgm:spPr/>
    </dgm:pt>
    <dgm:pt modelId="{82844B4F-16FE-4827-8D1D-4CB6146F6E8F}" type="pres">
      <dgm:prSet presAssocID="{31C26553-9D4D-41F6-882E-74FFEC4E434D}" presName="desComposite" presStyleCnt="0"/>
      <dgm:spPr/>
    </dgm:pt>
    <dgm:pt modelId="{C29515A6-987D-47C1-BB61-86D9D4C1366E}" type="pres">
      <dgm:prSet presAssocID="{31C26553-9D4D-41F6-882E-74FFEC4E434D}" presName="desCircle" presStyleLbl="node1" presStyleIdx="2" presStyleCnt="8"/>
      <dgm:spPr>
        <a:solidFill>
          <a:schemeClr val="tx2"/>
        </a:solidFill>
      </dgm:spPr>
    </dgm:pt>
    <dgm:pt modelId="{438B8657-DC29-4027-9DBB-70AE0009FA7B}" type="pres">
      <dgm:prSet presAssocID="{31C26553-9D4D-41F6-882E-74FFEC4E434D}" presName="chTx" presStyleLbl="revTx" presStyleIdx="6" presStyleCnt="18"/>
      <dgm:spPr/>
    </dgm:pt>
    <dgm:pt modelId="{38F566CB-5567-4421-BB07-76990B779716}" type="pres">
      <dgm:prSet presAssocID="{31C26553-9D4D-41F6-882E-74FFEC4E434D}" presName="desTx" presStyleLbl="revTx" presStyleIdx="7" presStyleCnt="18">
        <dgm:presLayoutVars>
          <dgm:bulletEnabled val="1"/>
        </dgm:presLayoutVars>
      </dgm:prSet>
      <dgm:spPr/>
    </dgm:pt>
    <dgm:pt modelId="{4BE47002-291E-4637-ABAC-E78856C5C8CF}" type="pres">
      <dgm:prSet presAssocID="{31C26553-9D4D-41F6-882E-74FFEC4E434D}" presName="desBackupRightNorm" presStyleCnt="0"/>
      <dgm:spPr/>
    </dgm:pt>
    <dgm:pt modelId="{B43876B8-B0E6-436D-B4DD-2359B9749C52}" type="pres">
      <dgm:prSet presAssocID="{DC709078-CB3A-45F6-B161-DC202B3528E1}" presName="desSpace" presStyleCnt="0"/>
      <dgm:spPr/>
    </dgm:pt>
    <dgm:pt modelId="{238B25BE-915D-4DA6-A181-0F1E8FE1C1B4}" type="pres">
      <dgm:prSet presAssocID="{4ECB3DF6-8D10-4145-B4D1-A519DC7FBA2B}" presName="desBackupLeftNorm" presStyleCnt="0"/>
      <dgm:spPr/>
    </dgm:pt>
    <dgm:pt modelId="{B6D91E2A-DBD4-4E0C-A71C-44D39053B1B9}" type="pres">
      <dgm:prSet presAssocID="{4ECB3DF6-8D10-4145-B4D1-A519DC7FBA2B}" presName="desComposite" presStyleCnt="0"/>
      <dgm:spPr/>
    </dgm:pt>
    <dgm:pt modelId="{B31A3F9F-BF9B-42BB-BF37-16AD45F00FA7}" type="pres">
      <dgm:prSet presAssocID="{4ECB3DF6-8D10-4145-B4D1-A519DC7FBA2B}" presName="desCircle" presStyleLbl="node1" presStyleIdx="3" presStyleCnt="8"/>
      <dgm:spPr>
        <a:solidFill>
          <a:schemeClr val="tx2"/>
        </a:solidFill>
      </dgm:spPr>
    </dgm:pt>
    <dgm:pt modelId="{E1F16382-DE79-4614-B437-87B944CB9C32}" type="pres">
      <dgm:prSet presAssocID="{4ECB3DF6-8D10-4145-B4D1-A519DC7FBA2B}" presName="chTx" presStyleLbl="revTx" presStyleIdx="8" presStyleCnt="18"/>
      <dgm:spPr/>
    </dgm:pt>
    <dgm:pt modelId="{3DF70AFB-A86B-4361-8512-212790A799DC}" type="pres">
      <dgm:prSet presAssocID="{4ECB3DF6-8D10-4145-B4D1-A519DC7FBA2B}" presName="desTx" presStyleLbl="revTx" presStyleIdx="9" presStyleCnt="18">
        <dgm:presLayoutVars>
          <dgm:bulletEnabled val="1"/>
        </dgm:presLayoutVars>
      </dgm:prSet>
      <dgm:spPr/>
    </dgm:pt>
    <dgm:pt modelId="{A3086478-2FB3-4F58-A44D-3DF2019769DF}" type="pres">
      <dgm:prSet presAssocID="{4ECB3DF6-8D10-4145-B4D1-A519DC7FBA2B}" presName="desBackupRightNorm" presStyleCnt="0"/>
      <dgm:spPr/>
    </dgm:pt>
    <dgm:pt modelId="{D5C25D52-8CA2-4690-8A18-C845E3D0012D}" type="pres">
      <dgm:prSet presAssocID="{46BF5763-99E6-4E87-AEAC-BBF19F637610}" presName="desSpace" presStyleCnt="0"/>
      <dgm:spPr/>
    </dgm:pt>
    <dgm:pt modelId="{B88D99BD-365B-4526-BF16-C828E088CF40}" type="pres">
      <dgm:prSet presAssocID="{B55DF697-8950-467F-846D-F534AEDFEAAD}" presName="desBackupLeftNorm" presStyleCnt="0"/>
      <dgm:spPr/>
    </dgm:pt>
    <dgm:pt modelId="{993F8551-78A6-4965-9593-3FB8218D63A8}" type="pres">
      <dgm:prSet presAssocID="{B55DF697-8950-467F-846D-F534AEDFEAAD}" presName="desComposite" presStyleCnt="0"/>
      <dgm:spPr/>
    </dgm:pt>
    <dgm:pt modelId="{BC06B68A-374B-4574-AACF-84179ED5A3DF}" type="pres">
      <dgm:prSet presAssocID="{B55DF697-8950-467F-846D-F534AEDFEAAD}" presName="desCircle" presStyleLbl="node1" presStyleIdx="4" presStyleCnt="8"/>
      <dgm:spPr>
        <a:solidFill>
          <a:schemeClr val="tx2"/>
        </a:solidFill>
      </dgm:spPr>
    </dgm:pt>
    <dgm:pt modelId="{EB3D16E5-8600-42D9-B727-1BD4A2A9E293}" type="pres">
      <dgm:prSet presAssocID="{B55DF697-8950-467F-846D-F534AEDFEAAD}" presName="chTx" presStyleLbl="revTx" presStyleIdx="10" presStyleCnt="18"/>
      <dgm:spPr/>
    </dgm:pt>
    <dgm:pt modelId="{8A7FB961-4D3C-4F3B-A5D6-62D42C682F86}" type="pres">
      <dgm:prSet presAssocID="{B55DF697-8950-467F-846D-F534AEDFEAAD}" presName="desTx" presStyleLbl="revTx" presStyleIdx="11" presStyleCnt="18">
        <dgm:presLayoutVars>
          <dgm:bulletEnabled val="1"/>
        </dgm:presLayoutVars>
      </dgm:prSet>
      <dgm:spPr/>
    </dgm:pt>
    <dgm:pt modelId="{5588520D-CE32-4980-97ED-339D8E3DC953}" type="pres">
      <dgm:prSet presAssocID="{B55DF697-8950-467F-846D-F534AEDFEAAD}" presName="desBackupRightNorm" presStyleCnt="0"/>
      <dgm:spPr/>
    </dgm:pt>
    <dgm:pt modelId="{172595CE-D195-4A69-9932-3FFE8DDA814E}" type="pres">
      <dgm:prSet presAssocID="{D86C62F1-E4FB-4457-9B0E-223CC248A4D5}" presName="desSpace" presStyleCnt="0"/>
      <dgm:spPr/>
    </dgm:pt>
    <dgm:pt modelId="{A18F4A9F-0D37-4C36-8178-C70640F8D744}" type="pres">
      <dgm:prSet presAssocID="{FBD8EE16-76B0-4C18-A7EC-E29D56D83AEC}" presName="desBackupLeftNorm" presStyleCnt="0"/>
      <dgm:spPr/>
    </dgm:pt>
    <dgm:pt modelId="{E56C332B-30D1-41EB-877D-02D96FBCF479}" type="pres">
      <dgm:prSet presAssocID="{FBD8EE16-76B0-4C18-A7EC-E29D56D83AEC}" presName="desComposite" presStyleCnt="0"/>
      <dgm:spPr/>
    </dgm:pt>
    <dgm:pt modelId="{F27F6581-BBB2-439B-91E2-16154C3B1EA3}" type="pres">
      <dgm:prSet presAssocID="{FBD8EE16-76B0-4C18-A7EC-E29D56D83AEC}" presName="desCircle" presStyleLbl="node1" presStyleIdx="5" presStyleCnt="8"/>
      <dgm:spPr>
        <a:solidFill>
          <a:schemeClr val="tx2"/>
        </a:solidFill>
      </dgm:spPr>
    </dgm:pt>
    <dgm:pt modelId="{E1D6996D-D7B8-462A-B040-1ABF87F7D229}" type="pres">
      <dgm:prSet presAssocID="{FBD8EE16-76B0-4C18-A7EC-E29D56D83AEC}" presName="chTx" presStyleLbl="revTx" presStyleIdx="12" presStyleCnt="18"/>
      <dgm:spPr/>
    </dgm:pt>
    <dgm:pt modelId="{006E5F35-FB30-4380-8CA4-AC11F6B576E7}" type="pres">
      <dgm:prSet presAssocID="{FBD8EE16-76B0-4C18-A7EC-E29D56D83AEC}" presName="desTx" presStyleLbl="revTx" presStyleIdx="13" presStyleCnt="18">
        <dgm:presLayoutVars>
          <dgm:bulletEnabled val="1"/>
        </dgm:presLayoutVars>
      </dgm:prSet>
      <dgm:spPr/>
    </dgm:pt>
    <dgm:pt modelId="{3B42F3EF-CF2E-42E2-B8F1-FA9656AAE551}" type="pres">
      <dgm:prSet presAssocID="{FBD8EE16-76B0-4C18-A7EC-E29D56D83AEC}" presName="desBackupRightNorm" presStyleCnt="0"/>
      <dgm:spPr/>
    </dgm:pt>
    <dgm:pt modelId="{F87931B0-9345-4D61-9626-063DF516EB07}" type="pres">
      <dgm:prSet presAssocID="{FC3000A5-46F4-4E49-9905-14161722A4AD}" presName="desSpace" presStyleCnt="0"/>
      <dgm:spPr/>
    </dgm:pt>
    <dgm:pt modelId="{AE250C8F-777D-4047-ACCE-97B8A6A862E7}" type="pres">
      <dgm:prSet presAssocID="{C0F8F7EA-1746-4F6F-8C87-AD9B49A4BC95}" presName="desBackupLeftNorm" presStyleCnt="0"/>
      <dgm:spPr/>
    </dgm:pt>
    <dgm:pt modelId="{4B0F6A5B-B47B-49FB-A753-49D5EDF93D5D}" type="pres">
      <dgm:prSet presAssocID="{C0F8F7EA-1746-4F6F-8C87-AD9B49A4BC95}" presName="desComposite" presStyleCnt="0"/>
      <dgm:spPr/>
    </dgm:pt>
    <dgm:pt modelId="{07F98C99-D76C-476F-A2FB-4406F48A73E8}" type="pres">
      <dgm:prSet presAssocID="{C0F8F7EA-1746-4F6F-8C87-AD9B49A4BC95}" presName="desCircle" presStyleLbl="node1" presStyleIdx="6" presStyleCnt="8"/>
      <dgm:spPr>
        <a:solidFill>
          <a:schemeClr val="accent5"/>
        </a:solidFill>
      </dgm:spPr>
    </dgm:pt>
    <dgm:pt modelId="{A7D92CA7-7744-41D7-860A-B289DCB85630}" type="pres">
      <dgm:prSet presAssocID="{C0F8F7EA-1746-4F6F-8C87-AD9B49A4BC95}" presName="chTx" presStyleLbl="revTx" presStyleIdx="14" presStyleCnt="18"/>
      <dgm:spPr/>
    </dgm:pt>
    <dgm:pt modelId="{25FC93B1-5159-4AC8-9718-588617F8A00C}" type="pres">
      <dgm:prSet presAssocID="{C0F8F7EA-1746-4F6F-8C87-AD9B49A4BC95}" presName="desTx" presStyleLbl="revTx" presStyleIdx="15" presStyleCnt="18">
        <dgm:presLayoutVars>
          <dgm:bulletEnabled val="1"/>
        </dgm:presLayoutVars>
      </dgm:prSet>
      <dgm:spPr/>
    </dgm:pt>
    <dgm:pt modelId="{7F01BF1D-24B4-4C71-AC0B-16C35D356310}" type="pres">
      <dgm:prSet presAssocID="{C0F8F7EA-1746-4F6F-8C87-AD9B49A4BC95}" presName="desBackupRightNorm" presStyleCnt="0"/>
      <dgm:spPr/>
    </dgm:pt>
    <dgm:pt modelId="{5948AC3D-5CA0-4D0D-B814-993D07ED07AE}" type="pres">
      <dgm:prSet presAssocID="{CAD0DF6A-8ACC-46C3-B7CF-DFD8F96C4B3B}" presName="desSpace" presStyleCnt="0"/>
      <dgm:spPr/>
    </dgm:pt>
    <dgm:pt modelId="{1E6CCDBC-7F98-4B82-B603-0C7F88432D9D}" type="pres">
      <dgm:prSet presAssocID="{C5D9E94E-A4FC-4DCF-AEAF-A247D90DEACF}" presName="desBackupLeftNorm" presStyleCnt="0"/>
      <dgm:spPr/>
    </dgm:pt>
    <dgm:pt modelId="{5F96F06E-4351-4C47-8045-B206F38A45FA}" type="pres">
      <dgm:prSet presAssocID="{C5D9E94E-A4FC-4DCF-AEAF-A247D90DEACF}" presName="desComposite" presStyleCnt="0"/>
      <dgm:spPr/>
    </dgm:pt>
    <dgm:pt modelId="{25A9FF57-410B-49B9-AEE8-9E5882AC3EAE}" type="pres">
      <dgm:prSet presAssocID="{C5D9E94E-A4FC-4DCF-AEAF-A247D90DEACF}" presName="desCircle" presStyleLbl="node1" presStyleIdx="7" presStyleCnt="8"/>
      <dgm:spPr>
        <a:solidFill>
          <a:schemeClr val="accent5"/>
        </a:solidFill>
      </dgm:spPr>
    </dgm:pt>
    <dgm:pt modelId="{4DF0DB65-42FC-49E6-8A87-E4D95AA43572}" type="pres">
      <dgm:prSet presAssocID="{C5D9E94E-A4FC-4DCF-AEAF-A247D90DEACF}" presName="chTx" presStyleLbl="revTx" presStyleIdx="16" presStyleCnt="18"/>
      <dgm:spPr/>
    </dgm:pt>
    <dgm:pt modelId="{C8F5AE0C-4F16-4B31-B883-644B92181151}" type="pres">
      <dgm:prSet presAssocID="{C5D9E94E-A4FC-4DCF-AEAF-A247D90DEACF}" presName="desTx" presStyleLbl="revTx" presStyleIdx="17" presStyleCnt="18">
        <dgm:presLayoutVars>
          <dgm:bulletEnabled val="1"/>
        </dgm:presLayoutVars>
      </dgm:prSet>
      <dgm:spPr/>
    </dgm:pt>
    <dgm:pt modelId="{5855BECF-793E-4F2F-AD40-785B4546C784}" type="pres">
      <dgm:prSet presAssocID="{C5D9E94E-A4FC-4DCF-AEAF-A247D90DEACF}" presName="desBackupRightNorm" presStyleCnt="0"/>
      <dgm:spPr/>
    </dgm:pt>
    <dgm:pt modelId="{0DD21985-0CEF-41EC-BDA5-B2EA27DBB819}" type="pres">
      <dgm:prSet presAssocID="{B7FA3177-62F4-46A7-83BD-D1917876ADE4}" presName="desSpace" presStyleCnt="0"/>
      <dgm:spPr/>
    </dgm:pt>
  </dgm:ptLst>
  <dgm:cxnLst>
    <dgm:cxn modelId="{B44FF500-00F1-4966-A014-C9354D7B2557}" type="presOf" srcId="{EB728583-DE4A-4378-81FE-8CBE51E15B99}" destId="{608C6C04-B5C7-469F-89B9-DF22FC0110AD}" srcOrd="0" destOrd="0" presId="urn:microsoft.com/office/officeart/2008/layout/CircleAccentTimeline"/>
    <dgm:cxn modelId="{E1A20103-1F1D-45F7-9DE6-B228181448B1}" type="presOf" srcId="{5A47AA15-922B-4D46-A98B-89FC59364667}" destId="{61969CCB-692A-41F9-AA6F-8EB32680C173}" srcOrd="0" destOrd="0" presId="urn:microsoft.com/office/officeart/2008/layout/CircleAccentTimeline"/>
    <dgm:cxn modelId="{F847720A-8AD7-48BE-BFC9-EE9FF2E66BCC}" type="presOf" srcId="{B55DF697-8950-467F-846D-F534AEDFEAAD}" destId="{EB3D16E5-8600-42D9-B727-1BD4A2A9E293}" srcOrd="0" destOrd="0" presId="urn:microsoft.com/office/officeart/2008/layout/CircleAccentTimeline"/>
    <dgm:cxn modelId="{A2B2CB1D-F253-4888-BA86-346C62DDB5AB}" srcId="{D77C622E-2A4E-4FE8-9AF2-1AFB4898981C}" destId="{5A47AA15-922B-4D46-A98B-89FC59364667}" srcOrd="0" destOrd="0" parTransId="{4414C0E0-97B1-4AFF-9655-170518AF193D}" sibTransId="{6C68E24D-E598-4A30-AC1A-3C16C0DA8036}"/>
    <dgm:cxn modelId="{6A06B221-52B6-41DB-8488-EF9996D053EC}" type="presOf" srcId="{0DF5B56C-B38A-40E3-9F89-81DE0E5A64C1}" destId="{C8F5AE0C-4F16-4B31-B883-644B92181151}" srcOrd="0" destOrd="0" presId="urn:microsoft.com/office/officeart/2008/layout/CircleAccentTimeline"/>
    <dgm:cxn modelId="{0AF3F425-665A-4082-BDC4-564B4D54E487}" srcId="{6ABB543B-3588-41FA-90D9-699278A6608F}" destId="{B55DF697-8950-467F-846D-F534AEDFEAAD}" srcOrd="2" destOrd="0" parTransId="{F25FD43A-26FC-4AAF-A7B0-24B6A0840273}" sibTransId="{D86C62F1-E4FB-4457-9B0E-223CC248A4D5}"/>
    <dgm:cxn modelId="{E68A8430-C16D-417E-9EF4-4F9A5CD9D8AF}" srcId="{EB728583-DE4A-4378-81FE-8CBE51E15B99}" destId="{D77C622E-2A4E-4FE8-9AF2-1AFB4898981C}" srcOrd="0" destOrd="0" parTransId="{9258A58B-821C-49C8-B36D-94D4FED09A57}" sibTransId="{DB9BC56E-BABE-4E11-BF1B-43442C6CBF79}"/>
    <dgm:cxn modelId="{482D4A37-A36D-490F-9C74-086581372441}" srcId="{B55DF697-8950-467F-846D-F534AEDFEAAD}" destId="{CFDD812F-A5F6-4727-905B-EA08B5A5CA54}" srcOrd="0" destOrd="0" parTransId="{182F4A61-6E9F-4B25-981B-B7A2514DDC44}" sibTransId="{DEA337DF-E761-4F0B-B6B7-FCBC4AA699E3}"/>
    <dgm:cxn modelId="{B356C43B-DA1B-4AC9-8D61-5A29EFCE4843}" srcId="{C1D6725E-0FBC-440D-AA36-D85F5AB48B6C}" destId="{AE130A54-30B6-4D1C-A54C-CBB7065A9885}" srcOrd="0" destOrd="0" parTransId="{B20EED16-A7BA-46FF-9D14-513038A64E04}" sibTransId="{AB1CEDC1-46B8-4649-B038-77F49CFC3FF9}"/>
    <dgm:cxn modelId="{2DCDC043-D5D1-43E4-A6A4-1FE060966383}" type="presOf" srcId="{D77C622E-2A4E-4FE8-9AF2-1AFB4898981C}" destId="{A2ECE3B3-ABCC-4F53-8387-72DFB9E546DF}" srcOrd="0" destOrd="0" presId="urn:microsoft.com/office/officeart/2008/layout/CircleAccentTimeline"/>
    <dgm:cxn modelId="{E4F6B44A-019B-4C82-A552-2EA2B2C21E19}" srcId="{6ABB543B-3588-41FA-90D9-699278A6608F}" destId="{C5D9E94E-A4FC-4DCF-AEAF-A247D90DEACF}" srcOrd="5" destOrd="0" parTransId="{969A0EA6-D7BF-438F-9A84-5930C741D611}" sibTransId="{B7FA3177-62F4-46A7-83BD-D1917876ADE4}"/>
    <dgm:cxn modelId="{0DF07B6E-F20C-48C1-B326-05B572C50246}" type="presOf" srcId="{AE130A54-30B6-4D1C-A54C-CBB7065A9885}" destId="{62759EAB-C4C8-4159-896C-CC1567ADBD2D}" srcOrd="0" destOrd="0" presId="urn:microsoft.com/office/officeart/2008/layout/CircleAccentTimeline"/>
    <dgm:cxn modelId="{E0CACC52-56BA-49E4-89D5-55399F30E54E}" srcId="{EB728583-DE4A-4378-81FE-8CBE51E15B99}" destId="{6ABB543B-3588-41FA-90D9-699278A6608F}" srcOrd="1" destOrd="0" parTransId="{8E2753C1-9FD1-46A0-906E-AC2F3BB159C9}" sibTransId="{4371E97C-5937-431D-A5F7-955F85165C0E}"/>
    <dgm:cxn modelId="{8A02D155-23CE-4048-9320-CE8C1D3F539D}" srcId="{C0F8F7EA-1746-4F6F-8C87-AD9B49A4BC95}" destId="{73B5543A-A757-4AEC-9261-EA1E7C53245A}" srcOrd="0" destOrd="0" parTransId="{D34599F8-9C47-4CE0-8220-A3C528AE0CD2}" sibTransId="{AF3E2641-0124-4B4B-B7FB-9552B3EFB41F}"/>
    <dgm:cxn modelId="{76109159-F57B-4A37-880A-415FE6A101C1}" type="presOf" srcId="{C0F8F7EA-1746-4F6F-8C87-AD9B49A4BC95}" destId="{A7D92CA7-7744-41D7-860A-B289DCB85630}" srcOrd="0" destOrd="0" presId="urn:microsoft.com/office/officeart/2008/layout/CircleAccentTimeline"/>
    <dgm:cxn modelId="{8793157C-FF97-4567-A074-04286B146CC5}" type="presOf" srcId="{9781E244-85D6-495B-8636-8B07629B08D3}" destId="{C8F5AE0C-4F16-4B31-B883-644B92181151}" srcOrd="0" destOrd="1" presId="urn:microsoft.com/office/officeart/2008/layout/CircleAccentTimeline"/>
    <dgm:cxn modelId="{BC63BD7F-CE3F-4ADF-94A7-B2372B9B440C}" srcId="{6ABB543B-3588-41FA-90D9-699278A6608F}" destId="{4ECB3DF6-8D10-4145-B4D1-A519DC7FBA2B}" srcOrd="1" destOrd="0" parTransId="{98562071-2717-4A0D-A2DC-F7B917E349AE}" sibTransId="{46BF5763-99E6-4E87-AEAC-BBF19F637610}"/>
    <dgm:cxn modelId="{7436DA81-FDF4-49E1-9F7A-15ADB577AC28}" type="presOf" srcId="{73B5543A-A757-4AEC-9261-EA1E7C53245A}" destId="{25FC93B1-5159-4AC8-9718-588617F8A00C}" srcOrd="0" destOrd="0" presId="urn:microsoft.com/office/officeart/2008/layout/CircleAccentTimeline"/>
    <dgm:cxn modelId="{4E278FA1-DFB0-450A-96ED-A5DDE1C4A32A}" srcId="{6ABB543B-3588-41FA-90D9-699278A6608F}" destId="{31C26553-9D4D-41F6-882E-74FFEC4E434D}" srcOrd="0" destOrd="0" parTransId="{BCC01F0F-C43B-4851-A83B-6899E8B134A6}" sibTransId="{DC709078-CB3A-45F6-B161-DC202B3528E1}"/>
    <dgm:cxn modelId="{D6B291A7-41DF-4FC7-8EE5-29D4BB2A9C31}" type="presOf" srcId="{4ECB3DF6-8D10-4145-B4D1-A519DC7FBA2B}" destId="{E1F16382-DE79-4614-B437-87B944CB9C32}" srcOrd="0" destOrd="0" presId="urn:microsoft.com/office/officeart/2008/layout/CircleAccentTimeline"/>
    <dgm:cxn modelId="{9EBF3AA8-E9B9-42B5-9480-23139E25949F}" srcId="{C5D9E94E-A4FC-4DCF-AEAF-A247D90DEACF}" destId="{9781E244-85D6-495B-8636-8B07629B08D3}" srcOrd="1" destOrd="0" parTransId="{07048A62-78C4-4471-B168-16D2F44C08EA}" sibTransId="{73C375C4-23A0-4FA9-B3F8-9C17CB3D040F}"/>
    <dgm:cxn modelId="{7F597FAB-5EF7-4ECC-98D1-86ACCF8DD298}" srcId="{FBD8EE16-76B0-4C18-A7EC-E29D56D83AEC}" destId="{CEC1B2F1-39B4-4C77-AD3E-3295F12A0BD2}" srcOrd="0" destOrd="0" parTransId="{6CEBCCE3-C4D7-4028-8D5B-FCC503B8E205}" sibTransId="{6DA43B70-DB2D-426A-956C-48FAEBBC813A}"/>
    <dgm:cxn modelId="{5DFC7EB2-33C9-4A7B-8A3A-8C13C81C5DC8}" type="presOf" srcId="{C1D6725E-0FBC-440D-AA36-D85F5AB48B6C}" destId="{3CDC4AF0-FE12-4616-B3C6-014D1F84BB4D}" srcOrd="0" destOrd="0" presId="urn:microsoft.com/office/officeart/2008/layout/CircleAccentTimeline"/>
    <dgm:cxn modelId="{AAAECEB2-906A-4C76-9464-240954981E6F}" srcId="{C5D9E94E-A4FC-4DCF-AEAF-A247D90DEACF}" destId="{0DF5B56C-B38A-40E3-9F89-81DE0E5A64C1}" srcOrd="0" destOrd="0" parTransId="{2876B982-AA2C-4D8F-8C55-2EC312D5B3B4}" sibTransId="{55100EA6-4C30-4425-BFB9-F7D680D7D5C3}"/>
    <dgm:cxn modelId="{F4BE5CB8-B79B-4334-90F1-280E29771ED1}" type="presOf" srcId="{6ABB543B-3588-41FA-90D9-699278A6608F}" destId="{795C1F9E-A360-4A11-B668-81BBEA294D57}" srcOrd="0" destOrd="0" presId="urn:microsoft.com/office/officeart/2008/layout/CircleAccentTimeline"/>
    <dgm:cxn modelId="{526099BD-5C06-4557-B047-8163DAF0F53E}" type="presOf" srcId="{C5D9E94E-A4FC-4DCF-AEAF-A247D90DEACF}" destId="{4DF0DB65-42FC-49E6-8A87-E4D95AA43572}" srcOrd="0" destOrd="0" presId="urn:microsoft.com/office/officeart/2008/layout/CircleAccentTimeline"/>
    <dgm:cxn modelId="{0BA7DBBF-8143-4E7E-98A3-BF030AAA98EF}" type="presOf" srcId="{31C26553-9D4D-41F6-882E-74FFEC4E434D}" destId="{438B8657-DC29-4027-9DBB-70AE0009FA7B}" srcOrd="0" destOrd="0" presId="urn:microsoft.com/office/officeart/2008/layout/CircleAccentTimeline"/>
    <dgm:cxn modelId="{BEC137C2-9A70-4867-BC65-B0DF443EE2A2}" type="presOf" srcId="{CEC1B2F1-39B4-4C77-AD3E-3295F12A0BD2}" destId="{006E5F35-FB30-4380-8CA4-AC11F6B576E7}" srcOrd="0" destOrd="0" presId="urn:microsoft.com/office/officeart/2008/layout/CircleAccentTimeline"/>
    <dgm:cxn modelId="{1BF10CD4-D027-4F13-B745-D0291795F801}" srcId="{6ABB543B-3588-41FA-90D9-699278A6608F}" destId="{FBD8EE16-76B0-4C18-A7EC-E29D56D83AEC}" srcOrd="3" destOrd="0" parTransId="{FEEF07F9-A2D7-4627-A4AA-D993BAE0A05A}" sibTransId="{FC3000A5-46F4-4E49-9905-14161722A4AD}"/>
    <dgm:cxn modelId="{E85218EF-E667-4A5E-859A-6EF10D88C447}" srcId="{D77C622E-2A4E-4FE8-9AF2-1AFB4898981C}" destId="{C1D6725E-0FBC-440D-AA36-D85F5AB48B6C}" srcOrd="1" destOrd="0" parTransId="{CAB71B8A-9176-47E8-AD86-A6BFA3D40D05}" sibTransId="{AC6550C2-91B1-49F7-B816-9B72D0409AED}"/>
    <dgm:cxn modelId="{1A6F0FF3-54AC-4519-B286-23A7F0F7B033}" type="presOf" srcId="{CFDD812F-A5F6-4727-905B-EA08B5A5CA54}" destId="{8A7FB961-4D3C-4F3B-A5D6-62D42C682F86}" srcOrd="0" destOrd="0" presId="urn:microsoft.com/office/officeart/2008/layout/CircleAccentTimeline"/>
    <dgm:cxn modelId="{513AD3F7-A23F-4810-9110-5D4219DF1141}" srcId="{6ABB543B-3588-41FA-90D9-699278A6608F}" destId="{C0F8F7EA-1746-4F6F-8C87-AD9B49A4BC95}" srcOrd="4" destOrd="0" parTransId="{1DF5B3B7-35D0-4AB4-93C2-30C98D5F1962}" sibTransId="{CAD0DF6A-8ACC-46C3-B7CF-DFD8F96C4B3B}"/>
    <dgm:cxn modelId="{355306FF-1E72-48E2-AFBF-B88DD01F8C2C}" type="presOf" srcId="{FBD8EE16-76B0-4C18-A7EC-E29D56D83AEC}" destId="{E1D6996D-D7B8-462A-B040-1ABF87F7D229}" srcOrd="0" destOrd="0" presId="urn:microsoft.com/office/officeart/2008/layout/CircleAccentTimeline"/>
    <dgm:cxn modelId="{633DE239-6F1F-45D1-BE74-45E25A5305DF}" type="presParOf" srcId="{608C6C04-B5C7-469F-89B9-DF22FC0110AD}" destId="{30F126BF-07E3-40E9-A8FC-BD3EF1FA9627}" srcOrd="0" destOrd="0" presId="urn:microsoft.com/office/officeart/2008/layout/CircleAccentTimeline"/>
    <dgm:cxn modelId="{C96334F1-8937-4180-9074-7B843F9BBC5B}" type="presParOf" srcId="{30F126BF-07E3-40E9-A8FC-BD3EF1FA9627}" destId="{B4DD4691-36B0-454A-A662-8193D72872E3}" srcOrd="0" destOrd="0" presId="urn:microsoft.com/office/officeart/2008/layout/CircleAccentTimeline"/>
    <dgm:cxn modelId="{5C21938D-3D85-42D8-BC32-E8F0ACD3652C}" type="presParOf" srcId="{30F126BF-07E3-40E9-A8FC-BD3EF1FA9627}" destId="{A2ECE3B3-ABCC-4F53-8387-72DFB9E546DF}" srcOrd="1" destOrd="0" presId="urn:microsoft.com/office/officeart/2008/layout/CircleAccentTimeline"/>
    <dgm:cxn modelId="{4FB1894E-EAEA-40A1-A089-42822094F0B9}" type="presParOf" srcId="{30F126BF-07E3-40E9-A8FC-BD3EF1FA9627}" destId="{5924C386-512B-4F81-A835-E0F35C1F040A}" srcOrd="2" destOrd="0" presId="urn:microsoft.com/office/officeart/2008/layout/CircleAccentTimeline"/>
    <dgm:cxn modelId="{9EE00D21-0FFC-4D60-816A-0B26AD972262}" type="presParOf" srcId="{608C6C04-B5C7-469F-89B9-DF22FC0110AD}" destId="{3A1E73A0-DFAF-4D18-889A-3EF210B71F8B}" srcOrd="1" destOrd="0" presId="urn:microsoft.com/office/officeart/2008/layout/CircleAccentTimeline"/>
    <dgm:cxn modelId="{DEE90AAE-2203-4312-841B-9B779CD60E98}" type="presParOf" srcId="{608C6C04-B5C7-469F-89B9-DF22FC0110AD}" destId="{5BD8089A-53D6-464B-A880-D5615C23E1B1}" srcOrd="2" destOrd="0" presId="urn:microsoft.com/office/officeart/2008/layout/CircleAccentTimeline"/>
    <dgm:cxn modelId="{2131E1C4-5F95-4885-8918-E23D3204B608}" type="presParOf" srcId="{608C6C04-B5C7-469F-89B9-DF22FC0110AD}" destId="{373F9DEE-E015-4385-8B70-5CCCBEAD4678}" srcOrd="3" destOrd="0" presId="urn:microsoft.com/office/officeart/2008/layout/CircleAccentTimeline"/>
    <dgm:cxn modelId="{F448FDBB-EC6E-4EF8-9A21-CEA7EFF94BEE}" type="presParOf" srcId="{608C6C04-B5C7-469F-89B9-DF22FC0110AD}" destId="{900EC9E3-D13F-49C4-8294-235B1B22FE4C}" srcOrd="4" destOrd="0" presId="urn:microsoft.com/office/officeart/2008/layout/CircleAccentTimeline"/>
    <dgm:cxn modelId="{2DEEBA5B-DAC3-481E-8E3C-C15B9535FF9D}" type="presParOf" srcId="{900EC9E3-D13F-49C4-8294-235B1B22FE4C}" destId="{DC754F17-988A-4C13-B4D4-14C88592163E}" srcOrd="0" destOrd="0" presId="urn:microsoft.com/office/officeart/2008/layout/CircleAccentTimeline"/>
    <dgm:cxn modelId="{0B757592-F5B2-4A36-9CA1-25ED964CD6B1}" type="presParOf" srcId="{900EC9E3-D13F-49C4-8294-235B1B22FE4C}" destId="{61969CCB-692A-41F9-AA6F-8EB32680C173}" srcOrd="1" destOrd="0" presId="urn:microsoft.com/office/officeart/2008/layout/CircleAccentTimeline"/>
    <dgm:cxn modelId="{66E2087C-51A4-4082-A883-71F2D2CDBC4A}" type="presParOf" srcId="{900EC9E3-D13F-49C4-8294-235B1B22FE4C}" destId="{D4BECF31-F2EB-4050-A52F-ACCCB428FA54}" srcOrd="2" destOrd="0" presId="urn:microsoft.com/office/officeart/2008/layout/CircleAccentTimeline"/>
    <dgm:cxn modelId="{1419CF0A-0910-4A68-B984-9C0F2763F965}" type="presParOf" srcId="{608C6C04-B5C7-469F-89B9-DF22FC0110AD}" destId="{4DB16BEA-6228-4800-BAE4-418CB2D7D9C2}" srcOrd="5" destOrd="0" presId="urn:microsoft.com/office/officeart/2008/layout/CircleAccentTimeline"/>
    <dgm:cxn modelId="{3E3939BD-DF54-4396-BD19-109B08508088}" type="presParOf" srcId="{608C6C04-B5C7-469F-89B9-DF22FC0110AD}" destId="{2A46FC42-5A85-4DDB-8444-F347F0CDD01C}" srcOrd="6" destOrd="0" presId="urn:microsoft.com/office/officeart/2008/layout/CircleAccentTimeline"/>
    <dgm:cxn modelId="{0E9F344A-1B90-4863-9A56-254EAFE492B1}" type="presParOf" srcId="{608C6C04-B5C7-469F-89B9-DF22FC0110AD}" destId="{83E076E0-DCA2-4D4A-9102-2DEF73DBE4EB}" srcOrd="7" destOrd="0" presId="urn:microsoft.com/office/officeart/2008/layout/CircleAccentTimeline"/>
    <dgm:cxn modelId="{9190159C-36AC-4DFC-9C33-FC35A9409752}" type="presParOf" srcId="{608C6C04-B5C7-469F-89B9-DF22FC0110AD}" destId="{1ECA55B6-D59E-43C0-8998-626B51B34EDF}" srcOrd="8" destOrd="0" presId="urn:microsoft.com/office/officeart/2008/layout/CircleAccentTimeline"/>
    <dgm:cxn modelId="{9F0E3DA9-1FF0-41D8-9281-A5B184DD932D}" type="presParOf" srcId="{1ECA55B6-D59E-43C0-8998-626B51B34EDF}" destId="{A83CA781-DA82-41F6-BF0D-003FA4DF8346}" srcOrd="0" destOrd="0" presId="urn:microsoft.com/office/officeart/2008/layout/CircleAccentTimeline"/>
    <dgm:cxn modelId="{5BC8EB03-72E1-458C-B94E-070457B803E5}" type="presParOf" srcId="{1ECA55B6-D59E-43C0-8998-626B51B34EDF}" destId="{3CDC4AF0-FE12-4616-B3C6-014D1F84BB4D}" srcOrd="1" destOrd="0" presId="urn:microsoft.com/office/officeart/2008/layout/CircleAccentTimeline"/>
    <dgm:cxn modelId="{D1C1532B-3EA0-4215-BA29-674DBB658FF9}" type="presParOf" srcId="{1ECA55B6-D59E-43C0-8998-626B51B34EDF}" destId="{62759EAB-C4C8-4159-896C-CC1567ADBD2D}" srcOrd="2" destOrd="0" presId="urn:microsoft.com/office/officeart/2008/layout/CircleAccentTimeline"/>
    <dgm:cxn modelId="{F7D4B4DE-1D7C-437F-9099-55BE77BC478D}" type="presParOf" srcId="{608C6C04-B5C7-469F-89B9-DF22FC0110AD}" destId="{B22F5C15-6B29-4EB6-B7D8-83D511241A0A}" srcOrd="9" destOrd="0" presId="urn:microsoft.com/office/officeart/2008/layout/CircleAccentTimeline"/>
    <dgm:cxn modelId="{1BBFFD5D-0395-4BC0-8E0C-B77A1D88A4A8}" type="presParOf" srcId="{608C6C04-B5C7-469F-89B9-DF22FC0110AD}" destId="{64AA98C5-17DD-4782-82D3-87417F304FD3}" srcOrd="10" destOrd="0" presId="urn:microsoft.com/office/officeart/2008/layout/CircleAccentTimeline"/>
    <dgm:cxn modelId="{0BCADE0F-E7CC-4B01-AEBD-8A069CBC051C}" type="presParOf" srcId="{608C6C04-B5C7-469F-89B9-DF22FC0110AD}" destId="{4CFD8D41-E4A9-4C74-8AF7-75F281195F0B}" srcOrd="11" destOrd="0" presId="urn:microsoft.com/office/officeart/2008/layout/CircleAccentTimeline"/>
    <dgm:cxn modelId="{FBE743BB-E656-4FE0-9D3E-09E4C90AE9EE}" type="presParOf" srcId="{4CFD8D41-E4A9-4C74-8AF7-75F281195F0B}" destId="{FA01F946-C6A6-4558-818D-24270317C649}" srcOrd="0" destOrd="0" presId="urn:microsoft.com/office/officeart/2008/layout/CircleAccentTimeline"/>
    <dgm:cxn modelId="{F03A2F3F-2267-4303-9111-C8D45788E733}" type="presParOf" srcId="{4CFD8D41-E4A9-4C74-8AF7-75F281195F0B}" destId="{795C1F9E-A360-4A11-B668-81BBEA294D57}" srcOrd="1" destOrd="0" presId="urn:microsoft.com/office/officeart/2008/layout/CircleAccentTimeline"/>
    <dgm:cxn modelId="{7DD0D1C4-856E-41BB-97FA-AACF50D4A4AE}" type="presParOf" srcId="{4CFD8D41-E4A9-4C74-8AF7-75F281195F0B}" destId="{B6715EEB-D6D8-4EA5-9E5A-BFD4FB468B79}" srcOrd="2" destOrd="0" presId="urn:microsoft.com/office/officeart/2008/layout/CircleAccentTimeline"/>
    <dgm:cxn modelId="{E5EDDBDB-C96D-4968-B6F6-9B787AB94249}" type="presParOf" srcId="{608C6C04-B5C7-469F-89B9-DF22FC0110AD}" destId="{6B9A8E1D-00E0-4338-86DC-1FBB42E5FDE3}" srcOrd="12" destOrd="0" presId="urn:microsoft.com/office/officeart/2008/layout/CircleAccentTimeline"/>
    <dgm:cxn modelId="{E4D4D8A7-F81E-40D8-B0C5-E2B6C6F9CBE7}" type="presParOf" srcId="{608C6C04-B5C7-469F-89B9-DF22FC0110AD}" destId="{734F164B-F358-4D93-99E3-0F93EAE3E771}" srcOrd="13" destOrd="0" presId="urn:microsoft.com/office/officeart/2008/layout/CircleAccentTimeline"/>
    <dgm:cxn modelId="{06EE40EE-0DA7-47C3-9360-F03EC5736267}" type="presParOf" srcId="{608C6C04-B5C7-469F-89B9-DF22FC0110AD}" destId="{8EE845EF-EFB4-47D1-97AE-71CF32E9532F}" srcOrd="14" destOrd="0" presId="urn:microsoft.com/office/officeart/2008/layout/CircleAccentTimeline"/>
    <dgm:cxn modelId="{BBEB2341-EB7F-4CC7-A7CE-83BDA7AB9D7B}" type="presParOf" srcId="{608C6C04-B5C7-469F-89B9-DF22FC0110AD}" destId="{82844B4F-16FE-4827-8D1D-4CB6146F6E8F}" srcOrd="15" destOrd="0" presId="urn:microsoft.com/office/officeart/2008/layout/CircleAccentTimeline"/>
    <dgm:cxn modelId="{77214340-B0EC-492A-95AD-8846CA2326E5}" type="presParOf" srcId="{82844B4F-16FE-4827-8D1D-4CB6146F6E8F}" destId="{C29515A6-987D-47C1-BB61-86D9D4C1366E}" srcOrd="0" destOrd="0" presId="urn:microsoft.com/office/officeart/2008/layout/CircleAccentTimeline"/>
    <dgm:cxn modelId="{DD4376AE-EED2-4657-A39D-39C091DD04B7}" type="presParOf" srcId="{82844B4F-16FE-4827-8D1D-4CB6146F6E8F}" destId="{438B8657-DC29-4027-9DBB-70AE0009FA7B}" srcOrd="1" destOrd="0" presId="urn:microsoft.com/office/officeart/2008/layout/CircleAccentTimeline"/>
    <dgm:cxn modelId="{0F4923C1-8247-4C16-8377-BC2D403E8DAE}" type="presParOf" srcId="{82844B4F-16FE-4827-8D1D-4CB6146F6E8F}" destId="{38F566CB-5567-4421-BB07-76990B779716}" srcOrd="2" destOrd="0" presId="urn:microsoft.com/office/officeart/2008/layout/CircleAccentTimeline"/>
    <dgm:cxn modelId="{020DCCE8-40EC-48CC-8C86-B1DDFD72F95E}" type="presParOf" srcId="{608C6C04-B5C7-469F-89B9-DF22FC0110AD}" destId="{4BE47002-291E-4637-ABAC-E78856C5C8CF}" srcOrd="16" destOrd="0" presId="urn:microsoft.com/office/officeart/2008/layout/CircleAccentTimeline"/>
    <dgm:cxn modelId="{F9D7B10B-F5B8-4094-B9CF-A45F97580F5E}" type="presParOf" srcId="{608C6C04-B5C7-469F-89B9-DF22FC0110AD}" destId="{B43876B8-B0E6-436D-B4DD-2359B9749C52}" srcOrd="17" destOrd="0" presId="urn:microsoft.com/office/officeart/2008/layout/CircleAccentTimeline"/>
    <dgm:cxn modelId="{BDB58963-9942-4BED-BC3D-677845A44652}" type="presParOf" srcId="{608C6C04-B5C7-469F-89B9-DF22FC0110AD}" destId="{238B25BE-915D-4DA6-A181-0F1E8FE1C1B4}" srcOrd="18" destOrd="0" presId="urn:microsoft.com/office/officeart/2008/layout/CircleAccentTimeline"/>
    <dgm:cxn modelId="{567F6B01-2A28-447C-A488-7A8F94C8E5F3}" type="presParOf" srcId="{608C6C04-B5C7-469F-89B9-DF22FC0110AD}" destId="{B6D91E2A-DBD4-4E0C-A71C-44D39053B1B9}" srcOrd="19" destOrd="0" presId="urn:microsoft.com/office/officeart/2008/layout/CircleAccentTimeline"/>
    <dgm:cxn modelId="{4404B066-26FB-4772-B1F0-E8574CC03D29}" type="presParOf" srcId="{B6D91E2A-DBD4-4E0C-A71C-44D39053B1B9}" destId="{B31A3F9F-BF9B-42BB-BF37-16AD45F00FA7}" srcOrd="0" destOrd="0" presId="urn:microsoft.com/office/officeart/2008/layout/CircleAccentTimeline"/>
    <dgm:cxn modelId="{2111CA5D-AB0F-4669-993E-3FFAA2606C69}" type="presParOf" srcId="{B6D91E2A-DBD4-4E0C-A71C-44D39053B1B9}" destId="{E1F16382-DE79-4614-B437-87B944CB9C32}" srcOrd="1" destOrd="0" presId="urn:microsoft.com/office/officeart/2008/layout/CircleAccentTimeline"/>
    <dgm:cxn modelId="{5E32860B-A0ED-46DB-94ED-D99679DD2A6B}" type="presParOf" srcId="{B6D91E2A-DBD4-4E0C-A71C-44D39053B1B9}" destId="{3DF70AFB-A86B-4361-8512-212790A799DC}" srcOrd="2" destOrd="0" presId="urn:microsoft.com/office/officeart/2008/layout/CircleAccentTimeline"/>
    <dgm:cxn modelId="{A2DE55DF-F52D-4C1D-901A-D46FB85C24C0}" type="presParOf" srcId="{608C6C04-B5C7-469F-89B9-DF22FC0110AD}" destId="{A3086478-2FB3-4F58-A44D-3DF2019769DF}" srcOrd="20" destOrd="0" presId="urn:microsoft.com/office/officeart/2008/layout/CircleAccentTimeline"/>
    <dgm:cxn modelId="{A43FB2AD-1555-4006-B7E7-CDBB6A7AAA01}" type="presParOf" srcId="{608C6C04-B5C7-469F-89B9-DF22FC0110AD}" destId="{D5C25D52-8CA2-4690-8A18-C845E3D0012D}" srcOrd="21" destOrd="0" presId="urn:microsoft.com/office/officeart/2008/layout/CircleAccentTimeline"/>
    <dgm:cxn modelId="{A5717DBD-9FBE-4E51-8A39-3EB9EE250CF2}" type="presParOf" srcId="{608C6C04-B5C7-469F-89B9-DF22FC0110AD}" destId="{B88D99BD-365B-4526-BF16-C828E088CF40}" srcOrd="22" destOrd="0" presId="urn:microsoft.com/office/officeart/2008/layout/CircleAccentTimeline"/>
    <dgm:cxn modelId="{F89779EE-FF01-4123-80D6-32F96C644C6A}" type="presParOf" srcId="{608C6C04-B5C7-469F-89B9-DF22FC0110AD}" destId="{993F8551-78A6-4965-9593-3FB8218D63A8}" srcOrd="23" destOrd="0" presId="urn:microsoft.com/office/officeart/2008/layout/CircleAccentTimeline"/>
    <dgm:cxn modelId="{712C1D3A-C316-46EB-A39C-900B91F90CD5}" type="presParOf" srcId="{993F8551-78A6-4965-9593-3FB8218D63A8}" destId="{BC06B68A-374B-4574-AACF-84179ED5A3DF}" srcOrd="0" destOrd="0" presId="urn:microsoft.com/office/officeart/2008/layout/CircleAccentTimeline"/>
    <dgm:cxn modelId="{1D51E5DE-2856-4200-951F-D80D44430F0F}" type="presParOf" srcId="{993F8551-78A6-4965-9593-3FB8218D63A8}" destId="{EB3D16E5-8600-42D9-B727-1BD4A2A9E293}" srcOrd="1" destOrd="0" presId="urn:microsoft.com/office/officeart/2008/layout/CircleAccentTimeline"/>
    <dgm:cxn modelId="{EB500800-6E7F-4672-9C92-ED32FED9337F}" type="presParOf" srcId="{993F8551-78A6-4965-9593-3FB8218D63A8}" destId="{8A7FB961-4D3C-4F3B-A5D6-62D42C682F86}" srcOrd="2" destOrd="0" presId="urn:microsoft.com/office/officeart/2008/layout/CircleAccentTimeline"/>
    <dgm:cxn modelId="{EF8CB533-A58B-4CE2-8390-1631A0C444B1}" type="presParOf" srcId="{608C6C04-B5C7-469F-89B9-DF22FC0110AD}" destId="{5588520D-CE32-4980-97ED-339D8E3DC953}" srcOrd="24" destOrd="0" presId="urn:microsoft.com/office/officeart/2008/layout/CircleAccentTimeline"/>
    <dgm:cxn modelId="{DC7487E2-A61F-4C57-8858-A0F7EC18E5BA}" type="presParOf" srcId="{608C6C04-B5C7-469F-89B9-DF22FC0110AD}" destId="{172595CE-D195-4A69-9932-3FFE8DDA814E}" srcOrd="25" destOrd="0" presId="urn:microsoft.com/office/officeart/2008/layout/CircleAccentTimeline"/>
    <dgm:cxn modelId="{1671FB55-343D-4A42-9930-2CF8043DD612}" type="presParOf" srcId="{608C6C04-B5C7-469F-89B9-DF22FC0110AD}" destId="{A18F4A9F-0D37-4C36-8178-C70640F8D744}" srcOrd="26" destOrd="0" presId="urn:microsoft.com/office/officeart/2008/layout/CircleAccentTimeline"/>
    <dgm:cxn modelId="{6223C3B6-9770-4233-B696-9B76A2200A05}" type="presParOf" srcId="{608C6C04-B5C7-469F-89B9-DF22FC0110AD}" destId="{E56C332B-30D1-41EB-877D-02D96FBCF479}" srcOrd="27" destOrd="0" presId="urn:microsoft.com/office/officeart/2008/layout/CircleAccentTimeline"/>
    <dgm:cxn modelId="{E4469F15-6AEF-4730-9527-C3139AB02060}" type="presParOf" srcId="{E56C332B-30D1-41EB-877D-02D96FBCF479}" destId="{F27F6581-BBB2-439B-91E2-16154C3B1EA3}" srcOrd="0" destOrd="0" presId="urn:microsoft.com/office/officeart/2008/layout/CircleAccentTimeline"/>
    <dgm:cxn modelId="{78E9B6F8-1515-4572-A82A-85C16241D8FE}" type="presParOf" srcId="{E56C332B-30D1-41EB-877D-02D96FBCF479}" destId="{E1D6996D-D7B8-462A-B040-1ABF87F7D229}" srcOrd="1" destOrd="0" presId="urn:microsoft.com/office/officeart/2008/layout/CircleAccentTimeline"/>
    <dgm:cxn modelId="{6FAA7E80-BD1F-4F72-A809-0D6D388F4BD5}" type="presParOf" srcId="{E56C332B-30D1-41EB-877D-02D96FBCF479}" destId="{006E5F35-FB30-4380-8CA4-AC11F6B576E7}" srcOrd="2" destOrd="0" presId="urn:microsoft.com/office/officeart/2008/layout/CircleAccentTimeline"/>
    <dgm:cxn modelId="{03B39CA9-DF12-46E8-87EB-F4E44A191613}" type="presParOf" srcId="{608C6C04-B5C7-469F-89B9-DF22FC0110AD}" destId="{3B42F3EF-CF2E-42E2-B8F1-FA9656AAE551}" srcOrd="28" destOrd="0" presId="urn:microsoft.com/office/officeart/2008/layout/CircleAccentTimeline"/>
    <dgm:cxn modelId="{734824F6-4C1C-40EC-99FD-7C5F8C8111A5}" type="presParOf" srcId="{608C6C04-B5C7-469F-89B9-DF22FC0110AD}" destId="{F87931B0-9345-4D61-9626-063DF516EB07}" srcOrd="29" destOrd="0" presId="urn:microsoft.com/office/officeart/2008/layout/CircleAccentTimeline"/>
    <dgm:cxn modelId="{8F22167E-C3A7-4C55-8EBB-6DB94B44128C}" type="presParOf" srcId="{608C6C04-B5C7-469F-89B9-DF22FC0110AD}" destId="{AE250C8F-777D-4047-ACCE-97B8A6A862E7}" srcOrd="30" destOrd="0" presId="urn:microsoft.com/office/officeart/2008/layout/CircleAccentTimeline"/>
    <dgm:cxn modelId="{AA635121-9486-414B-9F5D-969712913AC9}" type="presParOf" srcId="{608C6C04-B5C7-469F-89B9-DF22FC0110AD}" destId="{4B0F6A5B-B47B-49FB-A753-49D5EDF93D5D}" srcOrd="31" destOrd="0" presId="urn:microsoft.com/office/officeart/2008/layout/CircleAccentTimeline"/>
    <dgm:cxn modelId="{8B8A34CD-2685-4ABC-B02A-A4AA48B1DCE0}" type="presParOf" srcId="{4B0F6A5B-B47B-49FB-A753-49D5EDF93D5D}" destId="{07F98C99-D76C-476F-A2FB-4406F48A73E8}" srcOrd="0" destOrd="0" presId="urn:microsoft.com/office/officeart/2008/layout/CircleAccentTimeline"/>
    <dgm:cxn modelId="{246F061B-7926-437C-A369-D2FE4E18ABAD}" type="presParOf" srcId="{4B0F6A5B-B47B-49FB-A753-49D5EDF93D5D}" destId="{A7D92CA7-7744-41D7-860A-B289DCB85630}" srcOrd="1" destOrd="0" presId="urn:microsoft.com/office/officeart/2008/layout/CircleAccentTimeline"/>
    <dgm:cxn modelId="{3E3DC4A4-1D1F-4183-8557-4C9D299F8252}" type="presParOf" srcId="{4B0F6A5B-B47B-49FB-A753-49D5EDF93D5D}" destId="{25FC93B1-5159-4AC8-9718-588617F8A00C}" srcOrd="2" destOrd="0" presId="urn:microsoft.com/office/officeart/2008/layout/CircleAccentTimeline"/>
    <dgm:cxn modelId="{283F9AF2-EE47-4F9A-8C5B-0573305ACF05}" type="presParOf" srcId="{608C6C04-B5C7-469F-89B9-DF22FC0110AD}" destId="{7F01BF1D-24B4-4C71-AC0B-16C35D356310}" srcOrd="32" destOrd="0" presId="urn:microsoft.com/office/officeart/2008/layout/CircleAccentTimeline"/>
    <dgm:cxn modelId="{FB73630A-1EE0-4257-82D4-376890FCEFA5}" type="presParOf" srcId="{608C6C04-B5C7-469F-89B9-DF22FC0110AD}" destId="{5948AC3D-5CA0-4D0D-B814-993D07ED07AE}" srcOrd="33" destOrd="0" presId="urn:microsoft.com/office/officeart/2008/layout/CircleAccentTimeline"/>
    <dgm:cxn modelId="{A78DBF51-26BD-4EE6-9363-9C508901EEB9}" type="presParOf" srcId="{608C6C04-B5C7-469F-89B9-DF22FC0110AD}" destId="{1E6CCDBC-7F98-4B82-B603-0C7F88432D9D}" srcOrd="34" destOrd="0" presId="urn:microsoft.com/office/officeart/2008/layout/CircleAccentTimeline"/>
    <dgm:cxn modelId="{234D15CF-A064-421C-AF46-749E0E6BDFC2}" type="presParOf" srcId="{608C6C04-B5C7-469F-89B9-DF22FC0110AD}" destId="{5F96F06E-4351-4C47-8045-B206F38A45FA}" srcOrd="35" destOrd="0" presId="urn:microsoft.com/office/officeart/2008/layout/CircleAccentTimeline"/>
    <dgm:cxn modelId="{BA394B15-2FAD-4B6A-9963-D1F909F21C6A}" type="presParOf" srcId="{5F96F06E-4351-4C47-8045-B206F38A45FA}" destId="{25A9FF57-410B-49B9-AEE8-9E5882AC3EAE}" srcOrd="0" destOrd="0" presId="urn:microsoft.com/office/officeart/2008/layout/CircleAccentTimeline"/>
    <dgm:cxn modelId="{35E9F925-71F1-4300-9B7B-888ECB859AE3}" type="presParOf" srcId="{5F96F06E-4351-4C47-8045-B206F38A45FA}" destId="{4DF0DB65-42FC-49E6-8A87-E4D95AA43572}" srcOrd="1" destOrd="0" presId="urn:microsoft.com/office/officeart/2008/layout/CircleAccentTimeline"/>
    <dgm:cxn modelId="{EF624D32-82E8-4355-9207-12EED33BFBAD}" type="presParOf" srcId="{5F96F06E-4351-4C47-8045-B206F38A45FA}" destId="{C8F5AE0C-4F16-4B31-B883-644B92181151}" srcOrd="2" destOrd="0" presId="urn:microsoft.com/office/officeart/2008/layout/CircleAccentTimeline"/>
    <dgm:cxn modelId="{8F9EC420-6FA9-4E7E-9A81-8196A021ABD7}" type="presParOf" srcId="{608C6C04-B5C7-469F-89B9-DF22FC0110AD}" destId="{5855BECF-793E-4F2F-AD40-785B4546C784}" srcOrd="36" destOrd="0" presId="urn:microsoft.com/office/officeart/2008/layout/CircleAccentTimeline"/>
    <dgm:cxn modelId="{A5A159E8-636D-45D1-9E85-33E67F7FE499}" type="presParOf" srcId="{608C6C04-B5C7-469F-89B9-DF22FC0110AD}" destId="{0DD21985-0CEF-41EC-BDA5-B2EA27DBB819}" srcOrd="3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D4691-36B0-454A-A662-8193D72872E3}">
      <dsp:nvSpPr>
        <dsp:cNvPr id="0" name=""/>
        <dsp:cNvSpPr/>
      </dsp:nvSpPr>
      <dsp:spPr>
        <a:xfrm>
          <a:off x="2398" y="2838991"/>
          <a:ext cx="1650353" cy="1650353"/>
        </a:xfrm>
        <a:prstGeom prst="donut">
          <a:avLst>
            <a:gd name="adj" fmla="val 2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CE3B3-ABCC-4F53-8387-72DFB9E546DF}">
      <dsp:nvSpPr>
        <dsp:cNvPr id="0" name=""/>
        <dsp:cNvSpPr/>
      </dsp:nvSpPr>
      <dsp:spPr>
        <a:xfrm rot="17700000">
          <a:off x="583908" y="1493617"/>
          <a:ext cx="2051572" cy="98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accent3"/>
              </a:solidFill>
            </a:rPr>
            <a:t>Coordinated TB Advocacy</a:t>
          </a:r>
        </a:p>
      </dsp:txBody>
      <dsp:txXfrm>
        <a:off x="583908" y="1493617"/>
        <a:ext cx="2051572" cy="988699"/>
      </dsp:txXfrm>
    </dsp:sp>
    <dsp:sp modelId="{DC754F17-988A-4C13-B4D4-14C88592163E}">
      <dsp:nvSpPr>
        <dsp:cNvPr id="0" name=""/>
        <dsp:cNvSpPr/>
      </dsp:nvSpPr>
      <dsp:spPr>
        <a:xfrm>
          <a:off x="1777061" y="3235849"/>
          <a:ext cx="856637" cy="856637"/>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69CCB-692A-41F9-AA6F-8EB32680C173}">
      <dsp:nvSpPr>
        <dsp:cNvPr id="0" name=""/>
        <dsp:cNvSpPr/>
      </dsp:nvSpPr>
      <dsp:spPr>
        <a:xfrm rot="17700000">
          <a:off x="762491"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accent3"/>
              </a:solidFill>
            </a:rPr>
            <a:t>2004-2007 Gates Phase 1</a:t>
          </a:r>
        </a:p>
      </dsp:txBody>
      <dsp:txXfrm>
        <a:off x="762491" y="4428154"/>
        <a:ext cx="1774706" cy="855697"/>
      </dsp:txXfrm>
    </dsp:sp>
    <dsp:sp modelId="{D4BECF31-F2EB-4050-A52F-ACCCB428FA54}">
      <dsp:nvSpPr>
        <dsp:cNvPr id="0" name=""/>
        <dsp:cNvSpPr/>
      </dsp:nvSpPr>
      <dsp:spPr>
        <a:xfrm rot="17700000">
          <a:off x="1873563"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sp>
    <dsp:sp modelId="{A83CA781-DA82-41F6-BF0D-003FA4DF8346}">
      <dsp:nvSpPr>
        <dsp:cNvPr id="0" name=""/>
        <dsp:cNvSpPr/>
      </dsp:nvSpPr>
      <dsp:spPr>
        <a:xfrm>
          <a:off x="2757878" y="3235849"/>
          <a:ext cx="856637" cy="856637"/>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C4AF0-FE12-4616-B3C6-014D1F84BB4D}">
      <dsp:nvSpPr>
        <dsp:cNvPr id="0" name=""/>
        <dsp:cNvSpPr/>
      </dsp:nvSpPr>
      <dsp:spPr>
        <a:xfrm rot="17700000">
          <a:off x="1743308"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accent3"/>
              </a:solidFill>
            </a:rPr>
            <a:t>2008-2012 Gates Phase 2</a:t>
          </a:r>
        </a:p>
      </dsp:txBody>
      <dsp:txXfrm>
        <a:off x="1743308" y="4428154"/>
        <a:ext cx="1774706" cy="855697"/>
      </dsp:txXfrm>
    </dsp:sp>
    <dsp:sp modelId="{62759EAB-C4C8-4159-896C-CC1567ADBD2D}">
      <dsp:nvSpPr>
        <dsp:cNvPr id="0" name=""/>
        <dsp:cNvSpPr/>
      </dsp:nvSpPr>
      <dsp:spPr>
        <a:xfrm rot="17700000">
          <a:off x="2854379"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t" anchorCtr="0">
          <a:noAutofit/>
        </a:bodyPr>
        <a:lstStyle/>
        <a:p>
          <a:pPr marL="57150" lvl="1" indent="-57150" algn="l" defTabSz="466725">
            <a:lnSpc>
              <a:spcPct val="90000"/>
            </a:lnSpc>
            <a:spcBef>
              <a:spcPct val="0"/>
            </a:spcBef>
            <a:spcAft>
              <a:spcPct val="15000"/>
            </a:spcAft>
            <a:buChar char="•"/>
          </a:pPr>
          <a:r>
            <a:rPr lang="en-US" sz="1050" kern="1200">
              <a:solidFill>
                <a:schemeClr val="accent3"/>
              </a:solidFill>
            </a:rPr>
            <a:t>Vaccines added, Australia, EU, Zambia, AIDES (France) added</a:t>
          </a:r>
        </a:p>
      </dsp:txBody>
      <dsp:txXfrm>
        <a:off x="2854379" y="2044485"/>
        <a:ext cx="1774706" cy="855697"/>
      </dsp:txXfrm>
    </dsp:sp>
    <dsp:sp modelId="{FA01F946-C6A6-4558-818D-24270317C649}">
      <dsp:nvSpPr>
        <dsp:cNvPr id="0" name=""/>
        <dsp:cNvSpPr/>
      </dsp:nvSpPr>
      <dsp:spPr>
        <a:xfrm>
          <a:off x="3738826" y="2838991"/>
          <a:ext cx="1650353" cy="1650353"/>
        </a:xfrm>
        <a:prstGeom prst="donut">
          <a:avLst>
            <a:gd name="adj" fmla="val 2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C1F9E-A360-4A11-B668-81BBEA294D57}">
      <dsp:nvSpPr>
        <dsp:cNvPr id="0" name=""/>
        <dsp:cNvSpPr/>
      </dsp:nvSpPr>
      <dsp:spPr>
        <a:xfrm rot="17700000">
          <a:off x="4320336" y="1493617"/>
          <a:ext cx="2051572" cy="988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US" sz="2500" kern="1200">
              <a:solidFill>
                <a:schemeClr val="tx2"/>
              </a:solidFill>
            </a:rPr>
            <a:t>Global Health Advocacy</a:t>
          </a:r>
        </a:p>
      </dsp:txBody>
      <dsp:txXfrm>
        <a:off x="4320336" y="1493617"/>
        <a:ext cx="2051572" cy="988699"/>
      </dsp:txXfrm>
    </dsp:sp>
    <dsp:sp modelId="{C29515A6-987D-47C1-BB61-86D9D4C1366E}">
      <dsp:nvSpPr>
        <dsp:cNvPr id="0" name=""/>
        <dsp:cNvSpPr/>
      </dsp:nvSpPr>
      <dsp:spPr>
        <a:xfrm>
          <a:off x="5513490" y="3235849"/>
          <a:ext cx="856637" cy="85663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B8657-DC29-4027-9DBB-70AE0009FA7B}">
      <dsp:nvSpPr>
        <dsp:cNvPr id="0" name=""/>
        <dsp:cNvSpPr/>
      </dsp:nvSpPr>
      <dsp:spPr>
        <a:xfrm rot="17700000">
          <a:off x="4498920"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2"/>
              </a:solidFill>
            </a:rPr>
            <a:t>2011 Strategic Plan</a:t>
          </a:r>
        </a:p>
      </dsp:txBody>
      <dsp:txXfrm>
        <a:off x="4498920" y="4428154"/>
        <a:ext cx="1774706" cy="855697"/>
      </dsp:txXfrm>
    </dsp:sp>
    <dsp:sp modelId="{38F566CB-5567-4421-BB07-76990B779716}">
      <dsp:nvSpPr>
        <dsp:cNvPr id="0" name=""/>
        <dsp:cNvSpPr/>
      </dsp:nvSpPr>
      <dsp:spPr>
        <a:xfrm rot="17700000">
          <a:off x="5609991"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sp>
    <dsp:sp modelId="{B31A3F9F-BF9B-42BB-BF37-16AD45F00FA7}">
      <dsp:nvSpPr>
        <dsp:cNvPr id="0" name=""/>
        <dsp:cNvSpPr/>
      </dsp:nvSpPr>
      <dsp:spPr>
        <a:xfrm>
          <a:off x="6494306" y="3235849"/>
          <a:ext cx="856637" cy="85663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16382-DE79-4614-B437-87B944CB9C32}">
      <dsp:nvSpPr>
        <dsp:cNvPr id="0" name=""/>
        <dsp:cNvSpPr/>
      </dsp:nvSpPr>
      <dsp:spPr>
        <a:xfrm rot="17700000">
          <a:off x="5479736"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2"/>
              </a:solidFill>
            </a:rPr>
            <a:t>2012 Rebranding</a:t>
          </a:r>
        </a:p>
      </dsp:txBody>
      <dsp:txXfrm>
        <a:off x="5479736" y="4428154"/>
        <a:ext cx="1774706" cy="855697"/>
      </dsp:txXfrm>
    </dsp:sp>
    <dsp:sp modelId="{3DF70AFB-A86B-4361-8512-212790A799DC}">
      <dsp:nvSpPr>
        <dsp:cNvPr id="0" name=""/>
        <dsp:cNvSpPr/>
      </dsp:nvSpPr>
      <dsp:spPr>
        <a:xfrm rot="17700000">
          <a:off x="6590808"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sp>
    <dsp:sp modelId="{BC06B68A-374B-4574-AACF-84179ED5A3DF}">
      <dsp:nvSpPr>
        <dsp:cNvPr id="0" name=""/>
        <dsp:cNvSpPr/>
      </dsp:nvSpPr>
      <dsp:spPr>
        <a:xfrm>
          <a:off x="7475123" y="3235849"/>
          <a:ext cx="856637" cy="85663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D16E5-8600-42D9-B727-1BD4A2A9E293}">
      <dsp:nvSpPr>
        <dsp:cNvPr id="0" name=""/>
        <dsp:cNvSpPr/>
      </dsp:nvSpPr>
      <dsp:spPr>
        <a:xfrm rot="17700000">
          <a:off x="6460553"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2"/>
              </a:solidFill>
            </a:rPr>
            <a:t>2013 Phase 3 + CIFF</a:t>
          </a:r>
        </a:p>
      </dsp:txBody>
      <dsp:txXfrm>
        <a:off x="6460553" y="4428154"/>
        <a:ext cx="1774706" cy="855697"/>
      </dsp:txXfrm>
    </dsp:sp>
    <dsp:sp modelId="{8A7FB961-4D3C-4F3B-A5D6-62D42C682F86}">
      <dsp:nvSpPr>
        <dsp:cNvPr id="0" name=""/>
        <dsp:cNvSpPr/>
      </dsp:nvSpPr>
      <dsp:spPr>
        <a:xfrm rot="17700000">
          <a:off x="7571624"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t" anchorCtr="0">
          <a:noAutofit/>
        </a:bodyPr>
        <a:lstStyle/>
        <a:p>
          <a:pPr marL="57150" lvl="1" indent="-57150" algn="l" defTabSz="466725">
            <a:lnSpc>
              <a:spcPct val="90000"/>
            </a:lnSpc>
            <a:spcBef>
              <a:spcPct val="0"/>
            </a:spcBef>
            <a:spcAft>
              <a:spcPct val="15000"/>
            </a:spcAft>
            <a:buChar char="•"/>
          </a:pPr>
          <a:r>
            <a:rPr lang="en-US" sz="1050" kern="1200">
              <a:solidFill>
                <a:schemeClr val="tx2"/>
              </a:solidFill>
            </a:rPr>
            <a:t>Child Health, Nutrition added</a:t>
          </a:r>
        </a:p>
      </dsp:txBody>
      <dsp:txXfrm>
        <a:off x="7571624" y="2044485"/>
        <a:ext cx="1774706" cy="855697"/>
      </dsp:txXfrm>
    </dsp:sp>
    <dsp:sp modelId="{F27F6581-BBB2-439B-91E2-16154C3B1EA3}">
      <dsp:nvSpPr>
        <dsp:cNvPr id="0" name=""/>
        <dsp:cNvSpPr/>
      </dsp:nvSpPr>
      <dsp:spPr>
        <a:xfrm>
          <a:off x="8455939" y="3235849"/>
          <a:ext cx="856637" cy="856637"/>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6996D-D7B8-462A-B040-1ABF87F7D229}">
      <dsp:nvSpPr>
        <dsp:cNvPr id="0" name=""/>
        <dsp:cNvSpPr/>
      </dsp:nvSpPr>
      <dsp:spPr>
        <a:xfrm rot="17700000">
          <a:off x="7441369"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tx2"/>
              </a:solidFill>
            </a:rPr>
            <a:t>2014-2016 Phase 4</a:t>
          </a:r>
        </a:p>
      </dsp:txBody>
      <dsp:txXfrm>
        <a:off x="7441369" y="4428154"/>
        <a:ext cx="1774706" cy="855697"/>
      </dsp:txXfrm>
    </dsp:sp>
    <dsp:sp modelId="{006E5F35-FB30-4380-8CA4-AC11F6B576E7}">
      <dsp:nvSpPr>
        <dsp:cNvPr id="0" name=""/>
        <dsp:cNvSpPr/>
      </dsp:nvSpPr>
      <dsp:spPr>
        <a:xfrm rot="17700000">
          <a:off x="8552441"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t" anchorCtr="0">
          <a:noAutofit/>
        </a:bodyPr>
        <a:lstStyle/>
        <a:p>
          <a:pPr marL="57150" lvl="1" indent="-57150" algn="l" defTabSz="466725">
            <a:lnSpc>
              <a:spcPct val="90000"/>
            </a:lnSpc>
            <a:spcBef>
              <a:spcPct val="0"/>
            </a:spcBef>
            <a:spcAft>
              <a:spcPct val="15000"/>
            </a:spcAft>
            <a:buChar char="•"/>
          </a:pPr>
          <a:r>
            <a:rPr lang="en-US" sz="1050" kern="1200">
              <a:solidFill>
                <a:schemeClr val="tx2"/>
              </a:solidFill>
            </a:rPr>
            <a:t>Global Fund, TB, Child health (incl. vaccines + polio), Nutrition</a:t>
          </a:r>
        </a:p>
      </dsp:txBody>
      <dsp:txXfrm>
        <a:off x="8552441" y="2044485"/>
        <a:ext cx="1774706" cy="855697"/>
      </dsp:txXfrm>
    </dsp:sp>
    <dsp:sp modelId="{07F98C99-D76C-476F-A2FB-4406F48A73E8}">
      <dsp:nvSpPr>
        <dsp:cNvPr id="0" name=""/>
        <dsp:cNvSpPr/>
      </dsp:nvSpPr>
      <dsp:spPr>
        <a:xfrm>
          <a:off x="9436756" y="3235849"/>
          <a:ext cx="856637" cy="856637"/>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92CA7-7744-41D7-860A-B289DCB85630}">
      <dsp:nvSpPr>
        <dsp:cNvPr id="0" name=""/>
        <dsp:cNvSpPr/>
      </dsp:nvSpPr>
      <dsp:spPr>
        <a:xfrm rot="17700000">
          <a:off x="8422186"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accent5"/>
              </a:solidFill>
            </a:rPr>
            <a:t>2017-2021 Strategic Framework</a:t>
          </a:r>
        </a:p>
      </dsp:txBody>
      <dsp:txXfrm>
        <a:off x="8422186" y="4428154"/>
        <a:ext cx="1774706" cy="855697"/>
      </dsp:txXfrm>
    </dsp:sp>
    <dsp:sp modelId="{25FC93B1-5159-4AC8-9718-588617F8A00C}">
      <dsp:nvSpPr>
        <dsp:cNvPr id="0" name=""/>
        <dsp:cNvSpPr/>
      </dsp:nvSpPr>
      <dsp:spPr>
        <a:xfrm rot="17700000">
          <a:off x="9533257"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t" anchorCtr="0">
          <a:noAutofit/>
        </a:bodyPr>
        <a:lstStyle/>
        <a:p>
          <a:pPr marL="57150" lvl="1" indent="-57150" algn="l" defTabSz="466725">
            <a:lnSpc>
              <a:spcPct val="90000"/>
            </a:lnSpc>
            <a:spcBef>
              <a:spcPct val="0"/>
            </a:spcBef>
            <a:spcAft>
              <a:spcPct val="15000"/>
            </a:spcAft>
            <a:buChar char="•"/>
          </a:pPr>
          <a:r>
            <a:rPr lang="en-US" sz="1050" kern="1200">
              <a:solidFill>
                <a:schemeClr val="accent5"/>
              </a:solidFill>
            </a:rPr>
            <a:t>End the Epidemics, Healthy Start, Equitable &amp; Sustainable Systems</a:t>
          </a:r>
        </a:p>
      </dsp:txBody>
      <dsp:txXfrm>
        <a:off x="9533257" y="2044485"/>
        <a:ext cx="1774706" cy="855697"/>
      </dsp:txXfrm>
    </dsp:sp>
    <dsp:sp modelId="{25A9FF57-410B-49B9-AEE8-9E5882AC3EAE}">
      <dsp:nvSpPr>
        <dsp:cNvPr id="0" name=""/>
        <dsp:cNvSpPr/>
      </dsp:nvSpPr>
      <dsp:spPr>
        <a:xfrm>
          <a:off x="10417572" y="3235849"/>
          <a:ext cx="856637" cy="856637"/>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0DB65-42FC-49E6-8A87-E4D95AA43572}">
      <dsp:nvSpPr>
        <dsp:cNvPr id="0" name=""/>
        <dsp:cNvSpPr/>
      </dsp:nvSpPr>
      <dsp:spPr>
        <a:xfrm rot="17700000">
          <a:off x="9403002" y="4428154"/>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a:solidFill>
                <a:schemeClr val="accent5"/>
              </a:solidFill>
            </a:rPr>
            <a:t>2020-2024</a:t>
          </a:r>
        </a:p>
      </dsp:txBody>
      <dsp:txXfrm>
        <a:off x="9403002" y="4428154"/>
        <a:ext cx="1774706" cy="855697"/>
      </dsp:txXfrm>
    </dsp:sp>
    <dsp:sp modelId="{C8F5AE0C-4F16-4B31-B883-644B92181151}">
      <dsp:nvSpPr>
        <dsp:cNvPr id="0" name=""/>
        <dsp:cNvSpPr/>
      </dsp:nvSpPr>
      <dsp:spPr>
        <a:xfrm rot="17700000">
          <a:off x="10514074" y="2044485"/>
          <a:ext cx="1774706" cy="855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t" anchorCtr="0">
          <a:noAutofit/>
        </a:bodyPr>
        <a:lstStyle/>
        <a:p>
          <a:pPr marL="57150" lvl="1" indent="-57150" algn="l" defTabSz="466725">
            <a:lnSpc>
              <a:spcPct val="90000"/>
            </a:lnSpc>
            <a:spcBef>
              <a:spcPct val="0"/>
            </a:spcBef>
            <a:spcAft>
              <a:spcPct val="15000"/>
            </a:spcAft>
            <a:buChar char="•"/>
          </a:pPr>
          <a:r>
            <a:rPr lang="en-US" sz="1050" kern="1200">
              <a:solidFill>
                <a:schemeClr val="accent5"/>
              </a:solidFill>
            </a:rPr>
            <a:t>New Gates Foundation grant</a:t>
          </a:r>
        </a:p>
        <a:p>
          <a:pPr marL="57150" lvl="1" indent="-57150" algn="l" defTabSz="466725">
            <a:lnSpc>
              <a:spcPct val="90000"/>
            </a:lnSpc>
            <a:spcBef>
              <a:spcPct val="0"/>
            </a:spcBef>
            <a:spcAft>
              <a:spcPct val="15000"/>
            </a:spcAft>
            <a:buChar char="•"/>
          </a:pPr>
          <a:r>
            <a:rPr lang="en-US" sz="1050" kern="1200">
              <a:solidFill>
                <a:schemeClr val="accent5"/>
              </a:solidFill>
            </a:rPr>
            <a:t>CEPI and COVID advocacy</a:t>
          </a:r>
        </a:p>
      </dsp:txBody>
      <dsp:txXfrm>
        <a:off x="10514074" y="2044485"/>
        <a:ext cx="1774706" cy="855697"/>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36409-A6AB-4730-A6B5-E6683F7080D6}"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7E4D9-3843-41B0-9366-F2F4323401A7}" type="slidenum">
              <a:rPr lang="en-US" smtClean="0"/>
              <a:t>‹#›</a:t>
            </a:fld>
            <a:endParaRPr lang="en-US"/>
          </a:p>
        </p:txBody>
      </p:sp>
    </p:spTree>
    <p:extLst>
      <p:ext uri="{BB962C8B-B14F-4D97-AF65-F5344CB8AC3E}">
        <p14:creationId xmlns:p14="http://schemas.microsoft.com/office/powerpoint/2010/main" val="33848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ACTION Partnership’s vision and mission</a:t>
            </a:r>
          </a:p>
        </p:txBody>
      </p:sp>
      <p:sp>
        <p:nvSpPr>
          <p:cNvPr id="4" name="Slide Number Placeholder 3"/>
          <p:cNvSpPr>
            <a:spLocks noGrp="1"/>
          </p:cNvSpPr>
          <p:nvPr>
            <p:ph type="sldNum" sz="quarter" idx="5"/>
          </p:nvPr>
        </p:nvSpPr>
        <p:spPr/>
        <p:txBody>
          <a:bodyPr/>
          <a:lstStyle/>
          <a:p>
            <a:fld id="{3697E4D9-3843-41B0-9366-F2F4323401A7}" type="slidenum">
              <a:rPr lang="en-US" smtClean="0"/>
              <a:t>2</a:t>
            </a:fld>
            <a:endParaRPr lang="en-US"/>
          </a:p>
        </p:txBody>
      </p:sp>
    </p:spTree>
    <p:extLst>
      <p:ext uri="{BB962C8B-B14F-4D97-AF65-F5344CB8AC3E}">
        <p14:creationId xmlns:p14="http://schemas.microsoft.com/office/powerpoint/2010/main" val="145891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know</a:t>
            </a:r>
          </a:p>
          <a:p>
            <a:pPr marL="171450" indent="-171450">
              <a:lnSpc>
                <a:spcPct val="90000"/>
              </a:lnSpc>
              <a:spcBef>
                <a:spcPts val="1000"/>
              </a:spcBef>
              <a:buFont typeface="Arial"/>
              <a:buChar char="•"/>
            </a:pPr>
            <a:r>
              <a:rPr lang="en-US" dirty="0"/>
              <a:t>The International Development Association, or IDA, is largest source of external concessional financing for low-income and vulnerable countries</a:t>
            </a:r>
            <a:endParaRPr lang="en-US" dirty="0">
              <a:latin typeface="Aptos"/>
              <a:cs typeface="Calibri"/>
            </a:endParaRPr>
          </a:p>
          <a:p>
            <a:pPr marL="171450" indent="-171450">
              <a:lnSpc>
                <a:spcPct val="90000"/>
              </a:lnSpc>
              <a:spcBef>
                <a:spcPts val="1000"/>
              </a:spcBef>
              <a:buFont typeface="Arial"/>
              <a:buChar char="•"/>
            </a:pPr>
            <a:r>
              <a:rPr lang="en-US" dirty="0"/>
              <a:t>IDA replenishment happens every 3 years</a:t>
            </a:r>
            <a:endParaRPr lang="en-US" dirty="0">
              <a:latin typeface="Aptos"/>
              <a:cs typeface="Calibri"/>
            </a:endParaRPr>
          </a:p>
          <a:p>
            <a:pPr marL="171450" indent="-171450">
              <a:lnSpc>
                <a:spcPct val="90000"/>
              </a:lnSpc>
              <a:spcBef>
                <a:spcPts val="1000"/>
              </a:spcBef>
              <a:buFont typeface="Arial"/>
              <a:buChar char="•"/>
            </a:pPr>
            <a:r>
              <a:rPr lang="en-US" dirty="0">
                <a:latin typeface="Aptos"/>
                <a:cs typeface="Calibri"/>
              </a:rPr>
              <a:t>As part of the new corporate scorecard, changes to the previous IDA policy framework are being developed which means that human capital is not a priority as a standalone, but now under "People" focus. This is how the IDA framework is organized by focus areas that identify priorities for IDA. </a:t>
            </a:r>
          </a:p>
          <a:p>
            <a:pPr marL="0" indent="0">
              <a:lnSpc>
                <a:spcPct val="90000"/>
              </a:lnSpc>
              <a:spcBef>
                <a:spcPts val="1000"/>
              </a:spcBef>
              <a:buFont typeface="Arial"/>
              <a:buNone/>
            </a:pPr>
            <a:r>
              <a:rPr lang="en-US" b="1" dirty="0">
                <a:latin typeface="Aptos"/>
                <a:cs typeface="Calibri"/>
              </a:rPr>
              <a:t>Latest update</a:t>
            </a:r>
          </a:p>
          <a:p>
            <a:pPr marL="171450" indent="-171450">
              <a:lnSpc>
                <a:spcPct val="90000"/>
              </a:lnSpc>
              <a:spcBef>
                <a:spcPts val="1000"/>
              </a:spcBef>
              <a:buFont typeface="Arial"/>
              <a:buChar char="•"/>
            </a:pPr>
            <a:r>
              <a:rPr lang="en-US" dirty="0">
                <a:latin typeface="Aptos"/>
                <a:ea typeface="Calibri"/>
                <a:cs typeface="Calibri"/>
              </a:rPr>
              <a:t>Latest iteration of the policy framework still has policy commitments that could be stronger in their detail and ambition- we're there for pushing for those policy commitments to be refined, expanding access to more IDA countries and proposing a new policy commitment linked to the World Bank's UHC target set at the Spring meetings. </a:t>
            </a:r>
          </a:p>
          <a:p>
            <a:pPr marL="171450" indent="-171450">
              <a:lnSpc>
                <a:spcPct val="90000"/>
              </a:lnSpc>
              <a:spcBef>
                <a:spcPts val="1000"/>
              </a:spcBef>
              <a:buFont typeface="Arial"/>
              <a:buChar char="•"/>
            </a:pPr>
            <a:r>
              <a:rPr lang="en-US" dirty="0">
                <a:latin typeface="Aptos"/>
                <a:ea typeface="Calibri"/>
                <a:cs typeface="Calibri"/>
              </a:rPr>
              <a:t>We're also continuing to push for added indicators especially in nutrition and maternal child health </a:t>
            </a:r>
          </a:p>
          <a:p>
            <a:pPr marL="171450" indent="-171450">
              <a:lnSpc>
                <a:spcPct val="90000"/>
              </a:lnSpc>
              <a:spcBef>
                <a:spcPts val="1000"/>
              </a:spcBef>
              <a:buFont typeface="Arial"/>
              <a:buChar char="•"/>
            </a:pPr>
            <a:r>
              <a:rPr lang="en-US" dirty="0"/>
              <a:t>We've also called for increased funding of the CRW+ crisis response window which is a special financing window to help countries respond to crisis, and have seen it used in response to the food security and nutrition crisis. This is looking positive and have heard that the number will depend on the final replenishment $. </a:t>
            </a:r>
          </a:p>
          <a:p>
            <a:pPr marL="171450" indent="-171450">
              <a:lnSpc>
                <a:spcPct val="90000"/>
              </a:lnSpc>
              <a:spcBef>
                <a:spcPts val="1000"/>
              </a:spcBef>
              <a:buFont typeface="Arial"/>
              <a:buChar char="•"/>
            </a:pPr>
            <a:r>
              <a:rPr lang="en-US" dirty="0">
                <a:latin typeface="Aptos"/>
                <a:ea typeface="Calibri"/>
                <a:cs typeface="Calibri"/>
              </a:rPr>
              <a:t>Last push ahead of October where it will be the last IDA Deputies meeting (essentially by then this is all mostly negotiated) before pledging conference in December hosted by Korea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793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know</a:t>
            </a:r>
            <a:endParaRPr lang="en-US" b="1" dirty="0">
              <a:latin typeface="Aptos"/>
              <a:cs typeface="Calibri"/>
            </a:endParaRPr>
          </a:p>
          <a:p>
            <a:pPr marL="171450" indent="-171450">
              <a:lnSpc>
                <a:spcPct val="90000"/>
              </a:lnSpc>
              <a:spcBef>
                <a:spcPts val="1000"/>
              </a:spcBef>
              <a:buFont typeface="Arial"/>
              <a:buChar char="•"/>
            </a:pPr>
            <a:r>
              <a:rPr lang="en-US" dirty="0"/>
              <a:t>This will be the last replenishment before 2030, the year by which the sustainable development goals (SDGs) are to be achieved.</a:t>
            </a:r>
          </a:p>
          <a:p>
            <a:pPr marL="171450" indent="-171450">
              <a:lnSpc>
                <a:spcPct val="90000"/>
              </a:lnSpc>
              <a:spcBef>
                <a:spcPts val="1000"/>
              </a:spcBef>
              <a:buFont typeface="Arial"/>
              <a:buChar char="•"/>
            </a:pPr>
            <a:r>
              <a:rPr lang="en-US" dirty="0"/>
              <a:t>Gavi has set a $9 billion target, with $2.4 billion secured at the June launch of Gavi’s investment opportunity, including at least $1.58 billion from the U.S. which was announced by First Lady Dr. Jill Biden.</a:t>
            </a:r>
          </a:p>
          <a:p>
            <a:pPr marL="171450" indent="-171450">
              <a:lnSpc>
                <a:spcPct val="90000"/>
              </a:lnSpc>
              <a:spcBef>
                <a:spcPts val="1000"/>
              </a:spcBef>
              <a:buFont typeface="Arial"/>
              <a:buChar char="•"/>
            </a:pPr>
            <a:r>
              <a:rPr lang="en-US" dirty="0"/>
              <a:t>The “Big Catch-Up” was launched during World Immunization Week in 2023 by Gavi and global health partners to reverse the decline in childhood vaccination recorded during the COVID-19 pandemic, due to overburdened health services and closed clinics, as well as disrupted imports and exports of vials, syringes, and other medical supplies.</a:t>
            </a:r>
          </a:p>
          <a:p>
            <a:pPr marL="171450" indent="-171450">
              <a:lnSpc>
                <a:spcPct val="90000"/>
              </a:lnSpc>
              <a:spcBef>
                <a:spcPts val="1000"/>
              </a:spcBef>
              <a:buFont typeface="Arial"/>
              <a:buChar char="•"/>
            </a:pPr>
            <a:r>
              <a:rPr lang="en-US" dirty="0"/>
              <a:t>Polio: </a:t>
            </a:r>
          </a:p>
          <a:p>
            <a:pPr marL="628650" lvl="1" indent="-171450">
              <a:lnSpc>
                <a:spcPct val="90000"/>
              </a:lnSpc>
              <a:spcBef>
                <a:spcPts val="1000"/>
              </a:spcBef>
              <a:buFont typeface="Arial"/>
              <a:buChar char="•"/>
            </a:pPr>
            <a:r>
              <a:rPr lang="en-US" dirty="0"/>
              <a:t>By 2019, all Gavi-supported countries had introduced the first dose of inactivated polio vaccine (IPV1) into their routine immunization schedules, reaching a coverage rate of 81% in 2022. Since December 2023, countries eligible for Gavi support have been able to apply to switch to a whole-cell pertussis (</a:t>
            </a:r>
            <a:r>
              <a:rPr lang="en-US" dirty="0" err="1"/>
              <a:t>wP</a:t>
            </a:r>
            <a:r>
              <a:rPr lang="en-US" dirty="0"/>
              <a:t>) hexavalent vaccine (hexavalent) – a six-in-one vaccine that combines the pentavalent vaccine (diphtheria, tetanus, whole-cell pertussis [</a:t>
            </a:r>
            <a:r>
              <a:rPr lang="en-US" dirty="0" err="1"/>
              <a:t>DTwP</a:t>
            </a:r>
            <a:r>
              <a:rPr lang="en-US" dirty="0"/>
              <a:t>], hepatitis B, and </a:t>
            </a:r>
            <a:r>
              <a:rPr lang="en-US" dirty="0" err="1"/>
              <a:t>Haemophilus</a:t>
            </a:r>
            <a:r>
              <a:rPr lang="en-US" dirty="0"/>
              <a:t> influenzae type b) with IPV. Countries that have not yet introduced IPV2 are encouraged to introduce hexavalent or IPV2 as a matter of urgency.</a:t>
            </a:r>
          </a:p>
          <a:p>
            <a:pPr marL="171450" indent="-171450">
              <a:lnSpc>
                <a:spcPct val="90000"/>
              </a:lnSpc>
              <a:spcBef>
                <a:spcPts val="1000"/>
              </a:spcBef>
              <a:buFont typeface="Arial"/>
              <a:buChar char="•"/>
            </a:pPr>
            <a:r>
              <a:rPr lang="en-US" dirty="0"/>
              <a:t>The mpox response</a:t>
            </a:r>
          </a:p>
          <a:p>
            <a:pPr marL="628650" lvl="1" indent="-171450">
              <a:lnSpc>
                <a:spcPct val="90000"/>
              </a:lnSpc>
              <a:spcBef>
                <a:spcPts val="1000"/>
              </a:spcBef>
              <a:buFont typeface="Arial"/>
              <a:buChar char="•"/>
            </a:pPr>
            <a:r>
              <a:rPr lang="en-US" dirty="0"/>
              <a:t>Gavi’s 1st shipment of mpox vaccines (15k doses) to the DRC arrived on Tuesday to support the global and regional effort to contain the outbreak. They add to the 215,000 vaccine doses that the European Union donated to the country last week. According to the Africa </a:t>
            </a:r>
            <a:r>
              <a:rPr lang="en-US" dirty="0" err="1"/>
              <a:t>Centres</a:t>
            </a:r>
            <a:r>
              <a:rPr lang="en-US" dirty="0"/>
              <a:t> for Disease Control and Prevention (Africa CDC), the outbreak had resulted in 5,265 confirmed cases, 18,737 suspected cases and 617 deaths from 1 January –31 August 2024. In DRC alone, there have been 4,799 confirmed cases, 17,801 suspected cases and 610 deaths. Under Gavi’s Fragility, Emergencies and Displaced Populations (FED) Policy, US$ 2.9 million from existing support has been made available to support DRC’s vaccination effort. This is an example of the role Gavi plays in the global health and pandemic response ecosystem. Gavi PR: https://www.gavi.org/news/media-room/15000-mpox-vaccine-doses-arrive-democratic-republic-congo</a:t>
            </a:r>
          </a:p>
          <a:p>
            <a:pPr marL="628650" lvl="1" indent="-171450">
              <a:lnSpc>
                <a:spcPct val="90000"/>
              </a:lnSpc>
              <a:spcBef>
                <a:spcPts val="1000"/>
              </a:spcBef>
              <a:buFont typeface="Arial"/>
              <a:buChar char="•"/>
            </a:pPr>
            <a:endParaRPr lang="en-US" dirty="0"/>
          </a:p>
          <a:p>
            <a:pPr marL="0" indent="0">
              <a:lnSpc>
                <a:spcPct val="90000"/>
              </a:lnSpc>
              <a:spcBef>
                <a:spcPts val="1000"/>
              </a:spcBef>
              <a:buFont typeface="Arial"/>
              <a:buNone/>
            </a:pPr>
            <a:r>
              <a:rPr lang="en-US" b="1" dirty="0"/>
              <a:t>ACTION priorities</a:t>
            </a:r>
            <a:endParaRPr lang="en-US" dirty="0"/>
          </a:p>
          <a:p>
            <a:pPr marL="171450" indent="-171450">
              <a:buFont typeface="Arial" panose="020B0604020202020204" pitchFamily="34" charset="0"/>
              <a:buChar char="•"/>
            </a:pPr>
            <a:r>
              <a:rPr lang="en-US" b="0" dirty="0">
                <a:latin typeface="Aptos"/>
                <a:cs typeface="Calibri"/>
              </a:rPr>
              <a:t>Push donors to be ambitious while being cognizant of challenges</a:t>
            </a:r>
          </a:p>
          <a:p>
            <a:pPr marL="171450" indent="-171450">
              <a:buFont typeface="Arial" panose="020B0604020202020204" pitchFamily="34" charset="0"/>
              <a:buChar char="•"/>
            </a:pPr>
            <a:r>
              <a:rPr lang="en-US" b="0" dirty="0">
                <a:latin typeface="Aptos"/>
                <a:cs typeface="Calibri"/>
              </a:rPr>
              <a:t>Inclusion/centering of implementing governments and country voices</a:t>
            </a:r>
          </a:p>
          <a:p>
            <a:pPr marL="171450" indent="-171450">
              <a:buFont typeface="Arial" panose="020B0604020202020204" pitchFamily="34" charset="0"/>
              <a:buChar char="•"/>
            </a:pPr>
            <a:r>
              <a:rPr lang="en-US" b="0" dirty="0">
                <a:latin typeface="Aptos"/>
                <a:cs typeface="Calibri"/>
              </a:rPr>
              <a:t>Policies: zero-dose kids, HPV, polio, and malaria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ptos"/>
                <a:cs typeface="Calibri"/>
              </a:rPr>
              <a:t>Rollout of the malaria vaccine:</a:t>
            </a:r>
            <a:r>
              <a:rPr lang="en-US" b="0" dirty="0">
                <a:latin typeface="Aptos"/>
                <a:cs typeface="Calibri"/>
              </a:rPr>
              <a:t> There are now 2 malaria vaccines, R21/Matrix-M and RTS,S, and there is now enough supply to meet the current demand. In July and August, Cote d’Ivoire, South Sudan, Mozambique, and Central African Republic introduced the R21 vaccine into their routine immunization programs. They join 8 others on the continent that have already introduced RTS,S malaria vaccines (Kenya, Ghana, Malawi, Cameroon, Burkina Faso, Sierra Leone, Benin, Liberia). In total, 15 African countries are expected to introduce malaria vaccines with Gavi support in 2024. Current plans show that countries plan to reach around 6.6 million children with the malaria vaccine in 2024 and 2025.</a:t>
            </a:r>
          </a:p>
          <a:p>
            <a:endParaRPr lang="en-US" b="0" dirty="0">
              <a:latin typeface="Aptos"/>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892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Important to know</a:t>
            </a:r>
          </a:p>
          <a:p>
            <a:pPr marL="171450" indent="-171450">
              <a:buFont typeface="Arial" panose="020B0604020202020204" pitchFamily="34" charset="0"/>
              <a:buChar char="•"/>
            </a:pPr>
            <a:r>
              <a:rPr lang="en-US" dirty="0">
                <a:latin typeface="Calibri"/>
                <a:cs typeface="Calibri"/>
              </a:rPr>
              <a:t>France is the host for the 2025 N4G Summit, which will be held in Paris in March. The governance structure of the Paris N4G summit is inclusive of CSOs, LMICs, and other stakeholders, and our French Partners are closely involved with the team that is organizing the event. </a:t>
            </a:r>
          </a:p>
          <a:p>
            <a:pPr marL="171450" indent="-171450">
              <a:buFont typeface="Arial" panose="020B0604020202020204" pitchFamily="34" charset="0"/>
              <a:buChar char="•"/>
            </a:pPr>
            <a:r>
              <a:rPr lang="en-US" dirty="0">
                <a:latin typeface="Calibri"/>
                <a:cs typeface="Calibri"/>
              </a:rPr>
              <a:t>Unlike other resource mobilization campaigns, this is </a:t>
            </a:r>
            <a:r>
              <a:rPr lang="en-US" b="1" dirty="0">
                <a:latin typeface="Calibri"/>
                <a:cs typeface="Calibri"/>
              </a:rPr>
              <a:t>not</a:t>
            </a:r>
            <a:r>
              <a:rPr lang="en-US" b="0" dirty="0">
                <a:latin typeface="Calibri"/>
                <a:cs typeface="Calibri"/>
              </a:rPr>
              <a:t> a replenishment and </a:t>
            </a:r>
            <a:r>
              <a:rPr lang="en-US" b="1" dirty="0">
                <a:latin typeface="Calibri"/>
                <a:cs typeface="Calibri"/>
              </a:rPr>
              <a:t>there is not</a:t>
            </a:r>
            <a:r>
              <a:rPr lang="en-US" b="0" dirty="0">
                <a:latin typeface="Calibri"/>
                <a:cs typeface="Calibri"/>
              </a:rPr>
              <a:t> an official investment case. N4G is more of a platform for convening heads of states and other industry leaders to pledge resources for nutrition programming, which we break into “specific” and “sensitive” interventions. N</a:t>
            </a:r>
            <a:r>
              <a:rPr lang="en-US" dirty="0">
                <a:latin typeface="Calibri"/>
                <a:cs typeface="Calibri"/>
              </a:rPr>
              <a:t>utrition-specific interventions target immediate causes of malnutrition, such as micronutrient and protein supplementation, promoting good health and hygiene, complementary foods, whereas nutrition-sensitive interventions focus on underlying factors, such as staple food fortification and pro-breastfeeding policies.</a:t>
            </a:r>
          </a:p>
          <a:p>
            <a:pPr marL="171450" indent="-171450">
              <a:buFont typeface="Arial" panose="020B0604020202020204" pitchFamily="34" charset="0"/>
              <a:buChar char="•"/>
            </a:pPr>
            <a:r>
              <a:rPr lang="en-US" dirty="0">
                <a:latin typeface="Calibri"/>
                <a:cs typeface="Calibri"/>
              </a:rPr>
              <a:t>The latest estimates show that there is an annual financing gap of $10.8 billion per year for key nutrition-specific interventions.</a:t>
            </a:r>
          </a:p>
          <a:p>
            <a:endParaRPr lang="en-US" dirty="0">
              <a:latin typeface="Calibri"/>
              <a:cs typeface="Calibri"/>
            </a:endParaRPr>
          </a:p>
          <a:p>
            <a:r>
              <a:rPr lang="en-US" b="1" dirty="0">
                <a:latin typeface="Calibri"/>
                <a:cs typeface="Calibri"/>
              </a:rPr>
              <a:t>ACTION priorities</a:t>
            </a:r>
          </a:p>
          <a:p>
            <a:pPr marL="171450" indent="-171450">
              <a:buFont typeface="Arial" panose="020B0604020202020204" pitchFamily="34" charset="0"/>
              <a:buChar char="•"/>
            </a:pPr>
            <a:r>
              <a:rPr lang="en-US" dirty="0">
                <a:latin typeface="Calibri"/>
                <a:cs typeface="Calibri"/>
              </a:rPr>
              <a:t>We’re seeking to secure high-level attendance at the Paris summit by heads of state and to get their support in mobilizing other governments – both to attend the summit and to make bold, ambitious financial and policy commitments.</a:t>
            </a:r>
          </a:p>
          <a:p>
            <a:pPr marL="171450" indent="-171450">
              <a:buFont typeface="Arial" panose="020B0604020202020204" pitchFamily="34" charset="0"/>
              <a:buChar char="•"/>
            </a:pPr>
            <a:r>
              <a:rPr lang="en-US" dirty="0">
                <a:latin typeface="Calibri"/>
                <a:cs typeface="Calibri"/>
              </a:rPr>
              <a:t>We are also calling for pledges to be made early – before March – and to be commensurate with current needs. In other words, flat funding of nutrition programs is not enough. In the U.S., advocates are asking for at least $13.3 billion in funding attributable to nutrition-related activities over FY 2025 to FY 2028, including at least $2 billion for nutrition-specific activities. And, this would only keep pace with inflation.</a:t>
            </a:r>
          </a:p>
          <a:p>
            <a:pPr marL="171450" indent="-171450">
              <a:buFont typeface="Arial" panose="020B0604020202020204" pitchFamily="34" charset="0"/>
              <a:buChar char="•"/>
            </a:pPr>
            <a:r>
              <a:rPr lang="en-US" dirty="0">
                <a:latin typeface="Calibri"/>
                <a:cs typeface="Calibri"/>
              </a:rPr>
              <a:t>We also call on governments to prioritize nutrition in all development policies, programs, and budgets.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677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is ACTION 20th anniversary</a:t>
            </a:r>
          </a:p>
        </p:txBody>
      </p:sp>
      <p:sp>
        <p:nvSpPr>
          <p:cNvPr id="4" name="Slide Number Placeholder 3"/>
          <p:cNvSpPr>
            <a:spLocks noGrp="1"/>
          </p:cNvSpPr>
          <p:nvPr>
            <p:ph type="sldNum" sz="quarter" idx="5"/>
          </p:nvPr>
        </p:nvSpPr>
        <p:spPr/>
        <p:txBody>
          <a:bodyPr/>
          <a:lstStyle/>
          <a:p>
            <a:fld id="{3697E4D9-3843-41B0-9366-F2F4323401A7}" type="slidenum">
              <a:rPr lang="en-US" smtClean="0"/>
              <a:t>3</a:t>
            </a:fld>
            <a:endParaRPr lang="en-US"/>
          </a:p>
        </p:txBody>
      </p:sp>
    </p:spTree>
    <p:extLst>
      <p:ext uri="{BB962C8B-B14F-4D97-AF65-F5344CB8AC3E}">
        <p14:creationId xmlns:p14="http://schemas.microsoft.com/office/powerpoint/2010/main" val="92503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ACTION was founded in 2004 by a group of people working in the TB advocacy space who got together to discuss how they could get more attention focused on TB. They established “Advocacy to Control TB Internationally” (the first ACTION logo), and it was led by RESULTS in the U.S. and colleagues and current Partners in India and France. In 2011, ACTION broadened the scope of its work to “Global Health Advocacy,” and now, our advocacy includes the Global Fund, TB, R&amp;D, child health (incl. routine childhood immunization and polio), nutrition, and pandemic preparedness and response.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1A56B-8D87-4B0C-B71D-1CCEA53A9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79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1A56B-8D87-4B0C-B71D-1CCEA53A9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92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14 Partners advocating in 13 countries plus the European Union and African Union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1A56B-8D87-4B0C-B71D-1CCEA53A9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97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 lot of our advocacy revolves around mobilizing resources for global health programs. We started mobilizing millions of dollars — now billions of dollars — each year for various issues and mechanism. Here's a quick snapshot of numbers across the years. We have helped to raise tens of billions of dollars for AIDS, TB, malaria, routine immunization, polio, nutrition, RMNCAH, R&amp;D, the COVID response, and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694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In terms of policy and accountability, we've worked to push more for equitable policies from the country level through the global level and in institutions like the Global Fund and the World Bank and developed accountability tools like fair share analysis and donor scorecards to ensure that these resources are delivered and have their intended impact.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374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advocacy is organized under 3 pillars: </a:t>
            </a:r>
          </a:p>
          <a:p>
            <a:pPr marL="171450" indent="-171450">
              <a:buFont typeface="Arial" panose="020B0604020202020204" pitchFamily="34" charset="0"/>
              <a:buChar char="•"/>
            </a:pPr>
            <a:r>
              <a:rPr lang="en-US" dirty="0"/>
              <a:t>Ending the Epidemics includes the Global Fund, tuberculosis (TB), and global health R&amp;D.</a:t>
            </a:r>
          </a:p>
          <a:p>
            <a:pPr marL="171450" indent="-171450">
              <a:buFont typeface="Arial" panose="020B0604020202020204" pitchFamily="34" charset="0"/>
              <a:buChar char="•"/>
            </a:pPr>
            <a:r>
              <a:rPr lang="en-US" dirty="0"/>
              <a:t>Healthy Start includes child health and immunization (including the fight to eradicate polio), nutrition, and MNCH (maternal, newborn, and child health).</a:t>
            </a:r>
          </a:p>
          <a:p>
            <a:pPr marL="171450" indent="-171450">
              <a:buFont typeface="Arial" panose="020B0604020202020204" pitchFamily="34" charset="0"/>
              <a:buChar char="•"/>
            </a:pPr>
            <a:r>
              <a:rPr lang="en-US" dirty="0"/>
              <a:t>Equitable and Sustainable Systems includes human capital, health financing (in particular, work with the World Bank), and health systems, as well as PPPR (meaning pandemic preparedness, prevention, and response).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1A56B-8D87-4B0C-B71D-1CCEA53A9A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3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Arial" panose="020B0604020202020204" pitchFamily="34" charset="0"/>
                <a:cs typeface="Times New Roman" panose="02020603050405020304" pitchFamily="18" charset="0"/>
              </a:rPr>
              <a:t>Here you can see how much resource mobilization across the different issues that ACTION Partners are working on, as well as a few key moments we plan to leverage and political elections in ACTION markets that have already had a big impact and will continue to do so.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B7BE-C45B-4EE9-BEE7-0431EB5C89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263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BBF7-5E77-470D-B92A-5BCCB3BCCC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45EAB1-0721-4ADD-A9D0-24F02DBE4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38A24ED2-37E5-40A7-8EAE-0AEFBDBDAA42}"/>
              </a:ext>
            </a:extLst>
          </p:cNvPr>
          <p:cNvSpPr>
            <a:spLocks noGrp="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04611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632D-4F15-4938-9749-7D95E2A7C9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61F0F8-94BB-4306-8653-8FB5E90FDB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96C96-F89B-409E-99A0-761C68037C4D}"/>
              </a:ext>
            </a:extLst>
          </p:cNvPr>
          <p:cNvSpPr>
            <a:spLocks noGrp="1"/>
          </p:cNvSpPr>
          <p:nvPr>
            <p:ph type="dt" sz="half" idx="10"/>
          </p:nvPr>
        </p:nvSpPr>
        <p:spPr/>
        <p:txBody>
          <a:bodyPr/>
          <a:lstStyle/>
          <a:p>
            <a:fld id="{B8D6B3A7-F806-4BB5-9759-D93663F1F3E3}" type="datetime1">
              <a:rPr lang="en-US" smtClean="0"/>
              <a:t>9/12/2024</a:t>
            </a:fld>
            <a:endParaRPr lang="en-US"/>
          </a:p>
        </p:txBody>
      </p:sp>
      <p:sp>
        <p:nvSpPr>
          <p:cNvPr id="5" name="Footer Placeholder 4">
            <a:extLst>
              <a:ext uri="{FF2B5EF4-FFF2-40B4-BE49-F238E27FC236}">
                <a16:creationId xmlns:a16="http://schemas.microsoft.com/office/drawing/2014/main" id="{B6F8D4DE-D2D2-4A8E-95FE-283F8FFEA46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6217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9591F-523A-444C-B244-2F62E5C205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C0CB7-9EA9-415A-9C87-53281A54BE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93390-8F34-4F61-A507-C64CD876F53A}"/>
              </a:ext>
            </a:extLst>
          </p:cNvPr>
          <p:cNvSpPr>
            <a:spLocks noGrp="1"/>
          </p:cNvSpPr>
          <p:nvPr>
            <p:ph type="dt" sz="half" idx="10"/>
          </p:nvPr>
        </p:nvSpPr>
        <p:spPr/>
        <p:txBody>
          <a:bodyPr/>
          <a:lstStyle/>
          <a:p>
            <a:fld id="{936B84CB-5868-4E14-9A27-0B20FCC73654}" type="datetime1">
              <a:rPr lang="en-US" smtClean="0"/>
              <a:t>9/12/2024</a:t>
            </a:fld>
            <a:endParaRPr lang="en-US"/>
          </a:p>
        </p:txBody>
      </p:sp>
      <p:sp>
        <p:nvSpPr>
          <p:cNvPr id="5" name="Footer Placeholder 4">
            <a:extLst>
              <a:ext uri="{FF2B5EF4-FFF2-40B4-BE49-F238E27FC236}">
                <a16:creationId xmlns:a16="http://schemas.microsoft.com/office/drawing/2014/main" id="{83E6C944-11C8-4CD4-B5C0-FD2871C218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397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65CB-0DE4-47AD-9BB9-546D223985CE}"/>
              </a:ext>
            </a:extLst>
          </p:cNvPr>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7756647-086D-427E-8D69-211DB4748C8C}"/>
              </a:ext>
            </a:extLst>
          </p:cNvPr>
          <p:cNvSpPr>
            <a:spLocks noGrp="1"/>
          </p:cNvSpPr>
          <p:nvPr>
            <p:ph type="subTitle" idx="1"/>
          </p:nvPr>
        </p:nvSpPr>
        <p:spPr>
          <a:xfrm>
            <a:off x="1524000" y="3602038"/>
            <a:ext cx="9144000" cy="1655762"/>
          </a:xfrm>
        </p:spPr>
        <p:txBody>
          <a:bodyPr>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6ED960-3C64-4B5D-B838-CB1A02AD91E8}"/>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D750CE0E-1F3F-463A-8C77-30398CBFF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C1523-6B6A-4895-8BBB-8FEAD64FB89A}"/>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319049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AF1E-1267-48E3-9C99-552ED3BC3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C974F-CFF6-40AF-BDE6-677700BBA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80881-6DE7-4522-AEA3-784C6D314D2D}"/>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43E30587-FC2E-4DDF-995D-A3412E334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26-DC30-46E6-BA15-EBD52D77DF8C}"/>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127780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3714-25CA-437C-A1E0-A5094A15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93693-B01D-4038-9CC6-87C38279D0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D2F58-BF10-49FE-87EA-3C23CC3A3A15}"/>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0D8D87D6-D76E-455A-A3FA-D855AE36E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BB009-FCB9-4C62-80BD-901F1F861E42}"/>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27591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59E5-EC25-477A-948F-E4D43CA0E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7E0D1-236B-472A-B69F-3EAEB78663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BAAC3-5645-4D90-B779-13AE5D457F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B6F10-E252-4B26-B212-EC2497BEA37B}"/>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6" name="Footer Placeholder 5">
            <a:extLst>
              <a:ext uri="{FF2B5EF4-FFF2-40B4-BE49-F238E27FC236}">
                <a16:creationId xmlns:a16="http://schemas.microsoft.com/office/drawing/2014/main" id="{6F585C14-DF9E-4829-AC12-38834729F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805AE-F48A-491C-AE72-D57AEF073A8D}"/>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27996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C1FC-D9FF-48ED-8F89-1CA3DFB0A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F09A6-5610-40B9-8D5B-1A00728BFE34}"/>
              </a:ext>
            </a:extLst>
          </p:cNvPr>
          <p:cNvSpPr>
            <a:spLocks noGrp="1"/>
          </p:cNvSpPr>
          <p:nvPr>
            <p:ph type="body" idx="1"/>
          </p:nvPr>
        </p:nvSpPr>
        <p:spPr>
          <a:xfrm>
            <a:off x="839788" y="1681163"/>
            <a:ext cx="5157787" cy="823912"/>
          </a:xfrm>
        </p:spPr>
        <p:txBody>
          <a:bodyPr anchor="b">
            <a:norm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097BC-CE29-4821-B3AF-D608095361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03705D-7170-470D-A297-4938B23741ED}"/>
              </a:ext>
            </a:extLst>
          </p:cNvPr>
          <p:cNvSpPr>
            <a:spLocks noGrp="1"/>
          </p:cNvSpPr>
          <p:nvPr>
            <p:ph type="body" sz="quarter" idx="3"/>
          </p:nvPr>
        </p:nvSpPr>
        <p:spPr>
          <a:xfrm>
            <a:off x="6172200" y="1681163"/>
            <a:ext cx="5183188" cy="823912"/>
          </a:xfrm>
        </p:spPr>
        <p:txBody>
          <a:bodyPr anchor="b">
            <a:norm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E251A-582B-40C7-8935-B26C22FC8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9AFA3-2978-4623-8D65-A30205970351}"/>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8" name="Footer Placeholder 7">
            <a:extLst>
              <a:ext uri="{FF2B5EF4-FFF2-40B4-BE49-F238E27FC236}">
                <a16:creationId xmlns:a16="http://schemas.microsoft.com/office/drawing/2014/main" id="{EB5421C9-10F5-4322-ABDF-69EA34DBA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5226F8-A3C2-42C3-8943-F3F0E7475BCE}"/>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2081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4497-A10D-4D38-87FF-C3AEF2D46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242A8-1CD0-452C-9EF6-C53B5A450884}"/>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4" name="Footer Placeholder 3">
            <a:extLst>
              <a:ext uri="{FF2B5EF4-FFF2-40B4-BE49-F238E27FC236}">
                <a16:creationId xmlns:a16="http://schemas.microsoft.com/office/drawing/2014/main" id="{3A204B16-10E9-4BFB-8E9F-69BD9B6F8E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DE5711-FECE-469D-A965-2F24ED5DBB98}"/>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644609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B0A14-D8DB-426F-9B21-00825A09B59B}"/>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3" name="Footer Placeholder 2">
            <a:extLst>
              <a:ext uri="{FF2B5EF4-FFF2-40B4-BE49-F238E27FC236}">
                <a16:creationId xmlns:a16="http://schemas.microsoft.com/office/drawing/2014/main" id="{48746FFB-D85C-4784-8136-59CBC5746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76E49F-861E-4DAC-B919-F8D3811A3889}"/>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19858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C8CB-ADEA-4019-A96D-42F6C23FF7A3}"/>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BBC7E302-C1A9-4964-BCA3-BAA1E1BB75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EADEC6-9E58-411E-BE43-17D0D52B1D3F}"/>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903D2-62AC-4290-A30E-E99BFF4C00CD}"/>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6" name="Footer Placeholder 5">
            <a:extLst>
              <a:ext uri="{FF2B5EF4-FFF2-40B4-BE49-F238E27FC236}">
                <a16:creationId xmlns:a16="http://schemas.microsoft.com/office/drawing/2014/main" id="{42307C8E-776F-4BD7-B3F0-C6BD04313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3C16F-42D3-492B-BE6C-825DD8B35E21}"/>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127262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61D5-ACE9-4F9C-800F-E66E8A7DE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B7CEF-BCBB-4A17-8836-6F3F4AB0D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0AF4A-0DEE-45B2-A249-172FA949F0BD}"/>
              </a:ext>
            </a:extLst>
          </p:cNvPr>
          <p:cNvSpPr>
            <a:spLocks noGrp="1"/>
          </p:cNvSpPr>
          <p:nvPr>
            <p:ph type="dt" sz="half" idx="10"/>
          </p:nvPr>
        </p:nvSpPr>
        <p:spPr/>
        <p:txBody>
          <a:bodyPr/>
          <a:lstStyle/>
          <a:p>
            <a:fld id="{BF51AAC8-5AF1-44CC-AD96-1595CC690DF6}" type="datetime1">
              <a:rPr lang="en-US" smtClean="0"/>
              <a:t>9/12/2024</a:t>
            </a:fld>
            <a:endParaRPr lang="en-US"/>
          </a:p>
        </p:txBody>
      </p:sp>
      <p:sp>
        <p:nvSpPr>
          <p:cNvPr id="5" name="Footer Placeholder 4">
            <a:extLst>
              <a:ext uri="{FF2B5EF4-FFF2-40B4-BE49-F238E27FC236}">
                <a16:creationId xmlns:a16="http://schemas.microsoft.com/office/drawing/2014/main" id="{BD152A3C-69F7-43FA-960E-0E1BE08FD2C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950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4CE1-3ED1-43C7-BB7D-C22041150CB9}"/>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D4AA73ED-B7BD-4E7A-8123-D3050D0F9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10032CD-DBE1-4629-85D1-10CEF210C72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33FAC-C989-42EF-ABEC-EB9DBE1148C5}"/>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6" name="Footer Placeholder 5">
            <a:extLst>
              <a:ext uri="{FF2B5EF4-FFF2-40B4-BE49-F238E27FC236}">
                <a16:creationId xmlns:a16="http://schemas.microsoft.com/office/drawing/2014/main" id="{8A8A2F7E-E9C3-4E45-8D46-D63CA31F6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EC443-21F0-4488-953B-238D98235BE2}"/>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357639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3F6-3E80-4680-89DD-5CED01F666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56C0D-3915-438D-9319-02DB39C95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4F0D-1EF6-485D-9479-D6B4E2380C8D}"/>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9B0AABC2-27C0-462F-AD5B-9163CA93A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1E7CC-1B17-41FF-973D-490E293CEBE6}"/>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190069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8F1FB-67D4-4E37-8159-5F60228615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41792B-3364-4C02-B98D-77F83D4F2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83782-C3DC-4F18-B7FA-0ECFC1A35F66}"/>
              </a:ext>
            </a:extLst>
          </p:cNvPr>
          <p:cNvSpPr>
            <a:spLocks noGrp="1"/>
          </p:cNvSpPr>
          <p:nvPr>
            <p:ph type="dt" sz="half" idx="10"/>
          </p:nvPr>
        </p:nvSpPr>
        <p:spPr/>
        <p:txBody>
          <a:body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9B006CFF-EE0C-4A14-B2DD-049AF5930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40599-C6A7-4F7E-8244-A25ED2DE6047}"/>
              </a:ext>
            </a:extLst>
          </p:cNvPr>
          <p:cNvSpPr>
            <a:spLocks noGrp="1"/>
          </p:cNvSpPr>
          <p:nvPr>
            <p:ph type="sldNum" sz="quarter" idx="12"/>
          </p:nvPr>
        </p:nvSpPr>
        <p:spPr/>
        <p:txBody>
          <a:bodyPr/>
          <a:lstStyle/>
          <a:p>
            <a:fld id="{8CFD5756-AC5C-4C94-9BE1-AF1C4AB42811}" type="slidenum">
              <a:rPr lang="en-US" smtClean="0"/>
              <a:t>‹#›</a:t>
            </a:fld>
            <a:endParaRPr lang="en-US"/>
          </a:p>
        </p:txBody>
      </p:sp>
    </p:spTree>
    <p:extLst>
      <p:ext uri="{BB962C8B-B14F-4D97-AF65-F5344CB8AC3E}">
        <p14:creationId xmlns:p14="http://schemas.microsoft.com/office/powerpoint/2010/main" val="281707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022-C987-4E25-A271-89383F2EB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4292E8-609A-438A-A1DA-D84376D69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B0BC20-2107-43C7-82F5-09B5E648A120}"/>
              </a:ext>
            </a:extLst>
          </p:cNvPr>
          <p:cNvSpPr>
            <a:spLocks noGrp="1"/>
          </p:cNvSpPr>
          <p:nvPr>
            <p:ph type="dt" sz="half" idx="10"/>
          </p:nvPr>
        </p:nvSpPr>
        <p:spPr/>
        <p:txBody>
          <a:bodyPr/>
          <a:lstStyle/>
          <a:p>
            <a:fld id="{F84ED988-2A5B-40AD-9740-0DC3C4015633}" type="datetime1">
              <a:rPr lang="en-US" smtClean="0"/>
              <a:t>9/12/2024</a:t>
            </a:fld>
            <a:endParaRPr lang="en-US"/>
          </a:p>
        </p:txBody>
      </p:sp>
      <p:sp>
        <p:nvSpPr>
          <p:cNvPr id="5" name="Footer Placeholder 4">
            <a:extLst>
              <a:ext uri="{FF2B5EF4-FFF2-40B4-BE49-F238E27FC236}">
                <a16:creationId xmlns:a16="http://schemas.microsoft.com/office/drawing/2014/main" id="{8CEE5BFF-6CB3-4ECD-B029-F224976D446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127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9BB5-6BD2-42F1-910F-5CCF357723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5C08F-B95A-4FE1-8CAF-6144CB24A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810202-1915-4487-BCC4-D699D0FAD5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57D3F-8E8B-44FF-A564-AE68AE57CE5A}"/>
              </a:ext>
            </a:extLst>
          </p:cNvPr>
          <p:cNvSpPr>
            <a:spLocks noGrp="1"/>
          </p:cNvSpPr>
          <p:nvPr>
            <p:ph type="dt" sz="half" idx="10"/>
          </p:nvPr>
        </p:nvSpPr>
        <p:spPr/>
        <p:txBody>
          <a:bodyPr/>
          <a:lstStyle/>
          <a:p>
            <a:fld id="{8369A3FF-7C95-465F-A311-1DB6AC50E708}" type="datetime1">
              <a:rPr lang="en-US" smtClean="0"/>
              <a:t>9/12/2024</a:t>
            </a:fld>
            <a:endParaRPr lang="en-US"/>
          </a:p>
        </p:txBody>
      </p:sp>
      <p:sp>
        <p:nvSpPr>
          <p:cNvPr id="6" name="Footer Placeholder 5">
            <a:extLst>
              <a:ext uri="{FF2B5EF4-FFF2-40B4-BE49-F238E27FC236}">
                <a16:creationId xmlns:a16="http://schemas.microsoft.com/office/drawing/2014/main" id="{2077D565-D6EB-4CF7-AFCD-D0003994802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688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5863-55DF-4AE5-A9C5-5DB88D2A2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D8E34-9892-4DC4-8F2B-C05DBCB39ECD}"/>
              </a:ext>
            </a:extLst>
          </p:cNvPr>
          <p:cNvSpPr>
            <a:spLocks noGrp="1"/>
          </p:cNvSpPr>
          <p:nvPr>
            <p:ph type="body" idx="1"/>
          </p:nvPr>
        </p:nvSpPr>
        <p:spPr>
          <a:xfrm>
            <a:off x="839788" y="1681163"/>
            <a:ext cx="5157787" cy="823912"/>
          </a:xfrm>
        </p:spPr>
        <p:txBody>
          <a:bodyPr anchor="b">
            <a:norm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613653-3268-4528-A133-731372110D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04A2B5-19A3-44D3-BFC8-6FDA6F5A6C1C}"/>
              </a:ext>
            </a:extLst>
          </p:cNvPr>
          <p:cNvSpPr>
            <a:spLocks noGrp="1"/>
          </p:cNvSpPr>
          <p:nvPr>
            <p:ph type="body" sz="quarter" idx="3"/>
          </p:nvPr>
        </p:nvSpPr>
        <p:spPr>
          <a:xfrm>
            <a:off x="6172200" y="1681163"/>
            <a:ext cx="5183188" cy="823912"/>
          </a:xfrm>
        </p:spPr>
        <p:txBody>
          <a:bodyPr anchor="b">
            <a:norm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E9F412-61B7-443C-9CBA-596E4A538E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DE5264-A7AF-484C-91C8-07DF99875B0A}"/>
              </a:ext>
            </a:extLst>
          </p:cNvPr>
          <p:cNvSpPr>
            <a:spLocks noGrp="1"/>
          </p:cNvSpPr>
          <p:nvPr>
            <p:ph type="dt" sz="half" idx="10"/>
          </p:nvPr>
        </p:nvSpPr>
        <p:spPr/>
        <p:txBody>
          <a:bodyPr/>
          <a:lstStyle/>
          <a:p>
            <a:fld id="{4F0635BB-B016-484C-8F1E-92107515E565}" type="datetime1">
              <a:rPr lang="en-US" smtClean="0"/>
              <a:t>9/12/2024</a:t>
            </a:fld>
            <a:endParaRPr lang="en-US"/>
          </a:p>
        </p:txBody>
      </p:sp>
      <p:sp>
        <p:nvSpPr>
          <p:cNvPr id="8" name="Footer Placeholder 7">
            <a:extLst>
              <a:ext uri="{FF2B5EF4-FFF2-40B4-BE49-F238E27FC236}">
                <a16:creationId xmlns:a16="http://schemas.microsoft.com/office/drawing/2014/main" id="{4AEA9183-D818-4AC0-BCDB-AE34E6AF4EE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321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40DE-5796-41A3-9056-302B663C2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67176-17D4-4286-A618-3AE1EDDD9CAD}"/>
              </a:ext>
            </a:extLst>
          </p:cNvPr>
          <p:cNvSpPr>
            <a:spLocks noGrp="1"/>
          </p:cNvSpPr>
          <p:nvPr>
            <p:ph type="dt" sz="half" idx="10"/>
          </p:nvPr>
        </p:nvSpPr>
        <p:spPr/>
        <p:txBody>
          <a:bodyPr/>
          <a:lstStyle/>
          <a:p>
            <a:fld id="{48C70A27-6768-4639-BCC9-3DBECADE3A02}" type="datetime1">
              <a:rPr lang="en-US" smtClean="0"/>
              <a:t>9/12/2024</a:t>
            </a:fld>
            <a:endParaRPr lang="en-US"/>
          </a:p>
        </p:txBody>
      </p:sp>
      <p:sp>
        <p:nvSpPr>
          <p:cNvPr id="4" name="Footer Placeholder 3">
            <a:extLst>
              <a:ext uri="{FF2B5EF4-FFF2-40B4-BE49-F238E27FC236}">
                <a16:creationId xmlns:a16="http://schemas.microsoft.com/office/drawing/2014/main" id="{23BD2398-B408-4D0E-9001-916BA63109B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108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53C20-BD9D-4383-AE7D-E0D062BF73D2}"/>
              </a:ext>
            </a:extLst>
          </p:cNvPr>
          <p:cNvSpPr>
            <a:spLocks noGrp="1"/>
          </p:cNvSpPr>
          <p:nvPr>
            <p:ph type="dt" sz="half" idx="10"/>
          </p:nvPr>
        </p:nvSpPr>
        <p:spPr/>
        <p:txBody>
          <a:bodyPr/>
          <a:lstStyle/>
          <a:p>
            <a:fld id="{0FE726AB-715A-4187-92A3-8C2984FE7988}" type="datetime1">
              <a:rPr lang="en-US" smtClean="0"/>
              <a:t>9/12/2024</a:t>
            </a:fld>
            <a:endParaRPr lang="en-US"/>
          </a:p>
        </p:txBody>
      </p:sp>
      <p:sp>
        <p:nvSpPr>
          <p:cNvPr id="3" name="Footer Placeholder 2">
            <a:extLst>
              <a:ext uri="{FF2B5EF4-FFF2-40B4-BE49-F238E27FC236}">
                <a16:creationId xmlns:a16="http://schemas.microsoft.com/office/drawing/2014/main" id="{464BC334-4479-4FFE-97B3-033FC587437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305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0EAD-6DBF-410B-82A3-655730CE6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0D7C5-19E1-4D98-BD44-3522C53FD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35336E-78CC-4787-B694-6ADF6A386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01FF6B-80DC-4FB2-BE9C-1C7DA8DFE2EB}"/>
              </a:ext>
            </a:extLst>
          </p:cNvPr>
          <p:cNvSpPr>
            <a:spLocks noGrp="1"/>
          </p:cNvSpPr>
          <p:nvPr>
            <p:ph type="dt" sz="half" idx="10"/>
          </p:nvPr>
        </p:nvSpPr>
        <p:spPr/>
        <p:txBody>
          <a:bodyPr/>
          <a:lstStyle/>
          <a:p>
            <a:fld id="{3C090FFB-E81B-444E-B11F-50C2EBDEE2B2}" type="datetime1">
              <a:rPr lang="en-US" smtClean="0"/>
              <a:t>9/12/2024</a:t>
            </a:fld>
            <a:endParaRPr lang="en-US"/>
          </a:p>
        </p:txBody>
      </p:sp>
      <p:sp>
        <p:nvSpPr>
          <p:cNvPr id="6" name="Footer Placeholder 5">
            <a:extLst>
              <a:ext uri="{FF2B5EF4-FFF2-40B4-BE49-F238E27FC236}">
                <a16:creationId xmlns:a16="http://schemas.microsoft.com/office/drawing/2014/main" id="{0EBB7688-F71E-49BF-8787-DE74A8D50F1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970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8903-30AC-421D-972E-1B98DFD14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D1A89-3CAB-44E8-88BD-A51063A61B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A7CDB-3590-4A2D-BB43-5DBF88ABC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598D0D-EA24-4C08-9A16-DCE39615E980}"/>
              </a:ext>
            </a:extLst>
          </p:cNvPr>
          <p:cNvSpPr>
            <a:spLocks noGrp="1"/>
          </p:cNvSpPr>
          <p:nvPr>
            <p:ph type="dt" sz="half" idx="10"/>
          </p:nvPr>
        </p:nvSpPr>
        <p:spPr/>
        <p:txBody>
          <a:bodyPr/>
          <a:lstStyle/>
          <a:p>
            <a:fld id="{CE882BF5-7617-4132-9FD7-196E19D5ACAC}" type="datetime1">
              <a:rPr lang="en-US" smtClean="0"/>
              <a:t>9/12/2024</a:t>
            </a:fld>
            <a:endParaRPr lang="en-US"/>
          </a:p>
        </p:txBody>
      </p:sp>
      <p:sp>
        <p:nvSpPr>
          <p:cNvPr id="6" name="Footer Placeholder 5">
            <a:extLst>
              <a:ext uri="{FF2B5EF4-FFF2-40B4-BE49-F238E27FC236}">
                <a16:creationId xmlns:a16="http://schemas.microsoft.com/office/drawing/2014/main" id="{49B27524-51BC-4DAC-8DF6-321A1519049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640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sv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DE552-331F-4480-A29F-182CC17DB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E6152-CFF8-421E-99FA-60C22ED82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D48A-FE00-466A-994C-FF1F65B06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B4C9-E42D-4A0A-8EF0-3C6C79F097BB}" type="datetime1">
              <a:rPr lang="en-US" smtClean="0"/>
              <a:t>9/12/2024</a:t>
            </a:fld>
            <a:endParaRPr lang="en-US"/>
          </a:p>
        </p:txBody>
      </p:sp>
      <p:sp>
        <p:nvSpPr>
          <p:cNvPr id="5" name="Footer Placeholder 4">
            <a:extLst>
              <a:ext uri="{FF2B5EF4-FFF2-40B4-BE49-F238E27FC236}">
                <a16:creationId xmlns:a16="http://schemas.microsoft.com/office/drawing/2014/main" id="{9DD6BC89-5840-4F50-B39C-5FF116359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D134B-E1ED-4DFB-AEB4-7FC6BDE92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768F6-2903-4E03-A461-0D574A8707A6}" type="slidenum">
              <a:rPr lang="en-US" smtClean="0"/>
              <a:t>‹#›</a:t>
            </a:fld>
            <a:endParaRPr lang="en-US"/>
          </a:p>
        </p:txBody>
      </p:sp>
      <p:grpSp>
        <p:nvGrpSpPr>
          <p:cNvPr id="9" name="Group 8">
            <a:extLst>
              <a:ext uri="{FF2B5EF4-FFF2-40B4-BE49-F238E27FC236}">
                <a16:creationId xmlns:a16="http://schemas.microsoft.com/office/drawing/2014/main" id="{891E82A6-8A88-47E7-9365-D4575CD47784}"/>
              </a:ext>
            </a:extLst>
          </p:cNvPr>
          <p:cNvGrpSpPr/>
          <p:nvPr userDrawn="1"/>
        </p:nvGrpSpPr>
        <p:grpSpPr>
          <a:xfrm>
            <a:off x="0" y="4490113"/>
            <a:ext cx="12192000" cy="2367887"/>
            <a:chOff x="0" y="4490113"/>
            <a:chExt cx="12192000" cy="2367887"/>
          </a:xfrm>
        </p:grpSpPr>
        <p:sp>
          <p:nvSpPr>
            <p:cNvPr id="8" name="Isosceles Triangle 7">
              <a:extLst>
                <a:ext uri="{FF2B5EF4-FFF2-40B4-BE49-F238E27FC236}">
                  <a16:creationId xmlns:a16="http://schemas.microsoft.com/office/drawing/2014/main" id="{3CEAD7A1-4403-4324-8D9B-A76DDF341213}"/>
                </a:ext>
              </a:extLst>
            </p:cNvPr>
            <p:cNvSpPr/>
            <p:nvPr userDrawn="1"/>
          </p:nvSpPr>
          <p:spPr>
            <a:xfrm>
              <a:off x="9873018" y="4490113"/>
              <a:ext cx="2318982" cy="2367887"/>
            </a:xfrm>
            <a:prstGeom prst="triangle">
              <a:avLst>
                <a:gd name="adj" fmla="val 10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236953-02CF-4742-8C29-714DAF47619F}"/>
                </a:ext>
              </a:extLst>
            </p:cNvPr>
            <p:cNvSpPr/>
            <p:nvPr userDrawn="1"/>
          </p:nvSpPr>
          <p:spPr>
            <a:xfrm>
              <a:off x="0" y="6356350"/>
              <a:ext cx="12192000" cy="3651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1F73228-0DCB-429F-A4EB-2BA995E2260B}"/>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9124181" y="6423195"/>
              <a:ext cx="2743200" cy="231433"/>
            </a:xfrm>
            <a:prstGeom prst="rect">
              <a:avLst/>
            </a:prstGeom>
          </p:spPr>
        </p:pic>
      </p:grpSp>
      <p:sp>
        <p:nvSpPr>
          <p:cNvPr id="11" name="Slide Number Placeholder 5">
            <a:extLst>
              <a:ext uri="{FF2B5EF4-FFF2-40B4-BE49-F238E27FC236}">
                <a16:creationId xmlns:a16="http://schemas.microsoft.com/office/drawing/2014/main" id="{DE52D3F8-7D89-AB19-05E1-4FE3BD2D4D65}"/>
              </a:ext>
            </a:extLst>
          </p:cNvPr>
          <p:cNvSpPr txBox="1">
            <a:spLocks/>
          </p:cNvSpPr>
          <p:nvPr userDrawn="1"/>
        </p:nvSpPr>
        <p:spPr>
          <a:xfrm>
            <a:off x="152400" y="6341447"/>
            <a:ext cx="594852" cy="38002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8768F6-2903-4E03-A461-0D574A8707A6}" type="slidenum">
              <a:rPr lang="en-US" smtClean="0"/>
              <a:pPr/>
              <a:t>‹#›</a:t>
            </a:fld>
            <a:endParaRPr lang="en-US"/>
          </a:p>
        </p:txBody>
      </p:sp>
    </p:spTree>
    <p:extLst>
      <p:ext uri="{BB962C8B-B14F-4D97-AF65-F5344CB8AC3E}">
        <p14:creationId xmlns:p14="http://schemas.microsoft.com/office/powerpoint/2010/main" val="81926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extLst>
              <a:ext uri="{96DAC541-7B7A-43D3-8B79-37D633B846F1}">
                <asvg:svgBlip xmlns:asvg="http://schemas.microsoft.com/office/drawing/2016/SVG/main" r:embed="rId15"/>
              </a:ext>
            </a:extLst>
          </a:blip>
        </a:buBlip>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6">
            <a:extLst>
              <a:ext uri="{96DAC541-7B7A-43D3-8B79-37D633B846F1}">
                <asvg:svgBlip xmlns:asvg="http://schemas.microsoft.com/office/drawing/2016/SVG/main" r:embed="rId17"/>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3320FF-1631-4814-9954-8D77701BB6B1}"/>
              </a:ext>
            </a:extLst>
          </p:cNvPr>
          <p:cNvGrpSpPr/>
          <p:nvPr userDrawn="1"/>
        </p:nvGrpSpPr>
        <p:grpSpPr>
          <a:xfrm>
            <a:off x="0" y="4490113"/>
            <a:ext cx="12192000" cy="2367887"/>
            <a:chOff x="0" y="4490113"/>
            <a:chExt cx="12192000" cy="2367887"/>
          </a:xfrm>
        </p:grpSpPr>
        <p:sp>
          <p:nvSpPr>
            <p:cNvPr id="8" name="Isosceles Triangle 7">
              <a:extLst>
                <a:ext uri="{FF2B5EF4-FFF2-40B4-BE49-F238E27FC236}">
                  <a16:creationId xmlns:a16="http://schemas.microsoft.com/office/drawing/2014/main" id="{0D420D94-25B6-44B5-ACFA-D90BB688F163}"/>
                </a:ext>
              </a:extLst>
            </p:cNvPr>
            <p:cNvSpPr/>
            <p:nvPr userDrawn="1"/>
          </p:nvSpPr>
          <p:spPr>
            <a:xfrm>
              <a:off x="9873018" y="4490113"/>
              <a:ext cx="2318982" cy="2367887"/>
            </a:xfrm>
            <a:prstGeom prst="triangle">
              <a:avLst>
                <a:gd name="adj" fmla="val 10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3FA953-13BE-4F3B-98B8-37AECBA281E8}"/>
                </a:ext>
              </a:extLst>
            </p:cNvPr>
            <p:cNvSpPr/>
            <p:nvPr userDrawn="1"/>
          </p:nvSpPr>
          <p:spPr>
            <a:xfrm>
              <a:off x="0" y="6356350"/>
              <a:ext cx="12192000" cy="3651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8B5AF9C-E67C-4A09-AF31-BE515CB5360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124181" y="6423195"/>
              <a:ext cx="2743200" cy="231433"/>
            </a:xfrm>
            <a:prstGeom prst="rect">
              <a:avLst/>
            </a:prstGeom>
          </p:spPr>
        </p:pic>
      </p:grpSp>
      <p:sp>
        <p:nvSpPr>
          <p:cNvPr id="2" name="Title Placeholder 1">
            <a:extLst>
              <a:ext uri="{FF2B5EF4-FFF2-40B4-BE49-F238E27FC236}">
                <a16:creationId xmlns:a16="http://schemas.microsoft.com/office/drawing/2014/main" id="{01EFD2D9-15F3-4E5C-A18A-8ADCD1CDA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F7B16-26BF-4894-BFA8-EDB9E9784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9DF1-E077-4D1A-AFB2-33E0833CB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AF03A-C662-4C59-A2A7-5DB6D82906AF}" type="datetimeFigureOut">
              <a:rPr lang="en-US" smtClean="0"/>
              <a:t>9/12/2024</a:t>
            </a:fld>
            <a:endParaRPr lang="en-US"/>
          </a:p>
        </p:txBody>
      </p:sp>
      <p:sp>
        <p:nvSpPr>
          <p:cNvPr id="5" name="Footer Placeholder 4">
            <a:extLst>
              <a:ext uri="{FF2B5EF4-FFF2-40B4-BE49-F238E27FC236}">
                <a16:creationId xmlns:a16="http://schemas.microsoft.com/office/drawing/2014/main" id="{7D031F22-FC6D-44BF-AED9-A706AFE45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45658-97D5-4B7D-9402-B29A64727397}"/>
              </a:ext>
            </a:extLst>
          </p:cNvPr>
          <p:cNvSpPr>
            <a:spLocks noGrp="1"/>
          </p:cNvSpPr>
          <p:nvPr>
            <p:ph type="sldNum" sz="quarter" idx="4"/>
          </p:nvPr>
        </p:nvSpPr>
        <p:spPr>
          <a:xfrm>
            <a:off x="0" y="6356348"/>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D5756-AC5C-4C94-9BE1-AF1C4AB42811}" type="slidenum">
              <a:rPr lang="en-US" smtClean="0"/>
              <a:t>‹#›</a:t>
            </a:fld>
            <a:endParaRPr lang="en-US"/>
          </a:p>
        </p:txBody>
      </p:sp>
    </p:spTree>
    <p:extLst>
      <p:ext uri="{BB962C8B-B14F-4D97-AF65-F5344CB8AC3E}">
        <p14:creationId xmlns:p14="http://schemas.microsoft.com/office/powerpoint/2010/main" val="6251475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Tx/>
        <a:buBlip>
          <a:blip r:embed="rId14">
            <a:extLst>
              <a:ext uri="{96DAC541-7B7A-43D3-8B79-37D633B846F1}">
                <asvg:svgBlip xmlns:asvg="http://schemas.microsoft.com/office/drawing/2016/SVG/main" r:embed="rId15"/>
              </a:ext>
            </a:extLst>
          </a:blip>
        </a:buBlip>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6">
            <a:extLst>
              <a:ext uri="{96DAC541-7B7A-43D3-8B79-37D633B846F1}">
                <asvg:svgBlip xmlns:asvg="http://schemas.microsoft.com/office/drawing/2016/SVG/main" r:embed="rId17"/>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5.sv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t="-17000" b="-17000"/>
          </a:stretch>
        </a:blipFill>
        <a:effectLst/>
      </p:bgPr>
    </p:bg>
    <p:spTree>
      <p:nvGrpSpPr>
        <p:cNvPr id="1" name="">
          <a:extLst>
            <a:ext uri="{FF2B5EF4-FFF2-40B4-BE49-F238E27FC236}">
              <a16:creationId xmlns:a16="http://schemas.microsoft.com/office/drawing/2014/main" id="{5CE0F69C-4E21-B235-1AF6-F42F08F62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D0B6A-6D0B-4E86-4F24-1F85DE917DCB}"/>
              </a:ext>
            </a:extLst>
          </p:cNvPr>
          <p:cNvSpPr>
            <a:spLocks noGrp="1"/>
          </p:cNvSpPr>
          <p:nvPr>
            <p:ph type="ctrTitle"/>
          </p:nvPr>
        </p:nvSpPr>
        <p:spPr>
          <a:xfrm>
            <a:off x="1282262" y="134391"/>
            <a:ext cx="9144000" cy="2387600"/>
          </a:xfrm>
        </p:spPr>
        <p:txBody>
          <a:bodyPr anchor="t">
            <a:normAutofit/>
          </a:bodyPr>
          <a:lstStyle/>
          <a:p>
            <a:r>
              <a:rPr lang="en-US" sz="5400">
                <a:solidFill>
                  <a:schemeClr val="bg1"/>
                </a:solidFill>
                <a:effectLst>
                  <a:outerShdw blurRad="50800" dist="38100" dir="2700000" algn="tl" rotWithShape="0">
                    <a:prstClr val="black">
                      <a:alpha val="40000"/>
                    </a:prstClr>
                  </a:outerShdw>
                </a:effectLst>
              </a:rPr>
              <a:t>ACTION Global Health Advocacy Partnership</a:t>
            </a:r>
          </a:p>
        </p:txBody>
      </p:sp>
      <p:sp>
        <p:nvSpPr>
          <p:cNvPr id="3" name="Subtitle 2">
            <a:extLst>
              <a:ext uri="{FF2B5EF4-FFF2-40B4-BE49-F238E27FC236}">
                <a16:creationId xmlns:a16="http://schemas.microsoft.com/office/drawing/2014/main" id="{B5409BFF-C662-6542-7649-376A6DC64AE2}"/>
              </a:ext>
            </a:extLst>
          </p:cNvPr>
          <p:cNvSpPr>
            <a:spLocks noGrp="1"/>
          </p:cNvSpPr>
          <p:nvPr>
            <p:ph type="subTitle" idx="1"/>
          </p:nvPr>
        </p:nvSpPr>
        <p:spPr>
          <a:xfrm>
            <a:off x="210204" y="6391028"/>
            <a:ext cx="3699641" cy="365760"/>
          </a:xfrm>
        </p:spPr>
        <p:txBody>
          <a:bodyPr>
            <a:normAutofit/>
          </a:bodyPr>
          <a:lstStyle/>
          <a:p>
            <a:r>
              <a:rPr lang="en-US" sz="1600">
                <a:solidFill>
                  <a:schemeClr val="bg1"/>
                </a:solidFill>
              </a:rPr>
              <a:t>September 12, 2024</a:t>
            </a:r>
          </a:p>
        </p:txBody>
      </p:sp>
    </p:spTree>
    <p:extLst>
      <p:ext uri="{BB962C8B-B14F-4D97-AF65-F5344CB8AC3E}">
        <p14:creationId xmlns:p14="http://schemas.microsoft.com/office/powerpoint/2010/main" val="182165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EEE37-6B12-4440-66D4-F58BF623AE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5C5FBC-844C-21A2-EFB2-41BF0DBA2627}"/>
              </a:ext>
            </a:extLst>
          </p:cNvPr>
          <p:cNvSpPr>
            <a:spLocks noGrp="1"/>
          </p:cNvSpPr>
          <p:nvPr>
            <p:ph type="title"/>
          </p:nvPr>
        </p:nvSpPr>
        <p:spPr>
          <a:xfrm>
            <a:off x="831850" y="156983"/>
            <a:ext cx="10515600" cy="2852737"/>
          </a:xfrm>
        </p:spPr>
        <p:txBody>
          <a:bodyPr/>
          <a:lstStyle/>
          <a:p>
            <a:r>
              <a:rPr lang="en-US"/>
              <a:t>Global Health Campaigns</a:t>
            </a:r>
          </a:p>
        </p:txBody>
      </p:sp>
      <p:sp>
        <p:nvSpPr>
          <p:cNvPr id="5" name="Text Placeholder 4">
            <a:extLst>
              <a:ext uri="{FF2B5EF4-FFF2-40B4-BE49-F238E27FC236}">
                <a16:creationId xmlns:a16="http://schemas.microsoft.com/office/drawing/2014/main" id="{83F741A7-CB96-A1C9-18E9-B995A34B7E35}"/>
              </a:ext>
            </a:extLst>
          </p:cNvPr>
          <p:cNvSpPr>
            <a:spLocks noGrp="1"/>
          </p:cNvSpPr>
          <p:nvPr>
            <p:ph type="body" idx="1"/>
          </p:nvPr>
        </p:nvSpPr>
        <p:spPr>
          <a:xfrm>
            <a:off x="831850" y="3036708"/>
            <a:ext cx="10515600" cy="1500187"/>
          </a:xfrm>
        </p:spPr>
        <p:txBody>
          <a:bodyPr/>
          <a:lstStyle/>
          <a:p>
            <a:r>
              <a:rPr lang="en-US"/>
              <a:t>World Bank IDA21 replenishment</a:t>
            </a:r>
          </a:p>
          <a:p>
            <a:r>
              <a:rPr lang="en-US"/>
              <a:t>Gavi replenishment</a:t>
            </a:r>
          </a:p>
          <a:p>
            <a:r>
              <a:rPr lang="en-US"/>
              <a:t>Nutrition for Growth (N4G) Summit</a:t>
            </a:r>
          </a:p>
        </p:txBody>
      </p:sp>
    </p:spTree>
    <p:extLst>
      <p:ext uri="{BB962C8B-B14F-4D97-AF65-F5344CB8AC3E}">
        <p14:creationId xmlns:p14="http://schemas.microsoft.com/office/powerpoint/2010/main" val="168888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C371-130A-0844-5AB3-14159B019AE7}"/>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A98A9E68-1494-3D85-0D82-DFEE7F4A4FF4}"/>
              </a:ext>
            </a:extLst>
          </p:cNvPr>
          <p:cNvSpPr/>
          <p:nvPr/>
        </p:nvSpPr>
        <p:spPr>
          <a:xfrm>
            <a:off x="5798311" y="2"/>
            <a:ext cx="914400" cy="685799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378F41AF-F7CA-066A-2668-2DBEA7B4A519}"/>
              </a:ext>
            </a:extLst>
          </p:cNvPr>
          <p:cNvCxnSpPr>
            <a:cxnSpLocks/>
          </p:cNvCxnSpPr>
          <p:nvPr/>
        </p:nvCxnSpPr>
        <p:spPr>
          <a:xfrm>
            <a:off x="0" y="3429000"/>
            <a:ext cx="1225296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7FAD47DA-E7DA-4593-EF7A-EF2721830DD6}"/>
              </a:ext>
            </a:extLst>
          </p:cNvPr>
          <p:cNvGrpSpPr/>
          <p:nvPr/>
        </p:nvGrpSpPr>
        <p:grpSpPr>
          <a:xfrm>
            <a:off x="0" y="4490113"/>
            <a:ext cx="12192000" cy="2367887"/>
            <a:chOff x="0" y="4490113"/>
            <a:chExt cx="12192000" cy="2367887"/>
          </a:xfrm>
        </p:grpSpPr>
        <p:sp>
          <p:nvSpPr>
            <p:cNvPr id="68" name="Isosceles Triangle 67">
              <a:extLst>
                <a:ext uri="{FF2B5EF4-FFF2-40B4-BE49-F238E27FC236}">
                  <a16:creationId xmlns:a16="http://schemas.microsoft.com/office/drawing/2014/main" id="{0B67E0D8-8CCE-7989-5EB1-D21EBA6966F3}"/>
                </a:ext>
              </a:extLst>
            </p:cNvPr>
            <p:cNvSpPr/>
            <p:nvPr userDrawn="1"/>
          </p:nvSpPr>
          <p:spPr>
            <a:xfrm>
              <a:off x="9873018" y="4490113"/>
              <a:ext cx="2318982" cy="2367887"/>
            </a:xfrm>
            <a:prstGeom prst="triangle">
              <a:avLst>
                <a:gd name="adj" fmla="val 10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4FB7BDD9-892A-6F42-1010-DBA23E80AB5F}"/>
                </a:ext>
              </a:extLst>
            </p:cNvPr>
            <p:cNvSpPr/>
            <p:nvPr userDrawn="1"/>
          </p:nvSpPr>
          <p:spPr>
            <a:xfrm>
              <a:off x="0" y="6356350"/>
              <a:ext cx="12192000" cy="3651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0" name="Picture 69">
              <a:extLst>
                <a:ext uri="{FF2B5EF4-FFF2-40B4-BE49-F238E27FC236}">
                  <a16:creationId xmlns:a16="http://schemas.microsoft.com/office/drawing/2014/main" id="{F9C5B7FA-190C-2279-D1D5-3100C7B880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24181" y="6423195"/>
              <a:ext cx="2743200" cy="231433"/>
            </a:xfrm>
            <a:prstGeom prst="rect">
              <a:avLst/>
            </a:prstGeom>
          </p:spPr>
        </p:pic>
      </p:grpSp>
      <p:sp>
        <p:nvSpPr>
          <p:cNvPr id="50" name="Rectangle 49">
            <a:extLst>
              <a:ext uri="{FF2B5EF4-FFF2-40B4-BE49-F238E27FC236}">
                <a16:creationId xmlns:a16="http://schemas.microsoft.com/office/drawing/2014/main" id="{7CA8D37D-D6AF-47B9-59AF-4530CA828F3D}"/>
              </a:ext>
            </a:extLst>
          </p:cNvPr>
          <p:cNvSpPr/>
          <p:nvPr/>
        </p:nvSpPr>
        <p:spPr>
          <a:xfrm>
            <a:off x="52625" y="5568188"/>
            <a:ext cx="172354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616365"/>
                </a:solidFill>
                <a:effectLst>
                  <a:outerShdw blurRad="38100" dist="25400" dir="5400000" algn="ctr" rotWithShape="0">
                    <a:srgbClr val="6E747A">
                      <a:alpha val="43000"/>
                    </a:srgbClr>
                  </a:outerShdw>
                </a:effectLst>
                <a:uLnTx/>
                <a:uFillTx/>
                <a:latin typeface="Arial"/>
                <a:ea typeface="+mn-ea"/>
                <a:cs typeface="+mn-cs"/>
              </a:rPr>
              <a:t>2024</a:t>
            </a:r>
            <a:endParaRPr kumimoji="0" lang="en-US" sz="5400" b="1" i="0" u="none" strike="noStrike" kern="1200" cap="none" spc="0" normalizeH="0" baseline="0" noProof="0">
              <a:ln w="22225">
                <a:solidFill>
                  <a:srgbClr val="156570"/>
                </a:solidFill>
                <a:prstDash val="solid"/>
              </a:ln>
              <a:solidFill>
                <a:srgbClr val="156570">
                  <a:lumMod val="40000"/>
                  <a:lumOff val="60000"/>
                </a:srgbClr>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BFCE8418-5140-CE54-DFB5-D68AB76FDA66}"/>
              </a:ext>
            </a:extLst>
          </p:cNvPr>
          <p:cNvSpPr/>
          <p:nvPr/>
        </p:nvSpPr>
        <p:spPr>
          <a:xfrm>
            <a:off x="5851500" y="5564126"/>
            <a:ext cx="172354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srgbClr val="616365"/>
                </a:solidFill>
                <a:effectLst>
                  <a:outerShdw blurRad="38100" dist="25400" dir="5400000" algn="ctr" rotWithShape="0">
                    <a:srgbClr val="6E747A">
                      <a:alpha val="43000"/>
                    </a:srgbClr>
                  </a:outerShdw>
                </a:effectLst>
                <a:uLnTx/>
                <a:uFillTx/>
                <a:latin typeface="Arial"/>
                <a:ea typeface="+mn-ea"/>
                <a:cs typeface="+mn-cs"/>
              </a:rPr>
              <a:t>2025</a:t>
            </a:r>
            <a:endParaRPr kumimoji="0" lang="en-US" sz="5400" b="1" i="0" u="none" strike="noStrike" kern="1200" cap="none" spc="0" normalizeH="0" baseline="0" noProof="0">
              <a:ln w="22225">
                <a:solidFill>
                  <a:srgbClr val="156570"/>
                </a:solidFill>
                <a:prstDash val="solid"/>
              </a:ln>
              <a:solidFill>
                <a:srgbClr val="156570">
                  <a:lumMod val="40000"/>
                  <a:lumOff val="60000"/>
                </a:srgbClr>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6A186AE7-1782-3596-711B-0DB030A59775}"/>
              </a:ext>
            </a:extLst>
          </p:cNvPr>
          <p:cNvGrpSpPr/>
          <p:nvPr/>
        </p:nvGrpSpPr>
        <p:grpSpPr>
          <a:xfrm>
            <a:off x="5101041" y="3343251"/>
            <a:ext cx="585718" cy="507519"/>
            <a:chOff x="5228041" y="3343251"/>
            <a:chExt cx="585718" cy="507519"/>
          </a:xfrm>
        </p:grpSpPr>
        <p:sp>
          <p:nvSpPr>
            <p:cNvPr id="55" name="Oval 54">
              <a:extLst>
                <a:ext uri="{FF2B5EF4-FFF2-40B4-BE49-F238E27FC236}">
                  <a16:creationId xmlns:a16="http://schemas.microsoft.com/office/drawing/2014/main" id="{BED027CE-066F-F254-E8AF-4BE48DC788CF}"/>
                </a:ext>
              </a:extLst>
            </p:cNvPr>
            <p:cNvSpPr/>
            <p:nvPr/>
          </p:nvSpPr>
          <p:spPr>
            <a:xfrm>
              <a:off x="5423770" y="3343251"/>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TextBox 73">
              <a:extLst>
                <a:ext uri="{FF2B5EF4-FFF2-40B4-BE49-F238E27FC236}">
                  <a16:creationId xmlns:a16="http://schemas.microsoft.com/office/drawing/2014/main" id="{83C1B9A7-555C-C41B-09EF-AD2BB2AF6BD1}"/>
                </a:ext>
              </a:extLst>
            </p:cNvPr>
            <p:cNvSpPr txBox="1"/>
            <p:nvPr/>
          </p:nvSpPr>
          <p:spPr>
            <a:xfrm>
              <a:off x="5228041" y="3542993"/>
              <a:ext cx="58571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Dec</a:t>
              </a:r>
            </a:p>
          </p:txBody>
        </p:sp>
      </p:grpSp>
      <p:grpSp>
        <p:nvGrpSpPr>
          <p:cNvPr id="12" name="Group 11">
            <a:extLst>
              <a:ext uri="{FF2B5EF4-FFF2-40B4-BE49-F238E27FC236}">
                <a16:creationId xmlns:a16="http://schemas.microsoft.com/office/drawing/2014/main" id="{E23C6121-C364-978C-E27E-A51CCE95CEA3}"/>
              </a:ext>
            </a:extLst>
          </p:cNvPr>
          <p:cNvGrpSpPr/>
          <p:nvPr/>
        </p:nvGrpSpPr>
        <p:grpSpPr>
          <a:xfrm>
            <a:off x="5918654" y="3827646"/>
            <a:ext cx="2063042" cy="1720728"/>
            <a:chOff x="5918654" y="3827646"/>
            <a:chExt cx="2063042" cy="1720728"/>
          </a:xfrm>
        </p:grpSpPr>
        <p:grpSp>
          <p:nvGrpSpPr>
            <p:cNvPr id="123" name="Group 122">
              <a:extLst>
                <a:ext uri="{FF2B5EF4-FFF2-40B4-BE49-F238E27FC236}">
                  <a16:creationId xmlns:a16="http://schemas.microsoft.com/office/drawing/2014/main" id="{5220B9D9-5B8B-D7B0-CD25-3A7DBDC800F2}"/>
                </a:ext>
              </a:extLst>
            </p:cNvPr>
            <p:cNvGrpSpPr/>
            <p:nvPr/>
          </p:nvGrpSpPr>
          <p:grpSpPr>
            <a:xfrm>
              <a:off x="5918654" y="4498993"/>
              <a:ext cx="2063042" cy="1049381"/>
              <a:chOff x="5328358" y="4549370"/>
              <a:chExt cx="2063042" cy="1049381"/>
            </a:xfrm>
          </p:grpSpPr>
          <p:sp>
            <p:nvSpPr>
              <p:cNvPr id="112" name="Rectangle: Rounded Corners 111">
                <a:extLst>
                  <a:ext uri="{FF2B5EF4-FFF2-40B4-BE49-F238E27FC236}">
                    <a16:creationId xmlns:a16="http://schemas.microsoft.com/office/drawing/2014/main" id="{E9E88F80-0D4D-FABC-2A5F-28B50893CA1A}"/>
                  </a:ext>
                </a:extLst>
              </p:cNvPr>
              <p:cNvSpPr/>
              <p:nvPr/>
            </p:nvSpPr>
            <p:spPr>
              <a:xfrm>
                <a:off x="5328358" y="4549370"/>
                <a:ext cx="2063042" cy="1049381"/>
              </a:xfrm>
              <a:prstGeom prst="roundRect">
                <a:avLst/>
              </a:prstGeom>
              <a:ln w="28575">
                <a:solidFill>
                  <a:schemeClr val="accent3"/>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6" name="Group 115">
                <a:extLst>
                  <a:ext uri="{FF2B5EF4-FFF2-40B4-BE49-F238E27FC236}">
                    <a16:creationId xmlns:a16="http://schemas.microsoft.com/office/drawing/2014/main" id="{39408DF1-3583-BFAF-6077-7F05B48FD1FC}"/>
                  </a:ext>
                </a:extLst>
              </p:cNvPr>
              <p:cNvGrpSpPr/>
              <p:nvPr/>
            </p:nvGrpSpPr>
            <p:grpSpPr>
              <a:xfrm>
                <a:off x="5396159" y="4658616"/>
                <a:ext cx="1927440" cy="907274"/>
                <a:chOff x="5160412" y="4221225"/>
                <a:chExt cx="1927440" cy="907274"/>
              </a:xfrm>
            </p:grpSpPr>
            <p:pic>
              <p:nvPicPr>
                <p:cNvPr id="113" name="Picture 112">
                  <a:extLst>
                    <a:ext uri="{FF2B5EF4-FFF2-40B4-BE49-F238E27FC236}">
                      <a16:creationId xmlns:a16="http://schemas.microsoft.com/office/drawing/2014/main" id="{007215CB-A258-FFE0-8F47-EE1726F9B5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365" y="4221225"/>
                  <a:ext cx="1306468" cy="640080"/>
                </a:xfrm>
                <a:prstGeom prst="rect">
                  <a:avLst/>
                </a:prstGeom>
              </p:spPr>
            </p:pic>
            <p:sp>
              <p:nvSpPr>
                <p:cNvPr id="114" name="TextBox 113">
                  <a:extLst>
                    <a:ext uri="{FF2B5EF4-FFF2-40B4-BE49-F238E27FC236}">
                      <a16:creationId xmlns:a16="http://schemas.microsoft.com/office/drawing/2014/main" id="{B6150CC2-4310-2C6F-CDBA-6E479B59FD07}"/>
                    </a:ext>
                  </a:extLst>
                </p:cNvPr>
                <p:cNvSpPr txBox="1"/>
                <p:nvPr/>
              </p:nvSpPr>
              <p:spPr>
                <a:xfrm>
                  <a:off x="5160412" y="4789945"/>
                  <a:ext cx="19274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Paris N4G Summit</a:t>
                  </a:r>
                </a:p>
              </p:txBody>
            </p:sp>
          </p:grpSp>
        </p:grpSp>
        <p:grpSp>
          <p:nvGrpSpPr>
            <p:cNvPr id="200" name="Group 199">
              <a:extLst>
                <a:ext uri="{FF2B5EF4-FFF2-40B4-BE49-F238E27FC236}">
                  <a16:creationId xmlns:a16="http://schemas.microsoft.com/office/drawing/2014/main" id="{55DEE549-32A5-51DE-6372-CFB8EA246CE2}"/>
                </a:ext>
              </a:extLst>
            </p:cNvPr>
            <p:cNvGrpSpPr/>
            <p:nvPr/>
          </p:nvGrpSpPr>
          <p:grpSpPr>
            <a:xfrm>
              <a:off x="6659379" y="3827646"/>
              <a:ext cx="602612" cy="671347"/>
              <a:chOff x="7212923" y="3260561"/>
              <a:chExt cx="602612" cy="671347"/>
            </a:xfrm>
          </p:grpSpPr>
          <p:grpSp>
            <p:nvGrpSpPr>
              <p:cNvPr id="199" name="Group 198">
                <a:extLst>
                  <a:ext uri="{FF2B5EF4-FFF2-40B4-BE49-F238E27FC236}">
                    <a16:creationId xmlns:a16="http://schemas.microsoft.com/office/drawing/2014/main" id="{AF22F01C-BDE2-DFBA-655A-E9422F38A934}"/>
                  </a:ext>
                </a:extLst>
              </p:cNvPr>
              <p:cNvGrpSpPr/>
              <p:nvPr/>
            </p:nvGrpSpPr>
            <p:grpSpPr>
              <a:xfrm>
                <a:off x="7212923" y="3260561"/>
                <a:ext cx="602612" cy="548640"/>
                <a:chOff x="7212923" y="3260561"/>
                <a:chExt cx="602612" cy="548640"/>
              </a:xfrm>
            </p:grpSpPr>
            <p:sp>
              <p:nvSpPr>
                <p:cNvPr id="110" name="Oval 109">
                  <a:extLst>
                    <a:ext uri="{FF2B5EF4-FFF2-40B4-BE49-F238E27FC236}">
                      <a16:creationId xmlns:a16="http://schemas.microsoft.com/office/drawing/2014/main" id="{E52D592A-4B95-A31F-B971-0237BE283536}"/>
                    </a:ext>
                  </a:extLst>
                </p:cNvPr>
                <p:cNvSpPr/>
                <p:nvPr/>
              </p:nvSpPr>
              <p:spPr>
                <a:xfrm>
                  <a:off x="7231022" y="3260561"/>
                  <a:ext cx="548640" cy="548640"/>
                </a:xfrm>
                <a:prstGeom prst="ellipse">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1" name="Graphic 110" descr="Chevron arrows with solid fill">
                  <a:extLst>
                    <a:ext uri="{FF2B5EF4-FFF2-40B4-BE49-F238E27FC236}">
                      <a16:creationId xmlns:a16="http://schemas.microsoft.com/office/drawing/2014/main" id="{85C8654C-FC2F-B399-63F3-BAF820780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7331349" y="3217487"/>
                  <a:ext cx="365760" cy="602612"/>
                </a:xfrm>
                <a:prstGeom prst="rect">
                  <a:avLst/>
                </a:prstGeom>
              </p:spPr>
            </p:pic>
          </p:grpSp>
          <p:cxnSp>
            <p:nvCxnSpPr>
              <p:cNvPr id="109" name="Straight Connector 108">
                <a:extLst>
                  <a:ext uri="{FF2B5EF4-FFF2-40B4-BE49-F238E27FC236}">
                    <a16:creationId xmlns:a16="http://schemas.microsoft.com/office/drawing/2014/main" id="{F01193FC-BCD9-9E5B-30F3-ACE6230AF8F6}"/>
                  </a:ext>
                </a:extLst>
              </p:cNvPr>
              <p:cNvCxnSpPr>
                <a:cxnSpLocks/>
                <a:stCxn id="110" idx="4"/>
                <a:endCxn id="112" idx="0"/>
              </p:cNvCxnSpPr>
              <p:nvPr/>
            </p:nvCxnSpPr>
            <p:spPr>
              <a:xfrm flipH="1">
                <a:off x="7503719" y="3809201"/>
                <a:ext cx="1623" cy="12270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198" name="Group 197">
            <a:extLst>
              <a:ext uri="{FF2B5EF4-FFF2-40B4-BE49-F238E27FC236}">
                <a16:creationId xmlns:a16="http://schemas.microsoft.com/office/drawing/2014/main" id="{0B4937FE-905E-9A33-6D72-B51301269C75}"/>
              </a:ext>
            </a:extLst>
          </p:cNvPr>
          <p:cNvGrpSpPr/>
          <p:nvPr/>
        </p:nvGrpSpPr>
        <p:grpSpPr>
          <a:xfrm>
            <a:off x="3002280" y="3827646"/>
            <a:ext cx="2697394" cy="2169695"/>
            <a:chOff x="3002280" y="3827646"/>
            <a:chExt cx="2697394" cy="2169695"/>
          </a:xfrm>
        </p:grpSpPr>
        <p:grpSp>
          <p:nvGrpSpPr>
            <p:cNvPr id="196" name="Group 195">
              <a:extLst>
                <a:ext uri="{FF2B5EF4-FFF2-40B4-BE49-F238E27FC236}">
                  <a16:creationId xmlns:a16="http://schemas.microsoft.com/office/drawing/2014/main" id="{0DFF2E4E-5902-4DDC-810B-C6207BE0C46D}"/>
                </a:ext>
              </a:extLst>
            </p:cNvPr>
            <p:cNvGrpSpPr/>
            <p:nvPr/>
          </p:nvGrpSpPr>
          <p:grpSpPr>
            <a:xfrm>
              <a:off x="5097062" y="3827646"/>
              <a:ext cx="602612" cy="1256402"/>
              <a:chOff x="5097062" y="3827646"/>
              <a:chExt cx="602612" cy="1256402"/>
            </a:xfrm>
          </p:grpSpPr>
          <p:cxnSp>
            <p:nvCxnSpPr>
              <p:cNvPr id="132" name="Straight Connector 131">
                <a:extLst>
                  <a:ext uri="{FF2B5EF4-FFF2-40B4-BE49-F238E27FC236}">
                    <a16:creationId xmlns:a16="http://schemas.microsoft.com/office/drawing/2014/main" id="{314EA819-0824-903D-7CC3-C68679F84DA8}"/>
                  </a:ext>
                </a:extLst>
              </p:cNvPr>
              <p:cNvCxnSpPr>
                <a:cxnSpLocks/>
                <a:endCxn id="134" idx="0"/>
              </p:cNvCxnSpPr>
              <p:nvPr/>
            </p:nvCxnSpPr>
            <p:spPr>
              <a:xfrm flipV="1">
                <a:off x="5389481" y="4376286"/>
                <a:ext cx="0" cy="7077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BBE30F14-4433-4320-2450-600BF927302D}"/>
                  </a:ext>
                </a:extLst>
              </p:cNvPr>
              <p:cNvSpPr/>
              <p:nvPr/>
            </p:nvSpPr>
            <p:spPr>
              <a:xfrm flipV="1">
                <a:off x="5115161" y="3827646"/>
                <a:ext cx="548640" cy="548640"/>
              </a:xfrm>
              <a:prstGeom prst="ellipse">
                <a:avLst/>
              </a:prstGeom>
              <a:solidFill>
                <a:schemeClr val="accent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5" name="Graphic 134" descr="Chevron arrows with solid fill">
                <a:extLst>
                  <a:ext uri="{FF2B5EF4-FFF2-40B4-BE49-F238E27FC236}">
                    <a16:creationId xmlns:a16="http://schemas.microsoft.com/office/drawing/2014/main" id="{0BDD2783-5405-30DD-0F63-BADEB42A9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5215488" y="3782880"/>
                <a:ext cx="365760" cy="602612"/>
              </a:xfrm>
              <a:prstGeom prst="rect">
                <a:avLst/>
              </a:prstGeom>
            </p:spPr>
          </p:pic>
        </p:grpSp>
        <p:grpSp>
          <p:nvGrpSpPr>
            <p:cNvPr id="197" name="Group 196">
              <a:extLst>
                <a:ext uri="{FF2B5EF4-FFF2-40B4-BE49-F238E27FC236}">
                  <a16:creationId xmlns:a16="http://schemas.microsoft.com/office/drawing/2014/main" id="{B73E604E-AC0C-4323-D90D-6E47B5FC3324}"/>
                </a:ext>
              </a:extLst>
            </p:cNvPr>
            <p:cNvGrpSpPr/>
            <p:nvPr/>
          </p:nvGrpSpPr>
          <p:grpSpPr>
            <a:xfrm>
              <a:off x="3002280" y="5084048"/>
              <a:ext cx="2556918" cy="913293"/>
              <a:chOff x="3002280" y="5084048"/>
              <a:chExt cx="2556918" cy="913293"/>
            </a:xfrm>
          </p:grpSpPr>
          <p:sp>
            <p:nvSpPr>
              <p:cNvPr id="129" name="Rectangle: Rounded Corners 128">
                <a:extLst>
                  <a:ext uri="{FF2B5EF4-FFF2-40B4-BE49-F238E27FC236}">
                    <a16:creationId xmlns:a16="http://schemas.microsoft.com/office/drawing/2014/main" id="{6276F361-C96A-62CB-33AD-A6E4D76A1352}"/>
                  </a:ext>
                </a:extLst>
              </p:cNvPr>
              <p:cNvSpPr/>
              <p:nvPr/>
            </p:nvSpPr>
            <p:spPr>
              <a:xfrm>
                <a:off x="3002280" y="5084048"/>
                <a:ext cx="2556918" cy="913293"/>
              </a:xfrm>
              <a:prstGeom prst="roundRect">
                <a:avLst/>
              </a:prstGeom>
              <a:solidFill>
                <a:schemeClr val="bg1"/>
              </a:solidFill>
              <a:ln w="28575">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6" name="Group 135">
                <a:extLst>
                  <a:ext uri="{FF2B5EF4-FFF2-40B4-BE49-F238E27FC236}">
                    <a16:creationId xmlns:a16="http://schemas.microsoft.com/office/drawing/2014/main" id="{79511AED-4A80-E029-4644-8302970AD309}"/>
                  </a:ext>
                </a:extLst>
              </p:cNvPr>
              <p:cNvGrpSpPr/>
              <p:nvPr/>
            </p:nvGrpSpPr>
            <p:grpSpPr>
              <a:xfrm>
                <a:off x="3134576" y="5227336"/>
                <a:ext cx="2286000" cy="668282"/>
                <a:chOff x="3134576" y="5227336"/>
                <a:chExt cx="2286000" cy="668282"/>
              </a:xfrm>
            </p:grpSpPr>
            <p:pic>
              <p:nvPicPr>
                <p:cNvPr id="130" name="Picture 129">
                  <a:extLst>
                    <a:ext uri="{FF2B5EF4-FFF2-40B4-BE49-F238E27FC236}">
                      <a16:creationId xmlns:a16="http://schemas.microsoft.com/office/drawing/2014/main" id="{DDF47D8C-A03B-408A-EB13-C06A8B2C55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34576" y="5227336"/>
                  <a:ext cx="2286000" cy="357185"/>
                </a:xfrm>
                <a:prstGeom prst="rect">
                  <a:avLst/>
                </a:prstGeom>
              </p:spPr>
            </p:pic>
            <p:sp>
              <p:nvSpPr>
                <p:cNvPr id="131" name="TextBox 130">
                  <a:extLst>
                    <a:ext uri="{FF2B5EF4-FFF2-40B4-BE49-F238E27FC236}">
                      <a16:creationId xmlns:a16="http://schemas.microsoft.com/office/drawing/2014/main" id="{F315BCA9-FD00-EDB1-A469-BBD103600945}"/>
                    </a:ext>
                  </a:extLst>
                </p:cNvPr>
                <p:cNvSpPr txBox="1"/>
                <p:nvPr/>
              </p:nvSpPr>
              <p:spPr>
                <a:xfrm>
                  <a:off x="3159057" y="5557064"/>
                  <a:ext cx="22498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IDA21 Replenishment</a:t>
                  </a:r>
                </a:p>
              </p:txBody>
            </p:sp>
          </p:grpSp>
        </p:grpSp>
      </p:grpSp>
      <p:grpSp>
        <p:nvGrpSpPr>
          <p:cNvPr id="13" name="Group 12">
            <a:extLst>
              <a:ext uri="{FF2B5EF4-FFF2-40B4-BE49-F238E27FC236}">
                <a16:creationId xmlns:a16="http://schemas.microsoft.com/office/drawing/2014/main" id="{07828659-8CA0-179C-32D6-7566A774E51E}"/>
              </a:ext>
            </a:extLst>
          </p:cNvPr>
          <p:cNvGrpSpPr/>
          <p:nvPr/>
        </p:nvGrpSpPr>
        <p:grpSpPr>
          <a:xfrm>
            <a:off x="-90819" y="1790884"/>
            <a:ext cx="2259663" cy="1612467"/>
            <a:chOff x="779989" y="1814008"/>
            <a:chExt cx="2259663" cy="1612467"/>
          </a:xfrm>
        </p:grpSpPr>
        <p:grpSp>
          <p:nvGrpSpPr>
            <p:cNvPr id="169" name="Group 168">
              <a:extLst>
                <a:ext uri="{FF2B5EF4-FFF2-40B4-BE49-F238E27FC236}">
                  <a16:creationId xmlns:a16="http://schemas.microsoft.com/office/drawing/2014/main" id="{44C583B9-675B-613D-9763-5B9B87AE2AB2}"/>
                </a:ext>
              </a:extLst>
            </p:cNvPr>
            <p:cNvGrpSpPr/>
            <p:nvPr/>
          </p:nvGrpSpPr>
          <p:grpSpPr>
            <a:xfrm>
              <a:off x="1970407" y="1814008"/>
              <a:ext cx="1069245" cy="1612467"/>
              <a:chOff x="2315847" y="1814008"/>
              <a:chExt cx="1069245" cy="1612467"/>
            </a:xfrm>
          </p:grpSpPr>
          <p:sp>
            <p:nvSpPr>
              <p:cNvPr id="78" name="TextBox 77">
                <a:extLst>
                  <a:ext uri="{FF2B5EF4-FFF2-40B4-BE49-F238E27FC236}">
                    <a16:creationId xmlns:a16="http://schemas.microsoft.com/office/drawing/2014/main" id="{151B4404-C33C-FC0F-8350-A4B426470C55}"/>
                  </a:ext>
                </a:extLst>
              </p:cNvPr>
              <p:cNvSpPr txBox="1"/>
              <p:nvPr/>
            </p:nvSpPr>
            <p:spPr>
              <a:xfrm>
                <a:off x="2325078" y="1814008"/>
                <a:ext cx="10600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EU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European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Parliament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election</a:t>
                </a:r>
              </a:p>
            </p:txBody>
          </p:sp>
          <p:cxnSp>
            <p:nvCxnSpPr>
              <p:cNvPr id="142" name="Straight Connector 141">
                <a:extLst>
                  <a:ext uri="{FF2B5EF4-FFF2-40B4-BE49-F238E27FC236}">
                    <a16:creationId xmlns:a16="http://schemas.microsoft.com/office/drawing/2014/main" id="{246C7EC6-FE20-F035-84A2-2A79081A63E5}"/>
                  </a:ext>
                </a:extLst>
              </p:cNvPr>
              <p:cNvCxnSpPr/>
              <p:nvPr/>
            </p:nvCxnSpPr>
            <p:spPr>
              <a:xfrm>
                <a:off x="2315847" y="1871995"/>
                <a:ext cx="0" cy="15544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C4B5E104-9A5F-957A-4439-3F2F27344C43}"/>
                </a:ext>
              </a:extLst>
            </p:cNvPr>
            <p:cNvSpPr txBox="1"/>
            <p:nvPr/>
          </p:nvSpPr>
          <p:spPr>
            <a:xfrm>
              <a:off x="779989" y="2587783"/>
              <a:ext cx="1182055" cy="58323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UK</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Parliamentary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election</a:t>
              </a:r>
            </a:p>
          </p:txBody>
        </p:sp>
      </p:grpSp>
      <p:grpSp>
        <p:nvGrpSpPr>
          <p:cNvPr id="16" name="Group 15">
            <a:extLst>
              <a:ext uri="{FF2B5EF4-FFF2-40B4-BE49-F238E27FC236}">
                <a16:creationId xmlns:a16="http://schemas.microsoft.com/office/drawing/2014/main" id="{A835E2A0-ECAA-934C-F27F-F67AD3B74D2A}"/>
              </a:ext>
            </a:extLst>
          </p:cNvPr>
          <p:cNvGrpSpPr/>
          <p:nvPr/>
        </p:nvGrpSpPr>
        <p:grpSpPr>
          <a:xfrm>
            <a:off x="3616591" y="2162319"/>
            <a:ext cx="1336380" cy="1698132"/>
            <a:chOff x="3912889" y="2152638"/>
            <a:chExt cx="1336380" cy="1698132"/>
          </a:xfrm>
        </p:grpSpPr>
        <p:grpSp>
          <p:nvGrpSpPr>
            <p:cNvPr id="10" name="Group 9">
              <a:extLst>
                <a:ext uri="{FF2B5EF4-FFF2-40B4-BE49-F238E27FC236}">
                  <a16:creationId xmlns:a16="http://schemas.microsoft.com/office/drawing/2014/main" id="{29F5E39C-B25D-ACDE-77BF-1737B0985F84}"/>
                </a:ext>
              </a:extLst>
            </p:cNvPr>
            <p:cNvGrpSpPr/>
            <p:nvPr/>
          </p:nvGrpSpPr>
          <p:grpSpPr>
            <a:xfrm>
              <a:off x="3912889" y="2152638"/>
              <a:ext cx="1043521" cy="1280160"/>
              <a:chOff x="3912889" y="2152638"/>
              <a:chExt cx="1043521" cy="1280160"/>
            </a:xfrm>
          </p:grpSpPr>
          <p:cxnSp>
            <p:nvCxnSpPr>
              <p:cNvPr id="141" name="Straight Connector 140">
                <a:extLst>
                  <a:ext uri="{FF2B5EF4-FFF2-40B4-BE49-F238E27FC236}">
                    <a16:creationId xmlns:a16="http://schemas.microsoft.com/office/drawing/2014/main" id="{88B5308B-4525-52E8-B672-654B55ABA8F1}"/>
                  </a:ext>
                </a:extLst>
              </p:cNvPr>
              <p:cNvCxnSpPr/>
              <p:nvPr/>
            </p:nvCxnSpPr>
            <p:spPr>
              <a:xfrm>
                <a:off x="4956410" y="2152638"/>
                <a:ext cx="0" cy="128016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66ED4C2-6A29-B61B-C9D1-8FFE5F434054}"/>
                  </a:ext>
                </a:extLst>
              </p:cNvPr>
              <p:cNvSpPr txBox="1"/>
              <p:nvPr/>
            </p:nvSpPr>
            <p:spPr>
              <a:xfrm>
                <a:off x="3912889" y="2157007"/>
                <a:ext cx="1039017" cy="100642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US</a:t>
                </a:r>
                <a:endParaRPr kumimoji="0" lang="en-US" sz="1100" b="0"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Presidential election</a:t>
                </a:r>
              </a:p>
              <a:p>
                <a:pPr marL="0" marR="0" lvl="0" indent="0" algn="r" defTabSz="914400" rtl="0" eaLnBrk="1" fontAlgn="auto" latinLnBrk="0" hangingPunct="1">
                  <a:lnSpc>
                    <a:spcPct val="90000"/>
                  </a:lnSpc>
                  <a:spcBef>
                    <a:spcPts val="0"/>
                  </a:spcBef>
                  <a:spcAft>
                    <a:spcPts val="0"/>
                  </a:spcAft>
                  <a:buClrTx/>
                  <a:buSzTx/>
                  <a:buFontTx/>
                  <a:buNone/>
                  <a:tabLst/>
                  <a:defRPr/>
                </a:pPr>
                <a:endParaRPr lang="en-US" sz="1100">
                  <a:solidFill>
                    <a:prstClr val="black"/>
                  </a:solidFill>
                  <a:latin typeface="Arial" panose="020B0604020202020204" pitchFamily="34" charset="0"/>
                  <a:cs typeface="Arial" panose="020B0604020202020204" pitchFamily="34" charset="0"/>
                </a:endParaRPr>
              </a:p>
              <a:p>
                <a:pPr algn="r">
                  <a:lnSpc>
                    <a:spcPct val="90000"/>
                  </a:lnSpc>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SUN Global Gathering</a:t>
                </a:r>
              </a:p>
            </p:txBody>
          </p:sp>
        </p:grpSp>
        <p:grpSp>
          <p:nvGrpSpPr>
            <p:cNvPr id="101" name="Group 100">
              <a:extLst>
                <a:ext uri="{FF2B5EF4-FFF2-40B4-BE49-F238E27FC236}">
                  <a16:creationId xmlns:a16="http://schemas.microsoft.com/office/drawing/2014/main" id="{A73E4D72-8691-A097-2814-0184EDE19D0D}"/>
                </a:ext>
              </a:extLst>
            </p:cNvPr>
            <p:cNvGrpSpPr/>
            <p:nvPr/>
          </p:nvGrpSpPr>
          <p:grpSpPr>
            <a:xfrm>
              <a:off x="4663551" y="3337558"/>
              <a:ext cx="585718" cy="513212"/>
              <a:chOff x="4663551" y="3337558"/>
              <a:chExt cx="585718" cy="513212"/>
            </a:xfrm>
          </p:grpSpPr>
          <p:sp>
            <p:nvSpPr>
              <p:cNvPr id="54" name="Oval 53">
                <a:extLst>
                  <a:ext uri="{FF2B5EF4-FFF2-40B4-BE49-F238E27FC236}">
                    <a16:creationId xmlns:a16="http://schemas.microsoft.com/office/drawing/2014/main" id="{A7CBBDF0-D4FA-F41D-CAA7-C7230CF713FA}"/>
                  </a:ext>
                </a:extLst>
              </p:cNvPr>
              <p:cNvSpPr/>
              <p:nvPr/>
            </p:nvSpPr>
            <p:spPr>
              <a:xfrm>
                <a:off x="4864970" y="3337558"/>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TextBox 72">
                <a:extLst>
                  <a:ext uri="{FF2B5EF4-FFF2-40B4-BE49-F238E27FC236}">
                    <a16:creationId xmlns:a16="http://schemas.microsoft.com/office/drawing/2014/main" id="{F7CA97BF-C734-9125-C55A-11E7A52BD81C}"/>
                  </a:ext>
                </a:extLst>
              </p:cNvPr>
              <p:cNvSpPr txBox="1"/>
              <p:nvPr/>
            </p:nvSpPr>
            <p:spPr>
              <a:xfrm>
                <a:off x="4663551" y="3542993"/>
                <a:ext cx="58571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Nov</a:t>
                </a:r>
              </a:p>
            </p:txBody>
          </p:sp>
        </p:grpSp>
      </p:grpSp>
      <p:grpSp>
        <p:nvGrpSpPr>
          <p:cNvPr id="154" name="Group 153">
            <a:extLst>
              <a:ext uri="{FF2B5EF4-FFF2-40B4-BE49-F238E27FC236}">
                <a16:creationId xmlns:a16="http://schemas.microsoft.com/office/drawing/2014/main" id="{8E4BDCFB-BF4F-2653-EE5E-2C4E6B4DB8B5}"/>
              </a:ext>
            </a:extLst>
          </p:cNvPr>
          <p:cNvGrpSpPr/>
          <p:nvPr/>
        </p:nvGrpSpPr>
        <p:grpSpPr>
          <a:xfrm>
            <a:off x="9596109" y="3409221"/>
            <a:ext cx="1073380" cy="1547112"/>
            <a:chOff x="9596109" y="3409221"/>
            <a:chExt cx="1073380" cy="1547112"/>
          </a:xfrm>
        </p:grpSpPr>
        <p:sp>
          <p:nvSpPr>
            <p:cNvPr id="147" name="TextBox 146">
              <a:extLst>
                <a:ext uri="{FF2B5EF4-FFF2-40B4-BE49-F238E27FC236}">
                  <a16:creationId xmlns:a16="http://schemas.microsoft.com/office/drawing/2014/main" id="{C2272B90-A39B-CE4F-9BF7-9690ED55E095}"/>
                </a:ext>
              </a:extLst>
            </p:cNvPr>
            <p:cNvSpPr txBox="1"/>
            <p:nvPr/>
          </p:nvSpPr>
          <p:spPr>
            <a:xfrm>
              <a:off x="9596109" y="4406952"/>
              <a:ext cx="1068611" cy="54938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Canada</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Federal election</a:t>
              </a:r>
            </a:p>
          </p:txBody>
        </p:sp>
        <p:cxnSp>
          <p:nvCxnSpPr>
            <p:cNvPr id="148" name="Straight Connector 147">
              <a:extLst>
                <a:ext uri="{FF2B5EF4-FFF2-40B4-BE49-F238E27FC236}">
                  <a16:creationId xmlns:a16="http://schemas.microsoft.com/office/drawing/2014/main" id="{B8E4E6E3-0630-9CF5-DA10-7E8A7ECE64B0}"/>
                </a:ext>
              </a:extLst>
            </p:cNvPr>
            <p:cNvCxnSpPr/>
            <p:nvPr/>
          </p:nvCxnSpPr>
          <p:spPr>
            <a:xfrm>
              <a:off x="10669489" y="3409221"/>
              <a:ext cx="0" cy="1463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269AB22-703C-BF4A-BC8F-7EFFDB7D8F86}"/>
              </a:ext>
            </a:extLst>
          </p:cNvPr>
          <p:cNvGrpSpPr/>
          <p:nvPr/>
        </p:nvGrpSpPr>
        <p:grpSpPr>
          <a:xfrm>
            <a:off x="10364981" y="3337560"/>
            <a:ext cx="585718" cy="513210"/>
            <a:chOff x="10364981" y="3337560"/>
            <a:chExt cx="585718" cy="513210"/>
          </a:xfrm>
        </p:grpSpPr>
        <p:sp>
          <p:nvSpPr>
            <p:cNvPr id="57" name="Oval 56">
              <a:extLst>
                <a:ext uri="{FF2B5EF4-FFF2-40B4-BE49-F238E27FC236}">
                  <a16:creationId xmlns:a16="http://schemas.microsoft.com/office/drawing/2014/main" id="{95D64AD6-BC93-CBD4-5DDA-17CEB9F0066C}"/>
                </a:ext>
              </a:extLst>
            </p:cNvPr>
            <p:cNvSpPr/>
            <p:nvPr/>
          </p:nvSpPr>
          <p:spPr>
            <a:xfrm>
              <a:off x="10566400" y="3337560"/>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TextBox 83">
              <a:extLst>
                <a:ext uri="{FF2B5EF4-FFF2-40B4-BE49-F238E27FC236}">
                  <a16:creationId xmlns:a16="http://schemas.microsoft.com/office/drawing/2014/main" id="{E1826A09-2DC7-8801-AAFD-8517CC04429F}"/>
                </a:ext>
              </a:extLst>
            </p:cNvPr>
            <p:cNvSpPr txBox="1"/>
            <p:nvPr/>
          </p:nvSpPr>
          <p:spPr>
            <a:xfrm>
              <a:off x="10364981" y="3542993"/>
              <a:ext cx="585718"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Oct</a:t>
              </a:r>
            </a:p>
          </p:txBody>
        </p:sp>
      </p:grpSp>
      <p:grpSp>
        <p:nvGrpSpPr>
          <p:cNvPr id="172" name="Group 171">
            <a:extLst>
              <a:ext uri="{FF2B5EF4-FFF2-40B4-BE49-F238E27FC236}">
                <a16:creationId xmlns:a16="http://schemas.microsoft.com/office/drawing/2014/main" id="{C93C88D4-B041-BA6D-4E1A-57D3D3FD6CFF}"/>
              </a:ext>
            </a:extLst>
          </p:cNvPr>
          <p:cNvGrpSpPr/>
          <p:nvPr/>
        </p:nvGrpSpPr>
        <p:grpSpPr>
          <a:xfrm>
            <a:off x="6911583" y="2665310"/>
            <a:ext cx="1014797" cy="760643"/>
            <a:chOff x="6911583" y="2665310"/>
            <a:chExt cx="1014797" cy="760643"/>
          </a:xfrm>
        </p:grpSpPr>
        <p:sp>
          <p:nvSpPr>
            <p:cNvPr id="81" name="TextBox 80">
              <a:extLst>
                <a:ext uri="{FF2B5EF4-FFF2-40B4-BE49-F238E27FC236}">
                  <a16:creationId xmlns:a16="http://schemas.microsoft.com/office/drawing/2014/main" id="{A83F6417-7611-C618-3D23-062F8D8BB409}"/>
                </a:ext>
              </a:extLst>
            </p:cNvPr>
            <p:cNvSpPr txBox="1"/>
            <p:nvPr/>
          </p:nvSpPr>
          <p:spPr>
            <a:xfrm>
              <a:off x="6914360" y="2665310"/>
              <a:ext cx="1012020" cy="54938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Australia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General</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election</a:t>
              </a:r>
            </a:p>
          </p:txBody>
        </p:sp>
        <p:cxnSp>
          <p:nvCxnSpPr>
            <p:cNvPr id="152" name="Straight Connector 151">
              <a:extLst>
                <a:ext uri="{FF2B5EF4-FFF2-40B4-BE49-F238E27FC236}">
                  <a16:creationId xmlns:a16="http://schemas.microsoft.com/office/drawing/2014/main" id="{26BAAC76-6AD3-D2B6-48A2-F3DB9021AA2F}"/>
                </a:ext>
              </a:extLst>
            </p:cNvPr>
            <p:cNvCxnSpPr/>
            <p:nvPr/>
          </p:nvCxnSpPr>
          <p:spPr>
            <a:xfrm>
              <a:off x="6911583" y="2694433"/>
              <a:ext cx="0" cy="7315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2B488ED-ED8E-33E4-EE9F-0C0977E11F0F}"/>
              </a:ext>
            </a:extLst>
          </p:cNvPr>
          <p:cNvGrpSpPr/>
          <p:nvPr/>
        </p:nvGrpSpPr>
        <p:grpSpPr>
          <a:xfrm>
            <a:off x="6615941" y="3337558"/>
            <a:ext cx="585718" cy="513868"/>
            <a:chOff x="6615941" y="3337558"/>
            <a:chExt cx="585718" cy="513868"/>
          </a:xfrm>
        </p:grpSpPr>
        <p:sp>
          <p:nvSpPr>
            <p:cNvPr id="56" name="Oval 55">
              <a:extLst>
                <a:ext uri="{FF2B5EF4-FFF2-40B4-BE49-F238E27FC236}">
                  <a16:creationId xmlns:a16="http://schemas.microsoft.com/office/drawing/2014/main" id="{7FB97C71-F5D0-21F1-39B6-EB647A8C0605}"/>
                </a:ext>
              </a:extLst>
            </p:cNvPr>
            <p:cNvSpPr/>
            <p:nvPr/>
          </p:nvSpPr>
          <p:spPr>
            <a:xfrm>
              <a:off x="6817360" y="3337558"/>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768610FB-BC8B-ACDB-05E1-F0058904550A}"/>
                </a:ext>
              </a:extLst>
            </p:cNvPr>
            <p:cNvSpPr txBox="1"/>
            <p:nvPr/>
          </p:nvSpPr>
          <p:spPr>
            <a:xfrm>
              <a:off x="6615941" y="3543649"/>
              <a:ext cx="58571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Mar</a:t>
              </a:r>
            </a:p>
          </p:txBody>
        </p:sp>
      </p:grpSp>
      <p:grpSp>
        <p:nvGrpSpPr>
          <p:cNvPr id="166" name="Group 165">
            <a:extLst>
              <a:ext uri="{FF2B5EF4-FFF2-40B4-BE49-F238E27FC236}">
                <a16:creationId xmlns:a16="http://schemas.microsoft.com/office/drawing/2014/main" id="{ADC27A26-F7F1-C442-B17C-8A477E9E6D1C}"/>
              </a:ext>
            </a:extLst>
          </p:cNvPr>
          <p:cNvGrpSpPr/>
          <p:nvPr/>
        </p:nvGrpSpPr>
        <p:grpSpPr>
          <a:xfrm>
            <a:off x="8982140" y="1240512"/>
            <a:ext cx="3031968" cy="2357386"/>
            <a:chOff x="8961490" y="1267571"/>
            <a:chExt cx="3031968" cy="2357386"/>
          </a:xfrm>
        </p:grpSpPr>
        <p:grpSp>
          <p:nvGrpSpPr>
            <p:cNvPr id="155" name="Group 154">
              <a:extLst>
                <a:ext uri="{FF2B5EF4-FFF2-40B4-BE49-F238E27FC236}">
                  <a16:creationId xmlns:a16="http://schemas.microsoft.com/office/drawing/2014/main" id="{52DC2348-61BB-353C-3172-C03EAD1C5E74}"/>
                </a:ext>
              </a:extLst>
            </p:cNvPr>
            <p:cNvGrpSpPr/>
            <p:nvPr/>
          </p:nvGrpSpPr>
          <p:grpSpPr>
            <a:xfrm>
              <a:off x="11390846" y="2368555"/>
              <a:ext cx="602612" cy="1256402"/>
              <a:chOff x="16950108" y="2190019"/>
              <a:chExt cx="602612" cy="1256402"/>
            </a:xfrm>
          </p:grpSpPr>
          <p:cxnSp>
            <p:nvCxnSpPr>
              <p:cNvPr id="156" name="Straight Connector 155">
                <a:extLst>
                  <a:ext uri="{FF2B5EF4-FFF2-40B4-BE49-F238E27FC236}">
                    <a16:creationId xmlns:a16="http://schemas.microsoft.com/office/drawing/2014/main" id="{C5B4DC94-2784-0E71-6A9B-EE30305C9EDD}"/>
                  </a:ext>
                </a:extLst>
              </p:cNvPr>
              <p:cNvCxnSpPr>
                <a:cxnSpLocks/>
                <a:endCxn id="158" idx="0"/>
              </p:cNvCxnSpPr>
              <p:nvPr/>
            </p:nvCxnSpPr>
            <p:spPr>
              <a:xfrm>
                <a:off x="17242527" y="2190019"/>
                <a:ext cx="0" cy="70776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8902DB7B-77A3-2DC7-76A1-F0B52A024601}"/>
                  </a:ext>
                </a:extLst>
              </p:cNvPr>
              <p:cNvGrpSpPr/>
              <p:nvPr/>
            </p:nvGrpSpPr>
            <p:grpSpPr>
              <a:xfrm>
                <a:off x="16950108" y="2897781"/>
                <a:ext cx="602612" cy="548640"/>
                <a:chOff x="12647921" y="2823474"/>
                <a:chExt cx="602612" cy="548640"/>
              </a:xfrm>
            </p:grpSpPr>
            <p:sp>
              <p:nvSpPr>
                <p:cNvPr id="158" name="Oval 157">
                  <a:extLst>
                    <a:ext uri="{FF2B5EF4-FFF2-40B4-BE49-F238E27FC236}">
                      <a16:creationId xmlns:a16="http://schemas.microsoft.com/office/drawing/2014/main" id="{D6334BCF-67EA-73C7-6277-C66755A9B28E}"/>
                    </a:ext>
                  </a:extLst>
                </p:cNvPr>
                <p:cNvSpPr/>
                <p:nvPr/>
              </p:nvSpPr>
              <p:spPr>
                <a:xfrm>
                  <a:off x="12666020" y="2823474"/>
                  <a:ext cx="548640" cy="548640"/>
                </a:xfrm>
                <a:prstGeom prst="ellipse">
                  <a:avLst/>
                </a:prstGeom>
                <a:solidFill>
                  <a:schemeClr val="accent4"/>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9" name="Graphic 158" descr="Chevron arrows with solid fill">
                  <a:extLst>
                    <a:ext uri="{FF2B5EF4-FFF2-40B4-BE49-F238E27FC236}">
                      <a16:creationId xmlns:a16="http://schemas.microsoft.com/office/drawing/2014/main" id="{9D08D9D8-4B14-FB58-4E34-8F9A5C6E39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2766347" y="2814268"/>
                  <a:ext cx="365760" cy="602612"/>
                </a:xfrm>
                <a:prstGeom prst="rect">
                  <a:avLst/>
                </a:prstGeom>
              </p:spPr>
            </p:pic>
          </p:grpSp>
        </p:grpSp>
        <p:grpSp>
          <p:nvGrpSpPr>
            <p:cNvPr id="165" name="Group 164">
              <a:extLst>
                <a:ext uri="{FF2B5EF4-FFF2-40B4-BE49-F238E27FC236}">
                  <a16:creationId xmlns:a16="http://schemas.microsoft.com/office/drawing/2014/main" id="{73508C4B-CEA5-EB1D-C091-9F818913FEEF}"/>
                </a:ext>
              </a:extLst>
            </p:cNvPr>
            <p:cNvGrpSpPr/>
            <p:nvPr/>
          </p:nvGrpSpPr>
          <p:grpSpPr>
            <a:xfrm>
              <a:off x="8961490" y="1267571"/>
              <a:ext cx="2849506" cy="1100317"/>
              <a:chOff x="8961490" y="1267571"/>
              <a:chExt cx="2849506" cy="1100317"/>
            </a:xfrm>
          </p:grpSpPr>
          <p:sp>
            <p:nvSpPr>
              <p:cNvPr id="161" name="Rectangle: Rounded Corners 160">
                <a:extLst>
                  <a:ext uri="{FF2B5EF4-FFF2-40B4-BE49-F238E27FC236}">
                    <a16:creationId xmlns:a16="http://schemas.microsoft.com/office/drawing/2014/main" id="{191DD201-F70D-7966-B8D9-6445488EB901}"/>
                  </a:ext>
                </a:extLst>
              </p:cNvPr>
              <p:cNvSpPr/>
              <p:nvPr/>
            </p:nvSpPr>
            <p:spPr>
              <a:xfrm>
                <a:off x="8961490" y="1267571"/>
                <a:ext cx="2849506" cy="1100317"/>
              </a:xfrm>
              <a:prstGeom prst="roundRect">
                <a:avLst/>
              </a:prstGeom>
              <a:ln w="28575"/>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64" name="Group 163">
                <a:extLst>
                  <a:ext uri="{FF2B5EF4-FFF2-40B4-BE49-F238E27FC236}">
                    <a16:creationId xmlns:a16="http://schemas.microsoft.com/office/drawing/2014/main" id="{32BBE51B-0FB2-38A2-D60D-E7A201E21646}"/>
                  </a:ext>
                </a:extLst>
              </p:cNvPr>
              <p:cNvGrpSpPr/>
              <p:nvPr/>
            </p:nvGrpSpPr>
            <p:grpSpPr>
              <a:xfrm>
                <a:off x="8974578" y="1342703"/>
                <a:ext cx="2806984" cy="950051"/>
                <a:chOff x="8961489" y="1307543"/>
                <a:chExt cx="2806984" cy="950051"/>
              </a:xfrm>
            </p:grpSpPr>
            <p:pic>
              <p:nvPicPr>
                <p:cNvPr id="162" name="Picture 161">
                  <a:extLst>
                    <a:ext uri="{FF2B5EF4-FFF2-40B4-BE49-F238E27FC236}">
                      <a16:creationId xmlns:a16="http://schemas.microsoft.com/office/drawing/2014/main" id="{E7F98443-F1ED-1636-CC1D-3BC9EB6C35BA}"/>
                    </a:ext>
                  </a:extLst>
                </p:cNvPr>
                <p:cNvPicPr>
                  <a:picLocks noChangeAspect="1"/>
                </p:cNvPicPr>
                <p:nvPr/>
              </p:nvPicPr>
              <p:blipFill rotWithShape="1">
                <a:blip r:embed="rId8">
                  <a:extLst>
                    <a:ext uri="{28A0092B-C50C-407E-A947-70E740481C1C}">
                      <a14:useLocalDpi xmlns:a14="http://schemas.microsoft.com/office/drawing/2010/main" val="0"/>
                    </a:ext>
                  </a:extLst>
                </a:blip>
                <a:srcRect t="27274" b="29785"/>
                <a:stretch/>
              </p:blipFill>
              <p:spPr>
                <a:xfrm>
                  <a:off x="9513211" y="1307543"/>
                  <a:ext cx="1703540" cy="731520"/>
                </a:xfrm>
                <a:prstGeom prst="rect">
                  <a:avLst/>
                </a:prstGeom>
              </p:spPr>
            </p:pic>
            <p:sp>
              <p:nvSpPr>
                <p:cNvPr id="163" name="TextBox 162">
                  <a:extLst>
                    <a:ext uri="{FF2B5EF4-FFF2-40B4-BE49-F238E27FC236}">
                      <a16:creationId xmlns:a16="http://schemas.microsoft.com/office/drawing/2014/main" id="{2AC9255A-1342-C670-7C33-E6F46B549EA3}"/>
                    </a:ext>
                  </a:extLst>
                </p:cNvPr>
                <p:cNvSpPr txBox="1"/>
                <p:nvPr/>
              </p:nvSpPr>
              <p:spPr>
                <a:xfrm>
                  <a:off x="8961489" y="1919040"/>
                  <a:ext cx="28069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Global Fund Replenishment</a:t>
                  </a:r>
                </a:p>
              </p:txBody>
            </p:sp>
          </p:grpSp>
        </p:grpSp>
      </p:grpSp>
      <p:grpSp>
        <p:nvGrpSpPr>
          <p:cNvPr id="3" name="Group 2">
            <a:extLst>
              <a:ext uri="{FF2B5EF4-FFF2-40B4-BE49-F238E27FC236}">
                <a16:creationId xmlns:a16="http://schemas.microsoft.com/office/drawing/2014/main" id="{5C2A53DF-9098-5269-25EE-408B210A2496}"/>
              </a:ext>
            </a:extLst>
          </p:cNvPr>
          <p:cNvGrpSpPr/>
          <p:nvPr/>
        </p:nvGrpSpPr>
        <p:grpSpPr>
          <a:xfrm>
            <a:off x="5207271" y="1180819"/>
            <a:ext cx="2213099" cy="2377071"/>
            <a:chOff x="5207271" y="1233369"/>
            <a:chExt cx="2213099" cy="2377071"/>
          </a:xfrm>
        </p:grpSpPr>
        <p:grpSp>
          <p:nvGrpSpPr>
            <p:cNvPr id="87" name="Group 86">
              <a:extLst>
                <a:ext uri="{FF2B5EF4-FFF2-40B4-BE49-F238E27FC236}">
                  <a16:creationId xmlns:a16="http://schemas.microsoft.com/office/drawing/2014/main" id="{8DB7F605-445B-1129-4CCE-8CA5B1EE4162}"/>
                </a:ext>
              </a:extLst>
            </p:cNvPr>
            <p:cNvGrpSpPr/>
            <p:nvPr/>
          </p:nvGrpSpPr>
          <p:grpSpPr>
            <a:xfrm>
              <a:off x="6030288" y="2187945"/>
              <a:ext cx="602612" cy="1422495"/>
              <a:chOff x="16206519" y="1959122"/>
              <a:chExt cx="602612" cy="1422495"/>
            </a:xfrm>
          </p:grpSpPr>
          <p:cxnSp>
            <p:nvCxnSpPr>
              <p:cNvPr id="88" name="Straight Connector 87">
                <a:extLst>
                  <a:ext uri="{FF2B5EF4-FFF2-40B4-BE49-F238E27FC236}">
                    <a16:creationId xmlns:a16="http://schemas.microsoft.com/office/drawing/2014/main" id="{316B7B3B-E40F-DCB3-E9DB-C1D19DB9BB80}"/>
                  </a:ext>
                </a:extLst>
              </p:cNvPr>
              <p:cNvCxnSpPr>
                <a:cxnSpLocks/>
                <a:stCxn id="91" idx="2"/>
                <a:endCxn id="89" idx="0"/>
              </p:cNvCxnSpPr>
              <p:nvPr/>
            </p:nvCxnSpPr>
            <p:spPr>
              <a:xfrm>
                <a:off x="16490052" y="1959122"/>
                <a:ext cx="8886" cy="8738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F3BFA466-8DCB-21E4-34AA-7B4FEB21CC15}"/>
                  </a:ext>
                </a:extLst>
              </p:cNvPr>
              <p:cNvSpPr/>
              <p:nvPr/>
            </p:nvSpPr>
            <p:spPr>
              <a:xfrm>
                <a:off x="16224618" y="2832977"/>
                <a:ext cx="548640" cy="548640"/>
              </a:xfrm>
              <a:prstGeom prst="ellipse">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90" name="Graphic 89" descr="Chevron arrows with solid fill">
                <a:extLst>
                  <a:ext uri="{FF2B5EF4-FFF2-40B4-BE49-F238E27FC236}">
                    <a16:creationId xmlns:a16="http://schemas.microsoft.com/office/drawing/2014/main" id="{4C4F714E-9BEF-EC26-85A0-6B99D055AA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6324945" y="2823771"/>
                <a:ext cx="365760" cy="602612"/>
              </a:xfrm>
              <a:prstGeom prst="rect">
                <a:avLst/>
              </a:prstGeom>
            </p:spPr>
          </p:pic>
        </p:grpSp>
        <p:grpSp>
          <p:nvGrpSpPr>
            <p:cNvPr id="120" name="Group 119">
              <a:extLst>
                <a:ext uri="{FF2B5EF4-FFF2-40B4-BE49-F238E27FC236}">
                  <a16:creationId xmlns:a16="http://schemas.microsoft.com/office/drawing/2014/main" id="{56F451DF-77E0-2B1A-1DC6-EE9827788ADF}"/>
                </a:ext>
              </a:extLst>
            </p:cNvPr>
            <p:cNvGrpSpPr/>
            <p:nvPr/>
          </p:nvGrpSpPr>
          <p:grpSpPr>
            <a:xfrm>
              <a:off x="5207271" y="1233369"/>
              <a:ext cx="2213099" cy="954576"/>
              <a:chOff x="4679234" y="1183483"/>
              <a:chExt cx="2213099" cy="954576"/>
            </a:xfrm>
          </p:grpSpPr>
          <p:sp>
            <p:nvSpPr>
              <p:cNvPr id="91" name="Rectangle: Rounded Corners 90">
                <a:extLst>
                  <a:ext uri="{FF2B5EF4-FFF2-40B4-BE49-F238E27FC236}">
                    <a16:creationId xmlns:a16="http://schemas.microsoft.com/office/drawing/2014/main" id="{BFB22887-0113-5F7A-82A4-3F989569165B}"/>
                  </a:ext>
                </a:extLst>
              </p:cNvPr>
              <p:cNvSpPr/>
              <p:nvPr/>
            </p:nvSpPr>
            <p:spPr>
              <a:xfrm>
                <a:off x="4679234" y="1183483"/>
                <a:ext cx="2213099" cy="954576"/>
              </a:xfrm>
              <a:prstGeom prst="roundRect">
                <a:avLst/>
              </a:prstGeom>
              <a:solidFill>
                <a:schemeClr val="bg1"/>
              </a:solidFill>
              <a:ln w="28575"/>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8" name="Group 97">
                <a:extLst>
                  <a:ext uri="{FF2B5EF4-FFF2-40B4-BE49-F238E27FC236}">
                    <a16:creationId xmlns:a16="http://schemas.microsoft.com/office/drawing/2014/main" id="{C1503474-DA42-2698-7B77-30CF767B3023}"/>
                  </a:ext>
                </a:extLst>
              </p:cNvPr>
              <p:cNvGrpSpPr/>
              <p:nvPr/>
            </p:nvGrpSpPr>
            <p:grpSpPr>
              <a:xfrm>
                <a:off x="4734223" y="1267571"/>
                <a:ext cx="2103120" cy="786401"/>
                <a:chOff x="4838910" y="1165621"/>
                <a:chExt cx="2103120" cy="786401"/>
              </a:xfrm>
            </p:grpSpPr>
            <p:pic>
              <p:nvPicPr>
                <p:cNvPr id="92" name="Picture 91">
                  <a:extLst>
                    <a:ext uri="{FF2B5EF4-FFF2-40B4-BE49-F238E27FC236}">
                      <a16:creationId xmlns:a16="http://schemas.microsoft.com/office/drawing/2014/main" id="{96B8D0BF-DF58-63CE-D808-4F86BB22437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191199" y="1165621"/>
                  <a:ext cx="1371600" cy="456657"/>
                </a:xfrm>
                <a:prstGeom prst="rect">
                  <a:avLst/>
                </a:prstGeom>
              </p:spPr>
            </p:pic>
            <p:sp>
              <p:nvSpPr>
                <p:cNvPr id="93" name="TextBox 92">
                  <a:extLst>
                    <a:ext uri="{FF2B5EF4-FFF2-40B4-BE49-F238E27FC236}">
                      <a16:creationId xmlns:a16="http://schemas.microsoft.com/office/drawing/2014/main" id="{4ED96AAD-472F-C42F-98A4-82CC7C0266D4}"/>
                    </a:ext>
                  </a:extLst>
                </p:cNvPr>
                <p:cNvSpPr txBox="1"/>
                <p:nvPr/>
              </p:nvSpPr>
              <p:spPr>
                <a:xfrm>
                  <a:off x="4838910" y="1613469"/>
                  <a:ext cx="2103120" cy="338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Gavi Replenishment</a:t>
                  </a:r>
                </a:p>
              </p:txBody>
            </p:sp>
          </p:grpSp>
        </p:grpSp>
      </p:grpSp>
      <p:grpSp>
        <p:nvGrpSpPr>
          <p:cNvPr id="15" name="Group 14">
            <a:extLst>
              <a:ext uri="{FF2B5EF4-FFF2-40B4-BE49-F238E27FC236}">
                <a16:creationId xmlns:a16="http://schemas.microsoft.com/office/drawing/2014/main" id="{C32A846E-A2BC-09A8-0729-07085C17832B}"/>
              </a:ext>
            </a:extLst>
          </p:cNvPr>
          <p:cNvGrpSpPr/>
          <p:nvPr/>
        </p:nvGrpSpPr>
        <p:grpSpPr>
          <a:xfrm>
            <a:off x="2802183" y="3339510"/>
            <a:ext cx="1335123" cy="1321120"/>
            <a:chOff x="3304042" y="3342941"/>
            <a:chExt cx="1335123" cy="1321120"/>
          </a:xfrm>
        </p:grpSpPr>
        <p:grpSp>
          <p:nvGrpSpPr>
            <p:cNvPr id="145" name="Group 144">
              <a:extLst>
                <a:ext uri="{FF2B5EF4-FFF2-40B4-BE49-F238E27FC236}">
                  <a16:creationId xmlns:a16="http://schemas.microsoft.com/office/drawing/2014/main" id="{B27EA1F4-8404-E5F0-0140-11DDFE70A6F5}"/>
                </a:ext>
              </a:extLst>
            </p:cNvPr>
            <p:cNvGrpSpPr/>
            <p:nvPr/>
          </p:nvGrpSpPr>
          <p:grpSpPr>
            <a:xfrm>
              <a:off x="3304042" y="3383901"/>
              <a:ext cx="1068611" cy="1280160"/>
              <a:chOff x="2763704" y="3426224"/>
              <a:chExt cx="1068611" cy="1280160"/>
            </a:xfrm>
          </p:grpSpPr>
          <p:sp>
            <p:nvSpPr>
              <p:cNvPr id="79" name="TextBox 78">
                <a:extLst>
                  <a:ext uri="{FF2B5EF4-FFF2-40B4-BE49-F238E27FC236}">
                    <a16:creationId xmlns:a16="http://schemas.microsoft.com/office/drawing/2014/main" id="{CC6A8C43-0B29-5EA6-6C94-B353F8A97672}"/>
                  </a:ext>
                </a:extLst>
              </p:cNvPr>
              <p:cNvSpPr txBox="1"/>
              <p:nvPr/>
            </p:nvSpPr>
            <p:spPr>
              <a:xfrm>
                <a:off x="2763704" y="4151672"/>
                <a:ext cx="1068611" cy="549381"/>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World Bank Annual Meetings</a:t>
                </a:r>
              </a:p>
            </p:txBody>
          </p:sp>
          <p:cxnSp>
            <p:nvCxnSpPr>
              <p:cNvPr id="144" name="Straight Connector 143">
                <a:extLst>
                  <a:ext uri="{FF2B5EF4-FFF2-40B4-BE49-F238E27FC236}">
                    <a16:creationId xmlns:a16="http://schemas.microsoft.com/office/drawing/2014/main" id="{6D6BA1CD-E655-C385-B4F8-E8B6E4960CD5}"/>
                  </a:ext>
                </a:extLst>
              </p:cNvPr>
              <p:cNvCxnSpPr/>
              <p:nvPr/>
            </p:nvCxnSpPr>
            <p:spPr>
              <a:xfrm>
                <a:off x="3830332" y="3426224"/>
                <a:ext cx="0" cy="12801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9B1A8437-38A5-4D66-8738-EA8093B64BA7}"/>
                </a:ext>
              </a:extLst>
            </p:cNvPr>
            <p:cNvGrpSpPr/>
            <p:nvPr/>
          </p:nvGrpSpPr>
          <p:grpSpPr>
            <a:xfrm>
              <a:off x="4053447" y="3342941"/>
              <a:ext cx="585718" cy="513212"/>
              <a:chOff x="3496760" y="3337558"/>
              <a:chExt cx="585718" cy="513212"/>
            </a:xfrm>
          </p:grpSpPr>
          <p:sp>
            <p:nvSpPr>
              <p:cNvPr id="5" name="Oval 4">
                <a:extLst>
                  <a:ext uri="{FF2B5EF4-FFF2-40B4-BE49-F238E27FC236}">
                    <a16:creationId xmlns:a16="http://schemas.microsoft.com/office/drawing/2014/main" id="{081756EE-C16A-B36A-E0B0-66E14D2AEEB0}"/>
                  </a:ext>
                </a:extLst>
              </p:cNvPr>
              <p:cNvSpPr/>
              <p:nvPr/>
            </p:nvSpPr>
            <p:spPr>
              <a:xfrm>
                <a:off x="3724510" y="3337558"/>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34935EBD-E08C-214F-A43A-4E826C739D5D}"/>
                  </a:ext>
                </a:extLst>
              </p:cNvPr>
              <p:cNvSpPr txBox="1"/>
              <p:nvPr/>
            </p:nvSpPr>
            <p:spPr>
              <a:xfrm>
                <a:off x="3496760" y="3542993"/>
                <a:ext cx="585718"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Oct</a:t>
                </a:r>
              </a:p>
            </p:txBody>
          </p:sp>
        </p:grpSp>
      </p:grpSp>
      <p:grpSp>
        <p:nvGrpSpPr>
          <p:cNvPr id="14" name="Group 13">
            <a:extLst>
              <a:ext uri="{FF2B5EF4-FFF2-40B4-BE49-F238E27FC236}">
                <a16:creationId xmlns:a16="http://schemas.microsoft.com/office/drawing/2014/main" id="{F01C4D78-42A8-5FB2-972D-7B966BCDD0E7}"/>
              </a:ext>
            </a:extLst>
          </p:cNvPr>
          <p:cNvGrpSpPr/>
          <p:nvPr/>
        </p:nvGrpSpPr>
        <p:grpSpPr>
          <a:xfrm>
            <a:off x="1948356" y="2689353"/>
            <a:ext cx="1458411" cy="1161417"/>
            <a:chOff x="2624067" y="2689353"/>
            <a:chExt cx="1458411" cy="1161417"/>
          </a:xfrm>
        </p:grpSpPr>
        <p:grpSp>
          <p:nvGrpSpPr>
            <p:cNvPr id="7" name="Group 6">
              <a:extLst>
                <a:ext uri="{FF2B5EF4-FFF2-40B4-BE49-F238E27FC236}">
                  <a16:creationId xmlns:a16="http://schemas.microsoft.com/office/drawing/2014/main" id="{4DD4A9BD-8182-4B76-9923-82B4B45B22A9}"/>
                </a:ext>
              </a:extLst>
            </p:cNvPr>
            <p:cNvGrpSpPr/>
            <p:nvPr/>
          </p:nvGrpSpPr>
          <p:grpSpPr>
            <a:xfrm>
              <a:off x="2624067" y="2689353"/>
              <a:ext cx="1182055" cy="731520"/>
              <a:chOff x="622066" y="2689353"/>
              <a:chExt cx="1182055" cy="731520"/>
            </a:xfrm>
          </p:grpSpPr>
          <p:cxnSp>
            <p:nvCxnSpPr>
              <p:cNvPr id="9" name="Straight Connector 8">
                <a:extLst>
                  <a:ext uri="{FF2B5EF4-FFF2-40B4-BE49-F238E27FC236}">
                    <a16:creationId xmlns:a16="http://schemas.microsoft.com/office/drawing/2014/main" id="{7AAA1AD1-E083-9503-9312-ADADBAA29B49}"/>
                  </a:ext>
                </a:extLst>
              </p:cNvPr>
              <p:cNvCxnSpPr/>
              <p:nvPr/>
            </p:nvCxnSpPr>
            <p:spPr>
              <a:xfrm>
                <a:off x="1803127" y="2689353"/>
                <a:ext cx="0" cy="73152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64F071-BC44-B5E5-067C-388D85110471}"/>
                  </a:ext>
                </a:extLst>
              </p:cNvPr>
              <p:cNvSpPr txBox="1"/>
              <p:nvPr/>
            </p:nvSpPr>
            <p:spPr>
              <a:xfrm>
                <a:off x="622066" y="2702009"/>
                <a:ext cx="1182055" cy="3970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56570"/>
                    </a:solidFill>
                    <a:effectLst/>
                    <a:uLnTx/>
                    <a:uFillTx/>
                    <a:latin typeface="Arial" panose="020B0604020202020204" pitchFamily="34" charset="0"/>
                    <a:ea typeface="+mn-ea"/>
                    <a:cs typeface="Arial" panose="020B0604020202020204" pitchFamily="34" charset="0"/>
                  </a:rPr>
                  <a:t>UN General Assembly</a:t>
                </a:r>
              </a:p>
            </p:txBody>
          </p:sp>
        </p:grpSp>
        <p:grpSp>
          <p:nvGrpSpPr>
            <p:cNvPr id="103" name="Group 102">
              <a:extLst>
                <a:ext uri="{FF2B5EF4-FFF2-40B4-BE49-F238E27FC236}">
                  <a16:creationId xmlns:a16="http://schemas.microsoft.com/office/drawing/2014/main" id="{7A8914E7-F34A-9E9D-95DC-6BB4DF32D61D}"/>
                </a:ext>
              </a:extLst>
            </p:cNvPr>
            <p:cNvGrpSpPr/>
            <p:nvPr/>
          </p:nvGrpSpPr>
          <p:grpSpPr>
            <a:xfrm>
              <a:off x="3496760" y="3337558"/>
              <a:ext cx="585718" cy="513212"/>
              <a:chOff x="3496760" y="3337558"/>
              <a:chExt cx="585718" cy="513212"/>
            </a:xfrm>
          </p:grpSpPr>
          <p:sp>
            <p:nvSpPr>
              <p:cNvPr id="53" name="Oval 52">
                <a:extLst>
                  <a:ext uri="{FF2B5EF4-FFF2-40B4-BE49-F238E27FC236}">
                    <a16:creationId xmlns:a16="http://schemas.microsoft.com/office/drawing/2014/main" id="{534B3761-FCA8-38CF-187D-BAD18707CBBC}"/>
                  </a:ext>
                </a:extLst>
              </p:cNvPr>
              <p:cNvSpPr/>
              <p:nvPr/>
            </p:nvSpPr>
            <p:spPr>
              <a:xfrm>
                <a:off x="3724510" y="3337558"/>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TextBox 71">
                <a:extLst>
                  <a:ext uri="{FF2B5EF4-FFF2-40B4-BE49-F238E27FC236}">
                    <a16:creationId xmlns:a16="http://schemas.microsoft.com/office/drawing/2014/main" id="{3E561D59-C1A2-C86D-2D3C-E7CE313F83EE}"/>
                  </a:ext>
                </a:extLst>
              </p:cNvPr>
              <p:cNvSpPr txBox="1"/>
              <p:nvPr/>
            </p:nvSpPr>
            <p:spPr>
              <a:xfrm>
                <a:off x="3496760" y="3542993"/>
                <a:ext cx="585718" cy="30777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Sep</a:t>
                </a:r>
              </a:p>
            </p:txBody>
          </p:sp>
        </p:grpSp>
      </p:grpSp>
      <p:grpSp>
        <p:nvGrpSpPr>
          <p:cNvPr id="104" name="Group 103">
            <a:extLst>
              <a:ext uri="{FF2B5EF4-FFF2-40B4-BE49-F238E27FC236}">
                <a16:creationId xmlns:a16="http://schemas.microsoft.com/office/drawing/2014/main" id="{CE5E9B39-B761-C386-B6A5-010022B06A2F}"/>
              </a:ext>
            </a:extLst>
          </p:cNvPr>
          <p:cNvGrpSpPr/>
          <p:nvPr/>
        </p:nvGrpSpPr>
        <p:grpSpPr>
          <a:xfrm>
            <a:off x="789170" y="3314434"/>
            <a:ext cx="617044" cy="513212"/>
            <a:chOff x="2005418" y="3337558"/>
            <a:chExt cx="617044" cy="513212"/>
          </a:xfrm>
        </p:grpSpPr>
        <p:sp>
          <p:nvSpPr>
            <p:cNvPr id="52" name="Oval 51">
              <a:extLst>
                <a:ext uri="{FF2B5EF4-FFF2-40B4-BE49-F238E27FC236}">
                  <a16:creationId xmlns:a16="http://schemas.microsoft.com/office/drawing/2014/main" id="{657A4732-95AE-2605-0C30-BFE7347DED1E}"/>
                </a:ext>
              </a:extLst>
            </p:cNvPr>
            <p:cNvSpPr/>
            <p:nvPr/>
          </p:nvSpPr>
          <p:spPr>
            <a:xfrm>
              <a:off x="2222500" y="3337558"/>
              <a:ext cx="182880" cy="182880"/>
            </a:xfrm>
            <a:prstGeom prst="ellipse">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TextBox 70">
              <a:extLst>
                <a:ext uri="{FF2B5EF4-FFF2-40B4-BE49-F238E27FC236}">
                  <a16:creationId xmlns:a16="http://schemas.microsoft.com/office/drawing/2014/main" id="{0B1A87A7-D450-CE0F-4A11-5D9938D8487B}"/>
                </a:ext>
              </a:extLst>
            </p:cNvPr>
            <p:cNvSpPr txBox="1"/>
            <p:nvPr/>
          </p:nvSpPr>
          <p:spPr>
            <a:xfrm>
              <a:off x="2005418" y="3542993"/>
              <a:ext cx="6170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B6BF00"/>
                  </a:solidFill>
                  <a:effectLst/>
                  <a:uLnTx/>
                  <a:uFillTx/>
                  <a:latin typeface="Arial"/>
                  <a:ea typeface="+mn-ea"/>
                  <a:cs typeface="+mn-cs"/>
                </a:rPr>
                <a:t>Jul</a:t>
              </a:r>
            </a:p>
          </p:txBody>
        </p:sp>
      </p:grpSp>
      <p:cxnSp>
        <p:nvCxnSpPr>
          <p:cNvPr id="28" name="Straight Connector 27">
            <a:extLst>
              <a:ext uri="{FF2B5EF4-FFF2-40B4-BE49-F238E27FC236}">
                <a16:creationId xmlns:a16="http://schemas.microsoft.com/office/drawing/2014/main" id="{4EAFF521-03CC-D510-4855-ECE991DE9E26}"/>
              </a:ext>
            </a:extLst>
          </p:cNvPr>
          <p:cNvCxnSpPr>
            <a:cxnSpLocks/>
          </p:cNvCxnSpPr>
          <p:nvPr/>
        </p:nvCxnSpPr>
        <p:spPr>
          <a:xfrm>
            <a:off x="4876800" y="639187"/>
            <a:ext cx="7315200" cy="0"/>
          </a:xfrm>
          <a:prstGeom prst="line">
            <a:avLst/>
          </a:prstGeom>
          <a:ln w="381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68BE368-55C8-F7BC-9349-DAB29F30EB89}"/>
              </a:ext>
            </a:extLst>
          </p:cNvPr>
          <p:cNvGrpSpPr/>
          <p:nvPr/>
        </p:nvGrpSpPr>
        <p:grpSpPr>
          <a:xfrm>
            <a:off x="2401262" y="183304"/>
            <a:ext cx="2623766" cy="1209357"/>
            <a:chOff x="4460429" y="104847"/>
            <a:chExt cx="2623766" cy="1209357"/>
          </a:xfrm>
        </p:grpSpPr>
        <p:grpSp>
          <p:nvGrpSpPr>
            <p:cNvPr id="17" name="Group 16">
              <a:extLst>
                <a:ext uri="{FF2B5EF4-FFF2-40B4-BE49-F238E27FC236}">
                  <a16:creationId xmlns:a16="http://schemas.microsoft.com/office/drawing/2014/main" id="{2F544FB6-5939-F267-DC2B-E5C301BBC7D3}"/>
                </a:ext>
              </a:extLst>
            </p:cNvPr>
            <p:cNvGrpSpPr/>
            <p:nvPr/>
          </p:nvGrpSpPr>
          <p:grpSpPr>
            <a:xfrm>
              <a:off x="4460429" y="104847"/>
              <a:ext cx="2623766" cy="1209357"/>
              <a:chOff x="4460429" y="104847"/>
              <a:chExt cx="2623766" cy="1209357"/>
            </a:xfrm>
          </p:grpSpPr>
          <p:sp>
            <p:nvSpPr>
              <p:cNvPr id="18" name="Rectangle: Rounded Corners 17">
                <a:extLst>
                  <a:ext uri="{FF2B5EF4-FFF2-40B4-BE49-F238E27FC236}">
                    <a16:creationId xmlns:a16="http://schemas.microsoft.com/office/drawing/2014/main" id="{F7BED40B-AF3F-8920-BABD-F383D45C77A8}"/>
                  </a:ext>
                </a:extLst>
              </p:cNvPr>
              <p:cNvSpPr/>
              <p:nvPr/>
            </p:nvSpPr>
            <p:spPr>
              <a:xfrm>
                <a:off x="4460429" y="104847"/>
                <a:ext cx="2623766" cy="1209357"/>
              </a:xfrm>
              <a:custGeom>
                <a:avLst/>
                <a:gdLst>
                  <a:gd name="connsiteX0" fmla="*/ 0 w 2623766"/>
                  <a:gd name="connsiteY0" fmla="*/ 201564 h 1209357"/>
                  <a:gd name="connsiteX1" fmla="*/ 201564 w 2623766"/>
                  <a:gd name="connsiteY1" fmla="*/ 0 h 1209357"/>
                  <a:gd name="connsiteX2" fmla="*/ 778930 w 2623766"/>
                  <a:gd name="connsiteY2" fmla="*/ 0 h 1209357"/>
                  <a:gd name="connsiteX3" fmla="*/ 1334089 w 2623766"/>
                  <a:gd name="connsiteY3" fmla="*/ 0 h 1209357"/>
                  <a:gd name="connsiteX4" fmla="*/ 1822630 w 2623766"/>
                  <a:gd name="connsiteY4" fmla="*/ 0 h 1209357"/>
                  <a:gd name="connsiteX5" fmla="*/ 2422202 w 2623766"/>
                  <a:gd name="connsiteY5" fmla="*/ 0 h 1209357"/>
                  <a:gd name="connsiteX6" fmla="*/ 2623766 w 2623766"/>
                  <a:gd name="connsiteY6" fmla="*/ 201564 h 1209357"/>
                  <a:gd name="connsiteX7" fmla="*/ 2623766 w 2623766"/>
                  <a:gd name="connsiteY7" fmla="*/ 612741 h 1209357"/>
                  <a:gd name="connsiteX8" fmla="*/ 2623766 w 2623766"/>
                  <a:gd name="connsiteY8" fmla="*/ 1007793 h 1209357"/>
                  <a:gd name="connsiteX9" fmla="*/ 2422202 w 2623766"/>
                  <a:gd name="connsiteY9" fmla="*/ 1209357 h 1209357"/>
                  <a:gd name="connsiteX10" fmla="*/ 1867043 w 2623766"/>
                  <a:gd name="connsiteY10" fmla="*/ 1209357 h 1209357"/>
                  <a:gd name="connsiteX11" fmla="*/ 1289677 w 2623766"/>
                  <a:gd name="connsiteY11" fmla="*/ 1209357 h 1209357"/>
                  <a:gd name="connsiteX12" fmla="*/ 734517 w 2623766"/>
                  <a:gd name="connsiteY12" fmla="*/ 1209357 h 1209357"/>
                  <a:gd name="connsiteX13" fmla="*/ 201564 w 2623766"/>
                  <a:gd name="connsiteY13" fmla="*/ 1209357 h 1209357"/>
                  <a:gd name="connsiteX14" fmla="*/ 0 w 2623766"/>
                  <a:gd name="connsiteY14" fmla="*/ 1007793 h 1209357"/>
                  <a:gd name="connsiteX15" fmla="*/ 0 w 2623766"/>
                  <a:gd name="connsiteY15" fmla="*/ 596616 h 1209357"/>
                  <a:gd name="connsiteX16" fmla="*/ 0 w 2623766"/>
                  <a:gd name="connsiteY16" fmla="*/ 201564 h 120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3766" h="1209357" fill="none" extrusionOk="0">
                    <a:moveTo>
                      <a:pt x="0" y="201564"/>
                    </a:moveTo>
                    <a:cubicBezTo>
                      <a:pt x="22912" y="102644"/>
                      <a:pt x="84075" y="2480"/>
                      <a:pt x="201564" y="0"/>
                    </a:cubicBezTo>
                    <a:cubicBezTo>
                      <a:pt x="346593" y="-12443"/>
                      <a:pt x="582146" y="24327"/>
                      <a:pt x="778930" y="0"/>
                    </a:cubicBezTo>
                    <a:cubicBezTo>
                      <a:pt x="975714" y="-24327"/>
                      <a:pt x="1097128" y="64431"/>
                      <a:pt x="1334089" y="0"/>
                    </a:cubicBezTo>
                    <a:cubicBezTo>
                      <a:pt x="1571050" y="-64431"/>
                      <a:pt x="1583038" y="39605"/>
                      <a:pt x="1822630" y="0"/>
                    </a:cubicBezTo>
                    <a:cubicBezTo>
                      <a:pt x="2062222" y="-39605"/>
                      <a:pt x="2231537" y="57416"/>
                      <a:pt x="2422202" y="0"/>
                    </a:cubicBezTo>
                    <a:cubicBezTo>
                      <a:pt x="2504852" y="4010"/>
                      <a:pt x="2634363" y="88751"/>
                      <a:pt x="2623766" y="201564"/>
                    </a:cubicBezTo>
                    <a:cubicBezTo>
                      <a:pt x="2641902" y="367393"/>
                      <a:pt x="2618246" y="433266"/>
                      <a:pt x="2623766" y="612741"/>
                    </a:cubicBezTo>
                    <a:cubicBezTo>
                      <a:pt x="2629286" y="792216"/>
                      <a:pt x="2600539" y="899531"/>
                      <a:pt x="2623766" y="1007793"/>
                    </a:cubicBezTo>
                    <a:cubicBezTo>
                      <a:pt x="2617963" y="1138012"/>
                      <a:pt x="2527974" y="1234387"/>
                      <a:pt x="2422202" y="1209357"/>
                    </a:cubicBezTo>
                    <a:cubicBezTo>
                      <a:pt x="2250292" y="1243838"/>
                      <a:pt x="2082465" y="1177063"/>
                      <a:pt x="1867043" y="1209357"/>
                    </a:cubicBezTo>
                    <a:cubicBezTo>
                      <a:pt x="1651621" y="1241651"/>
                      <a:pt x="1420952" y="1199192"/>
                      <a:pt x="1289677" y="1209357"/>
                    </a:cubicBezTo>
                    <a:cubicBezTo>
                      <a:pt x="1158402" y="1219522"/>
                      <a:pt x="861555" y="1189259"/>
                      <a:pt x="734517" y="1209357"/>
                    </a:cubicBezTo>
                    <a:cubicBezTo>
                      <a:pt x="607479" y="1229455"/>
                      <a:pt x="405509" y="1186631"/>
                      <a:pt x="201564" y="1209357"/>
                    </a:cubicBezTo>
                    <a:cubicBezTo>
                      <a:pt x="90074" y="1211731"/>
                      <a:pt x="-16964" y="1137371"/>
                      <a:pt x="0" y="1007793"/>
                    </a:cubicBezTo>
                    <a:cubicBezTo>
                      <a:pt x="-34019" y="856024"/>
                      <a:pt x="49098" y="698986"/>
                      <a:pt x="0" y="596616"/>
                    </a:cubicBezTo>
                    <a:cubicBezTo>
                      <a:pt x="-49098" y="494246"/>
                      <a:pt x="15535" y="337460"/>
                      <a:pt x="0" y="201564"/>
                    </a:cubicBezTo>
                    <a:close/>
                  </a:path>
                  <a:path w="2623766" h="1209357" stroke="0" extrusionOk="0">
                    <a:moveTo>
                      <a:pt x="0" y="201564"/>
                    </a:moveTo>
                    <a:cubicBezTo>
                      <a:pt x="-11755" y="110344"/>
                      <a:pt x="94129" y="-2628"/>
                      <a:pt x="201564" y="0"/>
                    </a:cubicBezTo>
                    <a:cubicBezTo>
                      <a:pt x="424551" y="-19164"/>
                      <a:pt x="576180" y="5253"/>
                      <a:pt x="778930" y="0"/>
                    </a:cubicBezTo>
                    <a:cubicBezTo>
                      <a:pt x="981680" y="-5253"/>
                      <a:pt x="1094095" y="5934"/>
                      <a:pt x="1334089" y="0"/>
                    </a:cubicBezTo>
                    <a:cubicBezTo>
                      <a:pt x="1574083" y="-5934"/>
                      <a:pt x="1637479" y="32583"/>
                      <a:pt x="1889249" y="0"/>
                    </a:cubicBezTo>
                    <a:cubicBezTo>
                      <a:pt x="2141019" y="-32583"/>
                      <a:pt x="2216509" y="14263"/>
                      <a:pt x="2422202" y="0"/>
                    </a:cubicBezTo>
                    <a:cubicBezTo>
                      <a:pt x="2559550" y="-20176"/>
                      <a:pt x="2624105" y="78678"/>
                      <a:pt x="2623766" y="201564"/>
                    </a:cubicBezTo>
                    <a:cubicBezTo>
                      <a:pt x="2641002" y="333509"/>
                      <a:pt x="2578698" y="461328"/>
                      <a:pt x="2623766" y="580492"/>
                    </a:cubicBezTo>
                    <a:cubicBezTo>
                      <a:pt x="2668834" y="699656"/>
                      <a:pt x="2573305" y="847209"/>
                      <a:pt x="2623766" y="1007793"/>
                    </a:cubicBezTo>
                    <a:cubicBezTo>
                      <a:pt x="2608684" y="1123484"/>
                      <a:pt x="2534507" y="1201239"/>
                      <a:pt x="2422202" y="1209357"/>
                    </a:cubicBezTo>
                    <a:cubicBezTo>
                      <a:pt x="2246418" y="1236268"/>
                      <a:pt x="2018589" y="1156124"/>
                      <a:pt x="1889249" y="1209357"/>
                    </a:cubicBezTo>
                    <a:cubicBezTo>
                      <a:pt x="1759909" y="1262590"/>
                      <a:pt x="1503954" y="1205330"/>
                      <a:pt x="1311883" y="1209357"/>
                    </a:cubicBezTo>
                    <a:cubicBezTo>
                      <a:pt x="1119812" y="1213384"/>
                      <a:pt x="904003" y="1203894"/>
                      <a:pt x="712311" y="1209357"/>
                    </a:cubicBezTo>
                    <a:cubicBezTo>
                      <a:pt x="520619" y="1214820"/>
                      <a:pt x="403529" y="1207355"/>
                      <a:pt x="201564" y="1209357"/>
                    </a:cubicBezTo>
                    <a:cubicBezTo>
                      <a:pt x="67523" y="1214410"/>
                      <a:pt x="25463" y="1099211"/>
                      <a:pt x="0" y="1007793"/>
                    </a:cubicBezTo>
                    <a:cubicBezTo>
                      <a:pt x="-18584" y="830271"/>
                      <a:pt x="6544" y="745745"/>
                      <a:pt x="0" y="588554"/>
                    </a:cubicBezTo>
                    <a:cubicBezTo>
                      <a:pt x="-6544" y="431363"/>
                      <a:pt x="34109" y="286854"/>
                      <a:pt x="0" y="201564"/>
                    </a:cubicBezTo>
                    <a:close/>
                  </a:path>
                </a:pathLst>
              </a:custGeom>
              <a:solidFill>
                <a:schemeClr val="bg1"/>
              </a:solidFill>
              <a:ln w="28575">
                <a:prstDash val="dash"/>
                <a:extLst>
                  <a:ext uri="{C807C97D-BFC1-408E-A445-0C87EB9F89A2}">
                    <ask:lineSketchStyleProps xmlns:ask="http://schemas.microsoft.com/office/drawing/2018/sketchyshapes" sd="2842418190">
                      <a:prstGeom prst="round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b="1">
                  <a:solidFill>
                    <a:schemeClr val="tx1"/>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0A2D11B2-4883-49CB-E5FC-231D3D87C1A5}"/>
                  </a:ext>
                </a:extLst>
              </p:cNvPr>
              <p:cNvSpPr txBox="1"/>
              <p:nvPr/>
            </p:nvSpPr>
            <p:spPr>
              <a:xfrm>
                <a:off x="4531360" y="841718"/>
                <a:ext cx="2468880" cy="338554"/>
              </a:xfrm>
              <a:prstGeom prst="rect">
                <a:avLst/>
              </a:prstGeom>
              <a:noFill/>
            </p:spPr>
            <p:txBody>
              <a:bodyPr wrap="square">
                <a:spAutoFit/>
              </a:bodyPr>
              <a:lstStyle/>
              <a:p>
                <a:pPr algn="ctr"/>
                <a:r>
                  <a:rPr lang="en-US" sz="1600" b="1">
                    <a:solidFill>
                      <a:schemeClr val="tx1"/>
                    </a:solidFill>
                    <a:latin typeface="Cambria" panose="02040503050406030204" pitchFamily="18" charset="0"/>
                    <a:ea typeface="Cambria" panose="02040503050406030204" pitchFamily="18" charset="0"/>
                  </a:rPr>
                  <a:t>Rolling campaign</a:t>
                </a:r>
              </a:p>
            </p:txBody>
          </p:sp>
        </p:grpSp>
        <p:pic>
          <p:nvPicPr>
            <p:cNvPr id="26" name="Picture 25" descr="A close up of a logo&#10;&#10;Description automatically generated">
              <a:extLst>
                <a:ext uri="{FF2B5EF4-FFF2-40B4-BE49-F238E27FC236}">
                  <a16:creationId xmlns:a16="http://schemas.microsoft.com/office/drawing/2014/main" id="{BBB4AB9B-A8E3-29EB-26AC-8D3F314BB7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5973" y="279743"/>
              <a:ext cx="1762125" cy="561975"/>
            </a:xfrm>
            <a:prstGeom prst="rect">
              <a:avLst/>
            </a:prstGeom>
          </p:spPr>
        </p:pic>
      </p:grpSp>
    </p:spTree>
    <p:extLst>
      <p:ext uri="{BB962C8B-B14F-4D97-AF65-F5344CB8AC3E}">
        <p14:creationId xmlns:p14="http://schemas.microsoft.com/office/powerpoint/2010/main" val="25354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7CEA-5B81-6EF2-0977-AF515CADD605}"/>
              </a:ext>
            </a:extLst>
          </p:cNvPr>
          <p:cNvSpPr>
            <a:spLocks noGrp="1"/>
          </p:cNvSpPr>
          <p:nvPr>
            <p:ph type="title"/>
          </p:nvPr>
        </p:nvSpPr>
        <p:spPr/>
        <p:txBody>
          <a:bodyPr/>
          <a:lstStyle/>
          <a:p>
            <a:r>
              <a:rPr lang="en-US" dirty="0"/>
              <a:t>World Bank’s IDA21 Replenishment</a:t>
            </a:r>
          </a:p>
        </p:txBody>
      </p:sp>
      <p:sp>
        <p:nvSpPr>
          <p:cNvPr id="4" name="Text Placeholder 3">
            <a:extLst>
              <a:ext uri="{FF2B5EF4-FFF2-40B4-BE49-F238E27FC236}">
                <a16:creationId xmlns:a16="http://schemas.microsoft.com/office/drawing/2014/main" id="{4A6D26B5-D492-2224-470D-D8CAB5ACF13F}"/>
              </a:ext>
            </a:extLst>
          </p:cNvPr>
          <p:cNvSpPr>
            <a:spLocks noGrp="1"/>
          </p:cNvSpPr>
          <p:nvPr>
            <p:ph type="body" idx="1"/>
          </p:nvPr>
        </p:nvSpPr>
        <p:spPr>
          <a:xfrm>
            <a:off x="839789" y="1681163"/>
            <a:ext cx="3904932" cy="823912"/>
          </a:xfrm>
        </p:spPr>
        <p:txBody>
          <a:bodyPr/>
          <a:lstStyle/>
          <a:p>
            <a:r>
              <a:rPr lang="en-US" dirty="0"/>
              <a:t>Important to know</a:t>
            </a:r>
          </a:p>
        </p:txBody>
      </p:sp>
      <p:sp>
        <p:nvSpPr>
          <p:cNvPr id="3" name="Content Placeholder 2">
            <a:extLst>
              <a:ext uri="{FF2B5EF4-FFF2-40B4-BE49-F238E27FC236}">
                <a16:creationId xmlns:a16="http://schemas.microsoft.com/office/drawing/2014/main" id="{7AE5BC50-0DEF-5E26-7295-DB9DEFC8D08B}"/>
              </a:ext>
            </a:extLst>
          </p:cNvPr>
          <p:cNvSpPr>
            <a:spLocks noGrp="1"/>
          </p:cNvSpPr>
          <p:nvPr>
            <p:ph sz="half" idx="2"/>
          </p:nvPr>
        </p:nvSpPr>
        <p:spPr>
          <a:xfrm>
            <a:off x="836612" y="2505075"/>
            <a:ext cx="3908109" cy="3684588"/>
          </a:xfrm>
        </p:spPr>
        <p:txBody>
          <a:bodyPr vert="horz" lIns="91440" tIns="45720" rIns="91440" bIns="45720" rtlCol="0" anchor="t">
            <a:normAutofit lnSpcReduction="10000"/>
          </a:bodyPr>
          <a:lstStyle/>
          <a:p>
            <a:r>
              <a:rPr lang="en-US" dirty="0"/>
              <a:t>Concessional financing for poorest countries (low interest or grants)</a:t>
            </a:r>
            <a:endParaRPr lang="en-US" dirty="0">
              <a:cs typeface="Arial"/>
            </a:endParaRPr>
          </a:p>
          <a:p>
            <a:pPr>
              <a:spcBef>
                <a:spcPts val="1200"/>
              </a:spcBef>
            </a:pPr>
            <a:r>
              <a:rPr lang="en-US" dirty="0"/>
              <a:t>Last IDA replenishment garnered $93 billion</a:t>
            </a:r>
            <a:endParaRPr lang="en-US" dirty="0">
              <a:cs typeface="Arial"/>
            </a:endParaRPr>
          </a:p>
          <a:p>
            <a:pPr>
              <a:spcBef>
                <a:spcPts val="1200"/>
              </a:spcBef>
            </a:pPr>
            <a:r>
              <a:rPr lang="en-US" dirty="0"/>
              <a:t>New corporate scorecard</a:t>
            </a:r>
            <a:endParaRPr lang="en-US" dirty="0">
              <a:cs typeface="Arial"/>
            </a:endParaRPr>
          </a:p>
        </p:txBody>
      </p:sp>
      <p:sp>
        <p:nvSpPr>
          <p:cNvPr id="5" name="Text Placeholder 4">
            <a:extLst>
              <a:ext uri="{FF2B5EF4-FFF2-40B4-BE49-F238E27FC236}">
                <a16:creationId xmlns:a16="http://schemas.microsoft.com/office/drawing/2014/main" id="{B1786F76-8EF4-8974-E209-9B0266DAE661}"/>
              </a:ext>
            </a:extLst>
          </p:cNvPr>
          <p:cNvSpPr>
            <a:spLocks noGrp="1"/>
          </p:cNvSpPr>
          <p:nvPr>
            <p:ph type="body" sz="quarter" idx="3"/>
          </p:nvPr>
        </p:nvSpPr>
        <p:spPr>
          <a:xfrm>
            <a:off x="4917440" y="1681163"/>
            <a:ext cx="6437948" cy="823912"/>
          </a:xfrm>
        </p:spPr>
        <p:txBody>
          <a:bodyPr/>
          <a:lstStyle/>
          <a:p>
            <a:r>
              <a:rPr lang="en-US"/>
              <a:t>Latest update</a:t>
            </a:r>
          </a:p>
        </p:txBody>
      </p:sp>
      <p:sp>
        <p:nvSpPr>
          <p:cNvPr id="6" name="Content Placeholder 5">
            <a:extLst>
              <a:ext uri="{FF2B5EF4-FFF2-40B4-BE49-F238E27FC236}">
                <a16:creationId xmlns:a16="http://schemas.microsoft.com/office/drawing/2014/main" id="{65859E71-9946-A429-AE10-E36B280B8999}"/>
              </a:ext>
            </a:extLst>
          </p:cNvPr>
          <p:cNvSpPr>
            <a:spLocks noGrp="1"/>
          </p:cNvSpPr>
          <p:nvPr>
            <p:ph sz="quarter" idx="4"/>
          </p:nvPr>
        </p:nvSpPr>
        <p:spPr>
          <a:xfrm>
            <a:off x="4917440" y="2505075"/>
            <a:ext cx="6969910" cy="3684588"/>
          </a:xfrm>
        </p:spPr>
        <p:txBody>
          <a:bodyPr vert="horz" lIns="91440" tIns="45720" rIns="91440" bIns="45720" rtlCol="0" anchor="t">
            <a:normAutofit lnSpcReduction="10000"/>
          </a:bodyPr>
          <a:lstStyle/>
          <a:p>
            <a:r>
              <a:rPr lang="en-US" dirty="0"/>
              <a:t>Strengthen policy commitment, as well as new proposed PC on UHC target </a:t>
            </a:r>
            <a:endParaRPr lang="en-US" dirty="0">
              <a:cs typeface="Arial"/>
            </a:endParaRPr>
          </a:p>
          <a:p>
            <a:r>
              <a:rPr lang="en-US" dirty="0"/>
              <a:t>Include indicators in nutrition and MNCH</a:t>
            </a:r>
            <a:endParaRPr lang="en-US" dirty="0">
              <a:cs typeface="Arial"/>
            </a:endParaRPr>
          </a:p>
          <a:p>
            <a:r>
              <a:rPr lang="en-US" dirty="0"/>
              <a:t>Increased funding of the CRW+</a:t>
            </a:r>
            <a:endParaRPr lang="en-US" dirty="0">
              <a:cs typeface="Arial"/>
            </a:endParaRPr>
          </a:p>
          <a:p>
            <a:r>
              <a:rPr lang="en-US" dirty="0"/>
              <a:t>Upcoming IDA Meetings: WB Annual Meetings (Oct) and IDA 21 Replenishment Pledging Conference (Dec)</a:t>
            </a:r>
          </a:p>
          <a:p>
            <a:endParaRPr lang="en-US" dirty="0"/>
          </a:p>
          <a:p>
            <a:pPr marL="0" indent="0">
              <a:buNone/>
            </a:pPr>
            <a:endParaRPr lang="en-US" dirty="0"/>
          </a:p>
        </p:txBody>
      </p:sp>
    </p:spTree>
    <p:extLst>
      <p:ext uri="{BB962C8B-B14F-4D97-AF65-F5344CB8AC3E}">
        <p14:creationId xmlns:p14="http://schemas.microsoft.com/office/powerpoint/2010/main" val="42893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7CEA-5B81-6EF2-0977-AF515CADD605}"/>
              </a:ext>
            </a:extLst>
          </p:cNvPr>
          <p:cNvSpPr>
            <a:spLocks noGrp="1"/>
          </p:cNvSpPr>
          <p:nvPr>
            <p:ph type="title"/>
          </p:nvPr>
        </p:nvSpPr>
        <p:spPr/>
        <p:txBody>
          <a:bodyPr/>
          <a:lstStyle/>
          <a:p>
            <a:r>
              <a:rPr lang="en-US"/>
              <a:t>Gavi replenishment (likely Q1 2025)</a:t>
            </a:r>
          </a:p>
        </p:txBody>
      </p:sp>
      <p:sp>
        <p:nvSpPr>
          <p:cNvPr id="4" name="Text Placeholder 3">
            <a:extLst>
              <a:ext uri="{FF2B5EF4-FFF2-40B4-BE49-F238E27FC236}">
                <a16:creationId xmlns:a16="http://schemas.microsoft.com/office/drawing/2014/main" id="{4A6D26B5-D492-2224-470D-D8CAB5ACF13F}"/>
              </a:ext>
            </a:extLst>
          </p:cNvPr>
          <p:cNvSpPr>
            <a:spLocks noGrp="1"/>
          </p:cNvSpPr>
          <p:nvPr>
            <p:ph type="body" idx="1"/>
          </p:nvPr>
        </p:nvSpPr>
        <p:spPr>
          <a:xfrm>
            <a:off x="839789" y="1681163"/>
            <a:ext cx="3904932" cy="823912"/>
          </a:xfrm>
        </p:spPr>
        <p:txBody>
          <a:bodyPr/>
          <a:lstStyle/>
          <a:p>
            <a:r>
              <a:rPr lang="en-US"/>
              <a:t>Important to know</a:t>
            </a:r>
          </a:p>
        </p:txBody>
      </p:sp>
      <p:sp>
        <p:nvSpPr>
          <p:cNvPr id="3" name="Content Placeholder 2">
            <a:extLst>
              <a:ext uri="{FF2B5EF4-FFF2-40B4-BE49-F238E27FC236}">
                <a16:creationId xmlns:a16="http://schemas.microsoft.com/office/drawing/2014/main" id="{7AE5BC50-0DEF-5E26-7295-DB9DEFC8D08B}"/>
              </a:ext>
            </a:extLst>
          </p:cNvPr>
          <p:cNvSpPr>
            <a:spLocks noGrp="1"/>
          </p:cNvSpPr>
          <p:nvPr>
            <p:ph sz="half" idx="2"/>
          </p:nvPr>
        </p:nvSpPr>
        <p:spPr>
          <a:xfrm>
            <a:off x="839789" y="2505075"/>
            <a:ext cx="3904932" cy="3684588"/>
          </a:xfrm>
        </p:spPr>
        <p:txBody>
          <a:bodyPr>
            <a:normAutofit/>
          </a:bodyPr>
          <a:lstStyle/>
          <a:p>
            <a:pPr>
              <a:spcBef>
                <a:spcPts val="1200"/>
              </a:spcBef>
            </a:pPr>
            <a:r>
              <a:rPr lang="en-US"/>
              <a:t>Last replenishment before 2030 (SDGs)</a:t>
            </a:r>
          </a:p>
          <a:p>
            <a:pPr>
              <a:spcBef>
                <a:spcPts val="1200"/>
              </a:spcBef>
            </a:pPr>
            <a:r>
              <a:rPr lang="en-US"/>
              <a:t>$9 billion target</a:t>
            </a:r>
          </a:p>
          <a:p>
            <a:pPr lvl="1">
              <a:spcBef>
                <a:spcPts val="1200"/>
              </a:spcBef>
            </a:pPr>
            <a:r>
              <a:rPr lang="en-US"/>
              <a:t>$2.4 billion secured</a:t>
            </a:r>
          </a:p>
          <a:p>
            <a:pPr>
              <a:spcBef>
                <a:spcPts val="1200"/>
              </a:spcBef>
            </a:pPr>
            <a:r>
              <a:rPr lang="en-US"/>
              <a:t>The “Big Catch-Up,” polio, and the mpox response</a:t>
            </a:r>
          </a:p>
        </p:txBody>
      </p:sp>
      <p:sp>
        <p:nvSpPr>
          <p:cNvPr id="5" name="Text Placeholder 4">
            <a:extLst>
              <a:ext uri="{FF2B5EF4-FFF2-40B4-BE49-F238E27FC236}">
                <a16:creationId xmlns:a16="http://schemas.microsoft.com/office/drawing/2014/main" id="{B1786F76-8EF4-8974-E209-9B0266DAE661}"/>
              </a:ext>
            </a:extLst>
          </p:cNvPr>
          <p:cNvSpPr>
            <a:spLocks noGrp="1"/>
          </p:cNvSpPr>
          <p:nvPr>
            <p:ph type="body" sz="quarter" idx="3"/>
          </p:nvPr>
        </p:nvSpPr>
        <p:spPr>
          <a:xfrm>
            <a:off x="4917440" y="1681163"/>
            <a:ext cx="6437948" cy="823912"/>
          </a:xfrm>
        </p:spPr>
        <p:txBody>
          <a:bodyPr/>
          <a:lstStyle/>
          <a:p>
            <a:r>
              <a:rPr lang="en-US"/>
              <a:t>ACTION priorities</a:t>
            </a:r>
          </a:p>
        </p:txBody>
      </p:sp>
      <p:sp>
        <p:nvSpPr>
          <p:cNvPr id="6" name="Content Placeholder 5">
            <a:extLst>
              <a:ext uri="{FF2B5EF4-FFF2-40B4-BE49-F238E27FC236}">
                <a16:creationId xmlns:a16="http://schemas.microsoft.com/office/drawing/2014/main" id="{65859E71-9946-A429-AE10-E36B280B8999}"/>
              </a:ext>
            </a:extLst>
          </p:cNvPr>
          <p:cNvSpPr>
            <a:spLocks noGrp="1"/>
          </p:cNvSpPr>
          <p:nvPr>
            <p:ph sz="quarter" idx="4"/>
          </p:nvPr>
        </p:nvSpPr>
        <p:spPr>
          <a:xfrm>
            <a:off x="4917440" y="2505075"/>
            <a:ext cx="6437948" cy="3684588"/>
          </a:xfrm>
        </p:spPr>
        <p:txBody>
          <a:bodyPr vert="horz" lIns="91440" tIns="45720" rIns="91440" bIns="45720" rtlCol="0" anchor="t">
            <a:normAutofit/>
          </a:bodyPr>
          <a:lstStyle/>
          <a:p>
            <a:r>
              <a:rPr lang="en-US"/>
              <a:t>Push donors to be ambitious while being cognizant of challenges</a:t>
            </a:r>
            <a:endParaRPr lang="en-US">
              <a:cs typeface="Arial"/>
            </a:endParaRPr>
          </a:p>
          <a:p>
            <a:r>
              <a:rPr lang="en-US"/>
              <a:t>Inclusion/centering of implementing governments and country voices</a:t>
            </a:r>
            <a:endParaRPr lang="en-US">
              <a:cs typeface="Arial"/>
            </a:endParaRPr>
          </a:p>
          <a:p>
            <a:r>
              <a:rPr lang="en-US"/>
              <a:t>Policies: zero-dose kids, HPV, polio, and malaria</a:t>
            </a:r>
          </a:p>
        </p:txBody>
      </p:sp>
    </p:spTree>
    <p:extLst>
      <p:ext uri="{BB962C8B-B14F-4D97-AF65-F5344CB8AC3E}">
        <p14:creationId xmlns:p14="http://schemas.microsoft.com/office/powerpoint/2010/main" val="357939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7CEA-5B81-6EF2-0977-AF515CADD605}"/>
              </a:ext>
            </a:extLst>
          </p:cNvPr>
          <p:cNvSpPr>
            <a:spLocks noGrp="1"/>
          </p:cNvSpPr>
          <p:nvPr>
            <p:ph type="title"/>
          </p:nvPr>
        </p:nvSpPr>
        <p:spPr/>
        <p:txBody>
          <a:bodyPr/>
          <a:lstStyle/>
          <a:p>
            <a:r>
              <a:rPr lang="en-US" dirty="0"/>
              <a:t>Nutrition for Growth (March 2025)</a:t>
            </a:r>
          </a:p>
        </p:txBody>
      </p:sp>
      <p:sp>
        <p:nvSpPr>
          <p:cNvPr id="4" name="Text Placeholder 3">
            <a:extLst>
              <a:ext uri="{FF2B5EF4-FFF2-40B4-BE49-F238E27FC236}">
                <a16:creationId xmlns:a16="http://schemas.microsoft.com/office/drawing/2014/main" id="{4A6D26B5-D492-2224-470D-D8CAB5ACF13F}"/>
              </a:ext>
            </a:extLst>
          </p:cNvPr>
          <p:cNvSpPr>
            <a:spLocks noGrp="1"/>
          </p:cNvSpPr>
          <p:nvPr>
            <p:ph type="body" idx="1"/>
          </p:nvPr>
        </p:nvSpPr>
        <p:spPr>
          <a:xfrm>
            <a:off x="839789" y="1681163"/>
            <a:ext cx="3904932" cy="823912"/>
          </a:xfrm>
        </p:spPr>
        <p:txBody>
          <a:bodyPr/>
          <a:lstStyle/>
          <a:p>
            <a:r>
              <a:rPr lang="en-US"/>
              <a:t>Important to know</a:t>
            </a:r>
          </a:p>
        </p:txBody>
      </p:sp>
      <p:sp>
        <p:nvSpPr>
          <p:cNvPr id="3" name="Content Placeholder 2">
            <a:extLst>
              <a:ext uri="{FF2B5EF4-FFF2-40B4-BE49-F238E27FC236}">
                <a16:creationId xmlns:a16="http://schemas.microsoft.com/office/drawing/2014/main" id="{7AE5BC50-0DEF-5E26-7295-DB9DEFC8D08B}"/>
              </a:ext>
            </a:extLst>
          </p:cNvPr>
          <p:cNvSpPr>
            <a:spLocks noGrp="1"/>
          </p:cNvSpPr>
          <p:nvPr>
            <p:ph sz="half" idx="2"/>
          </p:nvPr>
        </p:nvSpPr>
        <p:spPr>
          <a:xfrm>
            <a:off x="839789" y="2505075"/>
            <a:ext cx="3904932" cy="3684588"/>
          </a:xfrm>
        </p:spPr>
        <p:txBody>
          <a:bodyPr>
            <a:normAutofit fontScale="85000" lnSpcReduction="20000"/>
          </a:bodyPr>
          <a:lstStyle/>
          <a:p>
            <a:pPr>
              <a:spcBef>
                <a:spcPts val="1200"/>
              </a:spcBef>
            </a:pPr>
            <a:r>
              <a:rPr lang="en-US" dirty="0"/>
              <a:t>2025 summit hosted by France</a:t>
            </a:r>
          </a:p>
          <a:p>
            <a:pPr>
              <a:spcBef>
                <a:spcPts val="1200"/>
              </a:spcBef>
            </a:pPr>
            <a:r>
              <a:rPr lang="en-US" dirty="0"/>
              <a:t>Governance is inclusive of CSOs, LMICs, and other stakeholders</a:t>
            </a:r>
          </a:p>
          <a:p>
            <a:pPr>
              <a:spcBef>
                <a:spcPts val="1200"/>
              </a:spcBef>
            </a:pPr>
            <a:r>
              <a:rPr lang="en-US" b="1" dirty="0"/>
              <a:t>N4G is a platform</a:t>
            </a:r>
            <a:r>
              <a:rPr lang="en-US" dirty="0"/>
              <a:t>, not a financing mechanism</a:t>
            </a:r>
          </a:p>
          <a:p>
            <a:pPr>
              <a:spcBef>
                <a:spcPts val="1200"/>
              </a:spcBef>
            </a:pPr>
            <a:r>
              <a:rPr lang="en-US" dirty="0"/>
              <a:t>$10.8 billion per year financing gap for key </a:t>
            </a:r>
            <a:r>
              <a:rPr lang="en-US" b="1" dirty="0"/>
              <a:t>nutrition-specific </a:t>
            </a:r>
            <a:r>
              <a:rPr lang="en-US" dirty="0"/>
              <a:t>interventions</a:t>
            </a:r>
          </a:p>
          <a:p>
            <a:pPr>
              <a:spcBef>
                <a:spcPts val="1200"/>
              </a:spcBef>
            </a:pPr>
            <a:endParaRPr lang="en-US" dirty="0"/>
          </a:p>
        </p:txBody>
      </p:sp>
      <p:sp>
        <p:nvSpPr>
          <p:cNvPr id="5" name="Text Placeholder 4">
            <a:extLst>
              <a:ext uri="{FF2B5EF4-FFF2-40B4-BE49-F238E27FC236}">
                <a16:creationId xmlns:a16="http://schemas.microsoft.com/office/drawing/2014/main" id="{B1786F76-8EF4-8974-E209-9B0266DAE661}"/>
              </a:ext>
            </a:extLst>
          </p:cNvPr>
          <p:cNvSpPr>
            <a:spLocks noGrp="1"/>
          </p:cNvSpPr>
          <p:nvPr>
            <p:ph type="body" sz="quarter" idx="3"/>
          </p:nvPr>
        </p:nvSpPr>
        <p:spPr>
          <a:xfrm>
            <a:off x="4917440" y="1681163"/>
            <a:ext cx="6437948" cy="823912"/>
          </a:xfrm>
        </p:spPr>
        <p:txBody>
          <a:bodyPr/>
          <a:lstStyle/>
          <a:p>
            <a:r>
              <a:rPr lang="en-US"/>
              <a:t>ACTION priorities</a:t>
            </a:r>
          </a:p>
        </p:txBody>
      </p:sp>
      <p:sp>
        <p:nvSpPr>
          <p:cNvPr id="6" name="Content Placeholder 5">
            <a:extLst>
              <a:ext uri="{FF2B5EF4-FFF2-40B4-BE49-F238E27FC236}">
                <a16:creationId xmlns:a16="http://schemas.microsoft.com/office/drawing/2014/main" id="{65859E71-9946-A429-AE10-E36B280B8999}"/>
              </a:ext>
            </a:extLst>
          </p:cNvPr>
          <p:cNvSpPr>
            <a:spLocks noGrp="1"/>
          </p:cNvSpPr>
          <p:nvPr>
            <p:ph sz="quarter" idx="4"/>
          </p:nvPr>
        </p:nvSpPr>
        <p:spPr>
          <a:xfrm>
            <a:off x="4917440" y="2505075"/>
            <a:ext cx="6437948" cy="3684588"/>
          </a:xfrm>
        </p:spPr>
        <p:txBody>
          <a:bodyPr vert="horz" lIns="91440" tIns="45720" rIns="91440" bIns="45720" rtlCol="0" anchor="t">
            <a:normAutofit fontScale="85000" lnSpcReduction="20000"/>
          </a:bodyPr>
          <a:lstStyle/>
          <a:p>
            <a:r>
              <a:rPr lang="en-US" dirty="0"/>
              <a:t>High-level attendance of heads of state and mobilization of other governments</a:t>
            </a:r>
          </a:p>
          <a:p>
            <a:r>
              <a:rPr lang="en-US" dirty="0"/>
              <a:t>Early pledges, commensurate with current needs </a:t>
            </a:r>
          </a:p>
          <a:p>
            <a:r>
              <a:rPr lang="en-US" dirty="0"/>
              <a:t>Prioritization of nutrition in all development policies, programs, and budgets</a:t>
            </a:r>
          </a:p>
        </p:txBody>
      </p:sp>
    </p:spTree>
    <p:extLst>
      <p:ext uri="{BB962C8B-B14F-4D97-AF65-F5344CB8AC3E}">
        <p14:creationId xmlns:p14="http://schemas.microsoft.com/office/powerpoint/2010/main" val="339700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61C-8021-B972-AA3D-A12097BF5BEA}"/>
              </a:ext>
            </a:extLst>
          </p:cNvPr>
          <p:cNvSpPr>
            <a:spLocks noGrp="1"/>
          </p:cNvSpPr>
          <p:nvPr>
            <p:ph type="title"/>
          </p:nvPr>
        </p:nvSpPr>
        <p:spPr/>
        <p:txBody>
          <a:bodyPr/>
          <a:lstStyle/>
          <a:p>
            <a:r>
              <a:rPr lang="en-US"/>
              <a:t>Thank you! Questions?</a:t>
            </a:r>
          </a:p>
        </p:txBody>
      </p:sp>
    </p:spTree>
    <p:extLst>
      <p:ext uri="{BB962C8B-B14F-4D97-AF65-F5344CB8AC3E}">
        <p14:creationId xmlns:p14="http://schemas.microsoft.com/office/powerpoint/2010/main" val="251554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8EEE9-41BC-905E-CA5B-7058450029E1}"/>
              </a:ext>
            </a:extLst>
          </p:cNvPr>
          <p:cNvSpPr>
            <a:spLocks noGrp="1"/>
          </p:cNvSpPr>
          <p:nvPr>
            <p:ph sz="half" idx="1"/>
          </p:nvPr>
        </p:nvSpPr>
        <p:spPr/>
        <p:txBody>
          <a:bodyPr>
            <a:normAutofit/>
          </a:bodyPr>
          <a:lstStyle/>
          <a:p>
            <a:pPr marL="0" indent="0">
              <a:buNone/>
            </a:pPr>
            <a:r>
              <a:rPr lang="en-US" b="1"/>
              <a:t>Vision</a:t>
            </a:r>
            <a:endParaRPr lang="en-US" sz="2800" b="1"/>
          </a:p>
          <a:p>
            <a:pPr marL="0" indent="0">
              <a:buNone/>
            </a:pPr>
            <a:r>
              <a:rPr lang="en-US" sz="2800"/>
              <a:t>A world where all people have equitable access to health. </a:t>
            </a:r>
          </a:p>
          <a:p>
            <a:endParaRPr lang="en-US" sz="2800"/>
          </a:p>
          <a:p>
            <a:pPr marL="0" indent="0">
              <a:buNone/>
            </a:pPr>
            <a:endParaRPr lang="en-US" sz="2800"/>
          </a:p>
          <a:p>
            <a:endParaRPr lang="en-US"/>
          </a:p>
        </p:txBody>
      </p:sp>
      <p:sp>
        <p:nvSpPr>
          <p:cNvPr id="4" name="Content Placeholder 3">
            <a:extLst>
              <a:ext uri="{FF2B5EF4-FFF2-40B4-BE49-F238E27FC236}">
                <a16:creationId xmlns:a16="http://schemas.microsoft.com/office/drawing/2014/main" id="{0537F3A1-38FF-1B68-225C-655DD8E30F7E}"/>
              </a:ext>
            </a:extLst>
          </p:cNvPr>
          <p:cNvSpPr>
            <a:spLocks noGrp="1"/>
          </p:cNvSpPr>
          <p:nvPr>
            <p:ph sz="half" idx="2"/>
          </p:nvPr>
        </p:nvSpPr>
        <p:spPr/>
        <p:txBody>
          <a:bodyPr>
            <a:normAutofit/>
          </a:bodyPr>
          <a:lstStyle/>
          <a:p>
            <a:pPr marL="0" indent="0">
              <a:buNone/>
            </a:pPr>
            <a:r>
              <a:rPr lang="en-US" b="1"/>
              <a:t>Mission</a:t>
            </a:r>
          </a:p>
          <a:p>
            <a:pPr marL="0" indent="0">
              <a:buNone/>
            </a:pPr>
            <a:r>
              <a:rPr lang="en-US"/>
              <a:t>To influence policy and mobilize resources to fight diseases of poverty and achieve equitable access to health.</a:t>
            </a:r>
          </a:p>
          <a:p>
            <a:endParaRPr lang="en-US"/>
          </a:p>
        </p:txBody>
      </p:sp>
    </p:spTree>
    <p:extLst>
      <p:ext uri="{BB962C8B-B14F-4D97-AF65-F5344CB8AC3E}">
        <p14:creationId xmlns:p14="http://schemas.microsoft.com/office/powerpoint/2010/main" val="32108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F133-42B5-0214-42B1-8D2C286F472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3DEF8A8-FD3B-ACAF-CB42-594A1AE78DD7}"/>
              </a:ext>
            </a:extLst>
          </p:cNvPr>
          <p:cNvGrpSpPr/>
          <p:nvPr/>
        </p:nvGrpSpPr>
        <p:grpSpPr>
          <a:xfrm>
            <a:off x="7978600" y="2045170"/>
            <a:ext cx="3184640" cy="3679395"/>
            <a:chOff x="7782727" y="1396380"/>
            <a:chExt cx="2484882" cy="2809466"/>
          </a:xfrm>
        </p:grpSpPr>
        <p:sp>
          <p:nvSpPr>
            <p:cNvPr id="13" name="Freeform: Shape 12">
              <a:extLst>
                <a:ext uri="{FF2B5EF4-FFF2-40B4-BE49-F238E27FC236}">
                  <a16:creationId xmlns:a16="http://schemas.microsoft.com/office/drawing/2014/main" id="{E3C9442C-9781-5284-C29B-7F9A40BAAE16}"/>
                </a:ext>
              </a:extLst>
            </p:cNvPr>
            <p:cNvSpPr/>
            <p:nvPr/>
          </p:nvSpPr>
          <p:spPr>
            <a:xfrm>
              <a:off x="7782727" y="2115368"/>
              <a:ext cx="1267132" cy="1863224"/>
            </a:xfrm>
            <a:custGeom>
              <a:avLst/>
              <a:gdLst>
                <a:gd name="connsiteX0" fmla="*/ 1267132 w 1267132"/>
                <a:gd name="connsiteY0" fmla="*/ 1195238 h 1863224"/>
                <a:gd name="connsiteX1" fmla="*/ 1050209 w 1267132"/>
                <a:gd name="connsiteY1" fmla="*/ 182928 h 1863224"/>
                <a:gd name="connsiteX2" fmla="*/ 1057095 w 1267132"/>
                <a:gd name="connsiteY2" fmla="*/ 158825 h 1863224"/>
                <a:gd name="connsiteX3" fmla="*/ 495848 w 1267132"/>
                <a:gd name="connsiteY3" fmla="*/ 17652 h 1863224"/>
                <a:gd name="connsiteX4" fmla="*/ 24125 w 1267132"/>
                <a:gd name="connsiteY4" fmla="*/ 878460 h 1863224"/>
                <a:gd name="connsiteX5" fmla="*/ 785080 w 1267132"/>
                <a:gd name="connsiteY5" fmla="*/ 1635971 h 1863224"/>
                <a:gd name="connsiteX6" fmla="*/ 788523 w 1267132"/>
                <a:gd name="connsiteY6" fmla="*/ 1646301 h 1863224"/>
                <a:gd name="connsiteX7" fmla="*/ 767864 w 1267132"/>
                <a:gd name="connsiteY7" fmla="*/ 1863225 h 1863224"/>
                <a:gd name="connsiteX8" fmla="*/ 1036436 w 1267132"/>
                <a:gd name="connsiteY8" fmla="*/ 1801247 h 1863224"/>
                <a:gd name="connsiteX9" fmla="*/ 922809 w 1267132"/>
                <a:gd name="connsiteY9" fmla="*/ 1615312 h 1863224"/>
                <a:gd name="connsiteX10" fmla="*/ 922809 w 1267132"/>
                <a:gd name="connsiteY10" fmla="*/ 1611869 h 1863224"/>
                <a:gd name="connsiteX11" fmla="*/ 1267132 w 1267132"/>
                <a:gd name="connsiteY11" fmla="*/ 1195238 h 18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132" h="1863224">
                  <a:moveTo>
                    <a:pt x="1267132" y="1195238"/>
                  </a:moveTo>
                  <a:cubicBezTo>
                    <a:pt x="1070868" y="971428"/>
                    <a:pt x="953798" y="589229"/>
                    <a:pt x="1050209" y="182928"/>
                  </a:cubicBezTo>
                  <a:cubicBezTo>
                    <a:pt x="1053652" y="176041"/>
                    <a:pt x="1053652" y="165711"/>
                    <a:pt x="1057095" y="158825"/>
                  </a:cubicBezTo>
                  <a:cubicBezTo>
                    <a:pt x="902150" y="21096"/>
                    <a:pt x="698999" y="-30553"/>
                    <a:pt x="495848" y="17652"/>
                  </a:cubicBezTo>
                  <a:cubicBezTo>
                    <a:pt x="144639" y="100290"/>
                    <a:pt x="-75728" y="451500"/>
                    <a:pt x="24125" y="878460"/>
                  </a:cubicBezTo>
                  <a:cubicBezTo>
                    <a:pt x="117093" y="1270989"/>
                    <a:pt x="457973" y="1646301"/>
                    <a:pt x="785080" y="1635971"/>
                  </a:cubicBezTo>
                  <a:lnTo>
                    <a:pt x="788523" y="1646301"/>
                  </a:lnTo>
                  <a:lnTo>
                    <a:pt x="767864" y="1863225"/>
                  </a:lnTo>
                  <a:lnTo>
                    <a:pt x="1036436" y="1801247"/>
                  </a:lnTo>
                  <a:lnTo>
                    <a:pt x="922809" y="1615312"/>
                  </a:lnTo>
                  <a:lnTo>
                    <a:pt x="922809" y="1611869"/>
                  </a:lnTo>
                  <a:cubicBezTo>
                    <a:pt x="1084641" y="1549891"/>
                    <a:pt x="1201711" y="1391502"/>
                    <a:pt x="1267132" y="1195238"/>
                  </a:cubicBezTo>
                  <a:close/>
                </a:path>
              </a:pathLst>
            </a:custGeom>
            <a:solidFill>
              <a:schemeClr val="accent5"/>
            </a:solidFill>
            <a:ln w="3442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D037E20-0926-B6AB-9A2A-81160EED5A9B}"/>
                </a:ext>
              </a:extLst>
            </p:cNvPr>
            <p:cNvSpPr/>
            <p:nvPr/>
          </p:nvSpPr>
          <p:spPr>
            <a:xfrm>
              <a:off x="8096084" y="1396380"/>
              <a:ext cx="1181028" cy="740083"/>
            </a:xfrm>
            <a:custGeom>
              <a:avLst/>
              <a:gdLst>
                <a:gd name="connsiteX0" fmla="*/ 1181029 w 1181028"/>
                <a:gd name="connsiteY0" fmla="*/ 302793 h 740083"/>
                <a:gd name="connsiteX1" fmla="*/ 492382 w 1181028"/>
                <a:gd name="connsiteY1" fmla="*/ 17005 h 740083"/>
                <a:gd name="connsiteX2" fmla="*/ 0 w 1181028"/>
                <a:gd name="connsiteY2" fmla="*/ 654003 h 740083"/>
                <a:gd name="connsiteX3" fmla="*/ 154945 w 1181028"/>
                <a:gd name="connsiteY3" fmla="*/ 602354 h 740083"/>
                <a:gd name="connsiteX4" fmla="*/ 333994 w 1181028"/>
                <a:gd name="connsiteY4" fmla="*/ 581695 h 740083"/>
                <a:gd name="connsiteX5" fmla="*/ 795387 w 1181028"/>
                <a:gd name="connsiteY5" fmla="*/ 740084 h 740083"/>
                <a:gd name="connsiteX6" fmla="*/ 1181029 w 1181028"/>
                <a:gd name="connsiteY6" fmla="*/ 302793 h 7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028" h="740083">
                  <a:moveTo>
                    <a:pt x="1181029" y="302793"/>
                  </a:moveTo>
                  <a:cubicBezTo>
                    <a:pt x="1022640" y="65210"/>
                    <a:pt x="757511" y="-44973"/>
                    <a:pt x="492382" y="17005"/>
                  </a:cubicBezTo>
                  <a:cubicBezTo>
                    <a:pt x="206594" y="85869"/>
                    <a:pt x="6886" y="333782"/>
                    <a:pt x="0" y="654003"/>
                  </a:cubicBezTo>
                  <a:cubicBezTo>
                    <a:pt x="48205" y="629900"/>
                    <a:pt x="99854" y="612684"/>
                    <a:pt x="154945" y="602354"/>
                  </a:cubicBezTo>
                  <a:cubicBezTo>
                    <a:pt x="213480" y="588581"/>
                    <a:pt x="272015" y="581695"/>
                    <a:pt x="333994" y="581695"/>
                  </a:cubicBezTo>
                  <a:cubicBezTo>
                    <a:pt x="506155" y="581695"/>
                    <a:pt x="664544" y="640230"/>
                    <a:pt x="795387" y="740084"/>
                  </a:cubicBezTo>
                  <a:cubicBezTo>
                    <a:pt x="874581" y="543819"/>
                    <a:pt x="1008867" y="392317"/>
                    <a:pt x="1181029" y="302793"/>
                  </a:cubicBezTo>
                  <a:close/>
                </a:path>
              </a:pathLst>
            </a:custGeom>
            <a:solidFill>
              <a:schemeClr val="accent3"/>
            </a:solidFill>
            <a:ln w="3442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0F68DEA-48F3-1672-7198-ACC6B7FB83F2}"/>
                </a:ext>
              </a:extLst>
            </p:cNvPr>
            <p:cNvSpPr/>
            <p:nvPr/>
          </p:nvSpPr>
          <p:spPr>
            <a:xfrm>
              <a:off x="8942265" y="1750707"/>
              <a:ext cx="1325344" cy="1862902"/>
            </a:xfrm>
            <a:custGeom>
              <a:avLst/>
              <a:gdLst>
                <a:gd name="connsiteX0" fmla="*/ 830674 w 1325344"/>
                <a:gd name="connsiteY0" fmla="*/ 17330 h 1862902"/>
                <a:gd name="connsiteX1" fmla="*/ 28401 w 1325344"/>
                <a:gd name="connsiteY1" fmla="*/ 582020 h 1862902"/>
                <a:gd name="connsiteX2" fmla="*/ 403713 w 1325344"/>
                <a:gd name="connsiteY2" fmla="*/ 1611547 h 1862902"/>
                <a:gd name="connsiteX3" fmla="*/ 403713 w 1325344"/>
                <a:gd name="connsiteY3" fmla="*/ 1614990 h 1862902"/>
                <a:gd name="connsiteX4" fmla="*/ 290086 w 1325344"/>
                <a:gd name="connsiteY4" fmla="*/ 1800925 h 1862902"/>
                <a:gd name="connsiteX5" fmla="*/ 558659 w 1325344"/>
                <a:gd name="connsiteY5" fmla="*/ 1862903 h 1862902"/>
                <a:gd name="connsiteX6" fmla="*/ 537999 w 1325344"/>
                <a:gd name="connsiteY6" fmla="*/ 1645979 h 1862902"/>
                <a:gd name="connsiteX7" fmla="*/ 541442 w 1325344"/>
                <a:gd name="connsiteY7" fmla="*/ 1635650 h 1862902"/>
                <a:gd name="connsiteX8" fmla="*/ 1302397 w 1325344"/>
                <a:gd name="connsiteY8" fmla="*/ 878138 h 1862902"/>
                <a:gd name="connsiteX9" fmla="*/ 830674 w 1325344"/>
                <a:gd name="connsiteY9" fmla="*/ 17330 h 186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344" h="1862902">
                  <a:moveTo>
                    <a:pt x="830674" y="17330"/>
                  </a:moveTo>
                  <a:cubicBezTo>
                    <a:pt x="479464" y="-65307"/>
                    <a:pt x="128254" y="151616"/>
                    <a:pt x="28401" y="582020"/>
                  </a:cubicBezTo>
                  <a:cubicBezTo>
                    <a:pt x="-68010" y="988322"/>
                    <a:pt x="86936" y="1491034"/>
                    <a:pt x="403713" y="1611547"/>
                  </a:cubicBezTo>
                  <a:lnTo>
                    <a:pt x="403713" y="1614990"/>
                  </a:lnTo>
                  <a:lnTo>
                    <a:pt x="290086" y="1800925"/>
                  </a:lnTo>
                  <a:lnTo>
                    <a:pt x="558659" y="1862903"/>
                  </a:lnTo>
                  <a:lnTo>
                    <a:pt x="537999" y="1645979"/>
                  </a:lnTo>
                  <a:lnTo>
                    <a:pt x="541442" y="1635650"/>
                  </a:lnTo>
                  <a:cubicBezTo>
                    <a:pt x="868550" y="1642536"/>
                    <a:pt x="1212873" y="1270667"/>
                    <a:pt x="1302397" y="878138"/>
                  </a:cubicBezTo>
                  <a:cubicBezTo>
                    <a:pt x="1398807" y="451178"/>
                    <a:pt x="1181884" y="99968"/>
                    <a:pt x="830674" y="17330"/>
                  </a:cubicBezTo>
                  <a:close/>
                </a:path>
              </a:pathLst>
            </a:custGeom>
            <a:solidFill>
              <a:schemeClr val="accent2"/>
            </a:solidFill>
            <a:ln w="344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9B10B0F-F7EA-86C4-D583-563F738AE1F2}"/>
                </a:ext>
              </a:extLst>
            </p:cNvPr>
            <p:cNvSpPr/>
            <p:nvPr/>
          </p:nvSpPr>
          <p:spPr>
            <a:xfrm>
              <a:off x="9125611" y="3688303"/>
              <a:ext cx="279228" cy="517543"/>
            </a:xfrm>
            <a:custGeom>
              <a:avLst/>
              <a:gdLst>
                <a:gd name="connsiteX0" fmla="*/ 151502 w 279228"/>
                <a:gd name="connsiteY0" fmla="*/ 514100 h 517543"/>
                <a:gd name="connsiteX1" fmla="*/ 278902 w 279228"/>
                <a:gd name="connsiteY1" fmla="*/ 76809 h 517543"/>
                <a:gd name="connsiteX2" fmla="*/ 220367 w 279228"/>
                <a:gd name="connsiteY2" fmla="*/ 1058 h 517543"/>
                <a:gd name="connsiteX3" fmla="*/ 144616 w 279228"/>
                <a:gd name="connsiteY3" fmla="*/ 59593 h 517543"/>
                <a:gd name="connsiteX4" fmla="*/ 0 w 279228"/>
                <a:gd name="connsiteY4" fmla="*/ 517543 h 517543"/>
                <a:gd name="connsiteX5" fmla="*/ 151502 w 279228"/>
                <a:gd name="connsiteY5" fmla="*/ 514100 h 51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28" h="517543">
                  <a:moveTo>
                    <a:pt x="151502" y="514100"/>
                  </a:moveTo>
                  <a:cubicBezTo>
                    <a:pt x="196264" y="421133"/>
                    <a:pt x="254799" y="269630"/>
                    <a:pt x="278902" y="76809"/>
                  </a:cubicBezTo>
                  <a:cubicBezTo>
                    <a:pt x="282345" y="38934"/>
                    <a:pt x="258242" y="4502"/>
                    <a:pt x="220367" y="1058"/>
                  </a:cubicBezTo>
                  <a:cubicBezTo>
                    <a:pt x="182491" y="-5828"/>
                    <a:pt x="148059" y="21718"/>
                    <a:pt x="144616" y="59593"/>
                  </a:cubicBezTo>
                  <a:cubicBezTo>
                    <a:pt x="113627" y="286847"/>
                    <a:pt x="34432" y="455565"/>
                    <a:pt x="0" y="517543"/>
                  </a:cubicBezTo>
                  <a:lnTo>
                    <a:pt x="151502" y="514100"/>
                  </a:lnTo>
                  <a:close/>
                </a:path>
              </a:pathLst>
            </a:custGeom>
            <a:solidFill>
              <a:schemeClr val="accent2"/>
            </a:solidFill>
            <a:ln w="344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D82A2B-C905-37BD-5754-A075386070AF}"/>
                </a:ext>
              </a:extLst>
            </p:cNvPr>
            <p:cNvSpPr/>
            <p:nvPr/>
          </p:nvSpPr>
          <p:spPr>
            <a:xfrm>
              <a:off x="8682478" y="4031285"/>
              <a:ext cx="174560" cy="171117"/>
            </a:xfrm>
            <a:custGeom>
              <a:avLst/>
              <a:gdLst>
                <a:gd name="connsiteX0" fmla="*/ 26502 w 174560"/>
                <a:gd name="connsiteY0" fmla="*/ 171117 h 171117"/>
                <a:gd name="connsiteX1" fmla="*/ 174561 w 174560"/>
                <a:gd name="connsiteY1" fmla="*/ 171117 h 171117"/>
                <a:gd name="connsiteX2" fmla="*/ 136685 w 174560"/>
                <a:gd name="connsiteY2" fmla="*/ 54048 h 171117"/>
                <a:gd name="connsiteX3" fmla="*/ 54048 w 174560"/>
                <a:gd name="connsiteY3" fmla="*/ 2399 h 171117"/>
                <a:gd name="connsiteX4" fmla="*/ 2399 w 174560"/>
                <a:gd name="connsiteY4" fmla="*/ 85037 h 171117"/>
                <a:gd name="connsiteX5" fmla="*/ 26502 w 174560"/>
                <a:gd name="connsiteY5" fmla="*/ 171117 h 1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60" h="171117">
                  <a:moveTo>
                    <a:pt x="26502" y="171117"/>
                  </a:moveTo>
                  <a:lnTo>
                    <a:pt x="174561" y="171117"/>
                  </a:lnTo>
                  <a:cubicBezTo>
                    <a:pt x="147015" y="98809"/>
                    <a:pt x="136685" y="54048"/>
                    <a:pt x="136685" y="54048"/>
                  </a:cubicBezTo>
                  <a:cubicBezTo>
                    <a:pt x="129799" y="16172"/>
                    <a:pt x="91923" y="-7931"/>
                    <a:pt x="54048" y="2399"/>
                  </a:cubicBezTo>
                  <a:cubicBezTo>
                    <a:pt x="16172" y="9285"/>
                    <a:pt x="-7931" y="47161"/>
                    <a:pt x="2399" y="85037"/>
                  </a:cubicBezTo>
                  <a:cubicBezTo>
                    <a:pt x="2399" y="88480"/>
                    <a:pt x="9286" y="119469"/>
                    <a:pt x="26502" y="171117"/>
                  </a:cubicBezTo>
                  <a:close/>
                </a:path>
              </a:pathLst>
            </a:custGeom>
            <a:solidFill>
              <a:schemeClr val="accent5"/>
            </a:solidFill>
            <a:ln w="3442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C14FC56A-ABFD-FCAD-48C0-44D01FF95DD6}"/>
              </a:ext>
            </a:extLst>
          </p:cNvPr>
          <p:cNvGrpSpPr/>
          <p:nvPr/>
        </p:nvGrpSpPr>
        <p:grpSpPr>
          <a:xfrm>
            <a:off x="383472" y="2786630"/>
            <a:ext cx="3247781" cy="3561053"/>
            <a:chOff x="514823" y="487235"/>
            <a:chExt cx="2484882" cy="2809466"/>
          </a:xfrm>
        </p:grpSpPr>
        <p:sp>
          <p:nvSpPr>
            <p:cNvPr id="7" name="Freeform: Shape 6">
              <a:extLst>
                <a:ext uri="{FF2B5EF4-FFF2-40B4-BE49-F238E27FC236}">
                  <a16:creationId xmlns:a16="http://schemas.microsoft.com/office/drawing/2014/main" id="{24C69E16-5C28-B903-D8C7-3AF471DEF904}"/>
                </a:ext>
              </a:extLst>
            </p:cNvPr>
            <p:cNvSpPr/>
            <p:nvPr/>
          </p:nvSpPr>
          <p:spPr>
            <a:xfrm>
              <a:off x="514823" y="1206223"/>
              <a:ext cx="1267132" cy="1863224"/>
            </a:xfrm>
            <a:custGeom>
              <a:avLst/>
              <a:gdLst>
                <a:gd name="connsiteX0" fmla="*/ 1267132 w 1267132"/>
                <a:gd name="connsiteY0" fmla="*/ 1195238 h 1863224"/>
                <a:gd name="connsiteX1" fmla="*/ 1050209 w 1267132"/>
                <a:gd name="connsiteY1" fmla="*/ 182928 h 1863224"/>
                <a:gd name="connsiteX2" fmla="*/ 1057095 w 1267132"/>
                <a:gd name="connsiteY2" fmla="*/ 158825 h 1863224"/>
                <a:gd name="connsiteX3" fmla="*/ 495848 w 1267132"/>
                <a:gd name="connsiteY3" fmla="*/ 17652 h 1863224"/>
                <a:gd name="connsiteX4" fmla="*/ 24125 w 1267132"/>
                <a:gd name="connsiteY4" fmla="*/ 878460 h 1863224"/>
                <a:gd name="connsiteX5" fmla="*/ 785080 w 1267132"/>
                <a:gd name="connsiteY5" fmla="*/ 1635971 h 1863224"/>
                <a:gd name="connsiteX6" fmla="*/ 788523 w 1267132"/>
                <a:gd name="connsiteY6" fmla="*/ 1646301 h 1863224"/>
                <a:gd name="connsiteX7" fmla="*/ 767864 w 1267132"/>
                <a:gd name="connsiteY7" fmla="*/ 1863225 h 1863224"/>
                <a:gd name="connsiteX8" fmla="*/ 1036436 w 1267132"/>
                <a:gd name="connsiteY8" fmla="*/ 1801247 h 1863224"/>
                <a:gd name="connsiteX9" fmla="*/ 922809 w 1267132"/>
                <a:gd name="connsiteY9" fmla="*/ 1615312 h 1863224"/>
                <a:gd name="connsiteX10" fmla="*/ 922809 w 1267132"/>
                <a:gd name="connsiteY10" fmla="*/ 1611869 h 1863224"/>
                <a:gd name="connsiteX11" fmla="*/ 1267132 w 1267132"/>
                <a:gd name="connsiteY11" fmla="*/ 1195238 h 186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132" h="1863224">
                  <a:moveTo>
                    <a:pt x="1267132" y="1195238"/>
                  </a:moveTo>
                  <a:cubicBezTo>
                    <a:pt x="1070868" y="971428"/>
                    <a:pt x="953798" y="589229"/>
                    <a:pt x="1050209" y="182928"/>
                  </a:cubicBezTo>
                  <a:cubicBezTo>
                    <a:pt x="1053652" y="176041"/>
                    <a:pt x="1053652" y="165711"/>
                    <a:pt x="1057095" y="158825"/>
                  </a:cubicBezTo>
                  <a:cubicBezTo>
                    <a:pt x="902150" y="21096"/>
                    <a:pt x="698999" y="-30553"/>
                    <a:pt x="495848" y="17652"/>
                  </a:cubicBezTo>
                  <a:cubicBezTo>
                    <a:pt x="144639" y="100290"/>
                    <a:pt x="-75728" y="451500"/>
                    <a:pt x="24125" y="878460"/>
                  </a:cubicBezTo>
                  <a:cubicBezTo>
                    <a:pt x="117093" y="1270989"/>
                    <a:pt x="457973" y="1646301"/>
                    <a:pt x="785080" y="1635971"/>
                  </a:cubicBezTo>
                  <a:lnTo>
                    <a:pt x="788523" y="1646301"/>
                  </a:lnTo>
                  <a:lnTo>
                    <a:pt x="767864" y="1863225"/>
                  </a:lnTo>
                  <a:lnTo>
                    <a:pt x="1036436" y="1801247"/>
                  </a:lnTo>
                  <a:lnTo>
                    <a:pt x="922809" y="1615312"/>
                  </a:lnTo>
                  <a:lnTo>
                    <a:pt x="922809" y="1611869"/>
                  </a:lnTo>
                  <a:cubicBezTo>
                    <a:pt x="1084641" y="1549891"/>
                    <a:pt x="1201711" y="1391502"/>
                    <a:pt x="1267132" y="1195238"/>
                  </a:cubicBezTo>
                  <a:close/>
                </a:path>
              </a:pathLst>
            </a:custGeom>
            <a:solidFill>
              <a:schemeClr val="accent3"/>
            </a:solidFill>
            <a:ln w="3442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BF25C6B-736E-A2E7-8A87-85E2AADDDD8F}"/>
                </a:ext>
              </a:extLst>
            </p:cNvPr>
            <p:cNvSpPr/>
            <p:nvPr/>
          </p:nvSpPr>
          <p:spPr>
            <a:xfrm>
              <a:off x="828180" y="487235"/>
              <a:ext cx="1181028" cy="740083"/>
            </a:xfrm>
            <a:custGeom>
              <a:avLst/>
              <a:gdLst>
                <a:gd name="connsiteX0" fmla="*/ 1181029 w 1181028"/>
                <a:gd name="connsiteY0" fmla="*/ 302793 h 740083"/>
                <a:gd name="connsiteX1" fmla="*/ 492382 w 1181028"/>
                <a:gd name="connsiteY1" fmla="*/ 17005 h 740083"/>
                <a:gd name="connsiteX2" fmla="*/ 0 w 1181028"/>
                <a:gd name="connsiteY2" fmla="*/ 654003 h 740083"/>
                <a:gd name="connsiteX3" fmla="*/ 154945 w 1181028"/>
                <a:gd name="connsiteY3" fmla="*/ 602354 h 740083"/>
                <a:gd name="connsiteX4" fmla="*/ 333994 w 1181028"/>
                <a:gd name="connsiteY4" fmla="*/ 581695 h 740083"/>
                <a:gd name="connsiteX5" fmla="*/ 795387 w 1181028"/>
                <a:gd name="connsiteY5" fmla="*/ 740084 h 740083"/>
                <a:gd name="connsiteX6" fmla="*/ 1181029 w 1181028"/>
                <a:gd name="connsiteY6" fmla="*/ 302793 h 74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028" h="740083">
                  <a:moveTo>
                    <a:pt x="1181029" y="302793"/>
                  </a:moveTo>
                  <a:cubicBezTo>
                    <a:pt x="1022640" y="65210"/>
                    <a:pt x="757511" y="-44973"/>
                    <a:pt x="492382" y="17005"/>
                  </a:cubicBezTo>
                  <a:cubicBezTo>
                    <a:pt x="206594" y="85869"/>
                    <a:pt x="6886" y="333782"/>
                    <a:pt x="0" y="654003"/>
                  </a:cubicBezTo>
                  <a:cubicBezTo>
                    <a:pt x="48205" y="629900"/>
                    <a:pt x="99854" y="612684"/>
                    <a:pt x="154945" y="602354"/>
                  </a:cubicBezTo>
                  <a:cubicBezTo>
                    <a:pt x="213480" y="588581"/>
                    <a:pt x="272015" y="581695"/>
                    <a:pt x="333994" y="581695"/>
                  </a:cubicBezTo>
                  <a:cubicBezTo>
                    <a:pt x="506155" y="581695"/>
                    <a:pt x="664544" y="640230"/>
                    <a:pt x="795387" y="740084"/>
                  </a:cubicBezTo>
                  <a:cubicBezTo>
                    <a:pt x="874581" y="543819"/>
                    <a:pt x="1008867" y="392317"/>
                    <a:pt x="1181029" y="302793"/>
                  </a:cubicBezTo>
                  <a:close/>
                </a:path>
              </a:pathLst>
            </a:custGeom>
            <a:solidFill>
              <a:schemeClr val="accent6"/>
            </a:solidFill>
            <a:ln w="3442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5C101FF-7F85-5533-88AE-6DA42E2C6673}"/>
                </a:ext>
              </a:extLst>
            </p:cNvPr>
            <p:cNvSpPr/>
            <p:nvPr/>
          </p:nvSpPr>
          <p:spPr>
            <a:xfrm>
              <a:off x="1674361" y="841562"/>
              <a:ext cx="1325344" cy="1862902"/>
            </a:xfrm>
            <a:custGeom>
              <a:avLst/>
              <a:gdLst>
                <a:gd name="connsiteX0" fmla="*/ 830674 w 1325344"/>
                <a:gd name="connsiteY0" fmla="*/ 17330 h 1862902"/>
                <a:gd name="connsiteX1" fmla="*/ 28401 w 1325344"/>
                <a:gd name="connsiteY1" fmla="*/ 582020 h 1862902"/>
                <a:gd name="connsiteX2" fmla="*/ 403713 w 1325344"/>
                <a:gd name="connsiteY2" fmla="*/ 1611547 h 1862902"/>
                <a:gd name="connsiteX3" fmla="*/ 403713 w 1325344"/>
                <a:gd name="connsiteY3" fmla="*/ 1614990 h 1862902"/>
                <a:gd name="connsiteX4" fmla="*/ 290086 w 1325344"/>
                <a:gd name="connsiteY4" fmla="*/ 1800925 h 1862902"/>
                <a:gd name="connsiteX5" fmla="*/ 558659 w 1325344"/>
                <a:gd name="connsiteY5" fmla="*/ 1862903 h 1862902"/>
                <a:gd name="connsiteX6" fmla="*/ 537999 w 1325344"/>
                <a:gd name="connsiteY6" fmla="*/ 1645979 h 1862902"/>
                <a:gd name="connsiteX7" fmla="*/ 541442 w 1325344"/>
                <a:gd name="connsiteY7" fmla="*/ 1635650 h 1862902"/>
                <a:gd name="connsiteX8" fmla="*/ 1302397 w 1325344"/>
                <a:gd name="connsiteY8" fmla="*/ 878138 h 1862902"/>
                <a:gd name="connsiteX9" fmla="*/ 830674 w 1325344"/>
                <a:gd name="connsiteY9" fmla="*/ 17330 h 186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344" h="1862902">
                  <a:moveTo>
                    <a:pt x="830674" y="17330"/>
                  </a:moveTo>
                  <a:cubicBezTo>
                    <a:pt x="479464" y="-65307"/>
                    <a:pt x="128254" y="151616"/>
                    <a:pt x="28401" y="582020"/>
                  </a:cubicBezTo>
                  <a:cubicBezTo>
                    <a:pt x="-68010" y="988322"/>
                    <a:pt x="86936" y="1491034"/>
                    <a:pt x="403713" y="1611547"/>
                  </a:cubicBezTo>
                  <a:lnTo>
                    <a:pt x="403713" y="1614990"/>
                  </a:lnTo>
                  <a:lnTo>
                    <a:pt x="290086" y="1800925"/>
                  </a:lnTo>
                  <a:lnTo>
                    <a:pt x="558659" y="1862903"/>
                  </a:lnTo>
                  <a:lnTo>
                    <a:pt x="537999" y="1645979"/>
                  </a:lnTo>
                  <a:lnTo>
                    <a:pt x="541442" y="1635650"/>
                  </a:lnTo>
                  <a:cubicBezTo>
                    <a:pt x="868550" y="1642536"/>
                    <a:pt x="1212873" y="1270667"/>
                    <a:pt x="1302397" y="878138"/>
                  </a:cubicBezTo>
                  <a:cubicBezTo>
                    <a:pt x="1398807" y="451178"/>
                    <a:pt x="1181884" y="99968"/>
                    <a:pt x="830674" y="17330"/>
                  </a:cubicBezTo>
                  <a:close/>
                </a:path>
              </a:pathLst>
            </a:custGeom>
            <a:solidFill>
              <a:schemeClr val="accent4"/>
            </a:solidFill>
            <a:ln w="344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89E6973-EEA8-7AE1-6591-3CABED87A476}"/>
                </a:ext>
              </a:extLst>
            </p:cNvPr>
            <p:cNvSpPr/>
            <p:nvPr/>
          </p:nvSpPr>
          <p:spPr>
            <a:xfrm>
              <a:off x="1857707" y="2779158"/>
              <a:ext cx="279228" cy="517543"/>
            </a:xfrm>
            <a:custGeom>
              <a:avLst/>
              <a:gdLst>
                <a:gd name="connsiteX0" fmla="*/ 151502 w 279228"/>
                <a:gd name="connsiteY0" fmla="*/ 514100 h 517543"/>
                <a:gd name="connsiteX1" fmla="*/ 278902 w 279228"/>
                <a:gd name="connsiteY1" fmla="*/ 76809 h 517543"/>
                <a:gd name="connsiteX2" fmla="*/ 220367 w 279228"/>
                <a:gd name="connsiteY2" fmla="*/ 1058 h 517543"/>
                <a:gd name="connsiteX3" fmla="*/ 144616 w 279228"/>
                <a:gd name="connsiteY3" fmla="*/ 59593 h 517543"/>
                <a:gd name="connsiteX4" fmla="*/ 0 w 279228"/>
                <a:gd name="connsiteY4" fmla="*/ 517543 h 517543"/>
                <a:gd name="connsiteX5" fmla="*/ 151502 w 279228"/>
                <a:gd name="connsiteY5" fmla="*/ 514100 h 51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228" h="517543">
                  <a:moveTo>
                    <a:pt x="151502" y="514100"/>
                  </a:moveTo>
                  <a:cubicBezTo>
                    <a:pt x="196264" y="421133"/>
                    <a:pt x="254799" y="269630"/>
                    <a:pt x="278902" y="76809"/>
                  </a:cubicBezTo>
                  <a:cubicBezTo>
                    <a:pt x="282345" y="38934"/>
                    <a:pt x="258242" y="4502"/>
                    <a:pt x="220367" y="1058"/>
                  </a:cubicBezTo>
                  <a:cubicBezTo>
                    <a:pt x="182491" y="-5828"/>
                    <a:pt x="148059" y="21718"/>
                    <a:pt x="144616" y="59593"/>
                  </a:cubicBezTo>
                  <a:cubicBezTo>
                    <a:pt x="113627" y="286847"/>
                    <a:pt x="34432" y="455565"/>
                    <a:pt x="0" y="517543"/>
                  </a:cubicBezTo>
                  <a:lnTo>
                    <a:pt x="151502" y="514100"/>
                  </a:lnTo>
                  <a:close/>
                </a:path>
              </a:pathLst>
            </a:custGeom>
            <a:solidFill>
              <a:schemeClr val="accent4"/>
            </a:solidFill>
            <a:ln w="344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E8DB22-DC48-E332-D4B5-535D83A507F3}"/>
                </a:ext>
              </a:extLst>
            </p:cNvPr>
            <p:cNvSpPr/>
            <p:nvPr/>
          </p:nvSpPr>
          <p:spPr>
            <a:xfrm>
              <a:off x="1414574" y="3122140"/>
              <a:ext cx="174560" cy="171117"/>
            </a:xfrm>
            <a:custGeom>
              <a:avLst/>
              <a:gdLst>
                <a:gd name="connsiteX0" fmla="*/ 26502 w 174560"/>
                <a:gd name="connsiteY0" fmla="*/ 171117 h 171117"/>
                <a:gd name="connsiteX1" fmla="*/ 174561 w 174560"/>
                <a:gd name="connsiteY1" fmla="*/ 171117 h 171117"/>
                <a:gd name="connsiteX2" fmla="*/ 136685 w 174560"/>
                <a:gd name="connsiteY2" fmla="*/ 54048 h 171117"/>
                <a:gd name="connsiteX3" fmla="*/ 54048 w 174560"/>
                <a:gd name="connsiteY3" fmla="*/ 2399 h 171117"/>
                <a:gd name="connsiteX4" fmla="*/ 2399 w 174560"/>
                <a:gd name="connsiteY4" fmla="*/ 85037 h 171117"/>
                <a:gd name="connsiteX5" fmla="*/ 26502 w 174560"/>
                <a:gd name="connsiteY5" fmla="*/ 171117 h 17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560" h="171117">
                  <a:moveTo>
                    <a:pt x="26502" y="171117"/>
                  </a:moveTo>
                  <a:lnTo>
                    <a:pt x="174561" y="171117"/>
                  </a:lnTo>
                  <a:cubicBezTo>
                    <a:pt x="147015" y="98809"/>
                    <a:pt x="136685" y="54048"/>
                    <a:pt x="136685" y="54048"/>
                  </a:cubicBezTo>
                  <a:cubicBezTo>
                    <a:pt x="129799" y="16172"/>
                    <a:pt x="91923" y="-7931"/>
                    <a:pt x="54048" y="2399"/>
                  </a:cubicBezTo>
                  <a:cubicBezTo>
                    <a:pt x="16172" y="9285"/>
                    <a:pt x="-7931" y="47161"/>
                    <a:pt x="2399" y="85037"/>
                  </a:cubicBezTo>
                  <a:cubicBezTo>
                    <a:pt x="2399" y="88480"/>
                    <a:pt x="9286" y="119469"/>
                    <a:pt x="26502" y="171117"/>
                  </a:cubicBezTo>
                  <a:close/>
                </a:path>
              </a:pathLst>
            </a:custGeom>
            <a:solidFill>
              <a:schemeClr val="accent3"/>
            </a:solidFill>
            <a:ln w="34429" cap="flat">
              <a:noFill/>
              <a:prstDash val="solid"/>
              <a:miter/>
            </a:ln>
          </p:spPr>
          <p:txBody>
            <a:bodyPr rtlCol="0" anchor="ctr"/>
            <a:lstStyle/>
            <a:p>
              <a:endParaRPr lang="en-US"/>
            </a:p>
          </p:txBody>
        </p:sp>
      </p:grpSp>
      <p:sp>
        <p:nvSpPr>
          <p:cNvPr id="4" name="Title 3">
            <a:extLst>
              <a:ext uri="{FF2B5EF4-FFF2-40B4-BE49-F238E27FC236}">
                <a16:creationId xmlns:a16="http://schemas.microsoft.com/office/drawing/2014/main" id="{CA1A13ED-67BD-3F43-B2D1-D16F4800B6A4}"/>
              </a:ext>
            </a:extLst>
          </p:cNvPr>
          <p:cNvSpPr>
            <a:spLocks noGrp="1"/>
          </p:cNvSpPr>
          <p:nvPr>
            <p:ph type="title"/>
          </p:nvPr>
        </p:nvSpPr>
        <p:spPr>
          <a:xfrm>
            <a:off x="716831" y="2002632"/>
            <a:ext cx="10759016" cy="2852737"/>
          </a:xfrm>
        </p:spPr>
        <p:txBody>
          <a:bodyPr anchor="ctr"/>
          <a:lstStyle/>
          <a:p>
            <a:pPr algn="ctr"/>
            <a:r>
              <a:rPr lang="en-US"/>
              <a:t>2024 is ACTION’s </a:t>
            </a:r>
            <a:br>
              <a:rPr lang="en-US"/>
            </a:br>
            <a:r>
              <a:rPr lang="en-US"/>
              <a:t>20 Year Anniversary </a:t>
            </a:r>
          </a:p>
        </p:txBody>
      </p:sp>
    </p:spTree>
    <p:extLst>
      <p:ext uri="{BB962C8B-B14F-4D97-AF65-F5344CB8AC3E}">
        <p14:creationId xmlns:p14="http://schemas.microsoft.com/office/powerpoint/2010/main" val="41653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0.01472 -0.32662 L -0.05052 -0.23171 C -0.0651 -0.2118 -0.0733 -0.18171 -0.0733 -0.15046 C -0.0733 -0.11458 -0.0651 -0.08634 -0.05052 -0.06643 L 0.01472 0.02917 " pathEditMode="relative" rAng="0" ptsTypes="AAAAA">
                                      <p:cBhvr>
                                        <p:cTn id="6" dur="2000" spd="-100000" fill="hold"/>
                                        <p:tgtEl>
                                          <p:spTgt spid="19"/>
                                        </p:tgtEl>
                                        <p:attrNameLst>
                                          <p:attrName>ppt_x</p:attrName>
                                          <p:attrName>ppt_y</p:attrName>
                                        </p:attrNameLst>
                                      </p:cBhvr>
                                      <p:rCtr x="-4401" y="1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7">
            <a:extLst>
              <a:ext uri="{FF2B5EF4-FFF2-40B4-BE49-F238E27FC236}">
                <a16:creationId xmlns:a16="http://schemas.microsoft.com/office/drawing/2014/main" id="{CFFCA0C8-8D93-4822-AFDA-519A647DE4D6}"/>
              </a:ext>
            </a:extLst>
          </p:cNvPr>
          <p:cNvGraphicFramePr>
            <a:graphicFrameLocks noGrp="1"/>
          </p:cNvGraphicFramePr>
          <p:nvPr/>
        </p:nvGraphicFramePr>
        <p:xfrm>
          <a:off x="177800" y="522066"/>
          <a:ext cx="12166600" cy="669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457E104E-0462-4235-9915-A2838E4C8D0E}"/>
              </a:ext>
            </a:extLst>
          </p:cNvPr>
          <p:cNvSpPr>
            <a:spLocks noGrp="1"/>
          </p:cNvSpPr>
          <p:nvPr>
            <p:ph type="title"/>
          </p:nvPr>
        </p:nvSpPr>
        <p:spPr/>
        <p:txBody>
          <a:bodyPr/>
          <a:lstStyle/>
          <a:p>
            <a:r>
              <a:rPr lang="en-US" b="1"/>
              <a:t>From 				to</a:t>
            </a:r>
          </a:p>
        </p:txBody>
      </p:sp>
      <p:pic>
        <p:nvPicPr>
          <p:cNvPr id="12" name="Content Placeholder 11">
            <a:extLst>
              <a:ext uri="{FF2B5EF4-FFF2-40B4-BE49-F238E27FC236}">
                <a16:creationId xmlns:a16="http://schemas.microsoft.com/office/drawing/2014/main" id="{D6E0B6E8-C180-48B1-97DD-DC4C54E7B201}"/>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2568575" y="141314"/>
            <a:ext cx="2333625" cy="1152525"/>
          </a:xfrm>
        </p:spPr>
      </p:pic>
      <p:pic>
        <p:nvPicPr>
          <p:cNvPr id="10" name="Content Placeholder 9">
            <a:extLst>
              <a:ext uri="{FF2B5EF4-FFF2-40B4-BE49-F238E27FC236}">
                <a16:creationId xmlns:a16="http://schemas.microsoft.com/office/drawing/2014/main" id="{684491DD-D367-4CFA-ABD3-1054524C8F52}"/>
              </a:ext>
            </a:extLst>
          </p:cNvPr>
          <p:cNvPicPr>
            <a:picLocks noGrp="1" noChangeAspect="1"/>
          </p:cNvPicPr>
          <p:nvPr>
            <p:ph sz="half" idx="2"/>
          </p:nvPr>
        </p:nvPicPr>
        <p:blipFill>
          <a:blip r:embed="rId9" cstate="screen">
            <a:extLst>
              <a:ext uri="{28A0092B-C50C-407E-A947-70E740481C1C}">
                <a14:useLocalDpi xmlns:a14="http://schemas.microsoft.com/office/drawing/2010/main" val="0"/>
              </a:ext>
            </a:extLst>
          </a:blip>
          <a:stretch>
            <a:fillRect/>
          </a:stretch>
        </p:blipFill>
        <p:spPr>
          <a:xfrm>
            <a:off x="6410902" y="809330"/>
            <a:ext cx="5181600" cy="437151"/>
          </a:xfrm>
        </p:spPr>
      </p:pic>
      <p:sp>
        <p:nvSpPr>
          <p:cNvPr id="15" name="TextBox 14">
            <a:extLst>
              <a:ext uri="{FF2B5EF4-FFF2-40B4-BE49-F238E27FC236}">
                <a16:creationId xmlns:a16="http://schemas.microsoft.com/office/drawing/2014/main" id="{F7E76006-9798-4B7E-B6C3-CF7728E11F1F}"/>
              </a:ext>
            </a:extLst>
          </p:cNvPr>
          <p:cNvSpPr txBox="1"/>
          <p:nvPr/>
        </p:nvSpPr>
        <p:spPr>
          <a:xfrm>
            <a:off x="557796" y="3974301"/>
            <a:ext cx="8728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634BB">
                    <a:lumMod val="75000"/>
                  </a:srgbClr>
                </a:solidFill>
                <a:effectLst/>
                <a:uLnTx/>
                <a:uFillTx/>
                <a:latin typeface="Garamond"/>
                <a:ea typeface="+mn-ea"/>
                <a:cs typeface="+mn-cs"/>
              </a:rPr>
              <a:t>2004</a:t>
            </a:r>
          </a:p>
        </p:txBody>
      </p:sp>
      <p:sp>
        <p:nvSpPr>
          <p:cNvPr id="16" name="TextBox 15">
            <a:extLst>
              <a:ext uri="{FF2B5EF4-FFF2-40B4-BE49-F238E27FC236}">
                <a16:creationId xmlns:a16="http://schemas.microsoft.com/office/drawing/2014/main" id="{0CC3D2F7-E37D-4FB4-89E9-AF8C08B80A1B}"/>
              </a:ext>
            </a:extLst>
          </p:cNvPr>
          <p:cNvSpPr txBox="1"/>
          <p:nvPr/>
        </p:nvSpPr>
        <p:spPr>
          <a:xfrm>
            <a:off x="4311574" y="3974301"/>
            <a:ext cx="8728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56570">
                    <a:lumMod val="75000"/>
                  </a:srgbClr>
                </a:solidFill>
                <a:effectLst/>
                <a:uLnTx/>
                <a:uFillTx/>
                <a:latin typeface="Garamond"/>
                <a:ea typeface="+mn-ea"/>
                <a:cs typeface="+mn-cs"/>
              </a:rPr>
              <a:t>2011</a:t>
            </a:r>
          </a:p>
        </p:txBody>
      </p:sp>
      <p:sp>
        <p:nvSpPr>
          <p:cNvPr id="17" name="TextBox 16">
            <a:extLst>
              <a:ext uri="{FF2B5EF4-FFF2-40B4-BE49-F238E27FC236}">
                <a16:creationId xmlns:a16="http://schemas.microsoft.com/office/drawing/2014/main" id="{4E1AD203-A6F7-4863-9BB3-383439CCB93A}"/>
              </a:ext>
            </a:extLst>
          </p:cNvPr>
          <p:cNvSpPr txBox="1"/>
          <p:nvPr/>
        </p:nvSpPr>
        <p:spPr>
          <a:xfrm>
            <a:off x="9652000" y="3998642"/>
            <a:ext cx="8728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Garamond"/>
                <a:ea typeface="+mn-ea"/>
                <a:cs typeface="+mn-cs"/>
              </a:rPr>
              <a:t>2017</a:t>
            </a:r>
          </a:p>
        </p:txBody>
      </p:sp>
      <p:sp>
        <p:nvSpPr>
          <p:cNvPr id="3" name="Slide Number Placeholder 2">
            <a:extLst>
              <a:ext uri="{FF2B5EF4-FFF2-40B4-BE49-F238E27FC236}">
                <a16:creationId xmlns:a16="http://schemas.microsoft.com/office/drawing/2014/main" id="{22BC6D7E-38CA-73A1-0BDF-2BEE114CB164}"/>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68F6-2903-4E03-A461-0D574A8707A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8" name="TextBox 67">
            <a:extLst>
              <a:ext uri="{FF2B5EF4-FFF2-40B4-BE49-F238E27FC236}">
                <a16:creationId xmlns:a16="http://schemas.microsoft.com/office/drawing/2014/main" id="{696F828F-8777-D927-9F11-1AB8BC4003AD}"/>
              </a:ext>
            </a:extLst>
          </p:cNvPr>
          <p:cNvSpPr txBox="1"/>
          <p:nvPr/>
        </p:nvSpPr>
        <p:spPr>
          <a:xfrm>
            <a:off x="10529454" y="3975551"/>
            <a:ext cx="872836"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Garamond"/>
                <a:ea typeface="+mn-ea"/>
                <a:cs typeface="+mn-cs"/>
              </a:rPr>
              <a:t>2024</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TextBox 416">
            <a:extLst>
              <a:ext uri="{FF2B5EF4-FFF2-40B4-BE49-F238E27FC236}">
                <a16:creationId xmlns:a16="http://schemas.microsoft.com/office/drawing/2014/main" id="{5BCBEA29-3553-2975-8CCF-E0AF976A81AE}"/>
              </a:ext>
            </a:extLst>
          </p:cNvPr>
          <p:cNvSpPr txBox="1"/>
          <p:nvPr/>
        </p:nvSpPr>
        <p:spPr>
          <a:xfrm rot="17640000">
            <a:off x="10404641" y="2246835"/>
            <a:ext cx="33886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6BF00"/>
                </a:solidFill>
                <a:effectLst/>
                <a:uLnTx/>
                <a:uFillTx/>
                <a:latin typeface="Arial"/>
                <a:ea typeface="+mn-ea"/>
                <a:cs typeface="Arial"/>
              </a:rPr>
              <a:t>20th anniversary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6BF00"/>
                </a:solidFill>
                <a:effectLst/>
                <a:uLnTx/>
                <a:uFillTx/>
                <a:latin typeface="Arial"/>
                <a:ea typeface="+mn-ea"/>
                <a:cs typeface="Arial"/>
              </a:rPr>
              <a:t>New Strategic Framework</a:t>
            </a:r>
          </a:p>
        </p:txBody>
      </p:sp>
    </p:spTree>
    <p:extLst>
      <p:ext uri="{BB962C8B-B14F-4D97-AF65-F5344CB8AC3E}">
        <p14:creationId xmlns:p14="http://schemas.microsoft.com/office/powerpoint/2010/main" val="406237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E81B-6C05-4C69-AD2C-8F1E7F260738}"/>
              </a:ext>
            </a:extLst>
          </p:cNvPr>
          <p:cNvSpPr>
            <a:spLocks noGrp="1"/>
          </p:cNvSpPr>
          <p:nvPr>
            <p:ph type="title"/>
          </p:nvPr>
        </p:nvSpPr>
        <p:spPr>
          <a:xfrm>
            <a:off x="839789" y="760412"/>
            <a:ext cx="5713412" cy="1600200"/>
          </a:xfrm>
        </p:spPr>
        <p:txBody>
          <a:bodyPr>
            <a:normAutofit/>
          </a:bodyPr>
          <a:lstStyle/>
          <a:p>
            <a:r>
              <a:rPr lang="en-US" sz="4400"/>
              <a:t>Secretariat Structure</a:t>
            </a:r>
          </a:p>
        </p:txBody>
      </p:sp>
      <p:pic>
        <p:nvPicPr>
          <p:cNvPr id="7" name="Content Placeholder 6">
            <a:extLst>
              <a:ext uri="{FF2B5EF4-FFF2-40B4-BE49-F238E27FC236}">
                <a16:creationId xmlns:a16="http://schemas.microsoft.com/office/drawing/2014/main" id="{F37C1C26-6D7A-4A98-9597-BDC8B97003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9077173" y="2057400"/>
            <a:ext cx="2007922" cy="1600482"/>
          </a:xfrm>
        </p:spPr>
      </p:pic>
      <p:sp>
        <p:nvSpPr>
          <p:cNvPr id="5" name="Text Placeholder 4">
            <a:extLst>
              <a:ext uri="{FF2B5EF4-FFF2-40B4-BE49-F238E27FC236}">
                <a16:creationId xmlns:a16="http://schemas.microsoft.com/office/drawing/2014/main" id="{5DE11D16-1D9A-43E9-94E9-F386BFE60EF0}"/>
              </a:ext>
            </a:extLst>
          </p:cNvPr>
          <p:cNvSpPr>
            <a:spLocks noGrp="1"/>
          </p:cNvSpPr>
          <p:nvPr>
            <p:ph type="body" sz="half" idx="2"/>
          </p:nvPr>
        </p:nvSpPr>
        <p:spPr>
          <a:xfrm>
            <a:off x="839788" y="2637338"/>
            <a:ext cx="8636722" cy="3534862"/>
          </a:xfrm>
        </p:spPr>
        <p:txBody>
          <a:bodyPr>
            <a:noAutofit/>
          </a:bodyPr>
          <a:lstStyle/>
          <a:p>
            <a:pPr>
              <a:lnSpc>
                <a:spcPct val="120000"/>
              </a:lnSpc>
            </a:pPr>
            <a:r>
              <a:rPr lang="en-US" sz="2400" dirty="0"/>
              <a:t>RESULTS (U.S.) is a founding partner of ACTION</a:t>
            </a:r>
          </a:p>
          <a:p>
            <a:pPr>
              <a:lnSpc>
                <a:spcPct val="120000"/>
              </a:lnSpc>
            </a:pPr>
            <a:endParaRPr lang="en-US" sz="1200" dirty="0"/>
          </a:p>
          <a:p>
            <a:pPr>
              <a:lnSpc>
                <a:spcPct val="120000"/>
              </a:lnSpc>
            </a:pPr>
            <a:r>
              <a:rPr lang="en-US" sz="2400" dirty="0"/>
              <a:t>RESULTS hosts the ACTION Secretariat; ACTION </a:t>
            </a:r>
            <a:br>
              <a:rPr lang="en-US" sz="2400" dirty="0"/>
            </a:br>
            <a:r>
              <a:rPr lang="en-US" sz="2400" dirty="0"/>
              <a:t>Secretariat team members are employees of RESULTS</a:t>
            </a:r>
          </a:p>
          <a:p>
            <a:pPr>
              <a:lnSpc>
                <a:spcPct val="120000"/>
              </a:lnSpc>
            </a:pPr>
            <a:endParaRPr lang="en-US" sz="1200" dirty="0"/>
          </a:p>
          <a:p>
            <a:pPr>
              <a:lnSpc>
                <a:spcPct val="120000"/>
              </a:lnSpc>
            </a:pPr>
            <a:r>
              <a:rPr lang="en-US" sz="2400" dirty="0"/>
              <a:t>RESULTS is represented on the ACTION Leadership Group</a:t>
            </a:r>
          </a:p>
        </p:txBody>
      </p:sp>
      <p:pic>
        <p:nvPicPr>
          <p:cNvPr id="8" name="Content Placeholder 9">
            <a:extLst>
              <a:ext uri="{FF2B5EF4-FFF2-40B4-BE49-F238E27FC236}">
                <a16:creationId xmlns:a16="http://schemas.microsoft.com/office/drawing/2014/main" id="{C5F3054A-F192-40B2-B53D-ECF352EA6B9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03495" y="685800"/>
            <a:ext cx="5181600" cy="437151"/>
          </a:xfrm>
          <a:prstGeom prst="rect">
            <a:avLst/>
          </a:prstGeom>
        </p:spPr>
      </p:pic>
      <p:sp>
        <p:nvSpPr>
          <p:cNvPr id="9" name="Rectangle 8">
            <a:extLst>
              <a:ext uri="{FF2B5EF4-FFF2-40B4-BE49-F238E27FC236}">
                <a16:creationId xmlns:a16="http://schemas.microsoft.com/office/drawing/2014/main" id="{6A9D182D-DB1D-44D4-AEBF-E6D432A0CF69}"/>
              </a:ext>
            </a:extLst>
          </p:cNvPr>
          <p:cNvSpPr/>
          <p:nvPr/>
        </p:nvSpPr>
        <p:spPr>
          <a:xfrm>
            <a:off x="7935063" y="1122951"/>
            <a:ext cx="68480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6600">
                  <a:solidFill>
                    <a:srgbClr val="156570"/>
                  </a:solidFill>
                  <a:prstDash val="solid"/>
                </a:ln>
                <a:solidFill>
                  <a:srgbClr val="FFFFFF"/>
                </a:solidFill>
                <a:effectLst>
                  <a:outerShdw dist="38100" dir="2700000" algn="tl" rotWithShape="0">
                    <a:srgbClr val="156570"/>
                  </a:outerShdw>
                </a:effectLst>
                <a:uLnTx/>
                <a:uFillTx/>
                <a:latin typeface="Arial"/>
                <a:ea typeface="+mn-ea"/>
                <a:cs typeface="+mn-cs"/>
              </a:rPr>
              <a:t>&amp;</a:t>
            </a:r>
          </a:p>
        </p:txBody>
      </p:sp>
      <p:sp>
        <p:nvSpPr>
          <p:cNvPr id="4" name="Slide Number Placeholder 3">
            <a:extLst>
              <a:ext uri="{FF2B5EF4-FFF2-40B4-BE49-F238E27FC236}">
                <a16:creationId xmlns:a16="http://schemas.microsoft.com/office/drawing/2014/main" id="{60282171-8FF6-2F1E-1D14-4F2F077BDAB8}"/>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68F6-2903-4E03-A461-0D574A8707A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609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5E13A-CA5F-14E3-78EB-4188F17C7C7C}"/>
              </a:ext>
            </a:extLst>
          </p:cNvPr>
          <p:cNvPicPr>
            <a:picLocks noChangeAspect="1"/>
          </p:cNvPicPr>
          <p:nvPr/>
        </p:nvPicPr>
        <p:blipFill rotWithShape="1">
          <a:blip r:embed="rId3">
            <a:extLst>
              <a:ext uri="{28A0092B-C50C-407E-A947-70E740481C1C}">
                <a14:useLocalDpi xmlns:a14="http://schemas.microsoft.com/office/drawing/2010/main" val="0"/>
              </a:ext>
            </a:extLst>
          </a:blip>
          <a:srcRect l="2233" t="19792" r="8461" b="3327"/>
          <a:stretch/>
        </p:blipFill>
        <p:spPr>
          <a:xfrm>
            <a:off x="0" y="1"/>
            <a:ext cx="12192000" cy="6858000"/>
          </a:xfrm>
          <a:prstGeom prst="rect">
            <a:avLst/>
          </a:prstGeom>
        </p:spPr>
      </p:pic>
      <p:sp>
        <p:nvSpPr>
          <p:cNvPr id="2" name="Title 1">
            <a:extLst>
              <a:ext uri="{FF2B5EF4-FFF2-40B4-BE49-F238E27FC236}">
                <a16:creationId xmlns:a16="http://schemas.microsoft.com/office/drawing/2014/main" id="{4C241EFF-0CE7-95CA-5A1E-C6A8F4A574F8}"/>
              </a:ext>
            </a:extLst>
          </p:cNvPr>
          <p:cNvSpPr>
            <a:spLocks noGrp="1"/>
          </p:cNvSpPr>
          <p:nvPr>
            <p:ph type="title"/>
          </p:nvPr>
        </p:nvSpPr>
        <p:spPr>
          <a:xfrm>
            <a:off x="6609346" y="365125"/>
            <a:ext cx="4744453" cy="1325563"/>
          </a:xfrm>
        </p:spPr>
        <p:txBody>
          <a:bodyPr/>
          <a:lstStyle/>
          <a:p>
            <a:r>
              <a:rPr lang="en-US"/>
              <a:t>Our Global Reach</a:t>
            </a:r>
          </a:p>
        </p:txBody>
      </p:sp>
      <p:sp>
        <p:nvSpPr>
          <p:cNvPr id="4" name="Slide Number Placeholder 3">
            <a:extLst>
              <a:ext uri="{FF2B5EF4-FFF2-40B4-BE49-F238E27FC236}">
                <a16:creationId xmlns:a16="http://schemas.microsoft.com/office/drawing/2014/main" id="{2075302E-CEFC-4CB9-7571-9DEB75F30C96}"/>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68F6-2903-4E03-A461-0D574A8707A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87204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DFD0-FEB5-6178-A365-EF62E5401DEB}"/>
            </a:ext>
          </a:extLst>
        </p:cNvPr>
        <p:cNvGrpSpPr/>
        <p:nvPr/>
      </p:nvGrpSpPr>
      <p:grpSpPr>
        <a:xfrm>
          <a:off x="0" y="0"/>
          <a:ext cx="0" cy="0"/>
          <a:chOff x="0" y="0"/>
          <a:chExt cx="0" cy="0"/>
        </a:xfrm>
      </p:grpSpPr>
      <p:pic>
        <p:nvPicPr>
          <p:cNvPr id="36" name="Picture 35" descr="A close-up of a chart&#10;&#10;Description automatically generated">
            <a:extLst>
              <a:ext uri="{FF2B5EF4-FFF2-40B4-BE49-F238E27FC236}">
                <a16:creationId xmlns:a16="http://schemas.microsoft.com/office/drawing/2014/main" id="{48708D2E-71E2-08ED-CC9D-13DC77BAA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190" y="298075"/>
            <a:ext cx="3636032" cy="3122295"/>
          </a:xfrm>
          <a:prstGeom prst="rect">
            <a:avLst/>
          </a:prstGeom>
        </p:spPr>
      </p:pic>
      <p:pic>
        <p:nvPicPr>
          <p:cNvPr id="28" name="Content Placeholder 27" descr="A screen shot of a chart&#10;&#10;Description automatically generated">
            <a:extLst>
              <a:ext uri="{FF2B5EF4-FFF2-40B4-BE49-F238E27FC236}">
                <a16:creationId xmlns:a16="http://schemas.microsoft.com/office/drawing/2014/main" id="{F5C1360E-3492-36D2-6FD9-D816C314AFB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342452" y="4521208"/>
            <a:ext cx="2297113" cy="1666875"/>
          </a:xfrm>
        </p:spPr>
      </p:pic>
      <p:pic>
        <p:nvPicPr>
          <p:cNvPr id="32" name="Picture 31" descr="A screenshot of a computer screen&#10;&#10;Description automatically generated">
            <a:extLst>
              <a:ext uri="{FF2B5EF4-FFF2-40B4-BE49-F238E27FC236}">
                <a16:creationId xmlns:a16="http://schemas.microsoft.com/office/drawing/2014/main" id="{CA446349-9985-FE27-9A10-2E8F01A5A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477" y="3770857"/>
            <a:ext cx="2930582" cy="2065930"/>
          </a:xfrm>
          <a:prstGeom prst="rect">
            <a:avLst/>
          </a:prstGeom>
        </p:spPr>
      </p:pic>
      <p:pic>
        <p:nvPicPr>
          <p:cNvPr id="30" name="Picture 29" descr="A blue and green banner with white text&#10;&#10;Description automatically generated">
            <a:extLst>
              <a:ext uri="{FF2B5EF4-FFF2-40B4-BE49-F238E27FC236}">
                <a16:creationId xmlns:a16="http://schemas.microsoft.com/office/drawing/2014/main" id="{90DBE64C-1DFA-C4ED-A410-40C318F3B8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3390" y="298006"/>
            <a:ext cx="1986658" cy="2037080"/>
          </a:xfrm>
          <a:prstGeom prst="rect">
            <a:avLst/>
          </a:prstGeom>
        </p:spPr>
      </p:pic>
      <p:pic>
        <p:nvPicPr>
          <p:cNvPr id="8" name="Content Placeholder 7" descr="A screenshot of a graph&#10;&#10;Description automatically generated">
            <a:extLst>
              <a:ext uri="{FF2B5EF4-FFF2-40B4-BE49-F238E27FC236}">
                <a16:creationId xmlns:a16="http://schemas.microsoft.com/office/drawing/2014/main" id="{0F50F938-5604-A0C8-18D7-BE1237E7C739}"/>
              </a:ext>
            </a:extLst>
          </p:cNvPr>
          <p:cNvPicPr>
            <a:picLocks noGrp="1" noChangeAspect="1"/>
          </p:cNvPicPr>
          <p:nvPr>
            <p:ph sz="half" idx="4294967295"/>
          </p:nvPr>
        </p:nvPicPr>
        <p:blipFill>
          <a:blip r:embed="rId7">
            <a:extLst>
              <a:ext uri="{28A0092B-C50C-407E-A947-70E740481C1C}">
                <a14:useLocalDpi xmlns:a14="http://schemas.microsoft.com/office/drawing/2010/main" val="0"/>
              </a:ext>
            </a:extLst>
          </a:blip>
          <a:stretch>
            <a:fillRect/>
          </a:stretch>
        </p:blipFill>
        <p:spPr>
          <a:xfrm>
            <a:off x="9773947" y="2657560"/>
            <a:ext cx="2227307" cy="1692275"/>
          </a:xfrm>
        </p:spPr>
      </p:pic>
      <p:sp>
        <p:nvSpPr>
          <p:cNvPr id="5" name="Title 4">
            <a:extLst>
              <a:ext uri="{FF2B5EF4-FFF2-40B4-BE49-F238E27FC236}">
                <a16:creationId xmlns:a16="http://schemas.microsoft.com/office/drawing/2014/main" id="{59E759AC-62CD-7AC8-41B7-2EEE1AA05B56}"/>
              </a:ext>
            </a:extLst>
          </p:cNvPr>
          <p:cNvSpPr>
            <a:spLocks noGrp="1"/>
          </p:cNvSpPr>
          <p:nvPr>
            <p:ph type="title"/>
          </p:nvPr>
        </p:nvSpPr>
        <p:spPr>
          <a:xfrm>
            <a:off x="201487" y="172330"/>
            <a:ext cx="5700211" cy="1343923"/>
          </a:xfrm>
        </p:spPr>
        <p:txBody>
          <a:bodyPr anchor="ctr">
            <a:normAutofit/>
          </a:bodyPr>
          <a:lstStyle/>
          <a:p>
            <a:r>
              <a:rPr lang="en-US"/>
              <a:t>Resource mobilization in ACTION markets</a:t>
            </a:r>
          </a:p>
        </p:txBody>
      </p:sp>
      <p:sp>
        <p:nvSpPr>
          <p:cNvPr id="4" name="Content Placeholder 1">
            <a:extLst>
              <a:ext uri="{FF2B5EF4-FFF2-40B4-BE49-F238E27FC236}">
                <a16:creationId xmlns:a16="http://schemas.microsoft.com/office/drawing/2014/main" id="{F6A5667B-CD3A-5A25-9666-5F3F7C4477C8}"/>
              </a:ext>
            </a:extLst>
          </p:cNvPr>
          <p:cNvSpPr txBox="1">
            <a:spLocks/>
          </p:cNvSpPr>
          <p:nvPr/>
        </p:nvSpPr>
        <p:spPr>
          <a:xfrm>
            <a:off x="311287" y="1741916"/>
            <a:ext cx="5618168" cy="4381872"/>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buClr>
                <a:schemeClr val="accent1"/>
              </a:buClr>
              <a:buFontTx/>
              <a:buBlip>
                <a:blip r:embed="rId8">
                  <a:extLst>
                    <a:ext uri="{96DAC541-7B7A-43D3-8B79-37D633B846F1}">
                      <asvg:svgBlip xmlns:asvg="http://schemas.microsoft.com/office/drawing/2016/SVG/main" r:embed="rId9"/>
                    </a:ext>
                  </a:extLst>
                </a:blip>
              </a:buBlip>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0">
                  <a:extLst>
                    <a:ext uri="{96DAC541-7B7A-43D3-8B79-37D633B846F1}">
                      <asvg:svgBlip xmlns:asvg="http://schemas.microsoft.com/office/drawing/2016/SVG/main" r:embed="rId11"/>
                    </a:ext>
                  </a:extLst>
                </a:blip>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2005: $288.40 million for TB (bilateral and multilateral resources, including GFATM)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2006: $324.29 million for TB </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2007: $423.92 million for TB </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2008: $456.86 million for TB, including $68 million to the GFATFM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2008–2011: $1.8 billion for GFATM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2011: $2.5 billion for Gavi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2013: $3 billion for Nutrition for Growth (nutrition-specific only)</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2015: $4.52 billion for Gavi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2016: $9.9 billion for GFATM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2017–2020: $869.21 million for the GPEI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2019: $10.3 billion for GFATM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2020: $5.18 billion for Gavi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2020–2021: $11.25 billion for ACT-A, including $8.1 billion for COVAX </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2021: $258 million for the GFF</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2021: $17.1 billion for N4G (both nutrition-specific and nutrition-sensitive)</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2022: $11.87 billion for GFATM</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2022: $784 million for CEPI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2022: $92.35 million for the GPEI</a:t>
            </a:r>
          </a:p>
          <a:p>
            <a:pPr marL="228600" marR="0" lvl="0" indent="-228600" algn="l" defTabSz="914400" rtl="0" eaLnBrk="1" fontAlgn="auto" latinLnBrk="0" hangingPunct="1">
              <a:lnSpc>
                <a:spcPct val="130000"/>
              </a:lnSpc>
              <a:spcBef>
                <a:spcPts val="1000"/>
              </a:spcBef>
              <a:spcAft>
                <a:spcPts val="0"/>
              </a:spcAft>
              <a:buClr>
                <a:srgbClr val="616365"/>
              </a:buClr>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676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newspaper&#10;&#10;Description automatically generated">
            <a:extLst>
              <a:ext uri="{FF2B5EF4-FFF2-40B4-BE49-F238E27FC236}">
                <a16:creationId xmlns:a16="http://schemas.microsoft.com/office/drawing/2014/main" id="{708D6BA8-A34E-C38D-1904-CA2ED09FC21C}"/>
              </a:ext>
            </a:extLst>
          </p:cNvPr>
          <p:cNvPicPr>
            <a:picLocks noChangeAspect="1"/>
          </p:cNvPicPr>
          <p:nvPr/>
        </p:nvPicPr>
        <p:blipFill>
          <a:blip r:embed="rId3"/>
          <a:stretch>
            <a:fillRect/>
          </a:stretch>
        </p:blipFill>
        <p:spPr>
          <a:xfrm>
            <a:off x="3962875" y="2066795"/>
            <a:ext cx="2743199" cy="2119745"/>
          </a:xfrm>
          <a:prstGeom prst="rect">
            <a:avLst/>
          </a:prstGeom>
        </p:spPr>
      </p:pic>
      <p:sp>
        <p:nvSpPr>
          <p:cNvPr id="2" name="Title 1">
            <a:extLst>
              <a:ext uri="{FF2B5EF4-FFF2-40B4-BE49-F238E27FC236}">
                <a16:creationId xmlns:a16="http://schemas.microsoft.com/office/drawing/2014/main" id="{32A62C0E-547B-8CDA-A6CA-D45B052D04DA}"/>
              </a:ext>
            </a:extLst>
          </p:cNvPr>
          <p:cNvSpPr>
            <a:spLocks noGrp="1"/>
          </p:cNvSpPr>
          <p:nvPr>
            <p:ph type="title"/>
          </p:nvPr>
        </p:nvSpPr>
        <p:spPr>
          <a:xfrm>
            <a:off x="112923" y="365126"/>
            <a:ext cx="6595432" cy="1353105"/>
          </a:xfrm>
        </p:spPr>
        <p:txBody>
          <a:bodyPr/>
          <a:lstStyle/>
          <a:p>
            <a:r>
              <a:rPr lang="en-US"/>
              <a:t>Policy and Accountability  </a:t>
            </a:r>
          </a:p>
        </p:txBody>
      </p:sp>
      <p:pic>
        <p:nvPicPr>
          <p:cNvPr id="6" name="Content Placeholder 5">
            <a:extLst>
              <a:ext uri="{FF2B5EF4-FFF2-40B4-BE49-F238E27FC236}">
                <a16:creationId xmlns:a16="http://schemas.microsoft.com/office/drawing/2014/main" id="{920DFCF9-3A9D-CD96-7DA8-61B3BFA45462}"/>
              </a:ext>
            </a:extLst>
          </p:cNvPr>
          <p:cNvPicPr>
            <a:picLocks noGrp="1" noChangeAspect="1"/>
          </p:cNvPicPr>
          <p:nvPr>
            <p:ph sz="half" idx="2"/>
          </p:nvPr>
        </p:nvPicPr>
        <p:blipFill>
          <a:blip r:embed="rId4"/>
          <a:stretch>
            <a:fillRect/>
          </a:stretch>
        </p:blipFill>
        <p:spPr>
          <a:xfrm>
            <a:off x="9925406" y="156605"/>
            <a:ext cx="2138857" cy="2753893"/>
          </a:xfrm>
        </p:spPr>
      </p:pic>
      <p:pic>
        <p:nvPicPr>
          <p:cNvPr id="11" name="Picture 10" descr="A group of people holding signs&#10;&#10;Description automatically generated">
            <a:extLst>
              <a:ext uri="{FF2B5EF4-FFF2-40B4-BE49-F238E27FC236}">
                <a16:creationId xmlns:a16="http://schemas.microsoft.com/office/drawing/2014/main" id="{993E263A-E951-8325-8336-740D38FE0DDF}"/>
              </a:ext>
            </a:extLst>
          </p:cNvPr>
          <p:cNvPicPr>
            <a:picLocks noChangeAspect="1"/>
          </p:cNvPicPr>
          <p:nvPr/>
        </p:nvPicPr>
        <p:blipFill>
          <a:blip r:embed="rId5"/>
          <a:stretch>
            <a:fillRect/>
          </a:stretch>
        </p:blipFill>
        <p:spPr>
          <a:xfrm>
            <a:off x="5022840" y="4020351"/>
            <a:ext cx="2183175" cy="1932714"/>
          </a:xfrm>
          <a:prstGeom prst="rect">
            <a:avLst/>
          </a:prstGeom>
        </p:spPr>
      </p:pic>
      <p:pic>
        <p:nvPicPr>
          <p:cNvPr id="10" name="Picture 9" descr="A child receiving a medicine&#10;&#10;Description automatically generated">
            <a:extLst>
              <a:ext uri="{FF2B5EF4-FFF2-40B4-BE49-F238E27FC236}">
                <a16:creationId xmlns:a16="http://schemas.microsoft.com/office/drawing/2014/main" id="{E2964A0F-0FDD-0634-A97B-7EDD11639431}"/>
              </a:ext>
            </a:extLst>
          </p:cNvPr>
          <p:cNvPicPr>
            <a:picLocks noChangeAspect="1"/>
          </p:cNvPicPr>
          <p:nvPr/>
        </p:nvPicPr>
        <p:blipFill>
          <a:blip r:embed="rId6"/>
          <a:stretch>
            <a:fillRect/>
          </a:stretch>
        </p:blipFill>
        <p:spPr>
          <a:xfrm>
            <a:off x="6523822" y="994690"/>
            <a:ext cx="1595610" cy="2270474"/>
          </a:xfrm>
          <a:prstGeom prst="rect">
            <a:avLst/>
          </a:prstGeom>
        </p:spPr>
      </p:pic>
      <p:pic>
        <p:nvPicPr>
          <p:cNvPr id="14" name="Picture 13" descr="A screenshot of a computer screen&#10;&#10;Description automatically generated">
            <a:extLst>
              <a:ext uri="{FF2B5EF4-FFF2-40B4-BE49-F238E27FC236}">
                <a16:creationId xmlns:a16="http://schemas.microsoft.com/office/drawing/2014/main" id="{DF75300E-C4EE-5664-51B6-6BFE6D23520A}"/>
              </a:ext>
            </a:extLst>
          </p:cNvPr>
          <p:cNvPicPr>
            <a:picLocks noChangeAspect="1"/>
          </p:cNvPicPr>
          <p:nvPr/>
        </p:nvPicPr>
        <p:blipFill>
          <a:blip r:embed="rId7"/>
          <a:stretch>
            <a:fillRect/>
          </a:stretch>
        </p:blipFill>
        <p:spPr>
          <a:xfrm>
            <a:off x="1869194" y="2067683"/>
            <a:ext cx="1779225" cy="2291137"/>
          </a:xfrm>
          <a:prstGeom prst="rect">
            <a:avLst/>
          </a:prstGeom>
        </p:spPr>
      </p:pic>
      <p:pic>
        <p:nvPicPr>
          <p:cNvPr id="15" name="Picture 14" descr="A red square with black text&#10;&#10;Description automatically generated">
            <a:extLst>
              <a:ext uri="{FF2B5EF4-FFF2-40B4-BE49-F238E27FC236}">
                <a16:creationId xmlns:a16="http://schemas.microsoft.com/office/drawing/2014/main" id="{4CC288D2-B4A4-9AD1-E26D-DF9EE65E4249}"/>
              </a:ext>
            </a:extLst>
          </p:cNvPr>
          <p:cNvPicPr>
            <a:picLocks noChangeAspect="1"/>
          </p:cNvPicPr>
          <p:nvPr/>
        </p:nvPicPr>
        <p:blipFill>
          <a:blip r:embed="rId8"/>
          <a:stretch>
            <a:fillRect/>
          </a:stretch>
        </p:blipFill>
        <p:spPr>
          <a:xfrm>
            <a:off x="51412" y="2072089"/>
            <a:ext cx="1485440" cy="2162978"/>
          </a:xfrm>
          <a:prstGeom prst="rect">
            <a:avLst/>
          </a:prstGeom>
        </p:spPr>
      </p:pic>
      <p:pic>
        <p:nvPicPr>
          <p:cNvPr id="16" name="Picture 15" descr="A map of africa with yellow text&#10;&#10;Description automatically generated">
            <a:extLst>
              <a:ext uri="{FF2B5EF4-FFF2-40B4-BE49-F238E27FC236}">
                <a16:creationId xmlns:a16="http://schemas.microsoft.com/office/drawing/2014/main" id="{64C7A208-9F50-EA7E-3ABD-750177F261BA}"/>
              </a:ext>
            </a:extLst>
          </p:cNvPr>
          <p:cNvPicPr>
            <a:picLocks noChangeAspect="1"/>
          </p:cNvPicPr>
          <p:nvPr/>
        </p:nvPicPr>
        <p:blipFill>
          <a:blip r:embed="rId9"/>
          <a:stretch>
            <a:fillRect/>
          </a:stretch>
        </p:blipFill>
        <p:spPr>
          <a:xfrm>
            <a:off x="537991" y="3857362"/>
            <a:ext cx="1577249" cy="2062747"/>
          </a:xfrm>
          <a:prstGeom prst="rect">
            <a:avLst/>
          </a:prstGeom>
        </p:spPr>
      </p:pic>
      <p:pic>
        <p:nvPicPr>
          <p:cNvPr id="13" name="Picture 12" descr="A group of children posing for a photo&#10;&#10;Description automatically generated">
            <a:extLst>
              <a:ext uri="{FF2B5EF4-FFF2-40B4-BE49-F238E27FC236}">
                <a16:creationId xmlns:a16="http://schemas.microsoft.com/office/drawing/2014/main" id="{37154E5D-4B55-8D69-9CAD-266054B6869F}"/>
              </a:ext>
            </a:extLst>
          </p:cNvPr>
          <p:cNvPicPr>
            <a:picLocks noChangeAspect="1"/>
          </p:cNvPicPr>
          <p:nvPr/>
        </p:nvPicPr>
        <p:blipFill>
          <a:blip r:embed="rId10"/>
          <a:stretch>
            <a:fillRect/>
          </a:stretch>
        </p:blipFill>
        <p:spPr>
          <a:xfrm>
            <a:off x="2484303" y="3566710"/>
            <a:ext cx="1944478" cy="2503422"/>
          </a:xfrm>
          <a:prstGeom prst="rect">
            <a:avLst/>
          </a:prstGeom>
        </p:spPr>
      </p:pic>
      <p:pic>
        <p:nvPicPr>
          <p:cNvPr id="17" name="Picture 16" descr="A person and a child in a window&#10;&#10;Description automatically generated">
            <a:extLst>
              <a:ext uri="{FF2B5EF4-FFF2-40B4-BE49-F238E27FC236}">
                <a16:creationId xmlns:a16="http://schemas.microsoft.com/office/drawing/2014/main" id="{0798BA19-CED1-2509-632F-EC6F4F13A230}"/>
              </a:ext>
            </a:extLst>
          </p:cNvPr>
          <p:cNvPicPr>
            <a:picLocks noChangeAspect="1"/>
          </p:cNvPicPr>
          <p:nvPr/>
        </p:nvPicPr>
        <p:blipFill>
          <a:blip r:embed="rId11"/>
          <a:stretch>
            <a:fillRect/>
          </a:stretch>
        </p:blipFill>
        <p:spPr>
          <a:xfrm>
            <a:off x="7263788" y="2809094"/>
            <a:ext cx="2137272" cy="2754891"/>
          </a:xfrm>
          <a:prstGeom prst="rect">
            <a:avLst/>
          </a:prstGeom>
        </p:spPr>
      </p:pic>
      <p:pic>
        <p:nvPicPr>
          <p:cNvPr id="9" name="Picture 8" descr="A table with different colored stamps&#10;&#10;Description automatically generated">
            <a:extLst>
              <a:ext uri="{FF2B5EF4-FFF2-40B4-BE49-F238E27FC236}">
                <a16:creationId xmlns:a16="http://schemas.microsoft.com/office/drawing/2014/main" id="{0C82A35D-1923-3634-2139-1C7FA6B10DBF}"/>
              </a:ext>
            </a:extLst>
          </p:cNvPr>
          <p:cNvPicPr>
            <a:picLocks noChangeAspect="1"/>
          </p:cNvPicPr>
          <p:nvPr/>
        </p:nvPicPr>
        <p:blipFill>
          <a:blip r:embed="rId12"/>
          <a:stretch>
            <a:fillRect/>
          </a:stretch>
        </p:blipFill>
        <p:spPr>
          <a:xfrm>
            <a:off x="8873170" y="4243157"/>
            <a:ext cx="2899271" cy="2048476"/>
          </a:xfrm>
          <a:prstGeom prst="rect">
            <a:avLst/>
          </a:prstGeom>
        </p:spPr>
      </p:pic>
      <p:pic>
        <p:nvPicPr>
          <p:cNvPr id="8" name="Picture 7" descr="A newspaper with text and images&#10;&#10;Description automatically generated">
            <a:extLst>
              <a:ext uri="{FF2B5EF4-FFF2-40B4-BE49-F238E27FC236}">
                <a16:creationId xmlns:a16="http://schemas.microsoft.com/office/drawing/2014/main" id="{4D0ADA70-A1DF-3EB8-4652-21D6643A7317}"/>
              </a:ext>
            </a:extLst>
          </p:cNvPr>
          <p:cNvPicPr>
            <a:picLocks noChangeAspect="1"/>
          </p:cNvPicPr>
          <p:nvPr/>
        </p:nvPicPr>
        <p:blipFill>
          <a:blip r:embed="rId13"/>
          <a:stretch>
            <a:fillRect/>
          </a:stretch>
        </p:blipFill>
        <p:spPr>
          <a:xfrm>
            <a:off x="8166285" y="156605"/>
            <a:ext cx="1604791" cy="2274820"/>
          </a:xfrm>
          <a:prstGeom prst="rect">
            <a:avLst/>
          </a:prstGeom>
        </p:spPr>
      </p:pic>
      <p:pic>
        <p:nvPicPr>
          <p:cNvPr id="20" name="Picture 19" descr="A close up of a sign&#10;&#10;Description automatically generated">
            <a:extLst>
              <a:ext uri="{FF2B5EF4-FFF2-40B4-BE49-F238E27FC236}">
                <a16:creationId xmlns:a16="http://schemas.microsoft.com/office/drawing/2014/main" id="{A11281A4-ED05-D33A-D485-750DE31D8B0B}"/>
              </a:ext>
            </a:extLst>
          </p:cNvPr>
          <p:cNvPicPr>
            <a:picLocks noChangeAspect="1"/>
          </p:cNvPicPr>
          <p:nvPr/>
        </p:nvPicPr>
        <p:blipFill>
          <a:blip r:embed="rId14"/>
          <a:stretch>
            <a:fillRect/>
          </a:stretch>
        </p:blipFill>
        <p:spPr>
          <a:xfrm>
            <a:off x="9452472" y="3047006"/>
            <a:ext cx="2743199" cy="1039409"/>
          </a:xfrm>
          <a:prstGeom prst="rect">
            <a:avLst/>
          </a:prstGeom>
        </p:spPr>
      </p:pic>
    </p:spTree>
    <p:extLst>
      <p:ext uri="{BB962C8B-B14F-4D97-AF65-F5344CB8AC3E}">
        <p14:creationId xmlns:p14="http://schemas.microsoft.com/office/powerpoint/2010/main" val="27700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8"/>
                                        </p:tgtEl>
                                      </p:cBhvr>
                                    </p:animEffect>
                                    <p:animScale>
                                      <p:cBhvr>
                                        <p:cTn id="52" dur="250" autoRev="1" fill="hold"/>
                                        <p:tgtEl>
                                          <p:spTgt spid="8"/>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6"/>
                                        </p:tgtEl>
                                      </p:cBhvr>
                                    </p:animEffect>
                                    <p:animScale>
                                      <p:cBhvr>
                                        <p:cTn id="6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5E0DF-CF46-E92E-6302-DA83FF7C470E}"/>
              </a:ext>
            </a:extLst>
          </p:cNvPr>
          <p:cNvSpPr>
            <a:spLocks noGrp="1"/>
          </p:cNvSpPr>
          <p:nvPr>
            <p:ph type="title"/>
          </p:nvPr>
        </p:nvSpPr>
        <p:spPr>
          <a:xfrm>
            <a:off x="7274114" y="212334"/>
            <a:ext cx="4915981" cy="1212714"/>
          </a:xfrm>
        </p:spPr>
        <p:txBody>
          <a:bodyPr vert="horz" lIns="91440" tIns="45720" rIns="91440" bIns="45720" rtlCol="0" anchor="b">
            <a:normAutofit/>
          </a:bodyPr>
          <a:lstStyle/>
          <a:p>
            <a:r>
              <a:rPr lang="en-US" sz="4800"/>
              <a:t>ACTION's Pillars</a:t>
            </a:r>
          </a:p>
        </p:txBody>
      </p:sp>
      <p:sp>
        <p:nvSpPr>
          <p:cNvPr id="54"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C41B22F3-8FCF-54CD-2832-02AC98FF4DEE}"/>
              </a:ext>
            </a:extLst>
          </p:cNvPr>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768F6-2903-4E03-A461-0D574A8707A6}" type="slidenum">
              <a:rPr kumimoji="0" lang="en-US" sz="1200" b="0" i="0" u="none" strike="noStrike" kern="1200" cap="none" spc="0" normalizeH="0" baseline="0" noProof="0" smtClean="0">
                <a:ln>
                  <a:noFill/>
                </a:ln>
                <a:solidFill>
                  <a:prstClr val="white">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tint val="75000"/>
                </a:prstClr>
              </a:solidFill>
              <a:effectLst/>
              <a:uLnTx/>
              <a:uFillTx/>
              <a:latin typeface="Arial"/>
              <a:ea typeface="+mn-ea"/>
              <a:cs typeface="+mn-cs"/>
            </a:endParaRPr>
          </a:p>
        </p:txBody>
      </p:sp>
      <p:sp>
        <p:nvSpPr>
          <p:cNvPr id="4" name="TextBox 3">
            <a:extLst>
              <a:ext uri="{FF2B5EF4-FFF2-40B4-BE49-F238E27FC236}">
                <a16:creationId xmlns:a16="http://schemas.microsoft.com/office/drawing/2014/main" id="{8F72AA51-7EBC-5A81-3C83-7E2F33CDF2BB}"/>
              </a:ext>
            </a:extLst>
          </p:cNvPr>
          <p:cNvSpPr txBox="1"/>
          <p:nvPr/>
        </p:nvSpPr>
        <p:spPr>
          <a:xfrm>
            <a:off x="94593" y="6378322"/>
            <a:ext cx="641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11</a:t>
            </a:r>
          </a:p>
        </p:txBody>
      </p:sp>
      <p:grpSp>
        <p:nvGrpSpPr>
          <p:cNvPr id="5" name="Group 4">
            <a:extLst>
              <a:ext uri="{FF2B5EF4-FFF2-40B4-BE49-F238E27FC236}">
                <a16:creationId xmlns:a16="http://schemas.microsoft.com/office/drawing/2014/main" id="{3F448F2F-D9E1-16D9-2256-8BA8B1ABB25E}"/>
              </a:ext>
            </a:extLst>
          </p:cNvPr>
          <p:cNvGrpSpPr/>
          <p:nvPr/>
        </p:nvGrpSpPr>
        <p:grpSpPr>
          <a:xfrm>
            <a:off x="1" y="10"/>
            <a:ext cx="7188051" cy="6857990"/>
            <a:chOff x="1" y="10"/>
            <a:chExt cx="7188051" cy="6857990"/>
          </a:xfrm>
        </p:grpSpPr>
        <p:pic>
          <p:nvPicPr>
            <p:cNvPr id="6" name="Picture 5" descr="Chart, sunburst chart&#10;&#10;Description automatically generated">
              <a:extLst>
                <a:ext uri="{FF2B5EF4-FFF2-40B4-BE49-F238E27FC236}">
                  <a16:creationId xmlns:a16="http://schemas.microsoft.com/office/drawing/2014/main" id="{AF8E63BD-E65F-065F-DE6B-0A1FBDDC5136}"/>
                </a:ext>
              </a:extLst>
            </p:cNvPr>
            <p:cNvPicPr>
              <a:picLocks noChangeAspect="1"/>
            </p:cNvPicPr>
            <p:nvPr/>
          </p:nvPicPr>
          <p:blipFill rotWithShape="1">
            <a:blip r:embed="rId3">
              <a:extLst>
                <a:ext uri="{28A0092B-C50C-407E-A947-70E740481C1C}">
                  <a14:useLocalDpi xmlns:a14="http://schemas.microsoft.com/office/drawing/2010/main" val="0"/>
                </a:ext>
              </a:extLst>
            </a:blip>
            <a:srcRect l="1900" t="16436" r="-4171" b="8189"/>
            <a:stretch/>
          </p:blipFill>
          <p:spPr>
            <a:xfrm>
              <a:off x="1" y="10"/>
              <a:ext cx="7188051"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2" name="Rectangle 1">
              <a:extLst>
                <a:ext uri="{FF2B5EF4-FFF2-40B4-BE49-F238E27FC236}">
                  <a16:creationId xmlns:a16="http://schemas.microsoft.com/office/drawing/2014/main" id="{D593FDE1-42AA-A2B7-83E9-9C21989F8A7E}"/>
                </a:ext>
              </a:extLst>
            </p:cNvPr>
            <p:cNvSpPr/>
            <p:nvPr/>
          </p:nvSpPr>
          <p:spPr>
            <a:xfrm>
              <a:off x="3046111" y="4949328"/>
              <a:ext cx="914400" cy="406152"/>
            </a:xfrm>
            <a:prstGeom prst="rect">
              <a:avLst/>
            </a:prstGeom>
            <a:solidFill>
              <a:srgbClr val="0038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a:ea typeface="+mn-ea"/>
                  <a:cs typeface="+mn-cs"/>
                </a:rPr>
                <a:t>PPPR</a:t>
              </a:r>
            </a:p>
          </p:txBody>
        </p:sp>
      </p:grpSp>
      <p:sp>
        <p:nvSpPr>
          <p:cNvPr id="9" name="Title 6">
            <a:extLst>
              <a:ext uri="{FF2B5EF4-FFF2-40B4-BE49-F238E27FC236}">
                <a16:creationId xmlns:a16="http://schemas.microsoft.com/office/drawing/2014/main" id="{9D48E0EF-54F7-2D6B-499F-B543F8908FD1}"/>
              </a:ext>
            </a:extLst>
          </p:cNvPr>
          <p:cNvSpPr txBox="1">
            <a:spLocks/>
          </p:cNvSpPr>
          <p:nvPr/>
        </p:nvSpPr>
        <p:spPr>
          <a:xfrm>
            <a:off x="7483664" y="1336284"/>
            <a:ext cx="4563556" cy="27843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685800" marR="0" lvl="0" indent="-685800" algn="l" defTabSz="914400" rtl="0" eaLnBrk="1" fontAlgn="auto" latinLnBrk="0" hangingPunct="1">
              <a:lnSpc>
                <a:spcPct val="170000"/>
              </a:lnSpc>
              <a:spcBef>
                <a:spcPct val="0"/>
              </a:spcBef>
              <a:spcAft>
                <a:spcPts val="0"/>
              </a:spcAft>
              <a:buClrTx/>
              <a:buSzTx/>
              <a:buFont typeface="Arial"/>
              <a:buChar char="•"/>
              <a:tabLst/>
              <a:defRPr/>
            </a:pPr>
            <a:r>
              <a:rPr kumimoji="0" lang="en-US" sz="2600" b="1" i="0" u="none" strike="noStrike" kern="1200" cap="none" spc="0" normalizeH="0" baseline="0" noProof="0">
                <a:ln>
                  <a:noFill/>
                </a:ln>
                <a:solidFill>
                  <a:prstClr val="white"/>
                </a:solidFill>
                <a:effectLst/>
                <a:uLnTx/>
                <a:uFillTx/>
                <a:latin typeface="Garamond"/>
                <a:ea typeface="+mj-ea"/>
                <a:cs typeface="+mj-cs"/>
              </a:rPr>
              <a:t>Ending the Epidemics</a:t>
            </a:r>
          </a:p>
          <a:p>
            <a:pPr marL="685800" marR="0" lvl="0" indent="-685800" algn="l" defTabSz="914400" rtl="0" eaLnBrk="1" fontAlgn="auto" latinLnBrk="0" hangingPunct="1">
              <a:lnSpc>
                <a:spcPct val="170000"/>
              </a:lnSpc>
              <a:spcBef>
                <a:spcPct val="0"/>
              </a:spcBef>
              <a:spcAft>
                <a:spcPts val="0"/>
              </a:spcAft>
              <a:buClrTx/>
              <a:buSzTx/>
              <a:buFont typeface="Arial"/>
              <a:buChar char="•"/>
              <a:tabLst/>
              <a:defRPr/>
            </a:pPr>
            <a:r>
              <a:rPr kumimoji="0" lang="en-US" sz="2600" b="1" i="0" u="none" strike="noStrike" kern="1200" cap="none" spc="0" normalizeH="0" baseline="0" noProof="0">
                <a:ln>
                  <a:noFill/>
                </a:ln>
                <a:solidFill>
                  <a:prstClr val="white"/>
                </a:solidFill>
                <a:effectLst/>
                <a:uLnTx/>
                <a:uFillTx/>
                <a:latin typeface="Garamond"/>
                <a:ea typeface="+mj-ea"/>
                <a:cs typeface="+mj-cs"/>
              </a:rPr>
              <a:t>Healthy Start</a:t>
            </a:r>
          </a:p>
          <a:p>
            <a:pPr marL="685800" marR="0" lvl="0" indent="-685800" algn="l" defTabSz="914400" rtl="0" eaLnBrk="1" fontAlgn="auto" latinLnBrk="0" hangingPunct="1">
              <a:lnSpc>
                <a:spcPct val="170000"/>
              </a:lnSpc>
              <a:spcBef>
                <a:spcPct val="0"/>
              </a:spcBef>
              <a:spcAft>
                <a:spcPts val="0"/>
              </a:spcAft>
              <a:buClrTx/>
              <a:buSzTx/>
              <a:buFont typeface="Arial"/>
              <a:buChar char="•"/>
              <a:tabLst/>
              <a:defRPr/>
            </a:pPr>
            <a:r>
              <a:rPr kumimoji="0" lang="en-US" sz="2600" b="1" i="0" u="none" strike="noStrike" kern="1200" cap="none" spc="0" normalizeH="0" baseline="0" noProof="0">
                <a:ln>
                  <a:noFill/>
                </a:ln>
                <a:solidFill>
                  <a:prstClr val="white"/>
                </a:solidFill>
                <a:effectLst/>
                <a:uLnTx/>
                <a:uFillTx/>
                <a:latin typeface="Garamond"/>
                <a:ea typeface="+mj-ea"/>
                <a:cs typeface="+mj-cs"/>
              </a:rPr>
              <a:t>Equitable and Sustainable Systems</a:t>
            </a:r>
          </a:p>
        </p:txBody>
      </p:sp>
    </p:spTree>
    <p:extLst>
      <p:ext uri="{BB962C8B-B14F-4D97-AF65-F5344CB8AC3E}">
        <p14:creationId xmlns:p14="http://schemas.microsoft.com/office/powerpoint/2010/main" val="32162634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ACTION colors">
      <a:dk1>
        <a:sysClr val="windowText" lastClr="000000"/>
      </a:dk1>
      <a:lt1>
        <a:sysClr val="window" lastClr="FFFFFF"/>
      </a:lt1>
      <a:dk2>
        <a:srgbClr val="156570"/>
      </a:dk2>
      <a:lt2>
        <a:srgbClr val="EAEAEA"/>
      </a:lt2>
      <a:accent1>
        <a:srgbClr val="616365"/>
      </a:accent1>
      <a:accent2>
        <a:srgbClr val="156570"/>
      </a:accent2>
      <a:accent3>
        <a:srgbClr val="B634BB"/>
      </a:accent3>
      <a:accent4>
        <a:srgbClr val="00B9E4"/>
      </a:accent4>
      <a:accent5>
        <a:srgbClr val="B6BF00"/>
      </a:accent5>
      <a:accent6>
        <a:srgbClr val="FB4F14"/>
      </a:accent6>
      <a:hlink>
        <a:srgbClr val="0000FF"/>
      </a:hlink>
      <a:folHlink>
        <a:srgbClr val="800080"/>
      </a:folHlink>
    </a:clrScheme>
    <a:fontScheme name="ACTION 2018">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CTION colors">
      <a:dk1>
        <a:sysClr val="windowText" lastClr="000000"/>
      </a:dk1>
      <a:lt1>
        <a:sysClr val="window" lastClr="FFFFFF"/>
      </a:lt1>
      <a:dk2>
        <a:srgbClr val="156570"/>
      </a:dk2>
      <a:lt2>
        <a:srgbClr val="EAEAEA"/>
      </a:lt2>
      <a:accent1>
        <a:srgbClr val="616365"/>
      </a:accent1>
      <a:accent2>
        <a:srgbClr val="156570"/>
      </a:accent2>
      <a:accent3>
        <a:srgbClr val="B634BB"/>
      </a:accent3>
      <a:accent4>
        <a:srgbClr val="00B9E4"/>
      </a:accent4>
      <a:accent5>
        <a:srgbClr val="B6BF00"/>
      </a:accent5>
      <a:accent6>
        <a:srgbClr val="FB4F14"/>
      </a:accent6>
      <a:hlink>
        <a:srgbClr val="0000FF"/>
      </a:hlink>
      <a:folHlink>
        <a:srgbClr val="800080"/>
      </a:folHlink>
    </a:clrScheme>
    <a:fontScheme name="ACTION 2018">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tandards Manual.pptx" id="{861BBC5C-6D35-4A77-B6FF-B0FCB165BF73}" vid="{27EF8072-2D6D-4ED3-9FDB-DBBB19FB22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F0DFBBEBAA64DB4FBE8CCFDF6467B" ma:contentTypeVersion="18" ma:contentTypeDescription="Create a new document." ma:contentTypeScope="" ma:versionID="ba456ff4909b9dbd71f17c4a8e160677">
  <xsd:schema xmlns:xsd="http://www.w3.org/2001/XMLSchema" xmlns:xs="http://www.w3.org/2001/XMLSchema" xmlns:p="http://schemas.microsoft.com/office/2006/metadata/properties" xmlns:ns2="876372d7-2542-4065-ad3b-22612840f7b4" xmlns:ns3="f615b252-97a1-4398-b53b-841b2933b9a7" targetNamespace="http://schemas.microsoft.com/office/2006/metadata/properties" ma:root="true" ma:fieldsID="4129574adb3769f9b2536968960b35b6" ns2:_="" ns3:_="">
    <xsd:import namespace="876372d7-2542-4065-ad3b-22612840f7b4"/>
    <xsd:import namespace="f615b252-97a1-4398-b53b-841b2933b9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c4304401-0739-43d9-9756-6f1eda3a30aa}" ma:internalName="TaxCatchAll" ma:showField="CatchAllData" ma:web="876372d7-2542-4065-ad3b-22612840f7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15b252-97a1-4398-b53b-841b2933b9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15b252-97a1-4398-b53b-841b2933b9a7">
      <Terms xmlns="http://schemas.microsoft.com/office/infopath/2007/PartnerControls"/>
    </lcf76f155ced4ddcb4097134ff3c332f>
    <TaxCatchAll xmlns="876372d7-2542-4065-ad3b-22612840f7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86747F-3386-480B-8581-3F536EA3FAEA}">
  <ds:schemaRefs>
    <ds:schemaRef ds:uri="876372d7-2542-4065-ad3b-22612840f7b4"/>
    <ds:schemaRef ds:uri="f615b252-97a1-4398-b53b-841b2933b9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D096C5-35A5-414F-9B34-27BAD22C8130}">
  <ds:schemaRefs>
    <ds:schemaRef ds:uri="876372d7-2542-4065-ad3b-22612840f7b4"/>
    <ds:schemaRef ds:uri="f615b252-97a1-4398-b53b-841b2933b9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8B0C89-5125-4654-B78F-08ECFD4572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TotalTime>
  <Words>2251</Words>
  <Application>Microsoft Office PowerPoint</Application>
  <PresentationFormat>Widescreen</PresentationFormat>
  <Paragraphs>191</Paragraphs>
  <Slides>15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Calibri</vt:lpstr>
      <vt:lpstr>Cambria</vt:lpstr>
      <vt:lpstr>Garamond</vt:lpstr>
      <vt:lpstr>Wingdings</vt:lpstr>
      <vt:lpstr>1_Office Theme</vt:lpstr>
      <vt:lpstr>2_Office Theme</vt:lpstr>
      <vt:lpstr>ACTION Global Health Advocacy Partnership</vt:lpstr>
      <vt:lpstr>PowerPoint Presentation</vt:lpstr>
      <vt:lpstr>2024 is ACTION’s  20 Year Anniversary </vt:lpstr>
      <vt:lpstr>From     to</vt:lpstr>
      <vt:lpstr>Secretariat Structure</vt:lpstr>
      <vt:lpstr>Our Global Reach</vt:lpstr>
      <vt:lpstr>Resource mobilization in ACTION markets</vt:lpstr>
      <vt:lpstr>Policy and Accountability  </vt:lpstr>
      <vt:lpstr>ACTION's Pillars</vt:lpstr>
      <vt:lpstr>Global Health Campaigns</vt:lpstr>
      <vt:lpstr>PowerPoint Presentation</vt:lpstr>
      <vt:lpstr>World Bank’s IDA21 Replenishment</vt:lpstr>
      <vt:lpstr>Gavi replenishment (likely Q1 2025)</vt:lpstr>
      <vt:lpstr>Nutrition for Growth (March 2025)</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Global Health Advocacy Partnership</dc:title>
  <dc:creator>Sabina Rogers</dc:creator>
  <cp:lastModifiedBy>Sabina Rogers</cp:lastModifiedBy>
  <cp:revision>1</cp:revision>
  <dcterms:created xsi:type="dcterms:W3CDTF">2024-09-10T15:10:30Z</dcterms:created>
  <dcterms:modified xsi:type="dcterms:W3CDTF">2024-09-12T19:08:46Z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0x010100225F0DFBBEBAA64DB4FBE8CCFDF6467B</vt:lpwstr>
  </property>
  <property fmtid="{D5CDD505-2E9C-101B-9397-08002B2CF9AE}" pid="3" name="MediaServiceImageTags">
    <vt:lpwstr/>
  </property>
</Properties>
</file>