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9.xml" ContentType="application/vnd.openxmlformats-officedocument.theme+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0.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1.xml" ContentType="application/vnd.openxmlformats-officedocument.theme+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2.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theme/theme13.xml" ContentType="application/vnd.openxmlformats-officedocument.theme+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4.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theme/theme15.xml" ContentType="application/vnd.openxmlformats-officedocument.theme+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9" r:id="rId4"/>
    <p:sldMasterId id="2147483811" r:id="rId5"/>
    <p:sldMasterId id="2147483917" r:id="rId6"/>
    <p:sldMasterId id="2147483764" r:id="rId7"/>
    <p:sldMasterId id="2147483734" r:id="rId8"/>
    <p:sldMasterId id="2147483784" r:id="rId9"/>
    <p:sldMasterId id="2147483899" r:id="rId10"/>
    <p:sldMasterId id="2147483844" r:id="rId11"/>
    <p:sldMasterId id="2147483943" r:id="rId12"/>
    <p:sldMasterId id="2147483665" r:id="rId13"/>
    <p:sldMasterId id="2147483769" r:id="rId14"/>
    <p:sldMasterId id="2147483986" r:id="rId15"/>
    <p:sldMasterId id="2147483968" r:id="rId16"/>
    <p:sldMasterId id="2147483926" r:id="rId17"/>
    <p:sldMasterId id="2147483666" r:id="rId18"/>
    <p:sldMasterId id="2147483993" r:id="rId19"/>
  </p:sldMasterIdLst>
  <p:notesMasterIdLst>
    <p:notesMasterId r:id="rId41"/>
  </p:notesMasterIdLst>
  <p:sldIdLst>
    <p:sldId id="289" r:id="rId20"/>
    <p:sldId id="406" r:id="rId21"/>
    <p:sldId id="395" r:id="rId22"/>
    <p:sldId id="279" r:id="rId23"/>
    <p:sldId id="278" r:id="rId24"/>
    <p:sldId id="261" r:id="rId25"/>
    <p:sldId id="271" r:id="rId26"/>
    <p:sldId id="264" r:id="rId27"/>
    <p:sldId id="282" r:id="rId28"/>
    <p:sldId id="263" r:id="rId29"/>
    <p:sldId id="297" r:id="rId30"/>
    <p:sldId id="409" r:id="rId31"/>
    <p:sldId id="396" r:id="rId32"/>
    <p:sldId id="397" r:id="rId33"/>
    <p:sldId id="398" r:id="rId34"/>
    <p:sldId id="399" r:id="rId35"/>
    <p:sldId id="400" r:id="rId36"/>
    <p:sldId id="401" r:id="rId37"/>
    <p:sldId id="404" r:id="rId38"/>
    <p:sldId id="407" r:id="rId39"/>
    <p:sldId id="294" r:id="rId4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50032"/>
    <a:srgbClr val="F0AA19"/>
    <a:srgbClr val="000000"/>
    <a:srgbClr val="2A9198"/>
    <a:srgbClr val="FDB71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5" d="100"/>
          <a:sy n="55" d="100"/>
        </p:scale>
        <p:origin x="107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Master" Target="slideMasters/slideMaster13.xml"/><Relationship Id="rId29" Type="http://schemas.openxmlformats.org/officeDocument/2006/relationships/slide" Target="slides/slide1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31" Type="http://schemas.openxmlformats.org/officeDocument/2006/relationships/slide" Target="slides/slide12.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viewProps" Target="view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20" Type="http://schemas.openxmlformats.org/officeDocument/2006/relationships/slide" Target="slides/slide1.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249C8C-61C9-4102-81A3-DE8C20D22F71}" type="datetimeFigureOut">
              <a:rPr lang="en-US" smtClean="0"/>
              <a:t>6/15/2023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F351C36-F2D6-4D20-82A0-EB9FFA1BF4F0}" type="slidenum">
              <a:rPr lang="en-US" smtClean="0"/>
              <a:t>‹#›</a:t>
            </a:fld>
            <a:endParaRPr lang="en-US"/>
          </a:p>
        </p:txBody>
      </p:sp>
    </p:spTree>
    <p:extLst>
      <p:ext uri="{BB962C8B-B14F-4D97-AF65-F5344CB8AC3E}">
        <p14:creationId xmlns:p14="http://schemas.microsoft.com/office/powerpoint/2010/main" val="42835344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1</a:t>
            </a:fld>
            <a:endParaRPr lang="en-US"/>
          </a:p>
        </p:txBody>
      </p:sp>
    </p:spTree>
    <p:extLst>
      <p:ext uri="{BB962C8B-B14F-4D97-AF65-F5344CB8AC3E}">
        <p14:creationId xmlns:p14="http://schemas.microsoft.com/office/powerpoint/2010/main" val="29251392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dd29ec108d_0_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g1dd29ec108d_0_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Updated AO slide (2/22)</a:t>
            </a:r>
            <a:endParaRPr/>
          </a:p>
        </p:txBody>
      </p:sp>
      <p:sp>
        <p:nvSpPr>
          <p:cNvPr id="192" name="Google Shape;192;g1dd29ec108d_0_9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86137DD-FC48-41FF-BCD3-864EA58C1D78}" type="slidenum">
              <a:rPr lang="en-US" smtClean="0"/>
              <a:t>4</a:t>
            </a:fld>
            <a:endParaRPr lang="en-US"/>
          </a:p>
        </p:txBody>
      </p:sp>
    </p:spTree>
    <p:extLst>
      <p:ext uri="{BB962C8B-B14F-4D97-AF65-F5344CB8AC3E}">
        <p14:creationId xmlns:p14="http://schemas.microsoft.com/office/powerpoint/2010/main" val="1119174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UN Attention</a:t>
            </a:r>
            <a:r>
              <a:rPr lang="en-US" dirty="0"/>
              <a:t> – later this year, world leaders will gather at the UN to make new commitments against this fight. We want the U.S. to show up boldly.</a:t>
            </a:r>
          </a:p>
          <a:p>
            <a:r>
              <a:rPr lang="en-US" b="1" dirty="0"/>
              <a:t>New legislation</a:t>
            </a:r>
            <a:r>
              <a:rPr lang="en-US" dirty="0"/>
              <a:t> – You all are working on this! Not just about the money, but transformational bill about HOW and WHERE and WHO benefits.</a:t>
            </a:r>
          </a:p>
          <a:p>
            <a:r>
              <a:rPr lang="en-US" b="1" dirty="0"/>
              <a:t>New leadership</a:t>
            </a:r>
            <a:r>
              <a:rPr lang="en-US" dirty="0"/>
              <a:t> – Members of Congress, people like Atul Gawande. But incredible leadership globally. The world’s biggest TB burden is in India. PM Modi way out front on this. Will likely be a centerpiece of India hosting the G20. Govts of Nigeria, Indonesia, </a:t>
            </a:r>
            <a:r>
              <a:rPr lang="en-US" dirty="0" err="1"/>
              <a:t>Kazakstan</a:t>
            </a:r>
            <a:r>
              <a:rPr lang="en-US" dirty="0"/>
              <a:t> all stepping up in a big way.</a:t>
            </a:r>
          </a:p>
          <a:p>
            <a:r>
              <a:rPr lang="en-US" b="1" dirty="0"/>
              <a:t>Better Treatment</a:t>
            </a:r>
            <a:r>
              <a:rPr lang="en-US" dirty="0"/>
              <a:t> – This is huge. For prevention, treatment of regular, and treatment of DR TB. Higher quality treatment that take a fraction of the time and suffering. </a:t>
            </a:r>
          </a:p>
          <a:p>
            <a:r>
              <a:rPr lang="en-US" dirty="0"/>
              <a:t>For drug resistant TB – absolutely horrific, like chemo. Permanent side effects like hearing loss, and devastating mental health consequences. </a:t>
            </a:r>
            <a:endParaRPr lang="en-US" dirty="0">
              <a:cs typeface="Calibri"/>
            </a:endParaRPr>
          </a:p>
          <a:p>
            <a:r>
              <a:rPr lang="en-US" dirty="0"/>
              <a:t>But now – going from 18 months to 6 months. Way fewer side effects. Pill burden from something like 3,500 down to 500. 130 horrific injections down to zero.</a:t>
            </a:r>
            <a:endParaRPr lang="en-US" dirty="0">
              <a:cs typeface="Calibri"/>
            </a:endParaRPr>
          </a:p>
          <a:p>
            <a:r>
              <a:rPr lang="en-US" b="1" dirty="0"/>
              <a:t>Other new research</a:t>
            </a:r>
            <a:r>
              <a:rPr lang="en-US" dirty="0"/>
              <a:t> – Vaccine in Phase III. New diagnostic tools. Like a COVID test, or a dipstick like a pregnancy test. </a:t>
            </a:r>
            <a:endParaRPr lang="en-US" dirty="0">
              <a:cs typeface="Calibri"/>
            </a:endParaRPr>
          </a:p>
          <a:p>
            <a:r>
              <a:rPr lang="en-US" b="1" dirty="0"/>
              <a:t>Bold plans – </a:t>
            </a:r>
            <a:r>
              <a:rPr lang="en-US" dirty="0"/>
              <a:t>Many countries have bold plans. I mentioned India, Indonesia, Nigeria to name a few. </a:t>
            </a:r>
            <a:r>
              <a:rPr lang="en-US" b="1" dirty="0"/>
              <a:t> Also the U.S.! </a:t>
            </a:r>
            <a:endParaRPr lang="en-US" dirty="0"/>
          </a:p>
          <a:p>
            <a:pPr marL="285750" indent="-285750">
              <a:buFont typeface="Arial"/>
              <a:buChar char="•"/>
            </a:pPr>
            <a:r>
              <a:rPr lang="en-US" dirty="0"/>
              <a:t>USAID – 24 countries – 90/90/90. </a:t>
            </a:r>
            <a:endParaRPr lang="en-US" dirty="0">
              <a:cs typeface="Calibri"/>
            </a:endParaRPr>
          </a:p>
          <a:p>
            <a:pPr marL="285750" indent="-285750">
              <a:buFont typeface="Arial"/>
              <a:buChar char="•"/>
            </a:pPr>
            <a:r>
              <a:rPr lang="en-US" dirty="0"/>
              <a:t>Really intentionally looking at stigma and barriers to treatment – supportive social services, mental health, nutritional support. </a:t>
            </a:r>
            <a:endParaRPr lang="en-US" dirty="0">
              <a:cs typeface="Calibri"/>
            </a:endParaRPr>
          </a:p>
          <a:p>
            <a:pPr marL="285750" indent="-285750">
              <a:buFont typeface="Arial"/>
              <a:buChar char="•"/>
            </a:pPr>
            <a:r>
              <a:rPr lang="en-US" dirty="0"/>
              <a:t>Research – in actually patient centered tools. What kinds of diagnostics work without </a:t>
            </a:r>
            <a:r>
              <a:rPr lang="en-US" dirty="0" err="1"/>
              <a:t>electricyt</a:t>
            </a:r>
            <a:r>
              <a:rPr lang="en-US" dirty="0"/>
              <a:t>, or pack in a back pack, or culturally sensitive. These are things private sector aren’t investing in. </a:t>
            </a:r>
            <a:endParaRPr lang="en-US" dirty="0">
              <a:cs typeface="Calibri"/>
            </a:endParaRPr>
          </a:p>
          <a:p>
            <a:r>
              <a:rPr lang="en-US" dirty="0"/>
              <a:t>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17</a:t>
            </a:fld>
            <a:endParaRPr lang="en-US"/>
          </a:p>
        </p:txBody>
      </p:sp>
    </p:spTree>
    <p:extLst>
      <p:ext uri="{BB962C8B-B14F-4D97-AF65-F5344CB8AC3E}">
        <p14:creationId xmlns:p14="http://schemas.microsoft.com/office/powerpoint/2010/main" val="3154917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there are two big missing pieces here!!!!</a:t>
            </a:r>
          </a:p>
          <a:p>
            <a:r>
              <a:rPr lang="en-US" dirty="0"/>
              <a:t>One is the political commitment to make it all happen. Your work throughout the year.</a:t>
            </a:r>
            <a:endParaRPr lang="en-US" dirty="0">
              <a:cs typeface="Calibri"/>
            </a:endParaRPr>
          </a:p>
          <a:p>
            <a:r>
              <a:rPr lang="en-US" dirty="0"/>
              <a:t>Two is the money!!!!!!!!! And that’s what your </a:t>
            </a:r>
            <a:r>
              <a:rPr lang="en-US" dirty="0" err="1"/>
              <a:t>approps</a:t>
            </a:r>
            <a:r>
              <a:rPr lang="en-US" dirty="0"/>
              <a:t> asks are about.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C5EB412F-BD62-4D23-A74D-7CDB5EF1780C}" type="slidenum">
              <a:rPr lang="en-US" smtClean="0"/>
              <a:t>18</a:t>
            </a:fld>
            <a:endParaRPr lang="en-US"/>
          </a:p>
        </p:txBody>
      </p:sp>
    </p:spTree>
    <p:extLst>
      <p:ext uri="{BB962C8B-B14F-4D97-AF65-F5344CB8AC3E}">
        <p14:creationId xmlns:p14="http://schemas.microsoft.com/office/powerpoint/2010/main" val="2028216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5EB412F-BD62-4D23-A74D-7CDB5EF1780C}" type="slidenum">
              <a:rPr lang="en-US" smtClean="0"/>
              <a:t>21</a:t>
            </a:fld>
            <a:endParaRPr lang="en-US"/>
          </a:p>
        </p:txBody>
      </p:sp>
    </p:spTree>
    <p:extLst>
      <p:ext uri="{BB962C8B-B14F-4D97-AF65-F5344CB8AC3E}">
        <p14:creationId xmlns:p14="http://schemas.microsoft.com/office/powerpoint/2010/main" val="10223379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4" Type="http://schemas.openxmlformats.org/officeDocument/2006/relationships/image" Target="../media/image9.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447600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6/15/2023</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7009158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6/15/2023</a:t>
            </a:fld>
            <a:endParaRPr lang="en-US"/>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78378518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6/15/2023</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70091584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439924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4"/>
            <a:ext cx="56472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4"/>
            <a:ext cx="4011084" cy="4691063"/>
          </a:xfrm>
        </p:spPr>
        <p:txBody>
          <a:bodyPr/>
          <a:lstStyle>
            <a:lvl1pPr marL="0" indent="0">
              <a:buNone/>
              <a:defRPr sz="1867"/>
            </a:lvl1pPr>
            <a:lvl2pPr marL="609555" indent="0">
              <a:buNone/>
              <a:defRPr sz="1600"/>
            </a:lvl2pPr>
            <a:lvl3pPr marL="1219110" indent="0">
              <a:buNone/>
              <a:defRPr sz="1333"/>
            </a:lvl3pPr>
            <a:lvl4pPr marL="1828664" indent="0">
              <a:buNone/>
              <a:defRPr sz="1200"/>
            </a:lvl4pPr>
            <a:lvl5pPr marL="2438218" indent="0">
              <a:buNone/>
              <a:defRPr sz="1200"/>
            </a:lvl5pPr>
            <a:lvl6pPr marL="3047772" indent="0">
              <a:buNone/>
              <a:defRPr sz="1200"/>
            </a:lvl6pPr>
            <a:lvl7pPr marL="3657327" indent="0">
              <a:buNone/>
              <a:defRPr sz="1200"/>
            </a:lvl7pPr>
            <a:lvl8pPr marL="4266880" indent="0">
              <a:buNone/>
              <a:defRPr sz="1200"/>
            </a:lvl8pPr>
            <a:lvl9pPr marL="487643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6/15/2023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3761726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en-US"/>
              <a:t>Click icon to add picture</a:t>
            </a:r>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867"/>
            </a:lvl1pPr>
            <a:lvl2pPr marL="609555" indent="0">
              <a:buNone/>
              <a:defRPr sz="1600"/>
            </a:lvl2pPr>
            <a:lvl3pPr marL="1219110" indent="0">
              <a:buNone/>
              <a:defRPr sz="1333"/>
            </a:lvl3pPr>
            <a:lvl4pPr marL="1828664" indent="0">
              <a:buNone/>
              <a:defRPr sz="1200"/>
            </a:lvl4pPr>
            <a:lvl5pPr marL="2438218" indent="0">
              <a:buNone/>
              <a:defRPr sz="1200"/>
            </a:lvl5pPr>
            <a:lvl6pPr marL="3047772" indent="0">
              <a:buNone/>
              <a:defRPr sz="1200"/>
            </a:lvl6pPr>
            <a:lvl7pPr marL="3657327" indent="0">
              <a:buNone/>
              <a:defRPr sz="1200"/>
            </a:lvl7pPr>
            <a:lvl8pPr marL="4266880" indent="0">
              <a:buNone/>
              <a:defRPr sz="1200"/>
            </a:lvl8pPr>
            <a:lvl9pPr marL="4876435"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6/15/2023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49209295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56472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6/15/2023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3761726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Click icon to add picture</a:t>
            </a:r>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6/15/2023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49209295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6/15/2023</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88590065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2" y="274640"/>
            <a:ext cx="1550609"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6/15/2023</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62326566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5087939"/>
            <a:ext cx="10363200" cy="1362075"/>
          </a:xfrm>
        </p:spPr>
        <p:txBody>
          <a:bodyPr anchor="t"/>
          <a:lstStyle>
            <a:lvl1pPr algn="l">
              <a:defRPr sz="5333" b="0" cap="all">
                <a:solidFill>
                  <a:schemeClr val="tx1"/>
                </a:solidFill>
              </a:defRPr>
            </a:lvl1pPr>
          </a:lstStyle>
          <a:p>
            <a:r>
              <a:rPr lang="en-US"/>
              <a:t>Click to edit Master title style</a:t>
            </a:r>
          </a:p>
        </p:txBody>
      </p:sp>
      <p:sp>
        <p:nvSpPr>
          <p:cNvPr id="9" name="Title 1"/>
          <p:cNvSpPr txBox="1">
            <a:spLocks/>
          </p:cNvSpPr>
          <p:nvPr userDrawn="1"/>
        </p:nvSpPr>
        <p:spPr>
          <a:xfrm>
            <a:off x="963084" y="3725864"/>
            <a:ext cx="10363200" cy="1362075"/>
          </a:xfrm>
          <a:prstGeom prst="rect">
            <a:avLst/>
          </a:prstGeom>
        </p:spPr>
        <p:txBody>
          <a:bodyPr vert="horz" lIns="121920" tIns="60960" rIns="121920" bIns="6096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sz="5333" b="1"/>
              <a:t>Click to edit Master title style</a:t>
            </a:r>
          </a:p>
        </p:txBody>
      </p:sp>
    </p:spTree>
    <p:extLst>
      <p:ext uri="{BB962C8B-B14F-4D97-AF65-F5344CB8AC3E}">
        <p14:creationId xmlns:p14="http://schemas.microsoft.com/office/powerpoint/2010/main" val="180853717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4399241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F07EF0-EC59-4189-9572-B7B83B61D54B}" type="datetime1">
              <a:rPr lang="en-US" smtClean="0"/>
              <a:t>6/15/2023</a:t>
            </a:fld>
            <a:endParaRPr lang="en-US"/>
          </a:p>
        </p:txBody>
      </p:sp>
      <p:sp>
        <p:nvSpPr>
          <p:cNvPr id="6" name="Slide Number Placeholder 5"/>
          <p:cNvSpPr>
            <a:spLocks noGrp="1"/>
          </p:cNvSpPr>
          <p:nvPr>
            <p:ph type="sldNum" sz="quarter" idx="12"/>
          </p:nvPr>
        </p:nvSpPr>
        <p:spPr>
          <a:xfrm>
            <a:off x="0" y="0"/>
            <a:ext cx="609600" cy="365125"/>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51736864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C477D-58A2-4113-BF73-BC0AB14880B3}" type="datetime1">
              <a:rPr lang="en-US" smtClean="0"/>
              <a:t>6/15/2023</a:t>
            </a:fld>
            <a:endParaRPr lang="en-US"/>
          </a:p>
        </p:txBody>
      </p:sp>
      <p:sp>
        <p:nvSpPr>
          <p:cNvPr id="6" name="Slide Number Placeholder 5"/>
          <p:cNvSpPr>
            <a:spLocks noGrp="1"/>
          </p:cNvSpPr>
          <p:nvPr>
            <p:ph type="sldNum" sz="quarter" idx="12"/>
          </p:nvPr>
        </p:nvSpPr>
        <p:spPr>
          <a:xfrm>
            <a:off x="0" y="13112"/>
            <a:ext cx="609600" cy="365125"/>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791043861"/>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9FA7FB-9C61-4F84-9688-F121FD8A3F8D}" type="datetime1">
              <a:rPr lang="en-US" smtClean="0"/>
              <a:t>6/15/2023</a:t>
            </a:fld>
            <a:endParaRPr lang="en-US"/>
          </a:p>
        </p:txBody>
      </p:sp>
      <p:sp>
        <p:nvSpPr>
          <p:cNvPr id="7" name="Slide Number Placeholder 6"/>
          <p:cNvSpPr>
            <a:spLocks noGrp="1"/>
          </p:cNvSpPr>
          <p:nvPr>
            <p:ph type="sldNum" sz="quarter" idx="12"/>
          </p:nvPr>
        </p:nvSpPr>
        <p:spPr>
          <a:xfrm>
            <a:off x="0" y="2790"/>
            <a:ext cx="609600" cy="365125"/>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61037359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31665-E90A-4238-B130-A43D92022056}" type="datetime1">
              <a:rPr lang="en-US" smtClean="0"/>
              <a:t>6/15/2023</a:t>
            </a:fld>
            <a:endParaRPr lang="en-US"/>
          </a:p>
        </p:txBody>
      </p:sp>
      <p:sp>
        <p:nvSpPr>
          <p:cNvPr id="9" name="Slide Number Placeholder 8"/>
          <p:cNvSpPr>
            <a:spLocks noGrp="1"/>
          </p:cNvSpPr>
          <p:nvPr>
            <p:ph type="sldNum" sz="quarter" idx="12"/>
          </p:nvPr>
        </p:nvSpPr>
        <p:spPr>
          <a:xfrm>
            <a:off x="0" y="2790"/>
            <a:ext cx="609600" cy="365125"/>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44836733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8AE079-6187-4F33-8EBD-9EFC16937369}" type="datetime1">
              <a:rPr lang="en-US" smtClean="0"/>
              <a:t>6/15/2023</a:t>
            </a:fld>
            <a:endParaRPr lang="en-US"/>
          </a:p>
        </p:txBody>
      </p:sp>
      <p:sp>
        <p:nvSpPr>
          <p:cNvPr id="5" name="Slide Number Placeholder 4"/>
          <p:cNvSpPr>
            <a:spLocks noGrp="1"/>
          </p:cNvSpPr>
          <p:nvPr>
            <p:ph type="sldNum" sz="quarter" idx="12"/>
          </p:nvPr>
        </p:nvSpPr>
        <p:spPr>
          <a:xfrm>
            <a:off x="0" y="2790"/>
            <a:ext cx="609600" cy="365125"/>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99503471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96D3E-6D9D-45CD-9472-BDD6FA740015}" type="datetime1">
              <a:rPr lang="en-US" smtClean="0"/>
              <a:t>6/15/2023</a:t>
            </a:fld>
            <a:endParaRPr lang="en-US"/>
          </a:p>
        </p:txBody>
      </p:sp>
      <p:sp>
        <p:nvSpPr>
          <p:cNvPr id="4" name="Slide Number Placeholder 3"/>
          <p:cNvSpPr>
            <a:spLocks noGrp="1"/>
          </p:cNvSpPr>
          <p:nvPr>
            <p:ph type="sldNum" sz="quarter" idx="12"/>
          </p:nvPr>
        </p:nvSpPr>
        <p:spPr>
          <a:xfrm>
            <a:off x="0" y="2790"/>
            <a:ext cx="609600" cy="365125"/>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51126063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96176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56472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E43D8E9-EA14-4CC3-9901-F44DA42BF986}" type="datetime1">
              <a:rPr lang="en-US" smtClean="0"/>
              <a:t>6/15/2023</a:t>
            </a:fld>
            <a:endParaRPr lang="en-US"/>
          </a:p>
        </p:txBody>
      </p:sp>
      <p:sp>
        <p:nvSpPr>
          <p:cNvPr id="7" name="Slide Number Placeholder 6"/>
          <p:cNvSpPr>
            <a:spLocks noGrp="1"/>
          </p:cNvSpPr>
          <p:nvPr>
            <p:ph type="sldNum" sz="quarter" idx="12"/>
          </p:nvPr>
        </p:nvSpPr>
        <p:spPr>
          <a:xfrm>
            <a:off x="0" y="2790"/>
            <a:ext cx="609600" cy="365125"/>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45558183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CBB8DB4-AEDE-4CB9-84D3-CC43A1B2927D}" type="datetime1">
              <a:rPr lang="en-US" smtClean="0"/>
              <a:t>6/15/2023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303958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B6D41B-F5D9-44D5-9B27-26CBAACACAE0}" type="datetime1">
              <a:rPr lang="en-US" smtClean="0"/>
              <a:t>6/15/2023</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910963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56472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6/15/2023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3761726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39"/>
            <a:ext cx="1550609"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77FC47-9AEE-4F6E-B06C-E4CFEAF93761}" type="datetime1">
              <a:rPr lang="en-US" smtClean="0"/>
              <a:t>6/15/2023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69833275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lgn="ctr" eaLnBrk="1" latinLnBrk="0" hangingPunct="1"/>
            <a:fld id="{23A271A1-F6D6-438B-A432-4747EE7ECD40}" type="datetimeFigureOut">
              <a:rPr lang="en-US" smtClean="0"/>
              <a:pPr algn="ctr" eaLnBrk="1" latinLnBrk="0" hangingPunct="1"/>
              <a:t>6/15/2023</a:t>
            </a:fld>
            <a:endParaRPr lang="en-US" sz="2000">
              <a:solidFill>
                <a:srgbClr val="FFFFFF"/>
              </a:solidFill>
            </a:endParaRPr>
          </a:p>
        </p:txBody>
      </p:sp>
      <p:sp>
        <p:nvSpPr>
          <p:cNvPr id="5" name="Footer Placeholder 4"/>
          <p:cNvSpPr>
            <a:spLocks noGrp="1"/>
          </p:cNvSpPr>
          <p:nvPr>
            <p:ph type="ftr" sz="quarter" idx="11"/>
          </p:nvPr>
        </p:nvSpPr>
        <p:spPr/>
        <p:txBody>
          <a:bodyPr/>
          <a:lstStyle/>
          <a:p>
            <a:pPr algn="r" eaLnBrk="1" latinLnBrk="0" hangingPunct="1"/>
            <a:endParaRPr kumimoji="0" lang="en-US">
              <a:solidFill>
                <a:schemeClr val="tx2"/>
              </a:solidFill>
            </a:endParaRPr>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a:t>
            </a:fld>
            <a:endParaRPr kumimoji="0" lang="en-US">
              <a:solidFill>
                <a:schemeClr val="tx2"/>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A271A1-F6D6-438B-A432-4747EE7ECD40}" type="datetimeFigureOut">
              <a:rPr lang="en-US" smtClean="0"/>
              <a:pPr/>
              <a:t>6/15/2023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a:t>
            </a:fld>
            <a:endParaRPr kumimoji="0" lang="en-US">
              <a:solidFill>
                <a:srgbClr val="FFFFFF"/>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3A271A1-F6D6-438B-A432-4747EE7ECD40}" type="datetimeFigureOut">
              <a:rPr lang="en-US" smtClean="0"/>
              <a:pPr/>
              <a:t>6/15/2023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a:t>
            </a:fld>
            <a:endParaRPr kumimoji="0" lang="en-US" sz="2400">
              <a:solidFill>
                <a:srgbClr val="FFFFFF"/>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A271A1-F6D6-438B-A432-4747EE7ECD40}" type="datetimeFigureOut">
              <a:rPr lang="en-US" smtClean="0"/>
              <a:pPr/>
              <a:t>6/15/2023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a:t>
            </a:fld>
            <a:endParaRPr kumimoji="0" lang="en-US"/>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3A271A1-F6D6-438B-A432-4747EE7ECD40}" type="datetimeFigureOut">
              <a:rPr lang="en-US" smtClean="0"/>
              <a:pPr/>
              <a:t>6/15/2023</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a:t>
            </a:fld>
            <a:endParaRPr kumimoji="0" lang="en-US"/>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3A271A1-F6D6-438B-A432-4747EE7ECD40}" type="datetimeFigureOut">
              <a:rPr lang="en-US" smtClean="0"/>
              <a:pPr/>
              <a:t>6/15/2023</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fld id="{F0C94032-CD4C-4C25-B0C2-CEC720522D92}" type="slidenum">
              <a:rPr kumimoji="0" lang="en-US" smtClean="0"/>
              <a:pPr/>
              <a:t>‹#›</a:t>
            </a:fld>
            <a:endParaRPr kumimoji="0" lang="en-US">
              <a:solidFill>
                <a:srgbClr val="FFFFFF"/>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271A1-F6D6-438B-A432-4747EE7ECD40}" type="datetimeFigureOut">
              <a:rPr lang="en-US" smtClean="0"/>
              <a:pPr/>
              <a:t>6/15/2023</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fld id="{F0C94032-CD4C-4C25-B0C2-CEC720522D92}" type="slidenum">
              <a:rPr kumimoji="0" lang="en-US" smtClean="0"/>
              <a:pPr/>
              <a:t>‹#›</a:t>
            </a:fld>
            <a:endParaRPr kumimoji="0" lang="en-US">
              <a:solidFill>
                <a:schemeClr val="tx2"/>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A271A1-F6D6-438B-A432-4747EE7ECD40}" type="datetimeFigureOut">
              <a:rPr lang="en-US" smtClean="0"/>
              <a:pPr/>
              <a:t>6/15/2023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fld id="{F0C94032-CD4C-4C25-B0C2-CEC720522D92}" type="slidenum">
              <a:rPr kumimoji="0" lang="en-US" smtClean="0"/>
              <a:pPr/>
              <a:t>‹#›</a:t>
            </a:fld>
            <a:endParaRPr kumimoji="0" lang="en-US">
              <a:solidFill>
                <a:srgbClr val="FFFFFF"/>
              </a:solidFil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A271A1-F6D6-438B-A432-4747EE7ECD40}" type="datetimeFigureOut">
              <a:rPr lang="en-US" smtClean="0"/>
              <a:pPr/>
              <a:t>6/15/2023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algn="ctr" eaLnBrk="1" latinLnBrk="0" hangingPunct="1"/>
            <a:fld id="{F0C94032-CD4C-4C25-B0C2-CEC720522D92}" type="slidenum">
              <a:rPr kumimoji="0" lang="en-US" smtClean="0"/>
              <a:pPr algn="ctr" eaLnBrk="1" latinLnBrk="0" hangingPunct="1"/>
              <a:t>‹#›</a:t>
            </a:fld>
            <a:endParaRPr kumimoji="0" lang="en-US" sz="280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a:t>Click icon to add picture</a:t>
            </a:r>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6/15/2023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49209295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A271A1-F6D6-438B-A432-4747EE7ECD40}" type="datetimeFigureOut">
              <a:rPr lang="en-US" smtClean="0"/>
              <a:pPr/>
              <a:t>6/15/2023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a:t>
            </a:fld>
            <a:endParaRPr kumimoji="0" lang="en-US"/>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A271A1-F6D6-438B-A432-4747EE7ECD40}" type="datetimeFigureOut">
              <a:rPr lang="en-US" smtClean="0"/>
              <a:pPr/>
              <a:t>6/15/2023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a:t>‹#›</a:t>
            </a:fld>
            <a:endParaRPr kumimoji="0" lang="en-US"/>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6/15/2023</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1642794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6/15/2023</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349667666"/>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6/15/2023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75354435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6/15/2023</a:t>
            </a:fld>
            <a:endParaRPr lang="en-US"/>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9032020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6/15/2023</a:t>
            </a:fld>
            <a:endParaRPr lang="en-US"/>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78378518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6/15/2023</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70091584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4399241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56472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6/15/2023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37617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6/15/2023</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885900654"/>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Click icon to add picture</a:t>
            </a:r>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6/15/2023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49209295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6/15/2023</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88590065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2" y="274640"/>
            <a:ext cx="1550609"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6/15/2023</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62326566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5"/>
        <p:cNvGrpSpPr/>
        <p:nvPr/>
      </p:nvGrpSpPr>
      <p:grpSpPr>
        <a:xfrm>
          <a:off x="0" y="0"/>
          <a:ext cx="0" cy="0"/>
          <a:chOff x="0" y="0"/>
          <a:chExt cx="0" cy="0"/>
        </a:xfrm>
      </p:grpSpPr>
      <p:sp>
        <p:nvSpPr>
          <p:cNvPr id="36" name="Google Shape;36;p28"/>
          <p:cNvSpPr txBox="1">
            <a:spLocks noGrp="1"/>
          </p:cNvSpPr>
          <p:nvPr>
            <p:ph type="title"/>
          </p:nvPr>
        </p:nvSpPr>
        <p:spPr>
          <a:xfrm>
            <a:off x="609601" y="274639"/>
            <a:ext cx="9868655"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28"/>
          <p:cNvSpPr txBox="1">
            <a:spLocks noGrp="1"/>
          </p:cNvSpPr>
          <p:nvPr>
            <p:ph type="body" idx="1"/>
          </p:nvPr>
        </p:nvSpPr>
        <p:spPr>
          <a:xfrm>
            <a:off x="609600" y="1600201"/>
            <a:ext cx="5384800" cy="4525963"/>
          </a:xfrm>
          <a:prstGeom prst="rect">
            <a:avLst/>
          </a:prstGeom>
          <a:noFill/>
          <a:ln>
            <a:noFill/>
          </a:ln>
        </p:spPr>
        <p:txBody>
          <a:bodyPr spcFirstLastPara="1" wrap="square" lIns="91425" tIns="45700" rIns="91425" bIns="45700" anchor="t" anchorCtr="0">
            <a:normAutofit/>
          </a:bodyPr>
          <a:lstStyle>
            <a:lvl1pPr marL="609585" lvl="0" indent="-541853" algn="l">
              <a:lnSpc>
                <a:spcPct val="100000"/>
              </a:lnSpc>
              <a:spcBef>
                <a:spcPts val="747"/>
              </a:spcBef>
              <a:spcAft>
                <a:spcPts val="0"/>
              </a:spcAft>
              <a:buClr>
                <a:schemeClr val="dk1"/>
              </a:buClr>
              <a:buSzPts val="2800"/>
              <a:buChar char="•"/>
              <a:defRPr sz="3733"/>
            </a:lvl1pPr>
            <a:lvl2pPr marL="1219170" lvl="1" indent="-507987" algn="l">
              <a:lnSpc>
                <a:spcPct val="100000"/>
              </a:lnSpc>
              <a:spcBef>
                <a:spcPts val="640"/>
              </a:spcBef>
              <a:spcAft>
                <a:spcPts val="0"/>
              </a:spcAft>
              <a:buClr>
                <a:schemeClr val="dk1"/>
              </a:buClr>
              <a:buSzPts val="2400"/>
              <a:buChar char="o"/>
              <a:defRPr sz="3200"/>
            </a:lvl2pPr>
            <a:lvl3pPr marL="1828754" lvl="2" indent="-474121" algn="l">
              <a:lnSpc>
                <a:spcPct val="100000"/>
              </a:lnSpc>
              <a:spcBef>
                <a:spcPts val="533"/>
              </a:spcBef>
              <a:spcAft>
                <a:spcPts val="0"/>
              </a:spcAft>
              <a:buClr>
                <a:schemeClr val="dk1"/>
              </a:buClr>
              <a:buSzPts val="2000"/>
              <a:buChar char="▪"/>
              <a:defRPr sz="2667"/>
            </a:lvl3pPr>
            <a:lvl4pPr marL="2438339" lvl="3" indent="-457189" algn="l">
              <a:lnSpc>
                <a:spcPct val="100000"/>
              </a:lnSpc>
              <a:spcBef>
                <a:spcPts val="480"/>
              </a:spcBef>
              <a:spcAft>
                <a:spcPts val="0"/>
              </a:spcAft>
              <a:buClr>
                <a:schemeClr val="dk1"/>
              </a:buClr>
              <a:buSzPts val="1800"/>
              <a:buChar char="•"/>
              <a:defRPr sz="2400"/>
            </a:lvl4pPr>
            <a:lvl5pPr marL="3047924" lvl="4" indent="-457189" algn="l">
              <a:lnSpc>
                <a:spcPct val="100000"/>
              </a:lnSpc>
              <a:spcBef>
                <a:spcPts val="480"/>
              </a:spcBef>
              <a:spcAft>
                <a:spcPts val="0"/>
              </a:spcAft>
              <a:buClr>
                <a:schemeClr val="dk1"/>
              </a:buClr>
              <a:buSzPts val="1800"/>
              <a:buChar char="o"/>
              <a:defRPr sz="2400"/>
            </a:lvl5pPr>
            <a:lvl6pPr marL="3657509" lvl="5" indent="-457189" algn="l">
              <a:lnSpc>
                <a:spcPct val="100000"/>
              </a:lnSpc>
              <a:spcBef>
                <a:spcPts val="480"/>
              </a:spcBef>
              <a:spcAft>
                <a:spcPts val="0"/>
              </a:spcAft>
              <a:buClr>
                <a:schemeClr val="dk1"/>
              </a:buClr>
              <a:buSzPts val="1800"/>
              <a:buChar char="•"/>
              <a:defRPr sz="2400"/>
            </a:lvl6pPr>
            <a:lvl7pPr marL="4267093" lvl="6" indent="-457189" algn="l">
              <a:lnSpc>
                <a:spcPct val="100000"/>
              </a:lnSpc>
              <a:spcBef>
                <a:spcPts val="480"/>
              </a:spcBef>
              <a:spcAft>
                <a:spcPts val="0"/>
              </a:spcAft>
              <a:buClr>
                <a:schemeClr val="dk1"/>
              </a:buClr>
              <a:buSzPts val="1800"/>
              <a:buChar char="•"/>
              <a:defRPr sz="2400"/>
            </a:lvl7pPr>
            <a:lvl8pPr marL="4876678" lvl="7" indent="-457189" algn="l">
              <a:lnSpc>
                <a:spcPct val="100000"/>
              </a:lnSpc>
              <a:spcBef>
                <a:spcPts val="480"/>
              </a:spcBef>
              <a:spcAft>
                <a:spcPts val="0"/>
              </a:spcAft>
              <a:buClr>
                <a:schemeClr val="dk1"/>
              </a:buClr>
              <a:buSzPts val="1800"/>
              <a:buChar char="•"/>
              <a:defRPr sz="2400"/>
            </a:lvl8pPr>
            <a:lvl9pPr marL="5486263" lvl="8" indent="-457189" algn="l">
              <a:lnSpc>
                <a:spcPct val="100000"/>
              </a:lnSpc>
              <a:spcBef>
                <a:spcPts val="480"/>
              </a:spcBef>
              <a:spcAft>
                <a:spcPts val="0"/>
              </a:spcAft>
              <a:buClr>
                <a:schemeClr val="dk1"/>
              </a:buClr>
              <a:buSzPts val="1800"/>
              <a:buChar char="•"/>
              <a:defRPr sz="2400"/>
            </a:lvl9pPr>
          </a:lstStyle>
          <a:p>
            <a:endParaRPr/>
          </a:p>
        </p:txBody>
      </p:sp>
      <p:sp>
        <p:nvSpPr>
          <p:cNvPr id="38" name="Google Shape;38;p28"/>
          <p:cNvSpPr txBox="1">
            <a:spLocks noGrp="1"/>
          </p:cNvSpPr>
          <p:nvPr>
            <p:ph type="body" idx="2"/>
          </p:nvPr>
        </p:nvSpPr>
        <p:spPr>
          <a:xfrm>
            <a:off x="6197600" y="1600201"/>
            <a:ext cx="5384800" cy="4525963"/>
          </a:xfrm>
          <a:prstGeom prst="rect">
            <a:avLst/>
          </a:prstGeom>
          <a:noFill/>
          <a:ln>
            <a:noFill/>
          </a:ln>
        </p:spPr>
        <p:txBody>
          <a:bodyPr spcFirstLastPara="1" wrap="square" lIns="91425" tIns="45700" rIns="91425" bIns="45700" anchor="t" anchorCtr="0">
            <a:normAutofit/>
          </a:bodyPr>
          <a:lstStyle>
            <a:lvl1pPr marL="609585" lvl="0" indent="-541853" algn="l">
              <a:lnSpc>
                <a:spcPct val="100000"/>
              </a:lnSpc>
              <a:spcBef>
                <a:spcPts val="747"/>
              </a:spcBef>
              <a:spcAft>
                <a:spcPts val="0"/>
              </a:spcAft>
              <a:buClr>
                <a:schemeClr val="dk1"/>
              </a:buClr>
              <a:buSzPts val="2800"/>
              <a:buChar char="•"/>
              <a:defRPr sz="3733"/>
            </a:lvl1pPr>
            <a:lvl2pPr marL="1219170" lvl="1" indent="-507987" algn="l">
              <a:lnSpc>
                <a:spcPct val="100000"/>
              </a:lnSpc>
              <a:spcBef>
                <a:spcPts val="640"/>
              </a:spcBef>
              <a:spcAft>
                <a:spcPts val="0"/>
              </a:spcAft>
              <a:buClr>
                <a:schemeClr val="dk1"/>
              </a:buClr>
              <a:buSzPts val="2400"/>
              <a:buChar char="o"/>
              <a:defRPr sz="3200"/>
            </a:lvl2pPr>
            <a:lvl3pPr marL="1828754" lvl="2" indent="-474121" algn="l">
              <a:lnSpc>
                <a:spcPct val="100000"/>
              </a:lnSpc>
              <a:spcBef>
                <a:spcPts val="533"/>
              </a:spcBef>
              <a:spcAft>
                <a:spcPts val="0"/>
              </a:spcAft>
              <a:buClr>
                <a:schemeClr val="dk1"/>
              </a:buClr>
              <a:buSzPts val="2000"/>
              <a:buChar char="▪"/>
              <a:defRPr sz="2667"/>
            </a:lvl3pPr>
            <a:lvl4pPr marL="2438339" lvl="3" indent="-457189" algn="l">
              <a:lnSpc>
                <a:spcPct val="100000"/>
              </a:lnSpc>
              <a:spcBef>
                <a:spcPts val="480"/>
              </a:spcBef>
              <a:spcAft>
                <a:spcPts val="0"/>
              </a:spcAft>
              <a:buClr>
                <a:schemeClr val="dk1"/>
              </a:buClr>
              <a:buSzPts val="1800"/>
              <a:buChar char="•"/>
              <a:defRPr sz="2400"/>
            </a:lvl4pPr>
            <a:lvl5pPr marL="3047924" lvl="4" indent="-457189" algn="l">
              <a:lnSpc>
                <a:spcPct val="100000"/>
              </a:lnSpc>
              <a:spcBef>
                <a:spcPts val="480"/>
              </a:spcBef>
              <a:spcAft>
                <a:spcPts val="0"/>
              </a:spcAft>
              <a:buClr>
                <a:schemeClr val="dk1"/>
              </a:buClr>
              <a:buSzPts val="1800"/>
              <a:buChar char="o"/>
              <a:defRPr sz="2400"/>
            </a:lvl5pPr>
            <a:lvl6pPr marL="3657509" lvl="5" indent="-457189" algn="l">
              <a:lnSpc>
                <a:spcPct val="100000"/>
              </a:lnSpc>
              <a:spcBef>
                <a:spcPts val="480"/>
              </a:spcBef>
              <a:spcAft>
                <a:spcPts val="0"/>
              </a:spcAft>
              <a:buClr>
                <a:schemeClr val="dk1"/>
              </a:buClr>
              <a:buSzPts val="1800"/>
              <a:buChar char="•"/>
              <a:defRPr sz="2400"/>
            </a:lvl6pPr>
            <a:lvl7pPr marL="4267093" lvl="6" indent="-457189" algn="l">
              <a:lnSpc>
                <a:spcPct val="100000"/>
              </a:lnSpc>
              <a:spcBef>
                <a:spcPts val="480"/>
              </a:spcBef>
              <a:spcAft>
                <a:spcPts val="0"/>
              </a:spcAft>
              <a:buClr>
                <a:schemeClr val="dk1"/>
              </a:buClr>
              <a:buSzPts val="1800"/>
              <a:buChar char="•"/>
              <a:defRPr sz="2400"/>
            </a:lvl7pPr>
            <a:lvl8pPr marL="4876678" lvl="7" indent="-457189" algn="l">
              <a:lnSpc>
                <a:spcPct val="100000"/>
              </a:lnSpc>
              <a:spcBef>
                <a:spcPts val="480"/>
              </a:spcBef>
              <a:spcAft>
                <a:spcPts val="0"/>
              </a:spcAft>
              <a:buClr>
                <a:schemeClr val="dk1"/>
              </a:buClr>
              <a:buSzPts val="1800"/>
              <a:buChar char="•"/>
              <a:defRPr sz="2400"/>
            </a:lvl8pPr>
            <a:lvl9pPr marL="5486263" lvl="8" indent="-457189" algn="l">
              <a:lnSpc>
                <a:spcPct val="100000"/>
              </a:lnSpc>
              <a:spcBef>
                <a:spcPts val="480"/>
              </a:spcBef>
              <a:spcAft>
                <a:spcPts val="0"/>
              </a:spcAft>
              <a:buClr>
                <a:schemeClr val="dk1"/>
              </a:buClr>
              <a:buSzPts val="1800"/>
              <a:buChar char="•"/>
              <a:defRPr sz="2400"/>
            </a:lvl9pPr>
          </a:lstStyle>
          <a:p>
            <a:endParaRPr/>
          </a:p>
        </p:txBody>
      </p:sp>
      <p:sp>
        <p:nvSpPr>
          <p:cNvPr id="39" name="Google Shape;39;p2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41"/>
        <p:cNvGrpSpPr/>
        <p:nvPr/>
      </p:nvGrpSpPr>
      <p:grpSpPr>
        <a:xfrm>
          <a:off x="0" y="0"/>
          <a:ext cx="0" cy="0"/>
          <a:chOff x="0" y="0"/>
          <a:chExt cx="0" cy="0"/>
        </a:xfrm>
      </p:grpSpPr>
      <p:sp>
        <p:nvSpPr>
          <p:cNvPr id="42" name="Google Shape;42;p30"/>
          <p:cNvSpPr txBox="1">
            <a:spLocks noGrp="1"/>
          </p:cNvSpPr>
          <p:nvPr>
            <p:ph type="title"/>
          </p:nvPr>
        </p:nvSpPr>
        <p:spPr>
          <a:xfrm>
            <a:off x="609601" y="274639"/>
            <a:ext cx="9868655"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0"/>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609585" lvl="0" indent="-457189" algn="l">
              <a:lnSpc>
                <a:spcPct val="100000"/>
              </a:lnSpc>
              <a:spcBef>
                <a:spcPts val="480"/>
              </a:spcBef>
              <a:spcAft>
                <a:spcPts val="0"/>
              </a:spcAft>
              <a:buClr>
                <a:schemeClr val="dk1"/>
              </a:buClr>
              <a:buSzPts val="1800"/>
              <a:buChar char="•"/>
              <a:defRPr/>
            </a:lvl1pPr>
            <a:lvl2pPr marL="1219170" lvl="1" indent="-457189" algn="l">
              <a:lnSpc>
                <a:spcPct val="100000"/>
              </a:lnSpc>
              <a:spcBef>
                <a:spcPts val="480"/>
              </a:spcBef>
              <a:spcAft>
                <a:spcPts val="0"/>
              </a:spcAft>
              <a:buClr>
                <a:schemeClr val="dk1"/>
              </a:buClr>
              <a:buSzPts val="1800"/>
              <a:buChar char="o"/>
              <a:defRPr/>
            </a:lvl2pPr>
            <a:lvl3pPr marL="1828754" lvl="2" indent="-457189" algn="l">
              <a:lnSpc>
                <a:spcPct val="100000"/>
              </a:lnSpc>
              <a:spcBef>
                <a:spcPts val="480"/>
              </a:spcBef>
              <a:spcAft>
                <a:spcPts val="0"/>
              </a:spcAft>
              <a:buClr>
                <a:schemeClr val="dk1"/>
              </a:buClr>
              <a:buSzPts val="1800"/>
              <a:buChar char="▪"/>
              <a:defRPr/>
            </a:lvl3pPr>
            <a:lvl4pPr marL="2438339" lvl="3" indent="-457189" algn="l">
              <a:lnSpc>
                <a:spcPct val="100000"/>
              </a:lnSpc>
              <a:spcBef>
                <a:spcPts val="480"/>
              </a:spcBef>
              <a:spcAft>
                <a:spcPts val="0"/>
              </a:spcAft>
              <a:buClr>
                <a:schemeClr val="dk1"/>
              </a:buClr>
              <a:buSzPts val="1800"/>
              <a:buChar char="•"/>
              <a:defRPr/>
            </a:lvl4pPr>
            <a:lvl5pPr marL="3047924" lvl="4" indent="-457189" algn="l">
              <a:lnSpc>
                <a:spcPct val="100000"/>
              </a:lnSpc>
              <a:spcBef>
                <a:spcPts val="480"/>
              </a:spcBef>
              <a:spcAft>
                <a:spcPts val="0"/>
              </a:spcAft>
              <a:buClr>
                <a:schemeClr val="dk1"/>
              </a:buClr>
              <a:buSzPts val="1800"/>
              <a:buChar char="o"/>
              <a:defRPr/>
            </a:lvl5pPr>
            <a:lvl6pPr marL="3657509" lvl="5" indent="-457189" algn="l">
              <a:lnSpc>
                <a:spcPct val="100000"/>
              </a:lnSpc>
              <a:spcBef>
                <a:spcPts val="480"/>
              </a:spcBef>
              <a:spcAft>
                <a:spcPts val="0"/>
              </a:spcAft>
              <a:buClr>
                <a:schemeClr val="dk1"/>
              </a:buClr>
              <a:buSzPts val="1800"/>
              <a:buChar char="•"/>
              <a:defRPr/>
            </a:lvl6pPr>
            <a:lvl7pPr marL="4267093" lvl="6" indent="-457189" algn="l">
              <a:lnSpc>
                <a:spcPct val="100000"/>
              </a:lnSpc>
              <a:spcBef>
                <a:spcPts val="480"/>
              </a:spcBef>
              <a:spcAft>
                <a:spcPts val="0"/>
              </a:spcAft>
              <a:buClr>
                <a:schemeClr val="dk1"/>
              </a:buClr>
              <a:buSzPts val="1800"/>
              <a:buChar char="•"/>
              <a:defRPr/>
            </a:lvl7pPr>
            <a:lvl8pPr marL="4876678" lvl="7" indent="-457189" algn="l">
              <a:lnSpc>
                <a:spcPct val="100000"/>
              </a:lnSpc>
              <a:spcBef>
                <a:spcPts val="480"/>
              </a:spcBef>
              <a:spcAft>
                <a:spcPts val="0"/>
              </a:spcAft>
              <a:buClr>
                <a:schemeClr val="dk1"/>
              </a:buClr>
              <a:buSzPts val="1800"/>
              <a:buChar char="•"/>
              <a:defRPr/>
            </a:lvl8pPr>
            <a:lvl9pPr marL="5486263" lvl="8" indent="-457189" algn="l">
              <a:lnSpc>
                <a:spcPct val="100000"/>
              </a:lnSpc>
              <a:spcBef>
                <a:spcPts val="480"/>
              </a:spcBef>
              <a:spcAft>
                <a:spcPts val="0"/>
              </a:spcAft>
              <a:buClr>
                <a:schemeClr val="dk1"/>
              </a:buClr>
              <a:buSzPts val="1800"/>
              <a:buChar char="•"/>
              <a:defRPr/>
            </a:lvl9pPr>
          </a:lstStyle>
          <a:p>
            <a:endParaRPr/>
          </a:p>
        </p:txBody>
      </p:sp>
      <p:sp>
        <p:nvSpPr>
          <p:cNvPr id="44" name="Google Shape;44;p30"/>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30"/>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chemeClr val="lt1"/>
        </a:solidFill>
        <a:effectLst/>
      </p:bgPr>
    </p:bg>
    <p:spTree>
      <p:nvGrpSpPr>
        <p:cNvPr id="1" name="Shape 46"/>
        <p:cNvGrpSpPr/>
        <p:nvPr/>
      </p:nvGrpSpPr>
      <p:grpSpPr>
        <a:xfrm>
          <a:off x="0" y="0"/>
          <a:ext cx="0" cy="0"/>
          <a:chOff x="0" y="0"/>
          <a:chExt cx="0" cy="0"/>
        </a:xfrm>
      </p:grpSpPr>
      <p:sp>
        <p:nvSpPr>
          <p:cNvPr id="47" name="Google Shape;47;p32"/>
          <p:cNvSpPr txBox="1">
            <a:spLocks noGrp="1"/>
          </p:cNvSpPr>
          <p:nvPr>
            <p:ph type="title"/>
          </p:nvPr>
        </p:nvSpPr>
        <p:spPr>
          <a:xfrm>
            <a:off x="963084" y="5087939"/>
            <a:ext cx="103632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5333" b="0"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2"/>
          <p:cNvSpPr txBox="1"/>
          <p:nvPr/>
        </p:nvSpPr>
        <p:spPr>
          <a:xfrm>
            <a:off x="963084" y="3725864"/>
            <a:ext cx="10363200" cy="1362075"/>
          </a:xfrm>
          <a:prstGeom prst="rect">
            <a:avLst/>
          </a:prstGeom>
          <a:noFill/>
          <a:ln>
            <a:noFill/>
          </a:ln>
        </p:spPr>
        <p:txBody>
          <a:bodyPr spcFirstLastPara="1" wrap="square" lIns="121900" tIns="60933" rIns="121900" bIns="60933" anchor="t" anchorCtr="0">
            <a:normAutofit/>
          </a:bodyPr>
          <a:lstStyle/>
          <a:p>
            <a:pPr marL="0" marR="0" lvl="0" indent="0" algn="l" rtl="0">
              <a:lnSpc>
                <a:spcPct val="100000"/>
              </a:lnSpc>
              <a:spcBef>
                <a:spcPts val="0"/>
              </a:spcBef>
              <a:spcAft>
                <a:spcPts val="0"/>
              </a:spcAft>
              <a:buClr>
                <a:schemeClr val="dk1"/>
              </a:buClr>
              <a:buSzPts val="4000"/>
              <a:buFont typeface="Calibri"/>
              <a:buNone/>
            </a:pPr>
            <a:r>
              <a:rPr lang="en-US" sz="5333" b="1" i="0" u="none" strike="noStrike" cap="none">
                <a:solidFill>
                  <a:schemeClr val="dk1"/>
                </a:solidFill>
                <a:latin typeface="Calibri"/>
                <a:ea typeface="Calibri"/>
                <a:cs typeface="Calibri"/>
                <a:sym typeface="Calibri"/>
              </a:rPr>
              <a:t>CLICK TO EDIT MASTER TITLE STYLE</a:t>
            </a:r>
            <a:endParaRPr sz="1867"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9"/>
        <p:cNvGrpSpPr/>
        <p:nvPr/>
      </p:nvGrpSpPr>
      <p:grpSpPr>
        <a:xfrm>
          <a:off x="0" y="0"/>
          <a:ext cx="0" cy="0"/>
          <a:chOff x="0" y="0"/>
          <a:chExt cx="0" cy="0"/>
        </a:xfrm>
      </p:grpSpPr>
      <p:sp>
        <p:nvSpPr>
          <p:cNvPr id="50" name="Google Shape;50;p33"/>
          <p:cNvSpPr txBox="1">
            <a:spLocks noGrp="1"/>
          </p:cNvSpPr>
          <p:nvPr>
            <p:ph type="title"/>
          </p:nvPr>
        </p:nvSpPr>
        <p:spPr>
          <a:xfrm>
            <a:off x="609601" y="274639"/>
            <a:ext cx="9868655"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3"/>
          <p:cNvSpPr txBox="1">
            <a:spLocks noGrp="1"/>
          </p:cNvSpPr>
          <p:nvPr>
            <p:ph type="body" idx="1"/>
          </p:nvPr>
        </p:nvSpPr>
        <p:spPr>
          <a:xfrm>
            <a:off x="609600" y="1535113"/>
            <a:ext cx="5386917" cy="639763"/>
          </a:xfrm>
          <a:prstGeom prst="rect">
            <a:avLst/>
          </a:prstGeom>
          <a:noFill/>
          <a:ln>
            <a:noFill/>
          </a:ln>
        </p:spPr>
        <p:txBody>
          <a:bodyPr spcFirstLastPara="1" wrap="square" lIns="91425" tIns="45700" rIns="91425" bIns="45700" anchor="b" anchorCtr="0">
            <a:normAutofit/>
          </a:bodyPr>
          <a:lstStyle>
            <a:lvl1pPr marL="609585" lvl="0" indent="-304792" algn="l">
              <a:lnSpc>
                <a:spcPct val="100000"/>
              </a:lnSpc>
              <a:spcBef>
                <a:spcPts val="640"/>
              </a:spcBef>
              <a:spcAft>
                <a:spcPts val="0"/>
              </a:spcAft>
              <a:buClr>
                <a:schemeClr val="dk1"/>
              </a:buClr>
              <a:buSzPts val="2400"/>
              <a:buNone/>
              <a:defRPr sz="3200" b="1"/>
            </a:lvl1pPr>
            <a:lvl2pPr marL="1219170" lvl="1" indent="-304792" algn="l">
              <a:lnSpc>
                <a:spcPct val="100000"/>
              </a:lnSpc>
              <a:spcBef>
                <a:spcPts val="533"/>
              </a:spcBef>
              <a:spcAft>
                <a:spcPts val="0"/>
              </a:spcAft>
              <a:buClr>
                <a:schemeClr val="dk1"/>
              </a:buClr>
              <a:buSzPts val="2000"/>
              <a:buNone/>
              <a:defRPr sz="2667" b="1"/>
            </a:lvl2pPr>
            <a:lvl3pPr marL="1828754" lvl="2" indent="-304792" algn="l">
              <a:lnSpc>
                <a:spcPct val="100000"/>
              </a:lnSpc>
              <a:spcBef>
                <a:spcPts val="480"/>
              </a:spcBef>
              <a:spcAft>
                <a:spcPts val="0"/>
              </a:spcAft>
              <a:buClr>
                <a:schemeClr val="dk1"/>
              </a:buClr>
              <a:buSzPts val="1800"/>
              <a:buNone/>
              <a:defRPr sz="2400" b="1"/>
            </a:lvl3pPr>
            <a:lvl4pPr marL="2438339" lvl="3" indent="-304792" algn="l">
              <a:lnSpc>
                <a:spcPct val="100000"/>
              </a:lnSpc>
              <a:spcBef>
                <a:spcPts val="427"/>
              </a:spcBef>
              <a:spcAft>
                <a:spcPts val="0"/>
              </a:spcAft>
              <a:buClr>
                <a:schemeClr val="dk1"/>
              </a:buClr>
              <a:buSzPts val="1600"/>
              <a:buNone/>
              <a:defRPr sz="2133" b="1"/>
            </a:lvl4pPr>
            <a:lvl5pPr marL="3047924" lvl="4" indent="-304792" algn="l">
              <a:lnSpc>
                <a:spcPct val="100000"/>
              </a:lnSpc>
              <a:spcBef>
                <a:spcPts val="427"/>
              </a:spcBef>
              <a:spcAft>
                <a:spcPts val="0"/>
              </a:spcAft>
              <a:buClr>
                <a:schemeClr val="dk1"/>
              </a:buClr>
              <a:buSzPts val="1600"/>
              <a:buNone/>
              <a:defRPr sz="2133" b="1"/>
            </a:lvl5pPr>
            <a:lvl6pPr marL="3657509" lvl="5" indent="-304792" algn="l">
              <a:lnSpc>
                <a:spcPct val="100000"/>
              </a:lnSpc>
              <a:spcBef>
                <a:spcPts val="427"/>
              </a:spcBef>
              <a:spcAft>
                <a:spcPts val="0"/>
              </a:spcAft>
              <a:buClr>
                <a:schemeClr val="dk1"/>
              </a:buClr>
              <a:buSzPts val="1600"/>
              <a:buNone/>
              <a:defRPr sz="2133" b="1"/>
            </a:lvl6pPr>
            <a:lvl7pPr marL="4267093" lvl="6" indent="-304792" algn="l">
              <a:lnSpc>
                <a:spcPct val="100000"/>
              </a:lnSpc>
              <a:spcBef>
                <a:spcPts val="427"/>
              </a:spcBef>
              <a:spcAft>
                <a:spcPts val="0"/>
              </a:spcAft>
              <a:buClr>
                <a:schemeClr val="dk1"/>
              </a:buClr>
              <a:buSzPts val="1600"/>
              <a:buNone/>
              <a:defRPr sz="2133" b="1"/>
            </a:lvl7pPr>
            <a:lvl8pPr marL="4876678" lvl="7" indent="-304792" algn="l">
              <a:lnSpc>
                <a:spcPct val="100000"/>
              </a:lnSpc>
              <a:spcBef>
                <a:spcPts val="427"/>
              </a:spcBef>
              <a:spcAft>
                <a:spcPts val="0"/>
              </a:spcAft>
              <a:buClr>
                <a:schemeClr val="dk1"/>
              </a:buClr>
              <a:buSzPts val="1600"/>
              <a:buNone/>
              <a:defRPr sz="2133" b="1"/>
            </a:lvl8pPr>
            <a:lvl9pPr marL="5486263" lvl="8" indent="-304792" algn="l">
              <a:lnSpc>
                <a:spcPct val="100000"/>
              </a:lnSpc>
              <a:spcBef>
                <a:spcPts val="427"/>
              </a:spcBef>
              <a:spcAft>
                <a:spcPts val="0"/>
              </a:spcAft>
              <a:buClr>
                <a:schemeClr val="dk1"/>
              </a:buClr>
              <a:buSzPts val="1600"/>
              <a:buNone/>
              <a:defRPr sz="2133" b="1"/>
            </a:lvl9pPr>
          </a:lstStyle>
          <a:p>
            <a:endParaRPr/>
          </a:p>
        </p:txBody>
      </p:sp>
      <p:sp>
        <p:nvSpPr>
          <p:cNvPr id="52" name="Google Shape;52;p33"/>
          <p:cNvSpPr txBox="1">
            <a:spLocks noGrp="1"/>
          </p:cNvSpPr>
          <p:nvPr>
            <p:ph type="body" idx="2"/>
          </p:nvPr>
        </p:nvSpPr>
        <p:spPr>
          <a:xfrm>
            <a:off x="609600" y="2174875"/>
            <a:ext cx="5386917" cy="3951288"/>
          </a:xfrm>
          <a:prstGeom prst="rect">
            <a:avLst/>
          </a:prstGeom>
          <a:noFill/>
          <a:ln>
            <a:noFill/>
          </a:ln>
        </p:spPr>
        <p:txBody>
          <a:bodyPr spcFirstLastPara="1" wrap="square" lIns="91425" tIns="45700" rIns="91425" bIns="45700" anchor="t" anchorCtr="0">
            <a:normAutofit/>
          </a:bodyPr>
          <a:lstStyle>
            <a:lvl1pPr marL="609585" lvl="0" indent="-507987" algn="l">
              <a:lnSpc>
                <a:spcPct val="100000"/>
              </a:lnSpc>
              <a:spcBef>
                <a:spcPts val="640"/>
              </a:spcBef>
              <a:spcAft>
                <a:spcPts val="0"/>
              </a:spcAft>
              <a:buClr>
                <a:schemeClr val="dk1"/>
              </a:buClr>
              <a:buSzPts val="2400"/>
              <a:buChar char="•"/>
              <a:defRPr sz="3200"/>
            </a:lvl1pPr>
            <a:lvl2pPr marL="1219170" lvl="1" indent="-474121" algn="l">
              <a:lnSpc>
                <a:spcPct val="100000"/>
              </a:lnSpc>
              <a:spcBef>
                <a:spcPts val="533"/>
              </a:spcBef>
              <a:spcAft>
                <a:spcPts val="0"/>
              </a:spcAft>
              <a:buClr>
                <a:schemeClr val="dk1"/>
              </a:buClr>
              <a:buSzPts val="2000"/>
              <a:buChar char="o"/>
              <a:defRPr sz="2667"/>
            </a:lvl2pPr>
            <a:lvl3pPr marL="1828754" lvl="2" indent="-457189" algn="l">
              <a:lnSpc>
                <a:spcPct val="100000"/>
              </a:lnSpc>
              <a:spcBef>
                <a:spcPts val="480"/>
              </a:spcBef>
              <a:spcAft>
                <a:spcPts val="0"/>
              </a:spcAft>
              <a:buClr>
                <a:schemeClr val="dk1"/>
              </a:buClr>
              <a:buSzPts val="1800"/>
              <a:buChar char="▪"/>
              <a:defRPr sz="2400"/>
            </a:lvl3pPr>
            <a:lvl4pPr marL="2438339" lvl="3" indent="-440256" algn="l">
              <a:lnSpc>
                <a:spcPct val="100000"/>
              </a:lnSpc>
              <a:spcBef>
                <a:spcPts val="427"/>
              </a:spcBef>
              <a:spcAft>
                <a:spcPts val="0"/>
              </a:spcAft>
              <a:buClr>
                <a:schemeClr val="dk1"/>
              </a:buClr>
              <a:buSzPts val="1600"/>
              <a:buChar char="•"/>
              <a:defRPr sz="2133"/>
            </a:lvl4pPr>
            <a:lvl5pPr marL="3047924" lvl="4" indent="-440256" algn="l">
              <a:lnSpc>
                <a:spcPct val="100000"/>
              </a:lnSpc>
              <a:spcBef>
                <a:spcPts val="427"/>
              </a:spcBef>
              <a:spcAft>
                <a:spcPts val="0"/>
              </a:spcAft>
              <a:buClr>
                <a:schemeClr val="dk1"/>
              </a:buClr>
              <a:buSzPts val="1600"/>
              <a:buChar char="o"/>
              <a:defRPr sz="2133"/>
            </a:lvl5pPr>
            <a:lvl6pPr marL="3657509" lvl="5" indent="-440256" algn="l">
              <a:lnSpc>
                <a:spcPct val="100000"/>
              </a:lnSpc>
              <a:spcBef>
                <a:spcPts val="427"/>
              </a:spcBef>
              <a:spcAft>
                <a:spcPts val="0"/>
              </a:spcAft>
              <a:buClr>
                <a:schemeClr val="dk1"/>
              </a:buClr>
              <a:buSzPts val="1600"/>
              <a:buChar char="•"/>
              <a:defRPr sz="2133"/>
            </a:lvl6pPr>
            <a:lvl7pPr marL="4267093" lvl="6" indent="-440256" algn="l">
              <a:lnSpc>
                <a:spcPct val="100000"/>
              </a:lnSpc>
              <a:spcBef>
                <a:spcPts val="427"/>
              </a:spcBef>
              <a:spcAft>
                <a:spcPts val="0"/>
              </a:spcAft>
              <a:buClr>
                <a:schemeClr val="dk1"/>
              </a:buClr>
              <a:buSzPts val="1600"/>
              <a:buChar char="•"/>
              <a:defRPr sz="2133"/>
            </a:lvl7pPr>
            <a:lvl8pPr marL="4876678" lvl="7" indent="-440256" algn="l">
              <a:lnSpc>
                <a:spcPct val="100000"/>
              </a:lnSpc>
              <a:spcBef>
                <a:spcPts val="427"/>
              </a:spcBef>
              <a:spcAft>
                <a:spcPts val="0"/>
              </a:spcAft>
              <a:buClr>
                <a:schemeClr val="dk1"/>
              </a:buClr>
              <a:buSzPts val="1600"/>
              <a:buChar char="•"/>
              <a:defRPr sz="2133"/>
            </a:lvl8pPr>
            <a:lvl9pPr marL="5486263" lvl="8" indent="-440256" algn="l">
              <a:lnSpc>
                <a:spcPct val="100000"/>
              </a:lnSpc>
              <a:spcBef>
                <a:spcPts val="427"/>
              </a:spcBef>
              <a:spcAft>
                <a:spcPts val="0"/>
              </a:spcAft>
              <a:buClr>
                <a:schemeClr val="dk1"/>
              </a:buClr>
              <a:buSzPts val="1600"/>
              <a:buChar char="•"/>
              <a:defRPr sz="2133"/>
            </a:lvl9pPr>
          </a:lstStyle>
          <a:p>
            <a:endParaRPr/>
          </a:p>
        </p:txBody>
      </p:sp>
      <p:sp>
        <p:nvSpPr>
          <p:cNvPr id="53" name="Google Shape;53;p33"/>
          <p:cNvSpPr txBox="1">
            <a:spLocks noGrp="1"/>
          </p:cNvSpPr>
          <p:nvPr>
            <p:ph type="body" idx="3"/>
          </p:nvPr>
        </p:nvSpPr>
        <p:spPr>
          <a:xfrm>
            <a:off x="6193369" y="1535113"/>
            <a:ext cx="5389033" cy="639763"/>
          </a:xfrm>
          <a:prstGeom prst="rect">
            <a:avLst/>
          </a:prstGeom>
          <a:noFill/>
          <a:ln>
            <a:noFill/>
          </a:ln>
        </p:spPr>
        <p:txBody>
          <a:bodyPr spcFirstLastPara="1" wrap="square" lIns="91425" tIns="45700" rIns="91425" bIns="45700" anchor="b" anchorCtr="0">
            <a:normAutofit/>
          </a:bodyPr>
          <a:lstStyle>
            <a:lvl1pPr marL="609585" lvl="0" indent="-304792" algn="l">
              <a:lnSpc>
                <a:spcPct val="100000"/>
              </a:lnSpc>
              <a:spcBef>
                <a:spcPts val="640"/>
              </a:spcBef>
              <a:spcAft>
                <a:spcPts val="0"/>
              </a:spcAft>
              <a:buClr>
                <a:schemeClr val="dk1"/>
              </a:buClr>
              <a:buSzPts val="2400"/>
              <a:buNone/>
              <a:defRPr sz="3200" b="1"/>
            </a:lvl1pPr>
            <a:lvl2pPr marL="1219170" lvl="1" indent="-304792" algn="l">
              <a:lnSpc>
                <a:spcPct val="100000"/>
              </a:lnSpc>
              <a:spcBef>
                <a:spcPts val="533"/>
              </a:spcBef>
              <a:spcAft>
                <a:spcPts val="0"/>
              </a:spcAft>
              <a:buClr>
                <a:schemeClr val="dk1"/>
              </a:buClr>
              <a:buSzPts val="2000"/>
              <a:buNone/>
              <a:defRPr sz="2667" b="1"/>
            </a:lvl2pPr>
            <a:lvl3pPr marL="1828754" lvl="2" indent="-304792" algn="l">
              <a:lnSpc>
                <a:spcPct val="100000"/>
              </a:lnSpc>
              <a:spcBef>
                <a:spcPts val="480"/>
              </a:spcBef>
              <a:spcAft>
                <a:spcPts val="0"/>
              </a:spcAft>
              <a:buClr>
                <a:schemeClr val="dk1"/>
              </a:buClr>
              <a:buSzPts val="1800"/>
              <a:buNone/>
              <a:defRPr sz="2400" b="1"/>
            </a:lvl3pPr>
            <a:lvl4pPr marL="2438339" lvl="3" indent="-304792" algn="l">
              <a:lnSpc>
                <a:spcPct val="100000"/>
              </a:lnSpc>
              <a:spcBef>
                <a:spcPts val="427"/>
              </a:spcBef>
              <a:spcAft>
                <a:spcPts val="0"/>
              </a:spcAft>
              <a:buClr>
                <a:schemeClr val="dk1"/>
              </a:buClr>
              <a:buSzPts val="1600"/>
              <a:buNone/>
              <a:defRPr sz="2133" b="1"/>
            </a:lvl4pPr>
            <a:lvl5pPr marL="3047924" lvl="4" indent="-304792" algn="l">
              <a:lnSpc>
                <a:spcPct val="100000"/>
              </a:lnSpc>
              <a:spcBef>
                <a:spcPts val="427"/>
              </a:spcBef>
              <a:spcAft>
                <a:spcPts val="0"/>
              </a:spcAft>
              <a:buClr>
                <a:schemeClr val="dk1"/>
              </a:buClr>
              <a:buSzPts val="1600"/>
              <a:buNone/>
              <a:defRPr sz="2133" b="1"/>
            </a:lvl5pPr>
            <a:lvl6pPr marL="3657509" lvl="5" indent="-304792" algn="l">
              <a:lnSpc>
                <a:spcPct val="100000"/>
              </a:lnSpc>
              <a:spcBef>
                <a:spcPts val="427"/>
              </a:spcBef>
              <a:spcAft>
                <a:spcPts val="0"/>
              </a:spcAft>
              <a:buClr>
                <a:schemeClr val="dk1"/>
              </a:buClr>
              <a:buSzPts val="1600"/>
              <a:buNone/>
              <a:defRPr sz="2133" b="1"/>
            </a:lvl6pPr>
            <a:lvl7pPr marL="4267093" lvl="6" indent="-304792" algn="l">
              <a:lnSpc>
                <a:spcPct val="100000"/>
              </a:lnSpc>
              <a:spcBef>
                <a:spcPts val="427"/>
              </a:spcBef>
              <a:spcAft>
                <a:spcPts val="0"/>
              </a:spcAft>
              <a:buClr>
                <a:schemeClr val="dk1"/>
              </a:buClr>
              <a:buSzPts val="1600"/>
              <a:buNone/>
              <a:defRPr sz="2133" b="1"/>
            </a:lvl7pPr>
            <a:lvl8pPr marL="4876678" lvl="7" indent="-304792" algn="l">
              <a:lnSpc>
                <a:spcPct val="100000"/>
              </a:lnSpc>
              <a:spcBef>
                <a:spcPts val="427"/>
              </a:spcBef>
              <a:spcAft>
                <a:spcPts val="0"/>
              </a:spcAft>
              <a:buClr>
                <a:schemeClr val="dk1"/>
              </a:buClr>
              <a:buSzPts val="1600"/>
              <a:buNone/>
              <a:defRPr sz="2133" b="1"/>
            </a:lvl8pPr>
            <a:lvl9pPr marL="5486263" lvl="8" indent="-304792" algn="l">
              <a:lnSpc>
                <a:spcPct val="100000"/>
              </a:lnSpc>
              <a:spcBef>
                <a:spcPts val="427"/>
              </a:spcBef>
              <a:spcAft>
                <a:spcPts val="0"/>
              </a:spcAft>
              <a:buClr>
                <a:schemeClr val="dk1"/>
              </a:buClr>
              <a:buSzPts val="1600"/>
              <a:buNone/>
              <a:defRPr sz="2133" b="1"/>
            </a:lvl9pPr>
          </a:lstStyle>
          <a:p>
            <a:endParaRPr/>
          </a:p>
        </p:txBody>
      </p:sp>
      <p:sp>
        <p:nvSpPr>
          <p:cNvPr id="54" name="Google Shape;54;p33"/>
          <p:cNvSpPr txBox="1">
            <a:spLocks noGrp="1"/>
          </p:cNvSpPr>
          <p:nvPr>
            <p:ph type="body" idx="4"/>
          </p:nvPr>
        </p:nvSpPr>
        <p:spPr>
          <a:xfrm>
            <a:off x="6193369" y="2174875"/>
            <a:ext cx="5389033" cy="3951288"/>
          </a:xfrm>
          <a:prstGeom prst="rect">
            <a:avLst/>
          </a:prstGeom>
          <a:noFill/>
          <a:ln>
            <a:noFill/>
          </a:ln>
        </p:spPr>
        <p:txBody>
          <a:bodyPr spcFirstLastPara="1" wrap="square" lIns="91425" tIns="45700" rIns="91425" bIns="45700" anchor="t" anchorCtr="0">
            <a:normAutofit/>
          </a:bodyPr>
          <a:lstStyle>
            <a:lvl1pPr marL="609585" lvl="0" indent="-507987" algn="l">
              <a:lnSpc>
                <a:spcPct val="100000"/>
              </a:lnSpc>
              <a:spcBef>
                <a:spcPts val="640"/>
              </a:spcBef>
              <a:spcAft>
                <a:spcPts val="0"/>
              </a:spcAft>
              <a:buClr>
                <a:schemeClr val="dk1"/>
              </a:buClr>
              <a:buSzPts val="2400"/>
              <a:buChar char="•"/>
              <a:defRPr sz="3200"/>
            </a:lvl1pPr>
            <a:lvl2pPr marL="1219170" lvl="1" indent="-474121" algn="l">
              <a:lnSpc>
                <a:spcPct val="100000"/>
              </a:lnSpc>
              <a:spcBef>
                <a:spcPts val="533"/>
              </a:spcBef>
              <a:spcAft>
                <a:spcPts val="0"/>
              </a:spcAft>
              <a:buClr>
                <a:schemeClr val="dk1"/>
              </a:buClr>
              <a:buSzPts val="2000"/>
              <a:buChar char="o"/>
              <a:defRPr sz="2667"/>
            </a:lvl2pPr>
            <a:lvl3pPr marL="1828754" lvl="2" indent="-457189" algn="l">
              <a:lnSpc>
                <a:spcPct val="100000"/>
              </a:lnSpc>
              <a:spcBef>
                <a:spcPts val="480"/>
              </a:spcBef>
              <a:spcAft>
                <a:spcPts val="0"/>
              </a:spcAft>
              <a:buClr>
                <a:schemeClr val="dk1"/>
              </a:buClr>
              <a:buSzPts val="1800"/>
              <a:buChar char="▪"/>
              <a:defRPr sz="2400"/>
            </a:lvl3pPr>
            <a:lvl4pPr marL="2438339" lvl="3" indent="-440256" algn="l">
              <a:lnSpc>
                <a:spcPct val="100000"/>
              </a:lnSpc>
              <a:spcBef>
                <a:spcPts val="427"/>
              </a:spcBef>
              <a:spcAft>
                <a:spcPts val="0"/>
              </a:spcAft>
              <a:buClr>
                <a:schemeClr val="dk1"/>
              </a:buClr>
              <a:buSzPts val="1600"/>
              <a:buChar char="•"/>
              <a:defRPr sz="2133"/>
            </a:lvl4pPr>
            <a:lvl5pPr marL="3047924" lvl="4" indent="-440256" algn="l">
              <a:lnSpc>
                <a:spcPct val="100000"/>
              </a:lnSpc>
              <a:spcBef>
                <a:spcPts val="427"/>
              </a:spcBef>
              <a:spcAft>
                <a:spcPts val="0"/>
              </a:spcAft>
              <a:buClr>
                <a:schemeClr val="dk1"/>
              </a:buClr>
              <a:buSzPts val="1600"/>
              <a:buChar char="o"/>
              <a:defRPr sz="2133"/>
            </a:lvl5pPr>
            <a:lvl6pPr marL="3657509" lvl="5" indent="-440256" algn="l">
              <a:lnSpc>
                <a:spcPct val="100000"/>
              </a:lnSpc>
              <a:spcBef>
                <a:spcPts val="427"/>
              </a:spcBef>
              <a:spcAft>
                <a:spcPts val="0"/>
              </a:spcAft>
              <a:buClr>
                <a:schemeClr val="dk1"/>
              </a:buClr>
              <a:buSzPts val="1600"/>
              <a:buChar char="•"/>
              <a:defRPr sz="2133"/>
            </a:lvl6pPr>
            <a:lvl7pPr marL="4267093" lvl="6" indent="-440256" algn="l">
              <a:lnSpc>
                <a:spcPct val="100000"/>
              </a:lnSpc>
              <a:spcBef>
                <a:spcPts val="427"/>
              </a:spcBef>
              <a:spcAft>
                <a:spcPts val="0"/>
              </a:spcAft>
              <a:buClr>
                <a:schemeClr val="dk1"/>
              </a:buClr>
              <a:buSzPts val="1600"/>
              <a:buChar char="•"/>
              <a:defRPr sz="2133"/>
            </a:lvl7pPr>
            <a:lvl8pPr marL="4876678" lvl="7" indent="-440256" algn="l">
              <a:lnSpc>
                <a:spcPct val="100000"/>
              </a:lnSpc>
              <a:spcBef>
                <a:spcPts val="427"/>
              </a:spcBef>
              <a:spcAft>
                <a:spcPts val="0"/>
              </a:spcAft>
              <a:buClr>
                <a:schemeClr val="dk1"/>
              </a:buClr>
              <a:buSzPts val="1600"/>
              <a:buChar char="•"/>
              <a:defRPr sz="2133"/>
            </a:lvl8pPr>
            <a:lvl9pPr marL="5486263" lvl="8" indent="-440256" algn="l">
              <a:lnSpc>
                <a:spcPct val="100000"/>
              </a:lnSpc>
              <a:spcBef>
                <a:spcPts val="427"/>
              </a:spcBef>
              <a:spcAft>
                <a:spcPts val="0"/>
              </a:spcAft>
              <a:buClr>
                <a:schemeClr val="dk1"/>
              </a:buClr>
              <a:buSzPts val="1600"/>
              <a:buChar char="•"/>
              <a:defRPr sz="2133"/>
            </a:lvl9pPr>
          </a:lstStyle>
          <a:p>
            <a:endParaRPr/>
          </a:p>
        </p:txBody>
      </p:sp>
      <p:sp>
        <p:nvSpPr>
          <p:cNvPr id="55" name="Google Shape;55;p3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7"/>
        <p:cNvGrpSpPr/>
        <p:nvPr/>
      </p:nvGrpSpPr>
      <p:grpSpPr>
        <a:xfrm>
          <a:off x="0" y="0"/>
          <a:ext cx="0" cy="0"/>
          <a:chOff x="0" y="0"/>
          <a:chExt cx="0" cy="0"/>
        </a:xfrm>
      </p:grpSpPr>
      <p:sp>
        <p:nvSpPr>
          <p:cNvPr id="58" name="Google Shape;58;p34"/>
          <p:cNvSpPr txBox="1">
            <a:spLocks noGrp="1"/>
          </p:cNvSpPr>
          <p:nvPr>
            <p:ph type="title"/>
          </p:nvPr>
        </p:nvSpPr>
        <p:spPr>
          <a:xfrm>
            <a:off x="609601" y="274639"/>
            <a:ext cx="9868655"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4"/>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4"/>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61"/>
        <p:cNvGrpSpPr/>
        <p:nvPr/>
      </p:nvGrpSpPr>
      <p:grpSpPr>
        <a:xfrm>
          <a:off x="0" y="0"/>
          <a:ext cx="0" cy="0"/>
          <a:chOff x="0" y="0"/>
          <a:chExt cx="0" cy="0"/>
        </a:xfrm>
      </p:grpSpPr>
    </p:spTree>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2"/>
        <p:cNvGrpSpPr/>
        <p:nvPr/>
      </p:nvGrpSpPr>
      <p:grpSpPr>
        <a:xfrm>
          <a:off x="0" y="0"/>
          <a:ext cx="0" cy="0"/>
          <a:chOff x="0" y="0"/>
          <a:chExt cx="0" cy="0"/>
        </a:xfrm>
      </p:grpSpPr>
      <p:sp>
        <p:nvSpPr>
          <p:cNvPr id="63" name="Google Shape;63;p36"/>
          <p:cNvSpPr txBox="1">
            <a:spLocks noGrp="1"/>
          </p:cNvSpPr>
          <p:nvPr>
            <p:ph type="title"/>
          </p:nvPr>
        </p:nvSpPr>
        <p:spPr>
          <a:xfrm>
            <a:off x="609602" y="273049"/>
            <a:ext cx="4011084" cy="1162051"/>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667"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6"/>
          <p:cNvSpPr txBox="1">
            <a:spLocks noGrp="1"/>
          </p:cNvSpPr>
          <p:nvPr>
            <p:ph type="body" idx="1"/>
          </p:nvPr>
        </p:nvSpPr>
        <p:spPr>
          <a:xfrm>
            <a:off x="4766733" y="273052"/>
            <a:ext cx="5647267" cy="5853113"/>
          </a:xfrm>
          <a:prstGeom prst="rect">
            <a:avLst/>
          </a:prstGeom>
          <a:noFill/>
          <a:ln>
            <a:noFill/>
          </a:ln>
        </p:spPr>
        <p:txBody>
          <a:bodyPr spcFirstLastPara="1" wrap="square" lIns="91425" tIns="45700" rIns="91425" bIns="45700" anchor="t" anchorCtr="0">
            <a:normAutofit/>
          </a:bodyPr>
          <a:lstStyle>
            <a:lvl1pPr marL="609585" lvl="0" indent="-575719" algn="l">
              <a:lnSpc>
                <a:spcPct val="100000"/>
              </a:lnSpc>
              <a:spcBef>
                <a:spcPts val="853"/>
              </a:spcBef>
              <a:spcAft>
                <a:spcPts val="0"/>
              </a:spcAft>
              <a:buClr>
                <a:schemeClr val="dk1"/>
              </a:buClr>
              <a:buSzPts val="3200"/>
              <a:buChar char="•"/>
              <a:defRPr sz="4267"/>
            </a:lvl1pPr>
            <a:lvl2pPr marL="1219170" lvl="1" indent="-541853" algn="l">
              <a:lnSpc>
                <a:spcPct val="100000"/>
              </a:lnSpc>
              <a:spcBef>
                <a:spcPts val="747"/>
              </a:spcBef>
              <a:spcAft>
                <a:spcPts val="0"/>
              </a:spcAft>
              <a:buClr>
                <a:schemeClr val="dk1"/>
              </a:buClr>
              <a:buSzPts val="2800"/>
              <a:buChar char="o"/>
              <a:defRPr sz="3733"/>
            </a:lvl2pPr>
            <a:lvl3pPr marL="1828754" lvl="2" indent="-507987" algn="l">
              <a:lnSpc>
                <a:spcPct val="100000"/>
              </a:lnSpc>
              <a:spcBef>
                <a:spcPts val="640"/>
              </a:spcBef>
              <a:spcAft>
                <a:spcPts val="0"/>
              </a:spcAft>
              <a:buClr>
                <a:schemeClr val="dk1"/>
              </a:buClr>
              <a:buSzPts val="2400"/>
              <a:buChar char="▪"/>
              <a:defRPr sz="3200"/>
            </a:lvl3pPr>
            <a:lvl4pPr marL="2438339" lvl="3" indent="-474121" algn="l">
              <a:lnSpc>
                <a:spcPct val="100000"/>
              </a:lnSpc>
              <a:spcBef>
                <a:spcPts val="533"/>
              </a:spcBef>
              <a:spcAft>
                <a:spcPts val="0"/>
              </a:spcAft>
              <a:buClr>
                <a:schemeClr val="dk1"/>
              </a:buClr>
              <a:buSzPts val="2000"/>
              <a:buChar char="•"/>
              <a:defRPr sz="2667"/>
            </a:lvl4pPr>
            <a:lvl5pPr marL="3047924" lvl="4" indent="-474121" algn="l">
              <a:lnSpc>
                <a:spcPct val="100000"/>
              </a:lnSpc>
              <a:spcBef>
                <a:spcPts val="533"/>
              </a:spcBef>
              <a:spcAft>
                <a:spcPts val="0"/>
              </a:spcAft>
              <a:buClr>
                <a:schemeClr val="dk1"/>
              </a:buClr>
              <a:buSzPts val="2000"/>
              <a:buChar char="o"/>
              <a:defRPr sz="2667"/>
            </a:lvl5pPr>
            <a:lvl6pPr marL="3657509" lvl="5" indent="-474121" algn="l">
              <a:lnSpc>
                <a:spcPct val="100000"/>
              </a:lnSpc>
              <a:spcBef>
                <a:spcPts val="533"/>
              </a:spcBef>
              <a:spcAft>
                <a:spcPts val="0"/>
              </a:spcAft>
              <a:buClr>
                <a:schemeClr val="dk1"/>
              </a:buClr>
              <a:buSzPts val="2000"/>
              <a:buChar char="•"/>
              <a:defRPr sz="2667"/>
            </a:lvl6pPr>
            <a:lvl7pPr marL="4267093" lvl="6" indent="-474121" algn="l">
              <a:lnSpc>
                <a:spcPct val="100000"/>
              </a:lnSpc>
              <a:spcBef>
                <a:spcPts val="533"/>
              </a:spcBef>
              <a:spcAft>
                <a:spcPts val="0"/>
              </a:spcAft>
              <a:buClr>
                <a:schemeClr val="dk1"/>
              </a:buClr>
              <a:buSzPts val="2000"/>
              <a:buChar char="•"/>
              <a:defRPr sz="2667"/>
            </a:lvl7pPr>
            <a:lvl8pPr marL="4876678" lvl="7" indent="-474121" algn="l">
              <a:lnSpc>
                <a:spcPct val="100000"/>
              </a:lnSpc>
              <a:spcBef>
                <a:spcPts val="533"/>
              </a:spcBef>
              <a:spcAft>
                <a:spcPts val="0"/>
              </a:spcAft>
              <a:buClr>
                <a:schemeClr val="dk1"/>
              </a:buClr>
              <a:buSzPts val="2000"/>
              <a:buChar char="•"/>
              <a:defRPr sz="2667"/>
            </a:lvl8pPr>
            <a:lvl9pPr marL="5486263" lvl="8" indent="-474121" algn="l">
              <a:lnSpc>
                <a:spcPct val="100000"/>
              </a:lnSpc>
              <a:spcBef>
                <a:spcPts val="533"/>
              </a:spcBef>
              <a:spcAft>
                <a:spcPts val="0"/>
              </a:spcAft>
              <a:buClr>
                <a:schemeClr val="dk1"/>
              </a:buClr>
              <a:buSzPts val="2000"/>
              <a:buChar char="•"/>
              <a:defRPr sz="2667"/>
            </a:lvl9pPr>
          </a:lstStyle>
          <a:p>
            <a:endParaRPr/>
          </a:p>
        </p:txBody>
      </p:sp>
      <p:sp>
        <p:nvSpPr>
          <p:cNvPr id="65" name="Google Shape;65;p36"/>
          <p:cNvSpPr txBox="1">
            <a:spLocks noGrp="1"/>
          </p:cNvSpPr>
          <p:nvPr>
            <p:ph type="body" idx="2"/>
          </p:nvPr>
        </p:nvSpPr>
        <p:spPr>
          <a:xfrm>
            <a:off x="609602" y="1435102"/>
            <a:ext cx="4011084" cy="4691063"/>
          </a:xfrm>
          <a:prstGeom prst="rect">
            <a:avLst/>
          </a:prstGeom>
          <a:noFill/>
          <a:ln>
            <a:noFill/>
          </a:ln>
        </p:spPr>
        <p:txBody>
          <a:bodyPr spcFirstLastPara="1" wrap="square" lIns="91425" tIns="45700" rIns="91425" bIns="45700" anchor="t" anchorCtr="0">
            <a:normAutofit/>
          </a:bodyPr>
          <a:lstStyle>
            <a:lvl1pPr marL="609585" lvl="0" indent="-304792" algn="l">
              <a:lnSpc>
                <a:spcPct val="100000"/>
              </a:lnSpc>
              <a:spcBef>
                <a:spcPts val="373"/>
              </a:spcBef>
              <a:spcAft>
                <a:spcPts val="0"/>
              </a:spcAft>
              <a:buClr>
                <a:schemeClr val="dk1"/>
              </a:buClr>
              <a:buSzPts val="1400"/>
              <a:buNone/>
              <a:defRPr sz="1867"/>
            </a:lvl1pPr>
            <a:lvl2pPr marL="1219170" lvl="1" indent="-304792" algn="l">
              <a:lnSpc>
                <a:spcPct val="100000"/>
              </a:lnSpc>
              <a:spcBef>
                <a:spcPts val="320"/>
              </a:spcBef>
              <a:spcAft>
                <a:spcPts val="0"/>
              </a:spcAft>
              <a:buClr>
                <a:schemeClr val="dk1"/>
              </a:buClr>
              <a:buSzPts val="1200"/>
              <a:buNone/>
              <a:defRPr sz="1600"/>
            </a:lvl2pPr>
            <a:lvl3pPr marL="1828754" lvl="2" indent="-304792" algn="l">
              <a:lnSpc>
                <a:spcPct val="100000"/>
              </a:lnSpc>
              <a:spcBef>
                <a:spcPts val="267"/>
              </a:spcBef>
              <a:spcAft>
                <a:spcPts val="0"/>
              </a:spcAft>
              <a:buClr>
                <a:schemeClr val="dk1"/>
              </a:buClr>
              <a:buSzPts val="1000"/>
              <a:buNone/>
              <a:defRPr sz="1333"/>
            </a:lvl3pPr>
            <a:lvl4pPr marL="2438339" lvl="3" indent="-304792" algn="l">
              <a:lnSpc>
                <a:spcPct val="100000"/>
              </a:lnSpc>
              <a:spcBef>
                <a:spcPts val="240"/>
              </a:spcBef>
              <a:spcAft>
                <a:spcPts val="0"/>
              </a:spcAft>
              <a:buClr>
                <a:schemeClr val="dk1"/>
              </a:buClr>
              <a:buSzPts val="900"/>
              <a:buNone/>
              <a:defRPr sz="1200"/>
            </a:lvl4pPr>
            <a:lvl5pPr marL="3047924" lvl="4" indent="-304792" algn="l">
              <a:lnSpc>
                <a:spcPct val="100000"/>
              </a:lnSpc>
              <a:spcBef>
                <a:spcPts val="240"/>
              </a:spcBef>
              <a:spcAft>
                <a:spcPts val="0"/>
              </a:spcAft>
              <a:buClr>
                <a:schemeClr val="dk1"/>
              </a:buClr>
              <a:buSzPts val="900"/>
              <a:buNone/>
              <a:defRPr sz="1200"/>
            </a:lvl5pPr>
            <a:lvl6pPr marL="3657509" lvl="5" indent="-304792" algn="l">
              <a:lnSpc>
                <a:spcPct val="100000"/>
              </a:lnSpc>
              <a:spcBef>
                <a:spcPts val="240"/>
              </a:spcBef>
              <a:spcAft>
                <a:spcPts val="0"/>
              </a:spcAft>
              <a:buClr>
                <a:schemeClr val="dk1"/>
              </a:buClr>
              <a:buSzPts val="900"/>
              <a:buNone/>
              <a:defRPr sz="1200"/>
            </a:lvl6pPr>
            <a:lvl7pPr marL="4267093" lvl="6" indent="-304792" algn="l">
              <a:lnSpc>
                <a:spcPct val="100000"/>
              </a:lnSpc>
              <a:spcBef>
                <a:spcPts val="240"/>
              </a:spcBef>
              <a:spcAft>
                <a:spcPts val="0"/>
              </a:spcAft>
              <a:buClr>
                <a:schemeClr val="dk1"/>
              </a:buClr>
              <a:buSzPts val="900"/>
              <a:buNone/>
              <a:defRPr sz="1200"/>
            </a:lvl7pPr>
            <a:lvl8pPr marL="4876678" lvl="7" indent="-304792" algn="l">
              <a:lnSpc>
                <a:spcPct val="100000"/>
              </a:lnSpc>
              <a:spcBef>
                <a:spcPts val="240"/>
              </a:spcBef>
              <a:spcAft>
                <a:spcPts val="0"/>
              </a:spcAft>
              <a:buClr>
                <a:schemeClr val="dk1"/>
              </a:buClr>
              <a:buSzPts val="900"/>
              <a:buNone/>
              <a:defRPr sz="1200"/>
            </a:lvl8pPr>
            <a:lvl9pPr marL="5486263" lvl="8" indent="-304792" algn="l">
              <a:lnSpc>
                <a:spcPct val="100000"/>
              </a:lnSpc>
              <a:spcBef>
                <a:spcPts val="240"/>
              </a:spcBef>
              <a:spcAft>
                <a:spcPts val="0"/>
              </a:spcAft>
              <a:buClr>
                <a:schemeClr val="dk1"/>
              </a:buClr>
              <a:buSzPts val="900"/>
              <a:buNone/>
              <a:defRPr sz="1200"/>
            </a:lvl9pPr>
          </a:lstStyle>
          <a:p>
            <a:endParaRPr/>
          </a:p>
        </p:txBody>
      </p:sp>
      <p:sp>
        <p:nvSpPr>
          <p:cNvPr id="66" name="Google Shape;66;p3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6"/>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39"/>
            <a:ext cx="1550609"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6/15/2023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62326566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8"/>
        <p:cNvGrpSpPr/>
        <p:nvPr/>
      </p:nvGrpSpPr>
      <p:grpSpPr>
        <a:xfrm>
          <a:off x="0" y="0"/>
          <a:ext cx="0" cy="0"/>
          <a:chOff x="0" y="0"/>
          <a:chExt cx="0" cy="0"/>
        </a:xfrm>
      </p:grpSpPr>
      <p:sp>
        <p:nvSpPr>
          <p:cNvPr id="69" name="Google Shape;69;p37"/>
          <p:cNvSpPr txBox="1">
            <a:spLocks noGrp="1"/>
          </p:cNvSpPr>
          <p:nvPr>
            <p:ph type="title"/>
          </p:nvPr>
        </p:nvSpPr>
        <p:spPr>
          <a:xfrm>
            <a:off x="2389717" y="4800600"/>
            <a:ext cx="7315200" cy="566739"/>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667"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7"/>
          <p:cNvSpPr>
            <a:spLocks noGrp="1"/>
          </p:cNvSpPr>
          <p:nvPr>
            <p:ph type="pic" idx="2"/>
          </p:nvPr>
        </p:nvSpPr>
        <p:spPr>
          <a:xfrm>
            <a:off x="2389717" y="612775"/>
            <a:ext cx="7315200" cy="4114800"/>
          </a:xfrm>
          <a:prstGeom prst="rect">
            <a:avLst/>
          </a:prstGeom>
          <a:noFill/>
          <a:ln>
            <a:noFill/>
          </a:ln>
        </p:spPr>
      </p:sp>
      <p:sp>
        <p:nvSpPr>
          <p:cNvPr id="71" name="Google Shape;71;p37"/>
          <p:cNvSpPr txBox="1">
            <a:spLocks noGrp="1"/>
          </p:cNvSpPr>
          <p:nvPr>
            <p:ph type="body" idx="1"/>
          </p:nvPr>
        </p:nvSpPr>
        <p:spPr>
          <a:xfrm>
            <a:off x="2389717" y="5367338"/>
            <a:ext cx="7315200" cy="804863"/>
          </a:xfrm>
          <a:prstGeom prst="rect">
            <a:avLst/>
          </a:prstGeom>
          <a:noFill/>
          <a:ln>
            <a:noFill/>
          </a:ln>
        </p:spPr>
        <p:txBody>
          <a:bodyPr spcFirstLastPara="1" wrap="square" lIns="91425" tIns="45700" rIns="91425" bIns="45700" anchor="t" anchorCtr="0">
            <a:normAutofit/>
          </a:bodyPr>
          <a:lstStyle>
            <a:lvl1pPr marL="609585" lvl="0" indent="-304792" algn="l">
              <a:lnSpc>
                <a:spcPct val="100000"/>
              </a:lnSpc>
              <a:spcBef>
                <a:spcPts val="373"/>
              </a:spcBef>
              <a:spcAft>
                <a:spcPts val="0"/>
              </a:spcAft>
              <a:buClr>
                <a:schemeClr val="dk1"/>
              </a:buClr>
              <a:buSzPts val="1400"/>
              <a:buNone/>
              <a:defRPr sz="1867"/>
            </a:lvl1pPr>
            <a:lvl2pPr marL="1219170" lvl="1" indent="-304792" algn="l">
              <a:lnSpc>
                <a:spcPct val="100000"/>
              </a:lnSpc>
              <a:spcBef>
                <a:spcPts val="320"/>
              </a:spcBef>
              <a:spcAft>
                <a:spcPts val="0"/>
              </a:spcAft>
              <a:buClr>
                <a:schemeClr val="dk1"/>
              </a:buClr>
              <a:buSzPts val="1200"/>
              <a:buNone/>
              <a:defRPr sz="1600"/>
            </a:lvl2pPr>
            <a:lvl3pPr marL="1828754" lvl="2" indent="-304792" algn="l">
              <a:lnSpc>
                <a:spcPct val="100000"/>
              </a:lnSpc>
              <a:spcBef>
                <a:spcPts val="267"/>
              </a:spcBef>
              <a:spcAft>
                <a:spcPts val="0"/>
              </a:spcAft>
              <a:buClr>
                <a:schemeClr val="dk1"/>
              </a:buClr>
              <a:buSzPts val="1000"/>
              <a:buNone/>
              <a:defRPr sz="1333"/>
            </a:lvl3pPr>
            <a:lvl4pPr marL="2438339" lvl="3" indent="-304792" algn="l">
              <a:lnSpc>
                <a:spcPct val="100000"/>
              </a:lnSpc>
              <a:spcBef>
                <a:spcPts val="240"/>
              </a:spcBef>
              <a:spcAft>
                <a:spcPts val="0"/>
              </a:spcAft>
              <a:buClr>
                <a:schemeClr val="dk1"/>
              </a:buClr>
              <a:buSzPts val="900"/>
              <a:buNone/>
              <a:defRPr sz="1200"/>
            </a:lvl4pPr>
            <a:lvl5pPr marL="3047924" lvl="4" indent="-304792" algn="l">
              <a:lnSpc>
                <a:spcPct val="100000"/>
              </a:lnSpc>
              <a:spcBef>
                <a:spcPts val="240"/>
              </a:spcBef>
              <a:spcAft>
                <a:spcPts val="0"/>
              </a:spcAft>
              <a:buClr>
                <a:schemeClr val="dk1"/>
              </a:buClr>
              <a:buSzPts val="900"/>
              <a:buNone/>
              <a:defRPr sz="1200"/>
            </a:lvl5pPr>
            <a:lvl6pPr marL="3657509" lvl="5" indent="-304792" algn="l">
              <a:lnSpc>
                <a:spcPct val="100000"/>
              </a:lnSpc>
              <a:spcBef>
                <a:spcPts val="240"/>
              </a:spcBef>
              <a:spcAft>
                <a:spcPts val="0"/>
              </a:spcAft>
              <a:buClr>
                <a:schemeClr val="dk1"/>
              </a:buClr>
              <a:buSzPts val="900"/>
              <a:buNone/>
              <a:defRPr sz="1200"/>
            </a:lvl6pPr>
            <a:lvl7pPr marL="4267093" lvl="6" indent="-304792" algn="l">
              <a:lnSpc>
                <a:spcPct val="100000"/>
              </a:lnSpc>
              <a:spcBef>
                <a:spcPts val="240"/>
              </a:spcBef>
              <a:spcAft>
                <a:spcPts val="0"/>
              </a:spcAft>
              <a:buClr>
                <a:schemeClr val="dk1"/>
              </a:buClr>
              <a:buSzPts val="900"/>
              <a:buNone/>
              <a:defRPr sz="1200"/>
            </a:lvl7pPr>
            <a:lvl8pPr marL="4876678" lvl="7" indent="-304792" algn="l">
              <a:lnSpc>
                <a:spcPct val="100000"/>
              </a:lnSpc>
              <a:spcBef>
                <a:spcPts val="240"/>
              </a:spcBef>
              <a:spcAft>
                <a:spcPts val="0"/>
              </a:spcAft>
              <a:buClr>
                <a:schemeClr val="dk1"/>
              </a:buClr>
              <a:buSzPts val="900"/>
              <a:buNone/>
              <a:defRPr sz="1200"/>
            </a:lvl8pPr>
            <a:lvl9pPr marL="5486263" lvl="8" indent="-304792" algn="l">
              <a:lnSpc>
                <a:spcPct val="100000"/>
              </a:lnSpc>
              <a:spcBef>
                <a:spcPts val="240"/>
              </a:spcBef>
              <a:spcAft>
                <a:spcPts val="0"/>
              </a:spcAft>
              <a:buClr>
                <a:schemeClr val="dk1"/>
              </a:buClr>
              <a:buSzPts val="900"/>
              <a:buNone/>
              <a:defRPr sz="1200"/>
            </a:lvl9pPr>
          </a:lstStyle>
          <a:p>
            <a:endParaRPr/>
          </a:p>
        </p:txBody>
      </p:sp>
      <p:sp>
        <p:nvSpPr>
          <p:cNvPr id="72" name="Google Shape;72;p37"/>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7"/>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4"/>
        <p:cNvGrpSpPr/>
        <p:nvPr/>
      </p:nvGrpSpPr>
      <p:grpSpPr>
        <a:xfrm>
          <a:off x="0" y="0"/>
          <a:ext cx="0" cy="0"/>
          <a:chOff x="0" y="0"/>
          <a:chExt cx="0" cy="0"/>
        </a:xfrm>
      </p:grpSpPr>
      <p:sp>
        <p:nvSpPr>
          <p:cNvPr id="75" name="Google Shape;75;p38"/>
          <p:cNvSpPr txBox="1">
            <a:spLocks noGrp="1"/>
          </p:cNvSpPr>
          <p:nvPr>
            <p:ph type="title"/>
          </p:nvPr>
        </p:nvSpPr>
        <p:spPr>
          <a:xfrm>
            <a:off x="609601" y="274639"/>
            <a:ext cx="9868655"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8"/>
          <p:cNvSpPr txBox="1">
            <a:spLocks noGrp="1"/>
          </p:cNvSpPr>
          <p:nvPr>
            <p:ph type="body" idx="1"/>
          </p:nvPr>
        </p:nvSpPr>
        <p:spPr>
          <a:xfrm rot="5400000">
            <a:off x="3833019" y="-1623217"/>
            <a:ext cx="4525963" cy="10972800"/>
          </a:xfrm>
          <a:prstGeom prst="rect">
            <a:avLst/>
          </a:prstGeom>
          <a:noFill/>
          <a:ln>
            <a:noFill/>
          </a:ln>
        </p:spPr>
        <p:txBody>
          <a:bodyPr spcFirstLastPara="1" wrap="square" lIns="91425" tIns="45700" rIns="91425" bIns="45700" anchor="t" anchorCtr="0">
            <a:normAutofit/>
          </a:bodyPr>
          <a:lstStyle>
            <a:lvl1pPr marL="609585" lvl="0" indent="-457189" algn="l">
              <a:lnSpc>
                <a:spcPct val="100000"/>
              </a:lnSpc>
              <a:spcBef>
                <a:spcPts val="480"/>
              </a:spcBef>
              <a:spcAft>
                <a:spcPts val="0"/>
              </a:spcAft>
              <a:buClr>
                <a:schemeClr val="dk1"/>
              </a:buClr>
              <a:buSzPts val="1800"/>
              <a:buChar char="•"/>
              <a:defRPr/>
            </a:lvl1pPr>
            <a:lvl2pPr marL="1219170" lvl="1" indent="-457189" algn="l">
              <a:lnSpc>
                <a:spcPct val="100000"/>
              </a:lnSpc>
              <a:spcBef>
                <a:spcPts val="480"/>
              </a:spcBef>
              <a:spcAft>
                <a:spcPts val="0"/>
              </a:spcAft>
              <a:buClr>
                <a:schemeClr val="dk1"/>
              </a:buClr>
              <a:buSzPts val="1800"/>
              <a:buChar char="o"/>
              <a:defRPr/>
            </a:lvl2pPr>
            <a:lvl3pPr marL="1828754" lvl="2" indent="-457189" algn="l">
              <a:lnSpc>
                <a:spcPct val="100000"/>
              </a:lnSpc>
              <a:spcBef>
                <a:spcPts val="480"/>
              </a:spcBef>
              <a:spcAft>
                <a:spcPts val="0"/>
              </a:spcAft>
              <a:buClr>
                <a:schemeClr val="dk1"/>
              </a:buClr>
              <a:buSzPts val="1800"/>
              <a:buChar char="▪"/>
              <a:defRPr/>
            </a:lvl3pPr>
            <a:lvl4pPr marL="2438339" lvl="3" indent="-457189" algn="l">
              <a:lnSpc>
                <a:spcPct val="100000"/>
              </a:lnSpc>
              <a:spcBef>
                <a:spcPts val="480"/>
              </a:spcBef>
              <a:spcAft>
                <a:spcPts val="0"/>
              </a:spcAft>
              <a:buClr>
                <a:schemeClr val="dk1"/>
              </a:buClr>
              <a:buSzPts val="1800"/>
              <a:buChar char="•"/>
              <a:defRPr/>
            </a:lvl4pPr>
            <a:lvl5pPr marL="3047924" lvl="4" indent="-457189" algn="l">
              <a:lnSpc>
                <a:spcPct val="100000"/>
              </a:lnSpc>
              <a:spcBef>
                <a:spcPts val="480"/>
              </a:spcBef>
              <a:spcAft>
                <a:spcPts val="0"/>
              </a:spcAft>
              <a:buClr>
                <a:schemeClr val="dk1"/>
              </a:buClr>
              <a:buSzPts val="1800"/>
              <a:buChar char="o"/>
              <a:defRPr/>
            </a:lvl5pPr>
            <a:lvl6pPr marL="3657509" lvl="5" indent="-457189" algn="l">
              <a:lnSpc>
                <a:spcPct val="100000"/>
              </a:lnSpc>
              <a:spcBef>
                <a:spcPts val="480"/>
              </a:spcBef>
              <a:spcAft>
                <a:spcPts val="0"/>
              </a:spcAft>
              <a:buClr>
                <a:schemeClr val="dk1"/>
              </a:buClr>
              <a:buSzPts val="1800"/>
              <a:buChar char="•"/>
              <a:defRPr/>
            </a:lvl6pPr>
            <a:lvl7pPr marL="4267093" lvl="6" indent="-457189" algn="l">
              <a:lnSpc>
                <a:spcPct val="100000"/>
              </a:lnSpc>
              <a:spcBef>
                <a:spcPts val="480"/>
              </a:spcBef>
              <a:spcAft>
                <a:spcPts val="0"/>
              </a:spcAft>
              <a:buClr>
                <a:schemeClr val="dk1"/>
              </a:buClr>
              <a:buSzPts val="1800"/>
              <a:buChar char="•"/>
              <a:defRPr/>
            </a:lvl7pPr>
            <a:lvl8pPr marL="4876678" lvl="7" indent="-457189" algn="l">
              <a:lnSpc>
                <a:spcPct val="100000"/>
              </a:lnSpc>
              <a:spcBef>
                <a:spcPts val="480"/>
              </a:spcBef>
              <a:spcAft>
                <a:spcPts val="0"/>
              </a:spcAft>
              <a:buClr>
                <a:schemeClr val="dk1"/>
              </a:buClr>
              <a:buSzPts val="1800"/>
              <a:buChar char="•"/>
              <a:defRPr/>
            </a:lvl8pPr>
            <a:lvl9pPr marL="5486263" lvl="8" indent="-457189" algn="l">
              <a:lnSpc>
                <a:spcPct val="100000"/>
              </a:lnSpc>
              <a:spcBef>
                <a:spcPts val="480"/>
              </a:spcBef>
              <a:spcAft>
                <a:spcPts val="0"/>
              </a:spcAft>
              <a:buClr>
                <a:schemeClr val="dk1"/>
              </a:buClr>
              <a:buSzPts val="1800"/>
              <a:buChar char="•"/>
              <a:defRPr/>
            </a:lvl9pPr>
          </a:lstStyle>
          <a:p>
            <a:endParaRPr/>
          </a:p>
        </p:txBody>
      </p:sp>
      <p:sp>
        <p:nvSpPr>
          <p:cNvPr id="77" name="Google Shape;77;p38"/>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8"/>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9"/>
        <p:cNvGrpSpPr/>
        <p:nvPr/>
      </p:nvGrpSpPr>
      <p:grpSpPr>
        <a:xfrm>
          <a:off x="0" y="0"/>
          <a:ext cx="0" cy="0"/>
          <a:chOff x="0" y="0"/>
          <a:chExt cx="0" cy="0"/>
        </a:xfrm>
      </p:grpSpPr>
      <p:sp>
        <p:nvSpPr>
          <p:cNvPr id="80" name="Google Shape;80;p39"/>
          <p:cNvSpPr txBox="1">
            <a:spLocks noGrp="1"/>
          </p:cNvSpPr>
          <p:nvPr>
            <p:ph type="title"/>
          </p:nvPr>
        </p:nvSpPr>
        <p:spPr>
          <a:xfrm rot="5400000">
            <a:off x="6688743" y="2425097"/>
            <a:ext cx="5851525" cy="1550609"/>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9"/>
          <p:cNvSpPr txBox="1">
            <a:spLocks noGrp="1"/>
          </p:cNvSpPr>
          <p:nvPr>
            <p:ph type="body" idx="1"/>
          </p:nvPr>
        </p:nvSpPr>
        <p:spPr>
          <a:xfrm rot="5400000">
            <a:off x="1697038" y="-812799"/>
            <a:ext cx="5851525" cy="8026400"/>
          </a:xfrm>
          <a:prstGeom prst="rect">
            <a:avLst/>
          </a:prstGeom>
          <a:noFill/>
          <a:ln>
            <a:noFill/>
          </a:ln>
        </p:spPr>
        <p:txBody>
          <a:bodyPr spcFirstLastPara="1" wrap="square" lIns="91425" tIns="45700" rIns="91425" bIns="45700" anchor="t" anchorCtr="0">
            <a:normAutofit/>
          </a:bodyPr>
          <a:lstStyle>
            <a:lvl1pPr marL="609585" lvl="0" indent="-457189" algn="l">
              <a:lnSpc>
                <a:spcPct val="100000"/>
              </a:lnSpc>
              <a:spcBef>
                <a:spcPts val="480"/>
              </a:spcBef>
              <a:spcAft>
                <a:spcPts val="0"/>
              </a:spcAft>
              <a:buClr>
                <a:schemeClr val="dk1"/>
              </a:buClr>
              <a:buSzPts val="1800"/>
              <a:buChar char="•"/>
              <a:defRPr/>
            </a:lvl1pPr>
            <a:lvl2pPr marL="1219170" lvl="1" indent="-457189" algn="l">
              <a:lnSpc>
                <a:spcPct val="100000"/>
              </a:lnSpc>
              <a:spcBef>
                <a:spcPts val="480"/>
              </a:spcBef>
              <a:spcAft>
                <a:spcPts val="0"/>
              </a:spcAft>
              <a:buClr>
                <a:schemeClr val="dk1"/>
              </a:buClr>
              <a:buSzPts val="1800"/>
              <a:buChar char="o"/>
              <a:defRPr/>
            </a:lvl2pPr>
            <a:lvl3pPr marL="1828754" lvl="2" indent="-457189" algn="l">
              <a:lnSpc>
                <a:spcPct val="100000"/>
              </a:lnSpc>
              <a:spcBef>
                <a:spcPts val="480"/>
              </a:spcBef>
              <a:spcAft>
                <a:spcPts val="0"/>
              </a:spcAft>
              <a:buClr>
                <a:schemeClr val="dk1"/>
              </a:buClr>
              <a:buSzPts val="1800"/>
              <a:buChar char="▪"/>
              <a:defRPr/>
            </a:lvl3pPr>
            <a:lvl4pPr marL="2438339" lvl="3" indent="-457189" algn="l">
              <a:lnSpc>
                <a:spcPct val="100000"/>
              </a:lnSpc>
              <a:spcBef>
                <a:spcPts val="480"/>
              </a:spcBef>
              <a:spcAft>
                <a:spcPts val="0"/>
              </a:spcAft>
              <a:buClr>
                <a:schemeClr val="dk1"/>
              </a:buClr>
              <a:buSzPts val="1800"/>
              <a:buChar char="•"/>
              <a:defRPr/>
            </a:lvl4pPr>
            <a:lvl5pPr marL="3047924" lvl="4" indent="-457189" algn="l">
              <a:lnSpc>
                <a:spcPct val="100000"/>
              </a:lnSpc>
              <a:spcBef>
                <a:spcPts val="480"/>
              </a:spcBef>
              <a:spcAft>
                <a:spcPts val="0"/>
              </a:spcAft>
              <a:buClr>
                <a:schemeClr val="dk1"/>
              </a:buClr>
              <a:buSzPts val="1800"/>
              <a:buChar char="o"/>
              <a:defRPr/>
            </a:lvl5pPr>
            <a:lvl6pPr marL="3657509" lvl="5" indent="-457189" algn="l">
              <a:lnSpc>
                <a:spcPct val="100000"/>
              </a:lnSpc>
              <a:spcBef>
                <a:spcPts val="480"/>
              </a:spcBef>
              <a:spcAft>
                <a:spcPts val="0"/>
              </a:spcAft>
              <a:buClr>
                <a:schemeClr val="dk1"/>
              </a:buClr>
              <a:buSzPts val="1800"/>
              <a:buChar char="•"/>
              <a:defRPr/>
            </a:lvl6pPr>
            <a:lvl7pPr marL="4267093" lvl="6" indent="-457189" algn="l">
              <a:lnSpc>
                <a:spcPct val="100000"/>
              </a:lnSpc>
              <a:spcBef>
                <a:spcPts val="480"/>
              </a:spcBef>
              <a:spcAft>
                <a:spcPts val="0"/>
              </a:spcAft>
              <a:buClr>
                <a:schemeClr val="dk1"/>
              </a:buClr>
              <a:buSzPts val="1800"/>
              <a:buChar char="•"/>
              <a:defRPr/>
            </a:lvl7pPr>
            <a:lvl8pPr marL="4876678" lvl="7" indent="-457189" algn="l">
              <a:lnSpc>
                <a:spcPct val="100000"/>
              </a:lnSpc>
              <a:spcBef>
                <a:spcPts val="480"/>
              </a:spcBef>
              <a:spcAft>
                <a:spcPts val="0"/>
              </a:spcAft>
              <a:buClr>
                <a:schemeClr val="dk1"/>
              </a:buClr>
              <a:buSzPts val="1800"/>
              <a:buChar char="•"/>
              <a:defRPr/>
            </a:lvl8pPr>
            <a:lvl9pPr marL="5486263" lvl="8" indent="-457189" algn="l">
              <a:lnSpc>
                <a:spcPct val="100000"/>
              </a:lnSpc>
              <a:spcBef>
                <a:spcPts val="480"/>
              </a:spcBef>
              <a:spcAft>
                <a:spcPts val="0"/>
              </a:spcAft>
              <a:buClr>
                <a:schemeClr val="dk1"/>
              </a:buClr>
              <a:buSzPts val="1800"/>
              <a:buChar char="•"/>
              <a:defRPr/>
            </a:lvl9pPr>
          </a:lstStyle>
          <a:p>
            <a:endParaRPr/>
          </a:p>
        </p:txBody>
      </p:sp>
      <p:sp>
        <p:nvSpPr>
          <p:cNvPr id="82" name="Google Shape;82;p39"/>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9"/>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84" name="Google Shape;84;p39"/>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5087940"/>
            <a:ext cx="10363200" cy="1362075"/>
          </a:xfrm>
        </p:spPr>
        <p:txBody>
          <a:bodyPr anchor="t"/>
          <a:lstStyle>
            <a:lvl1pPr algn="l">
              <a:defRPr sz="5333" b="0" cap="all">
                <a:solidFill>
                  <a:schemeClr val="tx1"/>
                </a:solidFill>
              </a:defRPr>
            </a:lvl1pPr>
          </a:lstStyle>
          <a:p>
            <a:r>
              <a:rPr lang="en-US"/>
              <a:t>Click to edit Master title style</a:t>
            </a:r>
          </a:p>
        </p:txBody>
      </p:sp>
      <p:sp>
        <p:nvSpPr>
          <p:cNvPr id="9" name="Title 1"/>
          <p:cNvSpPr txBox="1">
            <a:spLocks/>
          </p:cNvSpPr>
          <p:nvPr/>
        </p:nvSpPr>
        <p:spPr>
          <a:xfrm>
            <a:off x="963084" y="3725865"/>
            <a:ext cx="10363200" cy="1362075"/>
          </a:xfrm>
          <a:prstGeom prst="rect">
            <a:avLst/>
          </a:prstGeom>
        </p:spPr>
        <p:txBody>
          <a:bodyPr vert="horz" lIns="121920" tIns="60960" rIns="121920" bIns="60960" rtlCol="0" anchor="t">
            <a:normAutofit fontScale="92500" lnSpcReduction="20000"/>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sz="5333" b="1"/>
              <a:t>Click to edit Master title style</a:t>
            </a:r>
          </a:p>
        </p:txBody>
      </p:sp>
    </p:spTree>
    <p:extLst>
      <p:ext uri="{BB962C8B-B14F-4D97-AF65-F5344CB8AC3E}">
        <p14:creationId xmlns:p14="http://schemas.microsoft.com/office/powerpoint/2010/main" val="2208984728"/>
      </p:ext>
    </p:extLst>
  </p:cSld>
  <p:clrMapOvr>
    <a:overrideClrMapping bg1="lt1" tx1="dk1" bg2="lt2" tx2="dk2" accent1="accent1" accent2="accent2" accent3="accent3" accent4="accent4" accent5="accent5" accent6="accent6" hlink="hlink" folHlink="folHlink"/>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6/15/2023</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27900279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6/15/2023</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56465900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6/15/2023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8590446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6/15/2023</a:t>
            </a:fld>
            <a:endParaRPr lang="en-US"/>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302534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6/15/2023</a:t>
            </a:fld>
            <a:endParaRPr lang="en-US"/>
          </a:p>
        </p:txBody>
      </p:sp>
      <p:sp>
        <p:nvSpPr>
          <p:cNvPr id="4" name="Slide Number Placeholder 4">
            <a:extLst>
              <a:ext uri="{FF2B5EF4-FFF2-40B4-BE49-F238E27FC236}">
                <a16:creationId xmlns:a16="http://schemas.microsoft.com/office/drawing/2014/main" id="{68195AA7-CBDD-0810-EE1C-80B12BB76BCA}"/>
              </a:ext>
            </a:extLst>
          </p:cNvPr>
          <p:cNvSpPr>
            <a:spLocks noGrp="1"/>
          </p:cNvSpPr>
          <p:nvPr>
            <p:ph type="sldNum" sz="quarter" idx="12"/>
          </p:nvPr>
        </p:nvSpPr>
        <p:spPr>
          <a:xfrm>
            <a:off x="1" y="12608"/>
            <a:ext cx="518449" cy="365125"/>
          </a:xfrm>
        </p:spPr>
        <p:txBody>
          <a:bodyPr/>
          <a:lstStyle>
            <a:lvl1pPr>
              <a:defRPr>
                <a:solidFill>
                  <a:schemeClr val="tx1"/>
                </a:solidFill>
              </a:defRPr>
            </a:lvl1pPr>
          </a:lstStyle>
          <a:p>
            <a:fld id="{307E6868-079E-1649-B8D1-459B42CE4DE3}" type="slidenum">
              <a:rPr lang="en-US" smtClean="0"/>
              <a:pPr/>
              <a:t>‹#›</a:t>
            </a:fld>
            <a:endParaRPr lang="en-US"/>
          </a:p>
        </p:txBody>
      </p:sp>
    </p:spTree>
    <p:extLst>
      <p:ext uri="{BB962C8B-B14F-4D97-AF65-F5344CB8AC3E}">
        <p14:creationId xmlns:p14="http://schemas.microsoft.com/office/powerpoint/2010/main" val="14322649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6/15/2023</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1697666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4E4635-1766-4D49-B998-C8D31B60A0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97D294-F31D-4A85-8990-7C84FFBCCA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C5B4745-7728-444E-877D-0257D814BF63}"/>
              </a:ext>
            </a:extLst>
          </p:cNvPr>
          <p:cNvSpPr>
            <a:spLocks noGrp="1"/>
          </p:cNvSpPr>
          <p:nvPr>
            <p:ph type="dt" sz="half" idx="10"/>
          </p:nvPr>
        </p:nvSpPr>
        <p:spPr/>
        <p:txBody>
          <a:bodyPr/>
          <a:lstStyle/>
          <a:p>
            <a:fld id="{7E628A99-D2D8-48EE-A39F-FCCB4530C742}" type="datetimeFigureOut">
              <a:rPr lang="en-US" smtClean="0"/>
              <a:t>6/15/2023</a:t>
            </a:fld>
            <a:endParaRPr lang="en-US"/>
          </a:p>
        </p:txBody>
      </p:sp>
      <p:sp>
        <p:nvSpPr>
          <p:cNvPr id="5" name="Footer Placeholder 4">
            <a:extLst>
              <a:ext uri="{FF2B5EF4-FFF2-40B4-BE49-F238E27FC236}">
                <a16:creationId xmlns:a16="http://schemas.microsoft.com/office/drawing/2014/main" id="{24427F9D-C648-4E48-A322-AA66AE27B2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D16EC8-EBC0-43F8-8531-0202903B947B}"/>
              </a:ext>
            </a:extLst>
          </p:cNvPr>
          <p:cNvSpPr>
            <a:spLocks noGrp="1"/>
          </p:cNvSpPr>
          <p:nvPr>
            <p:ph type="sldNum" sz="quarter" idx="12"/>
          </p:nvPr>
        </p:nvSpPr>
        <p:spPr/>
        <p:txBody>
          <a:bodyPr/>
          <a:lstStyle/>
          <a:p>
            <a:fld id="{08F377F4-1DA8-4906-8FE8-11B67FE34D3C}" type="slidenum">
              <a:rPr lang="en-US" smtClean="0"/>
              <a:t>‹#›</a:t>
            </a:fld>
            <a:endParaRPr lang="en-US"/>
          </a:p>
        </p:txBody>
      </p:sp>
    </p:spTree>
    <p:extLst>
      <p:ext uri="{BB962C8B-B14F-4D97-AF65-F5344CB8AC3E}">
        <p14:creationId xmlns:p14="http://schemas.microsoft.com/office/powerpoint/2010/main" val="194460262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731722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56472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6/15/2023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43306367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Click icon to add picture</a:t>
            </a:r>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6/15/2023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17330758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6/15/2023</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24400161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2" y="274640"/>
            <a:ext cx="1550609"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6/15/2023</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67195888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5087940"/>
            <a:ext cx="10363200" cy="1362075"/>
          </a:xfrm>
        </p:spPr>
        <p:txBody>
          <a:bodyPr anchor="t"/>
          <a:lstStyle>
            <a:lvl1pPr algn="l">
              <a:defRPr sz="5333" b="0" cap="all">
                <a:solidFill>
                  <a:schemeClr val="tx1"/>
                </a:solidFill>
              </a:defRPr>
            </a:lvl1pPr>
          </a:lstStyle>
          <a:p>
            <a:r>
              <a:rPr lang="en-US"/>
              <a:t>Click to edit Master title style</a:t>
            </a:r>
          </a:p>
        </p:txBody>
      </p:sp>
      <p:sp>
        <p:nvSpPr>
          <p:cNvPr id="9" name="Title 1"/>
          <p:cNvSpPr txBox="1">
            <a:spLocks/>
          </p:cNvSpPr>
          <p:nvPr userDrawn="1"/>
        </p:nvSpPr>
        <p:spPr>
          <a:xfrm>
            <a:off x="963084" y="3725865"/>
            <a:ext cx="10363200" cy="1362075"/>
          </a:xfrm>
          <a:prstGeom prst="rect">
            <a:avLst/>
          </a:prstGeom>
        </p:spPr>
        <p:txBody>
          <a:bodyPr vert="horz" lIns="121920" tIns="60960" rIns="121920" bIns="6096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sz="5333" b="1"/>
              <a:t>Click to edit Master title style</a:t>
            </a:r>
          </a:p>
        </p:txBody>
      </p:sp>
    </p:spTree>
    <p:extLst>
      <p:ext uri="{BB962C8B-B14F-4D97-AF65-F5344CB8AC3E}">
        <p14:creationId xmlns:p14="http://schemas.microsoft.com/office/powerpoint/2010/main" val="1808537174"/>
      </p:ext>
    </p:extLst>
  </p:cSld>
  <p:clrMapOvr>
    <a:overrideClrMapping bg1="lt1" tx1="dk1" bg2="lt2" tx2="dk2" accent1="accent1" accent2="accent2" accent3="accent3" accent4="accent4" accent5="accent5" accent6="accent6" hlink="hlink" folHlink="folHlink"/>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F07EF0-EC59-4189-9572-B7B83B61D54B}" type="datetime1">
              <a:rPr lang="en-US" smtClean="0"/>
              <a:t>6/15/2023</a:t>
            </a:fld>
            <a:endParaRPr lang="en-US"/>
          </a:p>
        </p:txBody>
      </p:sp>
      <p:sp>
        <p:nvSpPr>
          <p:cNvPr id="6" name="Slide Number Placeholder 5"/>
          <p:cNvSpPr>
            <a:spLocks noGrp="1"/>
          </p:cNvSpPr>
          <p:nvPr>
            <p:ph type="sldNum" sz="quarter" idx="12"/>
          </p:nvPr>
        </p:nvSpPr>
        <p:spPr>
          <a:xfrm>
            <a:off x="0" y="0"/>
            <a:ext cx="609600" cy="365125"/>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67329757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C477D-58A2-4113-BF73-BC0AB14880B3}" type="datetime1">
              <a:rPr lang="en-US" smtClean="0"/>
              <a:t>6/15/2023</a:t>
            </a:fld>
            <a:endParaRPr lang="en-US"/>
          </a:p>
        </p:txBody>
      </p:sp>
      <p:sp>
        <p:nvSpPr>
          <p:cNvPr id="6" name="Slide Number Placeholder 5"/>
          <p:cNvSpPr>
            <a:spLocks noGrp="1"/>
          </p:cNvSpPr>
          <p:nvPr>
            <p:ph type="sldNum" sz="quarter" idx="12"/>
          </p:nvPr>
        </p:nvSpPr>
        <p:spPr>
          <a:xfrm>
            <a:off x="0" y="13112"/>
            <a:ext cx="609600" cy="365125"/>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791043861"/>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9FA7FB-9C61-4F84-9688-F121FD8A3F8D}" type="datetime1">
              <a:rPr lang="en-US" smtClean="0"/>
              <a:t>6/15/2023</a:t>
            </a:fld>
            <a:endParaRPr lang="en-US"/>
          </a:p>
        </p:txBody>
      </p:sp>
      <p:sp>
        <p:nvSpPr>
          <p:cNvPr id="7" name="Slide Number Placeholder 6"/>
          <p:cNvSpPr>
            <a:spLocks noGrp="1"/>
          </p:cNvSpPr>
          <p:nvPr>
            <p:ph type="sldNum" sz="quarter" idx="12"/>
          </p:nvPr>
        </p:nvSpPr>
        <p:spPr>
          <a:xfrm>
            <a:off x="0" y="2791"/>
            <a:ext cx="609600" cy="365125"/>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610373599"/>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31665-E90A-4238-B130-A43D92022056}" type="datetime1">
              <a:rPr lang="en-US" smtClean="0"/>
              <a:t>6/15/2023</a:t>
            </a:fld>
            <a:endParaRPr lang="en-US"/>
          </a:p>
        </p:txBody>
      </p:sp>
      <p:sp>
        <p:nvSpPr>
          <p:cNvPr id="9" name="Slide Number Placeholder 8"/>
          <p:cNvSpPr>
            <a:spLocks noGrp="1"/>
          </p:cNvSpPr>
          <p:nvPr>
            <p:ph type="sldNum" sz="quarter" idx="12"/>
          </p:nvPr>
        </p:nvSpPr>
        <p:spPr>
          <a:xfrm>
            <a:off x="0" y="2791"/>
            <a:ext cx="609600" cy="365125"/>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448367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F5C2D-A461-43A7-9AD3-F1537D3D1B2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47BB11-87B8-4603-8714-405D05050DB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5C4B04-D920-4023-AFBC-A50ADF502949}"/>
              </a:ext>
            </a:extLst>
          </p:cNvPr>
          <p:cNvSpPr>
            <a:spLocks noGrp="1"/>
          </p:cNvSpPr>
          <p:nvPr>
            <p:ph type="dt" sz="half" idx="10"/>
          </p:nvPr>
        </p:nvSpPr>
        <p:spPr/>
        <p:txBody>
          <a:bodyPr/>
          <a:lstStyle/>
          <a:p>
            <a:fld id="{4D77D582-CD75-47C7-A017-4364809B4416}" type="datetimeFigureOut">
              <a:rPr lang="en-US" smtClean="0"/>
              <a:t>6/15/2023</a:t>
            </a:fld>
            <a:endParaRPr lang="en-US"/>
          </a:p>
        </p:txBody>
      </p:sp>
      <p:sp>
        <p:nvSpPr>
          <p:cNvPr id="5" name="Footer Placeholder 4">
            <a:extLst>
              <a:ext uri="{FF2B5EF4-FFF2-40B4-BE49-F238E27FC236}">
                <a16:creationId xmlns:a16="http://schemas.microsoft.com/office/drawing/2014/main" id="{6F2385FC-52F7-4831-8DA9-7EA80EBC19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240C12-C853-436E-AE63-C5E8D768B1D3}"/>
              </a:ext>
            </a:extLst>
          </p:cNvPr>
          <p:cNvSpPr>
            <a:spLocks noGrp="1"/>
          </p:cNvSpPr>
          <p:nvPr>
            <p:ph type="sldNum" sz="quarter" idx="12"/>
          </p:nvPr>
        </p:nvSpPr>
        <p:spPr/>
        <p:txBody>
          <a:bodyPr/>
          <a:lstStyle/>
          <a:p>
            <a:fld id="{68F26191-DFC0-4DE5-9D74-226EE5FB313E}" type="slidenum">
              <a:rPr lang="en-US" smtClean="0"/>
              <a:t>‹#›</a:t>
            </a:fld>
            <a:endParaRPr lang="en-US"/>
          </a:p>
        </p:txBody>
      </p:sp>
    </p:spTree>
    <p:extLst>
      <p:ext uri="{BB962C8B-B14F-4D97-AF65-F5344CB8AC3E}">
        <p14:creationId xmlns:p14="http://schemas.microsoft.com/office/powerpoint/2010/main" val="416303033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8AE079-6187-4F33-8EBD-9EFC16937369}" type="datetime1">
              <a:rPr lang="en-US" smtClean="0"/>
              <a:t>6/15/2023</a:t>
            </a:fld>
            <a:endParaRPr lang="en-US"/>
          </a:p>
        </p:txBody>
      </p:sp>
      <p:sp>
        <p:nvSpPr>
          <p:cNvPr id="5" name="Slide Number Placeholder 4"/>
          <p:cNvSpPr>
            <a:spLocks noGrp="1"/>
          </p:cNvSpPr>
          <p:nvPr>
            <p:ph type="sldNum" sz="quarter" idx="12"/>
          </p:nvPr>
        </p:nvSpPr>
        <p:spPr>
          <a:xfrm>
            <a:off x="0" y="2791"/>
            <a:ext cx="609600" cy="365125"/>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99503471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96D3E-6D9D-45CD-9472-BDD6FA740015}" type="datetime1">
              <a:rPr lang="en-US" smtClean="0"/>
              <a:t>6/15/2023</a:t>
            </a:fld>
            <a:endParaRPr lang="en-US"/>
          </a:p>
        </p:txBody>
      </p:sp>
      <p:sp>
        <p:nvSpPr>
          <p:cNvPr id="4" name="Slide Number Placeholder 3"/>
          <p:cNvSpPr>
            <a:spLocks noGrp="1"/>
          </p:cNvSpPr>
          <p:nvPr>
            <p:ph type="sldNum" sz="quarter" idx="12"/>
          </p:nvPr>
        </p:nvSpPr>
        <p:spPr>
          <a:xfrm>
            <a:off x="0" y="2791"/>
            <a:ext cx="609600" cy="365125"/>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51126063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96176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56472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E43D8E9-EA14-4CC3-9901-F44DA42BF986}" type="datetime1">
              <a:rPr lang="en-US" smtClean="0"/>
              <a:t>6/15/2023</a:t>
            </a:fld>
            <a:endParaRPr lang="en-US"/>
          </a:p>
        </p:txBody>
      </p:sp>
      <p:sp>
        <p:nvSpPr>
          <p:cNvPr id="7" name="Slide Number Placeholder 6"/>
          <p:cNvSpPr>
            <a:spLocks noGrp="1"/>
          </p:cNvSpPr>
          <p:nvPr>
            <p:ph type="sldNum" sz="quarter" idx="12"/>
          </p:nvPr>
        </p:nvSpPr>
        <p:spPr>
          <a:xfrm>
            <a:off x="0" y="2791"/>
            <a:ext cx="609600" cy="365125"/>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45558183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CBB8DB4-AEDE-4CB9-84D3-CC43A1B2927D}" type="datetime1">
              <a:rPr lang="en-US" smtClean="0"/>
              <a:t>6/15/2023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303958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B6D41B-F5D9-44D5-9B27-26CBAACACAE0}" type="datetime1">
              <a:rPr lang="en-US" smtClean="0"/>
              <a:t>6/15/2023</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91096398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2" y="274640"/>
            <a:ext cx="1550609"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77FC47-9AEE-4F6E-B06C-E4CFEAF93761}" type="datetime1">
              <a:rPr lang="en-US" smtClean="0"/>
              <a:t>6/15/2023</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6983327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11621-48F6-439D-87E2-7D4AE06535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1F55ACE-86A1-47ED-8E4D-8C62513CC6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293B96-5769-41A4-A658-1F0A630E43D2}"/>
              </a:ext>
            </a:extLst>
          </p:cNvPr>
          <p:cNvSpPr>
            <a:spLocks noGrp="1"/>
          </p:cNvSpPr>
          <p:nvPr>
            <p:ph type="dt" sz="half" idx="10"/>
          </p:nvPr>
        </p:nvSpPr>
        <p:spPr/>
        <p:txBody>
          <a:bodyPr/>
          <a:lstStyle/>
          <a:p>
            <a:fld id="{4D77D582-CD75-47C7-A017-4364809B4416}" type="datetimeFigureOut">
              <a:rPr lang="en-US" smtClean="0"/>
              <a:t>6/15/2023</a:t>
            </a:fld>
            <a:endParaRPr lang="en-US"/>
          </a:p>
        </p:txBody>
      </p:sp>
      <p:sp>
        <p:nvSpPr>
          <p:cNvPr id="5" name="Footer Placeholder 4">
            <a:extLst>
              <a:ext uri="{FF2B5EF4-FFF2-40B4-BE49-F238E27FC236}">
                <a16:creationId xmlns:a16="http://schemas.microsoft.com/office/drawing/2014/main" id="{F91D340A-93A4-4430-9551-927DCAFACE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DC7A87-8E90-48CA-9F51-D79852E3F7FE}"/>
              </a:ext>
            </a:extLst>
          </p:cNvPr>
          <p:cNvSpPr>
            <a:spLocks noGrp="1"/>
          </p:cNvSpPr>
          <p:nvPr>
            <p:ph type="sldNum" sz="quarter" idx="12"/>
          </p:nvPr>
        </p:nvSpPr>
        <p:spPr/>
        <p:txBody>
          <a:bodyPr/>
          <a:lstStyle/>
          <a:p>
            <a:fld id="{68F26191-DFC0-4DE5-9D74-226EE5FB313E}" type="slidenum">
              <a:rPr lang="en-US" smtClean="0"/>
              <a:t>‹#›</a:t>
            </a:fld>
            <a:endParaRPr lang="en-US"/>
          </a:p>
        </p:txBody>
      </p:sp>
    </p:spTree>
    <p:extLst>
      <p:ext uri="{BB962C8B-B14F-4D97-AF65-F5344CB8AC3E}">
        <p14:creationId xmlns:p14="http://schemas.microsoft.com/office/powerpoint/2010/main" val="22892929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EE3F1-6BEC-4550-A11D-1FEA999333D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54361B-0F7C-4756-A85D-02713045BC4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4EE655A-7136-4282-88A5-A175A4786D0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D20013-38C6-4285-A57B-3118455F329B}"/>
              </a:ext>
            </a:extLst>
          </p:cNvPr>
          <p:cNvSpPr>
            <a:spLocks noGrp="1"/>
          </p:cNvSpPr>
          <p:nvPr>
            <p:ph type="dt" sz="half" idx="10"/>
          </p:nvPr>
        </p:nvSpPr>
        <p:spPr/>
        <p:txBody>
          <a:bodyPr/>
          <a:lstStyle/>
          <a:p>
            <a:fld id="{4D77D582-CD75-47C7-A017-4364809B4416}" type="datetimeFigureOut">
              <a:rPr lang="en-US" smtClean="0"/>
              <a:t>6/15/2023</a:t>
            </a:fld>
            <a:endParaRPr lang="en-US"/>
          </a:p>
        </p:txBody>
      </p:sp>
      <p:sp>
        <p:nvSpPr>
          <p:cNvPr id="6" name="Footer Placeholder 5">
            <a:extLst>
              <a:ext uri="{FF2B5EF4-FFF2-40B4-BE49-F238E27FC236}">
                <a16:creationId xmlns:a16="http://schemas.microsoft.com/office/drawing/2014/main" id="{7F3B6C68-91DB-4C18-9782-5F238DB630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1B72C8-3A16-489C-A0B0-857D6CCAB1BA}"/>
              </a:ext>
            </a:extLst>
          </p:cNvPr>
          <p:cNvSpPr>
            <a:spLocks noGrp="1"/>
          </p:cNvSpPr>
          <p:nvPr>
            <p:ph type="sldNum" sz="quarter" idx="12"/>
          </p:nvPr>
        </p:nvSpPr>
        <p:spPr/>
        <p:txBody>
          <a:bodyPr/>
          <a:lstStyle/>
          <a:p>
            <a:fld id="{68F26191-DFC0-4DE5-9D74-226EE5FB313E}" type="slidenum">
              <a:rPr lang="en-US" smtClean="0"/>
              <a:t>‹#›</a:t>
            </a:fld>
            <a:endParaRPr lang="en-US"/>
          </a:p>
        </p:txBody>
      </p:sp>
    </p:spTree>
    <p:extLst>
      <p:ext uri="{BB962C8B-B14F-4D97-AF65-F5344CB8AC3E}">
        <p14:creationId xmlns:p14="http://schemas.microsoft.com/office/powerpoint/2010/main" val="117700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p:nvSpPr>
        <p:spPr>
          <a:xfrm>
            <a:off x="1113352" y="5171109"/>
            <a:ext cx="3422952" cy="461665"/>
          </a:xfrm>
          <a:prstGeom prst="rect">
            <a:avLst/>
          </a:prstGeom>
          <a:noFill/>
        </p:spPr>
        <p:txBody>
          <a:bodyPr wrap="square" rtlCol="0">
            <a:spAutoFit/>
          </a:bodyPr>
          <a:lstStyle/>
          <a:p>
            <a:r>
              <a:rPr lang="en-US" sz="2400" baseline="0">
                <a:solidFill>
                  <a:schemeClr val="bg1"/>
                </a:solidFill>
              </a:rPr>
              <a:t>/</a:t>
            </a:r>
            <a:r>
              <a:rPr lang="en-US" sz="2400" b="1" baseline="0">
                <a:solidFill>
                  <a:schemeClr val="bg1"/>
                </a:solidFill>
              </a:rPr>
              <a:t>RESULTSEdFund</a:t>
            </a:r>
          </a:p>
        </p:txBody>
      </p:sp>
      <p:pic>
        <p:nvPicPr>
          <p:cNvPr id="6" name="Picture 5" descr="instagram-ic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467" y="5852588"/>
            <a:ext cx="462037" cy="462037"/>
          </a:xfrm>
          <a:prstGeom prst="rect">
            <a:avLst/>
          </a:prstGeom>
        </p:spPr>
      </p:pic>
      <p:pic>
        <p:nvPicPr>
          <p:cNvPr id="7" name="Picture 6" descr="facebook_circ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467" y="5195298"/>
            <a:ext cx="462037" cy="462037"/>
          </a:xfrm>
          <a:prstGeom prst="rect">
            <a:avLst/>
          </a:prstGeom>
        </p:spPr>
      </p:pic>
      <p:pic>
        <p:nvPicPr>
          <p:cNvPr id="8" name="Picture 7" descr="twitter_circl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468" y="4536796"/>
            <a:ext cx="462037" cy="462037"/>
          </a:xfrm>
          <a:prstGeom prst="rect">
            <a:avLst/>
          </a:prstGeom>
        </p:spPr>
      </p:pic>
      <p:sp>
        <p:nvSpPr>
          <p:cNvPr id="9" name="Rectangle 8"/>
          <p:cNvSpPr/>
          <p:nvPr/>
        </p:nvSpPr>
        <p:spPr>
          <a:xfrm>
            <a:off x="1113347" y="4521594"/>
            <a:ext cx="2977097" cy="461665"/>
          </a:xfrm>
          <a:prstGeom prst="rect">
            <a:avLst/>
          </a:prstGeom>
        </p:spPr>
        <p:txBody>
          <a:bodyPr wrap="none">
            <a:spAutoFit/>
          </a:bodyPr>
          <a:lstStyle/>
          <a:p>
            <a:pPr algn="l"/>
            <a:r>
              <a:rPr lang="en-US" sz="2400" baseline="0">
                <a:solidFill>
                  <a:schemeClr val="bg1"/>
                </a:solidFill>
              </a:rPr>
              <a:t>@</a:t>
            </a:r>
            <a:r>
              <a:rPr lang="en-US" sz="2400" b="1" baseline="0">
                <a:solidFill>
                  <a:schemeClr val="bg1"/>
                </a:solidFill>
              </a:rPr>
              <a:t>RESULTS_Tweets</a:t>
            </a:r>
          </a:p>
        </p:txBody>
      </p:sp>
      <p:sp>
        <p:nvSpPr>
          <p:cNvPr id="10" name="Rectangle 9"/>
          <p:cNvSpPr/>
          <p:nvPr/>
        </p:nvSpPr>
        <p:spPr>
          <a:xfrm>
            <a:off x="1105505" y="5838762"/>
            <a:ext cx="2262222" cy="461665"/>
          </a:xfrm>
          <a:prstGeom prst="rect">
            <a:avLst/>
          </a:prstGeom>
        </p:spPr>
        <p:txBody>
          <a:bodyPr wrap="none">
            <a:spAutoFit/>
          </a:bodyPr>
          <a:lstStyle/>
          <a:p>
            <a:r>
              <a:rPr lang="en-US" sz="2400" baseline="0">
                <a:solidFill>
                  <a:schemeClr val="bg1"/>
                </a:solidFill>
              </a:rPr>
              <a:t>@</a:t>
            </a:r>
            <a:r>
              <a:rPr lang="en-US" sz="2400" b="1" baseline="0">
                <a:solidFill>
                  <a:schemeClr val="bg1"/>
                </a:solidFill>
              </a:rPr>
              <a:t>voices4results</a:t>
            </a:r>
            <a:endParaRPr lang="en-US" sz="2400" b="1">
              <a:solidFill>
                <a:schemeClr val="bg1"/>
              </a:solidFill>
            </a:endParaRPr>
          </a:p>
        </p:txBody>
      </p:sp>
      <p:sp>
        <p:nvSpPr>
          <p:cNvPr id="11" name="TextBox 10"/>
          <p:cNvSpPr txBox="1"/>
          <p:nvPr/>
        </p:nvSpPr>
        <p:spPr>
          <a:xfrm>
            <a:off x="7027333" y="5571419"/>
            <a:ext cx="4559907" cy="748988"/>
          </a:xfrm>
          <a:prstGeom prst="rect">
            <a:avLst/>
          </a:prstGeom>
          <a:noFill/>
        </p:spPr>
        <p:txBody>
          <a:bodyPr wrap="square" rtlCol="0">
            <a:spAutoFit/>
          </a:bodyPr>
          <a:lstStyle/>
          <a:p>
            <a:pPr algn="r"/>
            <a:r>
              <a:rPr lang="en-US" sz="4267" b="1">
                <a:solidFill>
                  <a:schemeClr val="bg1"/>
                </a:solidFill>
              </a:rPr>
              <a:t>www.results.org</a:t>
            </a:r>
          </a:p>
        </p:txBody>
      </p:sp>
    </p:spTree>
    <p:extLst>
      <p:ext uri="{BB962C8B-B14F-4D97-AF65-F5344CB8AC3E}">
        <p14:creationId xmlns:p14="http://schemas.microsoft.com/office/powerpoint/2010/main" val="2143926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295569-48F5-4523-B024-086A99D7814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45D5226-1F3E-4955-9B5D-D243FE5583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3F8B0E9-ACF6-40F9-A64C-C66507F096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69ECD97-CE5D-49FA-8348-B950985AB2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B39B8BF-3C47-4304-B84F-FBDA61EFD94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427EEA-DECF-44D4-9495-31314F165566}"/>
              </a:ext>
            </a:extLst>
          </p:cNvPr>
          <p:cNvSpPr>
            <a:spLocks noGrp="1"/>
          </p:cNvSpPr>
          <p:nvPr>
            <p:ph type="dt" sz="half" idx="10"/>
          </p:nvPr>
        </p:nvSpPr>
        <p:spPr/>
        <p:txBody>
          <a:bodyPr/>
          <a:lstStyle/>
          <a:p>
            <a:fld id="{4D77D582-CD75-47C7-A017-4364809B4416}" type="datetimeFigureOut">
              <a:rPr lang="en-US" smtClean="0"/>
              <a:t>6/15/2023</a:t>
            </a:fld>
            <a:endParaRPr lang="en-US"/>
          </a:p>
        </p:txBody>
      </p:sp>
      <p:sp>
        <p:nvSpPr>
          <p:cNvPr id="8" name="Footer Placeholder 7">
            <a:extLst>
              <a:ext uri="{FF2B5EF4-FFF2-40B4-BE49-F238E27FC236}">
                <a16:creationId xmlns:a16="http://schemas.microsoft.com/office/drawing/2014/main" id="{E4A03C2F-3C0B-4480-BB2B-4A73FCB76A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8C10F4-A1AF-4ADF-8149-3223DA4CC246}"/>
              </a:ext>
            </a:extLst>
          </p:cNvPr>
          <p:cNvSpPr>
            <a:spLocks noGrp="1"/>
          </p:cNvSpPr>
          <p:nvPr>
            <p:ph type="sldNum" sz="quarter" idx="12"/>
          </p:nvPr>
        </p:nvSpPr>
        <p:spPr/>
        <p:txBody>
          <a:bodyPr/>
          <a:lstStyle/>
          <a:p>
            <a:fld id="{68F26191-DFC0-4DE5-9D74-226EE5FB313E}" type="slidenum">
              <a:rPr lang="en-US" smtClean="0"/>
              <a:t>‹#›</a:t>
            </a:fld>
            <a:endParaRPr lang="en-US"/>
          </a:p>
        </p:txBody>
      </p:sp>
    </p:spTree>
    <p:extLst>
      <p:ext uri="{BB962C8B-B14F-4D97-AF65-F5344CB8AC3E}">
        <p14:creationId xmlns:p14="http://schemas.microsoft.com/office/powerpoint/2010/main" val="8875167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5EBD34-76CD-44C5-89AD-C3CD40D50A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A65C5CF-E7C5-4DF8-AD31-BB2A4B8FCF7C}"/>
              </a:ext>
            </a:extLst>
          </p:cNvPr>
          <p:cNvSpPr>
            <a:spLocks noGrp="1"/>
          </p:cNvSpPr>
          <p:nvPr>
            <p:ph type="dt" sz="half" idx="10"/>
          </p:nvPr>
        </p:nvSpPr>
        <p:spPr/>
        <p:txBody>
          <a:bodyPr/>
          <a:lstStyle/>
          <a:p>
            <a:fld id="{7E628A99-D2D8-48EE-A39F-FCCB4530C742}" type="datetimeFigureOut">
              <a:rPr lang="en-US" smtClean="0"/>
              <a:t>6/15/2023</a:t>
            </a:fld>
            <a:endParaRPr lang="en-US"/>
          </a:p>
        </p:txBody>
      </p:sp>
      <p:sp>
        <p:nvSpPr>
          <p:cNvPr id="4" name="Footer Placeholder 3">
            <a:extLst>
              <a:ext uri="{FF2B5EF4-FFF2-40B4-BE49-F238E27FC236}">
                <a16:creationId xmlns:a16="http://schemas.microsoft.com/office/drawing/2014/main" id="{FF46F619-D48F-46C7-B013-250BE025B4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3B8E5DE-9BD8-422F-B2C3-0C8580A502AF}"/>
              </a:ext>
            </a:extLst>
          </p:cNvPr>
          <p:cNvSpPr>
            <a:spLocks noGrp="1"/>
          </p:cNvSpPr>
          <p:nvPr>
            <p:ph type="sldNum" sz="quarter" idx="12"/>
          </p:nvPr>
        </p:nvSpPr>
        <p:spPr/>
        <p:txBody>
          <a:bodyPr/>
          <a:lstStyle/>
          <a:p>
            <a:fld id="{08F377F4-1DA8-4906-8FE8-11B67FE34D3C}" type="slidenum">
              <a:rPr lang="en-US" smtClean="0"/>
              <a:t>‹#›</a:t>
            </a:fld>
            <a:endParaRPr lang="en-US"/>
          </a:p>
        </p:txBody>
      </p:sp>
    </p:spTree>
    <p:extLst>
      <p:ext uri="{BB962C8B-B14F-4D97-AF65-F5344CB8AC3E}">
        <p14:creationId xmlns:p14="http://schemas.microsoft.com/office/powerpoint/2010/main" val="19873966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0EAADC-F6EC-420D-BD67-8781AE332B2F}"/>
              </a:ext>
            </a:extLst>
          </p:cNvPr>
          <p:cNvSpPr>
            <a:spLocks noGrp="1"/>
          </p:cNvSpPr>
          <p:nvPr>
            <p:ph type="dt" sz="half" idx="10"/>
          </p:nvPr>
        </p:nvSpPr>
        <p:spPr/>
        <p:txBody>
          <a:bodyPr/>
          <a:lstStyle/>
          <a:p>
            <a:fld id="{4D77D582-CD75-47C7-A017-4364809B4416}" type="datetimeFigureOut">
              <a:rPr lang="en-US" smtClean="0"/>
              <a:t>6/15/2023</a:t>
            </a:fld>
            <a:endParaRPr lang="en-US"/>
          </a:p>
        </p:txBody>
      </p:sp>
      <p:sp>
        <p:nvSpPr>
          <p:cNvPr id="3" name="Footer Placeholder 2">
            <a:extLst>
              <a:ext uri="{FF2B5EF4-FFF2-40B4-BE49-F238E27FC236}">
                <a16:creationId xmlns:a16="http://schemas.microsoft.com/office/drawing/2014/main" id="{CDE20E1D-77C7-4FD2-A224-7FB1324DE9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DAAE700-0293-4AB5-B674-85FCF5947DBA}"/>
              </a:ext>
            </a:extLst>
          </p:cNvPr>
          <p:cNvSpPr>
            <a:spLocks noGrp="1"/>
          </p:cNvSpPr>
          <p:nvPr>
            <p:ph type="sldNum" sz="quarter" idx="12"/>
          </p:nvPr>
        </p:nvSpPr>
        <p:spPr/>
        <p:txBody>
          <a:bodyPr/>
          <a:lstStyle/>
          <a:p>
            <a:fld id="{68F26191-DFC0-4DE5-9D74-226EE5FB313E}" type="slidenum">
              <a:rPr lang="en-US" smtClean="0"/>
              <a:t>‹#›</a:t>
            </a:fld>
            <a:endParaRPr lang="en-US"/>
          </a:p>
        </p:txBody>
      </p:sp>
    </p:spTree>
    <p:extLst>
      <p:ext uri="{BB962C8B-B14F-4D97-AF65-F5344CB8AC3E}">
        <p14:creationId xmlns:p14="http://schemas.microsoft.com/office/powerpoint/2010/main" val="28008957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ED0E6A-C396-4283-9F5B-3BC8D1BFA8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27301B-66FC-451E-A348-49673EC6BE5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3043675-5C3F-4680-834E-68A3FC0D00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939A4A-2DA2-42E7-9800-05C8BD2BBD1A}"/>
              </a:ext>
            </a:extLst>
          </p:cNvPr>
          <p:cNvSpPr>
            <a:spLocks noGrp="1"/>
          </p:cNvSpPr>
          <p:nvPr>
            <p:ph type="dt" sz="half" idx="10"/>
          </p:nvPr>
        </p:nvSpPr>
        <p:spPr/>
        <p:txBody>
          <a:bodyPr/>
          <a:lstStyle/>
          <a:p>
            <a:fld id="{4D77D582-CD75-47C7-A017-4364809B4416}" type="datetimeFigureOut">
              <a:rPr lang="en-US" smtClean="0"/>
              <a:t>6/15/2023</a:t>
            </a:fld>
            <a:endParaRPr lang="en-US"/>
          </a:p>
        </p:txBody>
      </p:sp>
      <p:sp>
        <p:nvSpPr>
          <p:cNvPr id="6" name="Footer Placeholder 5">
            <a:extLst>
              <a:ext uri="{FF2B5EF4-FFF2-40B4-BE49-F238E27FC236}">
                <a16:creationId xmlns:a16="http://schemas.microsoft.com/office/drawing/2014/main" id="{3BA4D6D9-7638-48FB-BAD2-8828FFBB5F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DD1EB2-6540-45B9-85B4-7062AD226010}"/>
              </a:ext>
            </a:extLst>
          </p:cNvPr>
          <p:cNvSpPr>
            <a:spLocks noGrp="1"/>
          </p:cNvSpPr>
          <p:nvPr>
            <p:ph type="sldNum" sz="quarter" idx="12"/>
          </p:nvPr>
        </p:nvSpPr>
        <p:spPr/>
        <p:txBody>
          <a:bodyPr/>
          <a:lstStyle/>
          <a:p>
            <a:fld id="{68F26191-DFC0-4DE5-9D74-226EE5FB313E}" type="slidenum">
              <a:rPr lang="en-US" smtClean="0"/>
              <a:t>‹#›</a:t>
            </a:fld>
            <a:endParaRPr lang="en-US"/>
          </a:p>
        </p:txBody>
      </p:sp>
    </p:spTree>
    <p:extLst>
      <p:ext uri="{BB962C8B-B14F-4D97-AF65-F5344CB8AC3E}">
        <p14:creationId xmlns:p14="http://schemas.microsoft.com/office/powerpoint/2010/main" val="2426595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DBA528-34F5-486E-AD74-A7BE1BCFE2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B27BBEF-A77B-4B95-9D1C-B26B495194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E90C7FD-27EA-4764-A620-30C31FB8EB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751D-F18A-48D6-B8E8-D6A2C3E7442E}"/>
              </a:ext>
            </a:extLst>
          </p:cNvPr>
          <p:cNvSpPr>
            <a:spLocks noGrp="1"/>
          </p:cNvSpPr>
          <p:nvPr>
            <p:ph type="dt" sz="half" idx="10"/>
          </p:nvPr>
        </p:nvSpPr>
        <p:spPr/>
        <p:txBody>
          <a:bodyPr/>
          <a:lstStyle/>
          <a:p>
            <a:fld id="{4D77D582-CD75-47C7-A017-4364809B4416}" type="datetimeFigureOut">
              <a:rPr lang="en-US" smtClean="0"/>
              <a:t>6/15/2023</a:t>
            </a:fld>
            <a:endParaRPr lang="en-US"/>
          </a:p>
        </p:txBody>
      </p:sp>
      <p:sp>
        <p:nvSpPr>
          <p:cNvPr id="6" name="Footer Placeholder 5">
            <a:extLst>
              <a:ext uri="{FF2B5EF4-FFF2-40B4-BE49-F238E27FC236}">
                <a16:creationId xmlns:a16="http://schemas.microsoft.com/office/drawing/2014/main" id="{85CFD2BC-B9BE-4C3B-A5A3-5C94A15314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4013488-2369-4BC8-97F7-F00DA7A26D24}"/>
              </a:ext>
            </a:extLst>
          </p:cNvPr>
          <p:cNvSpPr>
            <a:spLocks noGrp="1"/>
          </p:cNvSpPr>
          <p:nvPr>
            <p:ph type="sldNum" sz="quarter" idx="12"/>
          </p:nvPr>
        </p:nvSpPr>
        <p:spPr/>
        <p:txBody>
          <a:bodyPr/>
          <a:lstStyle/>
          <a:p>
            <a:fld id="{68F26191-DFC0-4DE5-9D74-226EE5FB313E}" type="slidenum">
              <a:rPr lang="en-US" smtClean="0"/>
              <a:t>‹#›</a:t>
            </a:fld>
            <a:endParaRPr lang="en-US"/>
          </a:p>
        </p:txBody>
      </p:sp>
    </p:spTree>
    <p:extLst>
      <p:ext uri="{BB962C8B-B14F-4D97-AF65-F5344CB8AC3E}">
        <p14:creationId xmlns:p14="http://schemas.microsoft.com/office/powerpoint/2010/main" val="108837019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75500-CDD0-44BA-AD78-CC2CD365822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E24B0A-C4B4-40E3-A8E8-93A95A626F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9DBC45-0585-4116-87B8-4D5E4FCF3FA4}"/>
              </a:ext>
            </a:extLst>
          </p:cNvPr>
          <p:cNvSpPr>
            <a:spLocks noGrp="1"/>
          </p:cNvSpPr>
          <p:nvPr>
            <p:ph type="dt" sz="half" idx="10"/>
          </p:nvPr>
        </p:nvSpPr>
        <p:spPr/>
        <p:txBody>
          <a:bodyPr/>
          <a:lstStyle/>
          <a:p>
            <a:fld id="{4D77D582-CD75-47C7-A017-4364809B4416}" type="datetimeFigureOut">
              <a:rPr lang="en-US" smtClean="0"/>
              <a:t>6/15/2023</a:t>
            </a:fld>
            <a:endParaRPr lang="en-US"/>
          </a:p>
        </p:txBody>
      </p:sp>
      <p:sp>
        <p:nvSpPr>
          <p:cNvPr id="5" name="Footer Placeholder 4">
            <a:extLst>
              <a:ext uri="{FF2B5EF4-FFF2-40B4-BE49-F238E27FC236}">
                <a16:creationId xmlns:a16="http://schemas.microsoft.com/office/drawing/2014/main" id="{F572844E-AC15-49AB-BE8F-C7ADDA6FEC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03AB9F4-E647-430E-87D9-B8D285D96507}"/>
              </a:ext>
            </a:extLst>
          </p:cNvPr>
          <p:cNvSpPr>
            <a:spLocks noGrp="1"/>
          </p:cNvSpPr>
          <p:nvPr>
            <p:ph type="sldNum" sz="quarter" idx="12"/>
          </p:nvPr>
        </p:nvSpPr>
        <p:spPr/>
        <p:txBody>
          <a:bodyPr/>
          <a:lstStyle/>
          <a:p>
            <a:fld id="{68F26191-DFC0-4DE5-9D74-226EE5FB313E}" type="slidenum">
              <a:rPr lang="en-US" smtClean="0"/>
              <a:t>‹#›</a:t>
            </a:fld>
            <a:endParaRPr lang="en-US"/>
          </a:p>
        </p:txBody>
      </p:sp>
    </p:spTree>
    <p:extLst>
      <p:ext uri="{BB962C8B-B14F-4D97-AF65-F5344CB8AC3E}">
        <p14:creationId xmlns:p14="http://schemas.microsoft.com/office/powerpoint/2010/main" val="13430363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FBB323-30DC-4299-BCBB-639A6B8AAB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B673F9-674A-4F6B-BA14-85704779CFD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6C7A590-7322-410E-8963-CCCA1CE9F573}"/>
              </a:ext>
            </a:extLst>
          </p:cNvPr>
          <p:cNvSpPr>
            <a:spLocks noGrp="1"/>
          </p:cNvSpPr>
          <p:nvPr>
            <p:ph type="dt" sz="half" idx="10"/>
          </p:nvPr>
        </p:nvSpPr>
        <p:spPr/>
        <p:txBody>
          <a:bodyPr/>
          <a:lstStyle/>
          <a:p>
            <a:fld id="{4D77D582-CD75-47C7-A017-4364809B4416}" type="datetimeFigureOut">
              <a:rPr lang="en-US" smtClean="0"/>
              <a:t>6/15/2023</a:t>
            </a:fld>
            <a:endParaRPr lang="en-US"/>
          </a:p>
        </p:txBody>
      </p:sp>
      <p:sp>
        <p:nvSpPr>
          <p:cNvPr id="5" name="Footer Placeholder 4">
            <a:extLst>
              <a:ext uri="{FF2B5EF4-FFF2-40B4-BE49-F238E27FC236}">
                <a16:creationId xmlns:a16="http://schemas.microsoft.com/office/drawing/2014/main" id="{D1E9AE78-A03D-49F7-9FB6-34DEA9725E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F1F119-F17D-4544-BDC4-5095D1A181B8}"/>
              </a:ext>
            </a:extLst>
          </p:cNvPr>
          <p:cNvSpPr>
            <a:spLocks noGrp="1"/>
          </p:cNvSpPr>
          <p:nvPr>
            <p:ph type="sldNum" sz="quarter" idx="12"/>
          </p:nvPr>
        </p:nvSpPr>
        <p:spPr/>
        <p:txBody>
          <a:bodyPr/>
          <a:lstStyle/>
          <a:p>
            <a:fld id="{68F26191-DFC0-4DE5-9D74-226EE5FB313E}" type="slidenum">
              <a:rPr lang="en-US" smtClean="0"/>
              <a:t>‹#›</a:t>
            </a:fld>
            <a:endParaRPr lang="en-US"/>
          </a:p>
        </p:txBody>
      </p:sp>
    </p:spTree>
    <p:extLst>
      <p:ext uri="{BB962C8B-B14F-4D97-AF65-F5344CB8AC3E}">
        <p14:creationId xmlns:p14="http://schemas.microsoft.com/office/powerpoint/2010/main" val="33527533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995028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p:cNvSpPr txBox="1"/>
          <p:nvPr userDrawn="1"/>
        </p:nvSpPr>
        <p:spPr>
          <a:xfrm>
            <a:off x="1113352" y="5171108"/>
            <a:ext cx="3422952" cy="584775"/>
          </a:xfrm>
          <a:prstGeom prst="rect">
            <a:avLst/>
          </a:prstGeom>
          <a:noFill/>
        </p:spPr>
        <p:txBody>
          <a:bodyPr wrap="square" rtlCol="0">
            <a:spAutoFit/>
          </a:bodyPr>
          <a:lstStyle/>
          <a:p>
            <a:r>
              <a:rPr lang="en-US" sz="3200" baseline="0">
                <a:solidFill>
                  <a:schemeClr val="bg1"/>
                </a:solidFill>
              </a:rPr>
              <a:t>/</a:t>
            </a:r>
            <a:r>
              <a:rPr lang="en-US" sz="3200" b="1" baseline="0">
                <a:solidFill>
                  <a:schemeClr val="bg1"/>
                </a:solidFill>
              </a:rPr>
              <a:t>RESULTSEdFund</a:t>
            </a:r>
          </a:p>
        </p:txBody>
      </p:sp>
      <p:pic>
        <p:nvPicPr>
          <p:cNvPr id="6" name="Picture 5" descr="instagram-icon.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43467" y="5852588"/>
            <a:ext cx="462037" cy="462037"/>
          </a:xfrm>
          <a:prstGeom prst="rect">
            <a:avLst/>
          </a:prstGeom>
        </p:spPr>
      </p:pic>
      <p:pic>
        <p:nvPicPr>
          <p:cNvPr id="7" name="Picture 6" descr="facebook_circle.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43467" y="5195298"/>
            <a:ext cx="462037" cy="462037"/>
          </a:xfrm>
          <a:prstGeom prst="rect">
            <a:avLst/>
          </a:prstGeom>
        </p:spPr>
      </p:pic>
      <p:pic>
        <p:nvPicPr>
          <p:cNvPr id="8" name="Picture 7" descr="twitter_circle.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643468" y="4536796"/>
            <a:ext cx="462037" cy="462037"/>
          </a:xfrm>
          <a:prstGeom prst="rect">
            <a:avLst/>
          </a:prstGeom>
        </p:spPr>
      </p:pic>
      <p:sp>
        <p:nvSpPr>
          <p:cNvPr id="9" name="Rectangle 8"/>
          <p:cNvSpPr/>
          <p:nvPr userDrawn="1"/>
        </p:nvSpPr>
        <p:spPr>
          <a:xfrm>
            <a:off x="1113347" y="4521594"/>
            <a:ext cx="3395801" cy="584775"/>
          </a:xfrm>
          <a:prstGeom prst="rect">
            <a:avLst/>
          </a:prstGeom>
        </p:spPr>
        <p:txBody>
          <a:bodyPr wrap="none">
            <a:spAutoFit/>
          </a:bodyPr>
          <a:lstStyle/>
          <a:p>
            <a:pPr algn="l"/>
            <a:r>
              <a:rPr lang="en-US" sz="3200" baseline="0">
                <a:solidFill>
                  <a:schemeClr val="bg1"/>
                </a:solidFill>
              </a:rPr>
              <a:t>@</a:t>
            </a:r>
            <a:r>
              <a:rPr lang="en-US" sz="3200" b="1" baseline="0">
                <a:solidFill>
                  <a:schemeClr val="bg1"/>
                </a:solidFill>
              </a:rPr>
              <a:t>RESULTS_Tweets</a:t>
            </a:r>
          </a:p>
        </p:txBody>
      </p:sp>
      <p:sp>
        <p:nvSpPr>
          <p:cNvPr id="10" name="Rectangle 9"/>
          <p:cNvSpPr/>
          <p:nvPr userDrawn="1"/>
        </p:nvSpPr>
        <p:spPr>
          <a:xfrm>
            <a:off x="1105505" y="5838762"/>
            <a:ext cx="2952668" cy="584775"/>
          </a:xfrm>
          <a:prstGeom prst="rect">
            <a:avLst/>
          </a:prstGeom>
        </p:spPr>
        <p:txBody>
          <a:bodyPr wrap="none">
            <a:spAutoFit/>
          </a:bodyPr>
          <a:lstStyle/>
          <a:p>
            <a:r>
              <a:rPr lang="en-US" sz="3200" baseline="0">
                <a:solidFill>
                  <a:schemeClr val="bg1"/>
                </a:solidFill>
              </a:rPr>
              <a:t>@</a:t>
            </a:r>
            <a:r>
              <a:rPr lang="en-US" sz="3200" b="1" baseline="0">
                <a:solidFill>
                  <a:schemeClr val="bg1"/>
                </a:solidFill>
              </a:rPr>
              <a:t>voices4results</a:t>
            </a:r>
            <a:endParaRPr lang="en-US" sz="3200" b="1">
              <a:solidFill>
                <a:schemeClr val="bg1"/>
              </a:solidFill>
            </a:endParaRPr>
          </a:p>
        </p:txBody>
      </p:sp>
      <p:sp>
        <p:nvSpPr>
          <p:cNvPr id="11" name="TextBox 10"/>
          <p:cNvSpPr txBox="1"/>
          <p:nvPr userDrawn="1"/>
        </p:nvSpPr>
        <p:spPr>
          <a:xfrm>
            <a:off x="7027333" y="5571419"/>
            <a:ext cx="4559907" cy="748988"/>
          </a:xfrm>
          <a:prstGeom prst="rect">
            <a:avLst/>
          </a:prstGeom>
          <a:noFill/>
        </p:spPr>
        <p:txBody>
          <a:bodyPr wrap="square" rtlCol="0">
            <a:spAutoFit/>
          </a:bodyPr>
          <a:lstStyle/>
          <a:p>
            <a:pPr algn="r"/>
            <a:r>
              <a:rPr lang="en-US" sz="4267" b="1">
                <a:solidFill>
                  <a:schemeClr val="bg1"/>
                </a:solidFill>
              </a:rPr>
              <a:t>www.results.org</a:t>
            </a:r>
          </a:p>
        </p:txBody>
      </p:sp>
    </p:spTree>
    <p:extLst>
      <p:ext uri="{BB962C8B-B14F-4D97-AF65-F5344CB8AC3E}">
        <p14:creationId xmlns:p14="http://schemas.microsoft.com/office/powerpoint/2010/main" val="31829442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5087940"/>
            <a:ext cx="10363200" cy="1362075"/>
          </a:xfrm>
        </p:spPr>
        <p:txBody>
          <a:bodyPr anchor="t"/>
          <a:lstStyle>
            <a:lvl1pPr algn="l">
              <a:defRPr sz="5333" b="0" cap="all">
                <a:solidFill>
                  <a:schemeClr val="tx1"/>
                </a:solidFill>
              </a:defRPr>
            </a:lvl1pPr>
          </a:lstStyle>
          <a:p>
            <a:r>
              <a:rPr lang="en-US"/>
              <a:t>Click to edit Master title style</a:t>
            </a:r>
          </a:p>
        </p:txBody>
      </p:sp>
      <p:sp>
        <p:nvSpPr>
          <p:cNvPr id="9" name="Title 1"/>
          <p:cNvSpPr txBox="1">
            <a:spLocks/>
          </p:cNvSpPr>
          <p:nvPr userDrawn="1"/>
        </p:nvSpPr>
        <p:spPr>
          <a:xfrm>
            <a:off x="963084" y="3725865"/>
            <a:ext cx="10363200" cy="1362075"/>
          </a:xfrm>
          <a:prstGeom prst="rect">
            <a:avLst/>
          </a:prstGeom>
        </p:spPr>
        <p:txBody>
          <a:bodyPr vert="horz" lIns="121920" tIns="60960" rIns="121920" bIns="6096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sz="5333" b="1"/>
              <a:t>Click to edit Master title style</a:t>
            </a:r>
          </a:p>
        </p:txBody>
      </p:sp>
    </p:spTree>
    <p:extLst>
      <p:ext uri="{BB962C8B-B14F-4D97-AF65-F5344CB8AC3E}">
        <p14:creationId xmlns:p14="http://schemas.microsoft.com/office/powerpoint/2010/main" val="1808537174"/>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852FD-C2A2-47F2-B0A7-785675F4C57A}"/>
              </a:ext>
            </a:extLst>
          </p:cNvPr>
          <p:cNvSpPr>
            <a:spLocks noGrp="1"/>
          </p:cNvSpPr>
          <p:nvPr>
            <p:ph type="ctrTitle"/>
          </p:nvPr>
        </p:nvSpPr>
        <p:spPr>
          <a:xfrm>
            <a:off x="1524000" y="4641067"/>
            <a:ext cx="9144000" cy="1042103"/>
          </a:xfrm>
        </p:spPr>
        <p:txBody>
          <a:bodyPr anchor="b">
            <a:normAutofit/>
          </a:bodyPr>
          <a:lstStyle>
            <a:lvl1pPr algn="ctr">
              <a:defRPr sz="5000" b="1"/>
            </a:lvl1pPr>
          </a:lstStyle>
          <a:p>
            <a:r>
              <a:rPr lang="en-US"/>
              <a:t>Click to edit Master title style</a:t>
            </a:r>
          </a:p>
        </p:txBody>
      </p:sp>
      <p:sp>
        <p:nvSpPr>
          <p:cNvPr id="3" name="Subtitle 2">
            <a:extLst>
              <a:ext uri="{FF2B5EF4-FFF2-40B4-BE49-F238E27FC236}">
                <a16:creationId xmlns:a16="http://schemas.microsoft.com/office/drawing/2014/main" id="{CF743664-EB4C-4AF8-9F74-B6D0EA83120E}"/>
              </a:ext>
            </a:extLst>
          </p:cNvPr>
          <p:cNvSpPr>
            <a:spLocks noGrp="1"/>
          </p:cNvSpPr>
          <p:nvPr>
            <p:ph type="subTitle" idx="1"/>
          </p:nvPr>
        </p:nvSpPr>
        <p:spPr>
          <a:xfrm>
            <a:off x="1524000" y="5848049"/>
            <a:ext cx="9144000" cy="1655762"/>
          </a:xfrm>
        </p:spPr>
        <p:txBody>
          <a:bodyPr/>
          <a:lstStyle>
            <a:lvl1pPr marL="0" indent="0" algn="ctr">
              <a:buNone/>
              <a:defRPr sz="28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1E18B3A-C0E0-4842-A29E-32DD41F4055C}"/>
              </a:ext>
            </a:extLst>
          </p:cNvPr>
          <p:cNvSpPr>
            <a:spLocks noGrp="1"/>
          </p:cNvSpPr>
          <p:nvPr>
            <p:ph type="dt" sz="half" idx="10"/>
          </p:nvPr>
        </p:nvSpPr>
        <p:spPr/>
        <p:txBody>
          <a:bodyPr/>
          <a:lstStyle/>
          <a:p>
            <a:fld id="{A1B9E5BF-C54C-4089-89D7-28A2580EE380}" type="datetimeFigureOut">
              <a:rPr lang="en-US" smtClean="0"/>
              <a:t>6/15/2023</a:t>
            </a:fld>
            <a:endParaRPr lang="en-US"/>
          </a:p>
        </p:txBody>
      </p:sp>
      <p:sp>
        <p:nvSpPr>
          <p:cNvPr id="5" name="Footer Placeholder 4">
            <a:extLst>
              <a:ext uri="{FF2B5EF4-FFF2-40B4-BE49-F238E27FC236}">
                <a16:creationId xmlns:a16="http://schemas.microsoft.com/office/drawing/2014/main" id="{708122F1-80C1-457D-B939-FFD98A2732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3D9CA5-CCDF-48EA-996A-24B7EF8193EA}"/>
              </a:ext>
            </a:extLst>
          </p:cNvPr>
          <p:cNvSpPr>
            <a:spLocks noGrp="1"/>
          </p:cNvSpPr>
          <p:nvPr>
            <p:ph type="sldNum" sz="quarter" idx="12"/>
          </p:nvPr>
        </p:nvSpPr>
        <p:spPr/>
        <p:txBody>
          <a:bodyPr/>
          <a:lstStyle/>
          <a:p>
            <a:fld id="{3EE68A09-D475-4427-9669-C41076B41F17}" type="slidenum">
              <a:rPr lang="en-US" smtClean="0"/>
              <a:t>‹#›</a:t>
            </a:fld>
            <a:endParaRPr lang="en-US"/>
          </a:p>
        </p:txBody>
      </p:sp>
    </p:spTree>
    <p:extLst>
      <p:ext uri="{BB962C8B-B14F-4D97-AF65-F5344CB8AC3E}">
        <p14:creationId xmlns:p14="http://schemas.microsoft.com/office/powerpoint/2010/main" val="40099597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F07EF0-EC59-4189-9572-B7B83B61D54B}" type="datetime1">
              <a:rPr lang="en-US" smtClean="0"/>
              <a:t>6/15/2023</a:t>
            </a:fld>
            <a:endParaRPr lang="en-US"/>
          </a:p>
        </p:txBody>
      </p:sp>
      <p:sp>
        <p:nvSpPr>
          <p:cNvPr id="6" name="Slide Number Placeholder 5"/>
          <p:cNvSpPr>
            <a:spLocks noGrp="1"/>
          </p:cNvSpPr>
          <p:nvPr>
            <p:ph type="sldNum" sz="quarter" idx="12"/>
          </p:nvPr>
        </p:nvSpPr>
        <p:spPr>
          <a:xfrm>
            <a:off x="0" y="0"/>
            <a:ext cx="609600" cy="365125"/>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6732975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C477D-58A2-4113-BF73-BC0AB14880B3}" type="datetime1">
              <a:rPr lang="en-US" smtClean="0"/>
              <a:t>6/15/2023</a:t>
            </a:fld>
            <a:endParaRPr lang="en-US"/>
          </a:p>
        </p:txBody>
      </p:sp>
      <p:sp>
        <p:nvSpPr>
          <p:cNvPr id="6" name="Slide Number Placeholder 5"/>
          <p:cNvSpPr>
            <a:spLocks noGrp="1"/>
          </p:cNvSpPr>
          <p:nvPr>
            <p:ph type="sldNum" sz="quarter" idx="12"/>
          </p:nvPr>
        </p:nvSpPr>
        <p:spPr>
          <a:xfrm>
            <a:off x="0" y="13112"/>
            <a:ext cx="609600" cy="365125"/>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7910438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9FA7FB-9C61-4F84-9688-F121FD8A3F8D}" type="datetime1">
              <a:rPr lang="en-US" smtClean="0"/>
              <a:t>6/15/2023</a:t>
            </a:fld>
            <a:endParaRPr lang="en-US"/>
          </a:p>
        </p:txBody>
      </p:sp>
      <p:sp>
        <p:nvSpPr>
          <p:cNvPr id="7" name="Slide Number Placeholder 6"/>
          <p:cNvSpPr>
            <a:spLocks noGrp="1"/>
          </p:cNvSpPr>
          <p:nvPr>
            <p:ph type="sldNum" sz="quarter" idx="12"/>
          </p:nvPr>
        </p:nvSpPr>
        <p:spPr>
          <a:xfrm>
            <a:off x="0" y="2791"/>
            <a:ext cx="609600" cy="365125"/>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6103735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31665-E90A-4238-B130-A43D92022056}" type="datetime1">
              <a:rPr lang="en-US" smtClean="0"/>
              <a:t>6/15/2023</a:t>
            </a:fld>
            <a:endParaRPr lang="en-US"/>
          </a:p>
        </p:txBody>
      </p:sp>
      <p:sp>
        <p:nvSpPr>
          <p:cNvPr id="9" name="Slide Number Placeholder 8"/>
          <p:cNvSpPr>
            <a:spLocks noGrp="1"/>
          </p:cNvSpPr>
          <p:nvPr>
            <p:ph type="sldNum" sz="quarter" idx="12"/>
          </p:nvPr>
        </p:nvSpPr>
        <p:spPr>
          <a:xfrm>
            <a:off x="0" y="2791"/>
            <a:ext cx="609600" cy="365125"/>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4483673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8AE079-6187-4F33-8EBD-9EFC16937369}" type="datetime1">
              <a:rPr lang="en-US" smtClean="0"/>
              <a:t>6/15/2023</a:t>
            </a:fld>
            <a:endParaRPr lang="en-US"/>
          </a:p>
        </p:txBody>
      </p:sp>
      <p:sp>
        <p:nvSpPr>
          <p:cNvPr id="5" name="Slide Number Placeholder 4"/>
          <p:cNvSpPr>
            <a:spLocks noGrp="1"/>
          </p:cNvSpPr>
          <p:nvPr>
            <p:ph type="sldNum" sz="quarter" idx="12"/>
          </p:nvPr>
        </p:nvSpPr>
        <p:spPr>
          <a:xfrm>
            <a:off x="0" y="2791"/>
            <a:ext cx="609600" cy="365125"/>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99503471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96D3E-6D9D-45CD-9472-BDD6FA740015}" type="datetime1">
              <a:rPr lang="en-US" smtClean="0"/>
              <a:t>6/15/2023</a:t>
            </a:fld>
            <a:endParaRPr lang="en-US"/>
          </a:p>
        </p:txBody>
      </p:sp>
      <p:sp>
        <p:nvSpPr>
          <p:cNvPr id="4" name="Slide Number Placeholder 3"/>
          <p:cNvSpPr>
            <a:spLocks noGrp="1"/>
          </p:cNvSpPr>
          <p:nvPr>
            <p:ph type="sldNum" sz="quarter" idx="12"/>
          </p:nvPr>
        </p:nvSpPr>
        <p:spPr>
          <a:xfrm>
            <a:off x="0" y="2791"/>
            <a:ext cx="609600" cy="365125"/>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51126063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96176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56472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E43D8E9-EA14-4CC3-9901-F44DA42BF986}" type="datetime1">
              <a:rPr lang="en-US" smtClean="0"/>
              <a:t>6/15/2023</a:t>
            </a:fld>
            <a:endParaRPr lang="en-US"/>
          </a:p>
        </p:txBody>
      </p:sp>
      <p:sp>
        <p:nvSpPr>
          <p:cNvPr id="7" name="Slide Number Placeholder 6"/>
          <p:cNvSpPr>
            <a:spLocks noGrp="1"/>
          </p:cNvSpPr>
          <p:nvPr>
            <p:ph type="sldNum" sz="quarter" idx="12"/>
          </p:nvPr>
        </p:nvSpPr>
        <p:spPr>
          <a:xfrm>
            <a:off x="0" y="2791"/>
            <a:ext cx="609600" cy="365125"/>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4555818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CBB8DB4-AEDE-4CB9-84D3-CC43A1B2927D}" type="datetime1">
              <a:rPr lang="en-US" smtClean="0"/>
              <a:t>6/15/2023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30395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B6D41B-F5D9-44D5-9B27-26CBAACACAE0}" type="datetime1">
              <a:rPr lang="en-US" smtClean="0"/>
              <a:t>6/15/2023</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9109639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1FF1E2-8E9B-4C9D-8666-63C493A1137D}"/>
              </a:ext>
            </a:extLst>
          </p:cNvPr>
          <p:cNvSpPr>
            <a:spLocks noGrp="1"/>
          </p:cNvSpPr>
          <p:nvPr>
            <p:ph type="title"/>
          </p:nvPr>
        </p:nvSpPr>
        <p:spPr>
          <a:xfrm>
            <a:off x="609600" y="4799062"/>
            <a:ext cx="10972800" cy="1143000"/>
          </a:xfrm>
        </p:spPr>
        <p:txBody>
          <a:bodyPr/>
          <a:lstStyle/>
          <a:p>
            <a:r>
              <a:rPr lang="en-US"/>
              <a:t>Click to edit Master title style</a:t>
            </a:r>
          </a:p>
        </p:txBody>
      </p:sp>
      <p:sp>
        <p:nvSpPr>
          <p:cNvPr id="3" name="Date Placeholder 2">
            <a:extLst>
              <a:ext uri="{FF2B5EF4-FFF2-40B4-BE49-F238E27FC236}">
                <a16:creationId xmlns:a16="http://schemas.microsoft.com/office/drawing/2014/main" id="{7E3F91E7-56CB-44D4-A0AD-861824C97C25}"/>
              </a:ext>
            </a:extLst>
          </p:cNvPr>
          <p:cNvSpPr>
            <a:spLocks noGrp="1"/>
          </p:cNvSpPr>
          <p:nvPr>
            <p:ph type="dt" sz="half" idx="10"/>
          </p:nvPr>
        </p:nvSpPr>
        <p:spPr/>
        <p:txBody>
          <a:bodyPr/>
          <a:lstStyle/>
          <a:p>
            <a:fld id="{A1B9E5BF-C54C-4089-89D7-28A2580EE380}" type="datetimeFigureOut">
              <a:rPr lang="en-US" smtClean="0"/>
              <a:t>6/15/2023</a:t>
            </a:fld>
            <a:endParaRPr lang="en-US"/>
          </a:p>
        </p:txBody>
      </p:sp>
      <p:sp>
        <p:nvSpPr>
          <p:cNvPr id="4" name="Footer Placeholder 3">
            <a:extLst>
              <a:ext uri="{FF2B5EF4-FFF2-40B4-BE49-F238E27FC236}">
                <a16:creationId xmlns:a16="http://schemas.microsoft.com/office/drawing/2014/main" id="{05A2242C-FF49-4B14-8BF7-CD64ABB47B4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873F38F-F1AA-4DF1-AEC6-322C25339993}"/>
              </a:ext>
            </a:extLst>
          </p:cNvPr>
          <p:cNvSpPr>
            <a:spLocks noGrp="1"/>
          </p:cNvSpPr>
          <p:nvPr>
            <p:ph type="sldNum" sz="quarter" idx="12"/>
          </p:nvPr>
        </p:nvSpPr>
        <p:spPr/>
        <p:txBody>
          <a:bodyPr/>
          <a:lstStyle/>
          <a:p>
            <a:fld id="{3EE68A09-D475-4427-9669-C41076B41F17}" type="slidenum">
              <a:rPr lang="en-US" smtClean="0"/>
              <a:t>‹#›</a:t>
            </a:fld>
            <a:endParaRPr lang="en-US"/>
          </a:p>
        </p:txBody>
      </p:sp>
    </p:spTree>
    <p:extLst>
      <p:ext uri="{BB962C8B-B14F-4D97-AF65-F5344CB8AC3E}">
        <p14:creationId xmlns:p14="http://schemas.microsoft.com/office/powerpoint/2010/main" val="180027558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2" y="274640"/>
            <a:ext cx="1550609"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77FC47-9AEE-4F6E-B06C-E4CFEAF93761}" type="datetime1">
              <a:rPr lang="en-US" smtClean="0"/>
              <a:t>6/15/2023</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69833275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F07EF0-EC59-4189-9572-B7B83B61D54B}" type="datetime1">
              <a:rPr lang="en-US" smtClean="0"/>
              <a:t>6/15/2023</a:t>
            </a:fld>
            <a:endParaRPr lang="en-US"/>
          </a:p>
        </p:txBody>
      </p:sp>
      <p:sp>
        <p:nvSpPr>
          <p:cNvPr id="6" name="Slide Number Placeholder 5"/>
          <p:cNvSpPr>
            <a:spLocks noGrp="1"/>
          </p:cNvSpPr>
          <p:nvPr>
            <p:ph type="sldNum" sz="quarter" idx="12"/>
          </p:nvPr>
        </p:nvSpPr>
        <p:spPr>
          <a:xfrm>
            <a:off x="0" y="0"/>
            <a:ext cx="609600" cy="365125"/>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5173686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5087940"/>
            <a:ext cx="10363200" cy="1362075"/>
          </a:xfrm>
        </p:spPr>
        <p:txBody>
          <a:bodyPr anchor="t"/>
          <a:lstStyle>
            <a:lvl1pPr algn="l">
              <a:defRPr sz="5333" b="0" cap="all">
                <a:solidFill>
                  <a:schemeClr val="tx1"/>
                </a:solidFill>
              </a:defRPr>
            </a:lvl1pPr>
          </a:lstStyle>
          <a:p>
            <a:r>
              <a:rPr lang="en-US"/>
              <a:t>Click to edit Master title style</a:t>
            </a:r>
          </a:p>
        </p:txBody>
      </p:sp>
      <p:sp>
        <p:nvSpPr>
          <p:cNvPr id="9" name="Title 1"/>
          <p:cNvSpPr txBox="1">
            <a:spLocks/>
          </p:cNvSpPr>
          <p:nvPr userDrawn="1"/>
        </p:nvSpPr>
        <p:spPr>
          <a:xfrm>
            <a:off x="963084" y="3725865"/>
            <a:ext cx="10363200" cy="1362075"/>
          </a:xfrm>
          <a:prstGeom prst="rect">
            <a:avLst/>
          </a:prstGeom>
        </p:spPr>
        <p:txBody>
          <a:bodyPr vert="horz" lIns="121920" tIns="60960" rIns="121920" bIns="6096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sz="5333" b="1"/>
              <a:t>Click to edit Master title style</a:t>
            </a:r>
          </a:p>
        </p:txBody>
      </p:sp>
    </p:spTree>
    <p:extLst>
      <p:ext uri="{BB962C8B-B14F-4D97-AF65-F5344CB8AC3E}">
        <p14:creationId xmlns:p14="http://schemas.microsoft.com/office/powerpoint/2010/main" val="2167559642"/>
      </p:ext>
    </p:extLst>
  </p:cSld>
  <p:clrMapOvr>
    <a:overrideClrMapping bg1="lt1" tx1="dk1" bg2="lt2" tx2="dk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0F07EF0-EC59-4189-9572-B7B83B61D54B}" type="datetime1">
              <a:rPr lang="en-US" smtClean="0"/>
              <a:t>6/15/2023</a:t>
            </a:fld>
            <a:endParaRPr lang="en-US"/>
          </a:p>
        </p:txBody>
      </p:sp>
      <p:sp>
        <p:nvSpPr>
          <p:cNvPr id="6" name="Slide Number Placeholder 5"/>
          <p:cNvSpPr>
            <a:spLocks noGrp="1"/>
          </p:cNvSpPr>
          <p:nvPr>
            <p:ph type="sldNum" sz="quarter" idx="12"/>
          </p:nvPr>
        </p:nvSpPr>
        <p:spPr>
          <a:xfrm>
            <a:off x="0" y="0"/>
            <a:ext cx="609600" cy="365125"/>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7644114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C477D-58A2-4113-BF73-BC0AB14880B3}" type="datetime1">
              <a:rPr lang="en-US" smtClean="0"/>
              <a:t>6/15/2023</a:t>
            </a:fld>
            <a:endParaRPr lang="en-US"/>
          </a:p>
        </p:txBody>
      </p:sp>
      <p:sp>
        <p:nvSpPr>
          <p:cNvPr id="6" name="Slide Number Placeholder 5"/>
          <p:cNvSpPr>
            <a:spLocks noGrp="1"/>
          </p:cNvSpPr>
          <p:nvPr>
            <p:ph type="sldNum" sz="quarter" idx="12"/>
          </p:nvPr>
        </p:nvSpPr>
        <p:spPr>
          <a:xfrm>
            <a:off x="0" y="13112"/>
            <a:ext cx="609600" cy="365125"/>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057520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9FA7FB-9C61-4F84-9688-F121FD8A3F8D}" type="datetime1">
              <a:rPr lang="en-US" smtClean="0"/>
              <a:t>6/15/2023</a:t>
            </a:fld>
            <a:endParaRPr lang="en-US"/>
          </a:p>
        </p:txBody>
      </p:sp>
      <p:sp>
        <p:nvSpPr>
          <p:cNvPr id="7" name="Slide Number Placeholder 6"/>
          <p:cNvSpPr>
            <a:spLocks noGrp="1"/>
          </p:cNvSpPr>
          <p:nvPr>
            <p:ph type="sldNum" sz="quarter" idx="12"/>
          </p:nvPr>
        </p:nvSpPr>
        <p:spPr>
          <a:xfrm>
            <a:off x="0" y="2791"/>
            <a:ext cx="609600" cy="365125"/>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4602914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31665-E90A-4238-B130-A43D92022056}" type="datetime1">
              <a:rPr lang="en-US" smtClean="0"/>
              <a:t>6/15/2023</a:t>
            </a:fld>
            <a:endParaRPr lang="en-US"/>
          </a:p>
        </p:txBody>
      </p:sp>
      <p:sp>
        <p:nvSpPr>
          <p:cNvPr id="9" name="Slide Number Placeholder 8"/>
          <p:cNvSpPr>
            <a:spLocks noGrp="1"/>
          </p:cNvSpPr>
          <p:nvPr>
            <p:ph type="sldNum" sz="quarter" idx="12"/>
          </p:nvPr>
        </p:nvSpPr>
        <p:spPr>
          <a:xfrm>
            <a:off x="0" y="2790"/>
            <a:ext cx="609600" cy="365125"/>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4483673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31665-E90A-4238-B130-A43D92022056}" type="datetime1">
              <a:rPr lang="en-US" smtClean="0"/>
              <a:t>6/15/2023</a:t>
            </a:fld>
            <a:endParaRPr lang="en-US"/>
          </a:p>
        </p:txBody>
      </p:sp>
      <p:sp>
        <p:nvSpPr>
          <p:cNvPr id="9" name="Slide Number Placeholder 8"/>
          <p:cNvSpPr>
            <a:spLocks noGrp="1"/>
          </p:cNvSpPr>
          <p:nvPr>
            <p:ph type="sldNum" sz="quarter" idx="12"/>
          </p:nvPr>
        </p:nvSpPr>
        <p:spPr>
          <a:xfrm>
            <a:off x="0" y="2791"/>
            <a:ext cx="609600" cy="365125"/>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5183881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8AE079-6187-4F33-8EBD-9EFC16937369}" type="datetime1">
              <a:rPr lang="en-US" smtClean="0"/>
              <a:t>6/15/2023</a:t>
            </a:fld>
            <a:endParaRPr lang="en-US"/>
          </a:p>
        </p:txBody>
      </p:sp>
      <p:sp>
        <p:nvSpPr>
          <p:cNvPr id="5" name="Slide Number Placeholder 4"/>
          <p:cNvSpPr>
            <a:spLocks noGrp="1"/>
          </p:cNvSpPr>
          <p:nvPr>
            <p:ph type="sldNum" sz="quarter" idx="12"/>
          </p:nvPr>
        </p:nvSpPr>
        <p:spPr>
          <a:xfrm>
            <a:off x="0" y="2791"/>
            <a:ext cx="609600" cy="365125"/>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8095364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296D3E-6D9D-45CD-9472-BDD6FA740015}" type="datetime1">
              <a:rPr lang="en-US" smtClean="0"/>
              <a:t>6/15/2023</a:t>
            </a:fld>
            <a:endParaRPr lang="en-US"/>
          </a:p>
        </p:txBody>
      </p:sp>
      <p:sp>
        <p:nvSpPr>
          <p:cNvPr id="4" name="Slide Number Placeholder 3"/>
          <p:cNvSpPr>
            <a:spLocks noGrp="1"/>
          </p:cNvSpPr>
          <p:nvPr>
            <p:ph type="sldNum" sz="quarter" idx="12"/>
          </p:nvPr>
        </p:nvSpPr>
        <p:spPr>
          <a:xfrm>
            <a:off x="0" y="2791"/>
            <a:ext cx="609600" cy="365125"/>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788882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6/15/2023</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164279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13443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56472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E43D8E9-EA14-4CC3-9901-F44DA42BF986}" type="datetime1">
              <a:rPr lang="en-US" smtClean="0"/>
              <a:t>6/15/2023</a:t>
            </a:fld>
            <a:endParaRPr lang="en-US"/>
          </a:p>
        </p:txBody>
      </p:sp>
      <p:sp>
        <p:nvSpPr>
          <p:cNvPr id="7" name="Slide Number Placeholder 6"/>
          <p:cNvSpPr>
            <a:spLocks noGrp="1"/>
          </p:cNvSpPr>
          <p:nvPr>
            <p:ph type="sldNum" sz="quarter" idx="12"/>
          </p:nvPr>
        </p:nvSpPr>
        <p:spPr>
          <a:xfrm>
            <a:off x="0" y="2790"/>
            <a:ext cx="609600" cy="365125"/>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45558183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CBB8DB4-AEDE-4CB9-84D3-CC43A1B2927D}" type="datetime1">
              <a:rPr lang="en-US" smtClean="0"/>
              <a:t>6/15/2023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303958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56472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E43D8E9-EA14-4CC3-9901-F44DA42BF986}" type="datetime1">
              <a:rPr lang="en-US" smtClean="0"/>
              <a:t>6/15/2023</a:t>
            </a:fld>
            <a:endParaRPr lang="en-US"/>
          </a:p>
        </p:txBody>
      </p:sp>
      <p:sp>
        <p:nvSpPr>
          <p:cNvPr id="7" name="Slide Number Placeholder 6"/>
          <p:cNvSpPr>
            <a:spLocks noGrp="1"/>
          </p:cNvSpPr>
          <p:nvPr>
            <p:ph type="sldNum" sz="quarter" idx="12"/>
          </p:nvPr>
        </p:nvSpPr>
        <p:spPr>
          <a:xfrm>
            <a:off x="0" y="2791"/>
            <a:ext cx="609600" cy="365125"/>
          </a:xfrm>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2871639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CBB8DB4-AEDE-4CB9-84D3-CC43A1B2927D}" type="datetime1">
              <a:rPr lang="en-US" smtClean="0"/>
              <a:t>6/15/2023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25972444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DB6D41B-F5D9-44D5-9B27-26CBAACACAE0}" type="datetime1">
              <a:rPr lang="en-US" smtClean="0"/>
              <a:t>6/15/2023</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60371065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2" y="274640"/>
            <a:ext cx="1550609"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77FC47-9AEE-4F6E-B06C-E4CFEAF93761}" type="datetime1">
              <a:rPr lang="en-US" smtClean="0"/>
              <a:t>6/15/2023</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5414618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5087939"/>
            <a:ext cx="10363200" cy="1362075"/>
          </a:xfrm>
        </p:spPr>
        <p:txBody>
          <a:bodyPr anchor="t"/>
          <a:lstStyle>
            <a:lvl1pPr algn="l">
              <a:defRPr sz="5333" b="0" cap="all">
                <a:solidFill>
                  <a:schemeClr val="tx1"/>
                </a:solidFill>
              </a:defRPr>
            </a:lvl1pPr>
          </a:lstStyle>
          <a:p>
            <a:r>
              <a:rPr lang="en-US"/>
              <a:t>Click to edit Master title style</a:t>
            </a:r>
          </a:p>
        </p:txBody>
      </p:sp>
      <p:sp>
        <p:nvSpPr>
          <p:cNvPr id="9" name="Title 1"/>
          <p:cNvSpPr txBox="1">
            <a:spLocks/>
          </p:cNvSpPr>
          <p:nvPr userDrawn="1"/>
        </p:nvSpPr>
        <p:spPr>
          <a:xfrm>
            <a:off x="963084" y="3725864"/>
            <a:ext cx="10363200" cy="1362075"/>
          </a:xfrm>
          <a:prstGeom prst="rect">
            <a:avLst/>
          </a:prstGeom>
        </p:spPr>
        <p:txBody>
          <a:bodyPr vert="horz" lIns="121920" tIns="60960" rIns="121920" bIns="6096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sz="5333" b="1"/>
              <a:t>Click to edit Master title style</a:t>
            </a:r>
          </a:p>
        </p:txBody>
      </p:sp>
    </p:spTree>
    <p:extLst>
      <p:ext uri="{BB962C8B-B14F-4D97-AF65-F5344CB8AC3E}">
        <p14:creationId xmlns:p14="http://schemas.microsoft.com/office/powerpoint/2010/main" val="1808537174"/>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6/15/2023</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51736864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6/15/2023</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791043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6/15/2023</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3496676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6/15/2023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61037359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6/15/2023</a:t>
            </a:fld>
            <a:endParaRPr lang="en-US"/>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4483673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6/15/2023</a:t>
            </a:fld>
            <a:endParaRPr lang="en-US"/>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9950347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6/15/2023</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5112606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96176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56472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6/15/2023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45558183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6/15/2023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303958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6/15/2023</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9109639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274639"/>
            <a:ext cx="1550609"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6/15/2023</a:t>
            </a:fld>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69833275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82357" y="4984276"/>
            <a:ext cx="10958468" cy="1564477"/>
          </a:xfrm>
        </p:spPr>
        <p:txBody>
          <a:bodyPr/>
          <a:lstStyle>
            <a:lvl1pPr marL="0" indent="0" algn="l">
              <a:buNone/>
              <a:defRPr>
                <a:solidFill>
                  <a:srgbClr val="FFFFFF"/>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text</a:t>
            </a:r>
          </a:p>
        </p:txBody>
      </p:sp>
      <p:sp>
        <p:nvSpPr>
          <p:cNvPr id="12" name="Picture Placeholder 11"/>
          <p:cNvSpPr>
            <a:spLocks noGrp="1"/>
          </p:cNvSpPr>
          <p:nvPr>
            <p:ph type="pic" sz="quarter" idx="10"/>
          </p:nvPr>
        </p:nvSpPr>
        <p:spPr>
          <a:xfrm>
            <a:off x="0" y="0"/>
            <a:ext cx="12192000" cy="4683125"/>
          </a:xfrm>
        </p:spPr>
        <p:txBody>
          <a:bodyPr/>
          <a:lstStyle/>
          <a:p>
            <a:endParaRPr lang="en-US"/>
          </a:p>
        </p:txBody>
      </p:sp>
    </p:spTree>
    <p:extLst>
      <p:ext uri="{BB962C8B-B14F-4D97-AF65-F5344CB8AC3E}">
        <p14:creationId xmlns:p14="http://schemas.microsoft.com/office/powerpoint/2010/main" val="701793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6/15/2023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75354435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6/15/2023</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1642794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6/15/2023</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34966766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6/15/2023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75354435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6/15/2023</a:t>
            </a:fld>
            <a:endParaRPr lang="en-US"/>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9032020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6/15/2023</a:t>
            </a:fld>
            <a:endParaRPr lang="en-US"/>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7837851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6/15/2023</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70091584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8439924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56472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6/15/2023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3761726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a:t>Click icon to add picture</a:t>
            </a:r>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6/15/2023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4920929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6/15/2023</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885900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6/15/2023</a:t>
            </a:fld>
            <a:endParaRPr lang="en-US"/>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903202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2" y="274640"/>
            <a:ext cx="1550609"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6/15/2023</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6232656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5087940"/>
            <a:ext cx="10363200" cy="1362075"/>
          </a:xfrm>
        </p:spPr>
        <p:txBody>
          <a:bodyPr anchor="t"/>
          <a:lstStyle>
            <a:lvl1pPr algn="l">
              <a:defRPr sz="5333" b="0" cap="all">
                <a:solidFill>
                  <a:schemeClr val="tx1"/>
                </a:solidFill>
              </a:defRPr>
            </a:lvl1pPr>
          </a:lstStyle>
          <a:p>
            <a:r>
              <a:rPr lang="en-US"/>
              <a:t>Click to edit Master title style</a:t>
            </a:r>
          </a:p>
        </p:txBody>
      </p:sp>
      <p:sp>
        <p:nvSpPr>
          <p:cNvPr id="9" name="Title 1"/>
          <p:cNvSpPr txBox="1">
            <a:spLocks/>
          </p:cNvSpPr>
          <p:nvPr userDrawn="1"/>
        </p:nvSpPr>
        <p:spPr>
          <a:xfrm>
            <a:off x="963084" y="3725865"/>
            <a:ext cx="10363200" cy="1362075"/>
          </a:xfrm>
          <a:prstGeom prst="rect">
            <a:avLst/>
          </a:prstGeom>
        </p:spPr>
        <p:txBody>
          <a:bodyPr vert="horz" lIns="121920" tIns="60960" rIns="121920" bIns="60960" rtlCol="0" anchor="t">
            <a:normAutofit/>
          </a:bodyPr>
          <a:lstStyle>
            <a:lvl1pPr algn="l" defTabSz="457200" rtl="0" eaLnBrk="1" latinLnBrk="0" hangingPunct="1">
              <a:spcBef>
                <a:spcPct val="0"/>
              </a:spcBef>
              <a:buNone/>
              <a:defRPr sz="4000" b="1" kern="1200" cap="all">
                <a:solidFill>
                  <a:schemeClr val="tx1"/>
                </a:solidFill>
                <a:latin typeface="+mj-lt"/>
                <a:ea typeface="+mj-ea"/>
                <a:cs typeface="+mj-cs"/>
              </a:defRPr>
            </a:lvl1pPr>
          </a:lstStyle>
          <a:p>
            <a:r>
              <a:rPr lang="en-US" sz="5333" b="1"/>
              <a:t>Click to edit Master title style</a:t>
            </a:r>
          </a:p>
        </p:txBody>
      </p:sp>
    </p:spTree>
    <p:extLst>
      <p:ext uri="{BB962C8B-B14F-4D97-AF65-F5344CB8AC3E}">
        <p14:creationId xmlns:p14="http://schemas.microsoft.com/office/powerpoint/2010/main" val="1808537174"/>
      </p:ext>
    </p:extLst>
  </p:cSld>
  <p:clrMapOvr>
    <a:overrideClrMapping bg1="lt1" tx1="dk1" bg2="lt2" tx2="dk2" accent1="accent1" accent2="accent2" accent3="accent3" accent4="accent4" accent5="accent5" accent6="accent6" hlink="hlink" folHlink="folHlink"/>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6/15/2023</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51736864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6/15/2023</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79104386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6/15/2023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6103735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6/15/2023</a:t>
            </a:fld>
            <a:endParaRPr lang="en-US"/>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34483673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6/15/2023</a:t>
            </a:fld>
            <a:endParaRPr lang="en-US"/>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99503471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76588A-5827-4843-A700-508233C9F32B}" type="datetimeFigureOut">
              <a:rPr lang="en-US" smtClean="0"/>
              <a:t>6/15/2023</a:t>
            </a:fld>
            <a:endParaRPr lang="en-US"/>
          </a:p>
        </p:txBody>
      </p:sp>
      <p:sp>
        <p:nvSpPr>
          <p:cNvPr id="4" name="Slide Number Placeholder 3"/>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5112606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796176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56472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6/15/2023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455581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76588A-5827-4843-A700-508233C9F32B}" type="datetimeFigureOut">
              <a:rPr lang="en-US" smtClean="0"/>
              <a:t>6/15/2023</a:t>
            </a:fld>
            <a:endParaRPr lang="en-US"/>
          </a:p>
        </p:txBody>
      </p:sp>
      <p:sp>
        <p:nvSpPr>
          <p:cNvPr id="5" name="Slide Number Placeholder 4"/>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78378518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endParaRPr lang="en-US"/>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867"/>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6D76588A-5827-4843-A700-508233C9F32B}" type="datetimeFigureOut">
              <a:rPr lang="en-US" smtClean="0"/>
              <a:t>6/15/2023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303958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6/15/2023</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9109639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2" y="274640"/>
            <a:ext cx="1550609"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6/15/2023</a:t>
            </a:fld>
            <a:endParaRPr lang="en-US"/>
          </a:p>
        </p:txBody>
      </p:sp>
      <p:sp>
        <p:nvSpPr>
          <p:cNvPr id="5" name="Footer Placeholder 4"/>
          <p:cNvSpPr>
            <a:spLocks noGrp="1"/>
          </p:cNvSpPr>
          <p:nvPr>
            <p:ph type="ftr" sz="quarter" idx="11"/>
          </p:nvPr>
        </p:nvSpPr>
        <p:spPr>
          <a:xfrm>
            <a:off x="4165600" y="6356352"/>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69833275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82358" y="4984276"/>
            <a:ext cx="10958468" cy="1564477"/>
          </a:xfrm>
        </p:spPr>
        <p:txBody>
          <a:bodyPr/>
          <a:lstStyle>
            <a:lvl1pPr marL="0" indent="0" algn="l">
              <a:buNone/>
              <a:defRPr>
                <a:solidFill>
                  <a:srgbClr val="FFFFFF"/>
                </a:solidFill>
              </a:defRPr>
            </a:lvl1pPr>
            <a:lvl2pPr marL="457178" indent="0" algn="ctr">
              <a:buNone/>
              <a:defRPr>
                <a:solidFill>
                  <a:schemeClr val="tx1">
                    <a:tint val="75000"/>
                  </a:schemeClr>
                </a:solidFill>
              </a:defRPr>
            </a:lvl2pPr>
            <a:lvl3pPr marL="914354" indent="0" algn="ctr">
              <a:buNone/>
              <a:defRPr>
                <a:solidFill>
                  <a:schemeClr val="tx1">
                    <a:tint val="75000"/>
                  </a:schemeClr>
                </a:solidFill>
              </a:defRPr>
            </a:lvl3pPr>
            <a:lvl4pPr marL="1371532" indent="0" algn="ctr">
              <a:buNone/>
              <a:defRPr>
                <a:solidFill>
                  <a:schemeClr val="tx1">
                    <a:tint val="75000"/>
                  </a:schemeClr>
                </a:solidFill>
              </a:defRPr>
            </a:lvl4pPr>
            <a:lvl5pPr marL="1828709" indent="0" algn="ctr">
              <a:buNone/>
              <a:defRPr>
                <a:solidFill>
                  <a:schemeClr val="tx1">
                    <a:tint val="75000"/>
                  </a:schemeClr>
                </a:solidFill>
              </a:defRPr>
            </a:lvl5pPr>
            <a:lvl6pPr marL="2285886" indent="0" algn="ctr">
              <a:buNone/>
              <a:defRPr>
                <a:solidFill>
                  <a:schemeClr val="tx1">
                    <a:tint val="75000"/>
                  </a:schemeClr>
                </a:solidFill>
              </a:defRPr>
            </a:lvl6pPr>
            <a:lvl7pPr marL="2743062" indent="0" algn="ctr">
              <a:buNone/>
              <a:defRPr>
                <a:solidFill>
                  <a:schemeClr val="tx1">
                    <a:tint val="75000"/>
                  </a:schemeClr>
                </a:solidFill>
              </a:defRPr>
            </a:lvl7pPr>
            <a:lvl8pPr marL="3200240" indent="0" algn="ctr">
              <a:buNone/>
              <a:defRPr>
                <a:solidFill>
                  <a:schemeClr val="tx1">
                    <a:tint val="75000"/>
                  </a:schemeClr>
                </a:solidFill>
              </a:defRPr>
            </a:lvl8pPr>
            <a:lvl9pPr marL="3657418" indent="0" algn="ctr">
              <a:buNone/>
              <a:defRPr>
                <a:solidFill>
                  <a:schemeClr val="tx1">
                    <a:tint val="75000"/>
                  </a:schemeClr>
                </a:solidFill>
              </a:defRPr>
            </a:lvl9pPr>
          </a:lstStyle>
          <a:p>
            <a:r>
              <a:rPr lang="en-US"/>
              <a:t>Click to edit text</a:t>
            </a:r>
          </a:p>
        </p:txBody>
      </p:sp>
      <p:sp>
        <p:nvSpPr>
          <p:cNvPr id="12" name="Picture Placeholder 11"/>
          <p:cNvSpPr>
            <a:spLocks noGrp="1"/>
          </p:cNvSpPr>
          <p:nvPr>
            <p:ph type="pic" sz="quarter" idx="10"/>
          </p:nvPr>
        </p:nvSpPr>
        <p:spPr>
          <a:xfrm>
            <a:off x="0" y="0"/>
            <a:ext cx="12192000" cy="4683125"/>
          </a:xfrm>
        </p:spPr>
        <p:txBody>
          <a:bodyPr/>
          <a:lstStyle/>
          <a:p>
            <a:endParaRPr lang="en-US"/>
          </a:p>
        </p:txBody>
      </p:sp>
    </p:spTree>
    <p:extLst>
      <p:ext uri="{BB962C8B-B14F-4D97-AF65-F5344CB8AC3E}">
        <p14:creationId xmlns:p14="http://schemas.microsoft.com/office/powerpoint/2010/main" val="70179376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6/15/2023</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1642794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D76588A-5827-4843-A700-508233C9F32B}" type="datetimeFigureOut">
              <a:rPr lang="en-US" smtClean="0"/>
              <a:t>6/15/2023</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1642794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76588A-5827-4843-A700-508233C9F32B}" type="datetimeFigureOut">
              <a:rPr lang="en-US" smtClean="0"/>
              <a:t>6/15/2023</a:t>
            </a:fld>
            <a:endParaRPr lang="en-US"/>
          </a:p>
        </p:txBody>
      </p:sp>
      <p:sp>
        <p:nvSpPr>
          <p:cNvPr id="6" name="Slide Number Placeholder 5"/>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23496676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76588A-5827-4843-A700-508233C9F32B}" type="datetimeFigureOut">
              <a:rPr lang="en-US" smtClean="0"/>
              <a:t>6/15/2023</a:t>
            </a:fld>
            <a:endParaRPr lang="en-US"/>
          </a:p>
        </p:txBody>
      </p:sp>
      <p:sp>
        <p:nvSpPr>
          <p:cNvPr id="7" name="Slide Number Placeholder 6"/>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175354435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55" indent="0">
              <a:buNone/>
              <a:defRPr sz="2667" b="1"/>
            </a:lvl2pPr>
            <a:lvl3pPr marL="1219110" indent="0">
              <a:buNone/>
              <a:defRPr sz="2400" b="1"/>
            </a:lvl3pPr>
            <a:lvl4pPr marL="1828664" indent="0">
              <a:buNone/>
              <a:defRPr sz="2133" b="1"/>
            </a:lvl4pPr>
            <a:lvl5pPr marL="2438218" indent="0">
              <a:buNone/>
              <a:defRPr sz="2133" b="1"/>
            </a:lvl5pPr>
            <a:lvl6pPr marL="3047772" indent="0">
              <a:buNone/>
              <a:defRPr sz="2133" b="1"/>
            </a:lvl6pPr>
            <a:lvl7pPr marL="3657327" indent="0">
              <a:buNone/>
              <a:defRPr sz="2133" b="1"/>
            </a:lvl7pPr>
            <a:lvl8pPr marL="4266880" indent="0">
              <a:buNone/>
              <a:defRPr sz="2133" b="1"/>
            </a:lvl8pPr>
            <a:lvl9pPr marL="4876435"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2" y="1535113"/>
            <a:ext cx="5389033" cy="639763"/>
          </a:xfrm>
        </p:spPr>
        <p:txBody>
          <a:bodyPr anchor="b"/>
          <a:lstStyle>
            <a:lvl1pPr marL="0" indent="0">
              <a:buNone/>
              <a:defRPr sz="3200" b="1"/>
            </a:lvl1pPr>
            <a:lvl2pPr marL="609555" indent="0">
              <a:buNone/>
              <a:defRPr sz="2667" b="1"/>
            </a:lvl2pPr>
            <a:lvl3pPr marL="1219110" indent="0">
              <a:buNone/>
              <a:defRPr sz="2400" b="1"/>
            </a:lvl3pPr>
            <a:lvl4pPr marL="1828664" indent="0">
              <a:buNone/>
              <a:defRPr sz="2133" b="1"/>
            </a:lvl4pPr>
            <a:lvl5pPr marL="2438218" indent="0">
              <a:buNone/>
              <a:defRPr sz="2133" b="1"/>
            </a:lvl5pPr>
            <a:lvl6pPr marL="3047772" indent="0">
              <a:buNone/>
              <a:defRPr sz="2133" b="1"/>
            </a:lvl6pPr>
            <a:lvl7pPr marL="3657327" indent="0">
              <a:buNone/>
              <a:defRPr sz="2133" b="1"/>
            </a:lvl7pPr>
            <a:lvl8pPr marL="4266880" indent="0">
              <a:buNone/>
              <a:defRPr sz="2133" b="1"/>
            </a:lvl8pPr>
            <a:lvl9pPr marL="4876435"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2"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6/15/2023</a:t>
            </a:fld>
            <a:endParaRPr lang="en-US"/>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9032020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3"/>
          </a:xfrm>
        </p:spPr>
        <p:txBody>
          <a:bodyPr anchor="b"/>
          <a:lstStyle>
            <a:lvl1pPr marL="0" indent="0">
              <a:buNone/>
              <a:defRPr sz="3200" b="1"/>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76588A-5827-4843-A700-508233C9F32B}" type="datetimeFigureOut">
              <a:rPr lang="en-US" smtClean="0"/>
              <a:t>6/15/2023</a:t>
            </a:fld>
            <a:endParaRPr lang="en-US"/>
          </a:p>
        </p:txBody>
      </p:sp>
      <p:sp>
        <p:nvSpPr>
          <p:cNvPr id="9" name="Slide Number Placeholder 8"/>
          <p:cNvSpPr>
            <a:spLocks noGrp="1"/>
          </p:cNvSpPr>
          <p:nvPr>
            <p:ph type="sldNum" sz="quarter" idx="12"/>
          </p:nvPr>
        </p:nvSpPr>
        <p:spPr/>
        <p:txBody>
          <a:bodyPr/>
          <a:lstStyle/>
          <a:p>
            <a:fld id="{307E6868-079E-1649-B8D1-459B42CE4DE3}" type="slidenum">
              <a:rPr lang="en-US" smtClean="0"/>
              <a:t>‹#›</a:t>
            </a:fld>
            <a:endParaRPr lang="en-US"/>
          </a:p>
        </p:txBody>
      </p:sp>
    </p:spTree>
    <p:extLst>
      <p:ext uri="{BB962C8B-B14F-4D97-AF65-F5344CB8AC3E}">
        <p14:creationId xmlns:p14="http://schemas.microsoft.com/office/powerpoint/2010/main" val="4903202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1.xml"/><Relationship Id="rId13" Type="http://schemas.openxmlformats.org/officeDocument/2006/relationships/slideLayout" Target="../slideLayouts/slideLayout106.xml"/><Relationship Id="rId3" Type="http://schemas.openxmlformats.org/officeDocument/2006/relationships/slideLayout" Target="../slideLayouts/slideLayout96.xml"/><Relationship Id="rId7" Type="http://schemas.openxmlformats.org/officeDocument/2006/relationships/slideLayout" Target="../slideLayouts/slideLayout100.xml"/><Relationship Id="rId12" Type="http://schemas.openxmlformats.org/officeDocument/2006/relationships/slideLayout" Target="../slideLayouts/slideLayout105.xml"/><Relationship Id="rId17" Type="http://schemas.openxmlformats.org/officeDocument/2006/relationships/image" Target="../media/image11.png"/><Relationship Id="rId2" Type="http://schemas.openxmlformats.org/officeDocument/2006/relationships/slideLayout" Target="../slideLayouts/slideLayout95.xml"/><Relationship Id="rId16" Type="http://schemas.openxmlformats.org/officeDocument/2006/relationships/theme" Target="../theme/theme10.xml"/><Relationship Id="rId1" Type="http://schemas.openxmlformats.org/officeDocument/2006/relationships/slideLayout" Target="../slideLayouts/slideLayout94.xml"/><Relationship Id="rId6" Type="http://schemas.openxmlformats.org/officeDocument/2006/relationships/slideLayout" Target="../slideLayouts/slideLayout99.xml"/><Relationship Id="rId11" Type="http://schemas.openxmlformats.org/officeDocument/2006/relationships/slideLayout" Target="../slideLayouts/slideLayout104.xml"/><Relationship Id="rId5" Type="http://schemas.openxmlformats.org/officeDocument/2006/relationships/slideLayout" Target="../slideLayouts/slideLayout98.xml"/><Relationship Id="rId15" Type="http://schemas.openxmlformats.org/officeDocument/2006/relationships/slideLayout" Target="../slideLayouts/slideLayout108.xml"/><Relationship Id="rId10" Type="http://schemas.openxmlformats.org/officeDocument/2006/relationships/slideLayout" Target="../slideLayouts/slideLayout103.xml"/><Relationship Id="rId4" Type="http://schemas.openxmlformats.org/officeDocument/2006/relationships/slideLayout" Target="../slideLayouts/slideLayout97.xml"/><Relationship Id="rId9" Type="http://schemas.openxmlformats.org/officeDocument/2006/relationships/slideLayout" Target="../slideLayouts/slideLayout102.xml"/><Relationship Id="rId14" Type="http://schemas.openxmlformats.org/officeDocument/2006/relationships/slideLayout" Target="../slideLayouts/slideLayout107.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6.xml"/><Relationship Id="rId13" Type="http://schemas.openxmlformats.org/officeDocument/2006/relationships/theme" Target="../theme/theme11.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slideLayout" Target="../slideLayouts/slideLayout120.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5" Type="http://schemas.openxmlformats.org/officeDocument/2006/relationships/image" Target="../media/image11.png"/><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 Id="rId14" Type="http://schemas.openxmlformats.org/officeDocument/2006/relationships/image" Target="../media/image10.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8.xml"/><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theme" Target="../theme/theme12.xml"/><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slideLayout" Target="../slideLayouts/slideLayout131.xml"/><Relationship Id="rId5" Type="http://schemas.openxmlformats.org/officeDocument/2006/relationships/slideLayout" Target="../slideLayouts/slideLayout125.xml"/><Relationship Id="rId10" Type="http://schemas.openxmlformats.org/officeDocument/2006/relationships/slideLayout" Target="../slideLayouts/slideLayout130.xml"/><Relationship Id="rId4" Type="http://schemas.openxmlformats.org/officeDocument/2006/relationships/slideLayout" Target="../slideLayouts/slideLayout124.xml"/><Relationship Id="rId9" Type="http://schemas.openxmlformats.org/officeDocument/2006/relationships/slideLayout" Target="../slideLayouts/slideLayout129.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image" Target="../media/image11.png"/><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theme" Target="../theme/theme13.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0.xml"/><Relationship Id="rId3" Type="http://schemas.openxmlformats.org/officeDocument/2006/relationships/slideLayout" Target="../slideLayouts/slideLayout145.xml"/><Relationship Id="rId7" Type="http://schemas.openxmlformats.org/officeDocument/2006/relationships/slideLayout" Target="../slideLayouts/slideLayout149.xml"/><Relationship Id="rId12" Type="http://schemas.openxmlformats.org/officeDocument/2006/relationships/image" Target="../media/image12.png"/><Relationship Id="rId2" Type="http://schemas.openxmlformats.org/officeDocument/2006/relationships/slideLayout" Target="../slideLayouts/slideLayout144.xml"/><Relationship Id="rId1" Type="http://schemas.openxmlformats.org/officeDocument/2006/relationships/slideLayout" Target="../slideLayouts/slideLayout143.xml"/><Relationship Id="rId6" Type="http://schemas.openxmlformats.org/officeDocument/2006/relationships/slideLayout" Target="../slideLayouts/slideLayout148.xml"/><Relationship Id="rId11" Type="http://schemas.openxmlformats.org/officeDocument/2006/relationships/theme" Target="../theme/theme14.xml"/><Relationship Id="rId5" Type="http://schemas.openxmlformats.org/officeDocument/2006/relationships/slideLayout" Target="../slideLayouts/slideLayout147.xml"/><Relationship Id="rId10" Type="http://schemas.openxmlformats.org/officeDocument/2006/relationships/slideLayout" Target="../slideLayouts/slideLayout152.xml"/><Relationship Id="rId4" Type="http://schemas.openxmlformats.org/officeDocument/2006/relationships/slideLayout" Target="../slideLayouts/slideLayout146.xml"/><Relationship Id="rId9" Type="http://schemas.openxmlformats.org/officeDocument/2006/relationships/slideLayout" Target="../slideLayouts/slideLayout15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theme" Target="../theme/theme15.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image" Target="../media/image11.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2.xml"/><Relationship Id="rId13" Type="http://schemas.openxmlformats.org/officeDocument/2006/relationships/theme" Target="../theme/theme16.xml"/><Relationship Id="rId3" Type="http://schemas.openxmlformats.org/officeDocument/2006/relationships/slideLayout" Target="../slideLayouts/slideLayout167.xml"/><Relationship Id="rId7" Type="http://schemas.openxmlformats.org/officeDocument/2006/relationships/slideLayout" Target="../slideLayouts/slideLayout171.xml"/><Relationship Id="rId12" Type="http://schemas.openxmlformats.org/officeDocument/2006/relationships/slideLayout" Target="../slideLayouts/slideLayout176.xml"/><Relationship Id="rId2" Type="http://schemas.openxmlformats.org/officeDocument/2006/relationships/slideLayout" Target="../slideLayouts/slideLayout166.xml"/><Relationship Id="rId1" Type="http://schemas.openxmlformats.org/officeDocument/2006/relationships/slideLayout" Target="../slideLayouts/slideLayout165.xml"/><Relationship Id="rId6" Type="http://schemas.openxmlformats.org/officeDocument/2006/relationships/slideLayout" Target="../slideLayouts/slideLayout170.xml"/><Relationship Id="rId11" Type="http://schemas.openxmlformats.org/officeDocument/2006/relationships/slideLayout" Target="../slideLayouts/slideLayout175.xml"/><Relationship Id="rId5" Type="http://schemas.openxmlformats.org/officeDocument/2006/relationships/slideLayout" Target="../slideLayouts/slideLayout169.xml"/><Relationship Id="rId15" Type="http://schemas.openxmlformats.org/officeDocument/2006/relationships/image" Target="../media/image11.png"/><Relationship Id="rId10" Type="http://schemas.openxmlformats.org/officeDocument/2006/relationships/slideLayout" Target="../slideLayouts/slideLayout174.xml"/><Relationship Id="rId4" Type="http://schemas.openxmlformats.org/officeDocument/2006/relationships/slideLayout" Target="../slideLayouts/slideLayout168.xml"/><Relationship Id="rId9" Type="http://schemas.openxmlformats.org/officeDocument/2006/relationships/slideLayout" Target="../slideLayouts/slideLayout173.xml"/><Relationship Id="rId14" Type="http://schemas.openxmlformats.org/officeDocument/2006/relationships/image" Target="../media/image10.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5.pn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theme" Target="../theme/theme5.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11.pn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image" Target="../media/image10.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image" Target="../media/image10.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theme" Target="../theme/theme6.xml"/><Relationship Id="rId2" Type="http://schemas.openxmlformats.org/officeDocument/2006/relationships/slideLayout" Target="../slideLayouts/slideLayout42.xml"/><Relationship Id="rId16" Type="http://schemas.openxmlformats.org/officeDocument/2006/relationships/slideLayout" Target="../slideLayouts/slideLayout56.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slideLayout" Target="../slideLayouts/slideLayout55.xml"/><Relationship Id="rId10" Type="http://schemas.openxmlformats.org/officeDocument/2006/relationships/slideLayout" Target="../slideLayouts/slideLayout50.xml"/><Relationship Id="rId19" Type="http://schemas.openxmlformats.org/officeDocument/2006/relationships/image" Target="../media/image11.png"/><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slideLayout" Target="../slideLayouts/slideLayout5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image" Target="../media/image5.png"/><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1.pn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5" Type="http://schemas.openxmlformats.org/officeDocument/2006/relationships/image" Target="../media/image11.png"/><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343072"/>
            <a:ext cx="10972800" cy="114300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36572" y="991812"/>
            <a:ext cx="3918857" cy="3123469"/>
          </a:xfrm>
          <a:prstGeom prst="rect">
            <a:avLst/>
          </a:prstGeom>
        </p:spPr>
      </p:pic>
    </p:spTree>
    <p:extLst>
      <p:ext uri="{BB962C8B-B14F-4D97-AF65-F5344CB8AC3E}">
        <p14:creationId xmlns:p14="http://schemas.microsoft.com/office/powerpoint/2010/main" val="2387613815"/>
      </p:ext>
    </p:extLst>
  </p:cSld>
  <p:clrMap bg1="lt1" tx1="dk1" bg2="lt2" tx2="dk2" accent1="accent1" accent2="accent2" accent3="accent3" accent4="accent4" accent5="accent5" accent6="accent6" hlink="hlink" folHlink="folHlink"/>
  <p:sldLayoutIdLst>
    <p:sldLayoutId id="2147483953" r:id="rId1"/>
    <p:sldLayoutId id="2147483967" r:id="rId2"/>
    <p:sldLayoutId id="2147483955" r:id="rId3"/>
    <p:sldLayoutId id="2147483810" r:id="rId4"/>
  </p:sldLayoutIdLst>
  <p:txStyles>
    <p:titleStyle>
      <a:lvl1pPr algn="ctr" defTabSz="609585" rtl="0" eaLnBrk="1" latinLnBrk="0" hangingPunct="1">
        <a:spcBef>
          <a:spcPct val="0"/>
        </a:spcBef>
        <a:buNone/>
        <a:defRPr sz="5000" b="1" kern="1200">
          <a:solidFill>
            <a:schemeClr val="bg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0478255" y="107890"/>
            <a:ext cx="1631504" cy="1309751"/>
          </a:xfrm>
          <a:prstGeom prst="rect">
            <a:avLst/>
          </a:prstGeom>
        </p:spPr>
      </p:pic>
      <p:sp>
        <p:nvSpPr>
          <p:cNvPr id="2" name="Title Placeholder 1"/>
          <p:cNvSpPr>
            <a:spLocks noGrp="1"/>
          </p:cNvSpPr>
          <p:nvPr>
            <p:ph type="title"/>
          </p:nvPr>
        </p:nvSpPr>
        <p:spPr>
          <a:xfrm>
            <a:off x="609602" y="274639"/>
            <a:ext cx="9868655"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D76588A-5827-4843-A700-508233C9F32B}" type="datetimeFigureOut">
              <a:rPr lang="en-US" smtClean="0"/>
              <a:t>6/15/2023</a:t>
            </a:fld>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307E6868-079E-1649-B8D1-459B42CE4DE3}" type="slidenum">
              <a:rPr lang="en-US" smtClean="0"/>
              <a:t>‹#›</a:t>
            </a:fld>
            <a:endParaRPr lang="en-US"/>
          </a:p>
        </p:txBody>
      </p:sp>
      <p:sp>
        <p:nvSpPr>
          <p:cNvPr id="5" name="Slide Number Placeholder 2">
            <a:extLst>
              <a:ext uri="{FF2B5EF4-FFF2-40B4-BE49-F238E27FC236}">
                <a16:creationId xmlns:a16="http://schemas.microsoft.com/office/drawing/2014/main" id="{8B3C30C0-4077-2EB8-009E-17D3A8C49D7D}"/>
              </a:ext>
            </a:extLst>
          </p:cNvPr>
          <p:cNvSpPr txBox="1">
            <a:spLocks/>
          </p:cNvSpPr>
          <p:nvPr userDrawn="1"/>
        </p:nvSpPr>
        <p:spPr>
          <a:xfrm>
            <a:off x="0" y="2790"/>
            <a:ext cx="609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7E6868-079E-1649-B8D1-459B42CE4DE3}" type="slidenum">
              <a:rPr lang="en-US" sz="1800" i="0" smtClean="0"/>
              <a:pPr/>
              <a:t>‹#›</a:t>
            </a:fld>
            <a:endParaRPr lang="en-US" sz="1800" i="0"/>
          </a:p>
        </p:txBody>
      </p:sp>
    </p:spTree>
    <p:extLst>
      <p:ext uri="{BB962C8B-B14F-4D97-AF65-F5344CB8AC3E}">
        <p14:creationId xmlns:p14="http://schemas.microsoft.com/office/powerpoint/2010/main" val="2769995644"/>
      </p:ext>
    </p:extLst>
  </p:cSld>
  <p:clrMap bg1="lt1" tx1="dk1" bg2="lt2" tx2="dk2" accent1="accent1" accent2="accent2" accent3="accent3" accent4="accent4" accent5="accent5" accent6="accent6" hlink="hlink" folHlink="folHlink"/>
  <p:sldLayoutIdLst>
    <p:sldLayoutId id="2147483964" r:id="rId1"/>
    <p:sldLayoutId id="2147483980" r:id="rId2"/>
    <p:sldLayoutId id="2147483981" r:id="rId3"/>
    <p:sldLayoutId id="2147483982" r:id="rId4"/>
    <p:sldLayoutId id="2147483965" r:id="rId5"/>
    <p:sldLayoutId id="2147483983" r:id="rId6"/>
    <p:sldLayoutId id="2147483984" r:id="rId7"/>
    <p:sldLayoutId id="2147483923" r:id="rId8"/>
    <p:sldLayoutId id="2147483924" r:id="rId9"/>
    <p:sldLayoutId id="2147483935" r:id="rId10"/>
    <p:sldLayoutId id="2147483954" r:id="rId11"/>
    <p:sldLayoutId id="2147483887" r:id="rId12"/>
    <p:sldLayoutId id="2147483925" r:id="rId13"/>
    <p:sldLayoutId id="2147483889" r:id="rId14"/>
    <p:sldLayoutId id="2147483890" r:id="rId15"/>
  </p:sldLayoutIdLst>
  <p:txStyles>
    <p:titleStyle>
      <a:lvl1pPr algn="ctr" defTabSz="609570" rtl="0" eaLnBrk="1" latinLnBrk="0" hangingPunct="1">
        <a:spcBef>
          <a:spcPct val="0"/>
        </a:spcBef>
        <a:buNone/>
        <a:defRPr sz="5000" kern="1200">
          <a:solidFill>
            <a:schemeClr val="tx1"/>
          </a:solidFill>
          <a:latin typeface="+mj-lt"/>
          <a:ea typeface="+mj-ea"/>
          <a:cs typeface="+mj-cs"/>
        </a:defRPr>
      </a:lvl1pPr>
    </p:titleStyle>
    <p:bodyStyle>
      <a:lvl1pPr marL="457178" indent="-457178" algn="l" defTabSz="609570" rtl="0" eaLnBrk="1" latinLnBrk="0" hangingPunct="1">
        <a:spcBef>
          <a:spcPct val="20000"/>
        </a:spcBef>
        <a:buFont typeface="Arial"/>
        <a:buChar char="•"/>
        <a:defRPr sz="4200" kern="1200">
          <a:solidFill>
            <a:schemeClr val="tx1"/>
          </a:solidFill>
          <a:latin typeface="+mn-lt"/>
          <a:ea typeface="+mn-ea"/>
          <a:cs typeface="+mn-cs"/>
        </a:defRPr>
      </a:lvl1pPr>
      <a:lvl2pPr marL="990550" indent="-380981" algn="l" defTabSz="609570" rtl="0" eaLnBrk="1" latinLnBrk="0" hangingPunct="1">
        <a:spcBef>
          <a:spcPct val="20000"/>
        </a:spcBef>
        <a:buFont typeface="Courier New"/>
        <a:buChar char="o"/>
        <a:defRPr sz="3400" kern="1200">
          <a:solidFill>
            <a:schemeClr val="tx1"/>
          </a:solidFill>
          <a:latin typeface="+mn-lt"/>
          <a:ea typeface="+mn-ea"/>
          <a:cs typeface="+mn-cs"/>
        </a:defRPr>
      </a:lvl2pPr>
      <a:lvl3pPr marL="1523925" indent="-304784" algn="l" defTabSz="609570" rtl="0" eaLnBrk="1" latinLnBrk="0" hangingPunct="1">
        <a:spcBef>
          <a:spcPct val="20000"/>
        </a:spcBef>
        <a:buFont typeface="Wingdings" charset="2"/>
        <a:buChar char="§"/>
        <a:defRPr sz="2600" kern="1200">
          <a:solidFill>
            <a:schemeClr val="tx1"/>
          </a:solidFill>
          <a:latin typeface="+mn-lt"/>
          <a:ea typeface="+mn-ea"/>
          <a:cs typeface="+mn-cs"/>
        </a:defRPr>
      </a:lvl3pPr>
      <a:lvl4pPr marL="2133493" indent="-304784" algn="l" defTabSz="609570" rtl="0" eaLnBrk="1" latinLnBrk="0" hangingPunct="1">
        <a:spcBef>
          <a:spcPct val="20000"/>
        </a:spcBef>
        <a:buFont typeface="Arial"/>
        <a:buChar char="•"/>
        <a:defRPr sz="2400" kern="1200">
          <a:solidFill>
            <a:schemeClr val="tx1"/>
          </a:solidFill>
          <a:latin typeface="+mn-lt"/>
          <a:ea typeface="+mn-ea"/>
          <a:cs typeface="+mn-cs"/>
        </a:defRPr>
      </a:lvl4pPr>
      <a:lvl5pPr marL="2743062" indent="-304784" algn="l" defTabSz="609570" rtl="0" eaLnBrk="1" latinLnBrk="0" hangingPunct="1">
        <a:spcBef>
          <a:spcPct val="20000"/>
        </a:spcBef>
        <a:buFont typeface="Courier New"/>
        <a:buChar char="o"/>
        <a:defRPr sz="2000" kern="1200">
          <a:solidFill>
            <a:schemeClr val="tx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0478255" y="191263"/>
            <a:ext cx="1631504" cy="1309751"/>
          </a:xfrm>
          <a:prstGeom prst="rect">
            <a:avLst/>
          </a:prstGeom>
        </p:spPr>
      </p:pic>
      <p:sp>
        <p:nvSpPr>
          <p:cNvPr id="2" name="Title Placeholder 1"/>
          <p:cNvSpPr>
            <a:spLocks noGrp="1"/>
          </p:cNvSpPr>
          <p:nvPr>
            <p:ph type="title"/>
          </p:nvPr>
        </p:nvSpPr>
        <p:spPr>
          <a:xfrm>
            <a:off x="609601" y="274639"/>
            <a:ext cx="9868655"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A993FC7D-EDB8-42B6-B18C-A191D57ABB0D}" type="datetime1">
              <a:rPr lang="en-US" smtClean="0"/>
              <a:t>6/15/2023</a:t>
            </a:fld>
            <a:endParaRPr lang="en-US"/>
          </a:p>
        </p:txBody>
      </p:sp>
      <p:sp>
        <p:nvSpPr>
          <p:cNvPr id="6" name="Slide Number Placeholder 5"/>
          <p:cNvSpPr>
            <a:spLocks noGrp="1"/>
          </p:cNvSpPr>
          <p:nvPr>
            <p:ph type="sldNum" sz="quarter" idx="4"/>
          </p:nvPr>
        </p:nvSpPr>
        <p:spPr>
          <a:xfrm>
            <a:off x="0" y="2789"/>
            <a:ext cx="532760" cy="396780"/>
          </a:xfrm>
          <a:prstGeom prst="rect">
            <a:avLst/>
          </a:prstGeom>
        </p:spPr>
        <p:txBody>
          <a:bodyPr vert="horz" lIns="91440" tIns="45720" rIns="91440" bIns="45720" rtlCol="0" anchor="ctr"/>
          <a:lstStyle>
            <a:lvl1pPr algn="l">
              <a:defRPr sz="18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307E6868-079E-1649-B8D1-459B42CE4DE3}" type="slidenum">
              <a:rPr lang="en-US" smtClean="0"/>
              <a:pPr/>
              <a:t>‹#›</a:t>
            </a:fld>
            <a:endParaRPr lang="en-US"/>
          </a:p>
        </p:txBody>
      </p:sp>
      <p:pic>
        <p:nvPicPr>
          <p:cNvPr id="8" name="Picture 7" descr="RESULTS_logo_EN_CMYK_BIG (flat)2_RESULTS_logo_EN_CMYK_BIG.png">
            <a:extLst>
              <a:ext uri="{FF2B5EF4-FFF2-40B4-BE49-F238E27FC236}">
                <a16:creationId xmlns:a16="http://schemas.microsoft.com/office/drawing/2014/main" id="{B48464E1-4786-0E4F-BF6E-90547C976D8B}"/>
              </a:ext>
            </a:extLst>
          </p:cNvPr>
          <p:cNvPicPr>
            <a:picLocks noChangeAspect="1"/>
          </p:cNvPicPr>
          <p:nvPr userDrawn="1"/>
        </p:nvPicPr>
        <p:blipFill>
          <a:blip r:embed="rId15" cstate="screen">
            <a:extLst>
              <a:ext uri="{28A0092B-C50C-407E-A947-70E740481C1C}">
                <a14:useLocalDpi xmlns:a14="http://schemas.microsoft.com/office/drawing/2010/main"/>
              </a:ext>
            </a:extLst>
          </a:blip>
          <a:stretch>
            <a:fillRect/>
          </a:stretch>
        </p:blipFill>
        <p:spPr>
          <a:xfrm>
            <a:off x="10478255" y="185353"/>
            <a:ext cx="1631504" cy="1309751"/>
          </a:xfrm>
          <a:prstGeom prst="rect">
            <a:avLst/>
          </a:prstGeom>
        </p:spPr>
      </p:pic>
    </p:spTree>
    <p:extLst>
      <p:ext uri="{BB962C8B-B14F-4D97-AF65-F5344CB8AC3E}">
        <p14:creationId xmlns:p14="http://schemas.microsoft.com/office/powerpoint/2010/main" val="3922636308"/>
      </p:ext>
    </p:extLst>
  </p:cSld>
  <p:clrMap bg1="lt1" tx1="dk1" bg2="lt2" tx2="dk2" accent1="accent1" accent2="accent2" accent3="accent3" accent4="accent4" accent5="accent5" accent6="accent6" hlink="hlink" folHlink="folHlink"/>
  <p:sldLayoutIdLst>
    <p:sldLayoutId id="2147483750" r:id="rId1"/>
    <p:sldLayoutId id="2147483770" r:id="rId2"/>
    <p:sldLayoutId id="2147483771" r:id="rId3"/>
    <p:sldLayoutId id="2147483751" r:id="rId4"/>
    <p:sldLayoutId id="2147483752" r:id="rId5"/>
    <p:sldLayoutId id="2147483753" r:id="rId6"/>
    <p:sldLayoutId id="2147483754" r:id="rId7"/>
    <p:sldLayoutId id="2147483733" r:id="rId8"/>
    <p:sldLayoutId id="2147483755" r:id="rId9"/>
    <p:sldLayoutId id="2147483756" r:id="rId10"/>
    <p:sldLayoutId id="2147483757" r:id="rId11"/>
    <p:sldLayoutId id="2147483758" r:id="rId12"/>
  </p:sldLayoutIdLst>
  <p:hf hdr="0" ftr="0" dt="0"/>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Courier New"/>
        <a:buChar char="o"/>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Wingdings" charset="2"/>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Courier New"/>
        <a:buChar char="o"/>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3A271A1-F6D6-438B-A432-4747EE7ECD40}" type="datetimeFigureOut">
              <a:rPr lang="en-US" smtClean="0"/>
              <a:pPr/>
              <a:t>6/15/2023</a:t>
            </a:fld>
            <a:endParaRPr lang="en-US" sz="1400">
              <a:solidFill>
                <a:schemeClr val="tx2"/>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eaLnBrk="1" latinLnBrk="0" hangingPunct="1"/>
            <a:endParaRPr kumimoji="0" lang="en-US" sz="1400">
              <a:solidFill>
                <a:schemeClr val="tx2"/>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ctr" eaLnBrk="1" latinLnBrk="0" hangingPunct="1"/>
            <a:fld id="{F0C94032-CD4C-4C25-B0C2-CEC720522D92}" type="slidenum">
              <a:rPr kumimoji="0" lang="en-US" smtClean="0"/>
              <a:pPr algn="ctr" eaLnBrk="1" latinLnBrk="0" hangingPunct="1"/>
              <a:t>‹#›</a:t>
            </a:fld>
            <a:endParaRPr kumimoji="0" lang="en-US" sz="1400" b="1">
              <a:solidFill>
                <a:srgbClr val="FFFFFF"/>
              </a:solidFill>
            </a:endParaRPr>
          </a:p>
        </p:txBody>
      </p:sp>
    </p:spTree>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679" r:id="rId7"/>
    <p:sldLayoutId id="2147483680" r:id="rId8"/>
    <p:sldLayoutId id="2147483681" r:id="rId9"/>
    <p:sldLayoutId id="2147483682" r:id="rId10"/>
    <p:sldLayoutId id="2147483683" r:id="rId11"/>
  </p:sldLayoutIdLst>
  <p:txStyles>
    <p:titleStyle>
      <a:lvl1pPr algn="ctr" defTabSz="914377" rtl="0" eaLnBrk="1" latinLnBrk="0" hangingPunct="1">
        <a:spcBef>
          <a:spcPct val="0"/>
        </a:spcBef>
        <a:buNone/>
        <a:defRPr sz="4400" kern="1200">
          <a:solidFill>
            <a:schemeClr val="tx1"/>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478255" y="107890"/>
            <a:ext cx="1631504" cy="1309751"/>
          </a:xfrm>
          <a:prstGeom prst="rect">
            <a:avLst/>
          </a:prstGeom>
        </p:spPr>
      </p:pic>
      <p:sp>
        <p:nvSpPr>
          <p:cNvPr id="2" name="Title Placeholder 1"/>
          <p:cNvSpPr>
            <a:spLocks noGrp="1"/>
          </p:cNvSpPr>
          <p:nvPr>
            <p:ph type="title"/>
          </p:nvPr>
        </p:nvSpPr>
        <p:spPr>
          <a:xfrm>
            <a:off x="609602" y="274639"/>
            <a:ext cx="9868655"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D76588A-5827-4843-A700-508233C9F32B}" type="datetimeFigureOut">
              <a:rPr lang="en-US" smtClean="0"/>
              <a:t>6/15/2023</a:t>
            </a:fld>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307E6868-079E-1649-B8D1-459B42CE4DE3}" type="slidenum">
              <a:rPr lang="en-US" smtClean="0"/>
              <a:t>‹#›</a:t>
            </a:fld>
            <a:endParaRPr lang="en-US"/>
          </a:p>
        </p:txBody>
      </p:sp>
    </p:spTree>
    <p:extLst>
      <p:ext uri="{BB962C8B-B14F-4D97-AF65-F5344CB8AC3E}">
        <p14:creationId xmlns:p14="http://schemas.microsoft.com/office/powerpoint/2010/main" val="2769995644"/>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609570" rtl="0" eaLnBrk="1" latinLnBrk="0" hangingPunct="1">
        <a:spcBef>
          <a:spcPct val="0"/>
        </a:spcBef>
        <a:buNone/>
        <a:defRPr sz="5000" kern="1200">
          <a:solidFill>
            <a:schemeClr val="tx1"/>
          </a:solidFill>
          <a:latin typeface="+mj-lt"/>
          <a:ea typeface="+mj-ea"/>
          <a:cs typeface="+mj-cs"/>
        </a:defRPr>
      </a:lvl1pPr>
    </p:titleStyle>
    <p:bodyStyle>
      <a:lvl1pPr marL="457178" indent="-457178" algn="l" defTabSz="609570" rtl="0" eaLnBrk="1" latinLnBrk="0" hangingPunct="1">
        <a:spcBef>
          <a:spcPct val="20000"/>
        </a:spcBef>
        <a:buFont typeface="Arial"/>
        <a:buChar char="•"/>
        <a:defRPr sz="4200" kern="1200">
          <a:solidFill>
            <a:schemeClr val="tx1"/>
          </a:solidFill>
          <a:latin typeface="+mn-lt"/>
          <a:ea typeface="+mn-ea"/>
          <a:cs typeface="+mn-cs"/>
        </a:defRPr>
      </a:lvl1pPr>
      <a:lvl2pPr marL="990550" indent="-380981" algn="l" defTabSz="609570" rtl="0" eaLnBrk="1" latinLnBrk="0" hangingPunct="1">
        <a:spcBef>
          <a:spcPct val="20000"/>
        </a:spcBef>
        <a:buFont typeface="Courier New"/>
        <a:buChar char="o"/>
        <a:defRPr sz="3400" kern="1200">
          <a:solidFill>
            <a:schemeClr val="tx1"/>
          </a:solidFill>
          <a:latin typeface="+mn-lt"/>
          <a:ea typeface="+mn-ea"/>
          <a:cs typeface="+mn-cs"/>
        </a:defRPr>
      </a:lvl2pPr>
      <a:lvl3pPr marL="1523925" indent="-304784" algn="l" defTabSz="609570" rtl="0" eaLnBrk="1" latinLnBrk="0" hangingPunct="1">
        <a:spcBef>
          <a:spcPct val="20000"/>
        </a:spcBef>
        <a:buFont typeface="Wingdings" charset="2"/>
        <a:buChar char="§"/>
        <a:defRPr sz="2600" kern="1200">
          <a:solidFill>
            <a:schemeClr val="tx1"/>
          </a:solidFill>
          <a:latin typeface="+mn-lt"/>
          <a:ea typeface="+mn-ea"/>
          <a:cs typeface="+mn-cs"/>
        </a:defRPr>
      </a:lvl3pPr>
      <a:lvl4pPr marL="2133493" indent="-304784" algn="l" defTabSz="609570" rtl="0" eaLnBrk="1" latinLnBrk="0" hangingPunct="1">
        <a:spcBef>
          <a:spcPct val="20000"/>
        </a:spcBef>
        <a:buFont typeface="Arial"/>
        <a:buChar char="•"/>
        <a:defRPr sz="2400" kern="1200">
          <a:solidFill>
            <a:schemeClr val="tx1"/>
          </a:solidFill>
          <a:latin typeface="+mn-lt"/>
          <a:ea typeface="+mn-ea"/>
          <a:cs typeface="+mn-cs"/>
        </a:defRPr>
      </a:lvl4pPr>
      <a:lvl5pPr marL="2743062" indent="-304784" algn="l" defTabSz="609570" rtl="0" eaLnBrk="1" latinLnBrk="0" hangingPunct="1">
        <a:spcBef>
          <a:spcPct val="20000"/>
        </a:spcBef>
        <a:buFont typeface="Courier New"/>
        <a:buChar char="o"/>
        <a:defRPr sz="2000" kern="1200">
          <a:solidFill>
            <a:schemeClr val="tx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
        <p:cNvGrpSpPr/>
        <p:nvPr/>
      </p:nvGrpSpPr>
      <p:grpSpPr>
        <a:xfrm>
          <a:off x="0" y="0"/>
          <a:ext cx="0" cy="0"/>
          <a:chOff x="0" y="0"/>
          <a:chExt cx="0" cy="0"/>
        </a:xfrm>
      </p:grpSpPr>
      <p:pic>
        <p:nvPicPr>
          <p:cNvPr id="22" name="Google Shape;22;p26" descr="RESULTS_logo_EN_CMYK_BIG (flat)2_RESULTS_logo_EN_CMYK_BIG.png"/>
          <p:cNvPicPr preferRelativeResize="0"/>
          <p:nvPr/>
        </p:nvPicPr>
        <p:blipFill rotWithShape="1">
          <a:blip r:embed="rId12">
            <a:alphaModFix/>
          </a:blip>
          <a:srcRect/>
          <a:stretch/>
        </p:blipFill>
        <p:spPr>
          <a:xfrm>
            <a:off x="10478255" y="107889"/>
            <a:ext cx="1631504" cy="1309751"/>
          </a:xfrm>
          <a:prstGeom prst="rect">
            <a:avLst/>
          </a:prstGeom>
          <a:noFill/>
          <a:ln>
            <a:noFill/>
          </a:ln>
        </p:spPr>
      </p:pic>
      <p:sp>
        <p:nvSpPr>
          <p:cNvPr id="23" name="Google Shape;23;p26"/>
          <p:cNvSpPr txBox="1">
            <a:spLocks noGrp="1"/>
          </p:cNvSpPr>
          <p:nvPr>
            <p:ph type="title"/>
          </p:nvPr>
        </p:nvSpPr>
        <p:spPr>
          <a:xfrm>
            <a:off x="609601" y="274639"/>
            <a:ext cx="9868655"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4" name="Google Shape;24;p26"/>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Courier New"/>
              <a:buChar char="o"/>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Noto Sans Symbols"/>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Courier New"/>
              <a:buChar char="o"/>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5" name="Google Shape;25;p26"/>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6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Calibri"/>
                <a:ea typeface="Calibri"/>
                <a:cs typeface="Calibri"/>
                <a:sym typeface="Calibri"/>
              </a:defRPr>
            </a:lvl9pPr>
          </a:lstStyle>
          <a:p>
            <a:endParaRPr/>
          </a:p>
        </p:txBody>
      </p:sp>
      <p:sp>
        <p:nvSpPr>
          <p:cNvPr id="2" name="Slide Number Placeholder 5">
            <a:extLst>
              <a:ext uri="{FF2B5EF4-FFF2-40B4-BE49-F238E27FC236}">
                <a16:creationId xmlns:a16="http://schemas.microsoft.com/office/drawing/2014/main" id="{099C3E6B-A4F1-A11C-997E-BF3145A82CF5}"/>
              </a:ext>
            </a:extLst>
          </p:cNvPr>
          <p:cNvSpPr txBox="1">
            <a:spLocks/>
          </p:cNvSpPr>
          <p:nvPr userDrawn="1"/>
        </p:nvSpPr>
        <p:spPr>
          <a:xfrm>
            <a:off x="0" y="-8760"/>
            <a:ext cx="609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7E6868-079E-1649-B8D1-459B42CE4DE3}" type="slidenum">
              <a:rPr lang="en-US" sz="180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a:t>‹#›</a:t>
            </a:fld>
            <a:endParaRPr lang="en-US" sz="180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cSld>
  <p:clrMap bg1="lt1" tx1="dk1" bg2="dk2" tx2="lt2" accent1="accent1" accent2="accent2" accent3="accent3" accent4="accent4" accent5="accent5" accent6="accent6" hlink="hlink" folHlink="folHlink"/>
  <p:sldLayoutIdLst>
    <p:sldLayoutId id="2147483927" r:id="rId1"/>
    <p:sldLayoutId id="2147483928" r:id="rId2"/>
    <p:sldLayoutId id="2147483929" r:id="rId3"/>
    <p:sldLayoutId id="2147483930" r:id="rId4"/>
    <p:sldLayoutId id="2147483931" r:id="rId5"/>
    <p:sldLayoutId id="2147483932" r:id="rId6"/>
    <p:sldLayoutId id="2147483660" r:id="rId7"/>
    <p:sldLayoutId id="2147483661" r:id="rId8"/>
    <p:sldLayoutId id="2147483662" r:id="rId9"/>
    <p:sldLayoutId id="2147483663"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478255" y="107890"/>
            <a:ext cx="1631504" cy="1309751"/>
          </a:xfrm>
          <a:prstGeom prst="rect">
            <a:avLst/>
          </a:prstGeom>
        </p:spPr>
      </p:pic>
      <p:sp>
        <p:nvSpPr>
          <p:cNvPr id="2" name="Title Placeholder 1"/>
          <p:cNvSpPr>
            <a:spLocks noGrp="1"/>
          </p:cNvSpPr>
          <p:nvPr>
            <p:ph type="title"/>
          </p:nvPr>
        </p:nvSpPr>
        <p:spPr>
          <a:xfrm>
            <a:off x="609602" y="274639"/>
            <a:ext cx="9868655"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D76588A-5827-4843-A700-508233C9F32B}" type="datetimeFigureOut">
              <a:rPr lang="en-US" smtClean="0"/>
              <a:t>6/15/2023</a:t>
            </a:fld>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307E6868-079E-1649-B8D1-459B42CE4DE3}" type="slidenum">
              <a:rPr lang="en-US" smtClean="0"/>
              <a:t>‹#›</a:t>
            </a:fld>
            <a:endParaRPr lang="en-US"/>
          </a:p>
        </p:txBody>
      </p:sp>
      <p:sp>
        <p:nvSpPr>
          <p:cNvPr id="5" name="Slide Number Placeholder 5">
            <a:extLst>
              <a:ext uri="{FF2B5EF4-FFF2-40B4-BE49-F238E27FC236}">
                <a16:creationId xmlns:a16="http://schemas.microsoft.com/office/drawing/2014/main" id="{4866C543-6E05-AFAE-E191-21FBE0015688}"/>
              </a:ext>
            </a:extLst>
          </p:cNvPr>
          <p:cNvSpPr txBox="1">
            <a:spLocks/>
          </p:cNvSpPr>
          <p:nvPr userDrawn="1"/>
        </p:nvSpPr>
        <p:spPr>
          <a:xfrm>
            <a:off x="0" y="-8760"/>
            <a:ext cx="609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7E6868-079E-1649-B8D1-459B42CE4DE3}" type="slidenum">
              <a:rPr lang="en-US" sz="1800" smtClean="0">
                <a:solidFill>
                  <a:schemeClr val="tx1"/>
                </a:solidFill>
                <a:latin typeface="Open Sans" panose="020B0606030504020204" pitchFamily="34" charset="0"/>
                <a:ea typeface="Open Sans" panose="020B0606030504020204" pitchFamily="34" charset="0"/>
                <a:cs typeface="Open Sans" panose="020B0606030504020204" pitchFamily="34" charset="0"/>
              </a:rPr>
              <a:pPr/>
              <a:t>‹#›</a:t>
            </a:fld>
            <a:endParaRPr lang="en-US" sz="180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59303282"/>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Lst>
  <p:txStyles>
    <p:titleStyle>
      <a:lvl1pPr algn="ctr" defTabSz="609570" rtl="0" eaLnBrk="1" latinLnBrk="0" hangingPunct="1">
        <a:spcBef>
          <a:spcPct val="0"/>
        </a:spcBef>
        <a:buNone/>
        <a:defRPr sz="5867" kern="1200">
          <a:solidFill>
            <a:schemeClr val="tx1"/>
          </a:solidFill>
          <a:latin typeface="+mj-lt"/>
          <a:ea typeface="+mj-ea"/>
          <a:cs typeface="+mj-cs"/>
        </a:defRPr>
      </a:lvl1pPr>
    </p:titleStyle>
    <p:bodyStyle>
      <a:lvl1pPr marL="457178" indent="-457178" algn="l" defTabSz="609570" rtl="0" eaLnBrk="1" latinLnBrk="0" hangingPunct="1">
        <a:spcBef>
          <a:spcPct val="20000"/>
        </a:spcBef>
        <a:buFont typeface="Arial"/>
        <a:buChar char="•"/>
        <a:defRPr sz="4267" kern="1200">
          <a:solidFill>
            <a:schemeClr val="tx1"/>
          </a:solidFill>
          <a:latin typeface="+mn-lt"/>
          <a:ea typeface="+mn-ea"/>
          <a:cs typeface="+mn-cs"/>
        </a:defRPr>
      </a:lvl1pPr>
      <a:lvl2pPr marL="990550" indent="-380981" algn="l" defTabSz="609570" rtl="0" eaLnBrk="1" latinLnBrk="0" hangingPunct="1">
        <a:spcBef>
          <a:spcPct val="20000"/>
        </a:spcBef>
        <a:buFont typeface="Courier New"/>
        <a:buChar char="o"/>
        <a:defRPr sz="3733" kern="1200">
          <a:solidFill>
            <a:schemeClr val="tx1"/>
          </a:solidFill>
          <a:latin typeface="+mn-lt"/>
          <a:ea typeface="+mn-ea"/>
          <a:cs typeface="+mn-cs"/>
        </a:defRPr>
      </a:lvl2pPr>
      <a:lvl3pPr marL="1523925" indent="-304784" algn="l" defTabSz="609570" rtl="0" eaLnBrk="1" latinLnBrk="0" hangingPunct="1">
        <a:spcBef>
          <a:spcPct val="20000"/>
        </a:spcBef>
        <a:buFont typeface="Wingdings" charset="2"/>
        <a:buChar char="§"/>
        <a:defRPr sz="3200" kern="1200">
          <a:solidFill>
            <a:schemeClr val="tx1"/>
          </a:solidFill>
          <a:latin typeface="+mn-lt"/>
          <a:ea typeface="+mn-ea"/>
          <a:cs typeface="+mn-cs"/>
        </a:defRPr>
      </a:lvl3pPr>
      <a:lvl4pPr marL="2133493" indent="-304784" algn="l" defTabSz="609570" rtl="0" eaLnBrk="1" latinLnBrk="0" hangingPunct="1">
        <a:spcBef>
          <a:spcPct val="20000"/>
        </a:spcBef>
        <a:buFont typeface="Arial"/>
        <a:buChar char="•"/>
        <a:defRPr sz="2667" kern="1200">
          <a:solidFill>
            <a:schemeClr val="tx1"/>
          </a:solidFill>
          <a:latin typeface="+mn-lt"/>
          <a:ea typeface="+mn-ea"/>
          <a:cs typeface="+mn-cs"/>
        </a:defRPr>
      </a:lvl4pPr>
      <a:lvl5pPr marL="2743062" indent="-304784" algn="l" defTabSz="609570" rtl="0" eaLnBrk="1" latinLnBrk="0" hangingPunct="1">
        <a:spcBef>
          <a:spcPct val="20000"/>
        </a:spcBef>
        <a:buFont typeface="Courier New"/>
        <a:buChar char="o"/>
        <a:defRPr sz="2667" kern="1200">
          <a:solidFill>
            <a:schemeClr val="tx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0478255" y="191265"/>
            <a:ext cx="1631504" cy="1309751"/>
          </a:xfrm>
          <a:prstGeom prst="rect">
            <a:avLst/>
          </a:prstGeom>
        </p:spPr>
      </p:pic>
      <p:sp>
        <p:nvSpPr>
          <p:cNvPr id="2" name="Title Placeholder 1"/>
          <p:cNvSpPr>
            <a:spLocks noGrp="1"/>
          </p:cNvSpPr>
          <p:nvPr>
            <p:ph type="title"/>
          </p:nvPr>
        </p:nvSpPr>
        <p:spPr>
          <a:xfrm>
            <a:off x="609602" y="274639"/>
            <a:ext cx="9868655"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A993FC7D-EDB8-42B6-B18C-A191D57ABB0D}" type="datetime1">
              <a:rPr lang="en-US" smtClean="0"/>
              <a:t>6/15/2023</a:t>
            </a:fld>
            <a:endParaRPr lang="en-US"/>
          </a:p>
        </p:txBody>
      </p:sp>
      <p:sp>
        <p:nvSpPr>
          <p:cNvPr id="6" name="Slide Number Placeholder 5"/>
          <p:cNvSpPr>
            <a:spLocks noGrp="1"/>
          </p:cNvSpPr>
          <p:nvPr>
            <p:ph type="sldNum" sz="quarter" idx="4"/>
          </p:nvPr>
        </p:nvSpPr>
        <p:spPr>
          <a:xfrm>
            <a:off x="0" y="2791"/>
            <a:ext cx="609600" cy="365125"/>
          </a:xfrm>
          <a:prstGeom prst="rect">
            <a:avLst/>
          </a:prstGeom>
        </p:spPr>
        <p:txBody>
          <a:bodyPr vert="horz" lIns="91440" tIns="45720" rIns="91440" bIns="45720" rtlCol="0" anchor="ctr"/>
          <a:lstStyle>
            <a:lvl1pPr algn="l">
              <a:defRPr sz="1800" b="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fld id="{307E6868-079E-1649-B8D1-459B42CE4DE3}" type="slidenum">
              <a:rPr lang="en-US" smtClean="0"/>
              <a:pPr/>
              <a:t>‹#›</a:t>
            </a:fld>
            <a:endParaRPr lang="en-US"/>
          </a:p>
        </p:txBody>
      </p:sp>
      <p:pic>
        <p:nvPicPr>
          <p:cNvPr id="8" name="Picture 7" descr="RESULTS_logo_EN_CMYK_BIG (flat)2_RESULTS_logo_EN_CMYK_BIG.png">
            <a:extLst>
              <a:ext uri="{FF2B5EF4-FFF2-40B4-BE49-F238E27FC236}">
                <a16:creationId xmlns:a16="http://schemas.microsoft.com/office/drawing/2014/main" id="{B48464E1-4786-0E4F-BF6E-90547C976D8B}"/>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478255" y="185354"/>
            <a:ext cx="1631504" cy="1309751"/>
          </a:xfrm>
          <a:prstGeom prst="rect">
            <a:avLst/>
          </a:prstGeom>
        </p:spPr>
      </p:pic>
    </p:spTree>
    <p:extLst>
      <p:ext uri="{BB962C8B-B14F-4D97-AF65-F5344CB8AC3E}">
        <p14:creationId xmlns:p14="http://schemas.microsoft.com/office/powerpoint/2010/main" val="3035491392"/>
      </p:ext>
    </p:extLst>
  </p:cSld>
  <p:clrMap bg1="lt1" tx1="dk1" bg2="lt2" tx2="dk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 id="2147484005" r:id="rId12"/>
  </p:sldLayoutIdLst>
  <p:hf hdr="0" ftr="0" dt="0"/>
  <p:txStyles>
    <p:titleStyle>
      <a:lvl1pPr algn="ctr" defTabSz="812760" rtl="0" eaLnBrk="1" latinLnBrk="0" hangingPunct="1">
        <a:spcBef>
          <a:spcPct val="0"/>
        </a:spcBef>
        <a:buNone/>
        <a:defRPr sz="7822" kern="1200">
          <a:solidFill>
            <a:schemeClr val="tx1"/>
          </a:solidFill>
          <a:latin typeface="+mj-lt"/>
          <a:ea typeface="+mj-ea"/>
          <a:cs typeface="+mj-cs"/>
        </a:defRPr>
      </a:lvl1pPr>
    </p:titleStyle>
    <p:bodyStyle>
      <a:lvl1pPr marL="609570" indent="-609570" algn="l" defTabSz="812760" rtl="0" eaLnBrk="1" latinLnBrk="0" hangingPunct="1">
        <a:spcBef>
          <a:spcPct val="20000"/>
        </a:spcBef>
        <a:buFont typeface="Arial"/>
        <a:buChar char="•"/>
        <a:defRPr sz="5689" kern="1200">
          <a:solidFill>
            <a:schemeClr val="tx1"/>
          </a:solidFill>
          <a:latin typeface="+mn-lt"/>
          <a:ea typeface="+mn-ea"/>
          <a:cs typeface="+mn-cs"/>
        </a:defRPr>
      </a:lvl1pPr>
      <a:lvl2pPr marL="1320734" indent="-507974" algn="l" defTabSz="812760" rtl="0" eaLnBrk="1" latinLnBrk="0" hangingPunct="1">
        <a:spcBef>
          <a:spcPct val="20000"/>
        </a:spcBef>
        <a:buFont typeface="Courier New"/>
        <a:buChar char="o"/>
        <a:defRPr sz="4977" kern="1200">
          <a:solidFill>
            <a:schemeClr val="tx1"/>
          </a:solidFill>
          <a:latin typeface="+mn-lt"/>
          <a:ea typeface="+mn-ea"/>
          <a:cs typeface="+mn-cs"/>
        </a:defRPr>
      </a:lvl2pPr>
      <a:lvl3pPr marL="2031899" indent="-406379" algn="l" defTabSz="812760" rtl="0" eaLnBrk="1" latinLnBrk="0" hangingPunct="1">
        <a:spcBef>
          <a:spcPct val="20000"/>
        </a:spcBef>
        <a:buFont typeface="Wingdings" charset="2"/>
        <a:buChar char="§"/>
        <a:defRPr sz="4267" kern="1200">
          <a:solidFill>
            <a:schemeClr val="tx1"/>
          </a:solidFill>
          <a:latin typeface="+mn-lt"/>
          <a:ea typeface="+mn-ea"/>
          <a:cs typeface="+mn-cs"/>
        </a:defRPr>
      </a:lvl3pPr>
      <a:lvl4pPr marL="2844658" indent="-406379" algn="l" defTabSz="812760" rtl="0" eaLnBrk="1" latinLnBrk="0" hangingPunct="1">
        <a:spcBef>
          <a:spcPct val="20000"/>
        </a:spcBef>
        <a:buFont typeface="Arial"/>
        <a:buChar char="•"/>
        <a:defRPr sz="3556" kern="1200">
          <a:solidFill>
            <a:schemeClr val="tx1"/>
          </a:solidFill>
          <a:latin typeface="+mn-lt"/>
          <a:ea typeface="+mn-ea"/>
          <a:cs typeface="+mn-cs"/>
        </a:defRPr>
      </a:lvl4pPr>
      <a:lvl5pPr marL="3657417" indent="-406379" algn="l" defTabSz="812760" rtl="0" eaLnBrk="1" latinLnBrk="0" hangingPunct="1">
        <a:spcBef>
          <a:spcPct val="20000"/>
        </a:spcBef>
        <a:buFont typeface="Courier New"/>
        <a:buChar char="o"/>
        <a:defRPr sz="3556" kern="1200">
          <a:solidFill>
            <a:schemeClr val="tx1"/>
          </a:solidFill>
          <a:latin typeface="+mn-lt"/>
          <a:ea typeface="+mn-ea"/>
          <a:cs typeface="+mn-cs"/>
        </a:defRPr>
      </a:lvl5pPr>
      <a:lvl6pPr marL="4470176" indent="-406379" algn="l" defTabSz="812760" rtl="0" eaLnBrk="1" latinLnBrk="0" hangingPunct="1">
        <a:spcBef>
          <a:spcPct val="20000"/>
        </a:spcBef>
        <a:buFont typeface="Arial"/>
        <a:buChar char="•"/>
        <a:defRPr sz="3556" kern="1200">
          <a:solidFill>
            <a:schemeClr val="tx1"/>
          </a:solidFill>
          <a:latin typeface="+mn-lt"/>
          <a:ea typeface="+mn-ea"/>
          <a:cs typeface="+mn-cs"/>
        </a:defRPr>
      </a:lvl6pPr>
      <a:lvl7pPr marL="5282936" indent="-406379" algn="l" defTabSz="812760" rtl="0" eaLnBrk="1" latinLnBrk="0" hangingPunct="1">
        <a:spcBef>
          <a:spcPct val="20000"/>
        </a:spcBef>
        <a:buFont typeface="Arial"/>
        <a:buChar char="•"/>
        <a:defRPr sz="3556" kern="1200">
          <a:solidFill>
            <a:schemeClr val="tx1"/>
          </a:solidFill>
          <a:latin typeface="+mn-lt"/>
          <a:ea typeface="+mn-ea"/>
          <a:cs typeface="+mn-cs"/>
        </a:defRPr>
      </a:lvl7pPr>
      <a:lvl8pPr marL="6095696" indent="-406379" algn="l" defTabSz="812760" rtl="0" eaLnBrk="1" latinLnBrk="0" hangingPunct="1">
        <a:spcBef>
          <a:spcPct val="20000"/>
        </a:spcBef>
        <a:buFont typeface="Arial"/>
        <a:buChar char="•"/>
        <a:defRPr sz="3556" kern="1200">
          <a:solidFill>
            <a:schemeClr val="tx1"/>
          </a:solidFill>
          <a:latin typeface="+mn-lt"/>
          <a:ea typeface="+mn-ea"/>
          <a:cs typeface="+mn-cs"/>
        </a:defRPr>
      </a:lvl8pPr>
      <a:lvl9pPr marL="6908454" indent="-406379" algn="l" defTabSz="812760" rtl="0" eaLnBrk="1" latinLnBrk="0" hangingPunct="1">
        <a:spcBef>
          <a:spcPct val="20000"/>
        </a:spcBef>
        <a:buFont typeface="Arial"/>
        <a:buChar char="•"/>
        <a:defRPr sz="3556" kern="1200">
          <a:solidFill>
            <a:schemeClr val="tx1"/>
          </a:solidFill>
          <a:latin typeface="+mn-lt"/>
          <a:ea typeface="+mn-ea"/>
          <a:cs typeface="+mn-cs"/>
        </a:defRPr>
      </a:lvl9pPr>
    </p:bodyStyle>
    <p:otherStyle>
      <a:defPPr>
        <a:defRPr lang="en-US"/>
      </a:defPPr>
      <a:lvl1pPr marL="0" algn="l" defTabSz="812760" rtl="0" eaLnBrk="1" latinLnBrk="0" hangingPunct="1">
        <a:defRPr sz="3200" kern="1200">
          <a:solidFill>
            <a:schemeClr val="tx1"/>
          </a:solidFill>
          <a:latin typeface="+mn-lt"/>
          <a:ea typeface="+mn-ea"/>
          <a:cs typeface="+mn-cs"/>
        </a:defRPr>
      </a:lvl1pPr>
      <a:lvl2pPr marL="812760" algn="l" defTabSz="812760" rtl="0" eaLnBrk="1" latinLnBrk="0" hangingPunct="1">
        <a:defRPr sz="3200" kern="1200">
          <a:solidFill>
            <a:schemeClr val="tx1"/>
          </a:solidFill>
          <a:latin typeface="+mn-lt"/>
          <a:ea typeface="+mn-ea"/>
          <a:cs typeface="+mn-cs"/>
        </a:defRPr>
      </a:lvl2pPr>
      <a:lvl3pPr marL="1625519" algn="l" defTabSz="812760" rtl="0" eaLnBrk="1" latinLnBrk="0" hangingPunct="1">
        <a:defRPr sz="3200" kern="1200">
          <a:solidFill>
            <a:schemeClr val="tx1"/>
          </a:solidFill>
          <a:latin typeface="+mn-lt"/>
          <a:ea typeface="+mn-ea"/>
          <a:cs typeface="+mn-cs"/>
        </a:defRPr>
      </a:lvl3pPr>
      <a:lvl4pPr marL="2438278" algn="l" defTabSz="812760" rtl="0" eaLnBrk="1" latinLnBrk="0" hangingPunct="1">
        <a:defRPr sz="3200" kern="1200">
          <a:solidFill>
            <a:schemeClr val="tx1"/>
          </a:solidFill>
          <a:latin typeface="+mn-lt"/>
          <a:ea typeface="+mn-ea"/>
          <a:cs typeface="+mn-cs"/>
        </a:defRPr>
      </a:lvl4pPr>
      <a:lvl5pPr marL="3251037" algn="l" defTabSz="812760" rtl="0" eaLnBrk="1" latinLnBrk="0" hangingPunct="1">
        <a:defRPr sz="3200" kern="1200">
          <a:solidFill>
            <a:schemeClr val="tx1"/>
          </a:solidFill>
          <a:latin typeface="+mn-lt"/>
          <a:ea typeface="+mn-ea"/>
          <a:cs typeface="+mn-cs"/>
        </a:defRPr>
      </a:lvl5pPr>
      <a:lvl6pPr marL="4063797" algn="l" defTabSz="812760" rtl="0" eaLnBrk="1" latinLnBrk="0" hangingPunct="1">
        <a:defRPr sz="3200" kern="1200">
          <a:solidFill>
            <a:schemeClr val="tx1"/>
          </a:solidFill>
          <a:latin typeface="+mn-lt"/>
          <a:ea typeface="+mn-ea"/>
          <a:cs typeface="+mn-cs"/>
        </a:defRPr>
      </a:lvl6pPr>
      <a:lvl7pPr marL="4876557" algn="l" defTabSz="812760" rtl="0" eaLnBrk="1" latinLnBrk="0" hangingPunct="1">
        <a:defRPr sz="3200" kern="1200">
          <a:solidFill>
            <a:schemeClr val="tx1"/>
          </a:solidFill>
          <a:latin typeface="+mn-lt"/>
          <a:ea typeface="+mn-ea"/>
          <a:cs typeface="+mn-cs"/>
        </a:defRPr>
      </a:lvl7pPr>
      <a:lvl8pPr marL="5689315" algn="l" defTabSz="812760" rtl="0" eaLnBrk="1" latinLnBrk="0" hangingPunct="1">
        <a:defRPr sz="3200" kern="1200">
          <a:solidFill>
            <a:schemeClr val="tx1"/>
          </a:solidFill>
          <a:latin typeface="+mn-lt"/>
          <a:ea typeface="+mn-ea"/>
          <a:cs typeface="+mn-cs"/>
        </a:defRPr>
      </a:lvl8pPr>
      <a:lvl9pPr marL="6502075" algn="l" defTabSz="812760" rtl="0" eaLnBrk="1" latinLnBrk="0" hangingPunct="1">
        <a:defRPr sz="32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478255" y="107889"/>
            <a:ext cx="1631504" cy="1309751"/>
          </a:xfrm>
          <a:prstGeom prst="rect">
            <a:avLst/>
          </a:prstGeom>
        </p:spPr>
      </p:pic>
      <p:sp>
        <p:nvSpPr>
          <p:cNvPr id="2" name="Title Placeholder 1"/>
          <p:cNvSpPr>
            <a:spLocks noGrp="1"/>
          </p:cNvSpPr>
          <p:nvPr>
            <p:ph type="title"/>
          </p:nvPr>
        </p:nvSpPr>
        <p:spPr>
          <a:xfrm>
            <a:off x="609601" y="274639"/>
            <a:ext cx="9868655"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D76588A-5827-4843-A700-508233C9F32B}" type="datetimeFigureOut">
              <a:rPr lang="en-US" smtClean="0"/>
              <a:t>6/15/2023</a:t>
            </a:fld>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307E6868-079E-1649-B8D1-459B42CE4DE3}" type="slidenum">
              <a:rPr lang="en-US" smtClean="0"/>
              <a:t>‹#›</a:t>
            </a:fld>
            <a:endParaRPr lang="en-US"/>
          </a:p>
        </p:txBody>
      </p:sp>
    </p:spTree>
    <p:extLst>
      <p:ext uri="{BB962C8B-B14F-4D97-AF65-F5344CB8AC3E}">
        <p14:creationId xmlns:p14="http://schemas.microsoft.com/office/powerpoint/2010/main" val="2769995644"/>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914" r:id="rId8"/>
    <p:sldLayoutId id="2147483807" r:id="rId9"/>
    <p:sldLayoutId id="2147483919" r:id="rId10"/>
    <p:sldLayoutId id="2147483916" r:id="rId11"/>
  </p:sldLayoutIdLst>
  <p:txStyles>
    <p:titleStyle>
      <a:lvl1pPr algn="ctr" defTabSz="609585" rtl="0" eaLnBrk="1" latinLnBrk="0" hangingPunct="1">
        <a:spcBef>
          <a:spcPct val="0"/>
        </a:spcBef>
        <a:buNone/>
        <a:defRPr sz="5000"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00" kern="1200">
          <a:solidFill>
            <a:schemeClr val="tx1"/>
          </a:solidFill>
          <a:latin typeface="+mn-lt"/>
          <a:ea typeface="+mn-ea"/>
          <a:cs typeface="+mn-cs"/>
        </a:defRPr>
      </a:lvl1pPr>
      <a:lvl2pPr marL="990575" indent="-380990" algn="l" defTabSz="609585" rtl="0" eaLnBrk="1" latinLnBrk="0" hangingPunct="1">
        <a:spcBef>
          <a:spcPct val="20000"/>
        </a:spcBef>
        <a:buFont typeface="Courier New"/>
        <a:buChar char="o"/>
        <a:defRPr sz="3400" kern="1200">
          <a:solidFill>
            <a:schemeClr val="tx1"/>
          </a:solidFill>
          <a:latin typeface="+mn-lt"/>
          <a:ea typeface="+mn-ea"/>
          <a:cs typeface="+mn-cs"/>
        </a:defRPr>
      </a:lvl2pPr>
      <a:lvl3pPr marL="1523962" indent="-304792" algn="l" defTabSz="609585" rtl="0" eaLnBrk="1" latinLnBrk="0" hangingPunct="1">
        <a:spcBef>
          <a:spcPct val="20000"/>
        </a:spcBef>
        <a:buFont typeface="Wingdings" charset="2"/>
        <a:buChar char="§"/>
        <a:defRPr sz="26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400" kern="1200">
          <a:solidFill>
            <a:schemeClr val="tx1"/>
          </a:solidFill>
          <a:latin typeface="+mn-lt"/>
          <a:ea typeface="+mn-ea"/>
          <a:cs typeface="+mn-cs"/>
        </a:defRPr>
      </a:lvl4pPr>
      <a:lvl5pPr marL="2743131" indent="-304792" algn="l" defTabSz="609585" rtl="0" eaLnBrk="1" latinLnBrk="0" hangingPunct="1">
        <a:spcBef>
          <a:spcPct val="20000"/>
        </a:spcBef>
        <a:buFont typeface="Courier New"/>
        <a:buChar char="o"/>
        <a:defRPr sz="2000"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321E2EE-B8AE-4CEC-ACA6-2FF204D344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DEE58C9-B17A-4761-83CF-4833C4EE95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3E437C-1014-40AD-B79A-DD76B00D40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77D582-CD75-47C7-A017-4364809B4416}" type="datetimeFigureOut">
              <a:rPr lang="en-US" smtClean="0"/>
              <a:t>6/15/2023</a:t>
            </a:fld>
            <a:endParaRPr lang="en-US"/>
          </a:p>
        </p:txBody>
      </p:sp>
      <p:sp>
        <p:nvSpPr>
          <p:cNvPr id="5" name="Footer Placeholder 4">
            <a:extLst>
              <a:ext uri="{FF2B5EF4-FFF2-40B4-BE49-F238E27FC236}">
                <a16:creationId xmlns:a16="http://schemas.microsoft.com/office/drawing/2014/main" id="{DE6E4C30-6151-458B-9330-AA6F5B9929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6A9A327-9C66-4663-819C-B44BFDA8A1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F26191-DFC0-4DE5-9D74-226EE5FB313E}" type="slidenum">
              <a:rPr lang="en-US" smtClean="0"/>
              <a:t>‹#›</a:t>
            </a:fld>
            <a:endParaRPr lang="en-US"/>
          </a:p>
        </p:txBody>
      </p:sp>
    </p:spTree>
    <p:extLst>
      <p:ext uri="{BB962C8B-B14F-4D97-AF65-F5344CB8AC3E}">
        <p14:creationId xmlns:p14="http://schemas.microsoft.com/office/powerpoint/2010/main" val="3074039093"/>
      </p:ext>
    </p:extLst>
  </p:cSld>
  <p:clrMap bg1="lt1" tx1="dk1" bg2="lt2" tx2="dk2" accent1="accent1" accent2="accent2" accent3="accent3" accent4="accent4" accent5="accent5" accent6="accent6" hlink="hlink" folHlink="folHlink"/>
  <p:sldLayoutIdLst>
    <p:sldLayoutId id="2147483918" r:id="rId1"/>
    <p:sldLayoutId id="2147483959" r:id="rId2"/>
    <p:sldLayoutId id="2147483960" r:id="rId3"/>
    <p:sldLayoutId id="2147483961" r:id="rId4"/>
    <p:sldLayoutId id="2147483962" r:id="rId5"/>
    <p:sldLayoutId id="214748396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4103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5343072"/>
            <a:ext cx="10972800" cy="1143000"/>
          </a:xfrm>
          <a:prstGeom prst="rect">
            <a:avLst/>
          </a:prstGeom>
        </p:spPr>
        <p:txBody>
          <a:bodyPr vert="horz" lIns="91440" tIns="45720" rIns="91440" bIns="45720" rtlCol="0" anchor="ctr">
            <a:normAutofit/>
          </a:bodyPr>
          <a:lstStyle/>
          <a:p>
            <a:r>
              <a:rPr lang="en-US"/>
              <a:t>Click to edit Master title style</a:t>
            </a:r>
          </a:p>
        </p:txBody>
      </p:sp>
      <p:pic>
        <p:nvPicPr>
          <p:cNvPr id="8" name="Picture 7" descr="Asset 1@4x.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136572" y="991812"/>
            <a:ext cx="3918857" cy="3123469"/>
          </a:xfrm>
          <a:prstGeom prst="rect">
            <a:avLst/>
          </a:prstGeom>
        </p:spPr>
      </p:pic>
    </p:spTree>
    <p:extLst>
      <p:ext uri="{BB962C8B-B14F-4D97-AF65-F5344CB8AC3E}">
        <p14:creationId xmlns:p14="http://schemas.microsoft.com/office/powerpoint/2010/main" val="1247377454"/>
      </p:ext>
    </p:extLst>
  </p:cSld>
  <p:clrMap bg1="lt1" tx1="dk1" bg2="lt2" tx2="dk2" accent1="accent1" accent2="accent2" accent3="accent3" accent4="accent4" accent5="accent5" accent6="accent6" hlink="hlink" folHlink="folHlink"/>
  <p:sldLayoutIdLst>
    <p:sldLayoutId id="2147483765" r:id="rId1"/>
    <p:sldLayoutId id="2147483763" r:id="rId2"/>
  </p:sldLayoutIdLst>
  <p:txStyles>
    <p:titleStyle>
      <a:lvl1pPr algn="ctr" defTabSz="609585" rtl="0" eaLnBrk="1" latinLnBrk="0" hangingPunct="1">
        <a:spcBef>
          <a:spcPct val="0"/>
        </a:spcBef>
        <a:buNone/>
        <a:defRPr sz="5867" b="1" kern="1200">
          <a:solidFill>
            <a:schemeClr val="bg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10478255" y="191265"/>
            <a:ext cx="1631504" cy="1309751"/>
          </a:xfrm>
          <a:prstGeom prst="rect">
            <a:avLst/>
          </a:prstGeom>
        </p:spPr>
      </p:pic>
      <p:sp>
        <p:nvSpPr>
          <p:cNvPr id="2" name="Title Placeholder 1"/>
          <p:cNvSpPr>
            <a:spLocks noGrp="1"/>
          </p:cNvSpPr>
          <p:nvPr>
            <p:ph type="title"/>
          </p:nvPr>
        </p:nvSpPr>
        <p:spPr>
          <a:xfrm>
            <a:off x="609602" y="274639"/>
            <a:ext cx="9868655"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A993FC7D-EDB8-42B6-B18C-A191D57ABB0D}" type="datetime1">
              <a:rPr lang="en-US" smtClean="0"/>
              <a:t>6/15/2023</a:t>
            </a:fld>
            <a:endParaRPr lang="en-US"/>
          </a:p>
        </p:txBody>
      </p:sp>
      <p:sp>
        <p:nvSpPr>
          <p:cNvPr id="6" name="Slide Number Placeholder 5"/>
          <p:cNvSpPr>
            <a:spLocks noGrp="1"/>
          </p:cNvSpPr>
          <p:nvPr>
            <p:ph type="sldNum" sz="quarter" idx="4"/>
          </p:nvPr>
        </p:nvSpPr>
        <p:spPr>
          <a:xfrm>
            <a:off x="0" y="2791"/>
            <a:ext cx="609600" cy="365125"/>
          </a:xfrm>
          <a:prstGeom prst="rect">
            <a:avLst/>
          </a:prstGeom>
        </p:spPr>
        <p:txBody>
          <a:bodyPr vert="horz" lIns="91440" tIns="45720" rIns="91440" bIns="45720" rtlCol="0" anchor="ctr"/>
          <a:lstStyle>
            <a:lvl1pPr algn="ctr">
              <a:defRPr sz="1600" b="1">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307E6868-079E-1649-B8D1-459B42CE4DE3}" type="slidenum">
              <a:rPr lang="en-US" smtClean="0"/>
              <a:pPr/>
              <a:t>‹#›</a:t>
            </a:fld>
            <a:endParaRPr lang="en-US"/>
          </a:p>
        </p:txBody>
      </p:sp>
      <p:pic>
        <p:nvPicPr>
          <p:cNvPr id="8" name="Picture 7" descr="RESULTS_logo_EN_CMYK_BIG (flat)2_RESULTS_logo_EN_CMYK_BIG.png">
            <a:extLst>
              <a:ext uri="{FF2B5EF4-FFF2-40B4-BE49-F238E27FC236}">
                <a16:creationId xmlns:a16="http://schemas.microsoft.com/office/drawing/2014/main" id="{B48464E1-4786-0E4F-BF6E-90547C976D8B}"/>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478255" y="185354"/>
            <a:ext cx="1631504" cy="1309751"/>
          </a:xfrm>
          <a:prstGeom prst="rect">
            <a:avLst/>
          </a:prstGeom>
        </p:spPr>
      </p:pic>
    </p:spTree>
    <p:extLst>
      <p:ext uri="{BB962C8B-B14F-4D97-AF65-F5344CB8AC3E}">
        <p14:creationId xmlns:p14="http://schemas.microsoft.com/office/powerpoint/2010/main" val="3035491392"/>
      </p:ext>
    </p:extLst>
  </p:cSld>
  <p:clrMap bg1="lt1" tx1="dk1" bg2="lt2" tx2="dk2" accent1="accent1" accent2="accent2" accent3="accent3" accent4="accent4" accent5="accent5" accent6="accent6" hlink="hlink" folHlink="folHlink"/>
  <p:sldLayoutIdLst>
    <p:sldLayoutId id="2147483794" r:id="rId1"/>
    <p:sldLayoutId id="2147483736" r:id="rId2"/>
    <p:sldLayoutId id="2147483768" r:id="rId3"/>
    <p:sldLayoutId id="2147483716" r:id="rId4"/>
    <p:sldLayoutId id="2147483796" r:id="rId5"/>
    <p:sldLayoutId id="2147483797" r:id="rId6"/>
    <p:sldLayoutId id="2147483798" r:id="rId7"/>
    <p:sldLayoutId id="2147483772" r:id="rId8"/>
    <p:sldLayoutId id="2147483799" r:id="rId9"/>
    <p:sldLayoutId id="2147483800" r:id="rId10"/>
    <p:sldLayoutId id="2147483801" r:id="rId11"/>
    <p:sldLayoutId id="2147483802" r:id="rId12"/>
  </p:sldLayoutIdLst>
  <p:hf hdr="0" ftr="0" dt="0"/>
  <p:txStyles>
    <p:titleStyle>
      <a:lvl1pPr algn="ctr" defTabSz="812760" rtl="0" eaLnBrk="1" latinLnBrk="0" hangingPunct="1">
        <a:spcBef>
          <a:spcPct val="0"/>
        </a:spcBef>
        <a:buNone/>
        <a:defRPr sz="7822" kern="1200">
          <a:solidFill>
            <a:schemeClr val="tx1"/>
          </a:solidFill>
          <a:latin typeface="+mj-lt"/>
          <a:ea typeface="+mj-ea"/>
          <a:cs typeface="+mj-cs"/>
        </a:defRPr>
      </a:lvl1pPr>
    </p:titleStyle>
    <p:bodyStyle>
      <a:lvl1pPr marL="609570" indent="-609570" algn="l" defTabSz="812760" rtl="0" eaLnBrk="1" latinLnBrk="0" hangingPunct="1">
        <a:spcBef>
          <a:spcPct val="20000"/>
        </a:spcBef>
        <a:buFont typeface="Arial"/>
        <a:buChar char="•"/>
        <a:defRPr sz="5689" kern="1200">
          <a:solidFill>
            <a:schemeClr val="tx1"/>
          </a:solidFill>
          <a:latin typeface="+mn-lt"/>
          <a:ea typeface="+mn-ea"/>
          <a:cs typeface="+mn-cs"/>
        </a:defRPr>
      </a:lvl1pPr>
      <a:lvl2pPr marL="1320734" indent="-507974" algn="l" defTabSz="812760" rtl="0" eaLnBrk="1" latinLnBrk="0" hangingPunct="1">
        <a:spcBef>
          <a:spcPct val="20000"/>
        </a:spcBef>
        <a:buFont typeface="Courier New"/>
        <a:buChar char="o"/>
        <a:defRPr sz="4977" kern="1200">
          <a:solidFill>
            <a:schemeClr val="tx1"/>
          </a:solidFill>
          <a:latin typeface="+mn-lt"/>
          <a:ea typeface="+mn-ea"/>
          <a:cs typeface="+mn-cs"/>
        </a:defRPr>
      </a:lvl2pPr>
      <a:lvl3pPr marL="2031899" indent="-406379" algn="l" defTabSz="812760" rtl="0" eaLnBrk="1" latinLnBrk="0" hangingPunct="1">
        <a:spcBef>
          <a:spcPct val="20000"/>
        </a:spcBef>
        <a:buFont typeface="Wingdings" charset="2"/>
        <a:buChar char="§"/>
        <a:defRPr sz="4267" kern="1200">
          <a:solidFill>
            <a:schemeClr val="tx1"/>
          </a:solidFill>
          <a:latin typeface="+mn-lt"/>
          <a:ea typeface="+mn-ea"/>
          <a:cs typeface="+mn-cs"/>
        </a:defRPr>
      </a:lvl3pPr>
      <a:lvl4pPr marL="2844658" indent="-406379" algn="l" defTabSz="812760" rtl="0" eaLnBrk="1" latinLnBrk="0" hangingPunct="1">
        <a:spcBef>
          <a:spcPct val="20000"/>
        </a:spcBef>
        <a:buFont typeface="Arial"/>
        <a:buChar char="•"/>
        <a:defRPr sz="3556" kern="1200">
          <a:solidFill>
            <a:schemeClr val="tx1"/>
          </a:solidFill>
          <a:latin typeface="+mn-lt"/>
          <a:ea typeface="+mn-ea"/>
          <a:cs typeface="+mn-cs"/>
        </a:defRPr>
      </a:lvl4pPr>
      <a:lvl5pPr marL="3657417" indent="-406379" algn="l" defTabSz="812760" rtl="0" eaLnBrk="1" latinLnBrk="0" hangingPunct="1">
        <a:spcBef>
          <a:spcPct val="20000"/>
        </a:spcBef>
        <a:buFont typeface="Courier New"/>
        <a:buChar char="o"/>
        <a:defRPr sz="3556" kern="1200">
          <a:solidFill>
            <a:schemeClr val="tx1"/>
          </a:solidFill>
          <a:latin typeface="+mn-lt"/>
          <a:ea typeface="+mn-ea"/>
          <a:cs typeface="+mn-cs"/>
        </a:defRPr>
      </a:lvl5pPr>
      <a:lvl6pPr marL="4470176" indent="-406379" algn="l" defTabSz="812760" rtl="0" eaLnBrk="1" latinLnBrk="0" hangingPunct="1">
        <a:spcBef>
          <a:spcPct val="20000"/>
        </a:spcBef>
        <a:buFont typeface="Arial"/>
        <a:buChar char="•"/>
        <a:defRPr sz="3556" kern="1200">
          <a:solidFill>
            <a:schemeClr val="tx1"/>
          </a:solidFill>
          <a:latin typeface="+mn-lt"/>
          <a:ea typeface="+mn-ea"/>
          <a:cs typeface="+mn-cs"/>
        </a:defRPr>
      </a:lvl6pPr>
      <a:lvl7pPr marL="5282936" indent="-406379" algn="l" defTabSz="812760" rtl="0" eaLnBrk="1" latinLnBrk="0" hangingPunct="1">
        <a:spcBef>
          <a:spcPct val="20000"/>
        </a:spcBef>
        <a:buFont typeface="Arial"/>
        <a:buChar char="•"/>
        <a:defRPr sz="3556" kern="1200">
          <a:solidFill>
            <a:schemeClr val="tx1"/>
          </a:solidFill>
          <a:latin typeface="+mn-lt"/>
          <a:ea typeface="+mn-ea"/>
          <a:cs typeface="+mn-cs"/>
        </a:defRPr>
      </a:lvl7pPr>
      <a:lvl8pPr marL="6095696" indent="-406379" algn="l" defTabSz="812760" rtl="0" eaLnBrk="1" latinLnBrk="0" hangingPunct="1">
        <a:spcBef>
          <a:spcPct val="20000"/>
        </a:spcBef>
        <a:buFont typeface="Arial"/>
        <a:buChar char="•"/>
        <a:defRPr sz="3556" kern="1200">
          <a:solidFill>
            <a:schemeClr val="tx1"/>
          </a:solidFill>
          <a:latin typeface="+mn-lt"/>
          <a:ea typeface="+mn-ea"/>
          <a:cs typeface="+mn-cs"/>
        </a:defRPr>
      </a:lvl8pPr>
      <a:lvl9pPr marL="6908454" indent="-406379" algn="l" defTabSz="812760" rtl="0" eaLnBrk="1" latinLnBrk="0" hangingPunct="1">
        <a:spcBef>
          <a:spcPct val="20000"/>
        </a:spcBef>
        <a:buFont typeface="Arial"/>
        <a:buChar char="•"/>
        <a:defRPr sz="3556" kern="1200">
          <a:solidFill>
            <a:schemeClr val="tx1"/>
          </a:solidFill>
          <a:latin typeface="+mn-lt"/>
          <a:ea typeface="+mn-ea"/>
          <a:cs typeface="+mn-cs"/>
        </a:defRPr>
      </a:lvl9pPr>
    </p:bodyStyle>
    <p:otherStyle>
      <a:defPPr>
        <a:defRPr lang="en-US"/>
      </a:defPPr>
      <a:lvl1pPr marL="0" algn="l" defTabSz="812760" rtl="0" eaLnBrk="1" latinLnBrk="0" hangingPunct="1">
        <a:defRPr sz="3200" kern="1200">
          <a:solidFill>
            <a:schemeClr val="tx1"/>
          </a:solidFill>
          <a:latin typeface="+mn-lt"/>
          <a:ea typeface="+mn-ea"/>
          <a:cs typeface="+mn-cs"/>
        </a:defRPr>
      </a:lvl1pPr>
      <a:lvl2pPr marL="812760" algn="l" defTabSz="812760" rtl="0" eaLnBrk="1" latinLnBrk="0" hangingPunct="1">
        <a:defRPr sz="3200" kern="1200">
          <a:solidFill>
            <a:schemeClr val="tx1"/>
          </a:solidFill>
          <a:latin typeface="+mn-lt"/>
          <a:ea typeface="+mn-ea"/>
          <a:cs typeface="+mn-cs"/>
        </a:defRPr>
      </a:lvl2pPr>
      <a:lvl3pPr marL="1625519" algn="l" defTabSz="812760" rtl="0" eaLnBrk="1" latinLnBrk="0" hangingPunct="1">
        <a:defRPr sz="3200" kern="1200">
          <a:solidFill>
            <a:schemeClr val="tx1"/>
          </a:solidFill>
          <a:latin typeface="+mn-lt"/>
          <a:ea typeface="+mn-ea"/>
          <a:cs typeface="+mn-cs"/>
        </a:defRPr>
      </a:lvl3pPr>
      <a:lvl4pPr marL="2438278" algn="l" defTabSz="812760" rtl="0" eaLnBrk="1" latinLnBrk="0" hangingPunct="1">
        <a:defRPr sz="3200" kern="1200">
          <a:solidFill>
            <a:schemeClr val="tx1"/>
          </a:solidFill>
          <a:latin typeface="+mn-lt"/>
          <a:ea typeface="+mn-ea"/>
          <a:cs typeface="+mn-cs"/>
        </a:defRPr>
      </a:lvl4pPr>
      <a:lvl5pPr marL="3251037" algn="l" defTabSz="812760" rtl="0" eaLnBrk="1" latinLnBrk="0" hangingPunct="1">
        <a:defRPr sz="3200" kern="1200">
          <a:solidFill>
            <a:schemeClr val="tx1"/>
          </a:solidFill>
          <a:latin typeface="+mn-lt"/>
          <a:ea typeface="+mn-ea"/>
          <a:cs typeface="+mn-cs"/>
        </a:defRPr>
      </a:lvl5pPr>
      <a:lvl6pPr marL="4063797" algn="l" defTabSz="812760" rtl="0" eaLnBrk="1" latinLnBrk="0" hangingPunct="1">
        <a:defRPr sz="3200" kern="1200">
          <a:solidFill>
            <a:schemeClr val="tx1"/>
          </a:solidFill>
          <a:latin typeface="+mn-lt"/>
          <a:ea typeface="+mn-ea"/>
          <a:cs typeface="+mn-cs"/>
        </a:defRPr>
      </a:lvl6pPr>
      <a:lvl7pPr marL="4876557" algn="l" defTabSz="812760" rtl="0" eaLnBrk="1" latinLnBrk="0" hangingPunct="1">
        <a:defRPr sz="3200" kern="1200">
          <a:solidFill>
            <a:schemeClr val="tx1"/>
          </a:solidFill>
          <a:latin typeface="+mn-lt"/>
          <a:ea typeface="+mn-ea"/>
          <a:cs typeface="+mn-cs"/>
        </a:defRPr>
      </a:lvl7pPr>
      <a:lvl8pPr marL="5689315" algn="l" defTabSz="812760" rtl="0" eaLnBrk="1" latinLnBrk="0" hangingPunct="1">
        <a:defRPr sz="3200" kern="1200">
          <a:solidFill>
            <a:schemeClr val="tx1"/>
          </a:solidFill>
          <a:latin typeface="+mn-lt"/>
          <a:ea typeface="+mn-ea"/>
          <a:cs typeface="+mn-cs"/>
        </a:defRPr>
      </a:lvl8pPr>
      <a:lvl9pPr marL="6502075" algn="l" defTabSz="812760" rtl="0" eaLnBrk="1" latinLnBrk="0" hangingPunct="1">
        <a:defRPr sz="32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userDrawn="1"/>
        </p:nvPicPr>
        <p:blipFill>
          <a:blip r:embed="rId18" cstate="email">
            <a:extLst>
              <a:ext uri="{28A0092B-C50C-407E-A947-70E740481C1C}">
                <a14:useLocalDpi xmlns:a14="http://schemas.microsoft.com/office/drawing/2010/main"/>
              </a:ext>
            </a:extLst>
          </a:blip>
          <a:stretch>
            <a:fillRect/>
          </a:stretch>
        </p:blipFill>
        <p:spPr>
          <a:xfrm>
            <a:off x="10478255" y="191265"/>
            <a:ext cx="1631504" cy="1309751"/>
          </a:xfrm>
          <a:prstGeom prst="rect">
            <a:avLst/>
          </a:prstGeom>
        </p:spPr>
      </p:pic>
      <p:sp>
        <p:nvSpPr>
          <p:cNvPr id="2" name="Title Placeholder 1"/>
          <p:cNvSpPr>
            <a:spLocks noGrp="1"/>
          </p:cNvSpPr>
          <p:nvPr>
            <p:ph type="title"/>
          </p:nvPr>
        </p:nvSpPr>
        <p:spPr>
          <a:xfrm>
            <a:off x="609602" y="274639"/>
            <a:ext cx="9868655"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A993FC7D-EDB8-42B6-B18C-A191D57ABB0D}" type="datetime1">
              <a:rPr lang="en-US" smtClean="0"/>
              <a:t>6/15/2023</a:t>
            </a:fld>
            <a:endParaRPr lang="en-US"/>
          </a:p>
        </p:txBody>
      </p:sp>
      <p:sp>
        <p:nvSpPr>
          <p:cNvPr id="6" name="Slide Number Placeholder 5"/>
          <p:cNvSpPr>
            <a:spLocks noGrp="1"/>
          </p:cNvSpPr>
          <p:nvPr>
            <p:ph type="sldNum" sz="quarter" idx="4"/>
          </p:nvPr>
        </p:nvSpPr>
        <p:spPr>
          <a:xfrm>
            <a:off x="0" y="2791"/>
            <a:ext cx="609600" cy="365125"/>
          </a:xfrm>
          <a:prstGeom prst="rect">
            <a:avLst/>
          </a:prstGeom>
        </p:spPr>
        <p:txBody>
          <a:bodyPr vert="horz" lIns="91440" tIns="45720" rIns="91440" bIns="45720" rtlCol="0" anchor="ctr"/>
          <a:lstStyle>
            <a:lvl1pPr algn="ctr">
              <a:defRPr sz="1600" b="1">
                <a:solidFill>
                  <a:schemeClr val="tx1">
                    <a:tint val="75000"/>
                  </a:schemeClr>
                </a:solidFill>
                <a:latin typeface="Open Sans" panose="020B0606030504020204" pitchFamily="34" charset="0"/>
                <a:ea typeface="Open Sans" panose="020B0606030504020204" pitchFamily="34" charset="0"/>
                <a:cs typeface="Open Sans" panose="020B0606030504020204" pitchFamily="34" charset="0"/>
              </a:defRPr>
            </a:lvl1pPr>
          </a:lstStyle>
          <a:p>
            <a:fld id="{307E6868-079E-1649-B8D1-459B42CE4DE3}" type="slidenum">
              <a:rPr lang="en-US" smtClean="0"/>
              <a:pPr/>
              <a:t>‹#›</a:t>
            </a:fld>
            <a:endParaRPr lang="en-US"/>
          </a:p>
        </p:txBody>
      </p:sp>
      <p:pic>
        <p:nvPicPr>
          <p:cNvPr id="8" name="Picture 7" descr="RESULTS_logo_EN_CMYK_BIG (flat)2_RESULTS_logo_EN_CMYK_BIG.png">
            <a:extLst>
              <a:ext uri="{FF2B5EF4-FFF2-40B4-BE49-F238E27FC236}">
                <a16:creationId xmlns:a16="http://schemas.microsoft.com/office/drawing/2014/main" id="{B48464E1-4786-0E4F-BF6E-90547C976D8B}"/>
              </a:ext>
            </a:extLst>
          </p:cNvPr>
          <p:cNvPicPr>
            <a:picLocks noChangeAspect="1"/>
          </p:cNvPicPr>
          <p:nvPr userDrawn="1"/>
        </p:nvPicPr>
        <p:blipFill>
          <a:blip r:embed="rId19" cstate="screen">
            <a:extLst>
              <a:ext uri="{28A0092B-C50C-407E-A947-70E740481C1C}">
                <a14:useLocalDpi xmlns:a14="http://schemas.microsoft.com/office/drawing/2010/main"/>
              </a:ext>
            </a:extLst>
          </a:blip>
          <a:stretch>
            <a:fillRect/>
          </a:stretch>
        </p:blipFill>
        <p:spPr>
          <a:xfrm>
            <a:off x="10478255" y="185354"/>
            <a:ext cx="1631504" cy="1309751"/>
          </a:xfrm>
          <a:prstGeom prst="rect">
            <a:avLst/>
          </a:prstGeom>
        </p:spPr>
      </p:pic>
    </p:spTree>
    <p:extLst>
      <p:ext uri="{BB962C8B-B14F-4D97-AF65-F5344CB8AC3E}">
        <p14:creationId xmlns:p14="http://schemas.microsoft.com/office/powerpoint/2010/main" val="878009277"/>
      </p:ext>
    </p:extLst>
  </p:cSld>
  <p:clrMap bg1="lt1" tx1="dk1" bg2="lt2" tx2="dk2" accent1="accent1" accent2="accent2" accent3="accent3" accent4="accent4" accent5="accent5" accent6="accent6" hlink="hlink" folHlink="folHlink"/>
  <p:sldLayoutIdLst>
    <p:sldLayoutId id="2147483915" r:id="rId1"/>
    <p:sldLayoutId id="2147483804" r:id="rId2"/>
    <p:sldLayoutId id="2147483805" r:id="rId3"/>
    <p:sldLayoutId id="2147483806" r:id="rId4"/>
    <p:sldLayoutId id="2147483664" r:id="rId5"/>
    <p:sldLayoutId id="2147483791" r:id="rId6"/>
    <p:sldLayoutId id="2147483937" r:id="rId7"/>
    <p:sldLayoutId id="2147483938" r:id="rId8"/>
    <p:sldLayoutId id="2147483939" r:id="rId9"/>
    <p:sldLayoutId id="2147483940" r:id="rId10"/>
    <p:sldLayoutId id="2147483792" r:id="rId11"/>
    <p:sldLayoutId id="2147483793" r:id="rId12"/>
    <p:sldLayoutId id="2147483941" r:id="rId13"/>
    <p:sldLayoutId id="2147483942" r:id="rId14"/>
    <p:sldLayoutId id="2147483912" r:id="rId15"/>
    <p:sldLayoutId id="2147483913" r:id="rId16"/>
  </p:sldLayoutIdLst>
  <p:hf hdr="0" ftr="0" dt="0"/>
  <p:txStyles>
    <p:titleStyle>
      <a:lvl1pPr algn="ctr" defTabSz="609570" rtl="0" eaLnBrk="1" latinLnBrk="0" hangingPunct="1">
        <a:spcBef>
          <a:spcPct val="0"/>
        </a:spcBef>
        <a:buNone/>
        <a:defRPr sz="5867" kern="1200">
          <a:solidFill>
            <a:schemeClr val="tx1"/>
          </a:solidFill>
          <a:latin typeface="+mj-lt"/>
          <a:ea typeface="+mj-ea"/>
          <a:cs typeface="+mj-cs"/>
        </a:defRPr>
      </a:lvl1pPr>
    </p:titleStyle>
    <p:bodyStyle>
      <a:lvl1pPr marL="457178" indent="-457178" algn="l" defTabSz="609570" rtl="0" eaLnBrk="1" latinLnBrk="0" hangingPunct="1">
        <a:spcBef>
          <a:spcPct val="20000"/>
        </a:spcBef>
        <a:buFont typeface="Arial"/>
        <a:buChar char="•"/>
        <a:defRPr sz="4267" kern="1200">
          <a:solidFill>
            <a:schemeClr val="tx1"/>
          </a:solidFill>
          <a:latin typeface="+mn-lt"/>
          <a:ea typeface="+mn-ea"/>
          <a:cs typeface="+mn-cs"/>
        </a:defRPr>
      </a:lvl1pPr>
      <a:lvl2pPr marL="990550" indent="-380981" algn="l" defTabSz="609570" rtl="0" eaLnBrk="1" latinLnBrk="0" hangingPunct="1">
        <a:spcBef>
          <a:spcPct val="20000"/>
        </a:spcBef>
        <a:buFont typeface="Courier New"/>
        <a:buChar char="o"/>
        <a:defRPr sz="3733" kern="1200">
          <a:solidFill>
            <a:schemeClr val="tx1"/>
          </a:solidFill>
          <a:latin typeface="+mn-lt"/>
          <a:ea typeface="+mn-ea"/>
          <a:cs typeface="+mn-cs"/>
        </a:defRPr>
      </a:lvl2pPr>
      <a:lvl3pPr marL="1523925" indent="-304784" algn="l" defTabSz="609570" rtl="0" eaLnBrk="1" latinLnBrk="0" hangingPunct="1">
        <a:spcBef>
          <a:spcPct val="20000"/>
        </a:spcBef>
        <a:buFont typeface="Wingdings" charset="2"/>
        <a:buChar char="§"/>
        <a:defRPr sz="3200" kern="1200">
          <a:solidFill>
            <a:schemeClr val="tx1"/>
          </a:solidFill>
          <a:latin typeface="+mn-lt"/>
          <a:ea typeface="+mn-ea"/>
          <a:cs typeface="+mn-cs"/>
        </a:defRPr>
      </a:lvl3pPr>
      <a:lvl4pPr marL="2133493" indent="-304784" algn="l" defTabSz="609570" rtl="0" eaLnBrk="1" latinLnBrk="0" hangingPunct="1">
        <a:spcBef>
          <a:spcPct val="20000"/>
        </a:spcBef>
        <a:buFont typeface="Arial"/>
        <a:buChar char="•"/>
        <a:defRPr sz="2667" kern="1200">
          <a:solidFill>
            <a:schemeClr val="tx1"/>
          </a:solidFill>
          <a:latin typeface="+mn-lt"/>
          <a:ea typeface="+mn-ea"/>
          <a:cs typeface="+mn-cs"/>
        </a:defRPr>
      </a:lvl4pPr>
      <a:lvl5pPr marL="2743062" indent="-304784" algn="l" defTabSz="609570" rtl="0" eaLnBrk="1" latinLnBrk="0" hangingPunct="1">
        <a:spcBef>
          <a:spcPct val="20000"/>
        </a:spcBef>
        <a:buFont typeface="Courier New"/>
        <a:buChar char="o"/>
        <a:defRPr sz="2667" kern="1200">
          <a:solidFill>
            <a:schemeClr val="tx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478255" y="107889"/>
            <a:ext cx="1631504" cy="1309751"/>
          </a:xfrm>
          <a:prstGeom prst="rect">
            <a:avLst/>
          </a:prstGeom>
        </p:spPr>
      </p:pic>
      <p:sp>
        <p:nvSpPr>
          <p:cNvPr id="2" name="Title Placeholder 1"/>
          <p:cNvSpPr>
            <a:spLocks noGrp="1"/>
          </p:cNvSpPr>
          <p:nvPr>
            <p:ph type="title"/>
          </p:nvPr>
        </p:nvSpPr>
        <p:spPr>
          <a:xfrm>
            <a:off x="609601" y="274639"/>
            <a:ext cx="9868655"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D76588A-5827-4843-A700-508233C9F32B}" type="datetimeFigureOut">
              <a:rPr lang="en-US" smtClean="0"/>
              <a:t>6/15/2023</a:t>
            </a:fld>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307E6868-079E-1649-B8D1-459B42CE4DE3}" type="slidenum">
              <a:rPr lang="en-US" smtClean="0"/>
              <a:t>‹#›</a:t>
            </a:fld>
            <a:endParaRPr lang="en-US"/>
          </a:p>
        </p:txBody>
      </p:sp>
    </p:spTree>
    <p:extLst>
      <p:ext uri="{BB962C8B-B14F-4D97-AF65-F5344CB8AC3E}">
        <p14:creationId xmlns:p14="http://schemas.microsoft.com/office/powerpoint/2010/main" val="3922636308"/>
      </p:ext>
    </p:extLst>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 id="2147483911" r:id="rId12"/>
    <p:sldLayoutId id="2147483985" r:id="rId13"/>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Courier New"/>
        <a:buChar char="o"/>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Wingdings" charset="2"/>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Courier New"/>
        <a:buChar char="o"/>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478255" y="107890"/>
            <a:ext cx="1631504" cy="1309751"/>
          </a:xfrm>
          <a:prstGeom prst="rect">
            <a:avLst/>
          </a:prstGeom>
        </p:spPr>
      </p:pic>
      <p:sp>
        <p:nvSpPr>
          <p:cNvPr id="2" name="Title Placeholder 1"/>
          <p:cNvSpPr>
            <a:spLocks noGrp="1"/>
          </p:cNvSpPr>
          <p:nvPr>
            <p:ph type="title"/>
          </p:nvPr>
        </p:nvSpPr>
        <p:spPr>
          <a:xfrm>
            <a:off x="609602" y="274639"/>
            <a:ext cx="9868655"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D76588A-5827-4843-A700-508233C9F32B}" type="datetimeFigureOut">
              <a:rPr lang="en-US" smtClean="0"/>
              <a:t>6/15/2023</a:t>
            </a:fld>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307E6868-079E-1649-B8D1-459B42CE4DE3}" type="slidenum">
              <a:rPr lang="en-US" smtClean="0"/>
              <a:t>‹#›</a:t>
            </a:fld>
            <a:endParaRPr lang="en-US"/>
          </a:p>
        </p:txBody>
      </p:sp>
      <p:sp>
        <p:nvSpPr>
          <p:cNvPr id="8" name="Slide Number Placeholder 5">
            <a:extLst>
              <a:ext uri="{FF2B5EF4-FFF2-40B4-BE49-F238E27FC236}">
                <a16:creationId xmlns:a16="http://schemas.microsoft.com/office/drawing/2014/main" id="{7C1DAB40-4A20-F39D-DA0F-291BE4F65C75}"/>
              </a:ext>
            </a:extLst>
          </p:cNvPr>
          <p:cNvSpPr txBox="1">
            <a:spLocks/>
          </p:cNvSpPr>
          <p:nvPr userDrawn="1"/>
        </p:nvSpPr>
        <p:spPr>
          <a:xfrm>
            <a:off x="0" y="-8760"/>
            <a:ext cx="491656"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7E6868-079E-1649-B8D1-459B42CE4DE3}" type="slidenum">
              <a:rPr lang="en-US" sz="1333" smtClean="0">
                <a:latin typeface="Open Sans" panose="020B0606030504020204" pitchFamily="34" charset="0"/>
                <a:ea typeface="Open Sans" panose="020B0606030504020204" pitchFamily="34" charset="0"/>
                <a:cs typeface="Open Sans" panose="020B0606030504020204" pitchFamily="34" charset="0"/>
              </a:rPr>
              <a:pPr/>
              <a:t>‹#›</a:t>
            </a:fld>
            <a:endParaRPr lang="en-US" sz="1333">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769995644"/>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956" r:id="rId8"/>
    <p:sldLayoutId id="2147483843" r:id="rId9"/>
    <p:sldLayoutId id="2147483957" r:id="rId10"/>
    <p:sldLayoutId id="2147483958" r:id="rId11"/>
  </p:sldLayoutIdLst>
  <p:txStyles>
    <p:titleStyle>
      <a:lvl1pPr algn="ctr" defTabSz="609570" rtl="0" eaLnBrk="1" latinLnBrk="0" hangingPunct="1">
        <a:spcBef>
          <a:spcPct val="0"/>
        </a:spcBef>
        <a:buNone/>
        <a:defRPr sz="5000" kern="1200">
          <a:solidFill>
            <a:schemeClr val="tx1"/>
          </a:solidFill>
          <a:latin typeface="+mj-lt"/>
          <a:ea typeface="+mj-ea"/>
          <a:cs typeface="+mj-cs"/>
        </a:defRPr>
      </a:lvl1pPr>
    </p:titleStyle>
    <p:bodyStyle>
      <a:lvl1pPr marL="457178" indent="-457178" algn="l" defTabSz="609570" rtl="0" eaLnBrk="1" latinLnBrk="0" hangingPunct="1">
        <a:spcBef>
          <a:spcPct val="20000"/>
        </a:spcBef>
        <a:buFont typeface="Arial"/>
        <a:buChar char="•"/>
        <a:defRPr sz="4200" kern="1200">
          <a:solidFill>
            <a:schemeClr val="tx1"/>
          </a:solidFill>
          <a:latin typeface="+mn-lt"/>
          <a:ea typeface="+mn-ea"/>
          <a:cs typeface="+mn-cs"/>
        </a:defRPr>
      </a:lvl1pPr>
      <a:lvl2pPr marL="990550" indent="-380981" algn="l" defTabSz="609570" rtl="0" eaLnBrk="1" latinLnBrk="0" hangingPunct="1">
        <a:spcBef>
          <a:spcPct val="20000"/>
        </a:spcBef>
        <a:buFont typeface="Courier New"/>
        <a:buChar char="o"/>
        <a:defRPr sz="3400" kern="1200">
          <a:solidFill>
            <a:schemeClr val="tx1"/>
          </a:solidFill>
          <a:latin typeface="+mn-lt"/>
          <a:ea typeface="+mn-ea"/>
          <a:cs typeface="+mn-cs"/>
        </a:defRPr>
      </a:lvl2pPr>
      <a:lvl3pPr marL="1523925" indent="-304784" algn="l" defTabSz="609570" rtl="0" eaLnBrk="1" latinLnBrk="0" hangingPunct="1">
        <a:spcBef>
          <a:spcPct val="20000"/>
        </a:spcBef>
        <a:buFont typeface="Wingdings" charset="2"/>
        <a:buChar char="§"/>
        <a:defRPr sz="2600" kern="1200">
          <a:solidFill>
            <a:schemeClr val="tx1"/>
          </a:solidFill>
          <a:latin typeface="+mn-lt"/>
          <a:ea typeface="+mn-ea"/>
          <a:cs typeface="+mn-cs"/>
        </a:defRPr>
      </a:lvl3pPr>
      <a:lvl4pPr marL="2133493" indent="-304784" algn="l" defTabSz="609570" rtl="0" eaLnBrk="1" latinLnBrk="0" hangingPunct="1">
        <a:spcBef>
          <a:spcPct val="20000"/>
        </a:spcBef>
        <a:buFont typeface="Arial"/>
        <a:buChar char="•"/>
        <a:defRPr sz="2400" kern="1200">
          <a:solidFill>
            <a:schemeClr val="tx1"/>
          </a:solidFill>
          <a:latin typeface="+mn-lt"/>
          <a:ea typeface="+mn-ea"/>
          <a:cs typeface="+mn-cs"/>
        </a:defRPr>
      </a:lvl4pPr>
      <a:lvl5pPr marL="2743062" indent="-304784" algn="l" defTabSz="609570" rtl="0" eaLnBrk="1" latinLnBrk="0" hangingPunct="1">
        <a:spcBef>
          <a:spcPct val="20000"/>
        </a:spcBef>
        <a:buFont typeface="Courier New"/>
        <a:buChar char="o"/>
        <a:defRPr sz="2000" kern="1200">
          <a:solidFill>
            <a:schemeClr val="tx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RESULTS_logo_EN_CMYK_BIG (flat)2_RESULTS_logo_EN_CMYK_BIG.png"/>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478255" y="107890"/>
            <a:ext cx="1631504" cy="1309751"/>
          </a:xfrm>
          <a:prstGeom prst="rect">
            <a:avLst/>
          </a:prstGeom>
        </p:spPr>
      </p:pic>
      <p:sp>
        <p:nvSpPr>
          <p:cNvPr id="2" name="Title Placeholder 1"/>
          <p:cNvSpPr>
            <a:spLocks noGrp="1"/>
          </p:cNvSpPr>
          <p:nvPr>
            <p:ph type="title"/>
          </p:nvPr>
        </p:nvSpPr>
        <p:spPr>
          <a:xfrm>
            <a:off x="609602" y="274639"/>
            <a:ext cx="9868655"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6D76588A-5827-4843-A700-508233C9F32B}" type="datetimeFigureOut">
              <a:rPr lang="en-US" smtClean="0"/>
              <a:t>6/15/2023</a:t>
            </a:fld>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307E6868-079E-1649-B8D1-459B42CE4DE3}" type="slidenum">
              <a:rPr lang="en-US" smtClean="0"/>
              <a:t>‹#›</a:t>
            </a:fld>
            <a:endParaRPr lang="en-US"/>
          </a:p>
        </p:txBody>
      </p:sp>
      <p:sp>
        <p:nvSpPr>
          <p:cNvPr id="5" name="Slide Number Placeholder 2">
            <a:extLst>
              <a:ext uri="{FF2B5EF4-FFF2-40B4-BE49-F238E27FC236}">
                <a16:creationId xmlns:a16="http://schemas.microsoft.com/office/drawing/2014/main" id="{8179624A-A408-480A-E598-AD5A29AEE733}"/>
              </a:ext>
            </a:extLst>
          </p:cNvPr>
          <p:cNvSpPr txBox="1">
            <a:spLocks/>
          </p:cNvSpPr>
          <p:nvPr userDrawn="1"/>
        </p:nvSpPr>
        <p:spPr>
          <a:xfrm>
            <a:off x="0" y="2790"/>
            <a:ext cx="609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07E6868-079E-1649-B8D1-459B42CE4DE3}" type="slidenum">
              <a:rPr lang="en-US" sz="1800" smtClean="0">
                <a:latin typeface="Open Sans" panose="020B0606030504020204" pitchFamily="34" charset="0"/>
                <a:ea typeface="Open Sans" panose="020B0606030504020204" pitchFamily="34" charset="0"/>
                <a:cs typeface="Open Sans" panose="020B0606030504020204" pitchFamily="34" charset="0"/>
              </a:rPr>
              <a:pPr/>
              <a:t>‹#›</a:t>
            </a:fld>
            <a:endParaRPr lang="en-US" sz="180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22636308"/>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33" r:id="rId10"/>
    <p:sldLayoutId id="2147483934" r:id="rId11"/>
    <p:sldLayoutId id="2147483966" r:id="rId12"/>
    <p:sldLayoutId id="2147483936" r:id="rId13"/>
  </p:sldLayoutIdLst>
  <p:txStyles>
    <p:titleStyle>
      <a:lvl1pPr algn="ctr" defTabSz="609570" rtl="0" eaLnBrk="1" latinLnBrk="0" hangingPunct="1">
        <a:spcBef>
          <a:spcPct val="0"/>
        </a:spcBef>
        <a:buNone/>
        <a:defRPr sz="5867" kern="1200">
          <a:solidFill>
            <a:schemeClr val="tx1"/>
          </a:solidFill>
          <a:latin typeface="+mj-lt"/>
          <a:ea typeface="+mj-ea"/>
          <a:cs typeface="+mj-cs"/>
        </a:defRPr>
      </a:lvl1pPr>
    </p:titleStyle>
    <p:bodyStyle>
      <a:lvl1pPr marL="457178" indent="-457178" algn="l" defTabSz="609570" rtl="0" eaLnBrk="1" latinLnBrk="0" hangingPunct="1">
        <a:spcBef>
          <a:spcPct val="20000"/>
        </a:spcBef>
        <a:buFont typeface="Arial"/>
        <a:buChar char="•"/>
        <a:defRPr sz="4267" kern="1200">
          <a:solidFill>
            <a:schemeClr val="tx1"/>
          </a:solidFill>
          <a:latin typeface="+mn-lt"/>
          <a:ea typeface="+mn-ea"/>
          <a:cs typeface="+mn-cs"/>
        </a:defRPr>
      </a:lvl1pPr>
      <a:lvl2pPr marL="990550" indent="-380981" algn="l" defTabSz="609570" rtl="0" eaLnBrk="1" latinLnBrk="0" hangingPunct="1">
        <a:spcBef>
          <a:spcPct val="20000"/>
        </a:spcBef>
        <a:buFont typeface="Courier New"/>
        <a:buChar char="o"/>
        <a:defRPr sz="3733" kern="1200">
          <a:solidFill>
            <a:schemeClr val="tx1"/>
          </a:solidFill>
          <a:latin typeface="+mn-lt"/>
          <a:ea typeface="+mn-ea"/>
          <a:cs typeface="+mn-cs"/>
        </a:defRPr>
      </a:lvl2pPr>
      <a:lvl3pPr marL="1523925" indent="-304784" algn="l" defTabSz="609570" rtl="0" eaLnBrk="1" latinLnBrk="0" hangingPunct="1">
        <a:spcBef>
          <a:spcPct val="20000"/>
        </a:spcBef>
        <a:buFont typeface="Wingdings" charset="2"/>
        <a:buChar char="§"/>
        <a:defRPr sz="3200" kern="1200">
          <a:solidFill>
            <a:schemeClr val="tx1"/>
          </a:solidFill>
          <a:latin typeface="+mn-lt"/>
          <a:ea typeface="+mn-ea"/>
          <a:cs typeface="+mn-cs"/>
        </a:defRPr>
      </a:lvl3pPr>
      <a:lvl4pPr marL="2133493" indent="-304784" algn="l" defTabSz="609570" rtl="0" eaLnBrk="1" latinLnBrk="0" hangingPunct="1">
        <a:spcBef>
          <a:spcPct val="20000"/>
        </a:spcBef>
        <a:buFont typeface="Arial"/>
        <a:buChar char="•"/>
        <a:defRPr sz="2667" kern="1200">
          <a:solidFill>
            <a:schemeClr val="tx1"/>
          </a:solidFill>
          <a:latin typeface="+mn-lt"/>
          <a:ea typeface="+mn-ea"/>
          <a:cs typeface="+mn-cs"/>
        </a:defRPr>
      </a:lvl4pPr>
      <a:lvl5pPr marL="2743062" indent="-304784" algn="l" defTabSz="609570" rtl="0" eaLnBrk="1" latinLnBrk="0" hangingPunct="1">
        <a:spcBef>
          <a:spcPct val="20000"/>
        </a:spcBef>
        <a:buFont typeface="Courier New"/>
        <a:buChar char="o"/>
        <a:defRPr sz="2667" kern="1200">
          <a:solidFill>
            <a:schemeClr val="tx1"/>
          </a:solidFill>
          <a:latin typeface="+mn-lt"/>
          <a:ea typeface="+mn-ea"/>
          <a:cs typeface="+mn-cs"/>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1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158.xml"/><Relationship Id="rId5" Type="http://schemas.openxmlformats.org/officeDocument/2006/relationships/image" Target="../media/image22.sv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3.pn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2" Type="http://schemas.openxmlformats.org/officeDocument/2006/relationships/notesSlide" Target="../notesSlides/notesSlide4.xml"/><Relationship Id="rId1" Type="http://schemas.openxmlformats.org/officeDocument/2006/relationships/slideLayout" Target="../slideLayouts/slideLayout158.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4.svg"/></Relationships>
</file>

<file path=ppt/slides/_rels/slide18.xml.rels><?xml version="1.0" encoding="UTF-8" standalone="yes"?>
<Relationships xmlns="http://schemas.openxmlformats.org/package/2006/relationships"><Relationship Id="rId8" Type="http://schemas.openxmlformats.org/officeDocument/2006/relationships/image" Target="../media/image28.svg"/><Relationship Id="rId13" Type="http://schemas.openxmlformats.org/officeDocument/2006/relationships/image" Target="../media/image35.png"/><Relationship Id="rId18" Type="http://schemas.openxmlformats.org/officeDocument/2006/relationships/image" Target="../media/image38.svg"/><Relationship Id="rId3" Type="http://schemas.openxmlformats.org/officeDocument/2006/relationships/image" Target="../media/image23.png"/><Relationship Id="rId7" Type="http://schemas.openxmlformats.org/officeDocument/2006/relationships/image" Target="../media/image27.png"/><Relationship Id="rId12" Type="http://schemas.openxmlformats.org/officeDocument/2006/relationships/image" Target="../media/image32.svg"/><Relationship Id="rId17" Type="http://schemas.openxmlformats.org/officeDocument/2006/relationships/image" Target="../media/image37.png"/><Relationship Id="rId2" Type="http://schemas.openxmlformats.org/officeDocument/2006/relationships/notesSlide" Target="../notesSlides/notesSlide5.xml"/><Relationship Id="rId16" Type="http://schemas.openxmlformats.org/officeDocument/2006/relationships/image" Target="../media/image34.svg"/><Relationship Id="rId1" Type="http://schemas.openxmlformats.org/officeDocument/2006/relationships/slideLayout" Target="../slideLayouts/slideLayout158.xml"/><Relationship Id="rId6" Type="http://schemas.openxmlformats.org/officeDocument/2006/relationships/image" Target="../media/image26.svg"/><Relationship Id="rId11" Type="http://schemas.openxmlformats.org/officeDocument/2006/relationships/image" Target="../media/image31.png"/><Relationship Id="rId5" Type="http://schemas.openxmlformats.org/officeDocument/2006/relationships/image" Target="../media/image25.png"/><Relationship Id="rId15" Type="http://schemas.openxmlformats.org/officeDocument/2006/relationships/image" Target="../media/image33.png"/><Relationship Id="rId10" Type="http://schemas.openxmlformats.org/officeDocument/2006/relationships/image" Target="../media/image30.svg"/><Relationship Id="rId4" Type="http://schemas.openxmlformats.org/officeDocument/2006/relationships/image" Target="../media/image24.svg"/><Relationship Id="rId9" Type="http://schemas.openxmlformats.org/officeDocument/2006/relationships/image" Target="../media/image29.png"/><Relationship Id="rId14" Type="http://schemas.openxmlformats.org/officeDocument/2006/relationships/image" Target="../media/image36.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6.xml"/></Relationships>
</file>

<file path=ppt/slides/_rels/slide2.xml.rels><?xml version="1.0" encoding="UTF-8" standalone="yes"?>
<Relationships xmlns="http://schemas.openxmlformats.org/package/2006/relationships"><Relationship Id="rId3" Type="http://schemas.openxmlformats.org/officeDocument/2006/relationships/hyperlink" Target="https://results.org/wp-content/uploads/Spring-2023-AO-Workshop-Descriptions.pdf" TargetMode="External"/><Relationship Id="rId2" Type="http://schemas.openxmlformats.org/officeDocument/2006/relationships/notesSlide" Target="../notesSlides/notesSlide2.xml"/><Relationship Id="rId1" Type="http://schemas.openxmlformats.org/officeDocument/2006/relationships/slideLayout" Target="../slideLayouts/slideLayout166.xml"/></Relationships>
</file>

<file path=ppt/slides/_rels/slide20.xml.rels><?xml version="1.0" encoding="UTF-8" standalone="yes"?>
<Relationships xmlns="http://schemas.openxmlformats.org/package/2006/relationships"><Relationship Id="rId2" Type="http://schemas.openxmlformats.org/officeDocument/2006/relationships/hyperlink" Target="https://results.org/wp-content/uploads/Tuberculosis-UN-High-Level-Meeting-House-Dear-Colleague.pdf" TargetMode="External"/><Relationship Id="rId1" Type="http://schemas.openxmlformats.org/officeDocument/2006/relationships/slideLayout" Target="../slideLayouts/slideLayout13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4.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4.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4.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44.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A12654-F1BE-427F-95A1-3FF78C7F75D0}"/>
              </a:ext>
            </a:extLst>
          </p:cNvPr>
          <p:cNvSpPr txBox="1"/>
          <p:nvPr/>
        </p:nvSpPr>
        <p:spPr>
          <a:xfrm>
            <a:off x="0" y="2139511"/>
            <a:ext cx="12192000" cy="5375382"/>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ctr">
              <a:spcAft>
                <a:spcPts val="1600"/>
              </a:spcAft>
            </a:pPr>
            <a:endParaRPr lang="en-US" sz="3733" b="1">
              <a:solidFill>
                <a:schemeClr val="bg1"/>
              </a:solidFill>
              <a:latin typeface="Open Sans"/>
              <a:ea typeface="Open Sans" panose="020B0606030504020204" pitchFamily="34" charset="0"/>
              <a:cs typeface="Open Sans" panose="020B0606030504020204" pitchFamily="34" charset="0"/>
            </a:endParaRPr>
          </a:p>
          <a:p>
            <a:pPr algn="ctr">
              <a:spcAft>
                <a:spcPts val="1600"/>
              </a:spcAft>
            </a:pPr>
            <a:endParaRPr lang="en-US" sz="3733" b="1">
              <a:solidFill>
                <a:schemeClr val="bg1"/>
              </a:solidFill>
              <a:latin typeface="Open Sans"/>
              <a:ea typeface="Open Sans"/>
              <a:cs typeface="Open Sans"/>
            </a:endParaRPr>
          </a:p>
          <a:p>
            <a:pPr algn="ctr">
              <a:spcAft>
                <a:spcPts val="1600"/>
              </a:spcAft>
            </a:pPr>
            <a:endParaRPr lang="en-US" sz="3733" b="1">
              <a:solidFill>
                <a:schemeClr val="bg1"/>
              </a:solidFill>
              <a:latin typeface="Open Sans"/>
              <a:ea typeface="Open Sans"/>
              <a:cs typeface="Open Sans"/>
            </a:endParaRPr>
          </a:p>
          <a:p>
            <a:pPr algn="ctr">
              <a:spcAft>
                <a:spcPts val="1600"/>
              </a:spcAft>
            </a:pPr>
            <a:r>
              <a:rPr lang="en-US" sz="3700" b="1">
                <a:solidFill>
                  <a:schemeClr val="bg1"/>
                </a:solidFill>
                <a:ea typeface="+mn-lt"/>
                <a:cs typeface="+mn-lt"/>
              </a:rPr>
              <a:t>The</a:t>
            </a:r>
            <a:r>
              <a:rPr lang="en-US" sz="3700" b="1" i="1">
                <a:solidFill>
                  <a:schemeClr val="bg1"/>
                </a:solidFill>
                <a:ea typeface="+mn-lt"/>
                <a:cs typeface="+mn-lt"/>
              </a:rPr>
              <a:t> </a:t>
            </a:r>
            <a:r>
              <a:rPr lang="en-US" sz="3700" b="1">
                <a:solidFill>
                  <a:schemeClr val="bg1"/>
                </a:solidFill>
                <a:ea typeface="+mn-lt"/>
                <a:cs typeface="+mn-lt"/>
              </a:rPr>
              <a:t>RESULTS Global Policy Forum</a:t>
            </a:r>
            <a:endParaRPr lang="en-US" sz="3700">
              <a:solidFill>
                <a:schemeClr val="bg1"/>
              </a:solidFill>
              <a:ea typeface="+mn-lt"/>
              <a:cs typeface="+mn-lt"/>
            </a:endParaRPr>
          </a:p>
          <a:p>
            <a:pPr algn="ctr">
              <a:spcAft>
                <a:spcPts val="1600"/>
              </a:spcAft>
            </a:pPr>
            <a:r>
              <a:rPr lang="en-US" sz="3700" b="1">
                <a:solidFill>
                  <a:schemeClr val="bg1"/>
                </a:solidFill>
                <a:ea typeface="+mn-lt"/>
                <a:cs typeface="+mn-lt"/>
              </a:rPr>
              <a:t>June 15, 2023</a:t>
            </a:r>
            <a:endParaRPr lang="en-US" sz="3700">
              <a:solidFill>
                <a:schemeClr val="bg1"/>
              </a:solidFill>
              <a:ea typeface="+mn-lt"/>
              <a:cs typeface="+mn-lt"/>
            </a:endParaRPr>
          </a:p>
          <a:p>
            <a:pPr algn="ctr">
              <a:spcAft>
                <a:spcPts val="1600"/>
              </a:spcAft>
            </a:pPr>
            <a:r>
              <a:rPr lang="en-US" sz="3700" b="1" i="1">
                <a:solidFill>
                  <a:schemeClr val="bg1"/>
                </a:solidFill>
                <a:ea typeface="+mn-lt"/>
                <a:cs typeface="+mn-lt"/>
              </a:rPr>
              <a:t>Welcome!</a:t>
            </a:r>
            <a:endParaRPr lang="en-US" sz="3700">
              <a:solidFill>
                <a:schemeClr val="bg1"/>
              </a:solidFill>
              <a:ea typeface="+mn-lt"/>
              <a:cs typeface="+mn-lt"/>
            </a:endParaRPr>
          </a:p>
          <a:p>
            <a:pPr algn="ctr">
              <a:spcAft>
                <a:spcPts val="1600"/>
              </a:spcAft>
            </a:pPr>
            <a:endParaRPr lang="en-US" sz="3733" b="1">
              <a:solidFill>
                <a:schemeClr val="bg1"/>
              </a:solidFill>
              <a:latin typeface="Open Sans"/>
              <a:ea typeface="Open Sans"/>
              <a:cs typeface="Open Sans"/>
            </a:endParaRPr>
          </a:p>
        </p:txBody>
      </p:sp>
    </p:spTree>
    <p:extLst>
      <p:ext uri="{BB962C8B-B14F-4D97-AF65-F5344CB8AC3E}">
        <p14:creationId xmlns:p14="http://schemas.microsoft.com/office/powerpoint/2010/main" val="13972106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F8EECB-27CD-222D-4027-872BE03BABDC}"/>
              </a:ext>
            </a:extLst>
          </p:cNvPr>
          <p:cNvSpPr>
            <a:spLocks noGrp="1"/>
          </p:cNvSpPr>
          <p:nvPr>
            <p:ph type="title"/>
          </p:nvPr>
        </p:nvSpPr>
        <p:spPr/>
        <p:txBody>
          <a:bodyPr>
            <a:noAutofit/>
          </a:bodyPr>
          <a:lstStyle/>
          <a:p>
            <a:pPr algn="l">
              <a:lnSpc>
                <a:spcPct val="90000"/>
              </a:lnSpc>
              <a:spcBef>
                <a:spcPct val="0"/>
              </a:spcBef>
            </a:pPr>
            <a:r>
              <a:rPr lang="en-US" sz="4800" b="1" kern="1200" dirty="0">
                <a:solidFill>
                  <a:srgbClr val="D50032"/>
                </a:solidFill>
                <a:latin typeface="Open Sans"/>
                <a:ea typeface="+mj-ea"/>
              </a:rPr>
              <a:t>Advocacy opportunities for TB in 2023</a:t>
            </a:r>
          </a:p>
        </p:txBody>
      </p:sp>
      <p:sp>
        <p:nvSpPr>
          <p:cNvPr id="3" name="Content Placeholder 2">
            <a:extLst>
              <a:ext uri="{FF2B5EF4-FFF2-40B4-BE49-F238E27FC236}">
                <a16:creationId xmlns:a16="http://schemas.microsoft.com/office/drawing/2014/main" id="{4B00CB9A-E859-F39D-FF5D-85E2D1272069}"/>
              </a:ext>
            </a:extLst>
          </p:cNvPr>
          <p:cNvSpPr>
            <a:spLocks noGrp="1"/>
          </p:cNvSpPr>
          <p:nvPr>
            <p:ph idx="1"/>
          </p:nvPr>
        </p:nvSpPr>
        <p:spPr>
          <a:xfrm>
            <a:off x="699303" y="1693299"/>
            <a:ext cx="11164747" cy="4799576"/>
          </a:xfrm>
        </p:spPr>
        <p:txBody>
          <a:bodyPr>
            <a:normAutofit fontScale="92500" lnSpcReduction="20000"/>
          </a:bodyPr>
          <a:lstStyle/>
          <a:p>
            <a:r>
              <a:rPr lang="en-US" i="0"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After two years of setback, TB responses have recovered from Covid-19 impact</a:t>
            </a:r>
          </a:p>
          <a:p>
            <a:pPr lvl="1"/>
            <a:r>
              <a:rPr lang="en-US" i="0"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It is time now to accelerate towards ending TB scale-up of prevention and care; roll out of new tools; and R&amp;D for new tools, including a vaccine.</a:t>
            </a:r>
          </a:p>
          <a:p>
            <a:pPr lvl="1"/>
            <a:endParaRPr lang="en-US" i="0"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r>
              <a:rPr lang="en-US" sz="3900" b="1" kern="1200" dirty="0">
                <a:solidFill>
                  <a:srgbClr val="D50032"/>
                </a:solidFill>
                <a:latin typeface="Open Sans"/>
                <a:ea typeface="+mj-ea"/>
              </a:rPr>
              <a:t>UNHLM 2023 is an excellent opportunity</a:t>
            </a:r>
          </a:p>
          <a:p>
            <a:pPr lvl="1"/>
            <a:r>
              <a:rPr lang="en-US" sz="2400" dirty="0">
                <a:solidFill>
                  <a:srgbClr val="000000"/>
                </a:solidFill>
                <a:latin typeface="Open Sans" panose="020B0606030504020204" pitchFamily="34" charset="0"/>
                <a:ea typeface="Open Sans" panose="020B0606030504020204" pitchFamily="34" charset="0"/>
                <a:cs typeface="Open Sans" panose="020B0606030504020204" pitchFamily="34" charset="0"/>
              </a:rPr>
              <a:t>What is the UNHLM?</a:t>
            </a:r>
          </a:p>
          <a:p>
            <a:pPr lvl="1"/>
            <a:r>
              <a:rPr lang="en-US" sz="2400" dirty="0">
                <a:solidFill>
                  <a:srgbClr val="000000"/>
                </a:solidFill>
                <a:latin typeface="Open Sans" panose="020B0606030504020204" pitchFamily="34" charset="0"/>
                <a:ea typeface="Open Sans" panose="020B0606030504020204" pitchFamily="34" charset="0"/>
                <a:cs typeface="Open Sans" panose="020B0606030504020204" pitchFamily="34" charset="0"/>
              </a:rPr>
              <a:t>History of the UN High Level Meeting on Tuberculosis</a:t>
            </a:r>
          </a:p>
          <a:p>
            <a:pPr lvl="1"/>
            <a:r>
              <a:rPr lang="en-US" sz="2400" dirty="0">
                <a:solidFill>
                  <a:srgbClr val="000000"/>
                </a:solidFill>
                <a:latin typeface="Open Sans" panose="020B0606030504020204" pitchFamily="34" charset="0"/>
                <a:ea typeface="Open Sans" panose="020B0606030504020204" pitchFamily="34" charset="0"/>
                <a:cs typeface="Open Sans" panose="020B0606030504020204" pitchFamily="34" charset="0"/>
              </a:rPr>
              <a:t>Why is this UNHLM important ?</a:t>
            </a:r>
          </a:p>
          <a:p>
            <a:pPr lvl="1"/>
            <a:r>
              <a:rPr lang="en-US" sz="2400" dirty="0">
                <a:solidFill>
                  <a:srgbClr val="000000"/>
                </a:solidFill>
                <a:latin typeface="Open Sans" panose="020B0606030504020204" pitchFamily="34" charset="0"/>
                <a:ea typeface="Open Sans" panose="020B0606030504020204" pitchFamily="34" charset="0"/>
                <a:cs typeface="Open Sans" panose="020B0606030504020204" pitchFamily="34" charset="0"/>
              </a:rPr>
              <a:t>What does a successful UNHLM look like? </a:t>
            </a:r>
          </a:p>
          <a:p>
            <a:pPr lvl="1"/>
            <a:r>
              <a:rPr lang="en-US" sz="2400" dirty="0">
                <a:solidFill>
                  <a:srgbClr val="000000"/>
                </a:solidFill>
                <a:latin typeface="Open Sans" panose="020B0606030504020204" pitchFamily="34" charset="0"/>
                <a:ea typeface="Open Sans" panose="020B0606030504020204" pitchFamily="34" charset="0"/>
                <a:cs typeface="Open Sans" panose="020B0606030504020204" pitchFamily="34" charset="0"/>
              </a:rPr>
              <a:t>What does a successful US Leadership look like?</a:t>
            </a:r>
          </a:p>
          <a:p>
            <a:endParaRPr lang="en-US" b="0" i="0" u="none" strike="noStrike" baseline="0" dirty="0">
              <a:solidFill>
                <a:srgbClr val="000000"/>
              </a:solidFill>
              <a:latin typeface="Calibri" panose="020F0502020204030204" pitchFamily="34" charset="0"/>
            </a:endParaRPr>
          </a:p>
          <a:p>
            <a:pPr lvl="2"/>
            <a:endParaRPr lang="en-US" sz="2800" b="0" i="0" u="none" strike="noStrike" baseline="0" dirty="0">
              <a:solidFill>
                <a:srgbClr val="000000"/>
              </a:solidFill>
              <a:latin typeface="Calibri" panose="020F0502020204030204" pitchFamily="34" charset="0"/>
            </a:endParaRPr>
          </a:p>
          <a:p>
            <a:pPr marL="914400" lvl="2" indent="0">
              <a:buNone/>
            </a:pPr>
            <a:endParaRPr lang="en-US" sz="2800" b="0" i="0" u="none" strike="noStrike" baseline="0" dirty="0">
              <a:solidFill>
                <a:srgbClr val="000000"/>
              </a:solidFill>
              <a:latin typeface="Calibri" panose="020F0502020204030204" pitchFamily="34" charset="0"/>
            </a:endParaRPr>
          </a:p>
          <a:p>
            <a:endParaRPr lang="en-US" sz="1800" b="0" i="0" u="none" strike="noStrike" baseline="0" dirty="0">
              <a:solidFill>
                <a:srgbClr val="000000"/>
              </a:solidFill>
              <a:latin typeface="Calibri" panose="020F0502020204030204" pitchFamily="34" charset="0"/>
            </a:endParaRPr>
          </a:p>
          <a:p>
            <a:endParaRPr lang="en-US" dirty="0"/>
          </a:p>
        </p:txBody>
      </p:sp>
    </p:spTree>
    <p:extLst>
      <p:ext uri="{BB962C8B-B14F-4D97-AF65-F5344CB8AC3E}">
        <p14:creationId xmlns:p14="http://schemas.microsoft.com/office/powerpoint/2010/main" val="35260685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C981CC-2D12-4535-C538-752797A14F19}"/>
              </a:ext>
            </a:extLst>
          </p:cNvPr>
          <p:cNvPicPr>
            <a:picLocks noChangeAspect="1"/>
          </p:cNvPicPr>
          <p:nvPr/>
        </p:nvPicPr>
        <p:blipFill rotWithShape="1">
          <a:blip r:embed="rId2"/>
          <a:srcRect l="11798" t="25723" r="16033" b="9931"/>
          <a:stretch/>
        </p:blipFill>
        <p:spPr>
          <a:xfrm>
            <a:off x="1078787" y="1304818"/>
            <a:ext cx="10397447" cy="5214599"/>
          </a:xfrm>
          <a:prstGeom prst="rect">
            <a:avLst/>
          </a:prstGeom>
        </p:spPr>
      </p:pic>
    </p:spTree>
    <p:extLst>
      <p:ext uri="{BB962C8B-B14F-4D97-AF65-F5344CB8AC3E}">
        <p14:creationId xmlns:p14="http://schemas.microsoft.com/office/powerpoint/2010/main" val="39505171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B72EE1B-D4F9-5AC9-4A79-32D2E8F9A098}"/>
              </a:ext>
            </a:extLst>
          </p:cNvPr>
          <p:cNvSpPr>
            <a:spLocks noGrp="1"/>
          </p:cNvSpPr>
          <p:nvPr>
            <p:ph type="title"/>
          </p:nvPr>
        </p:nvSpPr>
        <p:spPr>
          <a:xfrm>
            <a:off x="2108002" y="236853"/>
            <a:ext cx="7975996" cy="1143000"/>
          </a:xfrm>
        </p:spPr>
        <p:txBody>
          <a:bodyPr>
            <a:normAutofit fontScale="90000"/>
          </a:bodyPr>
          <a:lstStyle/>
          <a:p>
            <a:r>
              <a:rPr lang="en-US" sz="4800" b="1">
                <a:solidFill>
                  <a:srgbClr val="D50032"/>
                </a:solidFill>
                <a:latin typeface="Open Sans"/>
              </a:rPr>
              <a:t> 2023 Plan to Accelerate TB</a:t>
            </a:r>
            <a:endParaRPr lang="en-US" sz="4800"/>
          </a:p>
        </p:txBody>
      </p:sp>
      <p:sp>
        <p:nvSpPr>
          <p:cNvPr id="5" name="Text Placeholder 3">
            <a:extLst>
              <a:ext uri="{FF2B5EF4-FFF2-40B4-BE49-F238E27FC236}">
                <a16:creationId xmlns:a16="http://schemas.microsoft.com/office/drawing/2014/main" id="{0C2FB15C-164B-3048-A447-FE3EC827DE65}"/>
              </a:ext>
            </a:extLst>
          </p:cNvPr>
          <p:cNvSpPr>
            <a:spLocks noGrp="1"/>
          </p:cNvSpPr>
          <p:nvPr>
            <p:ph type="body" idx="1"/>
          </p:nvPr>
        </p:nvSpPr>
        <p:spPr>
          <a:xfrm>
            <a:off x="549013" y="1711742"/>
            <a:ext cx="11093972" cy="4428484"/>
          </a:xfrm>
        </p:spPr>
        <p:txBody>
          <a:bodyPr>
            <a:normAutofit lnSpcReduction="10000"/>
          </a:bodyPr>
          <a:lstStyle/>
          <a:p>
            <a:pPr marL="838179" indent="-685783">
              <a:lnSpc>
                <a:spcPct val="113999"/>
              </a:lnSpc>
              <a:spcBef>
                <a:spcPts val="0"/>
              </a:spcBef>
              <a:spcAft>
                <a:spcPts val="3200"/>
              </a:spcAft>
              <a:buAutoNum type="arabicPeriod"/>
            </a:pPr>
            <a:r>
              <a:rPr lang="en-US" sz="3733" dirty="0">
                <a:latin typeface="Open Sans"/>
              </a:rPr>
              <a:t>Increase funding for TB to $1 billion</a:t>
            </a:r>
          </a:p>
          <a:p>
            <a:pPr marL="838179" indent="-685783">
              <a:lnSpc>
                <a:spcPct val="113999"/>
              </a:lnSpc>
              <a:spcBef>
                <a:spcPts val="0"/>
              </a:spcBef>
              <a:spcAft>
                <a:spcPts val="3200"/>
              </a:spcAft>
              <a:buAutoNum type="arabicPeriod"/>
            </a:pPr>
            <a:r>
              <a:rPr lang="en-US" sz="3733" dirty="0">
                <a:latin typeface="Open Sans"/>
              </a:rPr>
              <a:t>Use funding to accelerate action on TB (Pass the End TB Now Act).</a:t>
            </a:r>
            <a:endParaRPr lang="en-US" dirty="0"/>
          </a:p>
          <a:p>
            <a:pPr marL="838179" indent="-685783">
              <a:lnSpc>
                <a:spcPct val="113999"/>
              </a:lnSpc>
              <a:spcBef>
                <a:spcPts val="0"/>
              </a:spcBef>
              <a:spcAft>
                <a:spcPts val="3200"/>
              </a:spcAft>
              <a:buAutoNum type="arabicPeriod"/>
            </a:pPr>
            <a:r>
              <a:rPr lang="en-US" sz="3733" dirty="0">
                <a:latin typeface="Open Sans"/>
              </a:rPr>
              <a:t>Ensure US leadership on TB at UN High-Level Meetings on TB in September</a:t>
            </a:r>
          </a:p>
        </p:txBody>
      </p:sp>
    </p:spTree>
    <p:extLst>
      <p:ext uri="{BB962C8B-B14F-4D97-AF65-F5344CB8AC3E}">
        <p14:creationId xmlns:p14="http://schemas.microsoft.com/office/powerpoint/2010/main" val="325680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B72EE1B-D4F9-5AC9-4A79-32D2E8F9A098}"/>
              </a:ext>
            </a:extLst>
          </p:cNvPr>
          <p:cNvSpPr>
            <a:spLocks noGrp="1"/>
          </p:cNvSpPr>
          <p:nvPr>
            <p:ph type="title"/>
          </p:nvPr>
        </p:nvSpPr>
        <p:spPr>
          <a:xfrm>
            <a:off x="941600" y="256053"/>
            <a:ext cx="9292176" cy="1143000"/>
          </a:xfrm>
        </p:spPr>
        <p:txBody>
          <a:bodyPr>
            <a:normAutofit fontScale="90000"/>
          </a:bodyPr>
          <a:lstStyle/>
          <a:p>
            <a:r>
              <a:rPr lang="en-US" sz="4800" b="1" dirty="0">
                <a:solidFill>
                  <a:srgbClr val="D50032"/>
                </a:solidFill>
                <a:latin typeface="Open Sans"/>
              </a:rPr>
              <a:t>  Use Funding to Accelerate TB </a:t>
            </a:r>
          </a:p>
        </p:txBody>
      </p:sp>
      <p:sp>
        <p:nvSpPr>
          <p:cNvPr id="5" name="Text Placeholder 3">
            <a:extLst>
              <a:ext uri="{FF2B5EF4-FFF2-40B4-BE49-F238E27FC236}">
                <a16:creationId xmlns:a16="http://schemas.microsoft.com/office/drawing/2014/main" id="{0C2FB15C-164B-3048-A447-FE3EC827DE65}"/>
              </a:ext>
            </a:extLst>
          </p:cNvPr>
          <p:cNvSpPr>
            <a:spLocks noGrp="1"/>
          </p:cNvSpPr>
          <p:nvPr>
            <p:ph type="body" idx="1"/>
          </p:nvPr>
        </p:nvSpPr>
        <p:spPr>
          <a:xfrm>
            <a:off x="549014" y="1525197"/>
            <a:ext cx="11093972" cy="4857975"/>
          </a:xfrm>
        </p:spPr>
        <p:txBody>
          <a:bodyPr>
            <a:normAutofit fontScale="92500" lnSpcReduction="20000"/>
          </a:bodyPr>
          <a:lstStyle/>
          <a:p>
            <a:pPr marL="152396" indent="0" algn="ctr">
              <a:lnSpc>
                <a:spcPct val="124000"/>
              </a:lnSpc>
              <a:spcBef>
                <a:spcPts val="0"/>
              </a:spcBef>
              <a:spcAft>
                <a:spcPts val="3200"/>
              </a:spcAft>
              <a:buNone/>
            </a:pPr>
            <a:r>
              <a:rPr lang="en-US" sz="3733" b="1">
                <a:latin typeface="Open Sans"/>
              </a:rPr>
              <a:t>End TB Now Act </a:t>
            </a:r>
            <a:r>
              <a:rPr lang="en-US" sz="3733">
                <a:latin typeface="Open Sans"/>
              </a:rPr>
              <a:t>(S.288 / H.R.1776)</a:t>
            </a:r>
          </a:p>
          <a:p>
            <a:pPr marL="761981" indent="-609585">
              <a:lnSpc>
                <a:spcPct val="124000"/>
              </a:lnSpc>
              <a:spcBef>
                <a:spcPts val="0"/>
              </a:spcBef>
              <a:spcAft>
                <a:spcPts val="1600"/>
              </a:spcAft>
            </a:pPr>
            <a:r>
              <a:rPr lang="en-US" sz="3733">
                <a:latin typeface="Open Sans"/>
              </a:rPr>
              <a:t>Establish bold TB goals to reach most vulnerable</a:t>
            </a:r>
          </a:p>
          <a:p>
            <a:pPr marL="761981" indent="-609585">
              <a:lnSpc>
                <a:spcPct val="124000"/>
              </a:lnSpc>
              <a:spcBef>
                <a:spcPts val="0"/>
              </a:spcBef>
              <a:spcAft>
                <a:spcPts val="1600"/>
              </a:spcAft>
            </a:pPr>
            <a:r>
              <a:rPr lang="en-US" sz="3733">
                <a:latin typeface="Open Sans"/>
              </a:rPr>
              <a:t>Strengthen coordination</a:t>
            </a:r>
          </a:p>
          <a:p>
            <a:pPr marL="761981" indent="-609585">
              <a:lnSpc>
                <a:spcPct val="124000"/>
              </a:lnSpc>
              <a:spcBef>
                <a:spcPts val="0"/>
              </a:spcBef>
              <a:spcAft>
                <a:spcPts val="1600"/>
              </a:spcAft>
            </a:pPr>
            <a:r>
              <a:rPr lang="en-US" sz="3733">
                <a:latin typeface="Open Sans"/>
              </a:rPr>
              <a:t>Catalyze research and development</a:t>
            </a:r>
          </a:p>
          <a:p>
            <a:pPr marL="761981" indent="-609585">
              <a:lnSpc>
                <a:spcPct val="124000"/>
              </a:lnSpc>
              <a:spcBef>
                <a:spcPts val="0"/>
              </a:spcBef>
              <a:spcAft>
                <a:spcPts val="1600"/>
              </a:spcAft>
            </a:pPr>
            <a:r>
              <a:rPr lang="en-US" sz="3733">
                <a:latin typeface="Open Sans"/>
              </a:rPr>
              <a:t>Improve country capacity to address TB</a:t>
            </a:r>
          </a:p>
          <a:p>
            <a:pPr marL="761981" indent="-609585">
              <a:lnSpc>
                <a:spcPct val="124000"/>
              </a:lnSpc>
              <a:spcBef>
                <a:spcPts val="0"/>
              </a:spcBef>
              <a:spcAft>
                <a:spcPts val="1600"/>
              </a:spcAft>
            </a:pPr>
            <a:r>
              <a:rPr lang="en-US" sz="3733">
                <a:latin typeface="Open Sans"/>
              </a:rPr>
              <a:t>Accountability</a:t>
            </a:r>
          </a:p>
        </p:txBody>
      </p:sp>
    </p:spTree>
    <p:extLst>
      <p:ext uri="{BB962C8B-B14F-4D97-AF65-F5344CB8AC3E}">
        <p14:creationId xmlns:p14="http://schemas.microsoft.com/office/powerpoint/2010/main" val="1187539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B72EE1B-D4F9-5AC9-4A79-32D2E8F9A098}"/>
              </a:ext>
            </a:extLst>
          </p:cNvPr>
          <p:cNvSpPr>
            <a:spLocks noGrp="1"/>
          </p:cNvSpPr>
          <p:nvPr>
            <p:ph type="title"/>
          </p:nvPr>
        </p:nvSpPr>
        <p:spPr>
          <a:xfrm>
            <a:off x="941600" y="256053"/>
            <a:ext cx="9292176" cy="1143000"/>
          </a:xfrm>
        </p:spPr>
        <p:txBody>
          <a:bodyPr>
            <a:normAutofit/>
          </a:bodyPr>
          <a:lstStyle/>
          <a:p>
            <a:r>
              <a:rPr lang="en-US" sz="4800" b="1" dirty="0">
                <a:solidFill>
                  <a:srgbClr val="D50032"/>
                </a:solidFill>
                <a:latin typeface="Open Sans"/>
              </a:rPr>
              <a:t>Use Funding to Accelerate TB </a:t>
            </a:r>
          </a:p>
        </p:txBody>
      </p:sp>
      <p:sp>
        <p:nvSpPr>
          <p:cNvPr id="5" name="Text Placeholder 3">
            <a:extLst>
              <a:ext uri="{FF2B5EF4-FFF2-40B4-BE49-F238E27FC236}">
                <a16:creationId xmlns:a16="http://schemas.microsoft.com/office/drawing/2014/main" id="{0C2FB15C-164B-3048-A447-FE3EC827DE65}"/>
              </a:ext>
            </a:extLst>
          </p:cNvPr>
          <p:cNvSpPr>
            <a:spLocks noGrp="1"/>
          </p:cNvSpPr>
          <p:nvPr>
            <p:ph type="body" idx="1"/>
          </p:nvPr>
        </p:nvSpPr>
        <p:spPr>
          <a:xfrm>
            <a:off x="671917" y="1477197"/>
            <a:ext cx="11280084" cy="4857975"/>
          </a:xfrm>
        </p:spPr>
        <p:txBody>
          <a:bodyPr>
            <a:normAutofit fontScale="85000" lnSpcReduction="20000"/>
          </a:bodyPr>
          <a:lstStyle/>
          <a:p>
            <a:pPr marL="152396" indent="0" algn="ctr">
              <a:lnSpc>
                <a:spcPct val="124000"/>
              </a:lnSpc>
              <a:spcBef>
                <a:spcPts val="0"/>
              </a:spcBef>
              <a:spcAft>
                <a:spcPts val="3200"/>
              </a:spcAft>
              <a:buNone/>
            </a:pPr>
            <a:r>
              <a:rPr lang="en-US" sz="3733" b="1">
                <a:latin typeface="Open Sans"/>
                <a:ea typeface="Open Sans"/>
                <a:cs typeface="Open Sans"/>
              </a:rPr>
              <a:t>End TB Now Act</a:t>
            </a:r>
            <a:r>
              <a:rPr lang="en-US" sz="3733">
                <a:latin typeface="Open Sans"/>
                <a:ea typeface="Open Sans"/>
                <a:cs typeface="Open Sans"/>
              </a:rPr>
              <a:t> (S.288 / H.R.1776)</a:t>
            </a:r>
            <a:endParaRPr lang="en-US">
              <a:latin typeface="Open Sans"/>
              <a:ea typeface="Open Sans"/>
              <a:cs typeface="Open Sans"/>
            </a:endParaRPr>
          </a:p>
          <a:p>
            <a:pPr marL="152396" indent="0">
              <a:lnSpc>
                <a:spcPct val="124000"/>
              </a:lnSpc>
              <a:spcBef>
                <a:spcPts val="0"/>
              </a:spcBef>
              <a:spcAft>
                <a:spcPts val="1600"/>
              </a:spcAft>
              <a:buNone/>
            </a:pPr>
            <a:r>
              <a:rPr lang="en-US" sz="3733" b="1">
                <a:latin typeface="Open Sans"/>
                <a:ea typeface="Open Sans"/>
                <a:cs typeface="Open Sans"/>
              </a:rPr>
              <a:t>ASK: Will you cosponsor the bipartisan End TB Now Act?</a:t>
            </a:r>
          </a:p>
          <a:p>
            <a:pPr marL="761981" indent="-609585">
              <a:lnSpc>
                <a:spcPct val="124000"/>
              </a:lnSpc>
              <a:spcBef>
                <a:spcPts val="0"/>
              </a:spcBef>
              <a:spcAft>
                <a:spcPts val="1600"/>
              </a:spcAft>
            </a:pPr>
            <a:r>
              <a:rPr lang="en-US" sz="3733">
                <a:latin typeface="Open Sans"/>
                <a:ea typeface="Open Sans"/>
                <a:cs typeface="Open Sans"/>
              </a:rPr>
              <a:t>Find bill fact sheet in "Set the Agenda" and "Lobby Leave-Behinds"</a:t>
            </a:r>
            <a:endParaRPr lang="en-US">
              <a:latin typeface="Open Sans"/>
              <a:ea typeface="Open Sans"/>
              <a:cs typeface="Open Sans"/>
            </a:endParaRPr>
          </a:p>
          <a:p>
            <a:pPr marL="761981" indent="-609585">
              <a:lnSpc>
                <a:spcPct val="124000"/>
              </a:lnSpc>
              <a:spcBef>
                <a:spcPts val="0"/>
              </a:spcBef>
              <a:spcAft>
                <a:spcPts val="1600"/>
              </a:spcAft>
            </a:pPr>
            <a:r>
              <a:rPr lang="en-US" sz="3733">
                <a:latin typeface="Open Sans"/>
                <a:ea typeface="Open Sans"/>
                <a:cs typeface="Open Sans"/>
              </a:rPr>
              <a:t>Find online action to Congress, media action, laser talk in the Action Center of website</a:t>
            </a:r>
          </a:p>
        </p:txBody>
      </p:sp>
    </p:spTree>
    <p:extLst>
      <p:ext uri="{BB962C8B-B14F-4D97-AF65-F5344CB8AC3E}">
        <p14:creationId xmlns:p14="http://schemas.microsoft.com/office/powerpoint/2010/main" val="4066747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B72EE1B-D4F9-5AC9-4A79-32D2E8F9A098}"/>
              </a:ext>
            </a:extLst>
          </p:cNvPr>
          <p:cNvSpPr>
            <a:spLocks noGrp="1"/>
          </p:cNvSpPr>
          <p:nvPr>
            <p:ph type="title"/>
          </p:nvPr>
        </p:nvSpPr>
        <p:spPr>
          <a:xfrm>
            <a:off x="2108002" y="236853"/>
            <a:ext cx="7975996" cy="1143000"/>
          </a:xfrm>
        </p:spPr>
        <p:txBody>
          <a:bodyPr>
            <a:normAutofit fontScale="90000"/>
          </a:bodyPr>
          <a:lstStyle/>
          <a:p>
            <a:r>
              <a:rPr lang="en-US" sz="4800" b="1">
                <a:solidFill>
                  <a:srgbClr val="D50032"/>
                </a:solidFill>
                <a:latin typeface="Open Sans"/>
              </a:rPr>
              <a:t> 2023 Plan to Accelerate TB</a:t>
            </a:r>
            <a:endParaRPr lang="en-US" sz="4800"/>
          </a:p>
        </p:txBody>
      </p:sp>
      <p:sp>
        <p:nvSpPr>
          <p:cNvPr id="5" name="Text Placeholder 3">
            <a:extLst>
              <a:ext uri="{FF2B5EF4-FFF2-40B4-BE49-F238E27FC236}">
                <a16:creationId xmlns:a16="http://schemas.microsoft.com/office/drawing/2014/main" id="{0C2FB15C-164B-3048-A447-FE3EC827DE65}"/>
              </a:ext>
            </a:extLst>
          </p:cNvPr>
          <p:cNvSpPr>
            <a:spLocks noGrp="1"/>
          </p:cNvSpPr>
          <p:nvPr>
            <p:ph type="body" idx="1"/>
          </p:nvPr>
        </p:nvSpPr>
        <p:spPr>
          <a:xfrm>
            <a:off x="549013" y="1711742"/>
            <a:ext cx="11093972" cy="4428484"/>
          </a:xfrm>
        </p:spPr>
        <p:txBody>
          <a:bodyPr>
            <a:normAutofit lnSpcReduction="10000"/>
          </a:bodyPr>
          <a:lstStyle/>
          <a:p>
            <a:pPr marL="838179" indent="-685783">
              <a:lnSpc>
                <a:spcPct val="113999"/>
              </a:lnSpc>
              <a:spcBef>
                <a:spcPts val="0"/>
              </a:spcBef>
              <a:spcAft>
                <a:spcPts val="3200"/>
              </a:spcAft>
              <a:buAutoNum type="arabicPeriod"/>
            </a:pPr>
            <a:r>
              <a:rPr lang="en-US" sz="3733">
                <a:latin typeface="Open Sans"/>
              </a:rPr>
              <a:t>Increase funding for TB to $1 billion</a:t>
            </a:r>
          </a:p>
          <a:p>
            <a:pPr marL="838179" indent="-685783">
              <a:lnSpc>
                <a:spcPct val="113999"/>
              </a:lnSpc>
              <a:spcBef>
                <a:spcPts val="0"/>
              </a:spcBef>
              <a:spcAft>
                <a:spcPts val="3200"/>
              </a:spcAft>
              <a:buAutoNum type="arabicPeriod"/>
            </a:pPr>
            <a:r>
              <a:rPr lang="en-US" sz="3733">
                <a:latin typeface="Open Sans"/>
              </a:rPr>
              <a:t>Use funding to accelerate action on TB (Pass the End TB Now Act).</a:t>
            </a:r>
            <a:endParaRPr lang="en-US"/>
          </a:p>
          <a:p>
            <a:pPr marL="838179" indent="-685783">
              <a:lnSpc>
                <a:spcPct val="113999"/>
              </a:lnSpc>
              <a:spcBef>
                <a:spcPts val="0"/>
              </a:spcBef>
              <a:spcAft>
                <a:spcPts val="3200"/>
              </a:spcAft>
              <a:buAutoNum type="arabicPeriod"/>
            </a:pPr>
            <a:r>
              <a:rPr lang="en-US" sz="3733">
                <a:highlight>
                  <a:srgbClr val="FFFF00"/>
                </a:highlight>
                <a:latin typeface="Open Sans"/>
              </a:rPr>
              <a:t>Ensure US leadership on TB at UN High-Level Meetings on TB in September</a:t>
            </a:r>
          </a:p>
        </p:txBody>
      </p:sp>
    </p:spTree>
    <p:extLst>
      <p:ext uri="{BB962C8B-B14F-4D97-AF65-F5344CB8AC3E}">
        <p14:creationId xmlns:p14="http://schemas.microsoft.com/office/powerpoint/2010/main" val="2569074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5AFD0"/>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B314C81-075A-9F12-A1AE-EF7FD7DCEA76}"/>
              </a:ext>
            </a:extLst>
          </p:cNvPr>
          <p:cNvSpPr txBox="1"/>
          <p:nvPr/>
        </p:nvSpPr>
        <p:spPr>
          <a:xfrm>
            <a:off x="1631922" y="1195046"/>
            <a:ext cx="10374436" cy="3754874"/>
          </a:xfrm>
          <a:prstGeom prst="rect">
            <a:avLst/>
          </a:prstGeom>
          <a:noFill/>
        </p:spPr>
        <p:txBody>
          <a:bodyPr wrap="square">
            <a:spAutoFit/>
          </a:bodyPr>
          <a:lstStyle/>
          <a:p>
            <a:r>
              <a:rPr lang="en-US" sz="4400" b="1">
                <a:latin typeface="+mj-lt"/>
                <a:ea typeface="Calibri" panose="020F0502020204030204" pitchFamily="34" charset="0"/>
                <a:cs typeface="Times New Roman" panose="02020603050405020304" pitchFamily="18" charset="0"/>
              </a:rPr>
              <a:t>We take action</a:t>
            </a:r>
          </a:p>
          <a:p>
            <a:endParaRPr lang="en-US" sz="4400" b="1">
              <a:latin typeface="+mj-lt"/>
              <a:ea typeface="Calibri" panose="020F0502020204030204" pitchFamily="34" charset="0"/>
              <a:cs typeface="Times New Roman" panose="02020603050405020304" pitchFamily="18" charset="0"/>
            </a:endParaRPr>
          </a:p>
          <a:p>
            <a:r>
              <a:rPr lang="en-US" sz="4400" b="1">
                <a:latin typeface="+mj-lt"/>
                <a:ea typeface="Calibri" panose="020F0502020204030204" pitchFamily="34" charset="0"/>
                <a:cs typeface="Times New Roman" panose="02020603050405020304" pitchFamily="18" charset="0"/>
              </a:rPr>
              <a:t>		to get Congress to take action</a:t>
            </a:r>
          </a:p>
          <a:p>
            <a:endParaRPr lang="en-US" sz="4400" b="1">
              <a:latin typeface="+mj-lt"/>
              <a:ea typeface="Calibri" panose="020F0502020204030204" pitchFamily="34" charset="0"/>
              <a:cs typeface="Times New Roman" panose="02020603050405020304" pitchFamily="18" charset="0"/>
            </a:endParaRPr>
          </a:p>
          <a:p>
            <a:r>
              <a:rPr lang="en-US" sz="4400" b="1">
                <a:latin typeface="+mj-lt"/>
                <a:ea typeface="Calibri" panose="020F0502020204030204" pitchFamily="34" charset="0"/>
                <a:cs typeface="Times New Roman" panose="02020603050405020304" pitchFamily="18" charset="0"/>
              </a:rPr>
              <a:t>				to get the U.S. to do its part</a:t>
            </a:r>
          </a:p>
          <a:p>
            <a:r>
              <a:rPr lang="en-US" sz="1800" b="1">
                <a:latin typeface="+mj-lt"/>
                <a:ea typeface="Calibri" panose="020F0502020204030204" pitchFamily="34" charset="0"/>
                <a:cs typeface="Times New Roman" panose="02020603050405020304" pitchFamily="18" charset="0"/>
              </a:rPr>
              <a:t> </a:t>
            </a:r>
            <a:endParaRPr lang="en-US" sz="1600">
              <a:latin typeface="+mj-lt"/>
              <a:ea typeface="Calibri" panose="020F0502020204030204" pitchFamily="34" charset="0"/>
              <a:cs typeface="Times New Roman" panose="02020603050405020304" pitchFamily="18" charset="0"/>
            </a:endParaRPr>
          </a:p>
        </p:txBody>
      </p:sp>
      <p:pic>
        <p:nvPicPr>
          <p:cNvPr id="3" name="Graphic 2" descr="Line arrow: Clockwise curve with solid fill">
            <a:extLst>
              <a:ext uri="{FF2B5EF4-FFF2-40B4-BE49-F238E27FC236}">
                <a16:creationId xmlns:a16="http://schemas.microsoft.com/office/drawing/2014/main" id="{287B5DB2-86FE-44F8-B8D7-A0E0F4993D8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866592" flipV="1">
            <a:off x="1712966" y="2262201"/>
            <a:ext cx="914400" cy="914400"/>
          </a:xfrm>
          <a:prstGeom prst="rect">
            <a:avLst/>
          </a:prstGeom>
        </p:spPr>
      </p:pic>
      <p:pic>
        <p:nvPicPr>
          <p:cNvPr id="5" name="Graphic 4" descr="Line arrow: Clockwise curve with solid fill">
            <a:extLst>
              <a:ext uri="{FF2B5EF4-FFF2-40B4-BE49-F238E27FC236}">
                <a16:creationId xmlns:a16="http://schemas.microsoft.com/office/drawing/2014/main" id="{042A5644-9FE5-9D7C-1A56-E15C960F55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6866592" flipV="1">
            <a:off x="2593819" y="3577017"/>
            <a:ext cx="914400" cy="914400"/>
          </a:xfrm>
          <a:prstGeom prst="rect">
            <a:avLst/>
          </a:prstGeom>
        </p:spPr>
      </p:pic>
      <p:pic>
        <p:nvPicPr>
          <p:cNvPr id="7" name="Graphic 6" descr="Fork In Road with solid fill">
            <a:extLst>
              <a:ext uri="{FF2B5EF4-FFF2-40B4-BE49-F238E27FC236}">
                <a16:creationId xmlns:a16="http://schemas.microsoft.com/office/drawing/2014/main" id="{1FEC272A-B2FF-0217-0AE0-6BB0F0711EBB}"/>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53630" y="4569369"/>
            <a:ext cx="2547855" cy="2547855"/>
          </a:xfrm>
          <a:prstGeom prst="rect">
            <a:avLst/>
          </a:prstGeom>
        </p:spPr>
      </p:pic>
    </p:spTree>
    <p:extLst>
      <p:ext uri="{BB962C8B-B14F-4D97-AF65-F5344CB8AC3E}">
        <p14:creationId xmlns:p14="http://schemas.microsoft.com/office/powerpoint/2010/main" val="3214377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4A93AC75-382B-81BD-5598-C0F35F4E45EC}"/>
              </a:ext>
            </a:extLst>
          </p:cNvPr>
          <p:cNvSpPr/>
          <p:nvPr/>
        </p:nvSpPr>
        <p:spPr>
          <a:xfrm>
            <a:off x="727789" y="1251553"/>
            <a:ext cx="8305800" cy="3782271"/>
          </a:xfrm>
          <a:prstGeom prst="ellipse">
            <a:avLst/>
          </a:prstGeom>
          <a:noFill/>
          <a:ln w="762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pSp>
        <p:nvGrpSpPr>
          <p:cNvPr id="37" name="Group 36">
            <a:extLst>
              <a:ext uri="{FF2B5EF4-FFF2-40B4-BE49-F238E27FC236}">
                <a16:creationId xmlns:a16="http://schemas.microsoft.com/office/drawing/2014/main" id="{0B856289-A9D7-20AF-BD7A-8FE5B20B79DB}"/>
              </a:ext>
            </a:extLst>
          </p:cNvPr>
          <p:cNvGrpSpPr/>
          <p:nvPr/>
        </p:nvGrpSpPr>
        <p:grpSpPr>
          <a:xfrm>
            <a:off x="6224565" y="4267772"/>
            <a:ext cx="1830039" cy="1790711"/>
            <a:chOff x="7223961" y="4114100"/>
            <a:chExt cx="1830039" cy="1790712"/>
          </a:xfrm>
        </p:grpSpPr>
        <p:sp>
          <p:nvSpPr>
            <p:cNvPr id="19" name="Oval 18">
              <a:extLst>
                <a:ext uri="{FF2B5EF4-FFF2-40B4-BE49-F238E27FC236}">
                  <a16:creationId xmlns:a16="http://schemas.microsoft.com/office/drawing/2014/main" id="{B0DE55E6-C1A7-4034-B643-4BCC3613BC61}"/>
                </a:ext>
              </a:extLst>
            </p:cNvPr>
            <p:cNvSpPr/>
            <p:nvPr/>
          </p:nvSpPr>
          <p:spPr>
            <a:xfrm>
              <a:off x="7468837" y="4114100"/>
              <a:ext cx="1340286" cy="1314838"/>
            </a:xfrm>
            <a:prstGeom prst="ellipse">
              <a:avLst/>
            </a:prstGeom>
            <a:solidFill>
              <a:schemeClr val="bg1"/>
            </a:solidFill>
            <a:ln w="762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8" name="Graphic 7" descr="Medicine with solid fill">
              <a:extLst>
                <a:ext uri="{FF2B5EF4-FFF2-40B4-BE49-F238E27FC236}">
                  <a16:creationId xmlns:a16="http://schemas.microsoft.com/office/drawing/2014/main" id="{02DE300C-BC16-7B67-C012-C1CBE8B26E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92345" y="4351088"/>
              <a:ext cx="914400" cy="914400"/>
            </a:xfrm>
            <a:prstGeom prst="rect">
              <a:avLst/>
            </a:prstGeom>
          </p:spPr>
        </p:pic>
        <p:sp>
          <p:nvSpPr>
            <p:cNvPr id="20" name="TextBox 19">
              <a:extLst>
                <a:ext uri="{FF2B5EF4-FFF2-40B4-BE49-F238E27FC236}">
                  <a16:creationId xmlns:a16="http://schemas.microsoft.com/office/drawing/2014/main" id="{19DD13B3-BDD3-C402-1C3D-FA18D61ACE89}"/>
                </a:ext>
              </a:extLst>
            </p:cNvPr>
            <p:cNvSpPr txBox="1"/>
            <p:nvPr/>
          </p:nvSpPr>
          <p:spPr>
            <a:xfrm>
              <a:off x="7223961" y="5597035"/>
              <a:ext cx="1830039" cy="307777"/>
            </a:xfrm>
            <a:prstGeom prst="rect">
              <a:avLst/>
            </a:prstGeom>
            <a:noFill/>
          </p:spPr>
          <p:txBody>
            <a:bodyPr wrap="square" rtlCol="0">
              <a:spAutoFit/>
            </a:bodyPr>
            <a:lstStyle/>
            <a:p>
              <a:pPr algn="ctr"/>
              <a:r>
                <a:rPr lang="en-US" sz="1400" b="1">
                  <a:solidFill>
                    <a:schemeClr val="tx2"/>
                  </a:solidFill>
                </a:rPr>
                <a:t>Better treatment</a:t>
              </a:r>
            </a:p>
          </p:txBody>
        </p:sp>
      </p:grpSp>
      <p:grpSp>
        <p:nvGrpSpPr>
          <p:cNvPr id="34" name="Group 33">
            <a:extLst>
              <a:ext uri="{FF2B5EF4-FFF2-40B4-BE49-F238E27FC236}">
                <a16:creationId xmlns:a16="http://schemas.microsoft.com/office/drawing/2014/main" id="{48D6D201-AA1E-2C64-B3E7-E58FBC8297BA}"/>
              </a:ext>
            </a:extLst>
          </p:cNvPr>
          <p:cNvGrpSpPr/>
          <p:nvPr/>
        </p:nvGrpSpPr>
        <p:grpSpPr>
          <a:xfrm>
            <a:off x="1944414" y="739293"/>
            <a:ext cx="1830039" cy="2037973"/>
            <a:chOff x="3943345" y="1783296"/>
            <a:chExt cx="1830039" cy="2037971"/>
          </a:xfrm>
        </p:grpSpPr>
        <p:sp>
          <p:nvSpPr>
            <p:cNvPr id="27" name="Oval 26">
              <a:extLst>
                <a:ext uri="{FF2B5EF4-FFF2-40B4-BE49-F238E27FC236}">
                  <a16:creationId xmlns:a16="http://schemas.microsoft.com/office/drawing/2014/main" id="{70DE37A4-03EE-57CC-83EE-8FF7C4CF3F45}"/>
                </a:ext>
              </a:extLst>
            </p:cNvPr>
            <p:cNvSpPr/>
            <p:nvPr/>
          </p:nvSpPr>
          <p:spPr>
            <a:xfrm>
              <a:off x="4173255" y="1783296"/>
              <a:ext cx="1340286" cy="1314838"/>
            </a:xfrm>
            <a:prstGeom prst="ellipse">
              <a:avLst/>
            </a:prstGeom>
            <a:solidFill>
              <a:schemeClr val="bg1"/>
            </a:solidFill>
            <a:ln w="762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18" name="Graphic 17" descr="Meeting with solid fill">
              <a:extLst>
                <a:ext uri="{FF2B5EF4-FFF2-40B4-BE49-F238E27FC236}">
                  <a16:creationId xmlns:a16="http://schemas.microsoft.com/office/drawing/2014/main" id="{51765DA6-D916-CB2C-CDEC-8E44178C9AC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89128" y="1954878"/>
              <a:ext cx="914400" cy="914400"/>
            </a:xfrm>
            <a:prstGeom prst="rect">
              <a:avLst/>
            </a:prstGeom>
          </p:spPr>
        </p:pic>
        <p:sp>
          <p:nvSpPr>
            <p:cNvPr id="22" name="TextBox 21">
              <a:extLst>
                <a:ext uri="{FF2B5EF4-FFF2-40B4-BE49-F238E27FC236}">
                  <a16:creationId xmlns:a16="http://schemas.microsoft.com/office/drawing/2014/main" id="{DAC98353-E833-EA79-4774-171629C95E9A}"/>
                </a:ext>
              </a:extLst>
            </p:cNvPr>
            <p:cNvSpPr txBox="1"/>
            <p:nvPr/>
          </p:nvSpPr>
          <p:spPr>
            <a:xfrm>
              <a:off x="3943345" y="3298047"/>
              <a:ext cx="1830039" cy="523220"/>
            </a:xfrm>
            <a:prstGeom prst="rect">
              <a:avLst/>
            </a:prstGeom>
            <a:noFill/>
          </p:spPr>
          <p:txBody>
            <a:bodyPr wrap="square" rtlCol="0">
              <a:spAutoFit/>
            </a:bodyPr>
            <a:lstStyle/>
            <a:p>
              <a:pPr algn="ctr"/>
              <a:r>
                <a:rPr lang="en-US" sz="1400" b="1">
                  <a:solidFill>
                    <a:schemeClr val="tx2"/>
                  </a:solidFill>
                </a:rPr>
                <a:t>UN </a:t>
              </a:r>
              <a:br>
                <a:rPr lang="en-US" sz="1400" b="1">
                  <a:solidFill>
                    <a:schemeClr val="tx2"/>
                  </a:solidFill>
                </a:rPr>
              </a:br>
              <a:r>
                <a:rPr lang="en-US" sz="1400" b="1">
                  <a:solidFill>
                    <a:schemeClr val="tx2"/>
                  </a:solidFill>
                </a:rPr>
                <a:t>Attention</a:t>
              </a:r>
            </a:p>
          </p:txBody>
        </p:sp>
      </p:grpSp>
      <p:grpSp>
        <p:nvGrpSpPr>
          <p:cNvPr id="33" name="Group 32">
            <a:extLst>
              <a:ext uri="{FF2B5EF4-FFF2-40B4-BE49-F238E27FC236}">
                <a16:creationId xmlns:a16="http://schemas.microsoft.com/office/drawing/2014/main" id="{DCB4D5C6-544C-BB3D-7545-3C4267F000A8}"/>
              </a:ext>
            </a:extLst>
          </p:cNvPr>
          <p:cNvGrpSpPr/>
          <p:nvPr/>
        </p:nvGrpSpPr>
        <p:grpSpPr>
          <a:xfrm>
            <a:off x="4037887" y="4267773"/>
            <a:ext cx="1830039" cy="2017243"/>
            <a:chOff x="5503598" y="1783296"/>
            <a:chExt cx="1830039" cy="2017242"/>
          </a:xfrm>
        </p:grpSpPr>
        <p:sp>
          <p:nvSpPr>
            <p:cNvPr id="28" name="Oval 27">
              <a:extLst>
                <a:ext uri="{FF2B5EF4-FFF2-40B4-BE49-F238E27FC236}">
                  <a16:creationId xmlns:a16="http://schemas.microsoft.com/office/drawing/2014/main" id="{6C0F3045-D5C6-8E9C-6D6F-2B2A593911EE}"/>
                </a:ext>
              </a:extLst>
            </p:cNvPr>
            <p:cNvSpPr/>
            <p:nvPr/>
          </p:nvSpPr>
          <p:spPr>
            <a:xfrm>
              <a:off x="5759038" y="1783296"/>
              <a:ext cx="1340286" cy="1314838"/>
            </a:xfrm>
            <a:prstGeom prst="ellipse">
              <a:avLst/>
            </a:prstGeom>
            <a:solidFill>
              <a:schemeClr val="bg1"/>
            </a:solidFill>
            <a:ln w="762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14" name="Graphic 13" descr="Train Tracks with solid fill">
              <a:extLst>
                <a:ext uri="{FF2B5EF4-FFF2-40B4-BE49-F238E27FC236}">
                  <a16:creationId xmlns:a16="http://schemas.microsoft.com/office/drawing/2014/main" id="{E53781E7-0845-94F9-19F4-0E2E272E157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62037" y="1983515"/>
              <a:ext cx="914400" cy="914400"/>
            </a:xfrm>
            <a:prstGeom prst="rect">
              <a:avLst/>
            </a:prstGeom>
          </p:spPr>
        </p:pic>
        <p:sp>
          <p:nvSpPr>
            <p:cNvPr id="23" name="TextBox 22">
              <a:extLst>
                <a:ext uri="{FF2B5EF4-FFF2-40B4-BE49-F238E27FC236}">
                  <a16:creationId xmlns:a16="http://schemas.microsoft.com/office/drawing/2014/main" id="{8E7CF595-8979-C4F9-1CF0-1A08824F5B5A}"/>
                </a:ext>
              </a:extLst>
            </p:cNvPr>
            <p:cNvSpPr txBox="1"/>
            <p:nvPr/>
          </p:nvSpPr>
          <p:spPr>
            <a:xfrm>
              <a:off x="5503598" y="3277318"/>
              <a:ext cx="1830039" cy="523220"/>
            </a:xfrm>
            <a:prstGeom prst="rect">
              <a:avLst/>
            </a:prstGeom>
            <a:noFill/>
          </p:spPr>
          <p:txBody>
            <a:bodyPr wrap="square" rtlCol="0">
              <a:spAutoFit/>
            </a:bodyPr>
            <a:lstStyle/>
            <a:p>
              <a:pPr algn="ctr"/>
              <a:r>
                <a:rPr lang="en-US" sz="1400" b="1">
                  <a:solidFill>
                    <a:schemeClr val="tx2"/>
                  </a:solidFill>
                </a:rPr>
                <a:t>Bold</a:t>
              </a:r>
              <a:br>
                <a:rPr lang="en-US" sz="1400" b="1">
                  <a:solidFill>
                    <a:schemeClr val="tx2"/>
                  </a:solidFill>
                </a:rPr>
              </a:br>
              <a:r>
                <a:rPr lang="en-US" sz="1400" b="1">
                  <a:solidFill>
                    <a:schemeClr val="tx2"/>
                  </a:solidFill>
                </a:rPr>
                <a:t>Plans</a:t>
              </a:r>
            </a:p>
          </p:txBody>
        </p:sp>
      </p:grpSp>
      <p:grpSp>
        <p:nvGrpSpPr>
          <p:cNvPr id="32" name="Group 31">
            <a:extLst>
              <a:ext uri="{FF2B5EF4-FFF2-40B4-BE49-F238E27FC236}">
                <a16:creationId xmlns:a16="http://schemas.microsoft.com/office/drawing/2014/main" id="{AE751316-E5CF-07DA-90EA-123898CA9C0B}"/>
              </a:ext>
            </a:extLst>
          </p:cNvPr>
          <p:cNvGrpSpPr/>
          <p:nvPr/>
        </p:nvGrpSpPr>
        <p:grpSpPr>
          <a:xfrm>
            <a:off x="4075358" y="755101"/>
            <a:ext cx="1830039" cy="1820015"/>
            <a:chOff x="6936860" y="1783296"/>
            <a:chExt cx="1830039" cy="1820016"/>
          </a:xfrm>
        </p:grpSpPr>
        <p:sp>
          <p:nvSpPr>
            <p:cNvPr id="29" name="Oval 28">
              <a:extLst>
                <a:ext uri="{FF2B5EF4-FFF2-40B4-BE49-F238E27FC236}">
                  <a16:creationId xmlns:a16="http://schemas.microsoft.com/office/drawing/2014/main" id="{24C181A0-F7F2-309B-2837-9267AF0615B6}"/>
                </a:ext>
              </a:extLst>
            </p:cNvPr>
            <p:cNvSpPr/>
            <p:nvPr/>
          </p:nvSpPr>
          <p:spPr>
            <a:xfrm>
              <a:off x="7168160" y="1783296"/>
              <a:ext cx="1340286" cy="1314838"/>
            </a:xfrm>
            <a:prstGeom prst="ellipse">
              <a:avLst/>
            </a:prstGeom>
            <a:solidFill>
              <a:schemeClr val="bg1"/>
            </a:solidFill>
            <a:ln w="762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16" name="Graphic 15" descr="Contract with solid fill">
              <a:extLst>
                <a:ext uri="{FF2B5EF4-FFF2-40B4-BE49-F238E27FC236}">
                  <a16:creationId xmlns:a16="http://schemas.microsoft.com/office/drawing/2014/main" id="{1BA5BD40-9A2E-4C24-A760-3E2BC7049BB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81103" y="2001734"/>
              <a:ext cx="914400" cy="914400"/>
            </a:xfrm>
            <a:prstGeom prst="rect">
              <a:avLst/>
            </a:prstGeom>
          </p:spPr>
        </p:pic>
        <p:sp>
          <p:nvSpPr>
            <p:cNvPr id="24" name="TextBox 23">
              <a:extLst>
                <a:ext uri="{FF2B5EF4-FFF2-40B4-BE49-F238E27FC236}">
                  <a16:creationId xmlns:a16="http://schemas.microsoft.com/office/drawing/2014/main" id="{226514B3-B44B-A819-4B47-8E473ADB7298}"/>
                </a:ext>
              </a:extLst>
            </p:cNvPr>
            <p:cNvSpPr txBox="1"/>
            <p:nvPr/>
          </p:nvSpPr>
          <p:spPr>
            <a:xfrm>
              <a:off x="6936860" y="3295535"/>
              <a:ext cx="1830039" cy="307777"/>
            </a:xfrm>
            <a:prstGeom prst="rect">
              <a:avLst/>
            </a:prstGeom>
            <a:noFill/>
          </p:spPr>
          <p:txBody>
            <a:bodyPr wrap="square" rtlCol="0">
              <a:spAutoFit/>
            </a:bodyPr>
            <a:lstStyle/>
            <a:p>
              <a:pPr algn="ctr"/>
              <a:r>
                <a:rPr lang="en-US" sz="1400" b="1">
                  <a:solidFill>
                    <a:schemeClr val="tx2"/>
                  </a:solidFill>
                </a:rPr>
                <a:t>New Legislation</a:t>
              </a:r>
            </a:p>
          </p:txBody>
        </p:sp>
      </p:grpSp>
      <p:grpSp>
        <p:nvGrpSpPr>
          <p:cNvPr id="31" name="Group 30">
            <a:extLst>
              <a:ext uri="{FF2B5EF4-FFF2-40B4-BE49-F238E27FC236}">
                <a16:creationId xmlns:a16="http://schemas.microsoft.com/office/drawing/2014/main" id="{BCF1531F-FBC3-DD7F-5DA6-5B7461B25C0D}"/>
              </a:ext>
            </a:extLst>
          </p:cNvPr>
          <p:cNvGrpSpPr/>
          <p:nvPr/>
        </p:nvGrpSpPr>
        <p:grpSpPr>
          <a:xfrm>
            <a:off x="6178514" y="758182"/>
            <a:ext cx="1830039" cy="1753943"/>
            <a:chOff x="8370122" y="1831152"/>
            <a:chExt cx="1830039" cy="1753943"/>
          </a:xfrm>
        </p:grpSpPr>
        <p:sp>
          <p:nvSpPr>
            <p:cNvPr id="30" name="Oval 29">
              <a:extLst>
                <a:ext uri="{FF2B5EF4-FFF2-40B4-BE49-F238E27FC236}">
                  <a16:creationId xmlns:a16="http://schemas.microsoft.com/office/drawing/2014/main" id="{411C13E9-07C9-13D4-E201-8347010C42F9}"/>
                </a:ext>
              </a:extLst>
            </p:cNvPr>
            <p:cNvSpPr/>
            <p:nvPr/>
          </p:nvSpPr>
          <p:spPr>
            <a:xfrm>
              <a:off x="8614998" y="1831152"/>
              <a:ext cx="1340286" cy="1314838"/>
            </a:xfrm>
            <a:prstGeom prst="ellipse">
              <a:avLst/>
            </a:prstGeom>
            <a:solidFill>
              <a:schemeClr val="bg1"/>
            </a:solidFill>
            <a:ln w="762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12" name="Graphic 11" descr="Earth Globe - Asia with solid fill">
              <a:extLst>
                <a:ext uri="{FF2B5EF4-FFF2-40B4-BE49-F238E27FC236}">
                  <a16:creationId xmlns:a16="http://schemas.microsoft.com/office/drawing/2014/main" id="{AF617452-4239-B255-14CC-1DF7A82AE55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827941" y="2031371"/>
              <a:ext cx="914400" cy="914400"/>
            </a:xfrm>
            <a:prstGeom prst="rect">
              <a:avLst/>
            </a:prstGeom>
          </p:spPr>
        </p:pic>
        <p:sp>
          <p:nvSpPr>
            <p:cNvPr id="25" name="TextBox 24">
              <a:extLst>
                <a:ext uri="{FF2B5EF4-FFF2-40B4-BE49-F238E27FC236}">
                  <a16:creationId xmlns:a16="http://schemas.microsoft.com/office/drawing/2014/main" id="{41B2D05E-2B38-D7DE-25ED-AC40735C1114}"/>
                </a:ext>
              </a:extLst>
            </p:cNvPr>
            <p:cNvSpPr txBox="1"/>
            <p:nvPr/>
          </p:nvSpPr>
          <p:spPr>
            <a:xfrm>
              <a:off x="8370122" y="3277318"/>
              <a:ext cx="1830039" cy="307777"/>
            </a:xfrm>
            <a:prstGeom prst="rect">
              <a:avLst/>
            </a:prstGeom>
            <a:noFill/>
          </p:spPr>
          <p:txBody>
            <a:bodyPr wrap="square" rtlCol="0">
              <a:spAutoFit/>
            </a:bodyPr>
            <a:lstStyle/>
            <a:p>
              <a:pPr algn="ctr"/>
              <a:r>
                <a:rPr lang="en-US" sz="1400" b="1">
                  <a:solidFill>
                    <a:schemeClr val="tx2"/>
                  </a:solidFill>
                </a:rPr>
                <a:t>New Leadership</a:t>
              </a:r>
            </a:p>
          </p:txBody>
        </p:sp>
      </p:grpSp>
      <p:grpSp>
        <p:nvGrpSpPr>
          <p:cNvPr id="44" name="Group 43">
            <a:extLst>
              <a:ext uri="{FF2B5EF4-FFF2-40B4-BE49-F238E27FC236}">
                <a16:creationId xmlns:a16="http://schemas.microsoft.com/office/drawing/2014/main" id="{AEEBA20C-1257-CFF7-CB35-8393BBBA9192}"/>
              </a:ext>
            </a:extLst>
          </p:cNvPr>
          <p:cNvGrpSpPr/>
          <p:nvPr/>
        </p:nvGrpSpPr>
        <p:grpSpPr>
          <a:xfrm>
            <a:off x="2081847" y="4267772"/>
            <a:ext cx="1830039" cy="2017241"/>
            <a:chOff x="2314212" y="1801515"/>
            <a:chExt cx="1830039" cy="2017243"/>
          </a:xfrm>
        </p:grpSpPr>
        <p:sp>
          <p:nvSpPr>
            <p:cNvPr id="47" name="Oval 46">
              <a:extLst>
                <a:ext uri="{FF2B5EF4-FFF2-40B4-BE49-F238E27FC236}">
                  <a16:creationId xmlns:a16="http://schemas.microsoft.com/office/drawing/2014/main" id="{14CBC500-04AB-2250-A527-41AC758857E5}"/>
                </a:ext>
              </a:extLst>
            </p:cNvPr>
            <p:cNvSpPr/>
            <p:nvPr/>
          </p:nvSpPr>
          <p:spPr>
            <a:xfrm>
              <a:off x="2516404" y="1801515"/>
              <a:ext cx="1340286" cy="1314838"/>
            </a:xfrm>
            <a:prstGeom prst="ellipse">
              <a:avLst/>
            </a:prstGeom>
            <a:solidFill>
              <a:schemeClr val="bg1"/>
            </a:solidFill>
            <a:ln w="762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45" name="Graphic 44" descr="Needle with solid fill">
              <a:extLst>
                <a:ext uri="{FF2B5EF4-FFF2-40B4-BE49-F238E27FC236}">
                  <a16:creationId xmlns:a16="http://schemas.microsoft.com/office/drawing/2014/main" id="{6323E4E5-187A-62E9-9D61-99370BD9FA44}"/>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2772032" y="2001734"/>
              <a:ext cx="914400" cy="914400"/>
            </a:xfrm>
            <a:prstGeom prst="rect">
              <a:avLst/>
            </a:prstGeom>
          </p:spPr>
        </p:pic>
        <p:sp>
          <p:nvSpPr>
            <p:cNvPr id="46" name="TextBox 45">
              <a:extLst>
                <a:ext uri="{FF2B5EF4-FFF2-40B4-BE49-F238E27FC236}">
                  <a16:creationId xmlns:a16="http://schemas.microsoft.com/office/drawing/2014/main" id="{B57423E3-45CB-1503-E22F-6A5E6D23F8A4}"/>
                </a:ext>
              </a:extLst>
            </p:cNvPr>
            <p:cNvSpPr txBox="1"/>
            <p:nvPr/>
          </p:nvSpPr>
          <p:spPr>
            <a:xfrm>
              <a:off x="2314212" y="3295538"/>
              <a:ext cx="1830039" cy="523220"/>
            </a:xfrm>
            <a:prstGeom prst="rect">
              <a:avLst/>
            </a:prstGeom>
            <a:noFill/>
          </p:spPr>
          <p:txBody>
            <a:bodyPr wrap="square" rtlCol="0">
              <a:spAutoFit/>
            </a:bodyPr>
            <a:lstStyle/>
            <a:p>
              <a:pPr algn="ctr"/>
              <a:r>
                <a:rPr lang="en-US" sz="1400" b="1">
                  <a:solidFill>
                    <a:schemeClr val="tx2"/>
                  </a:solidFill>
                </a:rPr>
                <a:t>New </a:t>
              </a:r>
              <a:br>
                <a:rPr lang="en-US" sz="1400" b="1">
                  <a:solidFill>
                    <a:schemeClr val="tx2"/>
                  </a:solidFill>
                </a:rPr>
              </a:br>
              <a:r>
                <a:rPr lang="en-US" sz="1400" b="1">
                  <a:solidFill>
                    <a:schemeClr val="tx2"/>
                  </a:solidFill>
                </a:rPr>
                <a:t>research</a:t>
              </a:r>
            </a:p>
          </p:txBody>
        </p:sp>
      </p:grpSp>
      <p:sp>
        <p:nvSpPr>
          <p:cNvPr id="2" name="TextBox 1">
            <a:extLst>
              <a:ext uri="{FF2B5EF4-FFF2-40B4-BE49-F238E27FC236}">
                <a16:creationId xmlns:a16="http://schemas.microsoft.com/office/drawing/2014/main" id="{9258E626-D88A-9A41-DE5C-D7ADEFCC309E}"/>
              </a:ext>
            </a:extLst>
          </p:cNvPr>
          <p:cNvSpPr txBox="1"/>
          <p:nvPr/>
        </p:nvSpPr>
        <p:spPr>
          <a:xfrm>
            <a:off x="8954965" y="3914927"/>
            <a:ext cx="3291665" cy="1569660"/>
          </a:xfrm>
          <a:prstGeom prst="rect">
            <a:avLst/>
          </a:prstGeom>
          <a:noFill/>
        </p:spPr>
        <p:txBody>
          <a:bodyPr wrap="square" rtlCol="0">
            <a:spAutoFit/>
          </a:bodyPr>
          <a:lstStyle/>
          <a:p>
            <a:r>
              <a:rPr lang="en-US" sz="9600" b="1"/>
              <a:t>2023</a:t>
            </a:r>
          </a:p>
        </p:txBody>
      </p:sp>
    </p:spTree>
    <p:extLst>
      <p:ext uri="{BB962C8B-B14F-4D97-AF65-F5344CB8AC3E}">
        <p14:creationId xmlns:p14="http://schemas.microsoft.com/office/powerpoint/2010/main" val="2488954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Oval 47">
            <a:extLst>
              <a:ext uri="{FF2B5EF4-FFF2-40B4-BE49-F238E27FC236}">
                <a16:creationId xmlns:a16="http://schemas.microsoft.com/office/drawing/2014/main" id="{4A93AC75-382B-81BD-5598-C0F35F4E45EC}"/>
              </a:ext>
            </a:extLst>
          </p:cNvPr>
          <p:cNvSpPr/>
          <p:nvPr/>
        </p:nvSpPr>
        <p:spPr>
          <a:xfrm>
            <a:off x="1741049" y="1239195"/>
            <a:ext cx="8305800" cy="3782271"/>
          </a:xfrm>
          <a:prstGeom prst="ellipse">
            <a:avLst/>
          </a:prstGeom>
          <a:noFill/>
          <a:ln w="7620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pSp>
        <p:nvGrpSpPr>
          <p:cNvPr id="37" name="Group 36">
            <a:extLst>
              <a:ext uri="{FF2B5EF4-FFF2-40B4-BE49-F238E27FC236}">
                <a16:creationId xmlns:a16="http://schemas.microsoft.com/office/drawing/2014/main" id="{0B856289-A9D7-20AF-BD7A-8FE5B20B79DB}"/>
              </a:ext>
            </a:extLst>
          </p:cNvPr>
          <p:cNvGrpSpPr/>
          <p:nvPr/>
        </p:nvGrpSpPr>
        <p:grpSpPr>
          <a:xfrm>
            <a:off x="7237825" y="4255414"/>
            <a:ext cx="1830039" cy="1790711"/>
            <a:chOff x="7223961" y="4114100"/>
            <a:chExt cx="1830039" cy="1790712"/>
          </a:xfrm>
        </p:grpSpPr>
        <p:sp>
          <p:nvSpPr>
            <p:cNvPr id="19" name="Oval 18">
              <a:extLst>
                <a:ext uri="{FF2B5EF4-FFF2-40B4-BE49-F238E27FC236}">
                  <a16:creationId xmlns:a16="http://schemas.microsoft.com/office/drawing/2014/main" id="{B0DE55E6-C1A7-4034-B643-4BCC3613BC61}"/>
                </a:ext>
              </a:extLst>
            </p:cNvPr>
            <p:cNvSpPr/>
            <p:nvPr/>
          </p:nvSpPr>
          <p:spPr>
            <a:xfrm>
              <a:off x="7468837" y="4114100"/>
              <a:ext cx="1340286" cy="1314838"/>
            </a:xfrm>
            <a:prstGeom prst="ellipse">
              <a:avLst/>
            </a:prstGeom>
            <a:solidFill>
              <a:schemeClr val="bg1"/>
            </a:solidFill>
            <a:ln w="762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8" name="Graphic 7" descr="Medicine with solid fill">
              <a:extLst>
                <a:ext uri="{FF2B5EF4-FFF2-40B4-BE49-F238E27FC236}">
                  <a16:creationId xmlns:a16="http://schemas.microsoft.com/office/drawing/2014/main" id="{02DE300C-BC16-7B67-C012-C1CBE8B26E9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92345" y="4351088"/>
              <a:ext cx="914400" cy="914400"/>
            </a:xfrm>
            <a:prstGeom prst="rect">
              <a:avLst/>
            </a:prstGeom>
          </p:spPr>
        </p:pic>
        <p:sp>
          <p:nvSpPr>
            <p:cNvPr id="20" name="TextBox 19">
              <a:extLst>
                <a:ext uri="{FF2B5EF4-FFF2-40B4-BE49-F238E27FC236}">
                  <a16:creationId xmlns:a16="http://schemas.microsoft.com/office/drawing/2014/main" id="{19DD13B3-BDD3-C402-1C3D-FA18D61ACE89}"/>
                </a:ext>
              </a:extLst>
            </p:cNvPr>
            <p:cNvSpPr txBox="1"/>
            <p:nvPr/>
          </p:nvSpPr>
          <p:spPr>
            <a:xfrm>
              <a:off x="7223961" y="5597035"/>
              <a:ext cx="1830039" cy="307777"/>
            </a:xfrm>
            <a:prstGeom prst="rect">
              <a:avLst/>
            </a:prstGeom>
            <a:noFill/>
          </p:spPr>
          <p:txBody>
            <a:bodyPr wrap="square" rtlCol="0">
              <a:spAutoFit/>
            </a:bodyPr>
            <a:lstStyle/>
            <a:p>
              <a:pPr algn="ctr"/>
              <a:r>
                <a:rPr lang="en-US" sz="1400" b="1">
                  <a:solidFill>
                    <a:schemeClr val="tx2"/>
                  </a:solidFill>
                </a:rPr>
                <a:t>Better treatment</a:t>
              </a:r>
            </a:p>
          </p:txBody>
        </p:sp>
      </p:grpSp>
      <p:sp>
        <p:nvSpPr>
          <p:cNvPr id="26" name="Oval 25">
            <a:extLst>
              <a:ext uri="{FF2B5EF4-FFF2-40B4-BE49-F238E27FC236}">
                <a16:creationId xmlns:a16="http://schemas.microsoft.com/office/drawing/2014/main" id="{1C70754F-50AD-B4A6-A7E1-9059DE37FBC5}"/>
              </a:ext>
            </a:extLst>
          </p:cNvPr>
          <p:cNvSpPr/>
          <p:nvPr/>
        </p:nvSpPr>
        <p:spPr>
          <a:xfrm>
            <a:off x="9376706" y="2559598"/>
            <a:ext cx="1340287" cy="1314839"/>
          </a:xfrm>
          <a:prstGeom prst="ellipse">
            <a:avLst/>
          </a:prstGeom>
          <a:solidFill>
            <a:schemeClr val="bg1"/>
          </a:solidFill>
          <a:ln w="76200">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grpSp>
        <p:nvGrpSpPr>
          <p:cNvPr id="34" name="Group 33">
            <a:extLst>
              <a:ext uri="{FF2B5EF4-FFF2-40B4-BE49-F238E27FC236}">
                <a16:creationId xmlns:a16="http://schemas.microsoft.com/office/drawing/2014/main" id="{48D6D201-AA1E-2C64-B3E7-E58FBC8297BA}"/>
              </a:ext>
            </a:extLst>
          </p:cNvPr>
          <p:cNvGrpSpPr/>
          <p:nvPr/>
        </p:nvGrpSpPr>
        <p:grpSpPr>
          <a:xfrm>
            <a:off x="2957674" y="726937"/>
            <a:ext cx="1830039" cy="2037973"/>
            <a:chOff x="3943345" y="1783296"/>
            <a:chExt cx="1830039" cy="2037971"/>
          </a:xfrm>
        </p:grpSpPr>
        <p:sp>
          <p:nvSpPr>
            <p:cNvPr id="27" name="Oval 26">
              <a:extLst>
                <a:ext uri="{FF2B5EF4-FFF2-40B4-BE49-F238E27FC236}">
                  <a16:creationId xmlns:a16="http://schemas.microsoft.com/office/drawing/2014/main" id="{70DE37A4-03EE-57CC-83EE-8FF7C4CF3F45}"/>
                </a:ext>
              </a:extLst>
            </p:cNvPr>
            <p:cNvSpPr/>
            <p:nvPr/>
          </p:nvSpPr>
          <p:spPr>
            <a:xfrm>
              <a:off x="4173255" y="1783296"/>
              <a:ext cx="1340286" cy="1314838"/>
            </a:xfrm>
            <a:prstGeom prst="ellipse">
              <a:avLst/>
            </a:prstGeom>
            <a:solidFill>
              <a:schemeClr val="bg1"/>
            </a:solidFill>
            <a:ln w="762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18" name="Graphic 17" descr="Meeting with solid fill">
              <a:extLst>
                <a:ext uri="{FF2B5EF4-FFF2-40B4-BE49-F238E27FC236}">
                  <a16:creationId xmlns:a16="http://schemas.microsoft.com/office/drawing/2014/main" id="{51765DA6-D916-CB2C-CDEC-8E44178C9AC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389128" y="1954878"/>
              <a:ext cx="914400" cy="914400"/>
            </a:xfrm>
            <a:prstGeom prst="rect">
              <a:avLst/>
            </a:prstGeom>
          </p:spPr>
        </p:pic>
        <p:sp>
          <p:nvSpPr>
            <p:cNvPr id="22" name="TextBox 21">
              <a:extLst>
                <a:ext uri="{FF2B5EF4-FFF2-40B4-BE49-F238E27FC236}">
                  <a16:creationId xmlns:a16="http://schemas.microsoft.com/office/drawing/2014/main" id="{DAC98353-E833-EA79-4774-171629C95E9A}"/>
                </a:ext>
              </a:extLst>
            </p:cNvPr>
            <p:cNvSpPr txBox="1"/>
            <p:nvPr/>
          </p:nvSpPr>
          <p:spPr>
            <a:xfrm>
              <a:off x="3943345" y="3298047"/>
              <a:ext cx="1830039" cy="523220"/>
            </a:xfrm>
            <a:prstGeom prst="rect">
              <a:avLst/>
            </a:prstGeom>
            <a:noFill/>
          </p:spPr>
          <p:txBody>
            <a:bodyPr wrap="square" rtlCol="0">
              <a:spAutoFit/>
            </a:bodyPr>
            <a:lstStyle/>
            <a:p>
              <a:pPr algn="ctr"/>
              <a:r>
                <a:rPr lang="en-US" sz="1400" b="1">
                  <a:solidFill>
                    <a:schemeClr val="tx2"/>
                  </a:solidFill>
                </a:rPr>
                <a:t>UN </a:t>
              </a:r>
              <a:br>
                <a:rPr lang="en-US" sz="1400" b="1">
                  <a:solidFill>
                    <a:schemeClr val="tx2"/>
                  </a:solidFill>
                </a:rPr>
              </a:br>
              <a:r>
                <a:rPr lang="en-US" sz="1400" b="1">
                  <a:solidFill>
                    <a:schemeClr val="tx2"/>
                  </a:solidFill>
                </a:rPr>
                <a:t>Attention</a:t>
              </a:r>
            </a:p>
          </p:txBody>
        </p:sp>
      </p:grpSp>
      <p:grpSp>
        <p:nvGrpSpPr>
          <p:cNvPr id="33" name="Group 32">
            <a:extLst>
              <a:ext uri="{FF2B5EF4-FFF2-40B4-BE49-F238E27FC236}">
                <a16:creationId xmlns:a16="http://schemas.microsoft.com/office/drawing/2014/main" id="{DCB4D5C6-544C-BB3D-7545-3C4267F000A8}"/>
              </a:ext>
            </a:extLst>
          </p:cNvPr>
          <p:cNvGrpSpPr/>
          <p:nvPr/>
        </p:nvGrpSpPr>
        <p:grpSpPr>
          <a:xfrm>
            <a:off x="5051147" y="4255416"/>
            <a:ext cx="1830039" cy="2017243"/>
            <a:chOff x="5503598" y="1783296"/>
            <a:chExt cx="1830039" cy="2017242"/>
          </a:xfrm>
        </p:grpSpPr>
        <p:sp>
          <p:nvSpPr>
            <p:cNvPr id="28" name="Oval 27">
              <a:extLst>
                <a:ext uri="{FF2B5EF4-FFF2-40B4-BE49-F238E27FC236}">
                  <a16:creationId xmlns:a16="http://schemas.microsoft.com/office/drawing/2014/main" id="{6C0F3045-D5C6-8E9C-6D6F-2B2A593911EE}"/>
                </a:ext>
              </a:extLst>
            </p:cNvPr>
            <p:cNvSpPr/>
            <p:nvPr/>
          </p:nvSpPr>
          <p:spPr>
            <a:xfrm>
              <a:off x="5759038" y="1783296"/>
              <a:ext cx="1340286" cy="1314838"/>
            </a:xfrm>
            <a:prstGeom prst="ellipse">
              <a:avLst/>
            </a:prstGeom>
            <a:solidFill>
              <a:schemeClr val="bg1"/>
            </a:solidFill>
            <a:ln w="762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14" name="Graphic 13" descr="Train Tracks with solid fill">
              <a:extLst>
                <a:ext uri="{FF2B5EF4-FFF2-40B4-BE49-F238E27FC236}">
                  <a16:creationId xmlns:a16="http://schemas.microsoft.com/office/drawing/2014/main" id="{E53781E7-0845-94F9-19F4-0E2E272E157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962037" y="1983515"/>
              <a:ext cx="914400" cy="914400"/>
            </a:xfrm>
            <a:prstGeom prst="rect">
              <a:avLst/>
            </a:prstGeom>
          </p:spPr>
        </p:pic>
        <p:sp>
          <p:nvSpPr>
            <p:cNvPr id="23" name="TextBox 22">
              <a:extLst>
                <a:ext uri="{FF2B5EF4-FFF2-40B4-BE49-F238E27FC236}">
                  <a16:creationId xmlns:a16="http://schemas.microsoft.com/office/drawing/2014/main" id="{8E7CF595-8979-C4F9-1CF0-1A08824F5B5A}"/>
                </a:ext>
              </a:extLst>
            </p:cNvPr>
            <p:cNvSpPr txBox="1"/>
            <p:nvPr/>
          </p:nvSpPr>
          <p:spPr>
            <a:xfrm>
              <a:off x="5503598" y="3277318"/>
              <a:ext cx="1830039" cy="523220"/>
            </a:xfrm>
            <a:prstGeom prst="rect">
              <a:avLst/>
            </a:prstGeom>
            <a:noFill/>
          </p:spPr>
          <p:txBody>
            <a:bodyPr wrap="square" rtlCol="0">
              <a:spAutoFit/>
            </a:bodyPr>
            <a:lstStyle/>
            <a:p>
              <a:pPr algn="ctr"/>
              <a:r>
                <a:rPr lang="en-US" sz="1400" b="1">
                  <a:solidFill>
                    <a:schemeClr val="tx2"/>
                  </a:solidFill>
                </a:rPr>
                <a:t>Bold</a:t>
              </a:r>
              <a:br>
                <a:rPr lang="en-US" sz="1400" b="1">
                  <a:solidFill>
                    <a:schemeClr val="tx2"/>
                  </a:solidFill>
                </a:rPr>
              </a:br>
              <a:r>
                <a:rPr lang="en-US" sz="1400" b="1">
                  <a:solidFill>
                    <a:schemeClr val="tx2"/>
                  </a:solidFill>
                </a:rPr>
                <a:t>Plans</a:t>
              </a:r>
            </a:p>
          </p:txBody>
        </p:sp>
      </p:grpSp>
      <p:grpSp>
        <p:nvGrpSpPr>
          <p:cNvPr id="32" name="Group 31">
            <a:extLst>
              <a:ext uri="{FF2B5EF4-FFF2-40B4-BE49-F238E27FC236}">
                <a16:creationId xmlns:a16="http://schemas.microsoft.com/office/drawing/2014/main" id="{AE751316-E5CF-07DA-90EA-123898CA9C0B}"/>
              </a:ext>
            </a:extLst>
          </p:cNvPr>
          <p:cNvGrpSpPr/>
          <p:nvPr/>
        </p:nvGrpSpPr>
        <p:grpSpPr>
          <a:xfrm>
            <a:off x="5088618" y="742744"/>
            <a:ext cx="1830039" cy="1820015"/>
            <a:chOff x="6936860" y="1783296"/>
            <a:chExt cx="1830039" cy="1820016"/>
          </a:xfrm>
        </p:grpSpPr>
        <p:sp>
          <p:nvSpPr>
            <p:cNvPr id="29" name="Oval 28">
              <a:extLst>
                <a:ext uri="{FF2B5EF4-FFF2-40B4-BE49-F238E27FC236}">
                  <a16:creationId xmlns:a16="http://schemas.microsoft.com/office/drawing/2014/main" id="{24C181A0-F7F2-309B-2837-9267AF0615B6}"/>
                </a:ext>
              </a:extLst>
            </p:cNvPr>
            <p:cNvSpPr/>
            <p:nvPr/>
          </p:nvSpPr>
          <p:spPr>
            <a:xfrm>
              <a:off x="7168160" y="1783296"/>
              <a:ext cx="1340286" cy="1314838"/>
            </a:xfrm>
            <a:prstGeom prst="ellipse">
              <a:avLst/>
            </a:prstGeom>
            <a:solidFill>
              <a:schemeClr val="bg1"/>
            </a:solidFill>
            <a:ln w="762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16" name="Graphic 15" descr="Contract with solid fill">
              <a:extLst>
                <a:ext uri="{FF2B5EF4-FFF2-40B4-BE49-F238E27FC236}">
                  <a16:creationId xmlns:a16="http://schemas.microsoft.com/office/drawing/2014/main" id="{1BA5BD40-9A2E-4C24-A760-3E2BC7049BB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7381103" y="2001734"/>
              <a:ext cx="914400" cy="914400"/>
            </a:xfrm>
            <a:prstGeom prst="rect">
              <a:avLst/>
            </a:prstGeom>
          </p:spPr>
        </p:pic>
        <p:sp>
          <p:nvSpPr>
            <p:cNvPr id="24" name="TextBox 23">
              <a:extLst>
                <a:ext uri="{FF2B5EF4-FFF2-40B4-BE49-F238E27FC236}">
                  <a16:creationId xmlns:a16="http://schemas.microsoft.com/office/drawing/2014/main" id="{226514B3-B44B-A819-4B47-8E473ADB7298}"/>
                </a:ext>
              </a:extLst>
            </p:cNvPr>
            <p:cNvSpPr txBox="1"/>
            <p:nvPr/>
          </p:nvSpPr>
          <p:spPr>
            <a:xfrm>
              <a:off x="6936860" y="3295535"/>
              <a:ext cx="1830039" cy="307777"/>
            </a:xfrm>
            <a:prstGeom prst="rect">
              <a:avLst/>
            </a:prstGeom>
            <a:noFill/>
          </p:spPr>
          <p:txBody>
            <a:bodyPr wrap="square" rtlCol="0">
              <a:spAutoFit/>
            </a:bodyPr>
            <a:lstStyle/>
            <a:p>
              <a:pPr algn="ctr"/>
              <a:r>
                <a:rPr lang="en-US" sz="1400" b="1">
                  <a:solidFill>
                    <a:schemeClr val="tx2"/>
                  </a:solidFill>
                </a:rPr>
                <a:t>New Legislation</a:t>
              </a:r>
            </a:p>
          </p:txBody>
        </p:sp>
      </p:grpSp>
      <p:grpSp>
        <p:nvGrpSpPr>
          <p:cNvPr id="31" name="Group 30">
            <a:extLst>
              <a:ext uri="{FF2B5EF4-FFF2-40B4-BE49-F238E27FC236}">
                <a16:creationId xmlns:a16="http://schemas.microsoft.com/office/drawing/2014/main" id="{BCF1531F-FBC3-DD7F-5DA6-5B7461B25C0D}"/>
              </a:ext>
            </a:extLst>
          </p:cNvPr>
          <p:cNvGrpSpPr/>
          <p:nvPr/>
        </p:nvGrpSpPr>
        <p:grpSpPr>
          <a:xfrm>
            <a:off x="7191774" y="745825"/>
            <a:ext cx="1830039" cy="1753943"/>
            <a:chOff x="8370122" y="1831152"/>
            <a:chExt cx="1830039" cy="1753943"/>
          </a:xfrm>
        </p:grpSpPr>
        <p:sp>
          <p:nvSpPr>
            <p:cNvPr id="30" name="Oval 29">
              <a:extLst>
                <a:ext uri="{FF2B5EF4-FFF2-40B4-BE49-F238E27FC236}">
                  <a16:creationId xmlns:a16="http://schemas.microsoft.com/office/drawing/2014/main" id="{411C13E9-07C9-13D4-E201-8347010C42F9}"/>
                </a:ext>
              </a:extLst>
            </p:cNvPr>
            <p:cNvSpPr/>
            <p:nvPr/>
          </p:nvSpPr>
          <p:spPr>
            <a:xfrm>
              <a:off x="8614998" y="1831152"/>
              <a:ext cx="1340286" cy="1314838"/>
            </a:xfrm>
            <a:prstGeom prst="ellipse">
              <a:avLst/>
            </a:prstGeom>
            <a:solidFill>
              <a:schemeClr val="bg1"/>
            </a:solidFill>
            <a:ln w="762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12" name="Graphic 11" descr="Earth Globe - Asia with solid fill">
              <a:extLst>
                <a:ext uri="{FF2B5EF4-FFF2-40B4-BE49-F238E27FC236}">
                  <a16:creationId xmlns:a16="http://schemas.microsoft.com/office/drawing/2014/main" id="{AF617452-4239-B255-14CC-1DF7A82AE55A}"/>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827941" y="2031371"/>
              <a:ext cx="914400" cy="914400"/>
            </a:xfrm>
            <a:prstGeom prst="rect">
              <a:avLst/>
            </a:prstGeom>
          </p:spPr>
        </p:pic>
        <p:sp>
          <p:nvSpPr>
            <p:cNvPr id="25" name="TextBox 24">
              <a:extLst>
                <a:ext uri="{FF2B5EF4-FFF2-40B4-BE49-F238E27FC236}">
                  <a16:creationId xmlns:a16="http://schemas.microsoft.com/office/drawing/2014/main" id="{41B2D05E-2B38-D7DE-25ED-AC40735C1114}"/>
                </a:ext>
              </a:extLst>
            </p:cNvPr>
            <p:cNvSpPr txBox="1"/>
            <p:nvPr/>
          </p:nvSpPr>
          <p:spPr>
            <a:xfrm>
              <a:off x="8370122" y="3277318"/>
              <a:ext cx="1830039" cy="307777"/>
            </a:xfrm>
            <a:prstGeom prst="rect">
              <a:avLst/>
            </a:prstGeom>
            <a:noFill/>
          </p:spPr>
          <p:txBody>
            <a:bodyPr wrap="square" rtlCol="0">
              <a:spAutoFit/>
            </a:bodyPr>
            <a:lstStyle/>
            <a:p>
              <a:pPr algn="ctr"/>
              <a:r>
                <a:rPr lang="en-US" sz="1400" b="1">
                  <a:solidFill>
                    <a:schemeClr val="tx2"/>
                  </a:solidFill>
                </a:rPr>
                <a:t>New Leadership</a:t>
              </a:r>
            </a:p>
          </p:txBody>
        </p:sp>
      </p:grpSp>
      <p:sp>
        <p:nvSpPr>
          <p:cNvPr id="41" name="Oval 40">
            <a:extLst>
              <a:ext uri="{FF2B5EF4-FFF2-40B4-BE49-F238E27FC236}">
                <a16:creationId xmlns:a16="http://schemas.microsoft.com/office/drawing/2014/main" id="{109EEB30-F55C-8B77-0944-15C9C5437EFE}"/>
              </a:ext>
            </a:extLst>
          </p:cNvPr>
          <p:cNvSpPr/>
          <p:nvPr/>
        </p:nvSpPr>
        <p:spPr>
          <a:xfrm>
            <a:off x="1202013" y="2515155"/>
            <a:ext cx="1340287" cy="1314839"/>
          </a:xfrm>
          <a:prstGeom prst="ellipse">
            <a:avLst/>
          </a:prstGeom>
          <a:solidFill>
            <a:schemeClr val="bg1"/>
          </a:solidFill>
          <a:ln w="76200">
            <a:solidFill>
              <a:schemeClr val="tx1">
                <a:lumMod val="75000"/>
                <a:lumOff val="2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43" name="Graphic 42" descr="Flying Money with solid fill">
            <a:extLst>
              <a:ext uri="{FF2B5EF4-FFF2-40B4-BE49-F238E27FC236}">
                <a16:creationId xmlns:a16="http://schemas.microsoft.com/office/drawing/2014/main" id="{AD49848A-4A0D-2213-7804-8911C88EDE32}"/>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451499" y="2715375"/>
            <a:ext cx="914400" cy="914400"/>
          </a:xfrm>
          <a:prstGeom prst="rect">
            <a:avLst/>
          </a:prstGeom>
        </p:spPr>
      </p:pic>
      <p:grpSp>
        <p:nvGrpSpPr>
          <p:cNvPr id="44" name="Group 43">
            <a:extLst>
              <a:ext uri="{FF2B5EF4-FFF2-40B4-BE49-F238E27FC236}">
                <a16:creationId xmlns:a16="http://schemas.microsoft.com/office/drawing/2014/main" id="{AEEBA20C-1257-CFF7-CB35-8393BBBA9192}"/>
              </a:ext>
            </a:extLst>
          </p:cNvPr>
          <p:cNvGrpSpPr/>
          <p:nvPr/>
        </p:nvGrpSpPr>
        <p:grpSpPr>
          <a:xfrm>
            <a:off x="3095107" y="4255415"/>
            <a:ext cx="1830039" cy="2017241"/>
            <a:chOff x="2314212" y="1801515"/>
            <a:chExt cx="1830039" cy="2017243"/>
          </a:xfrm>
        </p:grpSpPr>
        <p:sp>
          <p:nvSpPr>
            <p:cNvPr id="47" name="Oval 46">
              <a:extLst>
                <a:ext uri="{FF2B5EF4-FFF2-40B4-BE49-F238E27FC236}">
                  <a16:creationId xmlns:a16="http://schemas.microsoft.com/office/drawing/2014/main" id="{14CBC500-04AB-2250-A527-41AC758857E5}"/>
                </a:ext>
              </a:extLst>
            </p:cNvPr>
            <p:cNvSpPr/>
            <p:nvPr/>
          </p:nvSpPr>
          <p:spPr>
            <a:xfrm>
              <a:off x="2516404" y="1801515"/>
              <a:ext cx="1340286" cy="1314838"/>
            </a:xfrm>
            <a:prstGeom prst="ellipse">
              <a:avLst/>
            </a:prstGeom>
            <a:solidFill>
              <a:schemeClr val="bg1"/>
            </a:solidFill>
            <a:ln w="76200">
              <a:solidFill>
                <a:schemeClr val="tx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pic>
          <p:nvPicPr>
            <p:cNvPr id="45" name="Graphic 44" descr="Needle with solid fill">
              <a:extLst>
                <a:ext uri="{FF2B5EF4-FFF2-40B4-BE49-F238E27FC236}">
                  <a16:creationId xmlns:a16="http://schemas.microsoft.com/office/drawing/2014/main" id="{6323E4E5-187A-62E9-9D61-99370BD9FA44}"/>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772032" y="2001734"/>
              <a:ext cx="914400" cy="914400"/>
            </a:xfrm>
            <a:prstGeom prst="rect">
              <a:avLst/>
            </a:prstGeom>
          </p:spPr>
        </p:pic>
        <p:sp>
          <p:nvSpPr>
            <p:cNvPr id="46" name="TextBox 45">
              <a:extLst>
                <a:ext uri="{FF2B5EF4-FFF2-40B4-BE49-F238E27FC236}">
                  <a16:creationId xmlns:a16="http://schemas.microsoft.com/office/drawing/2014/main" id="{B57423E3-45CB-1503-E22F-6A5E6D23F8A4}"/>
                </a:ext>
              </a:extLst>
            </p:cNvPr>
            <p:cNvSpPr txBox="1"/>
            <p:nvPr/>
          </p:nvSpPr>
          <p:spPr>
            <a:xfrm>
              <a:off x="2314212" y="3295538"/>
              <a:ext cx="1830039" cy="523220"/>
            </a:xfrm>
            <a:prstGeom prst="rect">
              <a:avLst/>
            </a:prstGeom>
            <a:noFill/>
          </p:spPr>
          <p:txBody>
            <a:bodyPr wrap="square" rtlCol="0">
              <a:spAutoFit/>
            </a:bodyPr>
            <a:lstStyle/>
            <a:p>
              <a:pPr algn="ctr"/>
              <a:r>
                <a:rPr lang="en-US" sz="1400" b="1">
                  <a:solidFill>
                    <a:schemeClr val="tx2"/>
                  </a:solidFill>
                </a:rPr>
                <a:t>New </a:t>
              </a:r>
              <a:br>
                <a:rPr lang="en-US" sz="1400" b="1">
                  <a:solidFill>
                    <a:schemeClr val="tx2"/>
                  </a:solidFill>
                </a:rPr>
              </a:br>
              <a:r>
                <a:rPr lang="en-US" sz="1400" b="1">
                  <a:solidFill>
                    <a:schemeClr val="tx2"/>
                  </a:solidFill>
                </a:rPr>
                <a:t>research</a:t>
              </a:r>
            </a:p>
          </p:txBody>
        </p:sp>
      </p:grpSp>
      <p:pic>
        <p:nvPicPr>
          <p:cNvPr id="52" name="Graphic 51" descr="Handshake with solid fill">
            <a:extLst>
              <a:ext uri="{FF2B5EF4-FFF2-40B4-BE49-F238E27FC236}">
                <a16:creationId xmlns:a16="http://schemas.microsoft.com/office/drawing/2014/main" id="{D802B8CA-5D08-4515-74B7-873130FDE8C2}"/>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9611301" y="2817704"/>
            <a:ext cx="914400" cy="914400"/>
          </a:xfrm>
          <a:prstGeom prst="rect">
            <a:avLst/>
          </a:prstGeom>
        </p:spPr>
      </p:pic>
      <p:sp>
        <p:nvSpPr>
          <p:cNvPr id="54" name="Flowchart: Extract 53">
            <a:extLst>
              <a:ext uri="{FF2B5EF4-FFF2-40B4-BE49-F238E27FC236}">
                <a16:creationId xmlns:a16="http://schemas.microsoft.com/office/drawing/2014/main" id="{9E3F141D-CC80-5C52-6621-0D50141B61F9}"/>
              </a:ext>
            </a:extLst>
          </p:cNvPr>
          <p:cNvSpPr/>
          <p:nvPr/>
        </p:nvSpPr>
        <p:spPr>
          <a:xfrm rot="3092025">
            <a:off x="2349493" y="1769529"/>
            <a:ext cx="548567" cy="473836"/>
          </a:xfrm>
          <a:prstGeom prst="flowChartExtract">
            <a:avLst/>
          </a:prstGeom>
          <a:solidFill>
            <a:schemeClr val="bg1"/>
          </a:solidFill>
          <a:ln w="666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55" name="Flowchart: Extract 54">
            <a:extLst>
              <a:ext uri="{FF2B5EF4-FFF2-40B4-BE49-F238E27FC236}">
                <a16:creationId xmlns:a16="http://schemas.microsoft.com/office/drawing/2014/main" id="{89242B0E-01F4-F21F-497C-4559893A6AA2}"/>
              </a:ext>
            </a:extLst>
          </p:cNvPr>
          <p:cNvSpPr/>
          <p:nvPr/>
        </p:nvSpPr>
        <p:spPr>
          <a:xfrm rot="17827379">
            <a:off x="2475294" y="4095423"/>
            <a:ext cx="548567" cy="473836"/>
          </a:xfrm>
          <a:prstGeom prst="flowChartExtract">
            <a:avLst/>
          </a:prstGeom>
          <a:solidFill>
            <a:schemeClr val="bg1"/>
          </a:solidFill>
          <a:ln w="666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56" name="Flowchart: Extract 55">
            <a:extLst>
              <a:ext uri="{FF2B5EF4-FFF2-40B4-BE49-F238E27FC236}">
                <a16:creationId xmlns:a16="http://schemas.microsoft.com/office/drawing/2014/main" id="{58FE7BC5-256E-B08B-BD45-70FB327A19CF}"/>
              </a:ext>
            </a:extLst>
          </p:cNvPr>
          <p:cNvSpPr/>
          <p:nvPr/>
        </p:nvSpPr>
        <p:spPr>
          <a:xfrm rot="7994132">
            <a:off x="9048433" y="1877486"/>
            <a:ext cx="548567" cy="473836"/>
          </a:xfrm>
          <a:prstGeom prst="flowChartExtract">
            <a:avLst/>
          </a:prstGeom>
          <a:solidFill>
            <a:schemeClr val="bg1"/>
          </a:solidFill>
          <a:ln w="666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
        <p:nvSpPr>
          <p:cNvPr id="57" name="Flowchart: Extract 56">
            <a:extLst>
              <a:ext uri="{FF2B5EF4-FFF2-40B4-BE49-F238E27FC236}">
                <a16:creationId xmlns:a16="http://schemas.microsoft.com/office/drawing/2014/main" id="{1BFC5674-6C09-C935-81AF-16A51324BFC0}"/>
              </a:ext>
            </a:extLst>
          </p:cNvPr>
          <p:cNvSpPr/>
          <p:nvPr/>
        </p:nvSpPr>
        <p:spPr>
          <a:xfrm rot="13759913">
            <a:off x="8931487" y="3991431"/>
            <a:ext cx="548567" cy="473836"/>
          </a:xfrm>
          <a:prstGeom prst="flowChartExtract">
            <a:avLst/>
          </a:prstGeom>
          <a:solidFill>
            <a:schemeClr val="bg1"/>
          </a:solidFill>
          <a:ln w="66675"/>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a:p>
        </p:txBody>
      </p:sp>
    </p:spTree>
    <p:extLst>
      <p:ext uri="{BB962C8B-B14F-4D97-AF65-F5344CB8AC3E}">
        <p14:creationId xmlns:p14="http://schemas.microsoft.com/office/powerpoint/2010/main" val="419385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11F1B-1949-43C9-9506-9C42C5CDAC95}"/>
              </a:ext>
            </a:extLst>
          </p:cNvPr>
          <p:cNvSpPr>
            <a:spLocks noGrp="1"/>
          </p:cNvSpPr>
          <p:nvPr>
            <p:ph type="title"/>
          </p:nvPr>
        </p:nvSpPr>
        <p:spPr>
          <a:xfrm>
            <a:off x="0" y="245806"/>
            <a:ext cx="11317574" cy="1143000"/>
          </a:xfrm>
        </p:spPr>
        <p:txBody>
          <a:bodyPr>
            <a:normAutofit/>
          </a:bodyPr>
          <a:lstStyle/>
          <a:p>
            <a:r>
              <a:rPr lang="en-US" sz="4000" b="1" dirty="0">
                <a:solidFill>
                  <a:srgbClr val="D50032"/>
                </a:solidFill>
              </a:rPr>
              <a:t>Ensure U.S. Leadership at the HLM</a:t>
            </a:r>
            <a:endParaRPr lang="en-US" sz="4000" b="1" dirty="0">
              <a:solidFill>
                <a:srgbClr val="D50032"/>
              </a:solidFill>
              <a:ea typeface="Open Sans"/>
              <a:cs typeface="Open Sans"/>
            </a:endParaRPr>
          </a:p>
        </p:txBody>
      </p:sp>
      <p:sp>
        <p:nvSpPr>
          <p:cNvPr id="3" name="TextBox 2">
            <a:extLst>
              <a:ext uri="{FF2B5EF4-FFF2-40B4-BE49-F238E27FC236}">
                <a16:creationId xmlns:a16="http://schemas.microsoft.com/office/drawing/2014/main" id="{85C238E4-A502-2E35-A98B-E9750006BAF0}"/>
              </a:ext>
            </a:extLst>
          </p:cNvPr>
          <p:cNvSpPr txBox="1"/>
          <p:nvPr/>
        </p:nvSpPr>
        <p:spPr>
          <a:xfrm>
            <a:off x="863903" y="1501951"/>
            <a:ext cx="11183812" cy="4216539"/>
          </a:xfrm>
          <a:prstGeom prst="rect">
            <a:avLst/>
          </a:prstGeom>
          <a:noFill/>
        </p:spPr>
        <p:txBody>
          <a:bodyPr wrap="square" lIns="121920" tIns="60960" rIns="121920" bIns="60960" rtlCol="0" anchor="t">
            <a:spAutoFit/>
          </a:bodyPr>
          <a:lstStyle/>
          <a:p>
            <a:pPr marL="457200" indent="-457200">
              <a:spcAft>
                <a:spcPts val="2800"/>
              </a:spcAft>
              <a:buFont typeface="Arial"/>
              <a:buChar char="•"/>
            </a:pPr>
            <a:r>
              <a:rPr lang="en-US" sz="2800" dirty="0">
                <a:solidFill>
                  <a:srgbClr val="000000"/>
                </a:solidFill>
                <a:ea typeface="+mn-lt"/>
                <a:cs typeface="+mn-lt"/>
              </a:rPr>
              <a:t>Bipartisan House letter </a:t>
            </a:r>
            <a:endParaRPr lang="en-US"/>
          </a:p>
          <a:p>
            <a:pPr marL="914400" lvl="1" indent="-457200">
              <a:spcAft>
                <a:spcPts val="2800"/>
              </a:spcAft>
              <a:buFont typeface="Arial"/>
              <a:buChar char="•"/>
            </a:pPr>
            <a:r>
              <a:rPr lang="en-US" sz="2800" dirty="0">
                <a:solidFill>
                  <a:srgbClr val="000000"/>
                </a:solidFill>
                <a:ea typeface="+mn-lt"/>
                <a:cs typeface="+mn-lt"/>
              </a:rPr>
              <a:t>Led by Reps. Ami Bera (D-CA), Maria Salazar (R-FL), Michael McCaul (R-TX), and Gregory Meeks (D-NY)</a:t>
            </a:r>
            <a:endParaRPr lang="en-US" sz="2800">
              <a:ea typeface="Open Sans"/>
              <a:cs typeface="Open Sans"/>
            </a:endParaRPr>
          </a:p>
          <a:p>
            <a:pPr marL="914400" lvl="1" indent="-457200">
              <a:spcAft>
                <a:spcPts val="2800"/>
              </a:spcAft>
              <a:buFont typeface="Arial"/>
              <a:buChar char="•"/>
            </a:pPr>
            <a:r>
              <a:rPr lang="en-US" sz="2800" dirty="0">
                <a:solidFill>
                  <a:srgbClr val="000000"/>
                </a:solidFill>
                <a:ea typeface="+mn-lt"/>
                <a:cs typeface="+mn-lt"/>
              </a:rPr>
              <a:t>Current cosigners: Carbajal, Clarke, Espaillat, Fitzpatrick, </a:t>
            </a:r>
            <a:r>
              <a:rPr lang="en-US" sz="2800" err="1">
                <a:solidFill>
                  <a:srgbClr val="000000"/>
                </a:solidFill>
                <a:ea typeface="+mn-lt"/>
                <a:cs typeface="+mn-lt"/>
              </a:rPr>
              <a:t>Gottheimer</a:t>
            </a:r>
            <a:r>
              <a:rPr lang="en-US" sz="2800" dirty="0">
                <a:solidFill>
                  <a:srgbClr val="000000"/>
                </a:solidFill>
                <a:ea typeface="+mn-lt"/>
                <a:cs typeface="+mn-lt"/>
              </a:rPr>
              <a:t>, Keating, Lofgren, Lynch, Matsui, McGovern, Gwen Moore, Norton, Ruppersberger</a:t>
            </a:r>
            <a:endParaRPr lang="en-US" sz="2800">
              <a:solidFill>
                <a:srgbClr val="000000"/>
              </a:solidFill>
              <a:ea typeface="+mn-lt"/>
              <a:cs typeface="+mn-lt"/>
            </a:endParaRPr>
          </a:p>
          <a:p>
            <a:pPr marL="914400" lvl="1" indent="-457200">
              <a:spcAft>
                <a:spcPts val="2800"/>
              </a:spcAft>
              <a:buFont typeface="Arial"/>
              <a:buChar char="•"/>
            </a:pPr>
            <a:r>
              <a:rPr lang="en-US" sz="2800" b="1" dirty="0">
                <a:solidFill>
                  <a:srgbClr val="000000"/>
                </a:solidFill>
                <a:ea typeface="+mn-lt"/>
                <a:cs typeface="+mn-lt"/>
              </a:rPr>
              <a:t>Letter closes: June 30</a:t>
            </a:r>
          </a:p>
        </p:txBody>
      </p:sp>
      <p:sp>
        <p:nvSpPr>
          <p:cNvPr id="4" name="Rectangle 3">
            <a:extLst>
              <a:ext uri="{FF2B5EF4-FFF2-40B4-BE49-F238E27FC236}">
                <a16:creationId xmlns:a16="http://schemas.microsoft.com/office/drawing/2014/main" id="{F7CA38E2-4DCB-DDEB-BC91-BC7007DE7D90}"/>
              </a:ext>
            </a:extLst>
          </p:cNvPr>
          <p:cNvSpPr>
            <a:spLocks noChangeArrowheads="1"/>
          </p:cNvSpPr>
          <p:nvPr/>
        </p:nvSpPr>
        <p:spPr bwMode="auto">
          <a:xfrm>
            <a:off x="-1" y="10403"/>
            <a:ext cx="5588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09570">
              <a:spcBef>
                <a:spcPct val="0"/>
              </a:spcBef>
            </a:pPr>
            <a:fld id="{95BB2D1B-881B-4C36-91A0-2138573F7DA8}" type="slidenum">
              <a:rPr lang="en-US" altLang="en-US" sz="1800" dirty="0">
                <a:solidFill>
                  <a:srgbClr val="000000"/>
                </a:solidFill>
                <a:latin typeface="Open Sans" panose="020B0606030504020204" pitchFamily="34" charset="0"/>
                <a:ea typeface="Open Sans" panose="020B0606030504020204" pitchFamily="34" charset="0"/>
                <a:cs typeface="Open Sans" panose="020B0606030504020204" pitchFamily="34" charset="0"/>
              </a:rPr>
              <a:pPr defTabSz="609570">
                <a:spcBef>
                  <a:spcPct val="0"/>
                </a:spcBef>
              </a:pPr>
              <a:t>19</a:t>
            </a:fld>
            <a:endParaRPr lang="en-US" altLang="en-US" sz="180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1093612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g1dd29ec108d_0_96"/>
          <p:cNvSpPr txBox="1">
            <a:spLocks noGrp="1"/>
          </p:cNvSpPr>
          <p:nvPr>
            <p:ph type="ctrTitle"/>
          </p:nvPr>
        </p:nvSpPr>
        <p:spPr>
          <a:xfrm>
            <a:off x="555171" y="203202"/>
            <a:ext cx="9808000" cy="622399"/>
          </a:xfrm>
          <a:prstGeom prst="rect">
            <a:avLst/>
          </a:prstGeom>
          <a:noFill/>
          <a:ln>
            <a:noFill/>
          </a:ln>
        </p:spPr>
        <p:txBody>
          <a:bodyPr spcFirstLastPara="1" vert="horz" wrap="square" lIns="121900" tIns="60933" rIns="121900" bIns="60933" rtlCol="0" anchor="ctr" anchorCtr="0">
            <a:normAutofit fontScale="90000"/>
          </a:bodyPr>
          <a:lstStyle/>
          <a:p>
            <a:pPr>
              <a:spcBef>
                <a:spcPts val="0"/>
              </a:spcBef>
              <a:buClr>
                <a:srgbClr val="D50032"/>
              </a:buClr>
              <a:buSzPts val="2600"/>
            </a:pPr>
            <a:r>
              <a:rPr lang="en-US" sz="3467" b="1">
                <a:solidFill>
                  <a:srgbClr val="D50032"/>
                </a:solidFill>
                <a:latin typeface="Open Sans"/>
                <a:ea typeface="Open Sans"/>
                <a:cs typeface="Open Sans"/>
                <a:sym typeface="Open Sans"/>
              </a:rPr>
              <a:t>Our Values &amp; Resources</a:t>
            </a:r>
            <a:endParaRPr lang="en-US"/>
          </a:p>
        </p:txBody>
      </p:sp>
      <p:sp>
        <p:nvSpPr>
          <p:cNvPr id="195" name="Google Shape;195;g1dd29ec108d_0_96"/>
          <p:cNvSpPr txBox="1"/>
          <p:nvPr/>
        </p:nvSpPr>
        <p:spPr>
          <a:xfrm>
            <a:off x="431176" y="825600"/>
            <a:ext cx="10564000" cy="5912526"/>
          </a:xfrm>
          <a:prstGeom prst="rect">
            <a:avLst/>
          </a:prstGeom>
          <a:noFill/>
          <a:ln>
            <a:noFill/>
          </a:ln>
        </p:spPr>
        <p:txBody>
          <a:bodyPr spcFirstLastPara="1" wrap="square" lIns="121900" tIns="60933" rIns="121900" bIns="60933" anchor="t" anchorCtr="0">
            <a:spAutoFit/>
          </a:bodyPr>
          <a:lstStyle/>
          <a:p>
            <a:pPr>
              <a:lnSpc>
                <a:spcPct val="114000"/>
              </a:lnSpc>
            </a:pPr>
            <a:r>
              <a:rPr lang="en-US" dirty="0">
                <a:solidFill>
                  <a:srgbClr val="000000"/>
                </a:solidFill>
                <a:latin typeface="Calibri"/>
                <a:ea typeface="Calibri"/>
                <a:cs typeface="Calibri"/>
                <a:sym typeface="Calibri"/>
              </a:rPr>
              <a:t>​</a:t>
            </a:r>
            <a:r>
              <a:rPr lang="en-US" sz="1800" i="1" dirty="0">
                <a:solidFill>
                  <a:schemeClr val="dk1"/>
                </a:solidFill>
                <a:latin typeface="Open Sans"/>
                <a:ea typeface="Open Sans"/>
                <a:cs typeface="Open Sans"/>
                <a:sym typeface="Open Sans"/>
              </a:rPr>
              <a:t>At RESULTS we pledge to create space for all voices, including those of us who are currently experiencing poverty. We will address oppressive behavior in our interactions, families, communities, work, and world. Our strength is rooted in our diversity of experiences, not in our assumptions.</a:t>
            </a:r>
            <a:endParaRPr sz="3200" dirty="0"/>
          </a:p>
          <a:p>
            <a:pPr>
              <a:lnSpc>
                <a:spcPct val="114000"/>
              </a:lnSpc>
            </a:pPr>
            <a:endParaRPr sz="1800" i="1" dirty="0">
              <a:solidFill>
                <a:schemeClr val="dk1"/>
              </a:solidFill>
              <a:latin typeface="Open Sans"/>
              <a:ea typeface="Open Sans"/>
              <a:cs typeface="Open Sans"/>
              <a:sym typeface="Open Sans"/>
            </a:endParaRPr>
          </a:p>
          <a:p>
            <a:pPr>
              <a:lnSpc>
                <a:spcPct val="114000"/>
              </a:lnSpc>
            </a:pPr>
            <a:r>
              <a:rPr lang="en-US" sz="1800" i="1" dirty="0">
                <a:solidFill>
                  <a:schemeClr val="dk1"/>
                </a:solidFill>
                <a:latin typeface="Open Sans"/>
                <a:ea typeface="Open Sans"/>
                <a:cs typeface="Open Sans"/>
                <a:sym typeface="Open Sans"/>
              </a:rPr>
              <a:t>With unearned privilege comes the responsibility to act so the burden to educate and change doesn’t fall solely on those experiencing oppression. When we miss the mark on our values, we will acknowledge our mistake, seek forgiveness, learn, and work together as a community to pursue equity.</a:t>
            </a:r>
            <a:endParaRPr sz="3200" dirty="0"/>
          </a:p>
          <a:p>
            <a:pPr>
              <a:lnSpc>
                <a:spcPct val="114000"/>
              </a:lnSpc>
            </a:pPr>
            <a:endParaRPr sz="1800" dirty="0">
              <a:solidFill>
                <a:schemeClr val="dk1"/>
              </a:solidFill>
              <a:latin typeface="Open Sans"/>
              <a:ea typeface="Open Sans"/>
              <a:cs typeface="Open Sans"/>
              <a:sym typeface="Open Sans"/>
            </a:endParaRPr>
          </a:p>
          <a:p>
            <a:pPr>
              <a:lnSpc>
                <a:spcPct val="114000"/>
              </a:lnSpc>
            </a:pPr>
            <a:r>
              <a:rPr lang="en-US" sz="1800" b="1" dirty="0">
                <a:solidFill>
                  <a:schemeClr val="dk1"/>
                </a:solidFill>
                <a:latin typeface="Open Sans"/>
                <a:ea typeface="Open Sans"/>
                <a:cs typeface="Open Sans"/>
                <a:sym typeface="Open Sans"/>
              </a:rPr>
              <a:t>Read our full anti-oppression values statement here at </a:t>
            </a:r>
            <a:r>
              <a:rPr lang="en-US" sz="1800" b="1" u="sng" dirty="0">
                <a:solidFill>
                  <a:schemeClr val="dk2"/>
                </a:solidFill>
                <a:latin typeface="Open Sans"/>
                <a:ea typeface="Open Sans"/>
                <a:cs typeface="Open Sans"/>
                <a:sym typeface="Open Sans"/>
              </a:rPr>
              <a:t>results.org/values</a:t>
            </a:r>
            <a:r>
              <a:rPr lang="en-US" sz="1800" b="1" dirty="0">
                <a:solidFill>
                  <a:schemeClr val="dk1"/>
                </a:solidFill>
                <a:latin typeface="Open Sans"/>
                <a:ea typeface="Open Sans"/>
                <a:cs typeface="Open Sans"/>
                <a:sym typeface="Open Sans"/>
              </a:rPr>
              <a:t>. </a:t>
            </a:r>
            <a:endParaRPr sz="1800" dirty="0">
              <a:solidFill>
                <a:schemeClr val="dk1"/>
              </a:solidFill>
              <a:latin typeface="Calibri"/>
              <a:ea typeface="Calibri"/>
              <a:cs typeface="Calibri"/>
              <a:sym typeface="Calibri"/>
            </a:endParaRPr>
          </a:p>
          <a:p>
            <a:pPr>
              <a:lnSpc>
                <a:spcPct val="114000"/>
              </a:lnSpc>
            </a:pPr>
            <a:endParaRPr sz="1800" dirty="0">
              <a:solidFill>
                <a:schemeClr val="dk1"/>
              </a:solidFill>
              <a:latin typeface="Open Sans"/>
              <a:ea typeface="Open Sans"/>
              <a:cs typeface="Open Sans"/>
              <a:sym typeface="Open Sans"/>
            </a:endParaRPr>
          </a:p>
          <a:p>
            <a:pPr>
              <a:lnSpc>
                <a:spcPct val="114000"/>
              </a:lnSpc>
            </a:pPr>
            <a:r>
              <a:rPr lang="en-US" sz="1800" dirty="0">
                <a:solidFill>
                  <a:schemeClr val="dk1"/>
                </a:solidFill>
                <a:latin typeface="Open Sans"/>
                <a:ea typeface="Open Sans"/>
                <a:cs typeface="Open Sans"/>
                <a:sym typeface="Open Sans"/>
              </a:rPr>
              <a:t>Check out the </a:t>
            </a:r>
            <a:r>
              <a:rPr lang="en-US" sz="1800" u="sng" dirty="0">
                <a:solidFill>
                  <a:srgbClr val="D50032"/>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2023 Spring Anti-Oppression Workshop Schedule </a:t>
            </a:r>
            <a:r>
              <a:rPr lang="en-US" sz="1800" dirty="0">
                <a:solidFill>
                  <a:schemeClr val="dk1"/>
                </a:solidFill>
                <a:latin typeface="Open Sans"/>
                <a:ea typeface="Open Sans"/>
                <a:cs typeface="Open Sans"/>
                <a:sym typeface="Open Sans"/>
              </a:rPr>
              <a:t>for training opportunities.</a:t>
            </a:r>
            <a:endParaRPr sz="1800" dirty="0">
              <a:solidFill>
                <a:schemeClr val="dk1"/>
              </a:solidFill>
              <a:latin typeface="Calibri"/>
              <a:ea typeface="Calibri"/>
              <a:cs typeface="Calibri"/>
              <a:sym typeface="Calibri"/>
            </a:endParaRPr>
          </a:p>
          <a:p>
            <a:pPr>
              <a:lnSpc>
                <a:spcPct val="114000"/>
              </a:lnSpc>
            </a:pPr>
            <a:endParaRPr sz="1800" b="1" dirty="0">
              <a:solidFill>
                <a:schemeClr val="dk1"/>
              </a:solidFill>
              <a:latin typeface="Open Sans"/>
              <a:ea typeface="Open Sans"/>
              <a:cs typeface="Open Sans"/>
              <a:sym typeface="Open Sans"/>
            </a:endParaRPr>
          </a:p>
          <a:p>
            <a:pPr>
              <a:lnSpc>
                <a:spcPct val="114000"/>
              </a:lnSpc>
            </a:pPr>
            <a:r>
              <a:rPr lang="en-US" sz="1800" b="1" dirty="0">
                <a:solidFill>
                  <a:schemeClr val="dk1"/>
                </a:solidFill>
                <a:latin typeface="Open Sans"/>
                <a:ea typeface="Open Sans"/>
                <a:cs typeface="Open Sans"/>
                <a:sym typeface="Open Sans"/>
              </a:rPr>
              <a:t>Find these resources and more at results.org/volunteers/anti-oppression:</a:t>
            </a:r>
            <a:endParaRPr sz="3200" dirty="0"/>
          </a:p>
          <a:p>
            <a:pPr>
              <a:lnSpc>
                <a:spcPct val="114000"/>
              </a:lnSpc>
            </a:pPr>
            <a:endParaRPr sz="1800" dirty="0">
              <a:solidFill>
                <a:schemeClr val="dk1"/>
              </a:solidFill>
              <a:latin typeface="Open Sans"/>
              <a:ea typeface="Open Sans"/>
              <a:cs typeface="Open Sans"/>
              <a:sym typeface="Open Sans"/>
            </a:endParaRPr>
          </a:p>
          <a:p>
            <a:pPr marL="838179" lvl="1" indent="-380990">
              <a:lnSpc>
                <a:spcPct val="114000"/>
              </a:lnSpc>
              <a:buClr>
                <a:schemeClr val="dk1"/>
              </a:buClr>
              <a:buSzPts val="1350"/>
              <a:buFont typeface="Arial"/>
              <a:buChar char="•"/>
            </a:pPr>
            <a:r>
              <a:rPr lang="en-US" sz="1800" dirty="0">
                <a:solidFill>
                  <a:schemeClr val="dk1"/>
                </a:solidFill>
                <a:latin typeface="Open Sans"/>
                <a:ea typeface="Open Sans"/>
                <a:cs typeface="Open Sans"/>
                <a:sym typeface="Open Sans"/>
              </a:rPr>
              <a:t>Resource Guides from our Diversity &amp; Inclusion trainings, including: </a:t>
            </a:r>
            <a:endParaRPr sz="3200" dirty="0"/>
          </a:p>
          <a:p>
            <a:pPr marL="1295368" lvl="2" indent="-380990">
              <a:lnSpc>
                <a:spcPct val="114000"/>
              </a:lnSpc>
              <a:buClr>
                <a:schemeClr val="dk1"/>
              </a:buClr>
              <a:buSzPts val="1350"/>
              <a:buFont typeface="Arial"/>
              <a:buChar char="•"/>
            </a:pPr>
            <a:r>
              <a:rPr lang="en-US" sz="1800" dirty="0">
                <a:solidFill>
                  <a:schemeClr val="dk1"/>
                </a:solidFill>
                <a:latin typeface="Open Sans"/>
                <a:ea typeface="Open Sans"/>
                <a:cs typeface="Open Sans"/>
                <a:sym typeface="Open Sans"/>
              </a:rPr>
              <a:t>Interrupting Microaggressions</a:t>
            </a:r>
            <a:endParaRPr sz="3200" dirty="0"/>
          </a:p>
          <a:p>
            <a:pPr marL="1295368" lvl="2" indent="-380990">
              <a:lnSpc>
                <a:spcPct val="114000"/>
              </a:lnSpc>
              <a:buClr>
                <a:schemeClr val="dk1"/>
              </a:buClr>
              <a:buSzPts val="1350"/>
              <a:buFont typeface="Arial"/>
              <a:buChar char="•"/>
            </a:pPr>
            <a:r>
              <a:rPr lang="en-US" sz="1800" dirty="0">
                <a:solidFill>
                  <a:schemeClr val="dk1"/>
                </a:solidFill>
                <a:latin typeface="Open Sans"/>
                <a:ea typeface="Open Sans"/>
                <a:cs typeface="Open Sans"/>
                <a:sym typeface="Open Sans"/>
              </a:rPr>
              <a:t>Creating Space for Critical Conversations</a:t>
            </a:r>
            <a:endParaRPr sz="3200" dirty="0"/>
          </a:p>
          <a:p>
            <a:pPr marL="838179" lvl="1" indent="-380990">
              <a:lnSpc>
                <a:spcPct val="114000"/>
              </a:lnSpc>
              <a:buClr>
                <a:schemeClr val="dk1"/>
              </a:buClr>
              <a:buSzPts val="1350"/>
              <a:buFont typeface="Arial"/>
              <a:buChar char="•"/>
            </a:pPr>
            <a:r>
              <a:rPr lang="en-US" sz="1800" dirty="0">
                <a:solidFill>
                  <a:schemeClr val="dk1"/>
                </a:solidFill>
                <a:latin typeface="Open Sans"/>
                <a:ea typeface="Open Sans"/>
                <a:cs typeface="Open Sans"/>
                <a:sym typeface="Open Sans"/>
              </a:rPr>
              <a:t>Information on how RESULTS responds to oppressive incidents</a:t>
            </a:r>
            <a:endParaRPr sz="3200" dirty="0"/>
          </a:p>
        </p:txBody>
      </p:sp>
      <p:sp>
        <p:nvSpPr>
          <p:cNvPr id="196" name="Google Shape;196;g1dd29ec108d_0_96"/>
          <p:cNvSpPr/>
          <p:nvPr/>
        </p:nvSpPr>
        <p:spPr>
          <a:xfrm>
            <a:off x="0" y="10403"/>
            <a:ext cx="316000" cy="400000"/>
          </a:xfrm>
          <a:prstGeom prst="rect">
            <a:avLst/>
          </a:prstGeom>
          <a:noFill/>
          <a:ln>
            <a:noFill/>
          </a:ln>
        </p:spPr>
        <p:txBody>
          <a:bodyPr spcFirstLastPara="1" wrap="square" lIns="121900" tIns="60933" rIns="121900" bIns="60933" anchor="t" anchorCtr="0">
            <a:noAutofit/>
          </a:bodyPr>
          <a:lstStyle/>
          <a:p>
            <a:pPr>
              <a:buClr>
                <a:srgbClr val="000000"/>
              </a:buClr>
              <a:buSzPts val="1350"/>
            </a:pPr>
            <a:endParaRPr sz="1800">
              <a:solidFill>
                <a:srgbClr val="000000"/>
              </a:solidFill>
              <a:latin typeface="Open Sans"/>
              <a:ea typeface="Open Sans"/>
              <a:cs typeface="Open Sans"/>
              <a:sym typeface="Open Sans"/>
            </a:endParaRPr>
          </a:p>
        </p:txBody>
      </p:sp>
      <p:sp>
        <p:nvSpPr>
          <p:cNvPr id="2" name="Rectangle 5">
            <a:extLst>
              <a:ext uri="{FF2B5EF4-FFF2-40B4-BE49-F238E27FC236}">
                <a16:creationId xmlns:a16="http://schemas.microsoft.com/office/drawing/2014/main" id="{16064897-DCF8-A50F-98AA-FE418918F5CA}"/>
              </a:ext>
            </a:extLst>
          </p:cNvPr>
          <p:cNvSpPr>
            <a:spLocks noChangeArrowheads="1"/>
          </p:cNvSpPr>
          <p:nvPr/>
        </p:nvSpPr>
        <p:spPr bwMode="auto">
          <a:xfrm>
            <a:off x="0" y="10403"/>
            <a:ext cx="55245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09570">
              <a:spcBef>
                <a:spcPct val="0"/>
              </a:spcBef>
              <a:defRPr/>
            </a:pPr>
            <a:fld id="{95BB2D1B-881B-4C36-91A0-2138573F7DA8}" type="slidenum">
              <a:rPr lang="en-US" altLang="en-US" sz="1800">
                <a:solidFill>
                  <a:srgbClr val="000000"/>
                </a:solidFill>
                <a:latin typeface="Open Sans" panose="020B0606030504020204" pitchFamily="34" charset="0"/>
                <a:ea typeface="Open Sans" panose="020B0606030504020204" pitchFamily="34" charset="0"/>
                <a:cs typeface="Open Sans" panose="020B0606030504020204" pitchFamily="34" charset="0"/>
              </a:rPr>
              <a:pPr defTabSz="609570">
                <a:spcBef>
                  <a:spcPct val="0"/>
                </a:spcBef>
                <a:defRPr/>
              </a:pPr>
              <a:t>2</a:t>
            </a:fld>
            <a:endParaRPr lang="en-US" altLang="en-US" sz="180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708153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11F1B-1949-43C9-9506-9C42C5CDAC95}"/>
              </a:ext>
            </a:extLst>
          </p:cNvPr>
          <p:cNvSpPr>
            <a:spLocks noGrp="1"/>
          </p:cNvSpPr>
          <p:nvPr>
            <p:ph type="title"/>
          </p:nvPr>
        </p:nvSpPr>
        <p:spPr>
          <a:xfrm>
            <a:off x="0" y="245806"/>
            <a:ext cx="11317574" cy="1143000"/>
          </a:xfrm>
        </p:spPr>
        <p:txBody>
          <a:bodyPr>
            <a:normAutofit/>
          </a:bodyPr>
          <a:lstStyle/>
          <a:p>
            <a:r>
              <a:rPr lang="en-US" sz="4000" b="1" dirty="0">
                <a:solidFill>
                  <a:srgbClr val="D50032"/>
                </a:solidFill>
              </a:rPr>
              <a:t>Ensure U.S. Leadership at the HLM</a:t>
            </a:r>
            <a:endParaRPr lang="en-US" sz="4000" b="1" dirty="0">
              <a:solidFill>
                <a:srgbClr val="D50032"/>
              </a:solidFill>
              <a:ea typeface="Open Sans"/>
              <a:cs typeface="Open Sans"/>
            </a:endParaRPr>
          </a:p>
        </p:txBody>
      </p:sp>
      <p:sp>
        <p:nvSpPr>
          <p:cNvPr id="3" name="TextBox 2">
            <a:extLst>
              <a:ext uri="{FF2B5EF4-FFF2-40B4-BE49-F238E27FC236}">
                <a16:creationId xmlns:a16="http://schemas.microsoft.com/office/drawing/2014/main" id="{85C238E4-A502-2E35-A98B-E9750006BAF0}"/>
              </a:ext>
            </a:extLst>
          </p:cNvPr>
          <p:cNvSpPr txBox="1"/>
          <p:nvPr/>
        </p:nvSpPr>
        <p:spPr>
          <a:xfrm>
            <a:off x="863903" y="1501951"/>
            <a:ext cx="11183812" cy="5047536"/>
          </a:xfrm>
          <a:prstGeom prst="rect">
            <a:avLst/>
          </a:prstGeom>
          <a:noFill/>
        </p:spPr>
        <p:txBody>
          <a:bodyPr wrap="square" lIns="121920" tIns="60960" rIns="121920" bIns="60960" rtlCol="0" anchor="t">
            <a:spAutoFit/>
          </a:bodyPr>
          <a:lstStyle/>
          <a:p>
            <a:pPr marL="457200" indent="-457200">
              <a:spcAft>
                <a:spcPts val="800"/>
              </a:spcAft>
              <a:buFont typeface="Arial"/>
              <a:buChar char="•"/>
            </a:pPr>
            <a:r>
              <a:rPr lang="en-US" sz="2800" dirty="0">
                <a:solidFill>
                  <a:srgbClr val="000000"/>
                </a:solidFill>
                <a:ea typeface="+mn-lt"/>
                <a:cs typeface="+mn-lt"/>
              </a:rPr>
              <a:t>Bipartisan House letter</a:t>
            </a:r>
          </a:p>
          <a:p>
            <a:pPr marL="914400" lvl="1" indent="-457200">
              <a:spcAft>
                <a:spcPts val="800"/>
              </a:spcAft>
              <a:buFont typeface="Arial"/>
              <a:buChar char="•"/>
            </a:pPr>
            <a:r>
              <a:rPr lang="en-US" sz="2800" dirty="0">
                <a:ea typeface="+mn-lt"/>
                <a:cs typeface="+mn-lt"/>
                <a:hlinkClick r:id="rId2"/>
              </a:rPr>
              <a:t>https://results.org/wp-content/uploads/Tuberculosis-UN-High-Level-Meeting-House-Dear-Colleague.pdf</a:t>
            </a:r>
          </a:p>
          <a:p>
            <a:pPr marL="914400" lvl="1" indent="-457200">
              <a:spcAft>
                <a:spcPts val="800"/>
              </a:spcAft>
              <a:buFont typeface="Arial"/>
              <a:buChar char="•"/>
            </a:pPr>
            <a:endParaRPr lang="en-US" sz="2800" dirty="0">
              <a:solidFill>
                <a:srgbClr val="000000"/>
              </a:solidFill>
              <a:ea typeface="+mn-lt"/>
              <a:cs typeface="+mn-lt"/>
            </a:endParaRPr>
          </a:p>
          <a:p>
            <a:pPr marL="457200" indent="-457200">
              <a:spcAft>
                <a:spcPts val="800"/>
              </a:spcAft>
              <a:buFont typeface="Arial"/>
              <a:buChar char="•"/>
            </a:pPr>
            <a:r>
              <a:rPr lang="en-US" sz="2800" dirty="0">
                <a:solidFill>
                  <a:srgbClr val="000000"/>
                </a:solidFill>
                <a:ea typeface="+mn-lt"/>
                <a:cs typeface="+mn-lt"/>
              </a:rPr>
              <a:t>Bipartisan Senate letter</a:t>
            </a:r>
            <a:endParaRPr lang="en-US" dirty="0">
              <a:ea typeface="Open Sans"/>
              <a:cs typeface="Open Sans"/>
            </a:endParaRPr>
          </a:p>
          <a:p>
            <a:pPr marL="914400" lvl="1" indent="-457200">
              <a:spcAft>
                <a:spcPts val="800"/>
              </a:spcAft>
              <a:buFont typeface="Arial"/>
              <a:buChar char="•"/>
            </a:pPr>
            <a:r>
              <a:rPr lang="en-US" sz="2800" dirty="0">
                <a:solidFill>
                  <a:srgbClr val="000000"/>
                </a:solidFill>
                <a:ea typeface="+mn-lt"/>
                <a:cs typeface="+mn-lt"/>
              </a:rPr>
              <a:t>Coming soon!</a:t>
            </a:r>
          </a:p>
          <a:p>
            <a:pPr lvl="1" indent="-457200">
              <a:spcAft>
                <a:spcPts val="800"/>
              </a:spcAft>
              <a:buFont typeface="Arial"/>
              <a:buChar char="•"/>
            </a:pPr>
            <a:endParaRPr lang="en-US" sz="2800" b="1" dirty="0">
              <a:solidFill>
                <a:srgbClr val="000000"/>
              </a:solidFill>
              <a:ea typeface="+mn-lt"/>
              <a:cs typeface="+mn-lt"/>
            </a:endParaRPr>
          </a:p>
          <a:p>
            <a:pPr lvl="1" indent="-457200">
              <a:spcAft>
                <a:spcPts val="800"/>
              </a:spcAft>
              <a:buFont typeface="Arial"/>
              <a:buChar char="•"/>
            </a:pPr>
            <a:r>
              <a:rPr lang="en-US" sz="2800" b="1" dirty="0">
                <a:solidFill>
                  <a:srgbClr val="000000"/>
                </a:solidFill>
                <a:ea typeface="+mn-lt"/>
                <a:cs typeface="+mn-lt"/>
              </a:rPr>
              <a:t>ASK: Will you sign the letter to President Biden, asking the Administration to demonstrate bold U.S. leadership at the UN </a:t>
            </a:r>
            <a:r>
              <a:rPr lang="en-US" sz="2800" b="1" dirty="0">
                <a:ea typeface="+mn-lt"/>
                <a:cs typeface="+mn-lt"/>
              </a:rPr>
              <a:t>High Level Meeting on TB?</a:t>
            </a:r>
            <a:endParaRPr lang="en-US" sz="2800" dirty="0">
              <a:ea typeface="Open Sans"/>
              <a:cs typeface="Open Sans"/>
            </a:endParaRPr>
          </a:p>
        </p:txBody>
      </p:sp>
      <p:sp>
        <p:nvSpPr>
          <p:cNvPr id="4" name="Rectangle 3">
            <a:extLst>
              <a:ext uri="{FF2B5EF4-FFF2-40B4-BE49-F238E27FC236}">
                <a16:creationId xmlns:a16="http://schemas.microsoft.com/office/drawing/2014/main" id="{F7CA38E2-4DCB-DDEB-BC91-BC7007DE7D90}"/>
              </a:ext>
            </a:extLst>
          </p:cNvPr>
          <p:cNvSpPr>
            <a:spLocks noChangeArrowheads="1"/>
          </p:cNvSpPr>
          <p:nvPr/>
        </p:nvSpPr>
        <p:spPr bwMode="auto">
          <a:xfrm>
            <a:off x="-1" y="10403"/>
            <a:ext cx="5588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pPr defTabSz="609570">
              <a:spcBef>
                <a:spcPct val="0"/>
              </a:spcBef>
            </a:pPr>
            <a:fld id="{95BB2D1B-881B-4C36-91A0-2138573F7DA8}" type="slidenum">
              <a:rPr lang="en-US" altLang="en-US" sz="1800" dirty="0">
                <a:solidFill>
                  <a:srgbClr val="000000"/>
                </a:solidFill>
                <a:latin typeface="Open Sans" panose="020B0606030504020204" pitchFamily="34" charset="0"/>
                <a:ea typeface="Open Sans" panose="020B0606030504020204" pitchFamily="34" charset="0"/>
                <a:cs typeface="Open Sans" panose="020B0606030504020204" pitchFamily="34" charset="0"/>
              </a:rPr>
              <a:pPr defTabSz="609570">
                <a:spcBef>
                  <a:spcPct val="0"/>
                </a:spcBef>
              </a:pPr>
              <a:t>20</a:t>
            </a:fld>
            <a:endParaRPr lang="en-US" altLang="en-US" sz="180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434703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561371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B72EE1B-D4F9-5AC9-4A79-32D2E8F9A098}"/>
              </a:ext>
            </a:extLst>
          </p:cNvPr>
          <p:cNvSpPr>
            <a:spLocks noGrp="1"/>
          </p:cNvSpPr>
          <p:nvPr>
            <p:ph type="title"/>
          </p:nvPr>
        </p:nvSpPr>
        <p:spPr>
          <a:xfrm>
            <a:off x="2108002" y="236853"/>
            <a:ext cx="7975996" cy="1143000"/>
          </a:xfrm>
        </p:spPr>
        <p:txBody>
          <a:bodyPr>
            <a:normAutofit/>
          </a:bodyPr>
          <a:lstStyle/>
          <a:p>
            <a:r>
              <a:rPr lang="en-US" sz="4800" b="1" dirty="0">
                <a:solidFill>
                  <a:srgbClr val="D50032"/>
                </a:solidFill>
                <a:latin typeface="Open Sans"/>
              </a:rPr>
              <a:t> Global TB trends</a:t>
            </a:r>
            <a:endParaRPr lang="en-US" sz="4800" dirty="0"/>
          </a:p>
        </p:txBody>
      </p:sp>
      <p:sp>
        <p:nvSpPr>
          <p:cNvPr id="5" name="Text Placeholder 3">
            <a:extLst>
              <a:ext uri="{FF2B5EF4-FFF2-40B4-BE49-F238E27FC236}">
                <a16:creationId xmlns:a16="http://schemas.microsoft.com/office/drawing/2014/main" id="{0C2FB15C-164B-3048-A447-FE3EC827DE65}"/>
              </a:ext>
            </a:extLst>
          </p:cNvPr>
          <p:cNvSpPr>
            <a:spLocks noGrp="1"/>
          </p:cNvSpPr>
          <p:nvPr>
            <p:ph type="body" idx="1"/>
          </p:nvPr>
        </p:nvSpPr>
        <p:spPr>
          <a:xfrm>
            <a:off x="549013" y="1692538"/>
            <a:ext cx="5546987" cy="4764093"/>
          </a:xfrm>
        </p:spPr>
        <p:txBody>
          <a:bodyPr>
            <a:normAutofit fontScale="40000" lnSpcReduction="20000"/>
          </a:bodyPr>
          <a:lstStyle/>
          <a:p>
            <a:pPr marL="0" indent="0">
              <a:lnSpc>
                <a:spcPct val="120000"/>
              </a:lnSpc>
              <a:buFont typeface="Arial" panose="020B0604020202020204" pitchFamily="34" charset="0"/>
              <a:buNone/>
            </a:pPr>
            <a:r>
              <a:rPr lang="en-US" sz="5300" dirty="0">
                <a:latin typeface="Open Sans"/>
              </a:rPr>
              <a:t>Looking back to 2020/2021</a:t>
            </a:r>
          </a:p>
          <a:p>
            <a:pPr marL="0" indent="0">
              <a:lnSpc>
                <a:spcPct val="120000"/>
              </a:lnSpc>
              <a:buFont typeface="Arial" panose="020B0604020202020204" pitchFamily="34" charset="0"/>
              <a:buNone/>
            </a:pPr>
            <a:endParaRPr lang="en-US" sz="5300" dirty="0">
              <a:latin typeface="Open Sans"/>
            </a:endParaRPr>
          </a:p>
          <a:p>
            <a:pPr>
              <a:lnSpc>
                <a:spcPct val="120000"/>
              </a:lnSpc>
            </a:pPr>
            <a:r>
              <a:rPr lang="en-US" sz="5300" dirty="0">
                <a:latin typeface="Open Sans"/>
              </a:rPr>
              <a:t>2021 was not a very optimistic year for TB – The COVID pandemic reversed the little progress made to #EndTB by 2030</a:t>
            </a:r>
          </a:p>
          <a:p>
            <a:pPr>
              <a:lnSpc>
                <a:spcPct val="120000"/>
              </a:lnSpc>
            </a:pPr>
            <a:endParaRPr lang="en-US" sz="5300" dirty="0">
              <a:latin typeface="Open Sans"/>
            </a:endParaRPr>
          </a:p>
          <a:p>
            <a:pPr>
              <a:lnSpc>
                <a:spcPct val="120000"/>
              </a:lnSpc>
            </a:pPr>
            <a:r>
              <a:rPr lang="en-US" sz="5300" dirty="0">
                <a:latin typeface="Open Sans"/>
              </a:rPr>
              <a:t>Progress on TB was lost in many high-burden countries, and progress towards the UNHLM treatment targets was completely off track.</a:t>
            </a:r>
          </a:p>
          <a:p>
            <a:pPr marL="838179" indent="-685783">
              <a:lnSpc>
                <a:spcPct val="113999"/>
              </a:lnSpc>
              <a:spcBef>
                <a:spcPts val="0"/>
              </a:spcBef>
              <a:spcAft>
                <a:spcPts val="3200"/>
              </a:spcAft>
              <a:buAutoNum type="arabicPeriod"/>
            </a:pPr>
            <a:endParaRPr lang="en-US" sz="3733" dirty="0">
              <a:latin typeface="Open Sans"/>
            </a:endParaRPr>
          </a:p>
        </p:txBody>
      </p:sp>
      <p:pic>
        <p:nvPicPr>
          <p:cNvPr id="2" name="Picture 1">
            <a:extLst>
              <a:ext uri="{FF2B5EF4-FFF2-40B4-BE49-F238E27FC236}">
                <a16:creationId xmlns:a16="http://schemas.microsoft.com/office/drawing/2014/main" id="{FD1463E8-22F8-6D20-3017-30C985F25545}"/>
              </a:ext>
            </a:extLst>
          </p:cNvPr>
          <p:cNvPicPr>
            <a:picLocks noChangeAspect="1"/>
          </p:cNvPicPr>
          <p:nvPr/>
        </p:nvPicPr>
        <p:blipFill rotWithShape="1">
          <a:blip r:embed="rId2"/>
          <a:srcRect l="43146" t="44644" r="21208" b="6666"/>
          <a:stretch/>
        </p:blipFill>
        <p:spPr>
          <a:xfrm>
            <a:off x="6198741" y="1705550"/>
            <a:ext cx="5352836" cy="4112698"/>
          </a:xfrm>
          <a:prstGeom prst="rect">
            <a:avLst/>
          </a:prstGeom>
        </p:spPr>
      </p:pic>
    </p:spTree>
    <p:extLst>
      <p:ext uri="{BB962C8B-B14F-4D97-AF65-F5344CB8AC3E}">
        <p14:creationId xmlns:p14="http://schemas.microsoft.com/office/powerpoint/2010/main" val="30854355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BF336DD-16B2-70BF-C569-FB308C003852}"/>
              </a:ext>
            </a:extLst>
          </p:cNvPr>
          <p:cNvPicPr>
            <a:picLocks noChangeAspect="1"/>
          </p:cNvPicPr>
          <p:nvPr/>
        </p:nvPicPr>
        <p:blipFill>
          <a:blip r:embed="rId3"/>
          <a:stretch>
            <a:fillRect/>
          </a:stretch>
        </p:blipFill>
        <p:spPr>
          <a:xfrm>
            <a:off x="1442706" y="1509824"/>
            <a:ext cx="8808572" cy="4880344"/>
          </a:xfrm>
          <a:prstGeom prst="rect">
            <a:avLst/>
          </a:prstGeom>
        </p:spPr>
      </p:pic>
      <p:sp>
        <p:nvSpPr>
          <p:cNvPr id="11" name="Title 1">
            <a:extLst>
              <a:ext uri="{FF2B5EF4-FFF2-40B4-BE49-F238E27FC236}">
                <a16:creationId xmlns:a16="http://schemas.microsoft.com/office/drawing/2014/main" id="{FCAEC76E-9822-35C6-B4F7-5B717F2A6B7F}"/>
              </a:ext>
            </a:extLst>
          </p:cNvPr>
          <p:cNvSpPr>
            <a:spLocks noGrp="1"/>
          </p:cNvSpPr>
          <p:nvPr>
            <p:ph type="title"/>
          </p:nvPr>
        </p:nvSpPr>
        <p:spPr>
          <a:xfrm>
            <a:off x="466326" y="338299"/>
            <a:ext cx="9869476" cy="1089768"/>
          </a:xfrm>
        </p:spPr>
        <p:txBody>
          <a:bodyPr>
            <a:normAutofit/>
          </a:bodyPr>
          <a:lstStyle/>
          <a:p>
            <a:r>
              <a:rPr lang="en-US" sz="4800" b="1" dirty="0">
                <a:solidFill>
                  <a:srgbClr val="D50032"/>
                </a:solidFill>
                <a:latin typeface="Open Sans"/>
              </a:rPr>
              <a:t>2022: Year of progress for TB </a:t>
            </a:r>
          </a:p>
        </p:txBody>
      </p:sp>
      <p:sp>
        <p:nvSpPr>
          <p:cNvPr id="2" name="Content Placeholder 2">
            <a:extLst>
              <a:ext uri="{FF2B5EF4-FFF2-40B4-BE49-F238E27FC236}">
                <a16:creationId xmlns:a16="http://schemas.microsoft.com/office/drawing/2014/main" id="{9332BF4E-050C-6A26-10DE-9B9B6142691E}"/>
              </a:ext>
            </a:extLst>
          </p:cNvPr>
          <p:cNvSpPr txBox="1">
            <a:spLocks/>
          </p:cNvSpPr>
          <p:nvPr/>
        </p:nvSpPr>
        <p:spPr>
          <a:xfrm>
            <a:off x="5493250" y="6312695"/>
            <a:ext cx="6698750" cy="77569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t>Source: Stop TB Board Meeting, Varanasi March 2023</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1094347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AD9EAEB-8B5C-7785-D0A1-C715DB7616C0}"/>
              </a:ext>
            </a:extLst>
          </p:cNvPr>
          <p:cNvSpPr>
            <a:spLocks noGrp="1"/>
          </p:cNvSpPr>
          <p:nvPr>
            <p:ph idx="1"/>
          </p:nvPr>
        </p:nvSpPr>
        <p:spPr>
          <a:xfrm>
            <a:off x="760286" y="1428106"/>
            <a:ext cx="11239930" cy="5229548"/>
          </a:xfrm>
        </p:spPr>
        <p:txBody>
          <a:bodyPr>
            <a:normAutofit fontScale="92500" lnSpcReduction="10000"/>
          </a:bodyPr>
          <a:lstStyle/>
          <a:p>
            <a:r>
              <a:rPr lang="en-US" sz="2700" dirty="0">
                <a:latin typeface="Open Sans" panose="020B0606030504020204" pitchFamily="34" charset="0"/>
                <a:ea typeface="Open Sans" panose="020B0606030504020204" pitchFamily="34" charset="0"/>
                <a:cs typeface="Open Sans" panose="020B0606030504020204" pitchFamily="34" charset="0"/>
              </a:rPr>
              <a:t>84% achievement of UNHLM target on people diagnosed &amp; treated for TB in 30 HBCs</a:t>
            </a:r>
          </a:p>
          <a:p>
            <a:endParaRPr lang="en-US" sz="2700" dirty="0">
              <a:latin typeface="Open Sans" panose="020B0606030504020204" pitchFamily="34" charset="0"/>
              <a:ea typeface="Open Sans" panose="020B0606030504020204" pitchFamily="34" charset="0"/>
              <a:cs typeface="Open Sans" panose="020B0606030504020204" pitchFamily="34" charset="0"/>
            </a:endParaRPr>
          </a:p>
          <a:p>
            <a:r>
              <a:rPr lang="en-US" sz="2700" dirty="0">
                <a:latin typeface="Open Sans" panose="020B0606030504020204" pitchFamily="34" charset="0"/>
                <a:ea typeface="Open Sans" panose="020B0606030504020204" pitchFamily="34" charset="0"/>
                <a:cs typeface="Open Sans" panose="020B0606030504020204" pitchFamily="34" charset="0"/>
              </a:rPr>
              <a:t>Other estimates -UNHLM treatment targets achieved in 30 HBCs:</a:t>
            </a:r>
          </a:p>
          <a:p>
            <a:pPr lvl="1"/>
            <a:r>
              <a:rPr lang="en-US" sz="2300" dirty="0">
                <a:latin typeface="Open Sans" panose="020B0606030504020204" pitchFamily="34" charset="0"/>
                <a:ea typeface="Open Sans" panose="020B0606030504020204" pitchFamily="34" charset="0"/>
                <a:cs typeface="Open Sans" panose="020B0606030504020204" pitchFamily="34" charset="0"/>
              </a:rPr>
              <a:t>63% of child TB treatment target </a:t>
            </a:r>
          </a:p>
          <a:p>
            <a:pPr lvl="2"/>
            <a:r>
              <a:rPr lang="en-US" sz="2300" dirty="0">
                <a:latin typeface="Open Sans" panose="020B0606030504020204" pitchFamily="34" charset="0"/>
                <a:ea typeface="Open Sans" panose="020B0606030504020204" pitchFamily="34" charset="0"/>
                <a:cs typeface="Open Sans" panose="020B0606030504020204" pitchFamily="34" charset="0"/>
              </a:rPr>
              <a:t>Was 54% in 2021 (Global)</a:t>
            </a:r>
          </a:p>
          <a:p>
            <a:pPr lvl="1"/>
            <a:r>
              <a:rPr lang="en-US" sz="2300" dirty="0">
                <a:latin typeface="Open Sans" panose="020B0606030504020204" pitchFamily="34" charset="0"/>
                <a:ea typeface="Open Sans" panose="020B0606030504020204" pitchFamily="34" charset="0"/>
                <a:cs typeface="Open Sans" panose="020B0606030504020204" pitchFamily="34" charset="0"/>
              </a:rPr>
              <a:t>49% of DR-TB treatment target</a:t>
            </a:r>
          </a:p>
          <a:p>
            <a:pPr lvl="2"/>
            <a:r>
              <a:rPr lang="en-US" sz="2300" dirty="0">
                <a:latin typeface="Open Sans" panose="020B0606030504020204" pitchFamily="34" charset="0"/>
                <a:ea typeface="Open Sans" panose="020B0606030504020204" pitchFamily="34" charset="0"/>
                <a:cs typeface="Open Sans" panose="020B0606030504020204" pitchFamily="34" charset="0"/>
              </a:rPr>
              <a:t>Was 43% in 2021 (Global) </a:t>
            </a:r>
          </a:p>
          <a:p>
            <a:pPr lvl="2"/>
            <a:endParaRPr lang="en-US" sz="2300" dirty="0">
              <a:latin typeface="Open Sans" panose="020B0606030504020204" pitchFamily="34" charset="0"/>
              <a:ea typeface="Open Sans" panose="020B0606030504020204" pitchFamily="34" charset="0"/>
              <a:cs typeface="Open Sans" panose="020B0606030504020204" pitchFamily="34" charset="0"/>
            </a:endParaRPr>
          </a:p>
          <a:p>
            <a:r>
              <a:rPr lang="en-US" sz="2700" dirty="0">
                <a:latin typeface="Open Sans" panose="020B0606030504020204" pitchFamily="34" charset="0"/>
                <a:ea typeface="Open Sans" panose="020B0606030504020204" pitchFamily="34" charset="0"/>
                <a:cs typeface="Open Sans" panose="020B0606030504020204" pitchFamily="34" charset="0"/>
              </a:rPr>
              <a:t>Rapid Progress on Community, Rights &amp; Gender (CRG) related work post UNHLM 2018</a:t>
            </a:r>
          </a:p>
          <a:p>
            <a:pPr lvl="1"/>
            <a:r>
              <a:rPr lang="en-US" sz="2300" dirty="0">
                <a:latin typeface="Open Sans" panose="020B0606030504020204" pitchFamily="34" charset="0"/>
                <a:ea typeface="Open Sans" panose="020B0606030504020204" pitchFamily="34" charset="0"/>
                <a:cs typeface="Open Sans" panose="020B0606030504020204" pitchFamily="34" charset="0"/>
              </a:rPr>
              <a:t>39 countries did CRG assessments</a:t>
            </a:r>
          </a:p>
          <a:p>
            <a:pPr lvl="1"/>
            <a:r>
              <a:rPr lang="en-US" sz="2300" dirty="0">
                <a:latin typeface="Open Sans" panose="020B0606030504020204" pitchFamily="34" charset="0"/>
                <a:ea typeface="Open Sans" panose="020B0606030504020204" pitchFamily="34" charset="0"/>
                <a:cs typeface="Open Sans" panose="020B0606030504020204" pitchFamily="34" charset="0"/>
              </a:rPr>
              <a:t>16 countries with CRG action plans</a:t>
            </a:r>
          </a:p>
          <a:p>
            <a:pPr marL="0" indent="0">
              <a:buNone/>
            </a:pPr>
            <a:endParaRPr lang="en-US" dirty="0"/>
          </a:p>
        </p:txBody>
      </p:sp>
      <p:sp>
        <p:nvSpPr>
          <p:cNvPr id="2" name="Title 1">
            <a:extLst>
              <a:ext uri="{FF2B5EF4-FFF2-40B4-BE49-F238E27FC236}">
                <a16:creationId xmlns:a16="http://schemas.microsoft.com/office/drawing/2014/main" id="{DCE626B2-6FC5-2ACD-B51E-372C6D473979}"/>
              </a:ext>
            </a:extLst>
          </p:cNvPr>
          <p:cNvSpPr>
            <a:spLocks noGrp="1"/>
          </p:cNvSpPr>
          <p:nvPr>
            <p:ph type="title"/>
          </p:nvPr>
        </p:nvSpPr>
        <p:spPr>
          <a:xfrm>
            <a:off x="466326" y="338299"/>
            <a:ext cx="9869476" cy="1089768"/>
          </a:xfrm>
        </p:spPr>
        <p:txBody>
          <a:bodyPr>
            <a:normAutofit/>
          </a:bodyPr>
          <a:lstStyle/>
          <a:p>
            <a:r>
              <a:rPr lang="en-US" sz="4800" b="1" dirty="0">
                <a:solidFill>
                  <a:srgbClr val="D50032"/>
                </a:solidFill>
                <a:latin typeface="Open Sans"/>
              </a:rPr>
              <a:t>2022: Year of progress for TB </a:t>
            </a:r>
          </a:p>
        </p:txBody>
      </p:sp>
    </p:spTree>
    <p:extLst>
      <p:ext uri="{BB962C8B-B14F-4D97-AF65-F5344CB8AC3E}">
        <p14:creationId xmlns:p14="http://schemas.microsoft.com/office/powerpoint/2010/main" val="1019615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E7480-DA4D-45C6-3606-3CF8B7832F85}"/>
              </a:ext>
            </a:extLst>
          </p:cNvPr>
          <p:cNvSpPr>
            <a:spLocks noGrp="1"/>
          </p:cNvSpPr>
          <p:nvPr>
            <p:ph type="title"/>
          </p:nvPr>
        </p:nvSpPr>
        <p:spPr>
          <a:xfrm>
            <a:off x="-236306" y="191504"/>
            <a:ext cx="11208142" cy="1325563"/>
          </a:xfrm>
        </p:spPr>
        <p:txBody>
          <a:bodyPr>
            <a:noAutofit/>
          </a:bodyPr>
          <a:lstStyle/>
          <a:p>
            <a:r>
              <a:rPr lang="en-US" sz="3200" b="1" dirty="0">
                <a:solidFill>
                  <a:srgbClr val="D50032"/>
                </a:solidFill>
                <a:latin typeface="Open Sans"/>
              </a:rPr>
              <a:t>Increased Funding opportunities for TB in 2022 </a:t>
            </a:r>
          </a:p>
        </p:txBody>
      </p:sp>
      <p:sp>
        <p:nvSpPr>
          <p:cNvPr id="3" name="Content Placeholder 2">
            <a:extLst>
              <a:ext uri="{FF2B5EF4-FFF2-40B4-BE49-F238E27FC236}">
                <a16:creationId xmlns:a16="http://schemas.microsoft.com/office/drawing/2014/main" id="{25294BFF-2B70-CADA-8A2B-9C2EF3039C7B}"/>
              </a:ext>
            </a:extLst>
          </p:cNvPr>
          <p:cNvSpPr>
            <a:spLocks noGrp="1"/>
          </p:cNvSpPr>
          <p:nvPr>
            <p:ph idx="1"/>
          </p:nvPr>
        </p:nvSpPr>
        <p:spPr>
          <a:xfrm>
            <a:off x="456236" y="1307938"/>
            <a:ext cx="11465688" cy="5139161"/>
          </a:xfrm>
        </p:spPr>
        <p:txBody>
          <a:bodyPr>
            <a:normAutofit fontScale="25000" lnSpcReduction="20000"/>
          </a:bodyPr>
          <a:lstStyle/>
          <a:p>
            <a:pPr marL="0" indent="0">
              <a:buNone/>
            </a:pPr>
            <a:r>
              <a:rPr lang="en-US" sz="8000" b="1"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Global Fund country allocations for 2023-2025 (all figures in US$)</a:t>
            </a:r>
            <a:endParaRPr lang="en-US" sz="8000" b="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r>
              <a:rPr lang="en-US" sz="8000" dirty="0">
                <a:solidFill>
                  <a:srgbClr val="000000"/>
                </a:solidFill>
                <a:latin typeface="Open Sans" panose="020B0606030504020204" pitchFamily="34" charset="0"/>
                <a:ea typeface="Open Sans" panose="020B0606030504020204" pitchFamily="34" charset="0"/>
                <a:cs typeface="Open Sans" panose="020B0606030504020204" pitchFamily="34" charset="0"/>
              </a:rPr>
              <a:t>Country allocations</a:t>
            </a:r>
          </a:p>
          <a:p>
            <a:pPr lvl="1"/>
            <a:r>
              <a:rPr lang="en-US" sz="8000" i="0" u="none" strike="noStrik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rPr>
              <a:t>2.4 billion allocated to countries for TB</a:t>
            </a:r>
          </a:p>
          <a:p>
            <a:pPr lvl="1"/>
            <a:r>
              <a:rPr lang="en-US" sz="8000" i="0" u="none" strike="noStrike" baseline="0" dirty="0">
                <a:latin typeface="Open Sans" panose="020B0606030504020204" pitchFamily="34" charset="0"/>
                <a:ea typeface="Open Sans" panose="020B0606030504020204" pitchFamily="34" charset="0"/>
                <a:cs typeface="Open Sans" panose="020B0606030504020204" pitchFamily="34" charset="0"/>
              </a:rPr>
              <a:t>With the slightly higher resource envelope and the new global disease split, the amounts of funding allocated for 2023-2025 compared to 2020-2022 are:</a:t>
            </a:r>
          </a:p>
          <a:p>
            <a:pPr lvl="2"/>
            <a:r>
              <a:rPr lang="en-US" sz="8000" i="0" u="none" strike="noStrike" baseline="0" dirty="0">
                <a:latin typeface="Open Sans" panose="020B0606030504020204" pitchFamily="34" charset="0"/>
                <a:ea typeface="Open Sans" panose="020B0606030504020204" pitchFamily="34" charset="0"/>
                <a:cs typeface="Open Sans" panose="020B0606030504020204" pitchFamily="34" charset="0"/>
              </a:rPr>
              <a:t>$</a:t>
            </a:r>
            <a:r>
              <a:rPr lang="en-US" sz="8000" i="0" u="none" strike="noStrike" baseline="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152.6 million for HIV, </a:t>
            </a:r>
            <a:r>
              <a:rPr lang="en-US" sz="8000" i="0" u="none" strike="noStrike" baseline="0" dirty="0">
                <a:latin typeface="Open Sans" panose="020B0606030504020204" pitchFamily="34" charset="0"/>
                <a:ea typeface="Open Sans" panose="020B0606030504020204" pitchFamily="34" charset="0"/>
                <a:cs typeface="Open Sans" panose="020B0606030504020204" pitchFamily="34" charset="0"/>
              </a:rPr>
              <a:t>$154.2 million more for TB, </a:t>
            </a:r>
            <a:r>
              <a:rPr lang="en-US" sz="8000" dirty="0">
                <a:solidFill>
                  <a:schemeClr val="bg1">
                    <a:lumMod val="50000"/>
                  </a:schemeClr>
                </a:solidFill>
                <a:latin typeface="Open Sans" panose="020B0606030504020204" pitchFamily="34" charset="0"/>
                <a:ea typeface="Open Sans" panose="020B0606030504020204" pitchFamily="34" charset="0"/>
                <a:cs typeface="Open Sans" panose="020B0606030504020204" pitchFamily="34" charset="0"/>
              </a:rPr>
              <a:t>$111.2 million more for malaria</a:t>
            </a:r>
          </a:p>
          <a:p>
            <a:r>
              <a:rPr lang="en-US" sz="8000" i="0" u="none" strike="noStrike" baseline="0" dirty="0">
                <a:latin typeface="Open Sans" panose="020B0606030504020204" pitchFamily="34" charset="0"/>
                <a:ea typeface="Open Sans" panose="020B0606030504020204" pitchFamily="34" charset="0"/>
                <a:cs typeface="Open Sans" panose="020B0606030504020204" pitchFamily="34" charset="0"/>
              </a:rPr>
              <a:t>Catalytic Funding</a:t>
            </a:r>
          </a:p>
          <a:p>
            <a:pPr lvl="1"/>
            <a:r>
              <a:rPr lang="en-US" sz="8000" i="0" u="none" strike="noStrike" baseline="0" dirty="0">
                <a:latin typeface="Open Sans" panose="020B0606030504020204" pitchFamily="34" charset="0"/>
                <a:ea typeface="Open Sans" panose="020B0606030504020204" pitchFamily="34" charset="0"/>
                <a:cs typeface="Open Sans" panose="020B0606030504020204" pitchFamily="34" charset="0"/>
              </a:rPr>
              <a:t>An additional US$ 82 million in Catalytic Funding (Matching Funds) has been allocated to select 20 countries to “Find and successfully treat the missing people with drug-susceptible TB and drug-resistant TB. </a:t>
            </a:r>
          </a:p>
          <a:p>
            <a:r>
              <a:rPr lang="en-US" sz="8000" dirty="0">
                <a:solidFill>
                  <a:srgbClr val="000000"/>
                </a:solidFill>
                <a:latin typeface="Open Sans" panose="020B0606030504020204" pitchFamily="34" charset="0"/>
                <a:ea typeface="Open Sans" panose="020B0606030504020204" pitchFamily="34" charset="0"/>
                <a:cs typeface="Open Sans" panose="020B0606030504020204" pitchFamily="34" charset="0"/>
              </a:rPr>
              <a:t>Global Fund C19RM –an additional source for TB &amp; Covid-19 dual purpose interventions</a:t>
            </a:r>
          </a:p>
          <a:p>
            <a:pPr lvl="1"/>
            <a:r>
              <a:rPr lang="en-US" sz="8000" dirty="0">
                <a:latin typeface="Open Sans" panose="020B0606030504020204" pitchFamily="34" charset="0"/>
                <a:ea typeface="Open Sans" panose="020B0606030504020204" pitchFamily="34" charset="0"/>
                <a:cs typeface="Open Sans" panose="020B0606030504020204" pitchFamily="34" charset="0"/>
              </a:rPr>
              <a:t>$176million received by countries for TB mitigation in 2021</a:t>
            </a:r>
          </a:p>
          <a:p>
            <a:pPr lvl="1"/>
            <a:r>
              <a:rPr lang="en-US" sz="8000" dirty="0">
                <a:latin typeface="Open Sans" panose="020B0606030504020204" pitchFamily="34" charset="0"/>
                <a:ea typeface="Open Sans" panose="020B0606030504020204" pitchFamily="34" charset="0"/>
                <a:cs typeface="Open Sans" panose="020B0606030504020204" pitchFamily="34" charset="0"/>
              </a:rPr>
              <a:t>$133million for dual-purpose TB diagnostics received by countries in 2022X-ray, rapid molecular tests</a:t>
            </a:r>
          </a:p>
          <a:p>
            <a:r>
              <a:rPr lang="en-US" sz="8000" dirty="0">
                <a:solidFill>
                  <a:srgbClr val="000000"/>
                </a:solidFill>
                <a:latin typeface="Open Sans" panose="020B0606030504020204" pitchFamily="34" charset="0"/>
                <a:ea typeface="Open Sans" panose="020B0606030504020204" pitchFamily="34" charset="0"/>
                <a:cs typeface="Open Sans" panose="020B0606030504020204" pitchFamily="34" charset="0"/>
              </a:rPr>
              <a:t>World Bank results-based financing</a:t>
            </a:r>
          </a:p>
          <a:p>
            <a:pPr lvl="1"/>
            <a:r>
              <a:rPr lang="en-US" sz="8000" dirty="0">
                <a:solidFill>
                  <a:srgbClr val="000000"/>
                </a:solidFill>
                <a:latin typeface="Open Sans" panose="020B0606030504020204" pitchFamily="34" charset="0"/>
                <a:ea typeface="Open Sans" panose="020B0606030504020204" pitchFamily="34" charset="0"/>
                <a:cs typeface="Open Sans" panose="020B0606030504020204" pitchFamily="34" charset="0"/>
              </a:rPr>
              <a:t>India, Indonesia, Pakistan</a:t>
            </a:r>
            <a:endParaRPr lang="en-US" sz="8000" dirty="0">
              <a:latin typeface="Open Sans" panose="020B0606030504020204" pitchFamily="34" charset="0"/>
              <a:ea typeface="Open Sans" panose="020B0606030504020204" pitchFamily="34" charset="0"/>
              <a:cs typeface="Open Sans" panose="020B0606030504020204" pitchFamily="34" charset="0"/>
            </a:endParaRPr>
          </a:p>
          <a:p>
            <a:endParaRPr lang="en-US" sz="1800" b="0" i="0" u="none" strike="noStrike" baseline="0" dirty="0">
              <a:solidFill>
                <a:srgbClr val="000000"/>
              </a:solidFill>
              <a:latin typeface="Calibri" panose="020F0502020204030204" pitchFamily="34" charset="0"/>
            </a:endParaRPr>
          </a:p>
          <a:p>
            <a:endParaRPr lang="en-US" sz="3300" dirty="0">
              <a:solidFill>
                <a:srgbClr val="000000"/>
              </a:solidFill>
            </a:endParaRPr>
          </a:p>
        </p:txBody>
      </p:sp>
    </p:spTree>
    <p:extLst>
      <p:ext uri="{BB962C8B-B14F-4D97-AF65-F5344CB8AC3E}">
        <p14:creationId xmlns:p14="http://schemas.microsoft.com/office/powerpoint/2010/main" val="1441034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BDDD6-24ED-F356-395D-32B1529F9B81}"/>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29FFA3A-09B9-3663-E901-7D7EAA41938E}"/>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59AC0355-5782-2881-4D59-12A956281995}"/>
              </a:ext>
            </a:extLst>
          </p:cNvPr>
          <p:cNvPicPr>
            <a:picLocks noChangeAspect="1"/>
          </p:cNvPicPr>
          <p:nvPr/>
        </p:nvPicPr>
        <p:blipFill>
          <a:blip r:embed="rId2"/>
          <a:stretch>
            <a:fillRect/>
          </a:stretch>
        </p:blipFill>
        <p:spPr>
          <a:xfrm>
            <a:off x="0" y="24954"/>
            <a:ext cx="12192000" cy="6808092"/>
          </a:xfrm>
          <a:prstGeom prst="rect">
            <a:avLst/>
          </a:prstGeom>
        </p:spPr>
      </p:pic>
    </p:spTree>
    <p:extLst>
      <p:ext uri="{BB962C8B-B14F-4D97-AF65-F5344CB8AC3E}">
        <p14:creationId xmlns:p14="http://schemas.microsoft.com/office/powerpoint/2010/main" val="22722055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F4101F-3FEF-8FD8-CD91-8AD87C984F8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8C7E6ABA-1BC4-30FF-27EA-EC063FA0F025}"/>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40C33C00-AB5F-3C7C-91AA-3540B7C1FF42}"/>
              </a:ext>
            </a:extLst>
          </p:cNvPr>
          <p:cNvPicPr>
            <a:picLocks noChangeAspect="1"/>
          </p:cNvPicPr>
          <p:nvPr/>
        </p:nvPicPr>
        <p:blipFill>
          <a:blip r:embed="rId2"/>
          <a:stretch>
            <a:fillRect/>
          </a:stretch>
        </p:blipFill>
        <p:spPr>
          <a:xfrm>
            <a:off x="0" y="32244"/>
            <a:ext cx="12192000" cy="6793511"/>
          </a:xfrm>
          <a:prstGeom prst="rect">
            <a:avLst/>
          </a:prstGeom>
        </p:spPr>
      </p:pic>
    </p:spTree>
    <p:extLst>
      <p:ext uri="{BB962C8B-B14F-4D97-AF65-F5344CB8AC3E}">
        <p14:creationId xmlns:p14="http://schemas.microsoft.com/office/powerpoint/2010/main" val="32368259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190193-37D8-4D58-AC51-5863E6A8FC6F}"/>
              </a:ext>
            </a:extLst>
          </p:cNvPr>
          <p:cNvPicPr>
            <a:picLocks noChangeAspect="1"/>
          </p:cNvPicPr>
          <p:nvPr/>
        </p:nvPicPr>
        <p:blipFill>
          <a:blip r:embed="rId2"/>
          <a:stretch>
            <a:fillRect/>
          </a:stretch>
        </p:blipFill>
        <p:spPr>
          <a:xfrm>
            <a:off x="867018" y="1158445"/>
            <a:ext cx="10008243" cy="5625684"/>
          </a:xfrm>
          <a:prstGeom prst="rect">
            <a:avLst/>
          </a:prstGeom>
        </p:spPr>
      </p:pic>
      <p:sp>
        <p:nvSpPr>
          <p:cNvPr id="9" name="Title 1">
            <a:extLst>
              <a:ext uri="{FF2B5EF4-FFF2-40B4-BE49-F238E27FC236}">
                <a16:creationId xmlns:a16="http://schemas.microsoft.com/office/drawing/2014/main" id="{F5AF1C50-FEFC-1D94-AFF1-1861C5CF9ACF}"/>
              </a:ext>
            </a:extLst>
          </p:cNvPr>
          <p:cNvSpPr txBox="1">
            <a:spLocks/>
          </p:cNvSpPr>
          <p:nvPr/>
        </p:nvSpPr>
        <p:spPr>
          <a:xfrm>
            <a:off x="593202" y="0"/>
            <a:ext cx="7705846" cy="1388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b="1" dirty="0">
                <a:solidFill>
                  <a:srgbClr val="D50032"/>
                </a:solidFill>
                <a:latin typeface="Open Sans"/>
                <a:cs typeface="Calibri"/>
                <a:sym typeface="Calibri"/>
              </a:rPr>
              <a:t>TB Financing – Huge gap </a:t>
            </a:r>
          </a:p>
        </p:txBody>
      </p:sp>
    </p:spTree>
    <p:extLst>
      <p:ext uri="{BB962C8B-B14F-4D97-AF65-F5344CB8AC3E}">
        <p14:creationId xmlns:p14="http://schemas.microsoft.com/office/powerpoint/2010/main" val="1679153403"/>
      </p:ext>
    </p:extLst>
  </p:cSld>
  <p:clrMapOvr>
    <a:masterClrMapping/>
  </p:clrMapOvr>
</p:sld>
</file>

<file path=ppt/theme/theme1.xml><?xml version="1.0" encoding="utf-8"?>
<a:theme xmlns:a="http://schemas.openxmlformats.org/drawingml/2006/main" name="DM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MTheme1" id="{31B1DDC3-1142-480D-A092-70C4266C4B5E}" vid="{8D91104C-7878-4609-B7CF-A85B7D3E96C1}"/>
    </a:ext>
  </a:extLst>
</a:theme>
</file>

<file path=ppt/theme/theme10.xml><?xml version="1.0" encoding="utf-8"?>
<a:theme xmlns:a="http://schemas.openxmlformats.org/drawingml/2006/main" name="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Custom 1">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4.xml><?xml version="1.0" encoding="utf-8"?>
<a:theme xmlns:a="http://schemas.openxmlformats.org/drawingml/2006/main" name="Office Theme">
  <a:themeElements>
    <a:clrScheme name="Custom 8">
      <a:dk1>
        <a:srgbClr val="000000"/>
      </a:dk1>
      <a:lt1>
        <a:srgbClr val="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6.xml><?xml version="1.0" encoding="utf-8"?>
<a:theme xmlns:a="http://schemas.openxmlformats.org/drawingml/2006/main" name="1_Office Theme">
  <a:themeElements>
    <a:clrScheme name="Custom 2">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1_Office Theme">
  <a:themeElements>
    <a:clrScheme name="Custom 2">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1_Office Theme">
  <a:themeElements>
    <a:clrScheme name="Custom 3">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7F6DF798-0F76-4B46-8509-5C5A790D9E63}" vid="{B98AF0DC-C40A-4435-B04C-452482C67815}"/>
    </a:ext>
  </a:extLst>
</a:theme>
</file>

<file path=ppt/theme/theme8.xml><?xml version="1.0" encoding="utf-8"?>
<a:theme xmlns:a="http://schemas.openxmlformats.org/drawingml/2006/main" name="Office Theme">
  <a:themeElements>
    <a:clrScheme name="2020 Rebrand Colors">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45AFD0"/>
      </a:hlink>
      <a:folHlink>
        <a:srgbClr val="980099"/>
      </a:folHlink>
    </a:clrScheme>
    <a:fontScheme name="Open Sans">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Custom 9">
      <a:dk1>
        <a:srgbClr val="000000"/>
      </a:dk1>
      <a:lt1>
        <a:sysClr val="window" lastClr="FFFFFF"/>
      </a:lt1>
      <a:dk2>
        <a:srgbClr val="E41034"/>
      </a:dk2>
      <a:lt2>
        <a:srgbClr val="F3F0E9"/>
      </a:lt2>
      <a:accent1>
        <a:srgbClr val="45AFD0"/>
      </a:accent1>
      <a:accent2>
        <a:srgbClr val="F0AA19"/>
      </a:accent2>
      <a:accent3>
        <a:srgbClr val="56AB46"/>
      </a:accent3>
      <a:accent4>
        <a:srgbClr val="886BB0"/>
      </a:accent4>
      <a:accent5>
        <a:srgbClr val="C645A4"/>
      </a:accent5>
      <a:accent6>
        <a:srgbClr val="F77024"/>
      </a:accent6>
      <a:hlink>
        <a:srgbClr val="D50032"/>
      </a:hlink>
      <a:folHlink>
        <a:srgbClr val="98009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2020 Rebrand PowerPoint Template" id="{7F6DF798-0F76-4B46-8509-5C5A790D9E63}" vid="{B98AF0DC-C40A-4435-B04C-452482C67815}"/>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DF2243E6C85A4794611ACAEA088222" ma:contentTypeVersion="15" ma:contentTypeDescription="Create a new document." ma:contentTypeScope="" ma:versionID="2980e4fcd8eca15e3b15bfcf451d7ff7">
  <xsd:schema xmlns:xsd="http://www.w3.org/2001/XMLSchema" xmlns:xs="http://www.w3.org/2001/XMLSchema" xmlns:p="http://schemas.microsoft.com/office/2006/metadata/properties" xmlns:ns2="ef035fee-706e-4acb-9a43-6ee1a9ecef89" xmlns:ns3="e1541ae8-567d-462c-9e78-c3b0dfdaed9d" targetNamespace="http://schemas.microsoft.com/office/2006/metadata/properties" ma:root="true" ma:fieldsID="f15cf0024e61c46ef28f59303a83247b" ns2:_="" ns3:_="">
    <xsd:import namespace="ef035fee-706e-4acb-9a43-6ee1a9ecef89"/>
    <xsd:import namespace="e1541ae8-567d-462c-9e78-c3b0dfdaed9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f035fee-706e-4acb-9a43-6ee1a9ecef89"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ce56e699-75f2-4061-b8f4-fd707efc82a1}" ma:internalName="TaxCatchAll" ma:showField="CatchAllData" ma:web="ef035fee-706e-4acb-9a43-6ee1a9ecef89">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1541ae8-567d-462c-9e78-c3b0dfdaed9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f04f1d40-4f8b-488a-ba31-96bb90ef78ff"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e1541ae8-567d-462c-9e78-c3b0dfdaed9d">
      <Terms xmlns="http://schemas.microsoft.com/office/infopath/2007/PartnerControls"/>
    </lcf76f155ced4ddcb4097134ff3c332f>
    <TaxCatchAll xmlns="ef035fee-706e-4acb-9a43-6ee1a9ecef89" xsi:nil="true"/>
  </documentManagement>
</p:properties>
</file>

<file path=customXml/itemProps1.xml><?xml version="1.0" encoding="utf-8"?>
<ds:datastoreItem xmlns:ds="http://schemas.openxmlformats.org/officeDocument/2006/customXml" ds:itemID="{F796542E-735B-4B8C-8CCD-55C5CFC14E2C}">
  <ds:schemaRefs>
    <ds:schemaRef ds:uri="e1541ae8-567d-462c-9e78-c3b0dfdaed9d"/>
    <ds:schemaRef ds:uri="ef035fee-706e-4acb-9a43-6ee1a9ecef8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3CCE0E64-305F-4623-AF33-F8A65BEC3562}">
  <ds:schemaRefs>
    <ds:schemaRef ds:uri="http://schemas.microsoft.com/sharepoint/v3/contenttype/forms"/>
  </ds:schemaRefs>
</ds:datastoreItem>
</file>

<file path=customXml/itemProps3.xml><?xml version="1.0" encoding="utf-8"?>
<ds:datastoreItem xmlns:ds="http://schemas.openxmlformats.org/officeDocument/2006/customXml" ds:itemID="{8BD34AA9-003B-4169-8C6E-AB1D170C86F9}">
  <ds:schemaRefs>
    <ds:schemaRef ds:uri="e1541ae8-567d-462c-9e78-c3b0dfdaed9d"/>
    <ds:schemaRef ds:uri="ef035fee-706e-4acb-9a43-6ee1a9ecef8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DMTheme1</Template>
  <TotalTime>856</TotalTime>
  <Words>1371</Words>
  <Application>Microsoft Office PowerPoint</Application>
  <PresentationFormat>Widescreen</PresentationFormat>
  <Paragraphs>145</Paragraphs>
  <Slides>21</Slides>
  <Notes>6</Notes>
  <HiddenSlides>0</HiddenSlides>
  <MMClips>0</MMClips>
  <ScaleCrop>false</ScaleCrop>
  <HeadingPairs>
    <vt:vector size="6" baseType="variant">
      <vt:variant>
        <vt:lpstr>Fonts Used</vt:lpstr>
      </vt:variant>
      <vt:variant>
        <vt:i4>7</vt:i4>
      </vt:variant>
      <vt:variant>
        <vt:lpstr>Theme</vt:lpstr>
      </vt:variant>
      <vt:variant>
        <vt:i4>16</vt:i4>
      </vt:variant>
      <vt:variant>
        <vt:lpstr>Slide Titles</vt:lpstr>
      </vt:variant>
      <vt:variant>
        <vt:i4>21</vt:i4>
      </vt:variant>
    </vt:vector>
  </HeadingPairs>
  <TitlesOfParts>
    <vt:vector size="44" baseType="lpstr">
      <vt:lpstr>Arial</vt:lpstr>
      <vt:lpstr>Calibri</vt:lpstr>
      <vt:lpstr>Calibri Light</vt:lpstr>
      <vt:lpstr>Courier New</vt:lpstr>
      <vt:lpstr>Noto Sans Symbols</vt:lpstr>
      <vt:lpstr>Open Sans</vt:lpstr>
      <vt:lpstr>Wingdings</vt:lpstr>
      <vt:lpstr>DMTheme1</vt:lpstr>
      <vt:lpstr>Office Theme</vt:lpstr>
      <vt:lpstr>1_Office Theme</vt:lpstr>
      <vt:lpstr>Custom Design</vt:lpstr>
      <vt:lpstr>1_Office Theme</vt:lpstr>
      <vt:lpstr>1_Office Theme</vt:lpstr>
      <vt:lpstr>Office Theme</vt:lpstr>
      <vt:lpstr>Office Theme</vt:lpstr>
      <vt:lpstr>Office Theme</vt:lpstr>
      <vt:lpstr>Office Theme</vt:lpstr>
      <vt:lpstr>Office Theme</vt:lpstr>
      <vt:lpstr>Office Theme</vt:lpstr>
      <vt:lpstr>Office Theme</vt:lpstr>
      <vt:lpstr>Office Theme</vt:lpstr>
      <vt:lpstr>Office Theme</vt:lpstr>
      <vt:lpstr>1_Office Theme</vt:lpstr>
      <vt:lpstr>PowerPoint Presentation</vt:lpstr>
      <vt:lpstr>Our Values &amp; Resources</vt:lpstr>
      <vt:lpstr> Global TB trends</vt:lpstr>
      <vt:lpstr>2022: Year of progress for TB </vt:lpstr>
      <vt:lpstr>2022: Year of progress for TB </vt:lpstr>
      <vt:lpstr>Increased Funding opportunities for TB in 2022 </vt:lpstr>
      <vt:lpstr>PowerPoint Presentation</vt:lpstr>
      <vt:lpstr>PowerPoint Presentation</vt:lpstr>
      <vt:lpstr>PowerPoint Presentation</vt:lpstr>
      <vt:lpstr>Advocacy opportunities for TB in 2023</vt:lpstr>
      <vt:lpstr>PowerPoint Presentation</vt:lpstr>
      <vt:lpstr> 2023 Plan to Accelerate TB</vt:lpstr>
      <vt:lpstr>  Use Funding to Accelerate TB </vt:lpstr>
      <vt:lpstr>Use Funding to Accelerate TB </vt:lpstr>
      <vt:lpstr> 2023 Plan to Accelerate TB</vt:lpstr>
      <vt:lpstr>PowerPoint Presentation</vt:lpstr>
      <vt:lpstr>PowerPoint Presentation</vt:lpstr>
      <vt:lpstr>PowerPoint Presentation</vt:lpstr>
      <vt:lpstr>Ensure U.S. Leadership at the HLM</vt:lpstr>
      <vt:lpstr>Ensure U.S. Leadership at the HLM</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 International Aid and Development Policy</dc:title>
  <dc:creator>Dorothy Monza</dc:creator>
  <cp:lastModifiedBy>Sarah Leone</cp:lastModifiedBy>
  <cp:revision>44</cp:revision>
  <dcterms:created xsi:type="dcterms:W3CDTF">2022-09-19T17:23:03Z</dcterms:created>
  <dcterms:modified xsi:type="dcterms:W3CDTF">2023-06-16T14:33:14Z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0x010100E1DF2243E6C85A4794611ACAEA088222</vt:lpwstr>
  </property>
  <property fmtid="{D5CDD505-2E9C-101B-9397-08002B2CF9AE}" pid="3" name="MediaServiceImageTags">
    <vt:lpwstr/>
  </property>
</Properties>
</file>