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theme/theme3.xml" ContentType="application/vnd.openxmlformats-officedocument.them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4.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5.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6.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7.xml" ContentType="application/vnd.openxmlformats-officedocument.theme+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8.xml" ContentType="application/vnd.openxmlformats-officedocument.theme+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theme/theme9.xml" ContentType="application/vnd.openxmlformats-officedocument.theme+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theme/theme10.xml" ContentType="application/vnd.openxmlformats-officedocument.theme+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theme/theme11.xml" ContentType="application/vnd.openxmlformats-officedocument.theme+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2.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theme/theme13.xml" ContentType="application/vnd.openxmlformats-officedocument.theme+xml"/>
  <Override PartName="/ppt/theme/theme1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35" r:id="rId4"/>
    <p:sldMasterId id="2147483764" r:id="rId5"/>
    <p:sldMasterId id="2147483694" r:id="rId6"/>
    <p:sldMasterId id="2147483717" r:id="rId7"/>
    <p:sldMasterId id="2147483734" r:id="rId8"/>
    <p:sldMasterId id="2147483964" r:id="rId9"/>
    <p:sldMasterId id="2147483939" r:id="rId10"/>
    <p:sldMasterId id="2147483844" r:id="rId11"/>
    <p:sldMasterId id="2147483665" r:id="rId12"/>
    <p:sldMasterId id="2147483648" r:id="rId13"/>
    <p:sldMasterId id="2147483955" r:id="rId14"/>
    <p:sldMasterId id="2147483861" r:id="rId15"/>
    <p:sldMasterId id="2147483968" r:id="rId16"/>
  </p:sldMasterIdLst>
  <p:notesMasterIdLst>
    <p:notesMasterId r:id="rId34"/>
  </p:notesMasterIdLst>
  <p:sldIdLst>
    <p:sldId id="953" r:id="rId17"/>
    <p:sldId id="1829" r:id="rId18"/>
    <p:sldId id="1849" r:id="rId19"/>
    <p:sldId id="1868" r:id="rId20"/>
    <p:sldId id="1854" r:id="rId21"/>
    <p:sldId id="1858" r:id="rId22"/>
    <p:sldId id="1857" r:id="rId23"/>
    <p:sldId id="1866" r:id="rId24"/>
    <p:sldId id="1826" r:id="rId25"/>
    <p:sldId id="1870" r:id="rId26"/>
    <p:sldId id="1871" r:id="rId27"/>
    <p:sldId id="1856" r:id="rId28"/>
    <p:sldId id="1872" r:id="rId29"/>
    <p:sldId id="1873" r:id="rId30"/>
    <p:sldId id="1869" r:id="rId31"/>
    <p:sldId id="1851" r:id="rId32"/>
    <p:sldId id="954" r:id="rId33"/>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5236F06-47AD-FC03-EDF0-2FCA5D3AFB9E}" name="Katie Fleischer" initials="KF" userId="S::kfleischer@results.org::245d91a2-b874-4458-8cf1-313eb8d1d067" providerId="AD"/>
  <p188:author id="{C49DC606-7489-472F-4DE9-34E452169DBE}" name="Alicia Stromberg" initials="AS" userId="S::astromberg@results.org::1c01489c-44f1-42fe-bb20-c08d6f679367" providerId="AD"/>
  <p188:author id="{7FCFBA07-6B54-8EE7-8272-7590908D35FF}" name="Sarah Leone" initials="SL" userId="S::sleone@results.org::6fd6b9b4-7dd9-4ff6-962d-65e3b34e859e" providerId="AD"/>
  <p188:author id="{0521AA30-22C4-80C6-2A4C-19C759C2BBBA}" name="Meredith Dodson" initials="MD" userId="S::mdodson@results.org::b527efdd-0004-489a-9f17-7b9e156c8416" providerId="AD"/>
  <p188:author id="{BD823E34-3925-9941-8C30-25418EC29A5A}" name="Sean" initials="S" userId="Sean" providerId="None"/>
  <p188:author id="{BB9DAE35-DCE7-55EA-A43E-6B5F23787161}" name="Michael Santos" initials="MS" userId="S::msantos@results.org::c2c81859-0763-49e8-9efe-48b9db78a9cc" providerId="AD"/>
  <p188:author id="{EF24129D-97F3-C03F-308B-4B66F8341C5F}" name="Ken Patterson" initials="KP" userId="S::kpatterson@results.org::88e63aaa-76ae-4019-8c1c-bcddfe995a39"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7" name="Lisa Marchal" initials="LM" lastIdx="1" clrIdx="6">
    <p:extLst>
      <p:ext uri="{19B8F6BF-5375-455C-9EA6-DF929625EA0E}">
        <p15:presenceInfo xmlns:p15="http://schemas.microsoft.com/office/powerpoint/2012/main" userId="S::lmarchal@results.org::a3c7f03c-0fb5-4fb0-bd6e-4e40ec3db419" providerId="AD"/>
      </p:ext>
    </p:extLst>
  </p:cmAuthor>
  <p:cmAuthor id="1" name="Meredith Dodson" initials="MD" lastIdx="33" clrIdx="0">
    <p:extLst>
      <p:ext uri="{19B8F6BF-5375-455C-9EA6-DF929625EA0E}">
        <p15:presenceInfo xmlns:p15="http://schemas.microsoft.com/office/powerpoint/2012/main" userId="S::mdodson@results.org::b527efdd-0004-489a-9f17-7b9e156c8416" providerId="AD"/>
      </p:ext>
    </p:extLst>
  </p:cmAuthor>
  <p:cmAuthor id="8" name="Michael Santos" initials="MS" lastIdx="9" clrIdx="7">
    <p:extLst>
      <p:ext uri="{19B8F6BF-5375-455C-9EA6-DF929625EA0E}">
        <p15:presenceInfo xmlns:p15="http://schemas.microsoft.com/office/powerpoint/2012/main" userId="S::msantos@results.org::c2c81859-0763-49e8-9efe-48b9db78a9cc" providerId="AD"/>
      </p:ext>
    </p:extLst>
  </p:cmAuthor>
  <p:cmAuthor id="2" name="Jessi Russell" initials="JR" lastIdx="2" clrIdx="1">
    <p:extLst>
      <p:ext uri="{19B8F6BF-5375-455C-9EA6-DF929625EA0E}">
        <p15:presenceInfo xmlns:p15="http://schemas.microsoft.com/office/powerpoint/2012/main" userId="S::jrussell@results.org::2b248bfa-964e-405f-b4f5-4efe61ce48dd" providerId="AD"/>
      </p:ext>
    </p:extLst>
  </p:cmAuthor>
  <p:cmAuthor id="9" name="Sarah Leone" initials="SL" lastIdx="4" clrIdx="8">
    <p:extLst>
      <p:ext uri="{19B8F6BF-5375-455C-9EA6-DF929625EA0E}">
        <p15:presenceInfo xmlns:p15="http://schemas.microsoft.com/office/powerpoint/2012/main" userId="S::sleone@results.org::6fd6b9b4-7dd9-4ff6-962d-65e3b34e859e" providerId="AD"/>
      </p:ext>
    </p:extLst>
  </p:cmAuthor>
  <p:cmAuthor id="3" name="Alexa Angelo" initials="AA" lastIdx="1" clrIdx="2">
    <p:extLst>
      <p:ext uri="{19B8F6BF-5375-455C-9EA6-DF929625EA0E}">
        <p15:presenceInfo xmlns:p15="http://schemas.microsoft.com/office/powerpoint/2012/main" userId="S::aangelo@results.org::856f2e18-2518-4e0c-af50-d33678c50fb5" providerId="AD"/>
      </p:ext>
    </p:extLst>
  </p:cmAuthor>
  <p:cmAuthor id="10" name="Ken Patterson" initials="KP" lastIdx="1" clrIdx="9">
    <p:extLst>
      <p:ext uri="{19B8F6BF-5375-455C-9EA6-DF929625EA0E}">
        <p15:presenceInfo xmlns:p15="http://schemas.microsoft.com/office/powerpoint/2012/main" userId="S::kpatterson@results.org::88e63aaa-76ae-4019-8c1c-bcddfe995a39" providerId="AD"/>
      </p:ext>
    </p:extLst>
  </p:cmAuthor>
  <p:cmAuthor id="4" name="Jos Linn" initials="JL" lastIdx="6" clrIdx="3">
    <p:extLst>
      <p:ext uri="{19B8F6BF-5375-455C-9EA6-DF929625EA0E}">
        <p15:presenceInfo xmlns:p15="http://schemas.microsoft.com/office/powerpoint/2012/main" userId="S::jlinn@results.org::55fbf92f-147f-4c15-a351-ac42045ce5c1" providerId="AD"/>
      </p:ext>
    </p:extLst>
  </p:cmAuthor>
  <p:cmAuthor id="5" name="Dorothy Monza" initials="DM" lastIdx="4" clrIdx="4">
    <p:extLst>
      <p:ext uri="{19B8F6BF-5375-455C-9EA6-DF929625EA0E}">
        <p15:presenceInfo xmlns:p15="http://schemas.microsoft.com/office/powerpoint/2012/main" userId="S::dmonza@results.org::043ee8e1-e4ea-4588-a66a-785612e0a5e6" providerId="AD"/>
      </p:ext>
    </p:extLst>
  </p:cmAuthor>
  <p:cmAuthor id="6" name="Alicia Stromberg" initials="AS" lastIdx="2" clrIdx="5">
    <p:extLst>
      <p:ext uri="{19B8F6BF-5375-455C-9EA6-DF929625EA0E}">
        <p15:presenceInfo xmlns:p15="http://schemas.microsoft.com/office/powerpoint/2012/main" userId="S::astromberg@results.org::1c01489c-44f1-42fe-bb20-c08d6f67936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loop="1" showNarration="1" useTimings="0">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B81C"/>
    <a:srgbClr val="D50032"/>
    <a:srgbClr val="E41034"/>
    <a:srgbClr val="ED1944"/>
    <a:srgbClr val="D50035"/>
    <a:srgbClr val="FAB700"/>
    <a:srgbClr val="29B5CF"/>
    <a:srgbClr val="000000"/>
    <a:srgbClr val="FBFBFB"/>
    <a:srgbClr val="F5F9F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86441" autoAdjust="0"/>
  </p:normalViewPr>
  <p:slideViewPr>
    <p:cSldViewPr snapToGrid="0">
      <p:cViewPr varScale="1">
        <p:scale>
          <a:sx n="121" d="100"/>
          <a:sy n="121" d="100"/>
        </p:scale>
        <p:origin x="1236" y="9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p:scale>
          <a:sx n="1" d="2"/>
          <a:sy n="1" d="2"/>
        </p:scale>
        <p:origin x="3480" y="485"/>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0.xml"/><Relationship Id="rId18" Type="http://schemas.openxmlformats.org/officeDocument/2006/relationships/slide" Target="slides/slide2.xml"/><Relationship Id="rId26" Type="http://schemas.openxmlformats.org/officeDocument/2006/relationships/slide" Target="slides/slide10.xml"/><Relationship Id="rId39" Type="http://schemas.openxmlformats.org/officeDocument/2006/relationships/tableStyles" Target="tableStyles.xml"/><Relationship Id="rId21" Type="http://schemas.openxmlformats.org/officeDocument/2006/relationships/slide" Target="slides/slide5.xml"/><Relationship Id="rId34" Type="http://schemas.openxmlformats.org/officeDocument/2006/relationships/notesMaster" Target="notesMasters/notesMaster1.xml"/><Relationship Id="rId7" Type="http://schemas.openxmlformats.org/officeDocument/2006/relationships/slideMaster" Target="slideMasters/slideMaster4.xml"/><Relationship Id="rId12" Type="http://schemas.openxmlformats.org/officeDocument/2006/relationships/slideMaster" Target="slideMasters/slideMaster9.xml"/><Relationship Id="rId17" Type="http://schemas.openxmlformats.org/officeDocument/2006/relationships/slide" Target="slides/slide1.xml"/><Relationship Id="rId25" Type="http://schemas.openxmlformats.org/officeDocument/2006/relationships/slide" Target="slides/slide9.xml"/><Relationship Id="rId33" Type="http://schemas.openxmlformats.org/officeDocument/2006/relationships/slide" Target="slides/slide17.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Master" Target="slideMasters/slideMaster13.xml"/><Relationship Id="rId20" Type="http://schemas.openxmlformats.org/officeDocument/2006/relationships/slide" Target="slides/slide4.xml"/><Relationship Id="rId29" Type="http://schemas.openxmlformats.org/officeDocument/2006/relationships/slide" Target="slides/slide13.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Master" Target="slideMasters/slideMaster8.xml"/><Relationship Id="rId24" Type="http://schemas.openxmlformats.org/officeDocument/2006/relationships/slide" Target="slides/slide8.xml"/><Relationship Id="rId32" Type="http://schemas.openxmlformats.org/officeDocument/2006/relationships/slide" Target="slides/slide16.xml"/><Relationship Id="rId37" Type="http://schemas.openxmlformats.org/officeDocument/2006/relationships/viewProps" Target="viewProps.xml"/><Relationship Id="rId40" Type="http://schemas.microsoft.com/office/2018/10/relationships/authors" Target="authors.xml"/><Relationship Id="rId5" Type="http://schemas.openxmlformats.org/officeDocument/2006/relationships/slideMaster" Target="slideMasters/slideMaster2.xml"/><Relationship Id="rId15" Type="http://schemas.openxmlformats.org/officeDocument/2006/relationships/slideMaster" Target="slideMasters/slideMaster12.xml"/><Relationship Id="rId23" Type="http://schemas.openxmlformats.org/officeDocument/2006/relationships/slide" Target="slides/slide7.xml"/><Relationship Id="rId28" Type="http://schemas.openxmlformats.org/officeDocument/2006/relationships/slide" Target="slides/slide12.xml"/><Relationship Id="rId36" Type="http://schemas.openxmlformats.org/officeDocument/2006/relationships/presProps" Target="presProps.xml"/><Relationship Id="rId10" Type="http://schemas.openxmlformats.org/officeDocument/2006/relationships/slideMaster" Target="slideMasters/slideMaster7.xml"/><Relationship Id="rId19" Type="http://schemas.openxmlformats.org/officeDocument/2006/relationships/slide" Target="slides/slide3.xml"/><Relationship Id="rId31"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Master" Target="slideMasters/slideMaster11.xml"/><Relationship Id="rId22" Type="http://schemas.openxmlformats.org/officeDocument/2006/relationships/slide" Target="slides/slide6.xml"/><Relationship Id="rId27" Type="http://schemas.openxmlformats.org/officeDocument/2006/relationships/slide" Target="slides/slide11.xml"/><Relationship Id="rId30" Type="http://schemas.openxmlformats.org/officeDocument/2006/relationships/slide" Target="slides/slide14.xml"/><Relationship Id="rId35" Type="http://schemas.openxmlformats.org/officeDocument/2006/relationships/commentAuthors" Target="commentAuthors.xml"/><Relationship Id="rId8" Type="http://schemas.openxmlformats.org/officeDocument/2006/relationships/slideMaster" Target="slideMasters/slideMaster5.xml"/><Relationship Id="rId3"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6E30807-8F53-483E-A197-58E6C39F5B15}" type="datetimeFigureOut">
              <a:rPr lang="en-US" smtClean="0"/>
              <a:t>7/20/2023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5EB412F-BD62-4D23-A74D-7CDB5EF1780C}" type="slidenum">
              <a:rPr lang="en-US" smtClean="0"/>
              <a:t>‹#›</a:t>
            </a:fld>
            <a:endParaRPr lang="en-US"/>
          </a:p>
        </p:txBody>
      </p:sp>
    </p:spTree>
    <p:extLst>
      <p:ext uri="{BB962C8B-B14F-4D97-AF65-F5344CB8AC3E}">
        <p14:creationId xmlns:p14="http://schemas.microsoft.com/office/powerpoint/2010/main" val="7407735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5EB412F-BD62-4D23-A74D-7CDB5EF1780C}" type="slidenum">
              <a:rPr lang="en-US" smtClean="0"/>
              <a:t>1</a:t>
            </a:fld>
            <a:endParaRPr lang="en-US"/>
          </a:p>
        </p:txBody>
      </p:sp>
    </p:spTree>
    <p:extLst>
      <p:ext uri="{BB962C8B-B14F-4D97-AF65-F5344CB8AC3E}">
        <p14:creationId xmlns:p14="http://schemas.microsoft.com/office/powerpoint/2010/main" val="29251392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buFont typeface="Courier New"/>
              <a:buNone/>
              <a:defRPr/>
            </a:pPr>
            <a:r>
              <a:rPr lang="en-US" sz="1200" dirty="0">
                <a:latin typeface="Calibri"/>
                <a:ea typeface="Open Sans"/>
                <a:cs typeface="Calibri"/>
              </a:rPr>
              <a:t>http://www.211iowa.org/search/?id=31065127#:~:text=Agency%3A%20Iowa%20Department%20of%20Revenue,forms%20mailed%2C%20must%20have%20documentation </a:t>
            </a:r>
          </a:p>
          <a:p>
            <a:pPr marL="457200" lvl="1" indent="0">
              <a:buFont typeface="Courier New"/>
              <a:buNone/>
              <a:defRPr/>
            </a:pPr>
            <a:r>
              <a:rPr lang="en-US" b="0" i="0" dirty="0">
                <a:solidFill>
                  <a:srgbClr val="000000"/>
                </a:solidFill>
                <a:effectLst/>
                <a:latin typeface="docs-Calibri"/>
              </a:rPr>
              <a:t>-65 years of age or older or disabled -income restriction: $25,328</a:t>
            </a:r>
          </a:p>
          <a:p>
            <a:pPr marL="457200" lvl="1" indent="0">
              <a:buFont typeface="Courier New"/>
              <a:buNone/>
              <a:defRPr/>
            </a:pPr>
            <a:r>
              <a:rPr lang="en-US" b="0" i="0" dirty="0">
                <a:solidFill>
                  <a:srgbClr val="000000"/>
                </a:solidFill>
                <a:effectLst/>
                <a:latin typeface="docs-Calibri"/>
              </a:rPr>
              <a:t>max credit: $1,000</a:t>
            </a:r>
            <a:endParaRPr lang="en-US" sz="1200" b="0" i="0" dirty="0">
              <a:solidFill>
                <a:srgbClr val="000000"/>
              </a:solidFill>
              <a:effectLst/>
              <a:latin typeface="Calibri"/>
              <a:ea typeface="Open Sans"/>
              <a:cs typeface="Calibri"/>
            </a:endParaRPr>
          </a:p>
          <a:p>
            <a:pPr marL="457200" lvl="1" indent="0">
              <a:buFont typeface="Courier New"/>
              <a:buNone/>
              <a:defRPr/>
            </a:pPr>
            <a:endParaRPr lang="en-US" sz="1200" dirty="0">
              <a:latin typeface="Calibri"/>
              <a:ea typeface="Open Sans"/>
              <a:cs typeface="Calibri"/>
            </a:endParaRP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5EB412F-BD62-4D23-A74D-7CDB5EF1780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708076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buFont typeface="Courier New"/>
              <a:buNone/>
              <a:defRPr/>
            </a:pPr>
            <a:r>
              <a:rPr lang="en-US" sz="1200" dirty="0">
                <a:latin typeface="Calibri"/>
                <a:ea typeface="Open Sans"/>
                <a:cs typeface="Calibri"/>
              </a:rPr>
              <a:t>https://tax.utah.gov/relief/circuitbreaker/renter-refund</a:t>
            </a:r>
          </a:p>
          <a:p>
            <a:pPr marL="457200" lvl="1" indent="0">
              <a:buFont typeface="Courier New"/>
              <a:buNone/>
              <a:defRPr/>
            </a:pPr>
            <a:r>
              <a:rPr lang="en-US" b="0" i="0" dirty="0">
                <a:solidFill>
                  <a:srgbClr val="000000"/>
                </a:solidFill>
                <a:effectLst/>
                <a:latin typeface="docs-Calibri"/>
              </a:rPr>
              <a:t>presented as a "lifeline for seniors"; struggling with lack of outreach and knowledge; income caps adjust annually to keep pace with inflation</a:t>
            </a:r>
            <a:endParaRPr lang="en-US" sz="1200" b="0" i="0" dirty="0">
              <a:solidFill>
                <a:srgbClr val="000000"/>
              </a:solidFill>
              <a:effectLst/>
              <a:latin typeface="Calibri"/>
              <a:ea typeface="Open Sans"/>
              <a:cs typeface="Calibri"/>
            </a:endParaRPr>
          </a:p>
          <a:p>
            <a:pPr marL="457200" lvl="1" indent="0">
              <a:buFont typeface="Courier New"/>
              <a:buNone/>
              <a:defRPr/>
            </a:pPr>
            <a:r>
              <a:rPr lang="en-US" b="0" i="0" dirty="0">
                <a:solidFill>
                  <a:srgbClr val="000000"/>
                </a:solidFill>
                <a:effectLst/>
                <a:latin typeface="docs-Calibri"/>
              </a:rPr>
              <a:t>-66 years of age or older; widow or widower of any age -must have resided in Utah for entire calendar year -must show proof of rent paid -income restriction: $35,807</a:t>
            </a:r>
            <a:endParaRPr lang="en-US" sz="1200" b="0" i="0" dirty="0">
              <a:solidFill>
                <a:srgbClr val="000000"/>
              </a:solidFill>
              <a:effectLst/>
              <a:latin typeface="Calibri"/>
              <a:ea typeface="Open Sans"/>
              <a:cs typeface="Calibri"/>
            </a:endParaRPr>
          </a:p>
          <a:p>
            <a:pPr marL="457200" lvl="1" indent="0">
              <a:buFont typeface="Courier New"/>
              <a:buNone/>
              <a:defRPr/>
            </a:pPr>
            <a:r>
              <a:rPr lang="en-US" b="0" i="0" dirty="0">
                <a:solidFill>
                  <a:srgbClr val="000000"/>
                </a:solidFill>
                <a:effectLst/>
                <a:latin typeface="docs-Calibri"/>
              </a:rPr>
              <a:t>max credit: $1,110</a:t>
            </a:r>
          </a:p>
          <a:p>
            <a:pPr marL="457200" lvl="1" indent="0">
              <a:buFont typeface="Courier New"/>
              <a:buNone/>
              <a:defRPr/>
            </a:pPr>
            <a:endParaRPr lang="en-US" sz="1200" b="0" i="0" dirty="0">
              <a:solidFill>
                <a:srgbClr val="000000"/>
              </a:solidFill>
              <a:effectLst/>
              <a:latin typeface="docs-Calibri"/>
              <a:ea typeface="Open Sans"/>
              <a:cs typeface="Calibri"/>
            </a:endParaRPr>
          </a:p>
          <a:p>
            <a:pPr marL="457200" lvl="1" indent="0">
              <a:buFont typeface="Courier New"/>
              <a:buNone/>
              <a:defRPr/>
            </a:pPr>
            <a:r>
              <a:rPr lang="en-US" sz="1200" b="0" i="0" dirty="0">
                <a:solidFill>
                  <a:srgbClr val="000000"/>
                </a:solidFill>
                <a:effectLst/>
                <a:latin typeface="docs-Calibri"/>
                <a:ea typeface="Open Sans"/>
                <a:cs typeface="Calibri"/>
              </a:rPr>
              <a:t>As a reminder, we have a list of RTC states online: https://docs.google.com/spreadsheets/d/1R5RNB2CWh1NhVGJ8f-RdoJqrUxw2igxc/edit#gid=1629029837 </a:t>
            </a:r>
            <a:endParaRPr lang="en-US" sz="1200" dirty="0">
              <a:latin typeface="Calibri"/>
              <a:ea typeface="Open Sans"/>
              <a:cs typeface="Calibri"/>
            </a:endParaRP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5EB412F-BD62-4D23-A74D-7CDB5EF1780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84967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ffectLst/>
              <a:latin typeface="Helvetica Neue" panose="02000503000000020004" pitchFamily="2" charset="0"/>
            </a:endParaRP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5EB412F-BD62-4D23-A74D-7CDB5EF1780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80494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ffectLst/>
              <a:latin typeface="Helvetica Neue" panose="02000503000000020004" pitchFamily="2" charset="0"/>
            </a:endParaRP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5EB412F-BD62-4D23-A74D-7CDB5EF1780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953065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ffectLst/>
              <a:latin typeface="Helvetica Neue" panose="02000503000000020004" pitchFamily="2" charset="0"/>
            </a:endParaRP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5EB412F-BD62-4D23-A74D-7CDB5EF1780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69110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ffectLst/>
              <a:latin typeface="Helvetica Neue" panose="02000503000000020004" pitchFamily="2" charset="0"/>
            </a:endParaRP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5EB412F-BD62-4D23-A74D-7CDB5EF1780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946548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Another way to approach this engaging statement is that you can catch the attention of policymakers because it is unusual to have such powerful evidence that policies can make such an impact. T</a:t>
            </a:r>
            <a:r>
              <a:rPr lang="en-US">
                <a:ea typeface="Calibri"/>
                <a:cs typeface="Calibri"/>
              </a:rPr>
              <a:t>he CTC is effective in lifting out children of poverty – in fact, Columbia University researchers found that a</a:t>
            </a:r>
            <a:r>
              <a:rPr lang="en-US" sz="1800">
                <a:solidFill>
                  <a:srgbClr val="000000"/>
                </a:solidFill>
                <a:effectLst/>
                <a:latin typeface="Open Sans" panose="020B0606030504020204" pitchFamily="34" charset="0"/>
                <a:ea typeface="Open Sans" panose="020B0606030504020204" pitchFamily="34" charset="0"/>
              </a:rPr>
              <a:t>fter the monthly payments started in July 2021, nearly 4 million children were kept from poverty each month. </a:t>
            </a:r>
            <a:endParaRPr lang="en-US">
              <a:ea typeface="Calibri"/>
              <a:cs typeface="Calibri"/>
            </a:endParaRPr>
          </a:p>
          <a:p>
            <a:endParaRPr lang="en-US">
              <a:ea typeface="Calibri"/>
              <a:cs typeface="Calibri"/>
            </a:endParaRPr>
          </a:p>
          <a:p>
            <a:r>
              <a:rPr lang="en-US">
                <a:effectLst/>
                <a:latin typeface="Helvetica Neue" panose="02000503000000020004" pitchFamily="2" charset="0"/>
              </a:rPr>
              <a:t>CTC and EITC have allowed more people to move out of poverty than any other program besides Social Security (5.3 million people in 2020)</a:t>
            </a: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5EB412F-BD62-4D23-A74D-7CDB5EF1780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939886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5EB412F-BD62-4D23-A74D-7CDB5EF1780C}" type="slidenum">
              <a:rPr lang="en-US" smtClean="0"/>
              <a:t>17</a:t>
            </a:fld>
            <a:endParaRPr lang="en-US"/>
          </a:p>
        </p:txBody>
      </p:sp>
    </p:spTree>
    <p:extLst>
      <p:ext uri="{BB962C8B-B14F-4D97-AF65-F5344CB8AC3E}">
        <p14:creationId xmlns:p14="http://schemas.microsoft.com/office/powerpoint/2010/main" val="10223379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ea typeface="Calibri"/>
              <a:cs typeface="Calibri"/>
            </a:endParaRPr>
          </a:p>
        </p:txBody>
      </p:sp>
      <p:sp>
        <p:nvSpPr>
          <p:cNvPr id="4" name="Slide Number Placeholder 3"/>
          <p:cNvSpPr>
            <a:spLocks noGrp="1"/>
          </p:cNvSpPr>
          <p:nvPr>
            <p:ph type="sldNum" sz="quarter" idx="5"/>
          </p:nvPr>
        </p:nvSpPr>
        <p:spPr/>
        <p:txBody>
          <a:bodyPr/>
          <a:lstStyle/>
          <a:p>
            <a:fld id="{C5EB412F-BD62-4D23-A74D-7CDB5EF1780C}" type="slidenum">
              <a:rPr lang="en-US" smtClean="0"/>
              <a:t>2</a:t>
            </a:fld>
            <a:endParaRPr lang="en-US"/>
          </a:p>
        </p:txBody>
      </p:sp>
    </p:spTree>
    <p:extLst>
      <p:ext uri="{BB962C8B-B14F-4D97-AF65-F5344CB8AC3E}">
        <p14:creationId xmlns:p14="http://schemas.microsoft.com/office/powerpoint/2010/main" val="1696376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2A7BDF2-4A34-4B27-8FB8-A1399C1844FC}" type="slidenum">
              <a:rPr lang="en-US" smtClean="0"/>
              <a:t>3</a:t>
            </a:fld>
            <a:endParaRPr lang="en-US"/>
          </a:p>
        </p:txBody>
      </p:sp>
    </p:spTree>
    <p:extLst>
      <p:ext uri="{BB962C8B-B14F-4D97-AF65-F5344CB8AC3E}">
        <p14:creationId xmlns:p14="http://schemas.microsoft.com/office/powerpoint/2010/main" val="28264865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ffectLst/>
              <a:latin typeface="Helvetica Neue" panose="02000503000000020004" pitchFamily="2" charset="0"/>
            </a:endParaRP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5EB412F-BD62-4D23-A74D-7CDB5EF1780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330785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FMR is calculated by HUD to determine the reasonable market rate for a modest rental unit in a given area. It is typically based on the 40th percentile (or occasionally the 50th percentile) of rental rates among new leases. One drawback of FMR calculations is that rental rates can vary widely within a single area, and FMR treats entire metro areas homogenously. </a:t>
            </a:r>
          </a:p>
          <a:p>
            <a:endParaRPr lang="en-US" dirty="0">
              <a:cs typeface="Calibri"/>
            </a:endParaRPr>
          </a:p>
          <a:p>
            <a:r>
              <a:rPr lang="en-US" dirty="0"/>
              <a:t>To remedy this, HUD has begun phasing in Small Area Fair Market Rent calculations to localize this metric, making programs based on this calculation more equitable. SAFMRs allow localities to determine fair market rent for each zip code, and sometimes an even smaller area if a zip code is especially large and economically diverse.</a:t>
            </a:r>
          </a:p>
          <a:p>
            <a:endParaRPr lang="en-US" dirty="0">
              <a:cs typeface="Calibri"/>
            </a:endParaRPr>
          </a:p>
          <a:p>
            <a:endParaRPr lang="en-US" dirty="0">
              <a:cs typeface="Calibri"/>
            </a:endParaRPr>
          </a:p>
        </p:txBody>
      </p:sp>
      <p:sp>
        <p:nvSpPr>
          <p:cNvPr id="4" name="Slide Number Placeholder 3"/>
          <p:cNvSpPr>
            <a:spLocks noGrp="1"/>
          </p:cNvSpPr>
          <p:nvPr>
            <p:ph type="sldNum" sz="quarter" idx="5"/>
          </p:nvPr>
        </p:nvSpPr>
        <p:spPr/>
        <p:txBody>
          <a:bodyPr/>
          <a:lstStyle/>
          <a:p>
            <a:fld id="{158EA70A-BE10-40B1-A850-11121D77317B}" type="slidenum">
              <a:rPr lang="en-US" smtClean="0"/>
              <a:t>5</a:t>
            </a:fld>
            <a:endParaRPr lang="en-US"/>
          </a:p>
        </p:txBody>
      </p:sp>
    </p:spTree>
    <p:extLst>
      <p:ext uri="{BB962C8B-B14F-4D97-AF65-F5344CB8AC3E}">
        <p14:creationId xmlns:p14="http://schemas.microsoft.com/office/powerpoint/2010/main" val="32643076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https://app.powerbigov.us/view?r=eyJrIjoiNWI3Nzc5NTctNGE4ZC00Zjk4LWIzYjktZDYzZWNjOWUzZGY2IiwidCI6IjYxNTUyNGM1LTIyZTktNGJjZC1hODkzLTExODBhNTNmYzdiMiJ9</a:t>
            </a:r>
          </a:p>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5EB412F-BD62-4D23-A74D-7CDB5EF1780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387705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ffectLst/>
              <a:latin typeface="Helvetica Neue" panose="02000503000000020004" pitchFamily="2" charset="0"/>
            </a:endParaRP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5EB412F-BD62-4D23-A74D-7CDB5EF1780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72540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a:buNone/>
            </a:pPr>
            <a:endParaRPr lang="en-US" dirty="0">
              <a:cs typeface="Calibri" panose="020F0502020204030204"/>
            </a:endParaRPr>
          </a:p>
        </p:txBody>
      </p:sp>
      <p:sp>
        <p:nvSpPr>
          <p:cNvPr id="4" name="Slide Number Placeholder 3"/>
          <p:cNvSpPr>
            <a:spLocks noGrp="1"/>
          </p:cNvSpPr>
          <p:nvPr>
            <p:ph type="sldNum" sz="quarter" idx="5"/>
          </p:nvPr>
        </p:nvSpPr>
        <p:spPr/>
        <p:txBody>
          <a:bodyPr/>
          <a:lstStyle/>
          <a:p>
            <a:fld id="{158EA70A-BE10-40B1-A850-11121D77317B}" type="slidenum">
              <a:rPr lang="en-US" smtClean="0"/>
              <a:t>8</a:t>
            </a:fld>
            <a:endParaRPr lang="en-US"/>
          </a:p>
        </p:txBody>
      </p:sp>
    </p:spTree>
    <p:extLst>
      <p:ext uri="{BB962C8B-B14F-4D97-AF65-F5344CB8AC3E}">
        <p14:creationId xmlns:p14="http://schemas.microsoft.com/office/powerpoint/2010/main" val="5226286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742950" lvl="1" indent="-285750">
              <a:buFont typeface="Courier New"/>
              <a:buChar char="○"/>
              <a:defRPr/>
            </a:pPr>
            <a:endParaRPr lang="en-US" dirty="0">
              <a:cs typeface="Calibri"/>
            </a:endParaRPr>
          </a:p>
          <a:p>
            <a:pPr marL="0" marR="0" lvl="0" indent="0" algn="l" defTabSz="914400">
              <a:lnSpc>
                <a:spcPct val="100000"/>
              </a:lnSpc>
              <a:spcBef>
                <a:spcPts val="0"/>
              </a:spcBef>
              <a:spcAft>
                <a:spcPts val="0"/>
              </a:spcAft>
              <a:buClrTx/>
              <a:buSzTx/>
              <a:buFontTx/>
              <a:buNone/>
              <a:tabLst/>
              <a:defRPr/>
            </a:pPr>
            <a:r>
              <a:rPr lang="en-US" sz="1200" dirty="0">
                <a:latin typeface="Calibri"/>
                <a:ea typeface="Open Sans"/>
                <a:cs typeface="Calibri"/>
              </a:rPr>
              <a:t>https://dat.maryland.gov/realproperty/Pages/Renters%27-Tax-Credits.aspx</a:t>
            </a:r>
          </a:p>
          <a:p>
            <a:pPr marL="0" marR="0" lvl="0" indent="0" algn="l" defTabSz="914400">
              <a:lnSpc>
                <a:spcPct val="100000"/>
              </a:lnSpc>
              <a:spcBef>
                <a:spcPts val="0"/>
              </a:spcBef>
              <a:spcAft>
                <a:spcPts val="0"/>
              </a:spcAft>
              <a:buClrTx/>
              <a:buSzTx/>
              <a:buFontTx/>
              <a:buNone/>
              <a:tabLst/>
              <a:defRPr/>
            </a:pPr>
            <a:r>
              <a:rPr lang="en-US" b="0" i="0" dirty="0">
                <a:solidFill>
                  <a:srgbClr val="000000"/>
                </a:solidFill>
                <a:effectLst/>
                <a:latin typeface="docs-Calibri"/>
              </a:rPr>
              <a:t>-tax limit (based on income) subtracted by 15% of total </a:t>
            </a:r>
            <a:r>
              <a:rPr lang="en-US" b="0" i="0" dirty="0" err="1">
                <a:solidFill>
                  <a:srgbClr val="000000"/>
                </a:solidFill>
                <a:effectLst/>
                <a:latin typeface="docs-Calibri"/>
              </a:rPr>
              <a:t>occupance</a:t>
            </a:r>
            <a:r>
              <a:rPr lang="en-US" b="0" i="0" dirty="0">
                <a:solidFill>
                  <a:srgbClr val="000000"/>
                </a:solidFill>
                <a:effectLst/>
                <a:latin typeface="docs-Calibri"/>
              </a:rPr>
              <a:t> rent for year -dwelling must be principal residence -different requirements for age 60 or over or 100% disabled -income restrictions based on household size</a:t>
            </a:r>
            <a:endParaRPr lang="en-US" sz="1200" b="0" i="0" dirty="0">
              <a:solidFill>
                <a:srgbClr val="000000"/>
              </a:solidFill>
              <a:effectLst/>
              <a:latin typeface="Calibri"/>
              <a:ea typeface="Open Sans"/>
              <a:cs typeface="Calibri"/>
            </a:endParaRPr>
          </a:p>
          <a:p>
            <a:pPr marL="0" marR="0" lvl="0" indent="0" algn="l" defTabSz="914400">
              <a:lnSpc>
                <a:spcPct val="100000"/>
              </a:lnSpc>
              <a:spcBef>
                <a:spcPts val="0"/>
              </a:spcBef>
              <a:spcAft>
                <a:spcPts val="0"/>
              </a:spcAft>
              <a:buClrTx/>
              <a:buSzTx/>
              <a:buFontTx/>
              <a:buNone/>
              <a:tabLst/>
              <a:defRPr/>
            </a:pPr>
            <a:r>
              <a:rPr lang="en-US" b="0" i="0" dirty="0">
                <a:solidFill>
                  <a:srgbClr val="000000"/>
                </a:solidFill>
                <a:effectLst/>
                <a:latin typeface="docs-Calibri"/>
              </a:rPr>
              <a:t>maximum of $1,000</a:t>
            </a:r>
          </a:p>
          <a:p>
            <a:pPr marL="0" marR="0" lvl="0" indent="0" algn="l" defTabSz="914400">
              <a:lnSpc>
                <a:spcPct val="100000"/>
              </a:lnSpc>
              <a:spcBef>
                <a:spcPts val="0"/>
              </a:spcBef>
              <a:spcAft>
                <a:spcPts val="0"/>
              </a:spcAft>
              <a:buClrTx/>
              <a:buSzTx/>
              <a:buFontTx/>
              <a:buNone/>
              <a:tabLst/>
              <a:defRPr/>
            </a:pPr>
            <a:endParaRPr lang="en-US" sz="1200" dirty="0">
              <a:latin typeface="Calibri"/>
              <a:ea typeface="Open Sans"/>
              <a:cs typeface="Calibri"/>
            </a:endParaRP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5EB412F-BD62-4D23-A74D-7CDB5EF1780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127928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2.xml"/><Relationship Id="rId4" Type="http://schemas.openxmlformats.org/officeDocument/2006/relationships/image" Target="../media/image8.png"/></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999502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icture on the left">
    <p:spTree>
      <p:nvGrpSpPr>
        <p:cNvPr id="1" name=""/>
        <p:cNvGrpSpPr/>
        <p:nvPr/>
      </p:nvGrpSpPr>
      <p:grpSpPr>
        <a:xfrm>
          <a:off x="0" y="0"/>
          <a:ext cx="0" cy="0"/>
          <a:chOff x="0" y="0"/>
          <a:chExt cx="0" cy="0"/>
        </a:xfrm>
      </p:grpSpPr>
      <p:sp>
        <p:nvSpPr>
          <p:cNvPr id="3" name="Picture Placeholder 7"/>
          <p:cNvSpPr>
            <a:spLocks noGrp="1"/>
          </p:cNvSpPr>
          <p:nvPr>
            <p:ph type="pic" sz="quarter" idx="10"/>
          </p:nvPr>
        </p:nvSpPr>
        <p:spPr>
          <a:xfrm>
            <a:off x="577850" y="955040"/>
            <a:ext cx="6209029" cy="4188460"/>
          </a:xfrm>
          <a:prstGeom prst="rect">
            <a:avLst/>
          </a:prstGeom>
          <a:solidFill>
            <a:schemeClr val="bg1">
              <a:lumMod val="85000"/>
            </a:schemeClr>
          </a:solidFill>
          <a:ln w="57150" cmpd="sng">
            <a:noFill/>
          </a:ln>
          <a:effectLst/>
        </p:spPr>
        <p:txBody>
          <a:bodyPr vert="horz"/>
          <a:lstStyle>
            <a:lvl1pPr>
              <a:defRPr>
                <a:effectLst>
                  <a:outerShdw blurRad="50800" dist="38100" dir="2700000" algn="tl" rotWithShape="0">
                    <a:prstClr val="black">
                      <a:alpha val="40000"/>
                    </a:prstClr>
                  </a:outerShdw>
                </a:effectLst>
                <a:latin typeface="Arial"/>
                <a:cs typeface="Arial"/>
              </a:defRPr>
            </a:lvl1pPr>
          </a:lstStyle>
          <a:p>
            <a:endParaRPr lang="en-US"/>
          </a:p>
        </p:txBody>
      </p:sp>
      <p:sp>
        <p:nvSpPr>
          <p:cNvPr id="9" name="Subtitle 2"/>
          <p:cNvSpPr>
            <a:spLocks noGrp="1"/>
          </p:cNvSpPr>
          <p:nvPr>
            <p:ph type="subTitle" idx="1" hasCustomPrompt="1"/>
          </p:nvPr>
        </p:nvSpPr>
        <p:spPr>
          <a:xfrm>
            <a:off x="500298" y="71792"/>
            <a:ext cx="8353485" cy="761328"/>
          </a:xfrm>
          <a:prstGeom prst="rect">
            <a:avLst/>
          </a:prstGeom>
          <a:effectLst>
            <a:outerShdw blurRad="50800" dist="38100" dir="2700000" algn="tl" rotWithShape="0">
              <a:prstClr val="black">
                <a:alpha val="40000"/>
              </a:prstClr>
            </a:outerShdw>
          </a:effectLst>
        </p:spPr>
        <p:txBody>
          <a:bodyPr/>
          <a:lstStyle>
            <a:lvl1pPr marL="0" indent="0" algn="l">
              <a:buNone/>
              <a:defRPr sz="3600" b="1" baseline="0">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Headline: Arial Bold 36pts</a:t>
            </a:r>
          </a:p>
        </p:txBody>
      </p:sp>
    </p:spTree>
    <p:extLst>
      <p:ext uri="{BB962C8B-B14F-4D97-AF65-F5344CB8AC3E}">
        <p14:creationId xmlns:p14="http://schemas.microsoft.com/office/powerpoint/2010/main" val="1199313424"/>
      </p:ext>
    </p:extLst>
  </p:cSld>
  <p:clrMapOvr>
    <a:masterClrMapping/>
  </p:clrMapOvr>
  <p:transition spd="slow" advTm="7000">
    <p:fade/>
  </p:transition>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B38ACA5-29DC-4566-AA54-A324FBCC1870}" type="datetime1">
              <a:rPr lang="en-US" smtClean="0"/>
              <a:t>7/20/2023</a:t>
            </a:fld>
            <a:endParaRPr lang="en-US"/>
          </a:p>
        </p:txBody>
      </p:sp>
      <p:sp>
        <p:nvSpPr>
          <p:cNvPr id="6" name="Slide Number Placeholder 5"/>
          <p:cNvSpPr>
            <a:spLocks noGrp="1"/>
          </p:cNvSpPr>
          <p:nvPr>
            <p:ph type="sldNum" sz="quarter" idx="12"/>
          </p:nvPr>
        </p:nvSpPr>
        <p:spPr>
          <a:xfrm>
            <a:off x="0" y="0"/>
            <a:ext cx="457200" cy="273844"/>
          </a:xfrm>
          <a:prstGeom prst="rect">
            <a:avLst/>
          </a:prstGeo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267012900"/>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60E77DA-A74C-4234-880A-712FE2D57218}" type="datetime1">
              <a:rPr lang="en-US" smtClean="0"/>
              <a:t>7/20/2023</a:t>
            </a:fld>
            <a:endParaRPr lang="en-US"/>
          </a:p>
        </p:txBody>
      </p:sp>
      <p:sp>
        <p:nvSpPr>
          <p:cNvPr id="6" name="Slide Number Placeholder 5"/>
          <p:cNvSpPr>
            <a:spLocks noGrp="1"/>
          </p:cNvSpPr>
          <p:nvPr>
            <p:ph type="sldNum" sz="quarter" idx="12"/>
          </p:nvPr>
        </p:nvSpPr>
        <p:spPr>
          <a:xfrm>
            <a:off x="0" y="9834"/>
            <a:ext cx="457200" cy="273844"/>
          </a:xfrm>
          <a:prstGeom prst="rect">
            <a:avLst/>
          </a:prstGeo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2724973593"/>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35793D-52F2-4349-ACA0-A1B074CD627B}" type="datetime1">
              <a:rPr lang="en-US" smtClean="0"/>
              <a:t>7/20/2023</a:t>
            </a:fld>
            <a:endParaRPr lang="en-US"/>
          </a:p>
        </p:txBody>
      </p:sp>
      <p:sp>
        <p:nvSpPr>
          <p:cNvPr id="7" name="Slide Number Placeholder 6"/>
          <p:cNvSpPr>
            <a:spLocks noGrp="1"/>
          </p:cNvSpPr>
          <p:nvPr>
            <p:ph type="sldNum" sz="quarter" idx="12"/>
          </p:nvPr>
        </p:nvSpPr>
        <p:spPr>
          <a:xfrm>
            <a:off x="0" y="2092"/>
            <a:ext cx="457200" cy="273844"/>
          </a:xfrm>
          <a:prstGeom prst="rect">
            <a:avLst/>
          </a:prstGeo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3717324542"/>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97B1270-A639-4E01-94BD-E7F7C527249F}" type="datetime1">
              <a:rPr lang="en-US" smtClean="0"/>
              <a:t>7/20/2023</a:t>
            </a:fld>
            <a:endParaRPr lang="en-US"/>
          </a:p>
        </p:txBody>
      </p:sp>
      <p:sp>
        <p:nvSpPr>
          <p:cNvPr id="9" name="Slide Number Placeholder 8"/>
          <p:cNvSpPr>
            <a:spLocks noGrp="1"/>
          </p:cNvSpPr>
          <p:nvPr>
            <p:ph type="sldNum" sz="quarter" idx="12"/>
          </p:nvPr>
        </p:nvSpPr>
        <p:spPr>
          <a:xfrm>
            <a:off x="0" y="2092"/>
            <a:ext cx="457200" cy="273844"/>
          </a:xfrm>
          <a:prstGeom prst="rect">
            <a:avLst/>
          </a:prstGeo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491389614"/>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A664A9F-277B-4E4D-A351-7C41C7D4CE7B}" type="datetime1">
              <a:rPr lang="en-US" smtClean="0"/>
              <a:t>7/20/2023</a:t>
            </a:fld>
            <a:endParaRPr lang="en-US"/>
          </a:p>
        </p:txBody>
      </p:sp>
      <p:sp>
        <p:nvSpPr>
          <p:cNvPr id="5" name="Slide Number Placeholder 4"/>
          <p:cNvSpPr>
            <a:spLocks noGrp="1"/>
          </p:cNvSpPr>
          <p:nvPr>
            <p:ph type="sldNum" sz="quarter" idx="12"/>
          </p:nvPr>
        </p:nvSpPr>
        <p:spPr>
          <a:xfrm>
            <a:off x="0" y="2092"/>
            <a:ext cx="457200" cy="273844"/>
          </a:xfrm>
          <a:prstGeom prst="rect">
            <a:avLst/>
          </a:prstGeo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132964348"/>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811FA5-EADE-4144-B601-5703D1E25377}" type="datetime1">
              <a:rPr lang="en-US" smtClean="0"/>
              <a:t>7/20/2023</a:t>
            </a:fld>
            <a:endParaRPr lang="en-US"/>
          </a:p>
        </p:txBody>
      </p:sp>
      <p:sp>
        <p:nvSpPr>
          <p:cNvPr id="4" name="Slide Number Placeholder 3"/>
          <p:cNvSpPr>
            <a:spLocks noGrp="1"/>
          </p:cNvSpPr>
          <p:nvPr>
            <p:ph type="sldNum" sz="quarter" idx="12"/>
          </p:nvPr>
        </p:nvSpPr>
        <p:spPr>
          <a:xfrm>
            <a:off x="0" y="2092"/>
            <a:ext cx="457200" cy="273844"/>
          </a:xfrm>
          <a:prstGeom prst="rect">
            <a:avLst/>
          </a:prstGeo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3211983301"/>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659120402"/>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42354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D0CD6E6-554F-452D-9EF4-3B00EB93E7E2}" type="datetime1">
              <a:rPr lang="en-US" smtClean="0"/>
              <a:t>7/20/2023</a:t>
            </a:fld>
            <a:endParaRPr lang="en-US"/>
          </a:p>
        </p:txBody>
      </p:sp>
      <p:sp>
        <p:nvSpPr>
          <p:cNvPr id="7" name="Slide Number Placeholder 6"/>
          <p:cNvSpPr>
            <a:spLocks noGrp="1"/>
          </p:cNvSpPr>
          <p:nvPr>
            <p:ph type="sldNum" sz="quarter" idx="12"/>
          </p:nvPr>
        </p:nvSpPr>
        <p:spPr>
          <a:xfrm>
            <a:off x="0" y="2092"/>
            <a:ext cx="457200" cy="273844"/>
          </a:xfrm>
          <a:prstGeom prst="rect">
            <a:avLst/>
          </a:prstGeo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497061822"/>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3D2386-BBC3-4BDE-8545-693A044751D5}" type="datetime1">
              <a:rPr lang="en-US" smtClean="0"/>
              <a:t>7/20/2023</a:t>
            </a:fld>
            <a:endParaRPr lang="en-US"/>
          </a:p>
        </p:txBody>
      </p:sp>
      <p:sp>
        <p:nvSpPr>
          <p:cNvPr id="7" name="Slide Number Placeholder 6"/>
          <p:cNvSpPr>
            <a:spLocks noGrp="1"/>
          </p:cNvSpPr>
          <p:nvPr>
            <p:ph type="sldNum" sz="quarter" idx="12"/>
          </p:nvPr>
        </p:nvSpPr>
        <p:spPr>
          <a:xfrm>
            <a:off x="0" y="2092"/>
            <a:ext cx="457200" cy="273844"/>
          </a:xfrm>
          <a:prstGeom prst="rect">
            <a:avLst/>
          </a:prstGeo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611828265"/>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D3D194D-CD0F-4595-80B2-B05F9DC90DE0}" type="datetime1">
              <a:rPr lang="en-US" smtClean="0"/>
              <a:t>7/20/2023</a:t>
            </a:fld>
            <a:endParaRPr lang="en-US"/>
          </a:p>
        </p:txBody>
      </p:sp>
      <p:sp>
        <p:nvSpPr>
          <p:cNvPr id="6" name="Slide Number Placeholder 5"/>
          <p:cNvSpPr>
            <a:spLocks noGrp="1"/>
          </p:cNvSpPr>
          <p:nvPr>
            <p:ph type="sldNum" sz="quarter" idx="12"/>
          </p:nvPr>
        </p:nvSpPr>
        <p:spPr>
          <a:xfrm>
            <a:off x="0" y="2092"/>
            <a:ext cx="457200" cy="273844"/>
          </a:xfrm>
          <a:prstGeom prst="rect">
            <a:avLst/>
          </a:prstGeo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9080841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Full page photo">
    <p:spTree>
      <p:nvGrpSpPr>
        <p:cNvPr id="1" name=""/>
        <p:cNvGrpSpPr/>
        <p:nvPr/>
      </p:nvGrpSpPr>
      <p:grpSpPr>
        <a:xfrm>
          <a:off x="0" y="0"/>
          <a:ext cx="0" cy="0"/>
          <a:chOff x="0" y="0"/>
          <a:chExt cx="0" cy="0"/>
        </a:xfrm>
      </p:grpSpPr>
      <p:sp>
        <p:nvSpPr>
          <p:cNvPr id="3" name="Picture Placeholder 7"/>
          <p:cNvSpPr>
            <a:spLocks noGrp="1"/>
          </p:cNvSpPr>
          <p:nvPr>
            <p:ph type="pic" sz="quarter" idx="10"/>
          </p:nvPr>
        </p:nvSpPr>
        <p:spPr>
          <a:xfrm>
            <a:off x="-193040" y="955040"/>
            <a:ext cx="9489440" cy="4358640"/>
          </a:xfrm>
          <a:prstGeom prst="rect">
            <a:avLst/>
          </a:prstGeom>
          <a:solidFill>
            <a:schemeClr val="bg1">
              <a:lumMod val="85000"/>
            </a:schemeClr>
          </a:solidFill>
          <a:ln w="57150" cmpd="sng">
            <a:noFill/>
          </a:ln>
          <a:effectLst/>
        </p:spPr>
        <p:txBody>
          <a:bodyPr vert="horz"/>
          <a:lstStyle>
            <a:lvl1pPr>
              <a:defRPr>
                <a:effectLst>
                  <a:outerShdw blurRad="50800" dist="38100" dir="2700000" algn="tl" rotWithShape="0">
                    <a:prstClr val="black">
                      <a:alpha val="40000"/>
                    </a:prstClr>
                  </a:outerShdw>
                </a:effectLst>
                <a:latin typeface="Arial"/>
                <a:cs typeface="Arial"/>
              </a:defRPr>
            </a:lvl1pPr>
          </a:lstStyle>
          <a:p>
            <a:endParaRPr lang="en-US"/>
          </a:p>
        </p:txBody>
      </p:sp>
      <p:sp>
        <p:nvSpPr>
          <p:cNvPr id="4" name="Subtitle 2"/>
          <p:cNvSpPr>
            <a:spLocks noGrp="1"/>
          </p:cNvSpPr>
          <p:nvPr>
            <p:ph type="subTitle" idx="1" hasCustomPrompt="1"/>
          </p:nvPr>
        </p:nvSpPr>
        <p:spPr>
          <a:xfrm>
            <a:off x="500298" y="71792"/>
            <a:ext cx="8353485" cy="761328"/>
          </a:xfrm>
          <a:prstGeom prst="rect">
            <a:avLst/>
          </a:prstGeom>
          <a:effectLst>
            <a:outerShdw blurRad="50800" dist="38100" dir="2700000" algn="tl" rotWithShape="0">
              <a:prstClr val="black">
                <a:alpha val="40000"/>
              </a:prstClr>
            </a:outerShdw>
          </a:effectLst>
        </p:spPr>
        <p:txBody>
          <a:bodyPr/>
          <a:lstStyle>
            <a:lvl1pPr marL="0" indent="0" algn="l">
              <a:buNone/>
              <a:defRPr sz="3600" b="1" baseline="0">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Headline: Arial Bold 36pts</a:t>
            </a:r>
          </a:p>
        </p:txBody>
      </p:sp>
    </p:spTree>
    <p:extLst>
      <p:ext uri="{BB962C8B-B14F-4D97-AF65-F5344CB8AC3E}">
        <p14:creationId xmlns:p14="http://schemas.microsoft.com/office/powerpoint/2010/main" val="4207331902"/>
      </p:ext>
    </p:extLst>
  </p:cSld>
  <p:clrMapOvr>
    <a:masterClrMapping/>
  </p:clrMapOvr>
  <p:transition spd="slow" advTm="7000">
    <p:fade/>
  </p:transition>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1162957"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BF08AF-C8E2-4B3A-A153-ABBDB0E19AA4}" type="datetime1">
              <a:rPr lang="en-US" smtClean="0"/>
              <a:t>7/20/2023</a:t>
            </a:fld>
            <a:endParaRPr lang="en-US"/>
          </a:p>
        </p:txBody>
      </p:sp>
      <p:sp>
        <p:nvSpPr>
          <p:cNvPr id="5" name="Footer Placeholder 4"/>
          <p:cNvSpPr>
            <a:spLocks noGrp="1"/>
          </p:cNvSpPr>
          <p:nvPr>
            <p:ph type="ftr" sz="quarter" idx="11"/>
          </p:nvPr>
        </p:nvSpPr>
        <p:spPr>
          <a:xfrm>
            <a:off x="3124200" y="4767263"/>
            <a:ext cx="2895600" cy="273844"/>
          </a:xfrm>
          <a:prstGeom prst="rect">
            <a:avLst/>
          </a:prstGeom>
        </p:spPr>
        <p:txBody>
          <a:bodyPr/>
          <a:lstStyle/>
          <a:p>
            <a:endParaRPr lang="en-US"/>
          </a:p>
        </p:txBody>
      </p:sp>
      <p:sp>
        <p:nvSpPr>
          <p:cNvPr id="6" name="Slide Number Placeholder 5"/>
          <p:cNvSpPr>
            <a:spLocks noGrp="1"/>
          </p:cNvSpPr>
          <p:nvPr>
            <p:ph type="sldNum" sz="quarter" idx="12"/>
          </p:nvPr>
        </p:nvSpPr>
        <p:spPr>
          <a:xfrm>
            <a:off x="0" y="2092"/>
            <a:ext cx="457200" cy="273844"/>
          </a:xfrm>
          <a:prstGeom prst="rect">
            <a:avLst/>
          </a:prstGeo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2934445363"/>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preserve="1" userDrawn="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815954"/>
            <a:ext cx="7772400" cy="1021556"/>
          </a:xfrm>
        </p:spPr>
        <p:txBody>
          <a:bodyPr anchor="t"/>
          <a:lstStyle>
            <a:lvl1pPr algn="l">
              <a:defRPr sz="4000" b="0" cap="all">
                <a:solidFill>
                  <a:schemeClr val="tx1"/>
                </a:solidFill>
              </a:defRPr>
            </a:lvl1pPr>
          </a:lstStyle>
          <a:p>
            <a:r>
              <a:rPr lang="en-US"/>
              <a:t>Click to edit Master title style</a:t>
            </a:r>
          </a:p>
        </p:txBody>
      </p:sp>
      <p:sp>
        <p:nvSpPr>
          <p:cNvPr id="9" name="Title 1"/>
          <p:cNvSpPr txBox="1">
            <a:spLocks/>
          </p:cNvSpPr>
          <p:nvPr userDrawn="1"/>
        </p:nvSpPr>
        <p:spPr>
          <a:xfrm>
            <a:off x="722313" y="2794398"/>
            <a:ext cx="7772400" cy="1021556"/>
          </a:xfrm>
          <a:prstGeom prst="rect">
            <a:avLst/>
          </a:prstGeom>
        </p:spPr>
        <p:txBody>
          <a:bodyPr vert="horz" lIns="91440" tIns="45720" rIns="91440" bIns="45720" rtlCol="0" anchor="t">
            <a:normAutofit/>
          </a:bodyPr>
          <a:lstStyle>
            <a:lvl1pPr algn="l" defTabSz="457200" rtl="0" eaLnBrk="1" latinLnBrk="0" hangingPunct="1">
              <a:spcBef>
                <a:spcPct val="0"/>
              </a:spcBef>
              <a:buNone/>
              <a:defRPr sz="4000" b="1" kern="1200" cap="all">
                <a:solidFill>
                  <a:schemeClr val="tx1"/>
                </a:solidFill>
                <a:latin typeface="+mj-lt"/>
                <a:ea typeface="+mj-ea"/>
                <a:cs typeface="+mj-cs"/>
              </a:defRPr>
            </a:lvl1pPr>
          </a:lstStyle>
          <a:p>
            <a:r>
              <a:rPr lang="en-US" b="1"/>
              <a:t>Click to edit Master title style</a:t>
            </a:r>
          </a:p>
        </p:txBody>
      </p:sp>
    </p:spTree>
    <p:extLst>
      <p:ext uri="{BB962C8B-B14F-4D97-AF65-F5344CB8AC3E}">
        <p14:creationId xmlns:p14="http://schemas.microsoft.com/office/powerpoint/2010/main" val="1808537174"/>
      </p:ext>
    </p:extLst>
  </p:cSld>
  <p:clrMapOvr>
    <a:overrideClrMapping bg1="lt1" tx1="dk1" bg2="lt2" tx2="dk2" accent1="accent1" accent2="accent2" accent3="accent3" accent4="accent4" accent5="accent5" accent6="accent6" hlink="hlink" folHlink="folHlink"/>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D76588A-5827-4843-A700-508233C9F32B}" type="datetimeFigureOut">
              <a:rPr lang="en-US" smtClean="0"/>
              <a:t>7/20/2023</a:t>
            </a:fld>
            <a:endParaRPr lang="en-US"/>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1517368648"/>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76588A-5827-4843-A700-508233C9F32B}" type="datetimeFigureOut">
              <a:rPr lang="en-US" smtClean="0"/>
              <a:t>7/20/2023</a:t>
            </a:fld>
            <a:endParaRPr lang="en-US"/>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791043861"/>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D76588A-5827-4843-A700-508233C9F32B}" type="datetimeFigureOut">
              <a:rPr lang="en-US" smtClean="0"/>
              <a:t>7/20/2023</a:t>
            </a:fld>
            <a:endParaRPr lang="en-US"/>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3610373599"/>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D76588A-5827-4843-A700-508233C9F32B}" type="datetimeFigureOut">
              <a:rPr lang="en-US" smtClean="0"/>
              <a:t>7/20/2023</a:t>
            </a:fld>
            <a:endParaRPr lang="en-US"/>
          </a:p>
        </p:txBody>
      </p:sp>
      <p:sp>
        <p:nvSpPr>
          <p:cNvPr id="9" name="Slide Number Placeholder 8"/>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3448367336"/>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D76588A-5827-4843-A700-508233C9F32B}" type="datetimeFigureOut">
              <a:rPr lang="en-US" smtClean="0"/>
              <a:t>7/20/2023</a:t>
            </a:fld>
            <a:endParaRPr lang="en-US"/>
          </a:p>
        </p:txBody>
      </p:sp>
      <p:sp>
        <p:nvSpPr>
          <p:cNvPr id="5" name="Slide Number Placeholder 4"/>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2995034714"/>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76588A-5827-4843-A700-508233C9F32B}" type="datetimeFigureOut">
              <a:rPr lang="en-US" smtClean="0"/>
              <a:t>7/20/2023</a:t>
            </a:fld>
            <a:endParaRPr lang="en-US"/>
          </a:p>
        </p:txBody>
      </p:sp>
      <p:sp>
        <p:nvSpPr>
          <p:cNvPr id="4" name="Slide Number Placeholder 3"/>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511260636"/>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077961761"/>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42354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D76588A-5827-4843-A700-508233C9F32B}" type="datetimeFigureOut">
              <a:rPr lang="en-US" smtClean="0"/>
              <a:t>7/20/2023</a:t>
            </a:fld>
            <a:endParaRPr lang="en-US"/>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14555818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Two pics layout">
    <p:spTree>
      <p:nvGrpSpPr>
        <p:cNvPr id="1" name=""/>
        <p:cNvGrpSpPr/>
        <p:nvPr/>
      </p:nvGrpSpPr>
      <p:grpSpPr>
        <a:xfrm>
          <a:off x="0" y="0"/>
          <a:ext cx="0" cy="0"/>
          <a:chOff x="0" y="0"/>
          <a:chExt cx="0" cy="0"/>
        </a:xfrm>
      </p:grpSpPr>
      <p:sp>
        <p:nvSpPr>
          <p:cNvPr id="8" name="Picture Placeholder 7"/>
          <p:cNvSpPr>
            <a:spLocks noGrp="1"/>
          </p:cNvSpPr>
          <p:nvPr>
            <p:ph type="pic" sz="quarter" idx="10"/>
          </p:nvPr>
        </p:nvSpPr>
        <p:spPr>
          <a:xfrm>
            <a:off x="600531" y="958489"/>
            <a:ext cx="3923029" cy="4185011"/>
          </a:xfrm>
          <a:prstGeom prst="rect">
            <a:avLst/>
          </a:prstGeom>
          <a:solidFill>
            <a:schemeClr val="bg1">
              <a:lumMod val="85000"/>
            </a:schemeClr>
          </a:solidFill>
          <a:ln w="57150" cmpd="sng">
            <a:noFill/>
          </a:ln>
          <a:effectLst/>
        </p:spPr>
        <p:txBody>
          <a:bodyPr vert="horz"/>
          <a:lstStyle>
            <a:lvl1pPr>
              <a:defRPr>
                <a:effectLst>
                  <a:outerShdw blurRad="50800" dist="38100" dir="2700000" algn="tl" rotWithShape="0">
                    <a:prstClr val="black">
                      <a:alpha val="40000"/>
                    </a:prstClr>
                  </a:outerShdw>
                </a:effectLst>
                <a:latin typeface="Arial"/>
                <a:cs typeface="Arial"/>
              </a:defRPr>
            </a:lvl1pPr>
          </a:lstStyle>
          <a:p>
            <a:endParaRPr lang="en-US"/>
          </a:p>
        </p:txBody>
      </p:sp>
      <p:sp>
        <p:nvSpPr>
          <p:cNvPr id="9" name="Picture Placeholder 7"/>
          <p:cNvSpPr>
            <a:spLocks noGrp="1"/>
          </p:cNvSpPr>
          <p:nvPr>
            <p:ph type="pic" sz="quarter" idx="11"/>
          </p:nvPr>
        </p:nvSpPr>
        <p:spPr>
          <a:xfrm>
            <a:off x="4844143" y="958489"/>
            <a:ext cx="4299857" cy="2626995"/>
          </a:xfrm>
          <a:prstGeom prst="rect">
            <a:avLst/>
          </a:prstGeom>
          <a:solidFill>
            <a:schemeClr val="bg1">
              <a:lumMod val="85000"/>
            </a:schemeClr>
          </a:solidFill>
          <a:ln w="57150" cmpd="sng">
            <a:noFill/>
          </a:ln>
          <a:effectLst/>
        </p:spPr>
        <p:txBody>
          <a:bodyPr vert="horz"/>
          <a:lstStyle>
            <a:lvl1pPr>
              <a:defRPr>
                <a:effectLst>
                  <a:outerShdw blurRad="50800" dist="38100" dir="2700000" algn="tl" rotWithShape="0">
                    <a:prstClr val="black">
                      <a:alpha val="40000"/>
                    </a:prstClr>
                  </a:outerShdw>
                </a:effectLst>
                <a:latin typeface="Arial"/>
                <a:cs typeface="Arial"/>
              </a:defRPr>
            </a:lvl1pPr>
          </a:lstStyle>
          <a:p>
            <a:endParaRPr lang="en-US"/>
          </a:p>
        </p:txBody>
      </p:sp>
      <p:sp>
        <p:nvSpPr>
          <p:cNvPr id="5" name="Subtitle 2"/>
          <p:cNvSpPr>
            <a:spLocks noGrp="1"/>
          </p:cNvSpPr>
          <p:nvPr>
            <p:ph type="subTitle" idx="1" hasCustomPrompt="1"/>
          </p:nvPr>
        </p:nvSpPr>
        <p:spPr>
          <a:xfrm>
            <a:off x="500298" y="71792"/>
            <a:ext cx="8353485" cy="761328"/>
          </a:xfrm>
          <a:prstGeom prst="rect">
            <a:avLst/>
          </a:prstGeom>
          <a:effectLst>
            <a:outerShdw blurRad="50800" dist="38100" dir="2700000" algn="tl" rotWithShape="0">
              <a:prstClr val="black">
                <a:alpha val="40000"/>
              </a:prstClr>
            </a:outerShdw>
          </a:effectLst>
        </p:spPr>
        <p:txBody>
          <a:bodyPr/>
          <a:lstStyle>
            <a:lvl1pPr marL="0" indent="0" algn="l">
              <a:buNone/>
              <a:defRPr sz="3600" b="1" baseline="0">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Headline: Arial Bold 36pts</a:t>
            </a:r>
          </a:p>
        </p:txBody>
      </p:sp>
    </p:spTree>
    <p:extLst>
      <p:ext uri="{BB962C8B-B14F-4D97-AF65-F5344CB8AC3E}">
        <p14:creationId xmlns:p14="http://schemas.microsoft.com/office/powerpoint/2010/main" val="1266264105"/>
      </p:ext>
    </p:extLst>
  </p:cSld>
  <p:clrMapOvr>
    <a:masterClrMapping/>
  </p:clrMapOvr>
  <p:transition spd="slow" advTm="7000">
    <p:fade/>
  </p:transition>
</p:sldLayout>
</file>

<file path=ppt/slideLayouts/slideLayout1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D76588A-5827-4843-A700-508233C9F32B}" type="datetimeFigureOut">
              <a:rPr lang="en-US" smtClean="0"/>
              <a:t>7/20/2023</a:t>
            </a:fld>
            <a:endParaRPr lang="en-US"/>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23039587"/>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76588A-5827-4843-A700-508233C9F32B}" type="datetimeFigureOut">
              <a:rPr lang="en-US" smtClean="0"/>
              <a:t>7/20/2023</a:t>
            </a:fld>
            <a:endParaRPr lang="en-US"/>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910963983"/>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1162957"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76588A-5827-4843-A700-508233C9F32B}" type="datetimeFigureOut">
              <a:rPr lang="en-US" smtClean="0"/>
              <a:t>7/20/2023</a:t>
            </a:fld>
            <a:endParaRPr lang="en-US"/>
          </a:p>
        </p:txBody>
      </p:sp>
      <p:sp>
        <p:nvSpPr>
          <p:cNvPr id="5" name="Footer Placeholder 4"/>
          <p:cNvSpPr>
            <a:spLocks noGrp="1"/>
          </p:cNvSpPr>
          <p:nvPr>
            <p:ph type="ftr" sz="quarter" idx="11"/>
          </p:nvPr>
        </p:nvSpPr>
        <p:spPr>
          <a:xfrm>
            <a:off x="3124200" y="4767263"/>
            <a:ext cx="2895600" cy="273844"/>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16983327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icture on the left/title">
    <p:spTree>
      <p:nvGrpSpPr>
        <p:cNvPr id="1" name=""/>
        <p:cNvGrpSpPr/>
        <p:nvPr/>
      </p:nvGrpSpPr>
      <p:grpSpPr>
        <a:xfrm>
          <a:off x="0" y="0"/>
          <a:ext cx="0" cy="0"/>
          <a:chOff x="0" y="0"/>
          <a:chExt cx="0" cy="0"/>
        </a:xfrm>
      </p:grpSpPr>
      <p:sp>
        <p:nvSpPr>
          <p:cNvPr id="4" name="Text Placeholder 7"/>
          <p:cNvSpPr>
            <a:spLocks noGrp="1"/>
          </p:cNvSpPr>
          <p:nvPr>
            <p:ph type="body" sz="quarter" idx="11" hasCustomPrompt="1"/>
          </p:nvPr>
        </p:nvSpPr>
        <p:spPr>
          <a:xfrm>
            <a:off x="5061117" y="2109931"/>
            <a:ext cx="3909701" cy="660719"/>
          </a:xfrm>
          <a:prstGeom prst="rect">
            <a:avLst/>
          </a:prstGeom>
        </p:spPr>
        <p:txBody>
          <a:bodyPr vert="horz"/>
          <a:lstStyle>
            <a:lvl1pPr marL="0" indent="0">
              <a:buNone/>
              <a:defRPr sz="2800" b="1" baseline="0">
                <a:latin typeface="Arial"/>
                <a:cs typeface="Arial"/>
              </a:defRPr>
            </a:lvl1pPr>
          </a:lstStyle>
          <a:p>
            <a:pPr lvl="0"/>
            <a:r>
              <a:rPr lang="en-US"/>
              <a:t>Name</a:t>
            </a:r>
          </a:p>
        </p:txBody>
      </p:sp>
      <p:sp>
        <p:nvSpPr>
          <p:cNvPr id="5" name="Text Placeholder 7"/>
          <p:cNvSpPr>
            <a:spLocks noGrp="1"/>
          </p:cNvSpPr>
          <p:nvPr>
            <p:ph type="body" sz="quarter" idx="12" hasCustomPrompt="1"/>
          </p:nvPr>
        </p:nvSpPr>
        <p:spPr>
          <a:xfrm>
            <a:off x="5061117" y="2770650"/>
            <a:ext cx="3909701" cy="792656"/>
          </a:xfrm>
          <a:prstGeom prst="rect">
            <a:avLst/>
          </a:prstGeom>
        </p:spPr>
        <p:txBody>
          <a:bodyPr vert="horz"/>
          <a:lstStyle>
            <a:lvl1pPr marL="0" indent="0">
              <a:buNone/>
              <a:defRPr sz="1800" b="0" baseline="0">
                <a:latin typeface="Arial"/>
                <a:cs typeface="Arial"/>
              </a:defRPr>
            </a:lvl1pPr>
          </a:lstStyle>
          <a:p>
            <a:pPr lvl="0"/>
            <a:r>
              <a:rPr lang="en-US"/>
              <a:t>Title</a:t>
            </a:r>
          </a:p>
        </p:txBody>
      </p:sp>
      <p:sp>
        <p:nvSpPr>
          <p:cNvPr id="7" name="Picture Placeholder 7"/>
          <p:cNvSpPr>
            <a:spLocks noGrp="1"/>
          </p:cNvSpPr>
          <p:nvPr>
            <p:ph type="pic" sz="quarter" idx="10" hasCustomPrompt="1"/>
          </p:nvPr>
        </p:nvSpPr>
        <p:spPr>
          <a:xfrm>
            <a:off x="592138" y="966574"/>
            <a:ext cx="4254182" cy="4176926"/>
          </a:xfrm>
          <a:prstGeom prst="rect">
            <a:avLst/>
          </a:prstGeom>
          <a:solidFill>
            <a:schemeClr val="bg1">
              <a:lumMod val="85000"/>
            </a:schemeClr>
          </a:solidFill>
          <a:ln w="57150" cmpd="sng">
            <a:noFill/>
          </a:ln>
          <a:effectLst/>
        </p:spPr>
        <p:txBody>
          <a:bodyPr vert="horz"/>
          <a:lstStyle>
            <a:lvl1pPr>
              <a:defRPr>
                <a:effectLst>
                  <a:outerShdw blurRad="50800" dist="38100" dir="2700000" algn="tl" rotWithShape="0">
                    <a:prstClr val="black">
                      <a:alpha val="40000"/>
                    </a:prstClr>
                  </a:outerShdw>
                </a:effectLst>
                <a:latin typeface="Arial"/>
                <a:cs typeface="Arial"/>
              </a:defRPr>
            </a:lvl1pPr>
          </a:lstStyle>
          <a:p>
            <a:r>
              <a:rPr lang="en-US"/>
              <a:t>     </a:t>
            </a:r>
          </a:p>
        </p:txBody>
      </p:sp>
      <p:sp>
        <p:nvSpPr>
          <p:cNvPr id="6" name="Subtitle 2"/>
          <p:cNvSpPr>
            <a:spLocks noGrp="1"/>
          </p:cNvSpPr>
          <p:nvPr>
            <p:ph type="subTitle" idx="1" hasCustomPrompt="1"/>
          </p:nvPr>
        </p:nvSpPr>
        <p:spPr>
          <a:xfrm>
            <a:off x="500298" y="71792"/>
            <a:ext cx="8353485" cy="761328"/>
          </a:xfrm>
          <a:prstGeom prst="rect">
            <a:avLst/>
          </a:prstGeom>
          <a:effectLst>
            <a:outerShdw blurRad="50800" dist="38100" dir="2700000" algn="tl" rotWithShape="0">
              <a:prstClr val="black">
                <a:alpha val="40000"/>
              </a:prstClr>
            </a:outerShdw>
          </a:effectLst>
        </p:spPr>
        <p:txBody>
          <a:bodyPr/>
          <a:lstStyle>
            <a:lvl1pPr marL="0" indent="0" algn="l">
              <a:buNone/>
              <a:defRPr sz="3600" b="1" baseline="0">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Headline: Arial Bold 36pts</a:t>
            </a:r>
          </a:p>
        </p:txBody>
      </p:sp>
    </p:spTree>
    <p:extLst>
      <p:ext uri="{BB962C8B-B14F-4D97-AF65-F5344CB8AC3E}">
        <p14:creationId xmlns:p14="http://schemas.microsoft.com/office/powerpoint/2010/main" val="1183933131"/>
      </p:ext>
    </p:extLst>
  </p:cSld>
  <p:clrMapOvr>
    <a:masterClrMapping/>
  </p:clrMapOvr>
  <p:transition spd="slow" advTm="7000">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ull quote">
    <p:spTree>
      <p:nvGrpSpPr>
        <p:cNvPr id="1" name=""/>
        <p:cNvGrpSpPr/>
        <p:nvPr/>
      </p:nvGrpSpPr>
      <p:grpSpPr>
        <a:xfrm>
          <a:off x="0" y="0"/>
          <a:ext cx="0" cy="0"/>
          <a:chOff x="0" y="0"/>
          <a:chExt cx="0" cy="0"/>
        </a:xfrm>
      </p:grpSpPr>
      <p:sp>
        <p:nvSpPr>
          <p:cNvPr id="4" name="Text Placeholder 7"/>
          <p:cNvSpPr>
            <a:spLocks noGrp="1"/>
          </p:cNvSpPr>
          <p:nvPr>
            <p:ph type="body" sz="quarter" idx="11" hasCustomPrompt="1"/>
          </p:nvPr>
        </p:nvSpPr>
        <p:spPr>
          <a:xfrm>
            <a:off x="5107298" y="1246188"/>
            <a:ext cx="3863520" cy="2706052"/>
          </a:xfrm>
          <a:prstGeom prst="rect">
            <a:avLst/>
          </a:prstGeom>
        </p:spPr>
        <p:txBody>
          <a:bodyPr vert="horz"/>
          <a:lstStyle>
            <a:lvl1pPr marL="0" indent="0">
              <a:lnSpc>
                <a:spcPct val="110000"/>
              </a:lnSpc>
              <a:buNone/>
              <a:defRPr sz="2400" b="1" i="1" baseline="0">
                <a:solidFill>
                  <a:srgbClr val="15A3BC"/>
                </a:solidFill>
                <a:latin typeface="Arial"/>
                <a:cs typeface="Arial"/>
              </a:defRPr>
            </a:lvl1pPr>
          </a:lstStyle>
          <a:p>
            <a:pPr lvl="0"/>
            <a:r>
              <a:rPr lang="en-US"/>
              <a:t>Pull quote! </a:t>
            </a:r>
            <a:br>
              <a:rPr lang="en-US"/>
            </a:br>
            <a:r>
              <a:rPr lang="en-US"/>
              <a:t>Arial Bold 24pts</a:t>
            </a:r>
          </a:p>
        </p:txBody>
      </p:sp>
      <p:sp>
        <p:nvSpPr>
          <p:cNvPr id="5" name="Text Placeholder 7"/>
          <p:cNvSpPr>
            <a:spLocks noGrp="1"/>
          </p:cNvSpPr>
          <p:nvPr>
            <p:ph type="body" sz="quarter" idx="12" hasCustomPrompt="1"/>
          </p:nvPr>
        </p:nvSpPr>
        <p:spPr>
          <a:xfrm>
            <a:off x="5107298" y="4094480"/>
            <a:ext cx="3655702" cy="864677"/>
          </a:xfrm>
          <a:prstGeom prst="rect">
            <a:avLst/>
          </a:prstGeom>
        </p:spPr>
        <p:txBody>
          <a:bodyPr vert="horz"/>
          <a:lstStyle>
            <a:lvl1pPr marL="0" indent="0">
              <a:buNone/>
              <a:defRPr sz="1800" b="0" baseline="0">
                <a:latin typeface="Arial"/>
                <a:cs typeface="Arial"/>
              </a:defRPr>
            </a:lvl1pPr>
          </a:lstStyle>
          <a:p>
            <a:pPr lvl="0"/>
            <a:r>
              <a:rPr lang="en-US"/>
              <a:t>Name and Title</a:t>
            </a:r>
          </a:p>
        </p:txBody>
      </p:sp>
      <p:sp>
        <p:nvSpPr>
          <p:cNvPr id="9" name="Picture Placeholder 7"/>
          <p:cNvSpPr>
            <a:spLocks noGrp="1"/>
          </p:cNvSpPr>
          <p:nvPr>
            <p:ph type="pic" sz="quarter" idx="10"/>
          </p:nvPr>
        </p:nvSpPr>
        <p:spPr>
          <a:xfrm>
            <a:off x="600531" y="964402"/>
            <a:ext cx="4268469" cy="4179098"/>
          </a:xfrm>
          <a:prstGeom prst="rect">
            <a:avLst/>
          </a:prstGeom>
          <a:solidFill>
            <a:schemeClr val="bg1">
              <a:lumMod val="85000"/>
            </a:schemeClr>
          </a:solidFill>
          <a:ln w="57150" cmpd="sng">
            <a:noFill/>
          </a:ln>
          <a:effectLst/>
        </p:spPr>
        <p:txBody>
          <a:bodyPr vert="horz"/>
          <a:lstStyle>
            <a:lvl1pPr>
              <a:defRPr>
                <a:effectLst>
                  <a:outerShdw blurRad="50800" dist="38100" dir="2700000" algn="tl" rotWithShape="0">
                    <a:prstClr val="black">
                      <a:alpha val="40000"/>
                    </a:prstClr>
                  </a:outerShdw>
                </a:effectLst>
                <a:latin typeface="Arial"/>
                <a:cs typeface="Arial"/>
              </a:defRPr>
            </a:lvl1pPr>
          </a:lstStyle>
          <a:p>
            <a:endParaRPr lang="en-US"/>
          </a:p>
        </p:txBody>
      </p:sp>
      <p:sp>
        <p:nvSpPr>
          <p:cNvPr id="6" name="Subtitle 2"/>
          <p:cNvSpPr>
            <a:spLocks noGrp="1"/>
          </p:cNvSpPr>
          <p:nvPr>
            <p:ph type="subTitle" idx="1" hasCustomPrompt="1"/>
          </p:nvPr>
        </p:nvSpPr>
        <p:spPr>
          <a:xfrm>
            <a:off x="500298" y="71792"/>
            <a:ext cx="8353485" cy="761328"/>
          </a:xfrm>
          <a:prstGeom prst="rect">
            <a:avLst/>
          </a:prstGeom>
          <a:effectLst>
            <a:outerShdw blurRad="50800" dist="38100" dir="2700000" algn="tl" rotWithShape="0">
              <a:prstClr val="black">
                <a:alpha val="40000"/>
              </a:prstClr>
            </a:outerShdw>
          </a:effectLst>
        </p:spPr>
        <p:txBody>
          <a:bodyPr/>
          <a:lstStyle>
            <a:lvl1pPr marL="0" indent="0" algn="l">
              <a:buNone/>
              <a:defRPr sz="3600" b="1" baseline="0">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Headline: Arial Bold 36pts</a:t>
            </a:r>
          </a:p>
        </p:txBody>
      </p:sp>
    </p:spTree>
    <p:extLst>
      <p:ext uri="{BB962C8B-B14F-4D97-AF65-F5344CB8AC3E}">
        <p14:creationId xmlns:p14="http://schemas.microsoft.com/office/powerpoint/2010/main" val="3181836260"/>
      </p:ext>
    </p:extLst>
  </p:cSld>
  <p:clrMapOvr>
    <a:masterClrMapping/>
  </p:clrMapOvr>
  <p:transition spd="slow" advTm="7000">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 column with bullets">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472440" y="1147334"/>
            <a:ext cx="8297863" cy="675217"/>
          </a:xfrm>
          <a:prstGeom prst="rect">
            <a:avLst/>
          </a:prstGeom>
        </p:spPr>
        <p:txBody>
          <a:bodyPr/>
          <a:lstStyle>
            <a:lvl1pPr algn="l">
              <a:defRPr sz="2800" b="1">
                <a:solidFill>
                  <a:srgbClr val="15A3BC"/>
                </a:solidFill>
                <a:latin typeface="Arial"/>
                <a:cs typeface="Arial"/>
              </a:defRPr>
            </a:lvl1pPr>
          </a:lstStyle>
          <a:p>
            <a:r>
              <a:rPr lang="en-US"/>
              <a:t>Subhead: Arial Bold 28pts</a:t>
            </a:r>
          </a:p>
        </p:txBody>
      </p:sp>
      <p:sp>
        <p:nvSpPr>
          <p:cNvPr id="9" name="Content Placeholder 3"/>
          <p:cNvSpPr>
            <a:spLocks noGrp="1"/>
          </p:cNvSpPr>
          <p:nvPr>
            <p:ph sz="half" idx="2"/>
          </p:nvPr>
        </p:nvSpPr>
        <p:spPr>
          <a:xfrm>
            <a:off x="4721543" y="1818223"/>
            <a:ext cx="4038600" cy="3058578"/>
          </a:xfrm>
          <a:prstGeom prst="rect">
            <a:avLst/>
          </a:prstGeom>
        </p:spPr>
        <p:txBody>
          <a:bodyPr/>
          <a:lstStyle>
            <a:lvl1pPr>
              <a:defRPr sz="1800">
                <a:latin typeface="Arial"/>
                <a:cs typeface="Arial"/>
              </a:defRPr>
            </a:lvl1pPr>
            <a:lvl2pPr>
              <a:defRPr sz="1800">
                <a:latin typeface="Arial"/>
                <a:cs typeface="Arial"/>
              </a:defRPr>
            </a:lvl2pPr>
            <a:lvl3pPr>
              <a:defRPr sz="1800">
                <a:latin typeface="Arial"/>
                <a:cs typeface="Arial"/>
              </a:defRPr>
            </a:lvl3pPr>
            <a:lvl4pPr>
              <a:defRPr sz="1800">
                <a:latin typeface="Arial"/>
                <a:cs typeface="Arial"/>
              </a:defRPr>
            </a:lvl4pPr>
            <a:lvl5pPr>
              <a:defRPr sz="1800">
                <a:latin typeface="Arial"/>
                <a:cs typeface="Aria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ntent Placeholder 3"/>
          <p:cNvSpPr>
            <a:spLocks noGrp="1"/>
          </p:cNvSpPr>
          <p:nvPr>
            <p:ph sz="half" idx="10"/>
          </p:nvPr>
        </p:nvSpPr>
        <p:spPr>
          <a:xfrm>
            <a:off x="484363" y="1807639"/>
            <a:ext cx="4038600" cy="3069161"/>
          </a:xfrm>
          <a:prstGeom prst="rect">
            <a:avLst/>
          </a:prstGeom>
        </p:spPr>
        <p:txBody>
          <a:bodyPr/>
          <a:lstStyle>
            <a:lvl1pPr>
              <a:defRPr sz="1800">
                <a:latin typeface="Arial"/>
                <a:cs typeface="Arial"/>
              </a:defRPr>
            </a:lvl1pPr>
            <a:lvl2pPr>
              <a:defRPr sz="1800">
                <a:latin typeface="Arial"/>
                <a:cs typeface="Arial"/>
              </a:defRPr>
            </a:lvl2pPr>
            <a:lvl3pPr>
              <a:defRPr sz="1800">
                <a:latin typeface="Arial"/>
                <a:cs typeface="Arial"/>
              </a:defRPr>
            </a:lvl3pPr>
            <a:lvl4pPr>
              <a:defRPr sz="1800">
                <a:latin typeface="Arial"/>
                <a:cs typeface="Arial"/>
              </a:defRPr>
            </a:lvl4pPr>
            <a:lvl5pPr>
              <a:defRPr sz="1800">
                <a:latin typeface="Arial"/>
                <a:cs typeface="Aria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ubtitle 2"/>
          <p:cNvSpPr>
            <a:spLocks noGrp="1"/>
          </p:cNvSpPr>
          <p:nvPr>
            <p:ph type="subTitle" idx="1" hasCustomPrompt="1"/>
          </p:nvPr>
        </p:nvSpPr>
        <p:spPr>
          <a:xfrm>
            <a:off x="500298" y="71792"/>
            <a:ext cx="8353485" cy="761328"/>
          </a:xfrm>
          <a:prstGeom prst="rect">
            <a:avLst/>
          </a:prstGeom>
          <a:effectLst>
            <a:outerShdw blurRad="50800" dist="38100" dir="2700000" algn="tl" rotWithShape="0">
              <a:prstClr val="black">
                <a:alpha val="40000"/>
              </a:prstClr>
            </a:outerShdw>
          </a:effectLst>
        </p:spPr>
        <p:txBody>
          <a:bodyPr/>
          <a:lstStyle>
            <a:lvl1pPr marL="0" indent="0" algn="l">
              <a:buNone/>
              <a:defRPr sz="3600" b="1" baseline="0">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Headline: Arial Bold 36pts</a:t>
            </a:r>
          </a:p>
        </p:txBody>
      </p:sp>
    </p:spTree>
    <p:extLst>
      <p:ext uri="{BB962C8B-B14F-4D97-AF65-F5344CB8AC3E}">
        <p14:creationId xmlns:p14="http://schemas.microsoft.com/office/powerpoint/2010/main" val="3194325260"/>
      </p:ext>
    </p:extLst>
  </p:cSld>
  <p:clrMapOvr>
    <a:masterClrMapping/>
  </p:clrMapOvr>
  <p:transition spd="slow" advTm="7000">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 column layout">
    <p:spTree>
      <p:nvGrpSpPr>
        <p:cNvPr id="1" name=""/>
        <p:cNvGrpSpPr/>
        <p:nvPr/>
      </p:nvGrpSpPr>
      <p:grpSpPr>
        <a:xfrm>
          <a:off x="0" y="0"/>
          <a:ext cx="0" cy="0"/>
          <a:chOff x="0" y="0"/>
          <a:chExt cx="0" cy="0"/>
        </a:xfrm>
      </p:grpSpPr>
      <p:sp>
        <p:nvSpPr>
          <p:cNvPr id="18" name="Content Placeholder 17"/>
          <p:cNvSpPr>
            <a:spLocks noGrp="1"/>
          </p:cNvSpPr>
          <p:nvPr>
            <p:ph sz="quarter" idx="10" hasCustomPrompt="1"/>
          </p:nvPr>
        </p:nvSpPr>
        <p:spPr>
          <a:xfrm>
            <a:off x="495618" y="1146177"/>
            <a:ext cx="8290935" cy="585642"/>
          </a:xfrm>
          <a:prstGeom prst="rect">
            <a:avLst/>
          </a:prstGeom>
        </p:spPr>
        <p:txBody>
          <a:bodyPr vert="horz"/>
          <a:lstStyle>
            <a:lvl1pPr marL="0" indent="0">
              <a:buNone/>
              <a:defRPr sz="2800" b="1">
                <a:latin typeface="Arial"/>
                <a:cs typeface="Arial"/>
              </a:defRPr>
            </a:lvl1pPr>
            <a:lvl2pPr marL="457200" indent="0">
              <a:buNone/>
              <a:defRPr sz="1800">
                <a:latin typeface="Arial"/>
                <a:cs typeface="Arial"/>
              </a:defRPr>
            </a:lvl2pPr>
            <a:lvl3pPr marL="914400" indent="0">
              <a:buNone/>
              <a:defRPr sz="1800">
                <a:latin typeface="Arial"/>
                <a:cs typeface="Arial"/>
              </a:defRPr>
            </a:lvl3pPr>
            <a:lvl4pPr marL="1371600" indent="0">
              <a:buNone/>
              <a:defRPr sz="1800">
                <a:latin typeface="Arial"/>
                <a:cs typeface="Arial"/>
              </a:defRPr>
            </a:lvl4pPr>
            <a:lvl5pPr marL="1828800" indent="0">
              <a:buNone/>
              <a:defRPr sz="1800">
                <a:latin typeface="Arial"/>
                <a:cs typeface="Arial"/>
              </a:defRPr>
            </a:lvl5pPr>
          </a:lstStyle>
          <a:p>
            <a:pPr lvl="0"/>
            <a:r>
              <a:rPr lang="en-US"/>
              <a:t>Subhead (28pts)</a:t>
            </a:r>
          </a:p>
        </p:txBody>
      </p:sp>
      <p:sp>
        <p:nvSpPr>
          <p:cNvPr id="19" name="Content Placeholder 17"/>
          <p:cNvSpPr>
            <a:spLocks noGrp="1"/>
          </p:cNvSpPr>
          <p:nvPr>
            <p:ph sz="quarter" idx="11" hasCustomPrompt="1"/>
          </p:nvPr>
        </p:nvSpPr>
        <p:spPr>
          <a:xfrm>
            <a:off x="485458" y="1731820"/>
            <a:ext cx="8290935" cy="3071090"/>
          </a:xfrm>
          <a:prstGeom prst="rect">
            <a:avLst/>
          </a:prstGeom>
        </p:spPr>
        <p:txBody>
          <a:bodyPr vert="horz"/>
          <a:lstStyle>
            <a:lvl1pPr marL="0" marR="0" indent="0" algn="l" defTabSz="457200" rtl="0" eaLnBrk="1" fontAlgn="auto" latinLnBrk="0" hangingPunct="1">
              <a:lnSpc>
                <a:spcPct val="120000"/>
              </a:lnSpc>
              <a:spcBef>
                <a:spcPct val="20000"/>
              </a:spcBef>
              <a:spcAft>
                <a:spcPts val="0"/>
              </a:spcAft>
              <a:buClrTx/>
              <a:buSzTx/>
              <a:buFont typeface="Arial"/>
              <a:buNone/>
              <a:tabLst/>
              <a:defRPr sz="2000">
                <a:latin typeface="Arial"/>
                <a:cs typeface="Arial"/>
              </a:defRPr>
            </a:lvl1pPr>
            <a:lvl2pPr marL="457200" indent="0">
              <a:buNone/>
              <a:defRPr sz="2000">
                <a:latin typeface="Arial"/>
                <a:cs typeface="Arial"/>
              </a:defRPr>
            </a:lvl2pPr>
            <a:lvl3pPr marL="914400" indent="0">
              <a:buNone/>
              <a:defRPr sz="2000">
                <a:latin typeface="Arial"/>
                <a:cs typeface="Arial"/>
              </a:defRPr>
            </a:lvl3pPr>
            <a:lvl4pPr marL="1371600" indent="0">
              <a:buNone/>
              <a:defRPr sz="2000">
                <a:latin typeface="Arial"/>
                <a:cs typeface="Arial"/>
              </a:defRPr>
            </a:lvl4pPr>
            <a:lvl5pPr marL="1828800" indent="0">
              <a:buNone/>
              <a:defRPr sz="2000">
                <a:latin typeface="Arial"/>
                <a:cs typeface="Arial"/>
              </a:defRPr>
            </a:lvl5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a:t>Body text 18-20 </a:t>
            </a:r>
            <a:r>
              <a:rPr lang="en-US" err="1"/>
              <a:t>pts</a:t>
            </a:r>
            <a:r>
              <a:rPr lang="en-US"/>
              <a: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a:t>
            </a:r>
          </a:p>
          <a:p>
            <a:pPr lvl="0"/>
            <a:r>
              <a:rPr lang="en-US"/>
              <a:t> </a:t>
            </a:r>
          </a:p>
        </p:txBody>
      </p:sp>
      <p:sp>
        <p:nvSpPr>
          <p:cNvPr id="5" name="Subtitle 2"/>
          <p:cNvSpPr>
            <a:spLocks noGrp="1"/>
          </p:cNvSpPr>
          <p:nvPr>
            <p:ph type="subTitle" idx="1" hasCustomPrompt="1"/>
          </p:nvPr>
        </p:nvSpPr>
        <p:spPr>
          <a:xfrm>
            <a:off x="500298" y="71792"/>
            <a:ext cx="8353485" cy="761328"/>
          </a:xfrm>
          <a:prstGeom prst="rect">
            <a:avLst/>
          </a:prstGeom>
          <a:effectLst>
            <a:outerShdw blurRad="50800" dist="38100" dir="2700000" algn="tl" rotWithShape="0">
              <a:prstClr val="black">
                <a:alpha val="40000"/>
              </a:prstClr>
            </a:outerShdw>
          </a:effectLst>
        </p:spPr>
        <p:txBody>
          <a:bodyPr/>
          <a:lstStyle>
            <a:lvl1pPr marL="0" indent="0" algn="l">
              <a:buNone/>
              <a:defRPr sz="3600" b="1" baseline="0">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Headline: Arial Bold 36pts</a:t>
            </a:r>
          </a:p>
        </p:txBody>
      </p:sp>
    </p:spTree>
    <p:extLst>
      <p:ext uri="{BB962C8B-B14F-4D97-AF65-F5344CB8AC3E}">
        <p14:creationId xmlns:p14="http://schemas.microsoft.com/office/powerpoint/2010/main" val="4025370040"/>
      </p:ext>
    </p:extLst>
  </p:cSld>
  <p:clrMapOvr>
    <a:masterClrMapping/>
  </p:clrMapOvr>
  <p:transition spd="slow" advTm="7000">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 column with bullets">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558799" y="1754909"/>
            <a:ext cx="8109527" cy="2839316"/>
          </a:xfrm>
          <a:prstGeom prst="rect">
            <a:avLst/>
          </a:prstGeom>
        </p:spPr>
        <p:txBody>
          <a:bodyPr/>
          <a:lstStyle>
            <a:lvl1pPr>
              <a:defRPr sz="1800">
                <a:latin typeface="Arial"/>
                <a:cs typeface="Arial"/>
              </a:defRPr>
            </a:lvl1pPr>
            <a:lvl2pPr>
              <a:defRPr sz="1800">
                <a:latin typeface="Arial"/>
                <a:cs typeface="Arial"/>
              </a:defRPr>
            </a:lvl2pPr>
            <a:lvl3pPr>
              <a:defRPr sz="1800">
                <a:latin typeface="Arial"/>
                <a:cs typeface="Arial"/>
              </a:defRPr>
            </a:lvl3pPr>
            <a:lvl4pPr>
              <a:defRPr sz="1800">
                <a:latin typeface="Arial"/>
                <a:cs typeface="Arial"/>
              </a:defRPr>
            </a:lvl4pPr>
            <a:lvl5pPr>
              <a:defRPr sz="1800">
                <a:latin typeface="Arial"/>
                <a:cs typeface="Aria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ubtitle 2"/>
          <p:cNvSpPr>
            <a:spLocks noGrp="1"/>
          </p:cNvSpPr>
          <p:nvPr>
            <p:ph type="subTitle" idx="10" hasCustomPrompt="1"/>
          </p:nvPr>
        </p:nvSpPr>
        <p:spPr>
          <a:xfrm>
            <a:off x="500298" y="71792"/>
            <a:ext cx="8353485" cy="761328"/>
          </a:xfrm>
          <a:prstGeom prst="rect">
            <a:avLst/>
          </a:prstGeom>
          <a:effectLst>
            <a:outerShdw blurRad="50800" dist="38100" dir="2700000" algn="tl" rotWithShape="0">
              <a:prstClr val="black">
                <a:alpha val="40000"/>
              </a:prstClr>
            </a:outerShdw>
          </a:effectLst>
        </p:spPr>
        <p:txBody>
          <a:bodyPr/>
          <a:lstStyle>
            <a:lvl1pPr marL="0" indent="0" algn="l">
              <a:buNone/>
              <a:defRPr sz="3600" b="1" baseline="0">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Headline: Arial Bold 36pts</a:t>
            </a:r>
          </a:p>
        </p:txBody>
      </p:sp>
      <p:sp>
        <p:nvSpPr>
          <p:cNvPr id="6" name="Title 1"/>
          <p:cNvSpPr>
            <a:spLocks noGrp="1"/>
          </p:cNvSpPr>
          <p:nvPr>
            <p:ph type="title" hasCustomPrompt="1"/>
          </p:nvPr>
        </p:nvSpPr>
        <p:spPr>
          <a:xfrm>
            <a:off x="472440" y="1147334"/>
            <a:ext cx="8297863" cy="675217"/>
          </a:xfrm>
          <a:prstGeom prst="rect">
            <a:avLst/>
          </a:prstGeom>
        </p:spPr>
        <p:txBody>
          <a:bodyPr/>
          <a:lstStyle>
            <a:lvl1pPr algn="l">
              <a:defRPr sz="2800" b="1">
                <a:solidFill>
                  <a:srgbClr val="15A3BC"/>
                </a:solidFill>
                <a:latin typeface="Arial"/>
                <a:cs typeface="Arial"/>
              </a:defRPr>
            </a:lvl1pPr>
          </a:lstStyle>
          <a:p>
            <a:r>
              <a:rPr lang="en-US"/>
              <a:t>Subhead: Arial Bold 28pts</a:t>
            </a:r>
          </a:p>
        </p:txBody>
      </p:sp>
    </p:spTree>
    <p:extLst>
      <p:ext uri="{BB962C8B-B14F-4D97-AF65-F5344CB8AC3E}">
        <p14:creationId xmlns:p14="http://schemas.microsoft.com/office/powerpoint/2010/main" val="318443763"/>
      </p:ext>
    </p:extLst>
  </p:cSld>
  <p:clrMapOvr>
    <a:masterClrMapping/>
  </p:clrMapOvr>
  <p:transition spd="slow" advTm="7000">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2_1 column with Graphic">
    <p:spTree>
      <p:nvGrpSpPr>
        <p:cNvPr id="1" name=""/>
        <p:cNvGrpSpPr/>
        <p:nvPr/>
      </p:nvGrpSpPr>
      <p:grpSpPr>
        <a:xfrm>
          <a:off x="0" y="0"/>
          <a:ext cx="0" cy="0"/>
          <a:chOff x="0" y="0"/>
          <a:chExt cx="0" cy="0"/>
        </a:xfrm>
      </p:grpSpPr>
      <p:sp>
        <p:nvSpPr>
          <p:cNvPr id="13" name="Subtitle 2"/>
          <p:cNvSpPr>
            <a:spLocks noGrp="1"/>
          </p:cNvSpPr>
          <p:nvPr>
            <p:ph type="subTitle" idx="1" hasCustomPrompt="1"/>
          </p:nvPr>
        </p:nvSpPr>
        <p:spPr>
          <a:xfrm>
            <a:off x="500298" y="71792"/>
            <a:ext cx="8353485" cy="761328"/>
          </a:xfrm>
          <a:prstGeom prst="rect">
            <a:avLst/>
          </a:prstGeom>
          <a:effectLst>
            <a:outerShdw blurRad="50800" dist="38100" dir="2700000" algn="tl" rotWithShape="0">
              <a:prstClr val="black">
                <a:alpha val="40000"/>
              </a:prstClr>
            </a:outerShdw>
          </a:effectLst>
        </p:spPr>
        <p:txBody>
          <a:bodyPr/>
          <a:lstStyle>
            <a:lvl1pPr marL="0" indent="0" algn="l">
              <a:buNone/>
              <a:defRPr sz="3600" b="1" baseline="0">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Headline: Arial Bold 36pts</a:t>
            </a:r>
          </a:p>
        </p:txBody>
      </p:sp>
      <p:sp>
        <p:nvSpPr>
          <p:cNvPr id="30" name="Content Placeholder 10"/>
          <p:cNvSpPr>
            <a:spLocks noGrp="1"/>
          </p:cNvSpPr>
          <p:nvPr>
            <p:ph sz="quarter" idx="11" hasCustomPrompt="1"/>
          </p:nvPr>
        </p:nvSpPr>
        <p:spPr>
          <a:xfrm>
            <a:off x="576263" y="1210599"/>
            <a:ext cx="7886555" cy="418821"/>
          </a:xfrm>
          <a:prstGeom prst="rect">
            <a:avLst/>
          </a:prstGeom>
        </p:spPr>
        <p:txBody>
          <a:bodyPr vert="horz"/>
          <a:lstStyle>
            <a:lvl1pPr marL="0" indent="0">
              <a:buNone/>
              <a:defRPr sz="2000" b="1" baseline="0">
                <a:solidFill>
                  <a:schemeClr val="tx1"/>
                </a:solidFill>
                <a:latin typeface="Arial"/>
                <a:cs typeface="Arial"/>
              </a:defRPr>
            </a:lvl1pPr>
            <a:lvl2pPr marL="457200" indent="0">
              <a:buNone/>
              <a:defRPr>
                <a:latin typeface="Arial"/>
                <a:cs typeface="Arial"/>
              </a:defRPr>
            </a:lvl2pPr>
            <a:lvl3pPr marL="914400" indent="0">
              <a:buNone/>
              <a:defRPr>
                <a:latin typeface="Arial"/>
                <a:cs typeface="Arial"/>
              </a:defRPr>
            </a:lvl3pPr>
            <a:lvl4pPr marL="1371600" indent="0">
              <a:buNone/>
              <a:defRPr>
                <a:latin typeface="Arial"/>
                <a:cs typeface="Arial"/>
              </a:defRPr>
            </a:lvl4pPr>
            <a:lvl5pPr marL="1828800" indent="0">
              <a:buNone/>
              <a:defRPr>
                <a:latin typeface="Arial"/>
                <a:cs typeface="Arial"/>
              </a:defRPr>
            </a:lvl5pPr>
          </a:lstStyle>
          <a:p>
            <a:pPr lvl="0"/>
            <a:r>
              <a:rPr lang="en-US"/>
              <a:t>Subhead: Arial Bold 20 </a:t>
            </a:r>
            <a:r>
              <a:rPr lang="en-US" err="1"/>
              <a:t>pts</a:t>
            </a:r>
            <a:endParaRPr lang="en-US"/>
          </a:p>
        </p:txBody>
      </p:sp>
      <p:sp>
        <p:nvSpPr>
          <p:cNvPr id="31" name="Content Placeholder 10"/>
          <p:cNvSpPr>
            <a:spLocks noGrp="1"/>
          </p:cNvSpPr>
          <p:nvPr>
            <p:ph sz="quarter" idx="12" hasCustomPrompt="1"/>
          </p:nvPr>
        </p:nvSpPr>
        <p:spPr>
          <a:xfrm>
            <a:off x="576263" y="4004166"/>
            <a:ext cx="8336828" cy="733136"/>
          </a:xfrm>
          <a:prstGeom prst="rect">
            <a:avLst/>
          </a:prstGeom>
        </p:spPr>
        <p:txBody>
          <a:bodyPr vert="horz"/>
          <a:lstStyle>
            <a:lvl1pPr marL="0" indent="0">
              <a:buNone/>
              <a:defRPr sz="1800" b="0">
                <a:solidFill>
                  <a:schemeClr val="tx1"/>
                </a:solidFill>
                <a:latin typeface="Arial"/>
                <a:cs typeface="Arial"/>
              </a:defRPr>
            </a:lvl1pPr>
            <a:lvl2pPr marL="457200" indent="0">
              <a:buNone/>
              <a:defRPr>
                <a:latin typeface="Arial"/>
                <a:cs typeface="Arial"/>
              </a:defRPr>
            </a:lvl2pPr>
            <a:lvl3pPr marL="914400" indent="0">
              <a:buNone/>
              <a:defRPr>
                <a:latin typeface="Arial"/>
                <a:cs typeface="Arial"/>
              </a:defRPr>
            </a:lvl3pPr>
            <a:lvl4pPr marL="1371600" indent="0">
              <a:buNone/>
              <a:defRPr>
                <a:latin typeface="Arial"/>
                <a:cs typeface="Arial"/>
              </a:defRPr>
            </a:lvl4pPr>
            <a:lvl5pPr marL="1828800" indent="0">
              <a:buNone/>
              <a:defRPr>
                <a:latin typeface="Arial"/>
                <a:cs typeface="Arial"/>
              </a:defRPr>
            </a:lvl5pPr>
          </a:lstStyle>
          <a:p>
            <a:pPr lvl="0"/>
            <a:r>
              <a:rPr lang="en-US"/>
              <a:t>Text</a:t>
            </a:r>
          </a:p>
        </p:txBody>
      </p:sp>
      <p:sp>
        <p:nvSpPr>
          <p:cNvPr id="5" name="ClipArt Placeholder 4"/>
          <p:cNvSpPr>
            <a:spLocks noGrp="1"/>
          </p:cNvSpPr>
          <p:nvPr>
            <p:ph type="clipArt" sz="quarter" idx="13" hasCustomPrompt="1"/>
          </p:nvPr>
        </p:nvSpPr>
        <p:spPr>
          <a:xfrm>
            <a:off x="576262" y="1798638"/>
            <a:ext cx="7998777" cy="2103437"/>
          </a:xfrm>
          <a:prstGeom prst="rect">
            <a:avLst/>
          </a:prstGeom>
        </p:spPr>
        <p:txBody>
          <a:bodyPr vert="horz"/>
          <a:lstStyle>
            <a:lvl1pPr marL="0" indent="0">
              <a:buNone/>
              <a:defRPr>
                <a:latin typeface="Arial"/>
                <a:cs typeface="Arial"/>
              </a:defRPr>
            </a:lvl1pPr>
          </a:lstStyle>
          <a:p>
            <a:r>
              <a:rPr lang="en-US"/>
              <a:t>Graphic</a:t>
            </a:r>
          </a:p>
        </p:txBody>
      </p:sp>
    </p:spTree>
    <p:extLst>
      <p:ext uri="{BB962C8B-B14F-4D97-AF65-F5344CB8AC3E}">
        <p14:creationId xmlns:p14="http://schemas.microsoft.com/office/powerpoint/2010/main" val="253223371"/>
      </p:ext>
    </p:extLst>
  </p:cSld>
  <p:clrMapOvr>
    <a:masterClrMapping/>
  </p:clrMapOvr>
  <p:transition spd="slow" advTm="7000">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4_Graphic with text">
    <p:spTree>
      <p:nvGrpSpPr>
        <p:cNvPr id="1" name=""/>
        <p:cNvGrpSpPr/>
        <p:nvPr/>
      </p:nvGrpSpPr>
      <p:grpSpPr>
        <a:xfrm>
          <a:off x="0" y="0"/>
          <a:ext cx="0" cy="0"/>
          <a:chOff x="0" y="0"/>
          <a:chExt cx="0" cy="0"/>
        </a:xfrm>
      </p:grpSpPr>
      <p:sp>
        <p:nvSpPr>
          <p:cNvPr id="13" name="Subtitle 2"/>
          <p:cNvSpPr>
            <a:spLocks noGrp="1"/>
          </p:cNvSpPr>
          <p:nvPr>
            <p:ph type="subTitle" idx="1" hasCustomPrompt="1"/>
          </p:nvPr>
        </p:nvSpPr>
        <p:spPr>
          <a:xfrm>
            <a:off x="500298" y="71792"/>
            <a:ext cx="8353485" cy="761328"/>
          </a:xfrm>
          <a:prstGeom prst="rect">
            <a:avLst/>
          </a:prstGeom>
          <a:effectLst>
            <a:outerShdw blurRad="50800" dist="38100" dir="2700000" algn="tl" rotWithShape="0">
              <a:prstClr val="black">
                <a:alpha val="40000"/>
              </a:prstClr>
            </a:outerShdw>
          </a:effectLst>
        </p:spPr>
        <p:txBody>
          <a:bodyPr/>
          <a:lstStyle>
            <a:lvl1pPr marL="0" indent="0" algn="l">
              <a:buNone/>
              <a:defRPr sz="3600" b="1" baseline="0">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Headline: Arial Bold 36pts</a:t>
            </a:r>
          </a:p>
        </p:txBody>
      </p:sp>
      <p:sp>
        <p:nvSpPr>
          <p:cNvPr id="4" name="Text Placeholder 3"/>
          <p:cNvSpPr>
            <a:spLocks noGrp="1"/>
          </p:cNvSpPr>
          <p:nvPr>
            <p:ph type="body" sz="quarter" idx="10" hasCustomPrompt="1"/>
          </p:nvPr>
        </p:nvSpPr>
        <p:spPr>
          <a:xfrm>
            <a:off x="4379594" y="2074485"/>
            <a:ext cx="4114165" cy="1827590"/>
          </a:xfrm>
          <a:prstGeom prst="rect">
            <a:avLst/>
          </a:prstGeom>
        </p:spPr>
        <p:txBody>
          <a:bodyPr vert="horz"/>
          <a:lstStyle>
            <a:lvl1pPr marL="0" indent="0">
              <a:buNone/>
              <a:defRPr sz="2800" b="1" baseline="0">
                <a:latin typeface="Arial"/>
                <a:cs typeface="Arial"/>
              </a:defRPr>
            </a:lvl1pPr>
            <a:lvl2pPr marL="457200" indent="0">
              <a:buNone/>
              <a:defRPr b="1">
                <a:latin typeface="Arial"/>
                <a:cs typeface="Arial"/>
              </a:defRPr>
            </a:lvl2pPr>
            <a:lvl3pPr marL="914400" indent="0">
              <a:buNone/>
              <a:defRPr b="1">
                <a:latin typeface="Arial"/>
                <a:cs typeface="Arial"/>
              </a:defRPr>
            </a:lvl3pPr>
            <a:lvl4pPr marL="1371600" indent="0">
              <a:buNone/>
              <a:defRPr b="1">
                <a:latin typeface="Arial"/>
                <a:cs typeface="Arial"/>
              </a:defRPr>
            </a:lvl4pPr>
            <a:lvl5pPr marL="1828800" indent="0">
              <a:buNone/>
              <a:defRPr b="1">
                <a:latin typeface="Arial"/>
                <a:cs typeface="Arial"/>
              </a:defRPr>
            </a:lvl5pPr>
          </a:lstStyle>
          <a:p>
            <a:pPr lvl="0"/>
            <a:r>
              <a:rPr lang="en-US"/>
              <a:t>Arial Bold 28pts</a:t>
            </a:r>
          </a:p>
        </p:txBody>
      </p:sp>
      <p:sp>
        <p:nvSpPr>
          <p:cNvPr id="3" name="ClipArt Placeholder 2"/>
          <p:cNvSpPr>
            <a:spLocks noGrp="1"/>
          </p:cNvSpPr>
          <p:nvPr>
            <p:ph type="clipArt" sz="quarter" idx="11" hasCustomPrompt="1"/>
          </p:nvPr>
        </p:nvSpPr>
        <p:spPr>
          <a:xfrm>
            <a:off x="500297" y="1361758"/>
            <a:ext cx="3479565" cy="3515042"/>
          </a:xfrm>
          <a:prstGeom prst="rect">
            <a:avLst/>
          </a:prstGeom>
        </p:spPr>
        <p:txBody>
          <a:bodyPr vert="horz"/>
          <a:lstStyle>
            <a:lvl1pPr marL="0" indent="0">
              <a:buNone/>
              <a:defRPr>
                <a:latin typeface="Arial"/>
                <a:cs typeface="Arial"/>
              </a:defRPr>
            </a:lvl1pPr>
          </a:lstStyle>
          <a:p>
            <a:r>
              <a:rPr lang="en-US"/>
              <a:t>Graphic</a:t>
            </a:r>
          </a:p>
        </p:txBody>
      </p:sp>
    </p:spTree>
    <p:extLst>
      <p:ext uri="{BB962C8B-B14F-4D97-AF65-F5344CB8AC3E}">
        <p14:creationId xmlns:p14="http://schemas.microsoft.com/office/powerpoint/2010/main" val="352275896"/>
      </p:ext>
    </p:extLst>
  </p:cSld>
  <p:clrMapOvr>
    <a:masterClrMapping/>
  </p:clrMapOvr>
  <p:transition spd="slow" advTm="7000">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TextBox 4"/>
          <p:cNvSpPr txBox="1"/>
          <p:nvPr userDrawn="1"/>
        </p:nvSpPr>
        <p:spPr>
          <a:xfrm>
            <a:off x="835014" y="3878331"/>
            <a:ext cx="2567214" cy="369332"/>
          </a:xfrm>
          <a:prstGeom prst="rect">
            <a:avLst/>
          </a:prstGeom>
          <a:noFill/>
        </p:spPr>
        <p:txBody>
          <a:bodyPr wrap="square" rtlCol="0">
            <a:spAutoFit/>
          </a:bodyPr>
          <a:lstStyle/>
          <a:p>
            <a:r>
              <a:rPr lang="en-US" baseline="0">
                <a:solidFill>
                  <a:schemeClr val="bg1"/>
                </a:solidFill>
              </a:rPr>
              <a:t>/</a:t>
            </a:r>
            <a:r>
              <a:rPr lang="en-US" b="1" baseline="0">
                <a:solidFill>
                  <a:schemeClr val="bg1"/>
                </a:solidFill>
              </a:rPr>
              <a:t>RESULTSEdFund</a:t>
            </a:r>
          </a:p>
        </p:txBody>
      </p:sp>
      <p:pic>
        <p:nvPicPr>
          <p:cNvPr id="6" name="Picture 5" descr="instagram-icon.pn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482600" y="4389441"/>
            <a:ext cx="346528" cy="346528"/>
          </a:xfrm>
          <a:prstGeom prst="rect">
            <a:avLst/>
          </a:prstGeom>
        </p:spPr>
      </p:pic>
      <p:pic>
        <p:nvPicPr>
          <p:cNvPr id="7" name="Picture 6" descr="facebook_circle.png"/>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482600" y="3896473"/>
            <a:ext cx="346528" cy="346528"/>
          </a:xfrm>
          <a:prstGeom prst="rect">
            <a:avLst/>
          </a:prstGeom>
        </p:spPr>
      </p:pic>
      <p:pic>
        <p:nvPicPr>
          <p:cNvPr id="8" name="Picture 7" descr="twitter_circle.png"/>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482601" y="3402597"/>
            <a:ext cx="346528" cy="346528"/>
          </a:xfrm>
          <a:prstGeom prst="rect">
            <a:avLst/>
          </a:prstGeom>
        </p:spPr>
      </p:pic>
      <p:sp>
        <p:nvSpPr>
          <p:cNvPr id="9" name="Rectangle 8"/>
          <p:cNvSpPr/>
          <p:nvPr userDrawn="1"/>
        </p:nvSpPr>
        <p:spPr>
          <a:xfrm>
            <a:off x="835010" y="3391195"/>
            <a:ext cx="2020167" cy="369332"/>
          </a:xfrm>
          <a:prstGeom prst="rect">
            <a:avLst/>
          </a:prstGeom>
        </p:spPr>
        <p:txBody>
          <a:bodyPr wrap="none">
            <a:spAutoFit/>
          </a:bodyPr>
          <a:lstStyle/>
          <a:p>
            <a:pPr algn="l"/>
            <a:r>
              <a:rPr lang="en-US" baseline="0">
                <a:solidFill>
                  <a:schemeClr val="bg1"/>
                </a:solidFill>
              </a:rPr>
              <a:t>@</a:t>
            </a:r>
            <a:r>
              <a:rPr lang="en-US" b="1" baseline="0">
                <a:solidFill>
                  <a:schemeClr val="bg1"/>
                </a:solidFill>
              </a:rPr>
              <a:t>RESULTS_Tweets</a:t>
            </a:r>
          </a:p>
        </p:txBody>
      </p:sp>
      <p:sp>
        <p:nvSpPr>
          <p:cNvPr id="10" name="Rectangle 9"/>
          <p:cNvSpPr/>
          <p:nvPr userDrawn="1"/>
        </p:nvSpPr>
        <p:spPr>
          <a:xfrm>
            <a:off x="829129" y="4379071"/>
            <a:ext cx="1749197" cy="369332"/>
          </a:xfrm>
          <a:prstGeom prst="rect">
            <a:avLst/>
          </a:prstGeom>
        </p:spPr>
        <p:txBody>
          <a:bodyPr wrap="none">
            <a:spAutoFit/>
          </a:bodyPr>
          <a:lstStyle/>
          <a:p>
            <a:r>
              <a:rPr lang="en-US" baseline="0">
                <a:solidFill>
                  <a:schemeClr val="bg1"/>
                </a:solidFill>
              </a:rPr>
              <a:t>@</a:t>
            </a:r>
            <a:r>
              <a:rPr lang="en-US" b="1" baseline="0">
                <a:solidFill>
                  <a:schemeClr val="bg1"/>
                </a:solidFill>
              </a:rPr>
              <a:t>voices4results</a:t>
            </a:r>
            <a:endParaRPr lang="en-US" b="1">
              <a:solidFill>
                <a:schemeClr val="bg1"/>
              </a:solidFill>
            </a:endParaRPr>
          </a:p>
        </p:txBody>
      </p:sp>
      <p:sp>
        <p:nvSpPr>
          <p:cNvPr id="11" name="TextBox 10"/>
          <p:cNvSpPr txBox="1"/>
          <p:nvPr userDrawn="1"/>
        </p:nvSpPr>
        <p:spPr>
          <a:xfrm>
            <a:off x="5270500" y="4178564"/>
            <a:ext cx="3419930" cy="584776"/>
          </a:xfrm>
          <a:prstGeom prst="rect">
            <a:avLst/>
          </a:prstGeom>
          <a:noFill/>
        </p:spPr>
        <p:txBody>
          <a:bodyPr wrap="square" rtlCol="0">
            <a:spAutoFit/>
          </a:bodyPr>
          <a:lstStyle/>
          <a:p>
            <a:pPr algn="r"/>
            <a:r>
              <a:rPr lang="en-US" sz="3200" b="1">
                <a:solidFill>
                  <a:schemeClr val="bg1"/>
                </a:solidFill>
              </a:rPr>
              <a:t>www.results.org</a:t>
            </a:r>
          </a:p>
        </p:txBody>
      </p:sp>
    </p:spTree>
    <p:extLst>
      <p:ext uri="{BB962C8B-B14F-4D97-AF65-F5344CB8AC3E}">
        <p14:creationId xmlns:p14="http://schemas.microsoft.com/office/powerpoint/2010/main" val="318294426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3_headline/statistic">
    <p:spTree>
      <p:nvGrpSpPr>
        <p:cNvPr id="1" name=""/>
        <p:cNvGrpSpPr/>
        <p:nvPr/>
      </p:nvGrpSpPr>
      <p:grpSpPr>
        <a:xfrm>
          <a:off x="0" y="0"/>
          <a:ext cx="0" cy="0"/>
          <a:chOff x="0" y="0"/>
          <a:chExt cx="0" cy="0"/>
        </a:xfrm>
      </p:grpSpPr>
      <p:sp>
        <p:nvSpPr>
          <p:cNvPr id="10" name="Content Placeholder 10"/>
          <p:cNvSpPr>
            <a:spLocks noGrp="1"/>
          </p:cNvSpPr>
          <p:nvPr>
            <p:ph sz="quarter" idx="15" hasCustomPrompt="1"/>
          </p:nvPr>
        </p:nvSpPr>
        <p:spPr>
          <a:xfrm>
            <a:off x="576263" y="1209675"/>
            <a:ext cx="7966365" cy="703262"/>
          </a:xfrm>
          <a:prstGeom prst="rect">
            <a:avLst/>
          </a:prstGeom>
        </p:spPr>
        <p:txBody>
          <a:bodyPr vert="horz"/>
          <a:lstStyle>
            <a:lvl1pPr marL="0" indent="0">
              <a:buNone/>
              <a:defRPr sz="2400" b="1" baseline="0">
                <a:solidFill>
                  <a:srgbClr val="15A3BC"/>
                </a:solidFill>
                <a:latin typeface="Arial"/>
                <a:cs typeface="Arial"/>
              </a:defRPr>
            </a:lvl1pPr>
            <a:lvl2pPr marL="457200" indent="0">
              <a:buNone/>
              <a:defRPr>
                <a:latin typeface="Arial"/>
                <a:cs typeface="Arial"/>
              </a:defRPr>
            </a:lvl2pPr>
            <a:lvl3pPr marL="914400" indent="0">
              <a:buNone/>
              <a:defRPr>
                <a:latin typeface="Arial"/>
                <a:cs typeface="Arial"/>
              </a:defRPr>
            </a:lvl3pPr>
            <a:lvl4pPr marL="1371600" indent="0">
              <a:buNone/>
              <a:defRPr>
                <a:latin typeface="Arial"/>
                <a:cs typeface="Arial"/>
              </a:defRPr>
            </a:lvl4pPr>
            <a:lvl5pPr marL="1828800" indent="0">
              <a:buNone/>
              <a:defRPr>
                <a:latin typeface="Arial"/>
                <a:cs typeface="Arial"/>
              </a:defRPr>
            </a:lvl5pPr>
          </a:lstStyle>
          <a:p>
            <a:pPr lvl="0"/>
            <a:r>
              <a:rPr lang="en-US"/>
              <a:t>Blue Subhead: Arial Bold 24pts</a:t>
            </a:r>
          </a:p>
        </p:txBody>
      </p:sp>
      <p:sp>
        <p:nvSpPr>
          <p:cNvPr id="12" name="Content Placeholder 10"/>
          <p:cNvSpPr>
            <a:spLocks noGrp="1"/>
          </p:cNvSpPr>
          <p:nvPr>
            <p:ph sz="quarter" idx="16" hasCustomPrompt="1"/>
          </p:nvPr>
        </p:nvSpPr>
        <p:spPr>
          <a:xfrm>
            <a:off x="576263" y="2351499"/>
            <a:ext cx="8096023" cy="2240821"/>
          </a:xfrm>
          <a:prstGeom prst="rect">
            <a:avLst/>
          </a:prstGeom>
        </p:spPr>
        <p:txBody>
          <a:bodyPr vert="horz"/>
          <a:lstStyle>
            <a:lvl1pPr marL="0" indent="0">
              <a:buNone/>
              <a:defRPr sz="1800" b="0" baseline="0">
                <a:solidFill>
                  <a:schemeClr val="tx1"/>
                </a:solidFill>
                <a:latin typeface="Arial"/>
                <a:cs typeface="Arial"/>
              </a:defRPr>
            </a:lvl1pPr>
            <a:lvl2pPr marL="457200" indent="0">
              <a:buNone/>
              <a:defRPr>
                <a:latin typeface="Arial"/>
                <a:cs typeface="Arial"/>
              </a:defRPr>
            </a:lvl2pPr>
            <a:lvl3pPr marL="914400" indent="0">
              <a:buNone/>
              <a:defRPr>
                <a:latin typeface="Arial"/>
                <a:cs typeface="Arial"/>
              </a:defRPr>
            </a:lvl3pPr>
            <a:lvl4pPr marL="1371600" indent="0">
              <a:buNone/>
              <a:defRPr>
                <a:latin typeface="Arial"/>
                <a:cs typeface="Arial"/>
              </a:defRPr>
            </a:lvl4pPr>
            <a:lvl5pPr marL="1828800" indent="0">
              <a:buNone/>
              <a:defRPr>
                <a:latin typeface="Arial"/>
                <a:cs typeface="Arial"/>
              </a:defRPr>
            </a:lvl5pPr>
          </a:lstStyle>
          <a:p>
            <a:pPr lvl="0"/>
            <a:r>
              <a:rPr lang="en-US"/>
              <a:t>Statistic: Arial </a:t>
            </a:r>
            <a:r>
              <a:rPr lang="en-US" err="1"/>
              <a:t>Reg</a:t>
            </a:r>
            <a:r>
              <a:rPr lang="en-US"/>
              <a:t> 18pts</a:t>
            </a:r>
          </a:p>
        </p:txBody>
      </p:sp>
      <p:sp>
        <p:nvSpPr>
          <p:cNvPr id="5" name="Subtitle 2"/>
          <p:cNvSpPr>
            <a:spLocks noGrp="1"/>
          </p:cNvSpPr>
          <p:nvPr>
            <p:ph type="subTitle" idx="1" hasCustomPrompt="1"/>
          </p:nvPr>
        </p:nvSpPr>
        <p:spPr>
          <a:xfrm>
            <a:off x="500298" y="71792"/>
            <a:ext cx="8353485" cy="761328"/>
          </a:xfrm>
          <a:prstGeom prst="rect">
            <a:avLst/>
          </a:prstGeom>
          <a:effectLst>
            <a:outerShdw blurRad="50800" dist="38100" dir="2700000" algn="tl" rotWithShape="0">
              <a:prstClr val="black">
                <a:alpha val="40000"/>
              </a:prstClr>
            </a:outerShdw>
          </a:effectLst>
        </p:spPr>
        <p:txBody>
          <a:bodyPr/>
          <a:lstStyle>
            <a:lvl1pPr marL="0" indent="0" algn="l">
              <a:buNone/>
              <a:defRPr sz="3600" b="1" baseline="0">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Headline: Arial Bold 36pts</a:t>
            </a:r>
          </a:p>
        </p:txBody>
      </p:sp>
    </p:spTree>
    <p:extLst>
      <p:ext uri="{BB962C8B-B14F-4D97-AF65-F5344CB8AC3E}">
        <p14:creationId xmlns:p14="http://schemas.microsoft.com/office/powerpoint/2010/main" val="4123422535"/>
      </p:ext>
    </p:extLst>
  </p:cSld>
  <p:clrMapOvr>
    <a:masterClrMapping/>
  </p:clrMapOvr>
  <p:transition spd="slow" advTm="7000">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815955"/>
            <a:ext cx="7772400" cy="1021556"/>
          </a:xfrm>
        </p:spPr>
        <p:txBody>
          <a:bodyPr anchor="t"/>
          <a:lstStyle>
            <a:lvl1pPr algn="l">
              <a:defRPr sz="4000" b="0" cap="all">
                <a:solidFill>
                  <a:schemeClr val="tx1"/>
                </a:solidFill>
              </a:defRPr>
            </a:lvl1pPr>
          </a:lstStyle>
          <a:p>
            <a:r>
              <a:rPr lang="en-US"/>
              <a:t>Click to edit Master title style</a:t>
            </a:r>
          </a:p>
        </p:txBody>
      </p:sp>
      <p:sp>
        <p:nvSpPr>
          <p:cNvPr id="9" name="Title 1"/>
          <p:cNvSpPr txBox="1">
            <a:spLocks/>
          </p:cNvSpPr>
          <p:nvPr userDrawn="1"/>
        </p:nvSpPr>
        <p:spPr>
          <a:xfrm>
            <a:off x="722313" y="2794399"/>
            <a:ext cx="7772400" cy="1021556"/>
          </a:xfrm>
          <a:prstGeom prst="rect">
            <a:avLst/>
          </a:prstGeom>
        </p:spPr>
        <p:txBody>
          <a:bodyPr vert="horz" lIns="91440" tIns="45720" rIns="91440" bIns="45720" rtlCol="0" anchor="t">
            <a:normAutofit/>
          </a:bodyPr>
          <a:lstStyle>
            <a:lvl1pPr algn="l" defTabSz="457200" rtl="0" eaLnBrk="1" latinLnBrk="0" hangingPunct="1">
              <a:spcBef>
                <a:spcPct val="0"/>
              </a:spcBef>
              <a:buNone/>
              <a:defRPr sz="4000" b="1" kern="1200" cap="all">
                <a:solidFill>
                  <a:schemeClr val="tx1"/>
                </a:solidFill>
                <a:latin typeface="+mj-lt"/>
                <a:ea typeface="+mj-ea"/>
                <a:cs typeface="+mj-cs"/>
              </a:defRPr>
            </a:lvl1pPr>
          </a:lstStyle>
          <a:p>
            <a:r>
              <a:rPr lang="en-US" b="1"/>
              <a:t>Click to edit Master title style</a:t>
            </a:r>
          </a:p>
        </p:txBody>
      </p:sp>
    </p:spTree>
    <p:extLst>
      <p:ext uri="{BB962C8B-B14F-4D97-AF65-F5344CB8AC3E}">
        <p14:creationId xmlns:p14="http://schemas.microsoft.com/office/powerpoint/2010/main" val="1808537174"/>
      </p:ext>
    </p:extLst>
  </p:cSld>
  <p:clrMapOvr>
    <a:overrideClrMapping bg1="lt1" tx1="dk1" bg2="lt2" tx2="dk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0F07EF0-EC59-4189-9572-B7B83B61D54B}" type="datetime1">
              <a:rPr lang="en-US" smtClean="0"/>
              <a:t>7/20/2023</a:t>
            </a:fld>
            <a:endParaRPr lang="en-US"/>
          </a:p>
        </p:txBody>
      </p:sp>
      <p:sp>
        <p:nvSpPr>
          <p:cNvPr id="6" name="Slide Number Placeholder 5"/>
          <p:cNvSpPr>
            <a:spLocks noGrp="1"/>
          </p:cNvSpPr>
          <p:nvPr>
            <p:ph type="sldNum" sz="quarter" idx="12"/>
          </p:nvPr>
        </p:nvSpPr>
        <p:spPr>
          <a:xfrm>
            <a:off x="0" y="0"/>
            <a:ext cx="457200" cy="273844"/>
          </a:xfr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267329757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DC477D-58A2-4113-BF73-BC0AB14880B3}" type="datetime1">
              <a:rPr lang="en-US" smtClean="0"/>
              <a:t>7/20/2023</a:t>
            </a:fld>
            <a:endParaRPr lang="en-US"/>
          </a:p>
        </p:txBody>
      </p:sp>
      <p:sp>
        <p:nvSpPr>
          <p:cNvPr id="6" name="Slide Number Placeholder 5"/>
          <p:cNvSpPr>
            <a:spLocks noGrp="1"/>
          </p:cNvSpPr>
          <p:nvPr>
            <p:ph type="sldNum" sz="quarter" idx="12"/>
          </p:nvPr>
        </p:nvSpPr>
        <p:spPr>
          <a:xfrm>
            <a:off x="0" y="9834"/>
            <a:ext cx="457200" cy="273844"/>
          </a:xfr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79104386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69FA7FB-9C61-4F84-9688-F121FD8A3F8D}" type="datetime1">
              <a:rPr lang="en-US" smtClean="0"/>
              <a:t>7/20/2023</a:t>
            </a:fld>
            <a:endParaRPr lang="en-US"/>
          </a:p>
        </p:txBody>
      </p:sp>
      <p:sp>
        <p:nvSpPr>
          <p:cNvPr id="7" name="Slide Number Placeholder 6"/>
          <p:cNvSpPr>
            <a:spLocks noGrp="1"/>
          </p:cNvSpPr>
          <p:nvPr>
            <p:ph type="sldNum" sz="quarter" idx="12"/>
          </p:nvPr>
        </p:nvSpPr>
        <p:spPr>
          <a:xfrm>
            <a:off x="0" y="2093"/>
            <a:ext cx="457200" cy="273844"/>
          </a:xfr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361037359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1231665-E90A-4238-B130-A43D92022056}" type="datetime1">
              <a:rPr lang="en-US" smtClean="0"/>
              <a:t>7/20/2023</a:t>
            </a:fld>
            <a:endParaRPr lang="en-US"/>
          </a:p>
        </p:txBody>
      </p:sp>
      <p:sp>
        <p:nvSpPr>
          <p:cNvPr id="9" name="Slide Number Placeholder 8"/>
          <p:cNvSpPr>
            <a:spLocks noGrp="1"/>
          </p:cNvSpPr>
          <p:nvPr>
            <p:ph type="sldNum" sz="quarter" idx="12"/>
          </p:nvPr>
        </p:nvSpPr>
        <p:spPr>
          <a:xfrm>
            <a:off x="0" y="2093"/>
            <a:ext cx="457200" cy="273844"/>
          </a:xfr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344836733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A8AE079-6187-4F33-8EBD-9EFC16937369}" type="datetime1">
              <a:rPr lang="en-US" smtClean="0"/>
              <a:t>7/20/2023</a:t>
            </a:fld>
            <a:endParaRPr lang="en-US"/>
          </a:p>
        </p:txBody>
      </p:sp>
      <p:sp>
        <p:nvSpPr>
          <p:cNvPr id="5" name="Slide Number Placeholder 4"/>
          <p:cNvSpPr>
            <a:spLocks noGrp="1"/>
          </p:cNvSpPr>
          <p:nvPr>
            <p:ph type="sldNum" sz="quarter" idx="12"/>
          </p:nvPr>
        </p:nvSpPr>
        <p:spPr>
          <a:xfrm>
            <a:off x="0" y="2093"/>
            <a:ext cx="457200" cy="273844"/>
          </a:xfr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299503471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296D3E-6D9D-45CD-9472-BDD6FA740015}" type="datetime1">
              <a:rPr lang="en-US" smtClean="0"/>
              <a:t>7/20/2023</a:t>
            </a:fld>
            <a:endParaRPr lang="en-US"/>
          </a:p>
        </p:txBody>
      </p:sp>
      <p:sp>
        <p:nvSpPr>
          <p:cNvPr id="4" name="Slide Number Placeholder 3"/>
          <p:cNvSpPr>
            <a:spLocks noGrp="1"/>
          </p:cNvSpPr>
          <p:nvPr>
            <p:ph type="sldNum" sz="quarter" idx="12"/>
          </p:nvPr>
        </p:nvSpPr>
        <p:spPr>
          <a:xfrm>
            <a:off x="0" y="2093"/>
            <a:ext cx="457200" cy="273844"/>
          </a:xfr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51126063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07796176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9"/>
            <a:ext cx="42354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076327"/>
            <a:ext cx="3008313" cy="3518297"/>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E43D8E9-EA14-4CC3-9901-F44DA42BF986}" type="datetime1">
              <a:rPr lang="en-US" smtClean="0"/>
              <a:t>7/20/2023</a:t>
            </a:fld>
            <a:endParaRPr lang="en-US"/>
          </a:p>
        </p:txBody>
      </p:sp>
      <p:sp>
        <p:nvSpPr>
          <p:cNvPr id="7" name="Slide Number Placeholder 6"/>
          <p:cNvSpPr>
            <a:spLocks noGrp="1"/>
          </p:cNvSpPr>
          <p:nvPr>
            <p:ph type="sldNum" sz="quarter" idx="12"/>
          </p:nvPr>
        </p:nvSpPr>
        <p:spPr>
          <a:xfrm>
            <a:off x="0" y="2093"/>
            <a:ext cx="457200" cy="273844"/>
          </a:xfr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1455581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9995028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189" indent="0">
              <a:buNone/>
              <a:defRPr sz="2800"/>
            </a:lvl2pPr>
            <a:lvl3pPr marL="914378" indent="0">
              <a:buNone/>
              <a:defRPr sz="2400"/>
            </a:lvl3pPr>
            <a:lvl4pPr marL="1371566" indent="0">
              <a:buNone/>
              <a:defRPr sz="2000"/>
            </a:lvl4pPr>
            <a:lvl5pPr marL="1828754" indent="0">
              <a:buNone/>
              <a:defRPr sz="2000"/>
            </a:lvl5pPr>
            <a:lvl6pPr marL="2285943" indent="0">
              <a:buNone/>
              <a:defRPr sz="2000"/>
            </a:lvl6pPr>
            <a:lvl7pPr marL="2743132" indent="0">
              <a:buNone/>
              <a:defRPr sz="2000"/>
            </a:lvl7pPr>
            <a:lvl8pPr marL="3200320" indent="0">
              <a:buNone/>
              <a:defRPr sz="2000"/>
            </a:lvl8pPr>
            <a:lvl9pPr marL="3657509" indent="0">
              <a:buNone/>
              <a:defRPr sz="2000"/>
            </a:lvl9pPr>
          </a:lstStyle>
          <a:p>
            <a:endParaRPr lang="en-US"/>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CBB8DB4-AEDE-4CB9-84D3-CC43A1B2927D}" type="datetime1">
              <a:rPr lang="en-US" smtClean="0"/>
              <a:t>7/20/2023</a:t>
            </a:fld>
            <a:endParaRPr lang="en-US"/>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2303958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DB6D41B-F5D9-44D5-9B27-26CBAACACAE0}" type="datetime1">
              <a:rPr lang="en-US" smtClean="0"/>
              <a:t>7/20/2023</a:t>
            </a:fld>
            <a:endParaRPr lang="en-US"/>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91096398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205980"/>
            <a:ext cx="1162957"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80"/>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677FC47-9AEE-4F6E-B06C-E4CFEAF93761}" type="datetime1">
              <a:rPr lang="en-US" smtClean="0"/>
              <a:t>7/20/2023</a:t>
            </a:fld>
            <a:endParaRPr lang="en-US"/>
          </a:p>
        </p:txBody>
      </p:sp>
      <p:sp>
        <p:nvSpPr>
          <p:cNvPr id="5" name="Footer Placeholder 4"/>
          <p:cNvSpPr>
            <a:spLocks noGrp="1"/>
          </p:cNvSpPr>
          <p:nvPr>
            <p:ph type="ftr" sz="quarter" idx="11"/>
          </p:nvPr>
        </p:nvSpPr>
        <p:spPr>
          <a:xfrm>
            <a:off x="3124200" y="4767264"/>
            <a:ext cx="2895600" cy="273844"/>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169833275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815955"/>
            <a:ext cx="7772400" cy="1021556"/>
          </a:xfrm>
        </p:spPr>
        <p:txBody>
          <a:bodyPr anchor="t"/>
          <a:lstStyle>
            <a:lvl1pPr algn="l">
              <a:defRPr sz="4000" b="0" cap="all">
                <a:solidFill>
                  <a:schemeClr val="tx1"/>
                </a:solidFill>
              </a:defRPr>
            </a:lvl1pPr>
          </a:lstStyle>
          <a:p>
            <a:r>
              <a:rPr lang="en-US"/>
              <a:t>Click to edit Master title style</a:t>
            </a:r>
          </a:p>
        </p:txBody>
      </p:sp>
      <p:sp>
        <p:nvSpPr>
          <p:cNvPr id="9" name="Title 1"/>
          <p:cNvSpPr txBox="1">
            <a:spLocks/>
          </p:cNvSpPr>
          <p:nvPr/>
        </p:nvSpPr>
        <p:spPr>
          <a:xfrm>
            <a:off x="722313" y="2794399"/>
            <a:ext cx="7772400" cy="1021556"/>
          </a:xfrm>
          <a:prstGeom prst="rect">
            <a:avLst/>
          </a:prstGeom>
        </p:spPr>
        <p:txBody>
          <a:bodyPr vert="horz" lIns="91440" tIns="45720" rIns="91440" bIns="45720" rtlCol="0" anchor="t">
            <a:normAutofit fontScale="92500" lnSpcReduction="20000"/>
          </a:bodyPr>
          <a:lstStyle>
            <a:lvl1pPr algn="l" defTabSz="457200" rtl="0" eaLnBrk="1" latinLnBrk="0" hangingPunct="1">
              <a:spcBef>
                <a:spcPct val="0"/>
              </a:spcBef>
              <a:buNone/>
              <a:defRPr sz="4000" b="1" kern="1200" cap="all">
                <a:solidFill>
                  <a:schemeClr val="tx1"/>
                </a:solidFill>
                <a:latin typeface="+mj-lt"/>
                <a:ea typeface="+mj-ea"/>
                <a:cs typeface="+mj-cs"/>
              </a:defRPr>
            </a:lvl1pPr>
          </a:lstStyle>
          <a:p>
            <a:r>
              <a:rPr lang="en-US" sz="4000" b="1"/>
              <a:t>Click to edit Master title style</a:t>
            </a:r>
          </a:p>
        </p:txBody>
      </p:sp>
    </p:spTree>
    <p:extLst>
      <p:ext uri="{BB962C8B-B14F-4D97-AF65-F5344CB8AC3E}">
        <p14:creationId xmlns:p14="http://schemas.microsoft.com/office/powerpoint/2010/main" val="2477712359"/>
      </p:ext>
    </p:extLst>
  </p:cSld>
  <p:clrMapOvr>
    <a:overrideClrMapping bg1="lt1" tx1="dk1" bg2="lt2" tx2="dk2" accent1="accent1" accent2="accent2" accent3="accent3" accent4="accent4" accent5="accent5" accent6="accent6" hlink="hlink" folHlink="folHlink"/>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D76588A-5827-4843-A700-508233C9F32B}" type="datetimeFigureOut">
              <a:rPr lang="en-US" smtClean="0"/>
              <a:t>7/20/2023</a:t>
            </a:fld>
            <a:endParaRPr lang="en-US"/>
          </a:p>
        </p:txBody>
      </p:sp>
      <p:sp>
        <p:nvSpPr>
          <p:cNvPr id="6" name="Slide Number Placeholder 5"/>
          <p:cNvSpPr>
            <a:spLocks noGrp="1"/>
          </p:cNvSpPr>
          <p:nvPr>
            <p:ph type="sldNum" sz="quarter" idx="12"/>
          </p:nvPr>
        </p:nvSpPr>
        <p:spPr>
          <a:xfrm>
            <a:off x="6553200" y="4767264"/>
            <a:ext cx="2133600" cy="273844"/>
          </a:xfrm>
          <a:prstGeom prst="rect">
            <a:avLst/>
          </a:prstGeo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248367252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76588A-5827-4843-A700-508233C9F32B}" type="datetimeFigureOut">
              <a:rPr lang="en-US" smtClean="0"/>
              <a:t>7/20/2023</a:t>
            </a:fld>
            <a:endParaRPr lang="en-US"/>
          </a:p>
        </p:txBody>
      </p:sp>
      <p:sp>
        <p:nvSpPr>
          <p:cNvPr id="6" name="Slide Number Placeholder 5"/>
          <p:cNvSpPr>
            <a:spLocks noGrp="1"/>
          </p:cNvSpPr>
          <p:nvPr>
            <p:ph type="sldNum" sz="quarter" idx="12"/>
          </p:nvPr>
        </p:nvSpPr>
        <p:spPr>
          <a:xfrm>
            <a:off x="6553200" y="4767264"/>
            <a:ext cx="2133600" cy="273844"/>
          </a:xfrm>
          <a:prstGeom prst="rect">
            <a:avLst/>
          </a:prstGeo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113033334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D76588A-5827-4843-A700-508233C9F32B}" type="datetimeFigureOut">
              <a:rPr lang="en-US" smtClean="0"/>
              <a:t>7/20/2023</a:t>
            </a:fld>
            <a:endParaRPr lang="en-US"/>
          </a:p>
        </p:txBody>
      </p:sp>
      <p:sp>
        <p:nvSpPr>
          <p:cNvPr id="7" name="Slide Number Placeholder 6"/>
          <p:cNvSpPr>
            <a:spLocks noGrp="1"/>
          </p:cNvSpPr>
          <p:nvPr>
            <p:ph type="sldNum" sz="quarter" idx="12"/>
          </p:nvPr>
        </p:nvSpPr>
        <p:spPr>
          <a:xfrm>
            <a:off x="6553200" y="4767264"/>
            <a:ext cx="2133600" cy="273844"/>
          </a:xfrm>
          <a:prstGeom prst="rect">
            <a:avLst/>
          </a:prstGeo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282265055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D76588A-5827-4843-A700-508233C9F32B}" type="datetimeFigureOut">
              <a:rPr lang="en-US" smtClean="0"/>
              <a:t>7/20/2023</a:t>
            </a:fld>
            <a:endParaRPr lang="en-US"/>
          </a:p>
        </p:txBody>
      </p:sp>
      <p:sp>
        <p:nvSpPr>
          <p:cNvPr id="9" name="Slide Number Placeholder 8"/>
          <p:cNvSpPr>
            <a:spLocks noGrp="1"/>
          </p:cNvSpPr>
          <p:nvPr>
            <p:ph type="sldNum" sz="quarter" idx="12"/>
          </p:nvPr>
        </p:nvSpPr>
        <p:spPr>
          <a:xfrm>
            <a:off x="6553200" y="4767264"/>
            <a:ext cx="2133600" cy="273844"/>
          </a:xfrm>
          <a:prstGeom prst="rect">
            <a:avLst/>
          </a:prstGeo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324045383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D76588A-5827-4843-A700-508233C9F32B}" type="datetimeFigureOut">
              <a:rPr lang="en-US" smtClean="0"/>
              <a:t>7/20/2023</a:t>
            </a:fld>
            <a:endParaRPr lang="en-US"/>
          </a:p>
        </p:txBody>
      </p:sp>
      <p:sp>
        <p:nvSpPr>
          <p:cNvPr id="5" name="Slide Number Placeholder 4"/>
          <p:cNvSpPr>
            <a:spLocks noGrp="1"/>
          </p:cNvSpPr>
          <p:nvPr>
            <p:ph type="sldNum" sz="quarter" idx="12"/>
          </p:nvPr>
        </p:nvSpPr>
        <p:spPr>
          <a:xfrm>
            <a:off x="6553200" y="4767264"/>
            <a:ext cx="2133600" cy="273844"/>
          </a:xfrm>
          <a:prstGeom prst="rect">
            <a:avLst/>
          </a:prstGeo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92486143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76588A-5827-4843-A700-508233C9F32B}" type="datetimeFigureOut">
              <a:rPr lang="en-US" smtClean="0"/>
              <a:t>7/20/2023</a:t>
            </a:fld>
            <a:endParaRPr lang="en-US"/>
          </a:p>
        </p:txBody>
      </p:sp>
      <p:sp>
        <p:nvSpPr>
          <p:cNvPr id="4" name="Slide Number Placeholder 3"/>
          <p:cNvSpPr>
            <a:spLocks noGrp="1"/>
          </p:cNvSpPr>
          <p:nvPr>
            <p:ph type="sldNum" sz="quarter" idx="12"/>
          </p:nvPr>
        </p:nvSpPr>
        <p:spPr>
          <a:xfrm>
            <a:off x="6553200" y="4767264"/>
            <a:ext cx="2133600" cy="273844"/>
          </a:xfrm>
          <a:prstGeom prst="rect">
            <a:avLst/>
          </a:prstGeo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2814568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TextBox 4"/>
          <p:cNvSpPr txBox="1"/>
          <p:nvPr userDrawn="1"/>
        </p:nvSpPr>
        <p:spPr>
          <a:xfrm>
            <a:off x="835014" y="3878331"/>
            <a:ext cx="2567214" cy="369332"/>
          </a:xfrm>
          <a:prstGeom prst="rect">
            <a:avLst/>
          </a:prstGeom>
          <a:noFill/>
        </p:spPr>
        <p:txBody>
          <a:bodyPr wrap="square" rtlCol="0">
            <a:spAutoFit/>
          </a:bodyPr>
          <a:lstStyle/>
          <a:p>
            <a:r>
              <a:rPr lang="en-US" baseline="0">
                <a:solidFill>
                  <a:schemeClr val="bg1"/>
                </a:solidFill>
              </a:rPr>
              <a:t>/</a:t>
            </a:r>
            <a:r>
              <a:rPr lang="en-US" b="1" baseline="0">
                <a:solidFill>
                  <a:schemeClr val="bg1"/>
                </a:solidFill>
              </a:rPr>
              <a:t>RESULTSEdFund</a:t>
            </a:r>
          </a:p>
        </p:txBody>
      </p:sp>
      <p:pic>
        <p:nvPicPr>
          <p:cNvPr id="6" name="Picture 5" descr="instagram-icon.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82600" y="4389441"/>
            <a:ext cx="346528" cy="346528"/>
          </a:xfrm>
          <a:prstGeom prst="rect">
            <a:avLst/>
          </a:prstGeom>
        </p:spPr>
      </p:pic>
      <p:pic>
        <p:nvPicPr>
          <p:cNvPr id="7" name="Picture 6" descr="facebook_circle.png"/>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482600" y="3896473"/>
            <a:ext cx="346528" cy="346528"/>
          </a:xfrm>
          <a:prstGeom prst="rect">
            <a:avLst/>
          </a:prstGeom>
        </p:spPr>
      </p:pic>
      <p:pic>
        <p:nvPicPr>
          <p:cNvPr id="8" name="Picture 7" descr="twitter_circle.png"/>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482601" y="3402597"/>
            <a:ext cx="346528" cy="346528"/>
          </a:xfrm>
          <a:prstGeom prst="rect">
            <a:avLst/>
          </a:prstGeom>
        </p:spPr>
      </p:pic>
      <p:sp>
        <p:nvSpPr>
          <p:cNvPr id="9" name="Rectangle 8"/>
          <p:cNvSpPr/>
          <p:nvPr userDrawn="1"/>
        </p:nvSpPr>
        <p:spPr>
          <a:xfrm>
            <a:off x="835010" y="3391195"/>
            <a:ext cx="2020167" cy="369332"/>
          </a:xfrm>
          <a:prstGeom prst="rect">
            <a:avLst/>
          </a:prstGeom>
        </p:spPr>
        <p:txBody>
          <a:bodyPr wrap="none">
            <a:spAutoFit/>
          </a:bodyPr>
          <a:lstStyle/>
          <a:p>
            <a:pPr algn="l"/>
            <a:r>
              <a:rPr lang="en-US" baseline="0">
                <a:solidFill>
                  <a:schemeClr val="bg1"/>
                </a:solidFill>
              </a:rPr>
              <a:t>@</a:t>
            </a:r>
            <a:r>
              <a:rPr lang="en-US" b="1" baseline="0">
                <a:solidFill>
                  <a:schemeClr val="bg1"/>
                </a:solidFill>
              </a:rPr>
              <a:t>RESULTS_Tweets</a:t>
            </a:r>
          </a:p>
        </p:txBody>
      </p:sp>
      <p:sp>
        <p:nvSpPr>
          <p:cNvPr id="10" name="Rectangle 9"/>
          <p:cNvSpPr/>
          <p:nvPr userDrawn="1"/>
        </p:nvSpPr>
        <p:spPr>
          <a:xfrm>
            <a:off x="829129" y="4379071"/>
            <a:ext cx="1749197" cy="369332"/>
          </a:xfrm>
          <a:prstGeom prst="rect">
            <a:avLst/>
          </a:prstGeom>
        </p:spPr>
        <p:txBody>
          <a:bodyPr wrap="none">
            <a:spAutoFit/>
          </a:bodyPr>
          <a:lstStyle/>
          <a:p>
            <a:r>
              <a:rPr lang="en-US" baseline="0">
                <a:solidFill>
                  <a:schemeClr val="bg1"/>
                </a:solidFill>
              </a:rPr>
              <a:t>@</a:t>
            </a:r>
            <a:r>
              <a:rPr lang="en-US" b="1" baseline="0">
                <a:solidFill>
                  <a:schemeClr val="bg1"/>
                </a:solidFill>
              </a:rPr>
              <a:t>voices4results</a:t>
            </a:r>
            <a:endParaRPr lang="en-US" b="1">
              <a:solidFill>
                <a:schemeClr val="bg1"/>
              </a:solidFill>
            </a:endParaRPr>
          </a:p>
        </p:txBody>
      </p:sp>
      <p:sp>
        <p:nvSpPr>
          <p:cNvPr id="11" name="TextBox 10"/>
          <p:cNvSpPr txBox="1"/>
          <p:nvPr userDrawn="1"/>
        </p:nvSpPr>
        <p:spPr>
          <a:xfrm>
            <a:off x="5270500" y="4178564"/>
            <a:ext cx="3419930" cy="584776"/>
          </a:xfrm>
          <a:prstGeom prst="rect">
            <a:avLst/>
          </a:prstGeom>
          <a:noFill/>
        </p:spPr>
        <p:txBody>
          <a:bodyPr wrap="square" rtlCol="0">
            <a:spAutoFit/>
          </a:bodyPr>
          <a:lstStyle/>
          <a:p>
            <a:pPr algn="r"/>
            <a:r>
              <a:rPr lang="en-US" sz="3200" b="1">
                <a:solidFill>
                  <a:schemeClr val="bg1"/>
                </a:solidFill>
              </a:rPr>
              <a:t>www.results.org</a:t>
            </a:r>
          </a:p>
        </p:txBody>
      </p:sp>
    </p:spTree>
    <p:extLst>
      <p:ext uri="{BB962C8B-B14F-4D97-AF65-F5344CB8AC3E}">
        <p14:creationId xmlns:p14="http://schemas.microsoft.com/office/powerpoint/2010/main" val="318294426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29552550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9"/>
            <a:ext cx="42354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076327"/>
            <a:ext cx="3008313" cy="3518297"/>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D76588A-5827-4843-A700-508233C9F32B}" type="datetimeFigureOut">
              <a:rPr lang="en-US" smtClean="0"/>
              <a:t>7/20/2023</a:t>
            </a:fld>
            <a:endParaRPr lang="en-US"/>
          </a:p>
        </p:txBody>
      </p:sp>
      <p:sp>
        <p:nvSpPr>
          <p:cNvPr id="7" name="Slide Number Placeholder 6"/>
          <p:cNvSpPr>
            <a:spLocks noGrp="1"/>
          </p:cNvSpPr>
          <p:nvPr>
            <p:ph type="sldNum" sz="quarter" idx="12"/>
          </p:nvPr>
        </p:nvSpPr>
        <p:spPr>
          <a:xfrm>
            <a:off x="6553200" y="4767264"/>
            <a:ext cx="2133600" cy="273844"/>
          </a:xfrm>
          <a:prstGeom prst="rect">
            <a:avLst/>
          </a:prstGeo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348279135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189" indent="0">
              <a:buNone/>
              <a:defRPr sz="2800"/>
            </a:lvl2pPr>
            <a:lvl3pPr marL="914378" indent="0">
              <a:buNone/>
              <a:defRPr sz="2400"/>
            </a:lvl3pPr>
            <a:lvl4pPr marL="1371566" indent="0">
              <a:buNone/>
              <a:defRPr sz="2000"/>
            </a:lvl4pPr>
            <a:lvl5pPr marL="1828754" indent="0">
              <a:buNone/>
              <a:defRPr sz="2000"/>
            </a:lvl5pPr>
            <a:lvl6pPr marL="2285943" indent="0">
              <a:buNone/>
              <a:defRPr sz="2000"/>
            </a:lvl6pPr>
            <a:lvl7pPr marL="2743132" indent="0">
              <a:buNone/>
              <a:defRPr sz="2000"/>
            </a:lvl7pPr>
            <a:lvl8pPr marL="3200320" indent="0">
              <a:buNone/>
              <a:defRPr sz="2000"/>
            </a:lvl8pPr>
            <a:lvl9pPr marL="3657509" indent="0">
              <a:buNone/>
              <a:defRPr sz="2000"/>
            </a:lvl9pPr>
          </a:lstStyle>
          <a:p>
            <a:r>
              <a:rPr lang="en-US"/>
              <a:t>Click icon to add picture</a:t>
            </a:r>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D76588A-5827-4843-A700-508233C9F32B}" type="datetimeFigureOut">
              <a:rPr lang="en-US" smtClean="0"/>
              <a:t>7/20/2023</a:t>
            </a:fld>
            <a:endParaRPr lang="en-US"/>
          </a:p>
        </p:txBody>
      </p:sp>
      <p:sp>
        <p:nvSpPr>
          <p:cNvPr id="7" name="Slide Number Placeholder 6"/>
          <p:cNvSpPr>
            <a:spLocks noGrp="1"/>
          </p:cNvSpPr>
          <p:nvPr>
            <p:ph type="sldNum" sz="quarter" idx="12"/>
          </p:nvPr>
        </p:nvSpPr>
        <p:spPr>
          <a:xfrm>
            <a:off x="6553200" y="4767264"/>
            <a:ext cx="2133600" cy="273844"/>
          </a:xfrm>
          <a:prstGeom prst="rect">
            <a:avLst/>
          </a:prstGeo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423556574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76588A-5827-4843-A700-508233C9F32B}" type="datetimeFigureOut">
              <a:rPr lang="en-US" smtClean="0"/>
              <a:t>7/20/2023</a:t>
            </a:fld>
            <a:endParaRPr lang="en-US"/>
          </a:p>
        </p:txBody>
      </p:sp>
      <p:sp>
        <p:nvSpPr>
          <p:cNvPr id="6" name="Slide Number Placeholder 5"/>
          <p:cNvSpPr>
            <a:spLocks noGrp="1"/>
          </p:cNvSpPr>
          <p:nvPr>
            <p:ph type="sldNum" sz="quarter" idx="12"/>
          </p:nvPr>
        </p:nvSpPr>
        <p:spPr>
          <a:xfrm>
            <a:off x="6553200" y="4767264"/>
            <a:ext cx="2133600" cy="273844"/>
          </a:xfrm>
          <a:prstGeom prst="rect">
            <a:avLst/>
          </a:prstGeo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256976890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205980"/>
            <a:ext cx="1162957"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80"/>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76588A-5827-4843-A700-508233C9F32B}" type="datetimeFigureOut">
              <a:rPr lang="en-US" smtClean="0"/>
              <a:t>7/20/2023</a:t>
            </a:fld>
            <a:endParaRPr lang="en-US"/>
          </a:p>
        </p:txBody>
      </p:sp>
      <p:sp>
        <p:nvSpPr>
          <p:cNvPr id="5" name="Footer Placeholder 4"/>
          <p:cNvSpPr>
            <a:spLocks noGrp="1"/>
          </p:cNvSpPr>
          <p:nvPr>
            <p:ph type="ftr" sz="quarter" idx="11"/>
          </p:nvPr>
        </p:nvSpPr>
        <p:spPr>
          <a:xfrm>
            <a:off x="3124200" y="4767264"/>
            <a:ext cx="2895600" cy="273844"/>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4767264"/>
            <a:ext cx="2133600" cy="273844"/>
          </a:xfrm>
          <a:prstGeom prst="rect">
            <a:avLst/>
          </a:prstGeo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313848426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One Column Bulleted ">
    <p:spTree>
      <p:nvGrpSpPr>
        <p:cNvPr id="1" name=""/>
        <p:cNvGrpSpPr/>
        <p:nvPr/>
      </p:nvGrpSpPr>
      <p:grpSpPr>
        <a:xfrm>
          <a:off x="0" y="0"/>
          <a:ext cx="0" cy="0"/>
          <a:chOff x="0" y="0"/>
          <a:chExt cx="0" cy="0"/>
        </a:xfrm>
      </p:grpSpPr>
      <p:sp>
        <p:nvSpPr>
          <p:cNvPr id="8" name="Text Placeholder 7"/>
          <p:cNvSpPr>
            <a:spLocks noGrp="1"/>
          </p:cNvSpPr>
          <p:nvPr>
            <p:ph type="body" sz="quarter" idx="13" hasCustomPrompt="1"/>
          </p:nvPr>
        </p:nvSpPr>
        <p:spPr>
          <a:xfrm>
            <a:off x="685800" y="1028700"/>
            <a:ext cx="7787640" cy="3657600"/>
          </a:xfrm>
          <a:prstGeom prst="rect">
            <a:avLst/>
          </a:prstGeom>
        </p:spPr>
        <p:txBody>
          <a:bodyPr>
            <a:noAutofit/>
          </a:bodyPr>
          <a:lstStyle>
            <a:lvl1pPr marL="219075" indent="-219075">
              <a:spcBef>
                <a:spcPts val="450"/>
              </a:spcBef>
              <a:spcAft>
                <a:spcPts val="0"/>
              </a:spcAft>
              <a:buClr>
                <a:srgbClr val="50B3CF"/>
              </a:buClr>
              <a:buFont typeface="Symbol" pitchFamily="18" charset="2"/>
              <a:buChar char="·"/>
              <a:defRPr lang="pt-BR" sz="2100" b="0" i="0" u="none" strike="noStrike" baseline="0" smtClean="0">
                <a:solidFill>
                  <a:srgbClr val="231F20"/>
                </a:solidFill>
                <a:latin typeface="Lato" pitchFamily="34" charset="0"/>
              </a:defRPr>
            </a:lvl1pPr>
          </a:lstStyle>
          <a:p>
            <a:pPr>
              <a:buFont typeface="Symbol" pitchFamily="18" charset="2"/>
              <a:buChar char="·"/>
            </a:pPr>
            <a:r>
              <a:rPr lang="en-US">
                <a:latin typeface="Lato" pitchFamily="34" charset="0"/>
              </a:rPr>
              <a:t>One column bulleted list. Font size is 28 pts.</a:t>
            </a:r>
          </a:p>
        </p:txBody>
      </p:sp>
      <p:sp>
        <p:nvSpPr>
          <p:cNvPr id="7" name="Title 1"/>
          <p:cNvSpPr>
            <a:spLocks noGrp="1"/>
          </p:cNvSpPr>
          <p:nvPr>
            <p:ph type="title" hasCustomPrompt="1"/>
          </p:nvPr>
        </p:nvSpPr>
        <p:spPr>
          <a:xfrm>
            <a:off x="228600" y="57150"/>
            <a:ext cx="8229600" cy="617220"/>
          </a:xfrm>
          <a:prstGeom prst="rect">
            <a:avLst/>
          </a:prstGeom>
        </p:spPr>
        <p:txBody>
          <a:bodyPr anchor="ctr">
            <a:normAutofit/>
          </a:bodyPr>
          <a:lstStyle>
            <a:lvl1pPr algn="l">
              <a:defRPr lang="en-US" sz="2100" b="1" i="0" u="none" strike="noStrike" baseline="0" smtClean="0">
                <a:latin typeface="Lato" panose="020F0502020204030203" pitchFamily="34" charset="0"/>
                <a:cs typeface="Lato" panose="020F0502020204030203" pitchFamily="34" charset="0"/>
              </a:defRPr>
            </a:lvl1pPr>
          </a:lstStyle>
          <a:p>
            <a:r>
              <a:rPr lang="en-US"/>
              <a:t>Slide Title - Font Size 28pts</a:t>
            </a:r>
          </a:p>
        </p:txBody>
      </p:sp>
      <p:sp>
        <p:nvSpPr>
          <p:cNvPr id="12" name="TextBox 11"/>
          <p:cNvSpPr txBox="1"/>
          <p:nvPr userDrawn="1"/>
        </p:nvSpPr>
        <p:spPr>
          <a:xfrm>
            <a:off x="228600" y="4800600"/>
            <a:ext cx="3429000" cy="230832"/>
          </a:xfrm>
          <a:prstGeom prst="rect">
            <a:avLst/>
          </a:prstGeom>
          <a:noFill/>
        </p:spPr>
        <p:txBody>
          <a:bodyPr wrap="square" rtlCol="0">
            <a:spAutoFit/>
          </a:bodyPr>
          <a:lstStyle/>
          <a:p>
            <a:r>
              <a:rPr lang="en-US" sz="900" kern="1200">
                <a:solidFill>
                  <a:schemeClr val="tx1"/>
                </a:solidFill>
                <a:latin typeface="Lato" pitchFamily="34" charset="0"/>
                <a:ea typeface="+mn-ea"/>
                <a:cs typeface="+mn-cs"/>
              </a:rPr>
              <a:t>www.taxpolicycenter.org</a:t>
            </a:r>
          </a:p>
        </p:txBody>
      </p:sp>
      <p:sp>
        <p:nvSpPr>
          <p:cNvPr id="15" name="TextBox 14"/>
          <p:cNvSpPr txBox="1"/>
          <p:nvPr userDrawn="1"/>
        </p:nvSpPr>
        <p:spPr>
          <a:xfrm>
            <a:off x="7239000" y="4800600"/>
            <a:ext cx="1676400" cy="230832"/>
          </a:xfrm>
          <a:prstGeom prst="rect">
            <a:avLst/>
          </a:prstGeom>
          <a:noFill/>
        </p:spPr>
        <p:txBody>
          <a:bodyPr wrap="square" rtlCol="0">
            <a:spAutoFit/>
          </a:bodyPr>
          <a:lstStyle/>
          <a:p>
            <a:pPr algn="r"/>
            <a:fld id="{8D901C42-F440-4240-9952-912188908418}" type="slidenum">
              <a:rPr lang="en-US" sz="900" smtClean="0">
                <a:latin typeface="Lato" pitchFamily="34" charset="0"/>
              </a:rPr>
              <a:pPr algn="r"/>
              <a:t>‹#›</a:t>
            </a:fld>
            <a:endParaRPr lang="en-US" sz="900">
              <a:latin typeface="Lato" pitchFamily="34" charset="0"/>
            </a:endParaRPr>
          </a:p>
        </p:txBody>
      </p:sp>
    </p:spTree>
    <p:extLst>
      <p:ext uri="{BB962C8B-B14F-4D97-AF65-F5344CB8AC3E}">
        <p14:creationId xmlns:p14="http://schemas.microsoft.com/office/powerpoint/2010/main" val="242861297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Bullet Hierarchy ">
    <p:spTree>
      <p:nvGrpSpPr>
        <p:cNvPr id="1" name=""/>
        <p:cNvGrpSpPr/>
        <p:nvPr/>
      </p:nvGrpSpPr>
      <p:grpSpPr>
        <a:xfrm>
          <a:off x="0" y="0"/>
          <a:ext cx="0" cy="0"/>
          <a:chOff x="0" y="0"/>
          <a:chExt cx="0" cy="0"/>
        </a:xfrm>
      </p:grpSpPr>
      <p:sp>
        <p:nvSpPr>
          <p:cNvPr id="11" name="Title 1"/>
          <p:cNvSpPr>
            <a:spLocks noGrp="1"/>
          </p:cNvSpPr>
          <p:nvPr>
            <p:ph type="title" hasCustomPrompt="1"/>
          </p:nvPr>
        </p:nvSpPr>
        <p:spPr>
          <a:xfrm>
            <a:off x="228600" y="54864"/>
            <a:ext cx="8229600" cy="617220"/>
          </a:xfrm>
          <a:prstGeom prst="rect">
            <a:avLst/>
          </a:prstGeom>
        </p:spPr>
        <p:txBody>
          <a:bodyPr anchor="ctr">
            <a:normAutofit/>
          </a:bodyPr>
          <a:lstStyle>
            <a:lvl1pPr algn="l">
              <a:defRPr lang="en-US" sz="2100" b="1" i="0" u="none" strike="noStrike" baseline="0" smtClean="0">
                <a:latin typeface="Lato" panose="020F0502020204030203" pitchFamily="34" charset="0"/>
                <a:cs typeface="Lato" panose="020F0502020204030203" pitchFamily="34" charset="0"/>
              </a:defRPr>
            </a:lvl1pPr>
          </a:lstStyle>
          <a:p>
            <a:r>
              <a:rPr lang="en-US"/>
              <a:t>Slide Title - Font Size 28pts</a:t>
            </a:r>
          </a:p>
        </p:txBody>
      </p:sp>
      <p:sp>
        <p:nvSpPr>
          <p:cNvPr id="16" name="TextBox 15"/>
          <p:cNvSpPr txBox="1"/>
          <p:nvPr userDrawn="1"/>
        </p:nvSpPr>
        <p:spPr>
          <a:xfrm>
            <a:off x="228600" y="4800600"/>
            <a:ext cx="3429000" cy="230832"/>
          </a:xfrm>
          <a:prstGeom prst="rect">
            <a:avLst/>
          </a:prstGeom>
          <a:noFill/>
        </p:spPr>
        <p:txBody>
          <a:bodyPr wrap="square" rtlCol="0">
            <a:spAutoFit/>
          </a:bodyPr>
          <a:lstStyle/>
          <a:p>
            <a:r>
              <a:rPr lang="en-US" sz="900" kern="1200">
                <a:solidFill>
                  <a:schemeClr val="tx1"/>
                </a:solidFill>
                <a:latin typeface="Lato" pitchFamily="34" charset="0"/>
                <a:ea typeface="+mn-ea"/>
                <a:cs typeface="+mn-cs"/>
              </a:rPr>
              <a:t>www.taxpolicycenter.org</a:t>
            </a:r>
          </a:p>
        </p:txBody>
      </p:sp>
      <p:sp>
        <p:nvSpPr>
          <p:cNvPr id="17" name="TextBox 16"/>
          <p:cNvSpPr txBox="1"/>
          <p:nvPr userDrawn="1"/>
        </p:nvSpPr>
        <p:spPr>
          <a:xfrm>
            <a:off x="7239000" y="4800600"/>
            <a:ext cx="1676400" cy="230832"/>
          </a:xfrm>
          <a:prstGeom prst="rect">
            <a:avLst/>
          </a:prstGeom>
          <a:noFill/>
        </p:spPr>
        <p:txBody>
          <a:bodyPr wrap="square" rtlCol="0">
            <a:spAutoFit/>
          </a:bodyPr>
          <a:lstStyle/>
          <a:p>
            <a:pPr algn="r"/>
            <a:fld id="{8D901C42-F440-4240-9952-912188908418}" type="slidenum">
              <a:rPr lang="en-US" sz="900" smtClean="0">
                <a:latin typeface="Lato" pitchFamily="34" charset="0"/>
              </a:rPr>
              <a:pPr algn="r"/>
              <a:t>‹#›</a:t>
            </a:fld>
            <a:endParaRPr lang="en-US" sz="900">
              <a:latin typeface="Lato" pitchFamily="34" charset="0"/>
            </a:endParaRPr>
          </a:p>
        </p:txBody>
      </p:sp>
      <p:sp>
        <p:nvSpPr>
          <p:cNvPr id="9" name="Text Placeholder 8"/>
          <p:cNvSpPr>
            <a:spLocks noGrp="1"/>
          </p:cNvSpPr>
          <p:nvPr>
            <p:ph type="body" sz="quarter" idx="10" hasCustomPrompt="1"/>
          </p:nvPr>
        </p:nvSpPr>
        <p:spPr>
          <a:xfrm>
            <a:off x="685800" y="1028700"/>
            <a:ext cx="7863840" cy="3771900"/>
          </a:xfrm>
          <a:prstGeom prst="rect">
            <a:avLst/>
          </a:prstGeom>
        </p:spPr>
        <p:txBody>
          <a:bodyPr/>
          <a:lstStyle>
            <a:lvl1pPr marL="0" indent="-219456">
              <a:spcBef>
                <a:spcPts val="1350"/>
              </a:spcBef>
              <a:buClr>
                <a:srgbClr val="50B3CE"/>
              </a:buClr>
              <a:buFont typeface="Symbol" pitchFamily="18" charset="2"/>
              <a:buChar char="·"/>
              <a:defRPr sz="2100">
                <a:solidFill>
                  <a:srgbClr val="231F20"/>
                </a:solidFill>
                <a:latin typeface="Lato" pitchFamily="34" charset="0"/>
              </a:defRPr>
            </a:lvl1pPr>
            <a:lvl2pPr marL="514350" marR="0" indent="-171450" algn="l" defTabSz="685800" rtl="0" eaLnBrk="1" fontAlgn="auto" latinLnBrk="0" hangingPunct="1">
              <a:lnSpc>
                <a:spcPct val="100000"/>
              </a:lnSpc>
              <a:spcBef>
                <a:spcPts val="450"/>
              </a:spcBef>
              <a:spcAft>
                <a:spcPts val="0"/>
              </a:spcAft>
              <a:buClr>
                <a:srgbClr val="55B3CE"/>
              </a:buClr>
              <a:buSzTx/>
              <a:buFont typeface="Lato" pitchFamily="34" charset="0"/>
              <a:buChar char="-"/>
              <a:tabLst/>
              <a:defRPr sz="2100">
                <a:solidFill>
                  <a:srgbClr val="231F20"/>
                </a:solidFill>
                <a:latin typeface="Lato" pitchFamily="34" charset="0"/>
              </a:defRPr>
            </a:lvl2pPr>
            <a:lvl3pPr marL="902494" marR="0" indent="-216694" algn="l" defTabSz="685800" rtl="0" eaLnBrk="1" fontAlgn="auto" latinLnBrk="0" hangingPunct="1">
              <a:lnSpc>
                <a:spcPct val="100000"/>
              </a:lnSpc>
              <a:spcBef>
                <a:spcPts val="450"/>
              </a:spcBef>
              <a:spcAft>
                <a:spcPts val="0"/>
              </a:spcAft>
              <a:buClr>
                <a:srgbClr val="55B3CE"/>
              </a:buClr>
              <a:buSzTx/>
              <a:buFont typeface="Wingdings" pitchFamily="2" charset="2"/>
              <a:buChar char=""/>
              <a:tabLst/>
              <a:defRPr sz="2100">
                <a:solidFill>
                  <a:srgbClr val="231F20"/>
                </a:solidFill>
                <a:latin typeface="Lato" pitchFamily="34" charset="0"/>
              </a:defRPr>
            </a:lvl3pPr>
            <a:lvl5pPr marL="0" indent="0">
              <a:buNone/>
              <a:defRPr/>
            </a:lvl5pPr>
          </a:lstStyle>
          <a:p>
            <a:r>
              <a:rPr lang="en-US">
                <a:solidFill>
                  <a:srgbClr val="231F20"/>
                </a:solidFill>
                <a:latin typeface="Lato" pitchFamily="34" charset="0"/>
              </a:rPr>
              <a:t>Bullet hierarchy. Font size is 28 pts.</a:t>
            </a:r>
          </a:p>
          <a:p>
            <a:pPr lvl="1"/>
            <a:r>
              <a:rPr lang="en-US" err="1">
                <a:solidFill>
                  <a:srgbClr val="231F20"/>
                </a:solidFill>
                <a:latin typeface="Lato" pitchFamily="34" charset="0"/>
              </a:rPr>
              <a:t>Claritas</a:t>
            </a:r>
            <a:r>
              <a:rPr lang="en-US">
                <a:solidFill>
                  <a:srgbClr val="231F20"/>
                </a:solidFill>
                <a:latin typeface="Lato" pitchFamily="34" charset="0"/>
              </a:rPr>
              <a:t> </a:t>
            </a:r>
            <a:r>
              <a:rPr lang="en-US" err="1">
                <a:solidFill>
                  <a:srgbClr val="231F20"/>
                </a:solidFill>
                <a:latin typeface="Lato" pitchFamily="34" charset="0"/>
              </a:rPr>
              <a:t>est</a:t>
            </a:r>
            <a:r>
              <a:rPr lang="en-US">
                <a:solidFill>
                  <a:srgbClr val="231F20"/>
                </a:solidFill>
                <a:latin typeface="Lato" pitchFamily="34" charset="0"/>
              </a:rPr>
              <a:t> </a:t>
            </a:r>
            <a:r>
              <a:rPr lang="en-US" err="1">
                <a:solidFill>
                  <a:srgbClr val="231F20"/>
                </a:solidFill>
                <a:latin typeface="Lato" pitchFamily="34" charset="0"/>
              </a:rPr>
              <a:t>etiam</a:t>
            </a:r>
            <a:r>
              <a:rPr lang="en-US">
                <a:solidFill>
                  <a:srgbClr val="231F20"/>
                </a:solidFill>
                <a:latin typeface="Lato" pitchFamily="34" charset="0"/>
              </a:rPr>
              <a:t> </a:t>
            </a:r>
            <a:r>
              <a:rPr lang="en-US" err="1">
                <a:solidFill>
                  <a:srgbClr val="231F20"/>
                </a:solidFill>
                <a:latin typeface="Lato" pitchFamily="34" charset="0"/>
              </a:rPr>
              <a:t>processus</a:t>
            </a:r>
            <a:r>
              <a:rPr lang="en-US">
                <a:solidFill>
                  <a:srgbClr val="231F20"/>
                </a:solidFill>
                <a:latin typeface="Lato" pitchFamily="34" charset="0"/>
              </a:rPr>
              <a:t> </a:t>
            </a:r>
            <a:r>
              <a:rPr lang="en-US" err="1">
                <a:solidFill>
                  <a:srgbClr val="231F20"/>
                </a:solidFill>
                <a:latin typeface="Lato" pitchFamily="34" charset="0"/>
              </a:rPr>
              <a:t>dynamicus</a:t>
            </a:r>
            <a:endParaRPr lang="en-US">
              <a:solidFill>
                <a:srgbClr val="231F20"/>
              </a:solidFill>
              <a:latin typeface="Lato" pitchFamily="34" charset="0"/>
            </a:endParaRPr>
          </a:p>
          <a:p>
            <a:pPr marL="902494" lvl="2" indent="-216694">
              <a:buClr>
                <a:srgbClr val="55B3CE"/>
              </a:buClr>
              <a:buFont typeface="Wingdings" pitchFamily="2" charset="2"/>
              <a:buChar char=""/>
            </a:pPr>
            <a:r>
              <a:rPr lang="en-US" sz="2100" err="1">
                <a:solidFill>
                  <a:srgbClr val="231F20"/>
                </a:solidFill>
                <a:latin typeface="Lato" pitchFamily="34" charset="0"/>
              </a:rPr>
              <a:t>Nibh</a:t>
            </a:r>
            <a:r>
              <a:rPr lang="en-US" sz="2100">
                <a:solidFill>
                  <a:srgbClr val="231F20"/>
                </a:solidFill>
                <a:latin typeface="Lato" pitchFamily="34" charset="0"/>
              </a:rPr>
              <a:t> </a:t>
            </a:r>
            <a:r>
              <a:rPr lang="en-US" sz="2100" err="1">
                <a:solidFill>
                  <a:srgbClr val="231F20"/>
                </a:solidFill>
                <a:latin typeface="Lato" pitchFamily="34" charset="0"/>
              </a:rPr>
              <a:t>euismod</a:t>
            </a:r>
            <a:r>
              <a:rPr lang="en-US" sz="2100">
                <a:solidFill>
                  <a:srgbClr val="231F20"/>
                </a:solidFill>
                <a:latin typeface="Lato" pitchFamily="34" charset="0"/>
              </a:rPr>
              <a:t> </a:t>
            </a:r>
            <a:r>
              <a:rPr lang="en-US" sz="2100" err="1">
                <a:solidFill>
                  <a:srgbClr val="231F20"/>
                </a:solidFill>
                <a:latin typeface="Lato" pitchFamily="34" charset="0"/>
              </a:rPr>
              <a:t>tincidunt</a:t>
            </a:r>
            <a:r>
              <a:rPr lang="en-US" sz="2100">
                <a:solidFill>
                  <a:srgbClr val="231F20"/>
                </a:solidFill>
                <a:latin typeface="Lato" pitchFamily="34" charset="0"/>
              </a:rPr>
              <a:t> </a:t>
            </a:r>
            <a:r>
              <a:rPr lang="en-US" sz="2100" err="1">
                <a:solidFill>
                  <a:srgbClr val="231F20"/>
                </a:solidFill>
                <a:latin typeface="Lato" pitchFamily="34" charset="0"/>
              </a:rPr>
              <a:t>ut</a:t>
            </a:r>
            <a:r>
              <a:rPr lang="en-US" sz="2100">
                <a:solidFill>
                  <a:srgbClr val="231F20"/>
                </a:solidFill>
                <a:latin typeface="Lato" pitchFamily="34" charset="0"/>
              </a:rPr>
              <a:t> </a:t>
            </a:r>
            <a:r>
              <a:rPr lang="en-US" sz="2100" err="1">
                <a:solidFill>
                  <a:srgbClr val="231F20"/>
                </a:solidFill>
                <a:latin typeface="Lato" pitchFamily="34" charset="0"/>
              </a:rPr>
              <a:t>laoreet</a:t>
            </a:r>
            <a:r>
              <a:rPr lang="en-US" sz="2100">
                <a:solidFill>
                  <a:srgbClr val="231F20"/>
                </a:solidFill>
                <a:latin typeface="Lato" pitchFamily="34" charset="0"/>
              </a:rPr>
              <a:t> 25 pts.</a:t>
            </a:r>
          </a:p>
          <a:p>
            <a:r>
              <a:rPr lang="pt-BR">
                <a:solidFill>
                  <a:srgbClr val="231F20"/>
                </a:solidFill>
                <a:latin typeface="Lato" pitchFamily="34" charset="0"/>
              </a:rPr>
              <a:t>Lorem ipsum dolor sit amet adiapisa putamus</a:t>
            </a:r>
          </a:p>
          <a:p>
            <a:pPr lvl="1"/>
            <a:r>
              <a:rPr lang="en-US">
                <a:solidFill>
                  <a:srgbClr val="231F20"/>
                </a:solidFill>
                <a:latin typeface="Lato" pitchFamily="34" charset="0"/>
              </a:rPr>
              <a:t>Me </a:t>
            </a:r>
            <a:r>
              <a:rPr lang="en-US" err="1">
                <a:solidFill>
                  <a:srgbClr val="231F20"/>
                </a:solidFill>
                <a:latin typeface="Lato" pitchFamily="34" charset="0"/>
              </a:rPr>
              <a:t>lius</a:t>
            </a:r>
            <a:r>
              <a:rPr lang="en-US">
                <a:solidFill>
                  <a:srgbClr val="231F20"/>
                </a:solidFill>
                <a:latin typeface="Lato" pitchFamily="34" charset="0"/>
              </a:rPr>
              <a:t> quod ii </a:t>
            </a:r>
            <a:r>
              <a:rPr lang="en-US" err="1">
                <a:solidFill>
                  <a:srgbClr val="231F20"/>
                </a:solidFill>
                <a:latin typeface="Lato" pitchFamily="34" charset="0"/>
              </a:rPr>
              <a:t>legunt</a:t>
            </a:r>
            <a:r>
              <a:rPr lang="en-US">
                <a:solidFill>
                  <a:srgbClr val="231F20"/>
                </a:solidFill>
                <a:latin typeface="Lato" pitchFamily="34" charset="0"/>
              </a:rPr>
              <a:t> </a:t>
            </a:r>
            <a:r>
              <a:rPr lang="en-US" err="1">
                <a:solidFill>
                  <a:srgbClr val="231F20"/>
                </a:solidFill>
                <a:latin typeface="Lato" pitchFamily="34" charset="0"/>
              </a:rPr>
              <a:t>saepius</a:t>
            </a:r>
            <a:r>
              <a:rPr lang="en-US">
                <a:solidFill>
                  <a:srgbClr val="231F20"/>
                </a:solidFill>
                <a:latin typeface="Lato" pitchFamily="34" charset="0"/>
              </a:rPr>
              <a:t> </a:t>
            </a:r>
            <a:r>
              <a:rPr lang="en-US" err="1">
                <a:solidFill>
                  <a:srgbClr val="231F20"/>
                </a:solidFill>
                <a:latin typeface="Lato" pitchFamily="34" charset="0"/>
              </a:rPr>
              <a:t>dynamicus</a:t>
            </a:r>
            <a:endParaRPr lang="en-US">
              <a:solidFill>
                <a:srgbClr val="231F20"/>
              </a:solidFill>
              <a:latin typeface="Lato" pitchFamily="34" charset="0"/>
            </a:endParaRPr>
          </a:p>
          <a:p>
            <a:pPr lvl="2"/>
            <a:r>
              <a:rPr lang="en-US" sz="2100" err="1">
                <a:solidFill>
                  <a:srgbClr val="231F20"/>
                </a:solidFill>
                <a:latin typeface="Lato" pitchFamily="34" charset="0"/>
              </a:rPr>
              <a:t>Nibh</a:t>
            </a:r>
            <a:r>
              <a:rPr lang="en-US" sz="2100">
                <a:solidFill>
                  <a:srgbClr val="231F20"/>
                </a:solidFill>
                <a:latin typeface="Lato" pitchFamily="34" charset="0"/>
              </a:rPr>
              <a:t> </a:t>
            </a:r>
            <a:r>
              <a:rPr lang="en-US" sz="2100" err="1">
                <a:solidFill>
                  <a:srgbClr val="231F20"/>
                </a:solidFill>
                <a:latin typeface="Lato" pitchFamily="34" charset="0"/>
              </a:rPr>
              <a:t>euismod</a:t>
            </a:r>
            <a:r>
              <a:rPr lang="en-US" sz="2100">
                <a:solidFill>
                  <a:srgbClr val="231F20"/>
                </a:solidFill>
                <a:latin typeface="Lato" pitchFamily="34" charset="0"/>
              </a:rPr>
              <a:t> </a:t>
            </a:r>
            <a:r>
              <a:rPr lang="en-US" sz="2100" err="1">
                <a:solidFill>
                  <a:srgbClr val="231F20"/>
                </a:solidFill>
                <a:latin typeface="Lato" pitchFamily="34" charset="0"/>
              </a:rPr>
              <a:t>tincidunt</a:t>
            </a:r>
            <a:r>
              <a:rPr lang="en-US" sz="2100">
                <a:solidFill>
                  <a:srgbClr val="231F20"/>
                </a:solidFill>
                <a:latin typeface="Lato" pitchFamily="34" charset="0"/>
              </a:rPr>
              <a:t> </a:t>
            </a:r>
            <a:r>
              <a:rPr lang="en-US" sz="2100" err="1">
                <a:solidFill>
                  <a:srgbClr val="231F20"/>
                </a:solidFill>
                <a:latin typeface="Lato" pitchFamily="34" charset="0"/>
              </a:rPr>
              <a:t>ut</a:t>
            </a:r>
            <a:r>
              <a:rPr lang="en-US" sz="2100">
                <a:solidFill>
                  <a:srgbClr val="231F20"/>
                </a:solidFill>
                <a:latin typeface="Lato" pitchFamily="34" charset="0"/>
              </a:rPr>
              <a:t> </a:t>
            </a:r>
            <a:r>
              <a:rPr lang="en-US" sz="2100" err="1">
                <a:solidFill>
                  <a:srgbClr val="231F20"/>
                </a:solidFill>
                <a:latin typeface="Lato" pitchFamily="34" charset="0"/>
              </a:rPr>
              <a:t>laoreet</a:t>
            </a:r>
            <a:endParaRPr lang="en-US" sz="2100">
              <a:solidFill>
                <a:srgbClr val="231F20"/>
              </a:solidFill>
              <a:latin typeface="Lato" pitchFamily="34" charset="0"/>
            </a:endParaRPr>
          </a:p>
          <a:p>
            <a:r>
              <a:rPr lang="fr-FR" err="1">
                <a:solidFill>
                  <a:srgbClr val="231F20"/>
                </a:solidFill>
                <a:latin typeface="Lato" pitchFamily="34" charset="0"/>
              </a:rPr>
              <a:t>Suscipit</a:t>
            </a:r>
            <a:r>
              <a:rPr lang="fr-FR">
                <a:solidFill>
                  <a:srgbClr val="231F20"/>
                </a:solidFill>
                <a:latin typeface="Lato" pitchFamily="34" charset="0"/>
              </a:rPr>
              <a:t> </a:t>
            </a:r>
            <a:r>
              <a:rPr lang="fr-FR" err="1">
                <a:solidFill>
                  <a:srgbClr val="231F20"/>
                </a:solidFill>
                <a:latin typeface="Lato" pitchFamily="34" charset="0"/>
              </a:rPr>
              <a:t>lobortis</a:t>
            </a:r>
            <a:r>
              <a:rPr lang="fr-FR">
                <a:solidFill>
                  <a:srgbClr val="231F20"/>
                </a:solidFill>
                <a:latin typeface="Lato" pitchFamily="34" charset="0"/>
              </a:rPr>
              <a:t> </a:t>
            </a:r>
            <a:r>
              <a:rPr lang="fr-FR" err="1">
                <a:solidFill>
                  <a:srgbClr val="231F20"/>
                </a:solidFill>
                <a:latin typeface="Lato" pitchFamily="34" charset="0"/>
              </a:rPr>
              <a:t>nisl</a:t>
            </a:r>
            <a:r>
              <a:rPr lang="fr-FR">
                <a:solidFill>
                  <a:srgbClr val="231F20"/>
                </a:solidFill>
                <a:latin typeface="Lato" pitchFamily="34" charset="0"/>
              </a:rPr>
              <a:t> ut </a:t>
            </a:r>
            <a:r>
              <a:rPr lang="fr-FR" err="1">
                <a:solidFill>
                  <a:srgbClr val="231F20"/>
                </a:solidFill>
                <a:latin typeface="Lato" pitchFamily="34" charset="0"/>
              </a:rPr>
              <a:t>aliquip</a:t>
            </a:r>
            <a:r>
              <a:rPr lang="fr-FR">
                <a:solidFill>
                  <a:srgbClr val="231F20"/>
                </a:solidFill>
                <a:latin typeface="Lato" pitchFamily="34" charset="0"/>
              </a:rPr>
              <a:t> </a:t>
            </a:r>
            <a:r>
              <a:rPr lang="fr-FR" err="1">
                <a:solidFill>
                  <a:srgbClr val="231F20"/>
                </a:solidFill>
                <a:latin typeface="Lato" pitchFamily="34" charset="0"/>
              </a:rPr>
              <a:t>commodo</a:t>
            </a:r>
            <a:endParaRPr lang="fr-FR">
              <a:solidFill>
                <a:srgbClr val="231F20"/>
              </a:solidFill>
              <a:latin typeface="Lato" pitchFamily="34" charset="0"/>
            </a:endParaRPr>
          </a:p>
          <a:p>
            <a:pPr lvl="1"/>
            <a:r>
              <a:rPr lang="en-US" err="1">
                <a:solidFill>
                  <a:srgbClr val="231F20"/>
                </a:solidFill>
                <a:latin typeface="Lato" pitchFamily="34" charset="0"/>
              </a:rPr>
              <a:t>Investigationes</a:t>
            </a:r>
            <a:r>
              <a:rPr lang="en-US">
                <a:solidFill>
                  <a:srgbClr val="231F20"/>
                </a:solidFill>
                <a:latin typeface="Lato" pitchFamily="34" charset="0"/>
              </a:rPr>
              <a:t> </a:t>
            </a:r>
            <a:r>
              <a:rPr lang="en-US" err="1">
                <a:solidFill>
                  <a:srgbClr val="231F20"/>
                </a:solidFill>
                <a:latin typeface="Lato" pitchFamily="34" charset="0"/>
              </a:rPr>
              <a:t>demonstraverunt</a:t>
            </a:r>
            <a:r>
              <a:rPr lang="en-US">
                <a:solidFill>
                  <a:srgbClr val="231F20"/>
                </a:solidFill>
                <a:latin typeface="Lato" pitchFamily="34" charset="0"/>
              </a:rPr>
              <a:t> </a:t>
            </a:r>
            <a:r>
              <a:rPr lang="en-US" err="1">
                <a:solidFill>
                  <a:srgbClr val="231F20"/>
                </a:solidFill>
                <a:latin typeface="Lato" pitchFamily="34" charset="0"/>
              </a:rPr>
              <a:t>lectores</a:t>
            </a:r>
            <a:endParaRPr lang="en-US">
              <a:solidFill>
                <a:srgbClr val="231F20"/>
              </a:solidFill>
              <a:latin typeface="Lato" pitchFamily="34" charset="0"/>
            </a:endParaRPr>
          </a:p>
          <a:p>
            <a:pPr lvl="2"/>
            <a:r>
              <a:rPr lang="fr-FR" sz="2100" err="1">
                <a:solidFill>
                  <a:srgbClr val="231F20"/>
                </a:solidFill>
                <a:latin typeface="Lato" pitchFamily="34" charset="0"/>
              </a:rPr>
              <a:t>Suscipit</a:t>
            </a:r>
            <a:r>
              <a:rPr lang="fr-FR" sz="2100">
                <a:solidFill>
                  <a:srgbClr val="231F20"/>
                </a:solidFill>
                <a:latin typeface="Lato" pitchFamily="34" charset="0"/>
              </a:rPr>
              <a:t> </a:t>
            </a:r>
            <a:r>
              <a:rPr lang="fr-FR" sz="2100" err="1">
                <a:solidFill>
                  <a:srgbClr val="231F20"/>
                </a:solidFill>
                <a:latin typeface="Lato" pitchFamily="34" charset="0"/>
              </a:rPr>
              <a:t>lobortis</a:t>
            </a:r>
            <a:r>
              <a:rPr lang="fr-FR" sz="2100">
                <a:solidFill>
                  <a:srgbClr val="231F20"/>
                </a:solidFill>
                <a:latin typeface="Lato" pitchFamily="34" charset="0"/>
              </a:rPr>
              <a:t> </a:t>
            </a:r>
            <a:r>
              <a:rPr lang="fr-FR" sz="2100" err="1">
                <a:solidFill>
                  <a:srgbClr val="231F20"/>
                </a:solidFill>
                <a:latin typeface="Lato" pitchFamily="34" charset="0"/>
              </a:rPr>
              <a:t>nislut</a:t>
            </a:r>
            <a:r>
              <a:rPr lang="fr-FR" sz="2100">
                <a:solidFill>
                  <a:srgbClr val="231F20"/>
                </a:solidFill>
                <a:latin typeface="Lato" pitchFamily="34" charset="0"/>
              </a:rPr>
              <a:t> </a:t>
            </a:r>
            <a:r>
              <a:rPr lang="fr-FR" sz="2100" err="1">
                <a:solidFill>
                  <a:srgbClr val="231F20"/>
                </a:solidFill>
                <a:latin typeface="Lato" pitchFamily="34" charset="0"/>
              </a:rPr>
              <a:t>aliquip</a:t>
            </a:r>
            <a:r>
              <a:rPr lang="fr-FR" sz="2100">
                <a:solidFill>
                  <a:srgbClr val="231F20"/>
                </a:solidFill>
                <a:latin typeface="Lato" pitchFamily="34" charset="0"/>
              </a:rPr>
              <a:t> </a:t>
            </a:r>
            <a:r>
              <a:rPr lang="fr-FR" sz="2100" err="1">
                <a:solidFill>
                  <a:srgbClr val="231F20"/>
                </a:solidFill>
                <a:latin typeface="Lato" pitchFamily="34" charset="0"/>
              </a:rPr>
              <a:t>comodo</a:t>
            </a:r>
            <a:endParaRPr lang="en-US" sz="2100">
              <a:solidFill>
                <a:srgbClr val="231F20"/>
              </a:solidFill>
              <a:latin typeface="Lato" pitchFamily="34" charset="0"/>
            </a:endParaRPr>
          </a:p>
          <a:p>
            <a:pPr lvl="2"/>
            <a:endParaRPr lang="en-US">
              <a:latin typeface="Lato" pitchFamily="34" charset="0"/>
            </a:endParaRPr>
          </a:p>
          <a:p>
            <a:pPr lvl="4"/>
            <a:endParaRPr lang="en-US"/>
          </a:p>
        </p:txBody>
      </p:sp>
    </p:spTree>
    <p:extLst>
      <p:ext uri="{BB962C8B-B14F-4D97-AF65-F5344CB8AC3E}">
        <p14:creationId xmlns:p14="http://schemas.microsoft.com/office/powerpoint/2010/main" val="356546352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Two Column">
    <p:spTree>
      <p:nvGrpSpPr>
        <p:cNvPr id="1" name=""/>
        <p:cNvGrpSpPr/>
        <p:nvPr/>
      </p:nvGrpSpPr>
      <p:grpSpPr>
        <a:xfrm>
          <a:off x="0" y="0"/>
          <a:ext cx="0" cy="0"/>
          <a:chOff x="0" y="0"/>
          <a:chExt cx="0" cy="0"/>
        </a:xfrm>
      </p:grpSpPr>
      <p:sp>
        <p:nvSpPr>
          <p:cNvPr id="11" name="Text Placeholder 7"/>
          <p:cNvSpPr>
            <a:spLocks noGrp="1"/>
          </p:cNvSpPr>
          <p:nvPr>
            <p:ph type="body" sz="quarter" idx="14" hasCustomPrompt="1"/>
          </p:nvPr>
        </p:nvSpPr>
        <p:spPr>
          <a:xfrm>
            <a:off x="5029200" y="1028700"/>
            <a:ext cx="3657600" cy="3657600"/>
          </a:xfrm>
          <a:prstGeom prst="rect">
            <a:avLst/>
          </a:prstGeom>
        </p:spPr>
        <p:txBody>
          <a:bodyPr>
            <a:noAutofit/>
          </a:bodyPr>
          <a:lstStyle>
            <a:lvl1pPr marL="0" indent="0">
              <a:spcBef>
                <a:spcPts val="1350"/>
              </a:spcBef>
              <a:spcAft>
                <a:spcPts val="0"/>
              </a:spcAft>
              <a:buClr>
                <a:srgbClr val="50B3CF"/>
              </a:buClr>
              <a:buFont typeface="Symbol" pitchFamily="18" charset="2"/>
              <a:buChar char="·"/>
              <a:tabLst>
                <a:tab pos="257175" algn="l"/>
              </a:tabLst>
              <a:defRPr lang="en-US" sz="2100" b="0" i="0" u="none" strike="noStrike" kern="1200" baseline="0" dirty="0" smtClean="0">
                <a:solidFill>
                  <a:srgbClr val="231F20"/>
                </a:solidFill>
                <a:latin typeface="Lato" pitchFamily="34" charset="0"/>
                <a:ea typeface="+mn-ea"/>
                <a:cs typeface="+mn-cs"/>
              </a:defRPr>
            </a:lvl1pPr>
          </a:lstStyle>
          <a:p>
            <a:r>
              <a:rPr lang="en-US" sz="2100" b="0" i="0" u="none" strike="noStrike" baseline="0">
                <a:solidFill>
                  <a:srgbClr val="FFFFFF"/>
                </a:solidFill>
                <a:latin typeface="Lato-Regular"/>
              </a:rPr>
              <a:t> </a:t>
            </a:r>
            <a:r>
              <a:rPr lang="en-US">
                <a:latin typeface="Lato" pitchFamily="34" charset="0"/>
              </a:rPr>
              <a:t>Two column slide, font size is 28 pts.</a:t>
            </a:r>
          </a:p>
        </p:txBody>
      </p:sp>
      <p:sp>
        <p:nvSpPr>
          <p:cNvPr id="13" name="Title 1"/>
          <p:cNvSpPr>
            <a:spLocks noGrp="1"/>
          </p:cNvSpPr>
          <p:nvPr>
            <p:ph type="title" hasCustomPrompt="1"/>
          </p:nvPr>
        </p:nvSpPr>
        <p:spPr>
          <a:xfrm>
            <a:off x="228600" y="57150"/>
            <a:ext cx="8229600" cy="617220"/>
          </a:xfrm>
          <a:prstGeom prst="rect">
            <a:avLst/>
          </a:prstGeom>
        </p:spPr>
        <p:txBody>
          <a:bodyPr anchor="ctr">
            <a:normAutofit/>
          </a:bodyPr>
          <a:lstStyle>
            <a:lvl1pPr algn="l">
              <a:defRPr lang="en-US" sz="2100" b="1" i="0" u="none" strike="noStrike" baseline="0" smtClean="0">
                <a:latin typeface="Lato" panose="020F0502020204030203" pitchFamily="34" charset="0"/>
                <a:cs typeface="Lato" panose="020F0502020204030203" pitchFamily="34" charset="0"/>
              </a:defRPr>
            </a:lvl1pPr>
          </a:lstStyle>
          <a:p>
            <a:r>
              <a:rPr lang="en-US"/>
              <a:t>Slide Title - Font Size 28pts</a:t>
            </a:r>
          </a:p>
        </p:txBody>
      </p:sp>
      <p:sp>
        <p:nvSpPr>
          <p:cNvPr id="16" name="TextBox 15"/>
          <p:cNvSpPr txBox="1"/>
          <p:nvPr userDrawn="1"/>
        </p:nvSpPr>
        <p:spPr>
          <a:xfrm>
            <a:off x="228600" y="4800600"/>
            <a:ext cx="3429000" cy="230832"/>
          </a:xfrm>
          <a:prstGeom prst="rect">
            <a:avLst/>
          </a:prstGeom>
          <a:noFill/>
        </p:spPr>
        <p:txBody>
          <a:bodyPr wrap="square" rtlCol="0">
            <a:spAutoFit/>
          </a:bodyPr>
          <a:lstStyle/>
          <a:p>
            <a:r>
              <a:rPr lang="en-US" sz="900" kern="1200">
                <a:solidFill>
                  <a:schemeClr val="tx1"/>
                </a:solidFill>
                <a:latin typeface="Lato" pitchFamily="34" charset="0"/>
                <a:ea typeface="+mn-ea"/>
                <a:cs typeface="+mn-cs"/>
              </a:rPr>
              <a:t>www.taxpolicycenter.org</a:t>
            </a:r>
          </a:p>
        </p:txBody>
      </p:sp>
      <p:sp>
        <p:nvSpPr>
          <p:cNvPr id="17" name="TextBox 16"/>
          <p:cNvSpPr txBox="1"/>
          <p:nvPr userDrawn="1"/>
        </p:nvSpPr>
        <p:spPr>
          <a:xfrm>
            <a:off x="7239000" y="4800600"/>
            <a:ext cx="1676400" cy="230832"/>
          </a:xfrm>
          <a:prstGeom prst="rect">
            <a:avLst/>
          </a:prstGeom>
          <a:noFill/>
        </p:spPr>
        <p:txBody>
          <a:bodyPr wrap="square" rtlCol="0">
            <a:spAutoFit/>
          </a:bodyPr>
          <a:lstStyle/>
          <a:p>
            <a:pPr algn="r"/>
            <a:fld id="{8D901C42-F440-4240-9952-912188908418}" type="slidenum">
              <a:rPr lang="en-US" sz="900" smtClean="0">
                <a:latin typeface="Lato" pitchFamily="34" charset="0"/>
              </a:rPr>
              <a:pPr algn="r"/>
              <a:t>‹#›</a:t>
            </a:fld>
            <a:endParaRPr lang="en-US" sz="900">
              <a:latin typeface="Lato" pitchFamily="34" charset="0"/>
            </a:endParaRPr>
          </a:p>
        </p:txBody>
      </p:sp>
      <p:sp>
        <p:nvSpPr>
          <p:cNvPr id="7" name="Text Placeholder 7"/>
          <p:cNvSpPr>
            <a:spLocks noGrp="1"/>
          </p:cNvSpPr>
          <p:nvPr>
            <p:ph type="body" sz="quarter" idx="15" hasCustomPrompt="1"/>
          </p:nvPr>
        </p:nvSpPr>
        <p:spPr>
          <a:xfrm>
            <a:off x="685800" y="1028700"/>
            <a:ext cx="3657600" cy="3657600"/>
          </a:xfrm>
          <a:prstGeom prst="rect">
            <a:avLst/>
          </a:prstGeom>
        </p:spPr>
        <p:txBody>
          <a:bodyPr>
            <a:noAutofit/>
          </a:bodyPr>
          <a:lstStyle>
            <a:lvl1pPr marL="0" indent="0">
              <a:spcBef>
                <a:spcPts val="1350"/>
              </a:spcBef>
              <a:spcAft>
                <a:spcPts val="0"/>
              </a:spcAft>
              <a:buClr>
                <a:srgbClr val="50B3CF"/>
              </a:buClr>
              <a:buFont typeface="Symbol" pitchFamily="18" charset="2"/>
              <a:buChar char="·"/>
              <a:tabLst>
                <a:tab pos="257175" algn="l"/>
              </a:tabLst>
              <a:defRPr lang="en-US" sz="2100" b="0" i="0" u="none" strike="noStrike" kern="1200" baseline="0" dirty="0" smtClean="0">
                <a:solidFill>
                  <a:srgbClr val="231F20"/>
                </a:solidFill>
                <a:latin typeface="Lato" pitchFamily="34" charset="0"/>
                <a:ea typeface="+mn-ea"/>
                <a:cs typeface="+mn-cs"/>
              </a:defRPr>
            </a:lvl1pPr>
          </a:lstStyle>
          <a:p>
            <a:r>
              <a:rPr lang="en-US" sz="2100" b="0" i="0" u="none" strike="noStrike" baseline="0">
                <a:solidFill>
                  <a:srgbClr val="FFFFFF"/>
                </a:solidFill>
                <a:latin typeface="Lato-Regular"/>
              </a:rPr>
              <a:t> </a:t>
            </a:r>
            <a:r>
              <a:rPr lang="en-US">
                <a:latin typeface="Lato" pitchFamily="34" charset="0"/>
              </a:rPr>
              <a:t>Two column slide, font size is 28 pts.</a:t>
            </a:r>
          </a:p>
        </p:txBody>
      </p:sp>
    </p:spTree>
    <p:extLst>
      <p:ext uri="{BB962C8B-B14F-4D97-AF65-F5344CB8AC3E}">
        <p14:creationId xmlns:p14="http://schemas.microsoft.com/office/powerpoint/2010/main" val="39370968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Blank With Title">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228600" y="57150"/>
            <a:ext cx="8229600" cy="617220"/>
          </a:xfrm>
          <a:prstGeom prst="rect">
            <a:avLst/>
          </a:prstGeom>
        </p:spPr>
        <p:txBody>
          <a:bodyPr anchor="ctr">
            <a:normAutofit/>
          </a:bodyPr>
          <a:lstStyle>
            <a:lvl1pPr algn="l">
              <a:defRPr lang="en-US" sz="2100" b="1" i="0" u="none" strike="noStrike" baseline="0" smtClean="0">
                <a:latin typeface="Lato" panose="020F0502020204030203" pitchFamily="34" charset="0"/>
                <a:cs typeface="Lato" panose="020F0502020204030203" pitchFamily="34" charset="0"/>
              </a:defRPr>
            </a:lvl1pPr>
          </a:lstStyle>
          <a:p>
            <a:r>
              <a:rPr lang="en-US" b="0">
                <a:solidFill>
                  <a:srgbClr val="164A7D"/>
                </a:solidFill>
              </a:rPr>
              <a:t>Slide Title - Font Size 28pts</a:t>
            </a:r>
            <a:endParaRPr lang="en-US"/>
          </a:p>
        </p:txBody>
      </p:sp>
      <p:sp>
        <p:nvSpPr>
          <p:cNvPr id="12" name="TextBox 11"/>
          <p:cNvSpPr txBox="1"/>
          <p:nvPr userDrawn="1"/>
        </p:nvSpPr>
        <p:spPr>
          <a:xfrm>
            <a:off x="228600" y="4800600"/>
            <a:ext cx="3429000" cy="230832"/>
          </a:xfrm>
          <a:prstGeom prst="rect">
            <a:avLst/>
          </a:prstGeom>
          <a:noFill/>
        </p:spPr>
        <p:txBody>
          <a:bodyPr wrap="square" rtlCol="0">
            <a:spAutoFit/>
          </a:bodyPr>
          <a:lstStyle/>
          <a:p>
            <a:r>
              <a:rPr lang="en-US" sz="900" kern="1200">
                <a:solidFill>
                  <a:srgbClr val="164A7D"/>
                </a:solidFill>
                <a:latin typeface="Lato" pitchFamily="34" charset="0"/>
                <a:ea typeface="+mn-ea"/>
                <a:cs typeface="+mn-cs"/>
              </a:rPr>
              <a:t>www.taxpolicycenter.org</a:t>
            </a:r>
          </a:p>
        </p:txBody>
      </p:sp>
      <p:sp>
        <p:nvSpPr>
          <p:cNvPr id="13" name="TextBox 12"/>
          <p:cNvSpPr txBox="1"/>
          <p:nvPr userDrawn="1"/>
        </p:nvSpPr>
        <p:spPr>
          <a:xfrm>
            <a:off x="7239000" y="4800600"/>
            <a:ext cx="1676400" cy="230832"/>
          </a:xfrm>
          <a:prstGeom prst="rect">
            <a:avLst/>
          </a:prstGeom>
          <a:noFill/>
        </p:spPr>
        <p:txBody>
          <a:bodyPr wrap="square" rtlCol="0">
            <a:spAutoFit/>
          </a:bodyPr>
          <a:lstStyle/>
          <a:p>
            <a:pPr algn="r"/>
            <a:fld id="{8D901C42-F440-4240-9952-912188908418}" type="slidenum">
              <a:rPr lang="en-US" sz="900" smtClean="0">
                <a:solidFill>
                  <a:srgbClr val="164A7D"/>
                </a:solidFill>
                <a:latin typeface="Lato" pitchFamily="34" charset="0"/>
              </a:rPr>
              <a:pPr algn="r"/>
              <a:t>‹#›</a:t>
            </a:fld>
            <a:endParaRPr lang="en-US" sz="900">
              <a:solidFill>
                <a:srgbClr val="164A7D"/>
              </a:solidFill>
              <a:latin typeface="Lato" pitchFamily="34" charset="0"/>
            </a:endParaRPr>
          </a:p>
        </p:txBody>
      </p:sp>
    </p:spTree>
    <p:extLst>
      <p:ext uri="{BB962C8B-B14F-4D97-AF65-F5344CB8AC3E}">
        <p14:creationId xmlns:p14="http://schemas.microsoft.com/office/powerpoint/2010/main" val="141947410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TextBox 4"/>
          <p:cNvSpPr txBox="1"/>
          <p:nvPr userDrawn="1"/>
        </p:nvSpPr>
        <p:spPr>
          <a:xfrm>
            <a:off x="228600" y="4800600"/>
            <a:ext cx="3429000" cy="230832"/>
          </a:xfrm>
          <a:prstGeom prst="rect">
            <a:avLst/>
          </a:prstGeom>
          <a:noFill/>
        </p:spPr>
        <p:txBody>
          <a:bodyPr wrap="square" rtlCol="0">
            <a:spAutoFit/>
          </a:bodyPr>
          <a:lstStyle/>
          <a:p>
            <a:r>
              <a:rPr lang="en-US" sz="900" kern="1200">
                <a:solidFill>
                  <a:srgbClr val="164A7D"/>
                </a:solidFill>
                <a:latin typeface="Lato" pitchFamily="34" charset="0"/>
                <a:ea typeface="+mn-ea"/>
                <a:cs typeface="+mn-cs"/>
              </a:rPr>
              <a:t>www.taxpolicycenter.org</a:t>
            </a:r>
          </a:p>
        </p:txBody>
      </p:sp>
      <p:sp>
        <p:nvSpPr>
          <p:cNvPr id="6" name="TextBox 5"/>
          <p:cNvSpPr txBox="1"/>
          <p:nvPr userDrawn="1"/>
        </p:nvSpPr>
        <p:spPr>
          <a:xfrm>
            <a:off x="7239000" y="4800600"/>
            <a:ext cx="1676400" cy="230832"/>
          </a:xfrm>
          <a:prstGeom prst="rect">
            <a:avLst/>
          </a:prstGeom>
          <a:noFill/>
        </p:spPr>
        <p:txBody>
          <a:bodyPr wrap="square" rtlCol="0">
            <a:spAutoFit/>
          </a:bodyPr>
          <a:lstStyle/>
          <a:p>
            <a:pPr algn="r"/>
            <a:fld id="{8D901C42-F440-4240-9952-912188908418}" type="slidenum">
              <a:rPr lang="en-US" sz="900" smtClean="0">
                <a:solidFill>
                  <a:srgbClr val="164A7D"/>
                </a:solidFill>
                <a:latin typeface="Lato" pitchFamily="34" charset="0"/>
              </a:rPr>
              <a:pPr algn="r"/>
              <a:t>‹#›</a:t>
            </a:fld>
            <a:endParaRPr lang="en-US" sz="900">
              <a:solidFill>
                <a:srgbClr val="164A7D"/>
              </a:solidFill>
              <a:latin typeface="Lato" pitchFamily="34" charset="0"/>
            </a:endParaRPr>
          </a:p>
        </p:txBody>
      </p:sp>
    </p:spTree>
    <p:extLst>
      <p:ext uri="{BB962C8B-B14F-4D97-AF65-F5344CB8AC3E}">
        <p14:creationId xmlns:p14="http://schemas.microsoft.com/office/powerpoint/2010/main" val="1906782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ue back cover">
    <p:spTree>
      <p:nvGrpSpPr>
        <p:cNvPr id="1" name=""/>
        <p:cNvGrpSpPr/>
        <p:nvPr/>
      </p:nvGrpSpPr>
      <p:grpSpPr>
        <a:xfrm>
          <a:off x="0" y="0"/>
          <a:ext cx="0" cy="0"/>
          <a:chOff x="0" y="0"/>
          <a:chExt cx="0" cy="0"/>
        </a:xfrm>
      </p:grpSpPr>
      <p:sp>
        <p:nvSpPr>
          <p:cNvPr id="3" name="TextBox 2"/>
          <p:cNvSpPr txBox="1"/>
          <p:nvPr userDrawn="1"/>
        </p:nvSpPr>
        <p:spPr>
          <a:xfrm>
            <a:off x="3701098" y="2616639"/>
            <a:ext cx="4754880" cy="1762021"/>
          </a:xfrm>
          <a:prstGeom prst="rect">
            <a:avLst/>
          </a:prstGeom>
          <a:noFill/>
        </p:spPr>
        <p:txBody>
          <a:bodyPr wrap="square" rtlCol="0">
            <a:spAutoFit/>
          </a:bodyPr>
          <a:lstStyle/>
          <a:p>
            <a:pPr lvl="0">
              <a:lnSpc>
                <a:spcPct val="130000"/>
              </a:lnSpc>
            </a:pPr>
            <a:r>
              <a:rPr lang="en-US" sz="1400">
                <a:solidFill>
                  <a:schemeClr val="bg1"/>
                </a:solidFill>
                <a:latin typeface="Arial"/>
                <a:cs typeface="Arial"/>
              </a:rPr>
              <a:t>25 E STREET, NW</a:t>
            </a:r>
          </a:p>
          <a:p>
            <a:pPr lvl="0">
              <a:lnSpc>
                <a:spcPct val="130000"/>
              </a:lnSpc>
            </a:pPr>
            <a:r>
              <a:rPr lang="en-US" sz="1400">
                <a:solidFill>
                  <a:schemeClr val="bg1"/>
                </a:solidFill>
                <a:latin typeface="Arial"/>
                <a:cs typeface="Arial"/>
              </a:rPr>
              <a:t>WASHINGTON, DC 20001</a:t>
            </a:r>
          </a:p>
          <a:p>
            <a:pPr lvl="0">
              <a:lnSpc>
                <a:spcPct val="130000"/>
              </a:lnSpc>
            </a:pPr>
            <a:r>
              <a:rPr lang="en-US" sz="1400">
                <a:solidFill>
                  <a:schemeClr val="bg1"/>
                </a:solidFill>
                <a:latin typeface="Arial"/>
                <a:cs typeface="Arial"/>
              </a:rPr>
              <a:t>(202) 628-8787</a:t>
            </a:r>
          </a:p>
          <a:p>
            <a:pPr lvl="0">
              <a:lnSpc>
                <a:spcPct val="130000"/>
              </a:lnSpc>
            </a:pPr>
            <a:r>
              <a:rPr lang="en-US" sz="1400">
                <a:solidFill>
                  <a:schemeClr val="bg1"/>
                </a:solidFill>
                <a:latin typeface="Arial"/>
                <a:cs typeface="Arial"/>
              </a:rPr>
              <a:t>1 (800) 233-1200</a:t>
            </a:r>
          </a:p>
          <a:p>
            <a:pPr lvl="0">
              <a:lnSpc>
                <a:spcPct val="130000"/>
              </a:lnSpc>
            </a:pPr>
            <a:r>
              <a:rPr lang="en-US" sz="1400" b="1">
                <a:solidFill>
                  <a:schemeClr val="bg1"/>
                </a:solidFill>
                <a:latin typeface="Arial"/>
                <a:cs typeface="Arial"/>
              </a:rPr>
              <a:t>WWW.CHILDRENSDEFENSE.ORG</a:t>
            </a:r>
          </a:p>
          <a:p>
            <a:pPr>
              <a:lnSpc>
                <a:spcPct val="130000"/>
              </a:lnSpc>
            </a:pPr>
            <a:endParaRPr lang="en-US" sz="1400">
              <a:solidFill>
                <a:schemeClr val="bg1"/>
              </a:solidFill>
              <a:latin typeface="Arial"/>
              <a:cs typeface="Arial"/>
            </a:endParaRPr>
          </a:p>
        </p:txBody>
      </p:sp>
    </p:spTree>
    <p:extLst>
      <p:ext uri="{BB962C8B-B14F-4D97-AF65-F5344CB8AC3E}">
        <p14:creationId xmlns:p14="http://schemas.microsoft.com/office/powerpoint/2010/main" val="1428446268"/>
      </p:ext>
    </p:extLst>
  </p:cSld>
  <p:clrMapOvr>
    <a:masterClrMapping/>
  </p:clrMapOvr>
  <p:transition spd="slow" advTm="7000">
    <p:fade/>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D76588A-5827-4843-A700-508233C9F32B}" type="datetimeFigureOut">
              <a:rPr lang="en-US" smtClean="0"/>
              <a:t>7/20/2023</a:t>
            </a:fld>
            <a:endParaRPr lang="en-US"/>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116427944"/>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76588A-5827-4843-A700-508233C9F32B}" type="datetimeFigureOut">
              <a:rPr lang="en-US" smtClean="0"/>
              <a:t>7/20/2023</a:t>
            </a:fld>
            <a:endParaRPr lang="en-US"/>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234966766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D76588A-5827-4843-A700-508233C9F32B}" type="datetimeFigureOut">
              <a:rPr lang="en-US" smtClean="0"/>
              <a:t>7/20/2023</a:t>
            </a:fld>
            <a:endParaRPr lang="en-US"/>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175354435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D76588A-5827-4843-A700-508233C9F32B}" type="datetimeFigureOut">
              <a:rPr lang="en-US" smtClean="0"/>
              <a:t>7/20/2023</a:t>
            </a:fld>
            <a:endParaRPr lang="en-US"/>
          </a:p>
        </p:txBody>
      </p:sp>
      <p:sp>
        <p:nvSpPr>
          <p:cNvPr id="9" name="Slide Number Placeholder 8"/>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49032020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D76588A-5827-4843-A700-508233C9F32B}" type="datetimeFigureOut">
              <a:rPr lang="en-US" smtClean="0"/>
              <a:t>7/20/2023</a:t>
            </a:fld>
            <a:endParaRPr lang="en-US"/>
          </a:p>
        </p:txBody>
      </p:sp>
      <p:sp>
        <p:nvSpPr>
          <p:cNvPr id="5" name="Slide Number Placeholder 4"/>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78378518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76588A-5827-4843-A700-508233C9F32B}" type="datetimeFigureOut">
              <a:rPr lang="en-US" smtClean="0"/>
              <a:t>7/20/2023</a:t>
            </a:fld>
            <a:endParaRPr lang="en-US"/>
          </a:p>
        </p:txBody>
      </p:sp>
      <p:sp>
        <p:nvSpPr>
          <p:cNvPr id="4" name="Slide Number Placeholder 3"/>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3700915840"/>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843992414"/>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9"/>
            <a:ext cx="42354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076327"/>
            <a:ext cx="3008313" cy="3518297"/>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D76588A-5827-4843-A700-508233C9F32B}" type="datetimeFigureOut">
              <a:rPr lang="en-US" smtClean="0"/>
              <a:t>7/20/2023</a:t>
            </a:fld>
            <a:endParaRPr lang="en-US"/>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437617261"/>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189" indent="0">
              <a:buNone/>
              <a:defRPr sz="2800"/>
            </a:lvl2pPr>
            <a:lvl3pPr marL="914378" indent="0">
              <a:buNone/>
              <a:defRPr sz="2400"/>
            </a:lvl3pPr>
            <a:lvl4pPr marL="1371566" indent="0">
              <a:buNone/>
              <a:defRPr sz="2000"/>
            </a:lvl4pPr>
            <a:lvl5pPr marL="1828754" indent="0">
              <a:buNone/>
              <a:defRPr sz="2000"/>
            </a:lvl5pPr>
            <a:lvl6pPr marL="2285943" indent="0">
              <a:buNone/>
              <a:defRPr sz="2000"/>
            </a:lvl6pPr>
            <a:lvl7pPr marL="2743132" indent="0">
              <a:buNone/>
              <a:defRPr sz="2000"/>
            </a:lvl7pPr>
            <a:lvl8pPr marL="3200320" indent="0">
              <a:buNone/>
              <a:defRPr sz="2000"/>
            </a:lvl8pPr>
            <a:lvl9pPr marL="3657509" indent="0">
              <a:buNone/>
              <a:defRPr sz="2000"/>
            </a:lvl9pPr>
          </a:lstStyle>
          <a:p>
            <a:r>
              <a:rPr lang="en-US"/>
              <a:t>Click icon to add picture</a:t>
            </a:r>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D76588A-5827-4843-A700-508233C9F32B}" type="datetimeFigureOut">
              <a:rPr lang="en-US" smtClean="0"/>
              <a:t>7/20/2023</a:t>
            </a:fld>
            <a:endParaRPr lang="en-US"/>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249209295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76588A-5827-4843-A700-508233C9F32B}" type="datetimeFigureOut">
              <a:rPr lang="en-US" smtClean="0"/>
              <a:t>7/20/2023</a:t>
            </a:fld>
            <a:endParaRPr lang="en-US"/>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8859006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One column Agenda">
    <p:spTree>
      <p:nvGrpSpPr>
        <p:cNvPr id="1" name=""/>
        <p:cNvGrpSpPr/>
        <p:nvPr/>
      </p:nvGrpSpPr>
      <p:grpSpPr>
        <a:xfrm>
          <a:off x="0" y="0"/>
          <a:ext cx="0" cy="0"/>
          <a:chOff x="0" y="0"/>
          <a:chExt cx="0" cy="0"/>
        </a:xfrm>
      </p:grpSpPr>
      <p:sp>
        <p:nvSpPr>
          <p:cNvPr id="9" name="Text Placeholder 8"/>
          <p:cNvSpPr>
            <a:spLocks noGrp="1"/>
          </p:cNvSpPr>
          <p:nvPr>
            <p:ph type="body" sz="quarter" idx="10" hasCustomPrompt="1"/>
          </p:nvPr>
        </p:nvSpPr>
        <p:spPr>
          <a:xfrm>
            <a:off x="486410" y="1209674"/>
            <a:ext cx="8200390" cy="3707765"/>
          </a:xfrm>
          <a:prstGeom prst="rect">
            <a:avLst/>
          </a:prstGeom>
        </p:spPr>
        <p:txBody>
          <a:bodyPr vert="horz"/>
          <a:lstStyle>
            <a:lvl1pPr marL="342900" marR="0" indent="-342900" algn="l" defTabSz="457200" rtl="0" eaLnBrk="1" fontAlgn="auto" latinLnBrk="0" hangingPunct="1">
              <a:lnSpc>
                <a:spcPct val="130000"/>
              </a:lnSpc>
              <a:spcBef>
                <a:spcPct val="20000"/>
              </a:spcBef>
              <a:spcAft>
                <a:spcPts val="0"/>
              </a:spcAft>
              <a:buClrTx/>
              <a:buSzTx/>
              <a:buFont typeface="Arial"/>
              <a:buChar char="•"/>
              <a:tabLst/>
              <a:defRPr sz="2800">
                <a:latin typeface="Arial"/>
                <a:cs typeface="Arial"/>
              </a:defRPr>
            </a:lvl1pPr>
          </a:lstStyle>
          <a:p>
            <a:pPr lvl="0"/>
            <a:r>
              <a:rPr lang="en-US"/>
              <a:t>Arial 28 </a:t>
            </a:r>
            <a:r>
              <a:rPr lang="en-US" err="1"/>
              <a:t>pts</a:t>
            </a:r>
            <a:endParaRPr lang="en-US"/>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US"/>
              <a:t>Click to edit Master text styles</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US"/>
              <a:t>Click to edit Master text styles</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US"/>
              <a:t>Click to edit Master text styles</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US"/>
              <a:t>Click to edit Master text styles</a:t>
            </a:r>
          </a:p>
          <a:p>
            <a:pPr lvl="0"/>
            <a:endParaRPr lang="en-US"/>
          </a:p>
          <a:p>
            <a:pPr lvl="0"/>
            <a:endParaRPr lang="en-US"/>
          </a:p>
          <a:p>
            <a:pPr lvl="0"/>
            <a:endParaRPr lang="en-US"/>
          </a:p>
          <a:p>
            <a:pPr lvl="0"/>
            <a:endParaRPr lang="en-US"/>
          </a:p>
        </p:txBody>
      </p:sp>
      <p:sp>
        <p:nvSpPr>
          <p:cNvPr id="10" name="Subtitle 2"/>
          <p:cNvSpPr>
            <a:spLocks noGrp="1"/>
          </p:cNvSpPr>
          <p:nvPr>
            <p:ph type="subTitle" idx="1" hasCustomPrompt="1"/>
          </p:nvPr>
        </p:nvSpPr>
        <p:spPr>
          <a:xfrm>
            <a:off x="500298" y="102272"/>
            <a:ext cx="8353485" cy="761328"/>
          </a:xfrm>
          <a:prstGeom prst="rect">
            <a:avLst/>
          </a:prstGeom>
          <a:effectLst>
            <a:outerShdw blurRad="50800" dist="38100" dir="2700000" algn="tl" rotWithShape="0">
              <a:prstClr val="black">
                <a:alpha val="40000"/>
              </a:prstClr>
            </a:outerShdw>
          </a:effectLst>
        </p:spPr>
        <p:txBody>
          <a:bodyPr/>
          <a:lstStyle>
            <a:lvl1pPr marL="0" indent="0" algn="l">
              <a:buNone/>
              <a:defRPr sz="3600" b="1" baseline="0">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Headline: Arial Bold 36pts</a:t>
            </a:r>
          </a:p>
        </p:txBody>
      </p:sp>
    </p:spTree>
    <p:extLst>
      <p:ext uri="{BB962C8B-B14F-4D97-AF65-F5344CB8AC3E}">
        <p14:creationId xmlns:p14="http://schemas.microsoft.com/office/powerpoint/2010/main" val="2281524663"/>
      </p:ext>
    </p:extLst>
  </p:cSld>
  <p:clrMapOvr>
    <a:masterClrMapping/>
  </p:clrMapOvr>
  <p:transition spd="slow" advTm="7000">
    <p:fade/>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205980"/>
            <a:ext cx="1162957"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80"/>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76588A-5827-4843-A700-508233C9F32B}" type="datetimeFigureOut">
              <a:rPr lang="en-US" smtClean="0"/>
              <a:t>7/20/2023</a:t>
            </a:fld>
            <a:endParaRPr lang="en-US"/>
          </a:p>
        </p:txBody>
      </p:sp>
      <p:sp>
        <p:nvSpPr>
          <p:cNvPr id="5" name="Footer Placeholder 4"/>
          <p:cNvSpPr>
            <a:spLocks noGrp="1"/>
          </p:cNvSpPr>
          <p:nvPr>
            <p:ph type="ftr" sz="quarter" idx="11"/>
          </p:nvPr>
        </p:nvSpPr>
        <p:spPr>
          <a:xfrm>
            <a:off x="3124200" y="4767264"/>
            <a:ext cx="2895600" cy="273844"/>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1623265660"/>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1"/>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178" indent="0" algn="ctr">
              <a:buNone/>
              <a:defRPr>
                <a:solidFill>
                  <a:schemeClr val="tx1">
                    <a:tint val="75000"/>
                  </a:schemeClr>
                </a:solidFill>
              </a:defRPr>
            </a:lvl2pPr>
            <a:lvl3pPr marL="914355" indent="0" algn="ctr">
              <a:buNone/>
              <a:defRPr>
                <a:solidFill>
                  <a:schemeClr val="tx1">
                    <a:tint val="75000"/>
                  </a:schemeClr>
                </a:solidFill>
              </a:defRPr>
            </a:lvl3pPr>
            <a:lvl4pPr marL="1371532" indent="0" algn="ctr">
              <a:buNone/>
              <a:defRPr>
                <a:solidFill>
                  <a:schemeClr val="tx1">
                    <a:tint val="75000"/>
                  </a:schemeClr>
                </a:solidFill>
              </a:defRPr>
            </a:lvl4pPr>
            <a:lvl5pPr marL="1828709" indent="0" algn="ctr">
              <a:buNone/>
              <a:defRPr>
                <a:solidFill>
                  <a:schemeClr val="tx1">
                    <a:tint val="75000"/>
                  </a:schemeClr>
                </a:solidFill>
              </a:defRPr>
            </a:lvl5pPr>
            <a:lvl6pPr marL="2285886" indent="0" algn="ctr">
              <a:buNone/>
              <a:defRPr>
                <a:solidFill>
                  <a:schemeClr val="tx1">
                    <a:tint val="75000"/>
                  </a:schemeClr>
                </a:solidFill>
              </a:defRPr>
            </a:lvl6pPr>
            <a:lvl7pPr marL="2743064" indent="0" algn="ctr">
              <a:buNone/>
              <a:defRPr>
                <a:solidFill>
                  <a:schemeClr val="tx1">
                    <a:tint val="75000"/>
                  </a:schemeClr>
                </a:solidFill>
              </a:defRPr>
            </a:lvl7pPr>
            <a:lvl8pPr marL="3200240" indent="0" algn="ctr">
              <a:buNone/>
              <a:defRPr>
                <a:solidFill>
                  <a:schemeClr val="tx1">
                    <a:tint val="75000"/>
                  </a:schemeClr>
                </a:solidFill>
              </a:defRPr>
            </a:lvl8pPr>
            <a:lvl9pPr marL="3657418"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D76588A-5827-4843-A700-508233C9F32B}" type="datetimeFigureOut">
              <a:rPr lang="en-US" smtClean="0"/>
              <a:t>7/20/2023</a:t>
            </a:fld>
            <a:endParaRPr lang="en-US"/>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116427944"/>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D76588A-5827-4843-A700-508233C9F32B}" type="datetimeFigureOut">
              <a:rPr lang="en-US" smtClean="0"/>
              <a:t>7/20/2023</a:t>
            </a:fld>
            <a:endParaRPr lang="en-US"/>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116427944"/>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76588A-5827-4843-A700-508233C9F32B}" type="datetimeFigureOut">
              <a:rPr lang="en-US" smtClean="0"/>
              <a:t>7/20/2023</a:t>
            </a:fld>
            <a:endParaRPr lang="en-US"/>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2349667666"/>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D76588A-5827-4843-A700-508233C9F32B}" type="datetimeFigureOut">
              <a:rPr lang="en-US" smtClean="0"/>
              <a:t>7/20/2023</a:t>
            </a:fld>
            <a:endParaRPr lang="en-US"/>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1753544359"/>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178" indent="0">
              <a:buNone/>
              <a:defRPr sz="2000" b="1"/>
            </a:lvl2pPr>
            <a:lvl3pPr marL="914355" indent="0">
              <a:buNone/>
              <a:defRPr sz="1800" b="1"/>
            </a:lvl3pPr>
            <a:lvl4pPr marL="1371532" indent="0">
              <a:buNone/>
              <a:defRPr sz="1600" b="1"/>
            </a:lvl4pPr>
            <a:lvl5pPr marL="1828709" indent="0">
              <a:buNone/>
              <a:defRPr sz="1600" b="1"/>
            </a:lvl5pPr>
            <a:lvl6pPr marL="2285886" indent="0">
              <a:buNone/>
              <a:defRPr sz="1600" b="1"/>
            </a:lvl6pPr>
            <a:lvl7pPr marL="2743064" indent="0">
              <a:buNone/>
              <a:defRPr sz="1600" b="1"/>
            </a:lvl7pPr>
            <a:lvl8pPr marL="3200240" indent="0">
              <a:buNone/>
              <a:defRPr sz="1600" b="1"/>
            </a:lvl8pPr>
            <a:lvl9pPr marL="3657418"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8" y="1151335"/>
            <a:ext cx="4041775" cy="479822"/>
          </a:xfrm>
        </p:spPr>
        <p:txBody>
          <a:bodyPr anchor="b"/>
          <a:lstStyle>
            <a:lvl1pPr marL="0" indent="0">
              <a:buNone/>
              <a:defRPr sz="2400" b="1"/>
            </a:lvl1pPr>
            <a:lvl2pPr marL="457178" indent="0">
              <a:buNone/>
              <a:defRPr sz="2000" b="1"/>
            </a:lvl2pPr>
            <a:lvl3pPr marL="914355" indent="0">
              <a:buNone/>
              <a:defRPr sz="1800" b="1"/>
            </a:lvl3pPr>
            <a:lvl4pPr marL="1371532" indent="0">
              <a:buNone/>
              <a:defRPr sz="1600" b="1"/>
            </a:lvl4pPr>
            <a:lvl5pPr marL="1828709" indent="0">
              <a:buNone/>
              <a:defRPr sz="1600" b="1"/>
            </a:lvl5pPr>
            <a:lvl6pPr marL="2285886" indent="0">
              <a:buNone/>
              <a:defRPr sz="1600" b="1"/>
            </a:lvl6pPr>
            <a:lvl7pPr marL="2743064" indent="0">
              <a:buNone/>
              <a:defRPr sz="1600" b="1"/>
            </a:lvl7pPr>
            <a:lvl8pPr marL="3200240" indent="0">
              <a:buNone/>
              <a:defRPr sz="1600" b="1"/>
            </a:lvl8pPr>
            <a:lvl9pPr marL="3657418"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8"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D76588A-5827-4843-A700-508233C9F32B}" type="datetimeFigureOut">
              <a:rPr lang="en-US" smtClean="0"/>
              <a:t>7/20/2023</a:t>
            </a:fld>
            <a:endParaRPr lang="en-US"/>
          </a:p>
        </p:txBody>
      </p:sp>
      <p:sp>
        <p:nvSpPr>
          <p:cNvPr id="9" name="Slide Number Placeholder 8"/>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490320207"/>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D76588A-5827-4843-A700-508233C9F32B}" type="datetimeFigureOut">
              <a:rPr lang="en-US" smtClean="0"/>
              <a:t>7/20/2023</a:t>
            </a:fld>
            <a:endParaRPr lang="en-US"/>
          </a:p>
        </p:txBody>
      </p:sp>
      <p:sp>
        <p:nvSpPr>
          <p:cNvPr id="9" name="Slide Number Placeholder 8"/>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490320207"/>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D76588A-5827-4843-A700-508233C9F32B}" type="datetimeFigureOut">
              <a:rPr lang="en-US" smtClean="0"/>
              <a:t>7/20/2023</a:t>
            </a:fld>
            <a:endParaRPr lang="en-US"/>
          </a:p>
        </p:txBody>
      </p:sp>
      <p:sp>
        <p:nvSpPr>
          <p:cNvPr id="5" name="Slide Number Placeholder 4"/>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783785188"/>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76588A-5827-4843-A700-508233C9F32B}" type="datetimeFigureOut">
              <a:rPr lang="en-US" smtClean="0"/>
              <a:t>7/20/2023</a:t>
            </a:fld>
            <a:endParaRPr lang="en-US"/>
          </a:p>
        </p:txBody>
      </p:sp>
      <p:sp>
        <p:nvSpPr>
          <p:cNvPr id="4" name="Slide Number Placeholder 3"/>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3700915840"/>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8439924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Two columns Agenda">
    <p:spTree>
      <p:nvGrpSpPr>
        <p:cNvPr id="1" name=""/>
        <p:cNvGrpSpPr/>
        <p:nvPr/>
      </p:nvGrpSpPr>
      <p:grpSpPr>
        <a:xfrm>
          <a:off x="0" y="0"/>
          <a:ext cx="0" cy="0"/>
          <a:chOff x="0" y="0"/>
          <a:chExt cx="0" cy="0"/>
        </a:xfrm>
      </p:grpSpPr>
      <p:sp>
        <p:nvSpPr>
          <p:cNvPr id="9" name="Text Placeholder 8"/>
          <p:cNvSpPr>
            <a:spLocks noGrp="1"/>
          </p:cNvSpPr>
          <p:nvPr>
            <p:ph type="body" sz="quarter" idx="10" hasCustomPrompt="1"/>
          </p:nvPr>
        </p:nvSpPr>
        <p:spPr>
          <a:xfrm>
            <a:off x="486410" y="1209674"/>
            <a:ext cx="8200390" cy="3707765"/>
          </a:xfrm>
          <a:prstGeom prst="rect">
            <a:avLst/>
          </a:prstGeom>
        </p:spPr>
        <p:txBody>
          <a:bodyPr vert="horz" numCol="2"/>
          <a:lstStyle>
            <a:lvl1pPr marL="342900" marR="0" indent="-342900" algn="l" defTabSz="457200" rtl="0" eaLnBrk="1" fontAlgn="auto" latinLnBrk="0" hangingPunct="1">
              <a:lnSpc>
                <a:spcPct val="100000"/>
              </a:lnSpc>
              <a:spcBef>
                <a:spcPct val="20000"/>
              </a:spcBef>
              <a:spcAft>
                <a:spcPts val="0"/>
              </a:spcAft>
              <a:buClrTx/>
              <a:buSzTx/>
              <a:buFont typeface="Arial"/>
              <a:buChar char="•"/>
              <a:tabLst/>
              <a:defRPr sz="2800">
                <a:latin typeface="Arial"/>
                <a:cs typeface="Arial"/>
              </a:defRPr>
            </a:lvl1pPr>
          </a:lstStyle>
          <a:p>
            <a:pPr lvl="0"/>
            <a:r>
              <a:rPr lang="en-US"/>
              <a:t>Arial 28 </a:t>
            </a:r>
            <a:r>
              <a:rPr lang="en-US" err="1"/>
              <a:t>pts</a:t>
            </a:r>
            <a:r>
              <a:rPr lang="en-US"/>
              <a:t> or smaller</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US"/>
              <a:t>Click to edit Master text styles</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US"/>
              <a:t>Click to edit Master text styles</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US"/>
              <a:t>Click to edit Master text styles</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US"/>
              <a:t>Click to edit Master text styles</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US"/>
              <a:t>Click to edit Master text styles</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US"/>
              <a:t>Click to edit Master text styles</a:t>
            </a:r>
          </a:p>
          <a:p>
            <a:pPr lvl="0"/>
            <a:endParaRPr lang="en-US"/>
          </a:p>
          <a:p>
            <a:pPr lvl="0"/>
            <a:endParaRPr lang="en-US"/>
          </a:p>
          <a:p>
            <a:pPr lvl="0"/>
            <a:endParaRPr lang="en-US"/>
          </a:p>
          <a:p>
            <a:pPr lvl="0"/>
            <a:endParaRPr lang="en-US"/>
          </a:p>
        </p:txBody>
      </p:sp>
      <p:sp>
        <p:nvSpPr>
          <p:cNvPr id="10" name="Subtitle 2"/>
          <p:cNvSpPr>
            <a:spLocks noGrp="1"/>
          </p:cNvSpPr>
          <p:nvPr>
            <p:ph type="subTitle" idx="1" hasCustomPrompt="1"/>
          </p:nvPr>
        </p:nvSpPr>
        <p:spPr>
          <a:xfrm>
            <a:off x="500298" y="102272"/>
            <a:ext cx="8353485" cy="761328"/>
          </a:xfrm>
          <a:prstGeom prst="rect">
            <a:avLst/>
          </a:prstGeom>
          <a:effectLst>
            <a:outerShdw blurRad="50800" dist="38100" dir="2700000" algn="tl" rotWithShape="0">
              <a:prstClr val="black">
                <a:alpha val="40000"/>
              </a:prstClr>
            </a:outerShdw>
          </a:effectLst>
        </p:spPr>
        <p:txBody>
          <a:bodyPr/>
          <a:lstStyle>
            <a:lvl1pPr marL="0" indent="0" algn="l">
              <a:buNone/>
              <a:defRPr sz="3600" b="1" baseline="0">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Headline: Arial Bold 36pts</a:t>
            </a:r>
          </a:p>
        </p:txBody>
      </p:sp>
    </p:spTree>
    <p:extLst>
      <p:ext uri="{BB962C8B-B14F-4D97-AF65-F5344CB8AC3E}">
        <p14:creationId xmlns:p14="http://schemas.microsoft.com/office/powerpoint/2010/main" val="3561675242"/>
      </p:ext>
    </p:extLst>
  </p:cSld>
  <p:clrMapOvr>
    <a:masterClrMapping/>
  </p:clrMapOvr>
  <p:transition spd="slow" advTm="7000">
    <p:fade/>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90"/>
            <a:ext cx="42354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076328"/>
            <a:ext cx="3008313" cy="3518297"/>
          </a:xfrm>
        </p:spPr>
        <p:txBody>
          <a:bodyPr/>
          <a:lstStyle>
            <a:lvl1pPr marL="0" indent="0">
              <a:buNone/>
              <a:defRPr sz="1400"/>
            </a:lvl1pPr>
            <a:lvl2pPr marL="457178" indent="0">
              <a:buNone/>
              <a:defRPr sz="1200"/>
            </a:lvl2pPr>
            <a:lvl3pPr marL="914355" indent="0">
              <a:buNone/>
              <a:defRPr sz="1000"/>
            </a:lvl3pPr>
            <a:lvl4pPr marL="1371532" indent="0">
              <a:buNone/>
              <a:defRPr sz="900"/>
            </a:lvl4pPr>
            <a:lvl5pPr marL="1828709" indent="0">
              <a:buNone/>
              <a:defRPr sz="900"/>
            </a:lvl5pPr>
            <a:lvl6pPr marL="2285886" indent="0">
              <a:buNone/>
              <a:defRPr sz="900"/>
            </a:lvl6pPr>
            <a:lvl7pPr marL="2743064" indent="0">
              <a:buNone/>
              <a:defRPr sz="900"/>
            </a:lvl7pPr>
            <a:lvl8pPr marL="3200240" indent="0">
              <a:buNone/>
              <a:defRPr sz="900"/>
            </a:lvl8pPr>
            <a:lvl9pPr marL="3657418"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D76588A-5827-4843-A700-508233C9F32B}" type="datetimeFigureOut">
              <a:rPr lang="en-US" smtClean="0"/>
              <a:t>7/20/2023</a:t>
            </a:fld>
            <a:endParaRPr lang="en-US"/>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437617261"/>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178" indent="0">
              <a:buNone/>
              <a:defRPr sz="2800"/>
            </a:lvl2pPr>
            <a:lvl3pPr marL="914355" indent="0">
              <a:buNone/>
              <a:defRPr sz="2400"/>
            </a:lvl3pPr>
            <a:lvl4pPr marL="1371532" indent="0">
              <a:buNone/>
              <a:defRPr sz="2000"/>
            </a:lvl4pPr>
            <a:lvl5pPr marL="1828709" indent="0">
              <a:buNone/>
              <a:defRPr sz="2000"/>
            </a:lvl5pPr>
            <a:lvl6pPr marL="2285886" indent="0">
              <a:buNone/>
              <a:defRPr sz="2000"/>
            </a:lvl6pPr>
            <a:lvl7pPr marL="2743064" indent="0">
              <a:buNone/>
              <a:defRPr sz="2000"/>
            </a:lvl7pPr>
            <a:lvl8pPr marL="3200240" indent="0">
              <a:buNone/>
              <a:defRPr sz="2000"/>
            </a:lvl8pPr>
            <a:lvl9pPr marL="3657418" indent="0">
              <a:buNone/>
              <a:defRPr sz="2000"/>
            </a:lvl9pPr>
          </a:lstStyle>
          <a:p>
            <a:r>
              <a:rPr lang="en-US"/>
              <a:t>Click icon to add picture</a:t>
            </a:r>
          </a:p>
        </p:txBody>
      </p:sp>
      <p:sp>
        <p:nvSpPr>
          <p:cNvPr id="4" name="Text Placeholder 3"/>
          <p:cNvSpPr>
            <a:spLocks noGrp="1"/>
          </p:cNvSpPr>
          <p:nvPr>
            <p:ph type="body" sz="half" idx="2"/>
          </p:nvPr>
        </p:nvSpPr>
        <p:spPr>
          <a:xfrm>
            <a:off x="1792288" y="4025505"/>
            <a:ext cx="5486400" cy="603647"/>
          </a:xfrm>
        </p:spPr>
        <p:txBody>
          <a:bodyPr/>
          <a:lstStyle>
            <a:lvl1pPr marL="0" indent="0">
              <a:buNone/>
              <a:defRPr sz="1400"/>
            </a:lvl1pPr>
            <a:lvl2pPr marL="457178" indent="0">
              <a:buNone/>
              <a:defRPr sz="1200"/>
            </a:lvl2pPr>
            <a:lvl3pPr marL="914355" indent="0">
              <a:buNone/>
              <a:defRPr sz="1000"/>
            </a:lvl3pPr>
            <a:lvl4pPr marL="1371532" indent="0">
              <a:buNone/>
              <a:defRPr sz="900"/>
            </a:lvl4pPr>
            <a:lvl5pPr marL="1828709" indent="0">
              <a:buNone/>
              <a:defRPr sz="900"/>
            </a:lvl5pPr>
            <a:lvl6pPr marL="2285886" indent="0">
              <a:buNone/>
              <a:defRPr sz="900"/>
            </a:lvl6pPr>
            <a:lvl7pPr marL="2743064" indent="0">
              <a:buNone/>
              <a:defRPr sz="900"/>
            </a:lvl7pPr>
            <a:lvl8pPr marL="3200240" indent="0">
              <a:buNone/>
              <a:defRPr sz="900"/>
            </a:lvl8pPr>
            <a:lvl9pPr marL="3657418"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D76588A-5827-4843-A700-508233C9F32B}" type="datetimeFigureOut">
              <a:rPr lang="en-US" smtClean="0"/>
              <a:t>7/20/2023</a:t>
            </a:fld>
            <a:endParaRPr lang="en-US"/>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2492092958"/>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9"/>
            <a:ext cx="42354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076327"/>
            <a:ext cx="3008313" cy="3518297"/>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D76588A-5827-4843-A700-508233C9F32B}" type="datetimeFigureOut">
              <a:rPr lang="en-US" smtClean="0"/>
              <a:t>7/20/2023</a:t>
            </a:fld>
            <a:endParaRPr lang="en-US"/>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437617261"/>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189" indent="0">
              <a:buNone/>
              <a:defRPr sz="2800"/>
            </a:lvl2pPr>
            <a:lvl3pPr marL="914378" indent="0">
              <a:buNone/>
              <a:defRPr sz="2400"/>
            </a:lvl3pPr>
            <a:lvl4pPr marL="1371566" indent="0">
              <a:buNone/>
              <a:defRPr sz="2000"/>
            </a:lvl4pPr>
            <a:lvl5pPr marL="1828754" indent="0">
              <a:buNone/>
              <a:defRPr sz="2000"/>
            </a:lvl5pPr>
            <a:lvl6pPr marL="2285943" indent="0">
              <a:buNone/>
              <a:defRPr sz="2000"/>
            </a:lvl6pPr>
            <a:lvl7pPr marL="2743132" indent="0">
              <a:buNone/>
              <a:defRPr sz="2000"/>
            </a:lvl7pPr>
            <a:lvl8pPr marL="3200320" indent="0">
              <a:buNone/>
              <a:defRPr sz="2000"/>
            </a:lvl8pPr>
            <a:lvl9pPr marL="3657509" indent="0">
              <a:buNone/>
              <a:defRPr sz="2000"/>
            </a:lvl9pPr>
          </a:lstStyle>
          <a:p>
            <a:r>
              <a:rPr lang="en-US"/>
              <a:t>Click icon to add picture</a:t>
            </a:r>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D76588A-5827-4843-A700-508233C9F32B}" type="datetimeFigureOut">
              <a:rPr lang="en-US" smtClean="0"/>
              <a:t>7/20/2023</a:t>
            </a:fld>
            <a:endParaRPr lang="en-US"/>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2492092958"/>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76588A-5827-4843-A700-508233C9F32B}" type="datetimeFigureOut">
              <a:rPr lang="en-US" smtClean="0"/>
              <a:t>7/20/2023</a:t>
            </a:fld>
            <a:endParaRPr lang="en-US"/>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885900654"/>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205980"/>
            <a:ext cx="1162957"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80"/>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76588A-5827-4843-A700-508233C9F32B}" type="datetimeFigureOut">
              <a:rPr lang="en-US" smtClean="0"/>
              <a:t>7/20/2023</a:t>
            </a:fld>
            <a:endParaRPr lang="en-US"/>
          </a:p>
        </p:txBody>
      </p:sp>
      <p:sp>
        <p:nvSpPr>
          <p:cNvPr id="5" name="Footer Placeholder 4"/>
          <p:cNvSpPr>
            <a:spLocks noGrp="1"/>
          </p:cNvSpPr>
          <p:nvPr>
            <p:ph type="ftr" sz="quarter" idx="11"/>
          </p:nvPr>
        </p:nvSpPr>
        <p:spPr>
          <a:xfrm>
            <a:off x="3124200" y="4767264"/>
            <a:ext cx="2895600" cy="273844"/>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1623265660"/>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815954"/>
            <a:ext cx="7772400" cy="1021556"/>
          </a:xfrm>
        </p:spPr>
        <p:txBody>
          <a:bodyPr anchor="t"/>
          <a:lstStyle>
            <a:lvl1pPr algn="l">
              <a:defRPr sz="4000" b="0" cap="all">
                <a:solidFill>
                  <a:schemeClr val="tx1"/>
                </a:solidFill>
              </a:defRPr>
            </a:lvl1pPr>
          </a:lstStyle>
          <a:p>
            <a:r>
              <a:rPr lang="en-US"/>
              <a:t>Click to edit Master title style</a:t>
            </a:r>
          </a:p>
        </p:txBody>
      </p:sp>
      <p:sp>
        <p:nvSpPr>
          <p:cNvPr id="9" name="Title 1"/>
          <p:cNvSpPr txBox="1">
            <a:spLocks/>
          </p:cNvSpPr>
          <p:nvPr userDrawn="1"/>
        </p:nvSpPr>
        <p:spPr>
          <a:xfrm>
            <a:off x="722313" y="2794398"/>
            <a:ext cx="7772400" cy="1021556"/>
          </a:xfrm>
          <a:prstGeom prst="rect">
            <a:avLst/>
          </a:prstGeom>
        </p:spPr>
        <p:txBody>
          <a:bodyPr vert="horz" lIns="91440" tIns="45720" rIns="91440" bIns="45720" rtlCol="0" anchor="t">
            <a:normAutofit/>
          </a:bodyPr>
          <a:lstStyle>
            <a:lvl1pPr algn="l" defTabSz="457200" rtl="0" eaLnBrk="1" latinLnBrk="0" hangingPunct="1">
              <a:spcBef>
                <a:spcPct val="0"/>
              </a:spcBef>
              <a:buNone/>
              <a:defRPr sz="4000" b="1" kern="1200" cap="all">
                <a:solidFill>
                  <a:schemeClr val="tx1"/>
                </a:solidFill>
                <a:latin typeface="+mj-lt"/>
                <a:ea typeface="+mj-ea"/>
                <a:cs typeface="+mj-cs"/>
              </a:defRPr>
            </a:lvl1pPr>
          </a:lstStyle>
          <a:p>
            <a:r>
              <a:rPr lang="en-US" b="1"/>
              <a:t>Click to edit Master title style</a:t>
            </a:r>
          </a:p>
        </p:txBody>
      </p:sp>
    </p:spTree>
    <p:extLst>
      <p:ext uri="{BB962C8B-B14F-4D97-AF65-F5344CB8AC3E}">
        <p14:creationId xmlns:p14="http://schemas.microsoft.com/office/powerpoint/2010/main" val="1808537174"/>
      </p:ext>
    </p:extLst>
  </p:cSld>
  <p:clrMapOvr>
    <a:overrideClrMapping bg1="lt1" tx1="dk1" bg2="lt2" tx2="dk2" accent1="accent1" accent2="accent2" accent3="accent3" accent4="accent4" accent5="accent5" accent6="accent6" hlink="hlink" folHlink="folHlink"/>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1AC1FFA-72A9-44A4-8A51-2DE110A633AF}" type="datetime1">
              <a:rPr lang="en-US" smtClean="0"/>
              <a:t>7/20/2023</a:t>
            </a:fld>
            <a:endParaRPr lang="en-US"/>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1517368648"/>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EA4EE51-0DEF-41A3-AA68-933C407F6780}" type="datetime1">
              <a:rPr lang="en-US" smtClean="0"/>
              <a:t>7/20/2023</a:t>
            </a:fld>
            <a:endParaRPr lang="en-US"/>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791043861"/>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9F94C2A-507C-4068-B820-450DE149F251}" type="datetime1">
              <a:rPr lang="en-US" smtClean="0"/>
              <a:t>7/20/2023</a:t>
            </a:fld>
            <a:endParaRPr lang="en-US"/>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36103735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lines title/One column Agenda">
    <p:spTree>
      <p:nvGrpSpPr>
        <p:cNvPr id="1" name=""/>
        <p:cNvGrpSpPr/>
        <p:nvPr/>
      </p:nvGrpSpPr>
      <p:grpSpPr>
        <a:xfrm>
          <a:off x="0" y="0"/>
          <a:ext cx="0" cy="0"/>
          <a:chOff x="0" y="0"/>
          <a:chExt cx="0" cy="0"/>
        </a:xfrm>
      </p:grpSpPr>
      <p:sp>
        <p:nvSpPr>
          <p:cNvPr id="9" name="Text Placeholder 8"/>
          <p:cNvSpPr>
            <a:spLocks noGrp="1"/>
          </p:cNvSpPr>
          <p:nvPr>
            <p:ph type="body" sz="quarter" idx="10" hasCustomPrompt="1"/>
          </p:nvPr>
        </p:nvSpPr>
        <p:spPr>
          <a:xfrm>
            <a:off x="486410" y="1350963"/>
            <a:ext cx="8200390" cy="3566476"/>
          </a:xfrm>
          <a:prstGeom prst="rect">
            <a:avLst/>
          </a:prstGeom>
        </p:spPr>
        <p:txBody>
          <a:bodyPr vert="horz"/>
          <a:lstStyle>
            <a:lvl1pPr marL="342900" marR="0" indent="-342900" algn="l" defTabSz="457200" rtl="0" eaLnBrk="1" fontAlgn="auto" latinLnBrk="0" hangingPunct="1">
              <a:lnSpc>
                <a:spcPct val="130000"/>
              </a:lnSpc>
              <a:spcBef>
                <a:spcPct val="20000"/>
              </a:spcBef>
              <a:spcAft>
                <a:spcPts val="0"/>
              </a:spcAft>
              <a:buClrTx/>
              <a:buSzTx/>
              <a:buFont typeface="Arial"/>
              <a:buChar char="•"/>
              <a:tabLst/>
              <a:defRPr sz="2800">
                <a:latin typeface="Arial"/>
                <a:cs typeface="Arial"/>
              </a:defRPr>
            </a:lvl1pPr>
          </a:lstStyle>
          <a:p>
            <a:pPr lvl="0"/>
            <a:r>
              <a:rPr lang="en-US"/>
              <a:t>Arial 28 </a:t>
            </a:r>
            <a:r>
              <a:rPr lang="en-US" err="1"/>
              <a:t>pts</a:t>
            </a:r>
            <a:endParaRPr lang="en-US"/>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US"/>
              <a:t>Click to edit Master text styles</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US"/>
              <a:t>Click to edit Master text styles</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US"/>
              <a:t>Click to edit Master text styles</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US"/>
              <a:t>Click to edit Master text styles</a:t>
            </a:r>
          </a:p>
          <a:p>
            <a:pPr lvl="0"/>
            <a:endParaRPr lang="en-US"/>
          </a:p>
          <a:p>
            <a:pPr lvl="0"/>
            <a:endParaRPr lang="en-US"/>
          </a:p>
          <a:p>
            <a:pPr lvl="0"/>
            <a:endParaRPr lang="en-US"/>
          </a:p>
          <a:p>
            <a:pPr lvl="0"/>
            <a:endParaRPr lang="en-US"/>
          </a:p>
        </p:txBody>
      </p:sp>
      <p:sp>
        <p:nvSpPr>
          <p:cNvPr id="10" name="Subtitle 2"/>
          <p:cNvSpPr>
            <a:spLocks noGrp="1"/>
          </p:cNvSpPr>
          <p:nvPr>
            <p:ph type="subTitle" idx="1" hasCustomPrompt="1"/>
          </p:nvPr>
        </p:nvSpPr>
        <p:spPr>
          <a:xfrm>
            <a:off x="491227" y="-106361"/>
            <a:ext cx="8353485" cy="761328"/>
          </a:xfrm>
          <a:prstGeom prst="rect">
            <a:avLst/>
          </a:prstGeom>
          <a:effectLst>
            <a:outerShdw blurRad="50800" dist="38100" dir="2700000" algn="tl" rotWithShape="0">
              <a:prstClr val="black">
                <a:alpha val="40000"/>
              </a:prstClr>
            </a:outerShdw>
          </a:effectLst>
        </p:spPr>
        <p:txBody>
          <a:bodyPr/>
          <a:lstStyle>
            <a:lvl1pPr marL="0" indent="0" algn="l">
              <a:lnSpc>
                <a:spcPct val="90000"/>
              </a:lnSpc>
              <a:buNone/>
              <a:defRPr sz="3200" b="1" baseline="0">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Title (2 lines)</a:t>
            </a:r>
            <a:br>
              <a:rPr lang="en-US"/>
            </a:br>
            <a:r>
              <a:rPr lang="en-US"/>
              <a:t>Arial Bold 32 </a:t>
            </a:r>
            <a:r>
              <a:rPr lang="en-US" err="1"/>
              <a:t>pts</a:t>
            </a:r>
            <a:endParaRPr lang="en-US"/>
          </a:p>
        </p:txBody>
      </p:sp>
    </p:spTree>
    <p:extLst>
      <p:ext uri="{BB962C8B-B14F-4D97-AF65-F5344CB8AC3E}">
        <p14:creationId xmlns:p14="http://schemas.microsoft.com/office/powerpoint/2010/main" val="3954959215"/>
      </p:ext>
    </p:extLst>
  </p:cSld>
  <p:clrMapOvr>
    <a:masterClrMapping/>
  </p:clrMapOvr>
  <p:transition spd="slow" advTm="7000">
    <p:fade/>
  </p:transition>
</p:sldLayout>
</file>

<file path=ppt/slideLayouts/slideLayout8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6320DDC-577E-40B3-8138-E7F721BAA6E4}" type="datetime1">
              <a:rPr lang="en-US" smtClean="0"/>
              <a:t>7/20/2023</a:t>
            </a:fld>
            <a:endParaRPr lang="en-US"/>
          </a:p>
        </p:txBody>
      </p:sp>
      <p:sp>
        <p:nvSpPr>
          <p:cNvPr id="9" name="Slide Number Placeholder 8"/>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3448367336"/>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451FB32-7682-45B9-A2E3-3702586BC7CF}" type="datetime1">
              <a:rPr lang="en-US" smtClean="0"/>
              <a:t>7/20/2023</a:t>
            </a:fld>
            <a:endParaRPr lang="en-US"/>
          </a:p>
        </p:txBody>
      </p:sp>
      <p:sp>
        <p:nvSpPr>
          <p:cNvPr id="5" name="Slide Number Placeholder 4"/>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2995034714"/>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DD785A-0AA0-42B6-AB37-B4A84FE3946D}" type="datetime1">
              <a:rPr lang="en-US" smtClean="0"/>
              <a:t>7/20/2023</a:t>
            </a:fld>
            <a:endParaRPr lang="en-US"/>
          </a:p>
        </p:txBody>
      </p:sp>
      <p:sp>
        <p:nvSpPr>
          <p:cNvPr id="4" name="Slide Number Placeholder 3"/>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511260636"/>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077961761"/>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42354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8BE23C0-9638-42A8-A1CD-2DF5BB271681}" type="datetime1">
              <a:rPr lang="en-US" smtClean="0"/>
              <a:t>7/20/2023</a:t>
            </a:fld>
            <a:endParaRPr lang="en-US"/>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1455581835"/>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B6EA843-5BDB-4874-980D-BC431AE9BDB1}" type="datetime1">
              <a:rPr lang="en-US" smtClean="0"/>
              <a:t>7/20/2023</a:t>
            </a:fld>
            <a:endParaRPr lang="en-US"/>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23039587"/>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269BF96-131B-43EB-8661-BF193A56ACBF}" type="datetime1">
              <a:rPr lang="en-US" smtClean="0"/>
              <a:t>7/20/2023</a:t>
            </a:fld>
            <a:endParaRPr lang="en-US"/>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910963983"/>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1162957"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0F0CE50-B169-4F42-AB9C-CA60D3C30CF6}" type="datetime1">
              <a:rPr lang="en-US" smtClean="0"/>
              <a:t>7/20/2023</a:t>
            </a:fld>
            <a:endParaRPr lang="en-US"/>
          </a:p>
        </p:txBody>
      </p:sp>
      <p:sp>
        <p:nvSpPr>
          <p:cNvPr id="5" name="Footer Placeholder 4"/>
          <p:cNvSpPr>
            <a:spLocks noGrp="1"/>
          </p:cNvSpPr>
          <p:nvPr>
            <p:ph type="ftr" sz="quarter" idx="11"/>
          </p:nvPr>
        </p:nvSpPr>
        <p:spPr>
          <a:xfrm>
            <a:off x="3124200" y="4767263"/>
            <a:ext cx="2895600" cy="273844"/>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1698332758"/>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D76588A-5827-4843-A700-508233C9F32B}" type="datetimeFigureOut">
              <a:rPr lang="en-US" smtClean="0"/>
              <a:t>7/20/2023</a:t>
            </a:fld>
            <a:endParaRPr lang="en-US"/>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116427944"/>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76588A-5827-4843-A700-508233C9F32B}" type="datetimeFigureOut">
              <a:rPr lang="en-US" smtClean="0"/>
              <a:t>7/20/2023</a:t>
            </a:fld>
            <a:endParaRPr lang="en-US"/>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23496676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Two lines titles/2 column Agenda">
    <p:spTree>
      <p:nvGrpSpPr>
        <p:cNvPr id="1" name=""/>
        <p:cNvGrpSpPr/>
        <p:nvPr/>
      </p:nvGrpSpPr>
      <p:grpSpPr>
        <a:xfrm>
          <a:off x="0" y="0"/>
          <a:ext cx="0" cy="0"/>
          <a:chOff x="0" y="0"/>
          <a:chExt cx="0" cy="0"/>
        </a:xfrm>
      </p:grpSpPr>
      <p:sp>
        <p:nvSpPr>
          <p:cNvPr id="9" name="Text Placeholder 8"/>
          <p:cNvSpPr>
            <a:spLocks noGrp="1"/>
          </p:cNvSpPr>
          <p:nvPr>
            <p:ph type="body" sz="quarter" idx="10" hasCustomPrompt="1"/>
          </p:nvPr>
        </p:nvSpPr>
        <p:spPr>
          <a:xfrm>
            <a:off x="486410" y="1350963"/>
            <a:ext cx="8200390" cy="3566476"/>
          </a:xfrm>
          <a:prstGeom prst="rect">
            <a:avLst/>
          </a:prstGeom>
        </p:spPr>
        <p:txBody>
          <a:bodyPr vert="horz" numCol="2"/>
          <a:lstStyle>
            <a:lvl1pPr marL="342900" marR="0" indent="-342900" algn="l" defTabSz="457200" rtl="0" eaLnBrk="1" fontAlgn="auto" latinLnBrk="0" hangingPunct="1">
              <a:lnSpc>
                <a:spcPct val="100000"/>
              </a:lnSpc>
              <a:spcBef>
                <a:spcPct val="20000"/>
              </a:spcBef>
              <a:spcAft>
                <a:spcPts val="0"/>
              </a:spcAft>
              <a:buClrTx/>
              <a:buSzTx/>
              <a:buFont typeface="Arial"/>
              <a:buChar char="•"/>
              <a:tabLst/>
              <a:defRPr sz="2800">
                <a:latin typeface="Arial"/>
                <a:cs typeface="Arial"/>
              </a:defRPr>
            </a:lvl1pPr>
          </a:lstStyle>
          <a:p>
            <a:pPr lvl="0"/>
            <a:r>
              <a:rPr lang="en-US"/>
              <a:t>Arial 28 </a:t>
            </a:r>
            <a:r>
              <a:rPr lang="en-US" err="1"/>
              <a:t>pts</a:t>
            </a:r>
            <a:r>
              <a:rPr lang="en-US"/>
              <a:t> or smaller</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US"/>
              <a:t>Click to edit Master text styles</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US"/>
              <a:t>Click to edit Master text styles</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US"/>
              <a:t>Click to edit Master text styles</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US"/>
              <a:t>Click to edit Master text styles</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US"/>
              <a:t>Click to edit Master text styles</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US"/>
              <a:t>Click to edit Master text styles</a:t>
            </a:r>
          </a:p>
          <a:p>
            <a:pPr lvl="0"/>
            <a:endParaRPr lang="en-US"/>
          </a:p>
          <a:p>
            <a:pPr lvl="0"/>
            <a:endParaRPr lang="en-US"/>
          </a:p>
          <a:p>
            <a:pPr lvl="0"/>
            <a:endParaRPr lang="en-US"/>
          </a:p>
        </p:txBody>
      </p:sp>
      <p:sp>
        <p:nvSpPr>
          <p:cNvPr id="4" name="Subtitle 2"/>
          <p:cNvSpPr>
            <a:spLocks noGrp="1"/>
          </p:cNvSpPr>
          <p:nvPr>
            <p:ph type="subTitle" idx="1" hasCustomPrompt="1"/>
          </p:nvPr>
        </p:nvSpPr>
        <p:spPr>
          <a:xfrm>
            <a:off x="491227" y="-106361"/>
            <a:ext cx="8353485" cy="761328"/>
          </a:xfrm>
          <a:prstGeom prst="rect">
            <a:avLst/>
          </a:prstGeom>
          <a:effectLst>
            <a:outerShdw blurRad="50800" dist="38100" dir="2700000" algn="tl" rotWithShape="0">
              <a:prstClr val="black">
                <a:alpha val="40000"/>
              </a:prstClr>
            </a:outerShdw>
          </a:effectLst>
        </p:spPr>
        <p:txBody>
          <a:bodyPr/>
          <a:lstStyle>
            <a:lvl1pPr marL="0" indent="0" algn="l">
              <a:lnSpc>
                <a:spcPct val="90000"/>
              </a:lnSpc>
              <a:buNone/>
              <a:defRPr sz="3200" b="1" baseline="0">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Title (2 lines)</a:t>
            </a:r>
            <a:br>
              <a:rPr lang="en-US"/>
            </a:br>
            <a:r>
              <a:rPr lang="en-US"/>
              <a:t>Arial Bold 32 </a:t>
            </a:r>
            <a:r>
              <a:rPr lang="en-US" err="1"/>
              <a:t>pts</a:t>
            </a:r>
            <a:endParaRPr lang="en-US"/>
          </a:p>
        </p:txBody>
      </p:sp>
    </p:spTree>
    <p:extLst>
      <p:ext uri="{BB962C8B-B14F-4D97-AF65-F5344CB8AC3E}">
        <p14:creationId xmlns:p14="http://schemas.microsoft.com/office/powerpoint/2010/main" val="3072182027"/>
      </p:ext>
    </p:extLst>
  </p:cSld>
  <p:clrMapOvr>
    <a:masterClrMapping/>
  </p:clrMapOvr>
  <p:transition spd="slow" advTm="7000">
    <p:fade/>
  </p:transition>
</p:sldLayout>
</file>

<file path=ppt/slideLayouts/slideLayout9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D76588A-5827-4843-A700-508233C9F32B}" type="datetimeFigureOut">
              <a:rPr lang="en-US" smtClean="0"/>
              <a:t>7/20/2023</a:t>
            </a:fld>
            <a:endParaRPr lang="en-US"/>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1753544359"/>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D76588A-5827-4843-A700-508233C9F32B}" type="datetimeFigureOut">
              <a:rPr lang="en-US" smtClean="0"/>
              <a:t>7/20/2023</a:t>
            </a:fld>
            <a:endParaRPr lang="en-US"/>
          </a:p>
        </p:txBody>
      </p:sp>
      <p:sp>
        <p:nvSpPr>
          <p:cNvPr id="9" name="Slide Number Placeholder 8"/>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490320207"/>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D76588A-5827-4843-A700-508233C9F32B}" type="datetimeFigureOut">
              <a:rPr lang="en-US" smtClean="0"/>
              <a:t>7/20/2023</a:t>
            </a:fld>
            <a:endParaRPr lang="en-US"/>
          </a:p>
        </p:txBody>
      </p:sp>
      <p:sp>
        <p:nvSpPr>
          <p:cNvPr id="5" name="Slide Number Placeholder 4"/>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783785188"/>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76588A-5827-4843-A700-508233C9F32B}" type="datetimeFigureOut">
              <a:rPr lang="en-US" smtClean="0"/>
              <a:t>7/20/2023</a:t>
            </a:fld>
            <a:endParaRPr lang="en-US"/>
          </a:p>
        </p:txBody>
      </p:sp>
      <p:sp>
        <p:nvSpPr>
          <p:cNvPr id="4" name="Slide Number Placeholder 3"/>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3700915840"/>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843992414"/>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9"/>
            <a:ext cx="42354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076327"/>
            <a:ext cx="3008313" cy="3518297"/>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D76588A-5827-4843-A700-508233C9F32B}" type="datetimeFigureOut">
              <a:rPr lang="en-US" smtClean="0"/>
              <a:t>7/20/2023</a:t>
            </a:fld>
            <a:endParaRPr lang="en-US"/>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437617261"/>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189" indent="0">
              <a:buNone/>
              <a:defRPr sz="2800"/>
            </a:lvl2pPr>
            <a:lvl3pPr marL="914378" indent="0">
              <a:buNone/>
              <a:defRPr sz="2400"/>
            </a:lvl3pPr>
            <a:lvl4pPr marL="1371566" indent="0">
              <a:buNone/>
              <a:defRPr sz="2000"/>
            </a:lvl4pPr>
            <a:lvl5pPr marL="1828754" indent="0">
              <a:buNone/>
              <a:defRPr sz="2000"/>
            </a:lvl5pPr>
            <a:lvl6pPr marL="2285943" indent="0">
              <a:buNone/>
              <a:defRPr sz="2000"/>
            </a:lvl6pPr>
            <a:lvl7pPr marL="2743132" indent="0">
              <a:buNone/>
              <a:defRPr sz="2000"/>
            </a:lvl7pPr>
            <a:lvl8pPr marL="3200320" indent="0">
              <a:buNone/>
              <a:defRPr sz="2000"/>
            </a:lvl8pPr>
            <a:lvl9pPr marL="3657509" indent="0">
              <a:buNone/>
              <a:defRPr sz="2000"/>
            </a:lvl9pPr>
          </a:lstStyle>
          <a:p>
            <a:r>
              <a:rPr lang="en-US"/>
              <a:t>Click icon to add picture</a:t>
            </a:r>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D76588A-5827-4843-A700-508233C9F32B}" type="datetimeFigureOut">
              <a:rPr lang="en-US" smtClean="0"/>
              <a:t>7/20/2023</a:t>
            </a:fld>
            <a:endParaRPr lang="en-US"/>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2492092958"/>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76588A-5827-4843-A700-508233C9F32B}" type="datetimeFigureOut">
              <a:rPr lang="en-US" smtClean="0"/>
              <a:t>7/20/2023</a:t>
            </a:fld>
            <a:endParaRPr lang="en-US"/>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885900654"/>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205980"/>
            <a:ext cx="1162957"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80"/>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76588A-5827-4843-A700-508233C9F32B}" type="datetimeFigureOut">
              <a:rPr lang="en-US" smtClean="0"/>
              <a:t>7/20/2023</a:t>
            </a:fld>
            <a:endParaRPr lang="en-US"/>
          </a:p>
        </p:txBody>
      </p:sp>
      <p:sp>
        <p:nvSpPr>
          <p:cNvPr id="5" name="Footer Placeholder 4"/>
          <p:cNvSpPr>
            <a:spLocks noGrp="1"/>
          </p:cNvSpPr>
          <p:nvPr>
            <p:ph type="ftr" sz="quarter" idx="11"/>
          </p:nvPr>
        </p:nvSpPr>
        <p:spPr>
          <a:xfrm>
            <a:off x="3124200" y="4767264"/>
            <a:ext cx="2895600" cy="273844"/>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1623265660"/>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preserve="1" userDrawn="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815954"/>
            <a:ext cx="7772400" cy="1021556"/>
          </a:xfrm>
        </p:spPr>
        <p:txBody>
          <a:bodyPr anchor="t"/>
          <a:lstStyle>
            <a:lvl1pPr algn="l">
              <a:defRPr sz="4000" b="0" cap="all">
                <a:solidFill>
                  <a:schemeClr val="tx1"/>
                </a:solidFill>
              </a:defRPr>
            </a:lvl1pPr>
          </a:lstStyle>
          <a:p>
            <a:r>
              <a:rPr lang="en-US"/>
              <a:t>Click to edit Master title style</a:t>
            </a:r>
          </a:p>
        </p:txBody>
      </p:sp>
      <p:sp>
        <p:nvSpPr>
          <p:cNvPr id="9" name="Title 1"/>
          <p:cNvSpPr txBox="1">
            <a:spLocks/>
          </p:cNvSpPr>
          <p:nvPr userDrawn="1"/>
        </p:nvSpPr>
        <p:spPr>
          <a:xfrm>
            <a:off x="722313" y="2794398"/>
            <a:ext cx="7772400" cy="1021556"/>
          </a:xfrm>
          <a:prstGeom prst="rect">
            <a:avLst/>
          </a:prstGeom>
        </p:spPr>
        <p:txBody>
          <a:bodyPr vert="horz" lIns="91440" tIns="45720" rIns="91440" bIns="45720" rtlCol="0" anchor="t">
            <a:normAutofit/>
          </a:bodyPr>
          <a:lstStyle>
            <a:lvl1pPr algn="l" defTabSz="457200" rtl="0" eaLnBrk="1" latinLnBrk="0" hangingPunct="1">
              <a:spcBef>
                <a:spcPct val="0"/>
              </a:spcBef>
              <a:buNone/>
              <a:defRPr sz="4000" b="1" kern="1200" cap="all">
                <a:solidFill>
                  <a:schemeClr val="tx1"/>
                </a:solidFill>
                <a:latin typeface="+mj-lt"/>
                <a:ea typeface="+mj-ea"/>
                <a:cs typeface="+mj-cs"/>
              </a:defRPr>
            </a:lvl1pPr>
          </a:lstStyle>
          <a:p>
            <a:r>
              <a:rPr lang="en-US" b="1"/>
              <a:t>Click to edit Master title style</a:t>
            </a:r>
          </a:p>
        </p:txBody>
      </p:sp>
    </p:spTree>
    <p:extLst>
      <p:ext uri="{BB962C8B-B14F-4D97-AF65-F5344CB8AC3E}">
        <p14:creationId xmlns:p14="http://schemas.microsoft.com/office/powerpoint/2010/main" val="2732196149"/>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83.xml"/><Relationship Id="rId13" Type="http://schemas.openxmlformats.org/officeDocument/2006/relationships/theme" Target="../theme/theme10.xml"/><Relationship Id="rId3" Type="http://schemas.openxmlformats.org/officeDocument/2006/relationships/slideLayout" Target="../slideLayouts/slideLayout78.xml"/><Relationship Id="rId7" Type="http://schemas.openxmlformats.org/officeDocument/2006/relationships/slideLayout" Target="../slideLayouts/slideLayout82.xml"/><Relationship Id="rId12" Type="http://schemas.openxmlformats.org/officeDocument/2006/relationships/slideLayout" Target="../slideLayouts/slideLayout87.xml"/><Relationship Id="rId2" Type="http://schemas.openxmlformats.org/officeDocument/2006/relationships/slideLayout" Target="../slideLayouts/slideLayout77.xml"/><Relationship Id="rId1" Type="http://schemas.openxmlformats.org/officeDocument/2006/relationships/slideLayout" Target="../slideLayouts/slideLayout76.xml"/><Relationship Id="rId6" Type="http://schemas.openxmlformats.org/officeDocument/2006/relationships/slideLayout" Target="../slideLayouts/slideLayout81.xml"/><Relationship Id="rId11" Type="http://schemas.openxmlformats.org/officeDocument/2006/relationships/slideLayout" Target="../slideLayouts/slideLayout86.xml"/><Relationship Id="rId5" Type="http://schemas.openxmlformats.org/officeDocument/2006/relationships/slideLayout" Target="../slideLayouts/slideLayout80.xml"/><Relationship Id="rId10" Type="http://schemas.openxmlformats.org/officeDocument/2006/relationships/slideLayout" Target="../slideLayouts/slideLayout85.xml"/><Relationship Id="rId4" Type="http://schemas.openxmlformats.org/officeDocument/2006/relationships/slideLayout" Target="../slideLayouts/slideLayout79.xml"/><Relationship Id="rId9" Type="http://schemas.openxmlformats.org/officeDocument/2006/relationships/slideLayout" Target="../slideLayouts/slideLayout84.xml"/><Relationship Id="rId14" Type="http://schemas.openxmlformats.org/officeDocument/2006/relationships/image" Target="../media/image17.png"/></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95.xml"/><Relationship Id="rId13" Type="http://schemas.openxmlformats.org/officeDocument/2006/relationships/image" Target="../media/image14.png"/><Relationship Id="rId3" Type="http://schemas.openxmlformats.org/officeDocument/2006/relationships/slideLayout" Target="../slideLayouts/slideLayout90.xml"/><Relationship Id="rId7" Type="http://schemas.openxmlformats.org/officeDocument/2006/relationships/slideLayout" Target="../slideLayouts/slideLayout94.xml"/><Relationship Id="rId12" Type="http://schemas.openxmlformats.org/officeDocument/2006/relationships/theme" Target="../theme/theme11.xml"/><Relationship Id="rId2" Type="http://schemas.openxmlformats.org/officeDocument/2006/relationships/slideLayout" Target="../slideLayouts/slideLayout89.xml"/><Relationship Id="rId1" Type="http://schemas.openxmlformats.org/officeDocument/2006/relationships/slideLayout" Target="../slideLayouts/slideLayout88.xml"/><Relationship Id="rId6" Type="http://schemas.openxmlformats.org/officeDocument/2006/relationships/slideLayout" Target="../slideLayouts/slideLayout93.xml"/><Relationship Id="rId11" Type="http://schemas.openxmlformats.org/officeDocument/2006/relationships/slideLayout" Target="../slideLayouts/slideLayout98.xml"/><Relationship Id="rId5" Type="http://schemas.openxmlformats.org/officeDocument/2006/relationships/slideLayout" Target="../slideLayouts/slideLayout92.xml"/><Relationship Id="rId10" Type="http://schemas.openxmlformats.org/officeDocument/2006/relationships/slideLayout" Target="../slideLayouts/slideLayout97.xml"/><Relationship Id="rId4" Type="http://schemas.openxmlformats.org/officeDocument/2006/relationships/slideLayout" Target="../slideLayouts/slideLayout91.xml"/><Relationship Id="rId9" Type="http://schemas.openxmlformats.org/officeDocument/2006/relationships/slideLayout" Target="../slideLayouts/slideLayout96.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06.xml"/><Relationship Id="rId13" Type="http://schemas.openxmlformats.org/officeDocument/2006/relationships/theme" Target="../theme/theme12.xml"/><Relationship Id="rId3" Type="http://schemas.openxmlformats.org/officeDocument/2006/relationships/slideLayout" Target="../slideLayouts/slideLayout101.xml"/><Relationship Id="rId7" Type="http://schemas.openxmlformats.org/officeDocument/2006/relationships/slideLayout" Target="../slideLayouts/slideLayout105.xml"/><Relationship Id="rId12" Type="http://schemas.openxmlformats.org/officeDocument/2006/relationships/slideLayout" Target="../slideLayouts/slideLayout110.xml"/><Relationship Id="rId2" Type="http://schemas.openxmlformats.org/officeDocument/2006/relationships/slideLayout" Target="../slideLayouts/slideLayout100.xml"/><Relationship Id="rId1" Type="http://schemas.openxmlformats.org/officeDocument/2006/relationships/slideLayout" Target="../slideLayouts/slideLayout99.xml"/><Relationship Id="rId6" Type="http://schemas.openxmlformats.org/officeDocument/2006/relationships/slideLayout" Target="../slideLayouts/slideLayout104.xml"/><Relationship Id="rId11" Type="http://schemas.openxmlformats.org/officeDocument/2006/relationships/slideLayout" Target="../slideLayouts/slideLayout109.xml"/><Relationship Id="rId5" Type="http://schemas.openxmlformats.org/officeDocument/2006/relationships/slideLayout" Target="../slideLayouts/slideLayout103.xml"/><Relationship Id="rId15" Type="http://schemas.openxmlformats.org/officeDocument/2006/relationships/image" Target="../media/image14.png"/><Relationship Id="rId10" Type="http://schemas.openxmlformats.org/officeDocument/2006/relationships/slideLayout" Target="../slideLayouts/slideLayout108.xml"/><Relationship Id="rId4" Type="http://schemas.openxmlformats.org/officeDocument/2006/relationships/slideLayout" Target="../slideLayouts/slideLayout102.xml"/><Relationship Id="rId9" Type="http://schemas.openxmlformats.org/officeDocument/2006/relationships/slideLayout" Target="../slideLayouts/slideLayout107.xml"/><Relationship Id="rId14" Type="http://schemas.openxmlformats.org/officeDocument/2006/relationships/image" Target="../media/image13.png"/></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18.xml"/><Relationship Id="rId13" Type="http://schemas.openxmlformats.org/officeDocument/2006/relationships/theme" Target="../theme/theme13.xml"/><Relationship Id="rId3" Type="http://schemas.openxmlformats.org/officeDocument/2006/relationships/slideLayout" Target="../slideLayouts/slideLayout113.xml"/><Relationship Id="rId7" Type="http://schemas.openxmlformats.org/officeDocument/2006/relationships/slideLayout" Target="../slideLayouts/slideLayout117.xml"/><Relationship Id="rId12" Type="http://schemas.openxmlformats.org/officeDocument/2006/relationships/slideLayout" Target="../slideLayouts/slideLayout122.xml"/><Relationship Id="rId2" Type="http://schemas.openxmlformats.org/officeDocument/2006/relationships/slideLayout" Target="../slideLayouts/slideLayout112.xml"/><Relationship Id="rId1" Type="http://schemas.openxmlformats.org/officeDocument/2006/relationships/slideLayout" Target="../slideLayouts/slideLayout111.xml"/><Relationship Id="rId6" Type="http://schemas.openxmlformats.org/officeDocument/2006/relationships/slideLayout" Target="../slideLayouts/slideLayout116.xml"/><Relationship Id="rId11" Type="http://schemas.openxmlformats.org/officeDocument/2006/relationships/slideLayout" Target="../slideLayouts/slideLayout121.xml"/><Relationship Id="rId5" Type="http://schemas.openxmlformats.org/officeDocument/2006/relationships/slideLayout" Target="../slideLayouts/slideLayout115.xml"/><Relationship Id="rId10" Type="http://schemas.openxmlformats.org/officeDocument/2006/relationships/slideLayout" Target="../slideLayouts/slideLayout120.xml"/><Relationship Id="rId4" Type="http://schemas.openxmlformats.org/officeDocument/2006/relationships/slideLayout" Target="../slideLayouts/slideLayout114.xml"/><Relationship Id="rId9" Type="http://schemas.openxmlformats.org/officeDocument/2006/relationships/slideLayout" Target="../slideLayouts/slideLayout119.xml"/><Relationship Id="rId14" Type="http://schemas.openxmlformats.org/officeDocument/2006/relationships/image" Target="../media/image14.pn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4" Type="http://schemas.openxmlformats.org/officeDocument/2006/relationships/image" Target="../media/image5.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theme" Target="../theme/theme3.xml"/><Relationship Id="rId1" Type="http://schemas.openxmlformats.org/officeDocument/2006/relationships/slideLayout" Target="../slideLayouts/slideLayout5.xml"/><Relationship Id="rId4" Type="http://schemas.openxmlformats.org/officeDocument/2006/relationships/image" Target="../media/image10.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slideLayout" Target="../slideLayouts/slideLayout18.xml"/><Relationship Id="rId18" Type="http://schemas.openxmlformats.org/officeDocument/2006/relationships/image" Target="../media/image11.png"/><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slideLayout" Target="../slideLayouts/slideLayout17.xml"/><Relationship Id="rId17" Type="http://schemas.openxmlformats.org/officeDocument/2006/relationships/image" Target="../media/image10.png"/><Relationship Id="rId2" Type="http://schemas.openxmlformats.org/officeDocument/2006/relationships/slideLayout" Target="../slideLayouts/slideLayout7.xml"/><Relationship Id="rId16" Type="http://schemas.openxmlformats.org/officeDocument/2006/relationships/theme" Target="../theme/theme4.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5" Type="http://schemas.openxmlformats.org/officeDocument/2006/relationships/slideLayout" Target="../slideLayouts/slideLayout20.xml"/><Relationship Id="rId10" Type="http://schemas.openxmlformats.org/officeDocument/2006/relationships/slideLayout" Target="../slideLayouts/slideLayout15.xml"/><Relationship Id="rId19" Type="http://schemas.openxmlformats.org/officeDocument/2006/relationships/image" Target="../media/image12.jpeg"/><Relationship Id="rId4" Type="http://schemas.openxmlformats.org/officeDocument/2006/relationships/slideLayout" Target="../slideLayouts/slideLayout9.xml"/><Relationship Id="rId9" Type="http://schemas.openxmlformats.org/officeDocument/2006/relationships/slideLayout" Target="../slideLayouts/slideLayout14.xml"/><Relationship Id="rId14" Type="http://schemas.openxmlformats.org/officeDocument/2006/relationships/slideLayout" Target="../slideLayouts/slideLayout19.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28.xml"/><Relationship Id="rId13" Type="http://schemas.openxmlformats.org/officeDocument/2006/relationships/theme" Target="../theme/theme5.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slideLayout" Target="../slideLayouts/slideLayout32.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5" Type="http://schemas.openxmlformats.org/officeDocument/2006/relationships/image" Target="../media/image14.png"/><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 Id="rId14" Type="http://schemas.openxmlformats.org/officeDocument/2006/relationships/image" Target="../media/image13.png"/></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40.xml"/><Relationship Id="rId13" Type="http://schemas.openxmlformats.org/officeDocument/2006/relationships/theme" Target="../theme/theme6.xml"/><Relationship Id="rId3" Type="http://schemas.openxmlformats.org/officeDocument/2006/relationships/slideLayout" Target="../slideLayouts/slideLayout35.xml"/><Relationship Id="rId7" Type="http://schemas.openxmlformats.org/officeDocument/2006/relationships/slideLayout" Target="../slideLayouts/slideLayout39.xml"/><Relationship Id="rId12" Type="http://schemas.openxmlformats.org/officeDocument/2006/relationships/slideLayout" Target="../slideLayouts/slideLayout44.xml"/><Relationship Id="rId2" Type="http://schemas.openxmlformats.org/officeDocument/2006/relationships/slideLayout" Target="../slideLayouts/slideLayout34.xml"/><Relationship Id="rId1" Type="http://schemas.openxmlformats.org/officeDocument/2006/relationships/slideLayout" Target="../slideLayouts/slideLayout33.xml"/><Relationship Id="rId6" Type="http://schemas.openxmlformats.org/officeDocument/2006/relationships/slideLayout" Target="../slideLayouts/slideLayout38.xml"/><Relationship Id="rId11" Type="http://schemas.openxmlformats.org/officeDocument/2006/relationships/slideLayout" Target="../slideLayouts/slideLayout43.xml"/><Relationship Id="rId5" Type="http://schemas.openxmlformats.org/officeDocument/2006/relationships/slideLayout" Target="../slideLayouts/slideLayout37.xml"/><Relationship Id="rId10" Type="http://schemas.openxmlformats.org/officeDocument/2006/relationships/slideLayout" Target="../slideLayouts/slideLayout42.xml"/><Relationship Id="rId4" Type="http://schemas.openxmlformats.org/officeDocument/2006/relationships/slideLayout" Target="../slideLayouts/slideLayout36.xml"/><Relationship Id="rId9" Type="http://schemas.openxmlformats.org/officeDocument/2006/relationships/slideLayout" Target="../slideLayouts/slideLayout41.xml"/><Relationship Id="rId14" Type="http://schemas.openxmlformats.org/officeDocument/2006/relationships/image" Target="../media/image14.png"/></Relationships>
</file>

<file path=ppt/slideMasters/_rels/slideMaster7.xml.rels><?xml version="1.0" encoding="UTF-8" standalone="yes"?>
<Relationships xmlns="http://schemas.openxmlformats.org/package/2006/relationships"><Relationship Id="rId8" Type="http://schemas.openxmlformats.org/officeDocument/2006/relationships/image" Target="../media/image16.jpeg"/><Relationship Id="rId3" Type="http://schemas.openxmlformats.org/officeDocument/2006/relationships/slideLayout" Target="../slideLayouts/slideLayout47.xml"/><Relationship Id="rId7" Type="http://schemas.openxmlformats.org/officeDocument/2006/relationships/image" Target="../media/image15.jpeg"/><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theme" Target="../theme/theme7.xml"/><Relationship Id="rId5" Type="http://schemas.openxmlformats.org/officeDocument/2006/relationships/slideLayout" Target="../slideLayouts/slideLayout49.xml"/><Relationship Id="rId4" Type="http://schemas.openxmlformats.org/officeDocument/2006/relationships/slideLayout" Target="../slideLayouts/slideLayout48.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57.xml"/><Relationship Id="rId13" Type="http://schemas.openxmlformats.org/officeDocument/2006/relationships/image" Target="../media/image14.png"/><Relationship Id="rId3" Type="http://schemas.openxmlformats.org/officeDocument/2006/relationships/slideLayout" Target="../slideLayouts/slideLayout52.xml"/><Relationship Id="rId7" Type="http://schemas.openxmlformats.org/officeDocument/2006/relationships/slideLayout" Target="../slideLayouts/slideLayout56.xml"/><Relationship Id="rId12" Type="http://schemas.openxmlformats.org/officeDocument/2006/relationships/theme" Target="../theme/theme8.xml"/><Relationship Id="rId2" Type="http://schemas.openxmlformats.org/officeDocument/2006/relationships/slideLayout" Target="../slideLayouts/slideLayout51.xml"/><Relationship Id="rId1" Type="http://schemas.openxmlformats.org/officeDocument/2006/relationships/slideLayout" Target="../slideLayouts/slideLayout50.xml"/><Relationship Id="rId6" Type="http://schemas.openxmlformats.org/officeDocument/2006/relationships/slideLayout" Target="../slideLayouts/slideLayout55.xml"/><Relationship Id="rId11" Type="http://schemas.openxmlformats.org/officeDocument/2006/relationships/slideLayout" Target="../slideLayouts/slideLayout60.xml"/><Relationship Id="rId5" Type="http://schemas.openxmlformats.org/officeDocument/2006/relationships/slideLayout" Target="../slideLayouts/slideLayout54.xml"/><Relationship Id="rId10" Type="http://schemas.openxmlformats.org/officeDocument/2006/relationships/slideLayout" Target="../slideLayouts/slideLayout59.xml"/><Relationship Id="rId4" Type="http://schemas.openxmlformats.org/officeDocument/2006/relationships/slideLayout" Target="../slideLayouts/slideLayout53.xml"/><Relationship Id="rId9" Type="http://schemas.openxmlformats.org/officeDocument/2006/relationships/slideLayout" Target="../slideLayouts/slideLayout58.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68.xml"/><Relationship Id="rId13" Type="http://schemas.openxmlformats.org/officeDocument/2006/relationships/slideLayout" Target="../slideLayouts/slideLayout73.xml"/><Relationship Id="rId3" Type="http://schemas.openxmlformats.org/officeDocument/2006/relationships/slideLayout" Target="../slideLayouts/slideLayout63.xml"/><Relationship Id="rId7" Type="http://schemas.openxmlformats.org/officeDocument/2006/relationships/slideLayout" Target="../slideLayouts/slideLayout67.xml"/><Relationship Id="rId12" Type="http://schemas.openxmlformats.org/officeDocument/2006/relationships/slideLayout" Target="../slideLayouts/slideLayout72.xml"/><Relationship Id="rId17" Type="http://schemas.openxmlformats.org/officeDocument/2006/relationships/image" Target="../media/image14.png"/><Relationship Id="rId2" Type="http://schemas.openxmlformats.org/officeDocument/2006/relationships/slideLayout" Target="../slideLayouts/slideLayout62.xml"/><Relationship Id="rId16" Type="http://schemas.openxmlformats.org/officeDocument/2006/relationships/theme" Target="../theme/theme9.xml"/><Relationship Id="rId1" Type="http://schemas.openxmlformats.org/officeDocument/2006/relationships/slideLayout" Target="../slideLayouts/slideLayout61.xml"/><Relationship Id="rId6" Type="http://schemas.openxmlformats.org/officeDocument/2006/relationships/slideLayout" Target="../slideLayouts/slideLayout66.xml"/><Relationship Id="rId11" Type="http://schemas.openxmlformats.org/officeDocument/2006/relationships/slideLayout" Target="../slideLayouts/slideLayout71.xml"/><Relationship Id="rId5" Type="http://schemas.openxmlformats.org/officeDocument/2006/relationships/slideLayout" Target="../slideLayouts/slideLayout65.xml"/><Relationship Id="rId15" Type="http://schemas.openxmlformats.org/officeDocument/2006/relationships/slideLayout" Target="../slideLayouts/slideLayout75.xml"/><Relationship Id="rId10" Type="http://schemas.openxmlformats.org/officeDocument/2006/relationships/slideLayout" Target="../slideLayouts/slideLayout70.xml"/><Relationship Id="rId4" Type="http://schemas.openxmlformats.org/officeDocument/2006/relationships/slideLayout" Target="../slideLayouts/slideLayout64.xml"/><Relationship Id="rId9" Type="http://schemas.openxmlformats.org/officeDocument/2006/relationships/slideLayout" Target="../slideLayouts/slideLayout69.xml"/><Relationship Id="rId14" Type="http://schemas.openxmlformats.org/officeDocument/2006/relationships/slideLayout" Target="../slideLayouts/slideLayout7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E41034"/>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007304"/>
            <a:ext cx="8229600" cy="857250"/>
          </a:xfrm>
          <a:prstGeom prst="rect">
            <a:avLst/>
          </a:prstGeom>
        </p:spPr>
        <p:txBody>
          <a:bodyPr vert="horz" lIns="91440" tIns="45720" rIns="91440" bIns="45720" rtlCol="0" anchor="ctr">
            <a:normAutofit/>
          </a:bodyPr>
          <a:lstStyle/>
          <a:p>
            <a:r>
              <a:rPr lang="en-US"/>
              <a:t>Click to edit Master title style</a:t>
            </a:r>
          </a:p>
        </p:txBody>
      </p:sp>
      <p:pic>
        <p:nvPicPr>
          <p:cNvPr id="8" name="Picture 7" descr="Asset 1@4x.png"/>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3102428" y="743859"/>
            <a:ext cx="2939143" cy="2342602"/>
          </a:xfrm>
          <a:prstGeom prst="rect">
            <a:avLst/>
          </a:prstGeom>
        </p:spPr>
      </p:pic>
    </p:spTree>
    <p:extLst>
      <p:ext uri="{BB962C8B-B14F-4D97-AF65-F5344CB8AC3E}">
        <p14:creationId xmlns:p14="http://schemas.microsoft.com/office/powerpoint/2010/main" val="1247377454"/>
      </p:ext>
    </p:extLst>
  </p:cSld>
  <p:clrMap bg1="lt1" tx1="dk1" bg2="lt2" tx2="dk2" accent1="accent1" accent2="accent2" accent3="accent3" accent4="accent4" accent5="accent5" accent6="accent6" hlink="hlink" folHlink="folHlink"/>
  <p:sldLayoutIdLst>
    <p:sldLayoutId id="2147483738" r:id="rId1"/>
    <p:sldLayoutId id="2147483737" r:id="rId2"/>
  </p:sldLayoutIdLst>
  <p:hf hdr="0" ftr="0" dt="0"/>
  <p:txStyles>
    <p:titleStyle>
      <a:lvl1pPr algn="ctr" defTabSz="457200" rtl="0" eaLnBrk="1" latinLnBrk="0" hangingPunct="1">
        <a:spcBef>
          <a:spcPct val="0"/>
        </a:spcBef>
        <a:buNone/>
        <a:defRPr sz="4400" b="1" kern="1200">
          <a:solidFill>
            <a:schemeClr val="bg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RESULTS_logo_EN_CMYK_BIG (flat)2_RESULTS_logo_EN_CMYK_BIG.png"/>
          <p:cNvPicPr>
            <a:picLocks noChangeAspect="1"/>
          </p:cNvPicPr>
          <p:nvPr userDrawn="1"/>
        </p:nvPicPr>
        <p:blipFill>
          <a:blip r:embed="rId14" cstate="screen">
            <a:extLst>
              <a:ext uri="{28A0092B-C50C-407E-A947-70E740481C1C}">
                <a14:useLocalDpi xmlns:a14="http://schemas.microsoft.com/office/drawing/2010/main"/>
              </a:ext>
            </a:extLst>
          </a:blip>
          <a:stretch>
            <a:fillRect/>
          </a:stretch>
        </p:blipFill>
        <p:spPr>
          <a:xfrm>
            <a:off x="7858691" y="80916"/>
            <a:ext cx="1223628" cy="982313"/>
          </a:xfrm>
          <a:prstGeom prst="rect">
            <a:avLst/>
          </a:prstGeom>
        </p:spPr>
      </p:pic>
      <p:sp>
        <p:nvSpPr>
          <p:cNvPr id="2" name="Title Placeholder 1"/>
          <p:cNvSpPr>
            <a:spLocks noGrp="1"/>
          </p:cNvSpPr>
          <p:nvPr>
            <p:ph type="title"/>
          </p:nvPr>
        </p:nvSpPr>
        <p:spPr>
          <a:xfrm>
            <a:off x="457200" y="205979"/>
            <a:ext cx="7401491"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DCAAE95-F452-44CC-B8E3-7A63D8F60741}" type="datetime1">
              <a:rPr lang="en-US" smtClean="0"/>
              <a:t>7/20/2023</a:t>
            </a:fld>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307E6868-079E-1649-B8D1-459B42CE4DE3}" type="slidenum">
              <a:rPr lang="en-US" smtClean="0"/>
              <a:t>‹#›</a:t>
            </a:fld>
            <a:endParaRPr lang="en-US"/>
          </a:p>
        </p:txBody>
      </p:sp>
      <p:sp>
        <p:nvSpPr>
          <p:cNvPr id="5" name="Slide Number Placeholder 2">
            <a:extLst>
              <a:ext uri="{FF2B5EF4-FFF2-40B4-BE49-F238E27FC236}">
                <a16:creationId xmlns:a16="http://schemas.microsoft.com/office/drawing/2014/main" id="{14E782DE-0883-04B2-7A4F-FF0AB1DE7D0A}"/>
              </a:ext>
            </a:extLst>
          </p:cNvPr>
          <p:cNvSpPr txBox="1">
            <a:spLocks/>
          </p:cNvSpPr>
          <p:nvPr userDrawn="1"/>
        </p:nvSpPr>
        <p:spPr>
          <a:xfrm>
            <a:off x="0" y="2092"/>
            <a:ext cx="457200" cy="273844"/>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07E6868-079E-1649-B8D1-459B42CE4DE3}" type="slidenum">
              <a:rPr lang="en-US" sz="1350" i="0" smtClean="0">
                <a:latin typeface="Open Sans" panose="020B0606030504020204" pitchFamily="34" charset="0"/>
                <a:ea typeface="Open Sans" panose="020B0606030504020204" pitchFamily="34" charset="0"/>
                <a:cs typeface="Open Sans" panose="020B0606030504020204" pitchFamily="34" charset="0"/>
              </a:rPr>
              <a:pPr/>
              <a:t>‹#›</a:t>
            </a:fld>
            <a:endParaRPr lang="en-US" sz="1350" i="0"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922636308"/>
      </p:ext>
    </p:extLst>
  </p:cSld>
  <p:clrMap bg1="lt1" tx1="dk1" bg2="lt2" tx2="dk2" accent1="accent1" accent2="accent2" accent3="accent3" accent4="accent4" accent5="accent5" accent6="accent6" hlink="hlink" folHlink="folHlink"/>
  <p:sldLayoutIdLst>
    <p:sldLayoutId id="2147483651" r:id="rId1"/>
    <p:sldLayoutId id="2147483649" r:id="rId2"/>
    <p:sldLayoutId id="2147483650" r:id="rId3"/>
    <p:sldLayoutId id="2147483652" r:id="rId4"/>
    <p:sldLayoutId id="2147483653" r:id="rId5"/>
    <p:sldLayoutId id="2147483654" r:id="rId6"/>
    <p:sldLayoutId id="2147483655" r:id="rId7"/>
    <p:sldLayoutId id="2147483660" r:id="rId8"/>
    <p:sldLayoutId id="2147483656" r:id="rId9"/>
    <p:sldLayoutId id="2147483657" r:id="rId10"/>
    <p:sldLayoutId id="2147483658" r:id="rId11"/>
    <p:sldLayoutId id="2147483659" r:id="rId12"/>
  </p:sldLayoutIdLst>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Courier New"/>
        <a:buChar char="o"/>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Wingdings" charset="2"/>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Courier New"/>
        <a:buChar char="o"/>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RESULTS_logo_EN_CMYK_BIG (flat)2_RESULTS_logo_EN_CMYK_BIG.png"/>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7858691" y="80917"/>
            <a:ext cx="1223628" cy="982313"/>
          </a:xfrm>
          <a:prstGeom prst="rect">
            <a:avLst/>
          </a:prstGeom>
        </p:spPr>
      </p:pic>
      <p:sp>
        <p:nvSpPr>
          <p:cNvPr id="2" name="Title Placeholder 1"/>
          <p:cNvSpPr>
            <a:spLocks noGrp="1"/>
          </p:cNvSpPr>
          <p:nvPr>
            <p:ph type="title"/>
          </p:nvPr>
        </p:nvSpPr>
        <p:spPr>
          <a:xfrm>
            <a:off x="457201" y="205979"/>
            <a:ext cx="7401491"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6D76588A-5827-4843-A700-508233C9F32B}" type="datetimeFigureOut">
              <a:rPr lang="en-US" smtClean="0"/>
              <a:t>7/20/2023</a:t>
            </a:fld>
            <a:endParaRPr lang="en-US"/>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307E6868-079E-1649-B8D1-459B42CE4DE3}" type="slidenum">
              <a:rPr lang="en-US" smtClean="0"/>
              <a:t>‹#›</a:t>
            </a:fld>
            <a:endParaRPr lang="en-US"/>
          </a:p>
        </p:txBody>
      </p:sp>
      <p:sp>
        <p:nvSpPr>
          <p:cNvPr id="8" name="Slide Number Placeholder 2">
            <a:extLst>
              <a:ext uri="{FF2B5EF4-FFF2-40B4-BE49-F238E27FC236}">
                <a16:creationId xmlns:a16="http://schemas.microsoft.com/office/drawing/2014/main" id="{CF3702B2-46CC-39FD-95AA-CF2DD1787CE3}"/>
              </a:ext>
            </a:extLst>
          </p:cNvPr>
          <p:cNvSpPr txBox="1">
            <a:spLocks/>
          </p:cNvSpPr>
          <p:nvPr userDrawn="1"/>
        </p:nvSpPr>
        <p:spPr>
          <a:xfrm>
            <a:off x="0" y="2092"/>
            <a:ext cx="457200" cy="273844"/>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07E6868-079E-1649-B8D1-459B42CE4DE3}" type="slidenum">
              <a:rPr lang="en-US" sz="1350" i="0" smtClean="0"/>
              <a:pPr/>
              <a:t>‹#›</a:t>
            </a:fld>
            <a:endParaRPr lang="en-US" sz="1350" i="0" dirty="0"/>
          </a:p>
        </p:txBody>
      </p:sp>
    </p:spTree>
    <p:extLst>
      <p:ext uri="{BB962C8B-B14F-4D97-AF65-F5344CB8AC3E}">
        <p14:creationId xmlns:p14="http://schemas.microsoft.com/office/powerpoint/2010/main" val="2769995644"/>
      </p:ext>
    </p:extLst>
  </p:cSld>
  <p:clrMap bg1="lt1" tx1="dk1" bg2="lt2" tx2="dk2" accent1="accent1" accent2="accent2" accent3="accent3" accent4="accent4" accent5="accent5" accent6="accent6" hlink="hlink" folHlink="folHlink"/>
  <p:sldLayoutIdLst>
    <p:sldLayoutId id="2147483956" r:id="rId1"/>
    <p:sldLayoutId id="2147483957" r:id="rId2"/>
    <p:sldLayoutId id="2147483958" r:id="rId3"/>
    <p:sldLayoutId id="2147483959" r:id="rId4"/>
    <p:sldLayoutId id="2147483960" r:id="rId5"/>
    <p:sldLayoutId id="2147483671" r:id="rId6"/>
    <p:sldLayoutId id="2147483672" r:id="rId7"/>
    <p:sldLayoutId id="2147483961" r:id="rId8"/>
    <p:sldLayoutId id="2147483674" r:id="rId9"/>
    <p:sldLayoutId id="2147483962" r:id="rId10"/>
    <p:sldLayoutId id="2147483963" r:id="rId11"/>
  </p:sldLayoutIdLst>
  <p:txStyles>
    <p:titleStyle>
      <a:lvl1pPr algn="ctr" defTabSz="457189" rtl="0" eaLnBrk="1" latinLnBrk="0" hangingPunct="1">
        <a:spcBef>
          <a:spcPct val="0"/>
        </a:spcBef>
        <a:buNone/>
        <a:defRPr sz="3750" kern="1200">
          <a:solidFill>
            <a:schemeClr val="tx1"/>
          </a:solidFill>
          <a:latin typeface="+mj-lt"/>
          <a:ea typeface="+mj-ea"/>
          <a:cs typeface="+mj-cs"/>
        </a:defRPr>
      </a:lvl1pPr>
    </p:titleStyle>
    <p:bodyStyle>
      <a:lvl1pPr marL="342892" indent="-342892" algn="l" defTabSz="457189" rtl="0" eaLnBrk="1" latinLnBrk="0" hangingPunct="1">
        <a:spcBef>
          <a:spcPct val="20000"/>
        </a:spcBef>
        <a:buFont typeface="Arial"/>
        <a:buChar char="•"/>
        <a:defRPr sz="3150" kern="1200">
          <a:solidFill>
            <a:schemeClr val="tx1"/>
          </a:solidFill>
          <a:latin typeface="+mn-lt"/>
          <a:ea typeface="+mn-ea"/>
          <a:cs typeface="+mn-cs"/>
        </a:defRPr>
      </a:lvl1pPr>
      <a:lvl2pPr marL="742931" indent="-285743" algn="l" defTabSz="457189" rtl="0" eaLnBrk="1" latinLnBrk="0" hangingPunct="1">
        <a:spcBef>
          <a:spcPct val="20000"/>
        </a:spcBef>
        <a:buFont typeface="Courier New"/>
        <a:buChar char="o"/>
        <a:defRPr sz="2550" kern="1200">
          <a:solidFill>
            <a:schemeClr val="tx1"/>
          </a:solidFill>
          <a:latin typeface="+mn-lt"/>
          <a:ea typeface="+mn-ea"/>
          <a:cs typeface="+mn-cs"/>
        </a:defRPr>
      </a:lvl2pPr>
      <a:lvl3pPr marL="1142972" indent="-228594" algn="l" defTabSz="457189" rtl="0" eaLnBrk="1" latinLnBrk="0" hangingPunct="1">
        <a:spcBef>
          <a:spcPct val="20000"/>
        </a:spcBef>
        <a:buFont typeface="Wingdings" charset="2"/>
        <a:buChar char="§"/>
        <a:defRPr sz="1950" kern="1200">
          <a:solidFill>
            <a:schemeClr val="tx1"/>
          </a:solidFill>
          <a:latin typeface="+mn-lt"/>
          <a:ea typeface="+mn-ea"/>
          <a:cs typeface="+mn-cs"/>
        </a:defRPr>
      </a:lvl3pPr>
      <a:lvl4pPr marL="1600160" indent="-228594" algn="l" defTabSz="457189" rtl="0" eaLnBrk="1" latinLnBrk="0" hangingPunct="1">
        <a:spcBef>
          <a:spcPct val="20000"/>
        </a:spcBef>
        <a:buFont typeface="Arial"/>
        <a:buChar char="•"/>
        <a:defRPr sz="1800" kern="1200">
          <a:solidFill>
            <a:schemeClr val="tx1"/>
          </a:solidFill>
          <a:latin typeface="+mn-lt"/>
          <a:ea typeface="+mn-ea"/>
          <a:cs typeface="+mn-cs"/>
        </a:defRPr>
      </a:lvl4pPr>
      <a:lvl5pPr marL="2057348" indent="-228594" algn="l" defTabSz="457189" rtl="0" eaLnBrk="1" latinLnBrk="0" hangingPunct="1">
        <a:spcBef>
          <a:spcPct val="20000"/>
        </a:spcBef>
        <a:buFont typeface="Courier New"/>
        <a:buChar char="o"/>
        <a:defRPr sz="1500" kern="1200">
          <a:solidFill>
            <a:schemeClr val="tx1"/>
          </a:solidFill>
          <a:latin typeface="+mn-lt"/>
          <a:ea typeface="+mn-ea"/>
          <a:cs typeface="+mn-cs"/>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5"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8"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2"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RESULTS_logo_EN_CMYK_BIG (flat)2_RESULTS_logo_EN_CMYK_BIG.png"/>
          <p:cNvPicPr>
            <a:picLocks noChangeAspect="1"/>
          </p:cNvPicPr>
          <p:nvPr userDrawn="1"/>
        </p:nvPicPr>
        <p:blipFill>
          <a:blip r:embed="rId14" cstate="email">
            <a:extLst>
              <a:ext uri="{28A0092B-C50C-407E-A947-70E740481C1C}">
                <a14:useLocalDpi xmlns:a14="http://schemas.microsoft.com/office/drawing/2010/main"/>
              </a:ext>
            </a:extLst>
          </a:blip>
          <a:stretch>
            <a:fillRect/>
          </a:stretch>
        </p:blipFill>
        <p:spPr>
          <a:xfrm>
            <a:off x="7858691" y="143447"/>
            <a:ext cx="1223628" cy="982313"/>
          </a:xfrm>
          <a:prstGeom prst="rect">
            <a:avLst/>
          </a:prstGeom>
        </p:spPr>
      </p:pic>
      <p:sp>
        <p:nvSpPr>
          <p:cNvPr id="2" name="Title Placeholder 1"/>
          <p:cNvSpPr>
            <a:spLocks noGrp="1"/>
          </p:cNvSpPr>
          <p:nvPr>
            <p:ph type="title"/>
          </p:nvPr>
        </p:nvSpPr>
        <p:spPr>
          <a:xfrm>
            <a:off x="457200" y="205979"/>
            <a:ext cx="7401491"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9C0BFD4F-3361-43A3-8948-1F146D6EE411}" type="datetime1">
              <a:rPr lang="en-US" smtClean="0"/>
              <a:t>7/20/2023</a:t>
            </a:fld>
            <a:endParaRPr lang="en-US"/>
          </a:p>
        </p:txBody>
      </p:sp>
      <p:pic>
        <p:nvPicPr>
          <p:cNvPr id="8" name="Picture 7" descr="RESULTS_logo_EN_CMYK_BIG (flat)2_RESULTS_logo_EN_CMYK_BIG.png">
            <a:extLst>
              <a:ext uri="{FF2B5EF4-FFF2-40B4-BE49-F238E27FC236}">
                <a16:creationId xmlns:a16="http://schemas.microsoft.com/office/drawing/2014/main" id="{B48464E1-4786-0E4F-BF6E-90547C976D8B}"/>
              </a:ext>
            </a:extLst>
          </p:cNvPr>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7858691" y="139014"/>
            <a:ext cx="1223628" cy="982313"/>
          </a:xfrm>
          <a:prstGeom prst="rect">
            <a:avLst/>
          </a:prstGeom>
        </p:spPr>
      </p:pic>
      <p:sp>
        <p:nvSpPr>
          <p:cNvPr id="5" name="Slide Number Placeholder 2">
            <a:extLst>
              <a:ext uri="{FF2B5EF4-FFF2-40B4-BE49-F238E27FC236}">
                <a16:creationId xmlns:a16="http://schemas.microsoft.com/office/drawing/2014/main" id="{4911A959-24E2-7DCD-6B7A-07C3ADC781A1}"/>
              </a:ext>
            </a:extLst>
          </p:cNvPr>
          <p:cNvSpPr txBox="1">
            <a:spLocks/>
          </p:cNvSpPr>
          <p:nvPr userDrawn="1"/>
        </p:nvSpPr>
        <p:spPr>
          <a:xfrm>
            <a:off x="0" y="2092"/>
            <a:ext cx="457200" cy="273844"/>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07E6868-079E-1649-B8D1-459B42CE4DE3}" type="slidenum">
              <a:rPr lang="en-US" sz="1350" i="0" smtClean="0">
                <a:latin typeface="Open Sans" panose="020B0606030504020204" pitchFamily="34" charset="0"/>
                <a:ea typeface="Open Sans" panose="020B0606030504020204" pitchFamily="34" charset="0"/>
                <a:cs typeface="Open Sans" panose="020B0606030504020204" pitchFamily="34" charset="0"/>
              </a:rPr>
              <a:pPr/>
              <a:t>‹#›</a:t>
            </a:fld>
            <a:endParaRPr lang="en-US" sz="1350" i="0"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544898739"/>
      </p:ext>
    </p:extLst>
  </p:cSld>
  <p:clrMap bg1="lt1" tx1="dk1" bg2="lt2" tx2="dk2" accent1="accent1" accent2="accent2" accent3="accent3" accent4="accent4" accent5="accent5" accent6="accent6" hlink="hlink" folHlink="folHlink"/>
  <p:sldLayoutIdLst>
    <p:sldLayoutId id="2147483862" r:id="rId1"/>
    <p:sldLayoutId id="2147483863" r:id="rId2"/>
    <p:sldLayoutId id="2147483864" r:id="rId3"/>
    <p:sldLayoutId id="2147483865" r:id="rId4"/>
    <p:sldLayoutId id="2147483866" r:id="rId5"/>
    <p:sldLayoutId id="2147483867" r:id="rId6"/>
    <p:sldLayoutId id="2147483677" r:id="rId7"/>
    <p:sldLayoutId id="2147483678" r:id="rId8"/>
    <p:sldLayoutId id="2147483679" r:id="rId9"/>
    <p:sldLayoutId id="2147483680" r:id="rId10"/>
    <p:sldLayoutId id="2147483681" r:id="rId11"/>
    <p:sldLayoutId id="2147483682" r:id="rId12"/>
  </p:sldLayoutIdLst>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Courier New"/>
        <a:buChar char="o"/>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Wingdings" charset="2"/>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Courier New"/>
        <a:buChar char="o"/>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RESULTS_logo_EN_CMYK_BIG (flat)2_RESULTS_logo_EN_CMYK_BIG.png"/>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7858691" y="80916"/>
            <a:ext cx="1223628" cy="982313"/>
          </a:xfrm>
          <a:prstGeom prst="rect">
            <a:avLst/>
          </a:prstGeom>
        </p:spPr>
      </p:pic>
      <p:sp>
        <p:nvSpPr>
          <p:cNvPr id="2" name="Title Placeholder 1"/>
          <p:cNvSpPr>
            <a:spLocks noGrp="1"/>
          </p:cNvSpPr>
          <p:nvPr>
            <p:ph type="title"/>
          </p:nvPr>
        </p:nvSpPr>
        <p:spPr>
          <a:xfrm>
            <a:off x="457200" y="205979"/>
            <a:ext cx="7401491"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6D76588A-5827-4843-A700-508233C9F32B}" type="datetimeFigureOut">
              <a:rPr lang="en-US" smtClean="0"/>
              <a:t>7/20/2023</a:t>
            </a:fld>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307E6868-079E-1649-B8D1-459B42CE4DE3}" type="slidenum">
              <a:rPr lang="en-US" smtClean="0"/>
              <a:t>‹#›</a:t>
            </a:fld>
            <a:endParaRPr lang="en-US"/>
          </a:p>
        </p:txBody>
      </p:sp>
      <p:sp>
        <p:nvSpPr>
          <p:cNvPr id="5" name="Slide Number Placeholder 2">
            <a:extLst>
              <a:ext uri="{FF2B5EF4-FFF2-40B4-BE49-F238E27FC236}">
                <a16:creationId xmlns:a16="http://schemas.microsoft.com/office/drawing/2014/main" id="{D9D6EEDA-C865-964C-37AA-52DC1E534716}"/>
              </a:ext>
            </a:extLst>
          </p:cNvPr>
          <p:cNvSpPr txBox="1">
            <a:spLocks/>
          </p:cNvSpPr>
          <p:nvPr userDrawn="1"/>
        </p:nvSpPr>
        <p:spPr>
          <a:xfrm>
            <a:off x="0" y="2092"/>
            <a:ext cx="457200" cy="273844"/>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07E6868-079E-1649-B8D1-459B42CE4DE3}" type="slidenum">
              <a:rPr lang="en-US" sz="1350" i="0" smtClean="0">
                <a:latin typeface="Open Sans" panose="020B0606030504020204" pitchFamily="34" charset="0"/>
                <a:ea typeface="Open Sans" panose="020B0606030504020204" pitchFamily="34" charset="0"/>
                <a:cs typeface="Open Sans" panose="020B0606030504020204" pitchFamily="34" charset="0"/>
              </a:rPr>
              <a:pPr/>
              <a:t>‹#›</a:t>
            </a:fld>
            <a:endParaRPr lang="en-US" sz="1350" i="0"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922636308"/>
      </p:ext>
    </p:extLst>
  </p:cSld>
  <p:clrMap bg1="lt1" tx1="dk1" bg2="lt2" tx2="dk2" accent1="accent1" accent2="accent2" accent3="accent3" accent4="accent4" accent5="accent5" accent6="accent6" hlink="hlink" folHlink="folHlink"/>
  <p:sldLayoutIdLst>
    <p:sldLayoutId id="2147483969" r:id="rId1"/>
    <p:sldLayoutId id="2147483970" r:id="rId2"/>
    <p:sldLayoutId id="2147483971" r:id="rId3"/>
    <p:sldLayoutId id="2147483972" r:id="rId4"/>
    <p:sldLayoutId id="2147483973" r:id="rId5"/>
    <p:sldLayoutId id="2147483974" r:id="rId6"/>
    <p:sldLayoutId id="2147483975" r:id="rId7"/>
    <p:sldLayoutId id="2147483976" r:id="rId8"/>
    <p:sldLayoutId id="2147483977" r:id="rId9"/>
    <p:sldLayoutId id="2147483978" r:id="rId10"/>
    <p:sldLayoutId id="2147483979" r:id="rId11"/>
    <p:sldLayoutId id="2147483980"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Courier New"/>
        <a:buChar char="o"/>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Wingdings" charset="2"/>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Courier New"/>
        <a:buChar char="o"/>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E41034"/>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007304"/>
            <a:ext cx="8229600" cy="857250"/>
          </a:xfrm>
          <a:prstGeom prst="rect">
            <a:avLst/>
          </a:prstGeom>
        </p:spPr>
        <p:txBody>
          <a:bodyPr vert="horz" lIns="91440" tIns="45720" rIns="91440" bIns="45720" rtlCol="0" anchor="ctr">
            <a:normAutofit/>
          </a:bodyPr>
          <a:lstStyle/>
          <a:p>
            <a:r>
              <a:rPr lang="en-US"/>
              <a:t>Click to edit Master title style</a:t>
            </a:r>
          </a:p>
        </p:txBody>
      </p:sp>
      <p:pic>
        <p:nvPicPr>
          <p:cNvPr id="8" name="Picture 7" descr="Asset 1@4x.png"/>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3102428" y="743859"/>
            <a:ext cx="2939143" cy="2342602"/>
          </a:xfrm>
          <a:prstGeom prst="rect">
            <a:avLst/>
          </a:prstGeom>
        </p:spPr>
      </p:pic>
    </p:spTree>
    <p:extLst>
      <p:ext uri="{BB962C8B-B14F-4D97-AF65-F5344CB8AC3E}">
        <p14:creationId xmlns:p14="http://schemas.microsoft.com/office/powerpoint/2010/main" val="1247377454"/>
      </p:ext>
    </p:extLst>
  </p:cSld>
  <p:clrMap bg1="lt1" tx1="dk1" bg2="lt2" tx2="dk2" accent1="accent1" accent2="accent2" accent3="accent3" accent4="accent4" accent5="accent5" accent6="accent6" hlink="hlink" folHlink="folHlink"/>
  <p:sldLayoutIdLst>
    <p:sldLayoutId id="2147483765" r:id="rId1"/>
    <p:sldLayoutId id="2147483763" r:id="rId2"/>
  </p:sldLayoutIdLst>
  <p:txStyles>
    <p:titleStyle>
      <a:lvl1pPr algn="ctr" defTabSz="457200" rtl="0" eaLnBrk="1" latinLnBrk="0" hangingPunct="1">
        <a:spcBef>
          <a:spcPct val="0"/>
        </a:spcBef>
        <a:buNone/>
        <a:defRPr sz="4400" b="1" kern="1200">
          <a:solidFill>
            <a:schemeClr val="bg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Rectangle 4"/>
          <p:cNvSpPr/>
          <p:nvPr/>
        </p:nvSpPr>
        <p:spPr>
          <a:xfrm>
            <a:off x="-219364" y="-160462"/>
            <a:ext cx="9477664" cy="5557962"/>
          </a:xfrm>
          <a:prstGeom prst="rect">
            <a:avLst/>
          </a:prstGeom>
          <a:solidFill>
            <a:srgbClr val="15A3B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15A3BC"/>
              </a:solidFill>
            </a:endParaRPr>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9408" y="1270000"/>
            <a:ext cx="4198529" cy="1196975"/>
          </a:xfrm>
          <a:prstGeom prst="rect">
            <a:avLst/>
          </a:prstGeom>
        </p:spPr>
      </p:pic>
      <p:pic>
        <p:nvPicPr>
          <p:cNvPr id="4" name="Picture 3" descr="Blue pattern-PMS-018-Envelopes-D1.png"/>
          <p:cNvPicPr>
            <a:picLocks noChangeAspect="1"/>
          </p:cNvPicPr>
          <p:nvPr/>
        </p:nvPicPr>
        <p:blipFill rotWithShape="1">
          <a:blip r:embed="rId4">
            <a:alphaModFix amt="60000"/>
            <a:extLst>
              <a:ext uri="{28A0092B-C50C-407E-A947-70E740481C1C}">
                <a14:useLocalDpi xmlns:a14="http://schemas.microsoft.com/office/drawing/2010/main" val="0"/>
              </a:ext>
            </a:extLst>
          </a:blip>
          <a:srcRect r="5"/>
          <a:stretch/>
        </p:blipFill>
        <p:spPr>
          <a:xfrm flipH="1">
            <a:off x="7890722" y="-291850"/>
            <a:ext cx="1486958" cy="6064776"/>
          </a:xfrm>
          <a:prstGeom prst="rect">
            <a:avLst/>
          </a:prstGeom>
        </p:spPr>
      </p:pic>
    </p:spTree>
    <p:extLst>
      <p:ext uri="{BB962C8B-B14F-4D97-AF65-F5344CB8AC3E}">
        <p14:creationId xmlns:p14="http://schemas.microsoft.com/office/powerpoint/2010/main" val="2556883786"/>
      </p:ext>
    </p:extLst>
  </p:cSld>
  <p:clrMap bg1="lt1" tx1="dk1" bg2="lt2" tx2="dk2" accent1="accent1" accent2="accent2" accent3="accent3" accent4="accent4" accent5="accent5" accent6="accent6" hlink="hlink" folHlink="folHlink"/>
  <p:sldLayoutIdLst>
    <p:sldLayoutId id="2147483696" r:id="rId1"/>
  </p:sldLayoutIdLst>
  <p:transition spd="slow" advTm="7000">
    <p:fade/>
  </p:transition>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Rectangle 4"/>
          <p:cNvSpPr/>
          <p:nvPr/>
        </p:nvSpPr>
        <p:spPr>
          <a:xfrm>
            <a:off x="-142240" y="892908"/>
            <a:ext cx="9400540" cy="4450701"/>
          </a:xfrm>
          <a:prstGeom prst="rect">
            <a:avLst/>
          </a:prstGeom>
          <a:solidFill>
            <a:srgbClr val="15A3BC">
              <a:alpha val="30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15A3BC"/>
              </a:solidFill>
            </a:endParaRPr>
          </a:p>
        </p:txBody>
      </p:sp>
      <p:sp>
        <p:nvSpPr>
          <p:cNvPr id="10" name="Rectangle 9"/>
          <p:cNvSpPr/>
          <p:nvPr/>
        </p:nvSpPr>
        <p:spPr>
          <a:xfrm>
            <a:off x="-188042" y="-203200"/>
            <a:ext cx="9575882" cy="1096108"/>
          </a:xfrm>
          <a:prstGeom prst="rect">
            <a:avLst/>
          </a:prstGeom>
          <a:solidFill>
            <a:srgbClr val="15A3BC"/>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 name="Picture 6" descr="Blue pattern-PMS-018-Envelopes-D1.png"/>
          <p:cNvPicPr>
            <a:picLocks noChangeAspect="1"/>
          </p:cNvPicPr>
          <p:nvPr/>
        </p:nvPicPr>
        <p:blipFill rotWithShape="1">
          <a:blip r:embed="rId17">
            <a:alphaModFix amt="60000"/>
            <a:extLst>
              <a:ext uri="{28A0092B-C50C-407E-A947-70E740481C1C}">
                <a14:useLocalDpi xmlns:a14="http://schemas.microsoft.com/office/drawing/2010/main" val="0"/>
              </a:ext>
            </a:extLst>
          </a:blip>
          <a:srcRect r="5"/>
          <a:stretch/>
        </p:blipFill>
        <p:spPr>
          <a:xfrm flipH="1">
            <a:off x="7890722" y="-291850"/>
            <a:ext cx="1486958" cy="6064776"/>
          </a:xfrm>
          <a:prstGeom prst="rect">
            <a:avLst/>
          </a:prstGeom>
        </p:spPr>
      </p:pic>
      <p:pic>
        <p:nvPicPr>
          <p:cNvPr id="8" name="Picture 7"/>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a:off x="7205753" y="4569965"/>
            <a:ext cx="1470888" cy="329620"/>
          </a:xfrm>
          <a:prstGeom prst="rect">
            <a:avLst/>
          </a:prstGeom>
        </p:spPr>
      </p:pic>
      <p:pic>
        <p:nvPicPr>
          <p:cNvPr id="9" name="Picture 8" descr="Green pattern.png"/>
          <p:cNvPicPr>
            <a:picLocks noChangeAspect="1"/>
          </p:cNvPicPr>
          <p:nvPr/>
        </p:nvPicPr>
        <p:blipFill rotWithShape="1">
          <a:blip r:embed="rId19">
            <a:extLst>
              <a:ext uri="{28A0092B-C50C-407E-A947-70E740481C1C}">
                <a14:useLocalDpi xmlns:a14="http://schemas.microsoft.com/office/drawing/2010/main" val="0"/>
              </a:ext>
            </a:extLst>
          </a:blip>
          <a:srcRect b="2239"/>
          <a:stretch/>
        </p:blipFill>
        <p:spPr>
          <a:xfrm>
            <a:off x="-637541" y="842743"/>
            <a:ext cx="9893301" cy="123092"/>
          </a:xfrm>
          <a:prstGeom prst="rect">
            <a:avLst/>
          </a:prstGeom>
        </p:spPr>
      </p:pic>
    </p:spTree>
    <p:extLst>
      <p:ext uri="{BB962C8B-B14F-4D97-AF65-F5344CB8AC3E}">
        <p14:creationId xmlns:p14="http://schemas.microsoft.com/office/powerpoint/2010/main" val="1109653929"/>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 id="2147483729" r:id="rId12"/>
    <p:sldLayoutId id="2147483730" r:id="rId13"/>
    <p:sldLayoutId id="2147483731" r:id="rId14"/>
    <p:sldLayoutId id="2147483732" r:id="rId15"/>
  </p:sldLayoutIdLst>
  <p:transition spd="slow" advTm="7000">
    <p:fade/>
  </p:transition>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RESULTS_logo_EN_CMYK_BIG (flat)2_RESULTS_logo_EN_CMYK_BIG.png"/>
          <p:cNvPicPr>
            <a:picLocks noChangeAspect="1"/>
          </p:cNvPicPr>
          <p:nvPr userDrawn="1"/>
        </p:nvPicPr>
        <p:blipFill>
          <a:blip r:embed="rId14" cstate="email">
            <a:extLst>
              <a:ext uri="{28A0092B-C50C-407E-A947-70E740481C1C}">
                <a14:useLocalDpi xmlns:a14="http://schemas.microsoft.com/office/drawing/2010/main"/>
              </a:ext>
            </a:extLst>
          </a:blip>
          <a:stretch>
            <a:fillRect/>
          </a:stretch>
        </p:blipFill>
        <p:spPr>
          <a:xfrm>
            <a:off x="7858691" y="143448"/>
            <a:ext cx="1223628" cy="982313"/>
          </a:xfrm>
          <a:prstGeom prst="rect">
            <a:avLst/>
          </a:prstGeom>
        </p:spPr>
      </p:pic>
      <p:sp>
        <p:nvSpPr>
          <p:cNvPr id="2" name="Title Placeholder 1"/>
          <p:cNvSpPr>
            <a:spLocks noGrp="1"/>
          </p:cNvSpPr>
          <p:nvPr>
            <p:ph type="title"/>
          </p:nvPr>
        </p:nvSpPr>
        <p:spPr>
          <a:xfrm>
            <a:off x="457201" y="205979"/>
            <a:ext cx="7401491"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A993FC7D-EDB8-42B6-B18C-A191D57ABB0D}" type="datetime1">
              <a:rPr lang="en-US" smtClean="0"/>
              <a:t>7/20/2023</a:t>
            </a:fld>
            <a:endParaRPr lang="en-US"/>
          </a:p>
        </p:txBody>
      </p:sp>
      <p:sp>
        <p:nvSpPr>
          <p:cNvPr id="6" name="Slide Number Placeholder 5"/>
          <p:cNvSpPr>
            <a:spLocks noGrp="1"/>
          </p:cNvSpPr>
          <p:nvPr>
            <p:ph type="sldNum" sz="quarter" idx="4"/>
          </p:nvPr>
        </p:nvSpPr>
        <p:spPr>
          <a:xfrm>
            <a:off x="0" y="2093"/>
            <a:ext cx="457200" cy="273844"/>
          </a:xfrm>
          <a:prstGeom prst="rect">
            <a:avLst/>
          </a:prstGeom>
        </p:spPr>
        <p:txBody>
          <a:bodyPr vert="horz" lIns="91440" tIns="45720" rIns="91440" bIns="45720" rtlCol="0" anchor="ctr"/>
          <a:lstStyle>
            <a:lvl1pPr algn="l">
              <a:defRPr sz="1350" b="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stStyle>
          <a:p>
            <a:fld id="{307E6868-079E-1649-B8D1-459B42CE4DE3}" type="slidenum">
              <a:rPr lang="en-US" smtClean="0"/>
              <a:pPr/>
              <a:t>‹#›</a:t>
            </a:fld>
            <a:endParaRPr lang="en-US"/>
          </a:p>
        </p:txBody>
      </p:sp>
      <p:pic>
        <p:nvPicPr>
          <p:cNvPr id="8" name="Picture 7" descr="RESULTS_logo_EN_CMYK_BIG (flat)2_RESULTS_logo_EN_CMYK_BIG.png">
            <a:extLst>
              <a:ext uri="{FF2B5EF4-FFF2-40B4-BE49-F238E27FC236}">
                <a16:creationId xmlns:a16="http://schemas.microsoft.com/office/drawing/2014/main" id="{B48464E1-4786-0E4F-BF6E-90547C976D8B}"/>
              </a:ext>
            </a:extLst>
          </p:cNvPr>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7858691" y="139015"/>
            <a:ext cx="1223628" cy="982313"/>
          </a:xfrm>
          <a:prstGeom prst="rect">
            <a:avLst/>
          </a:prstGeom>
        </p:spPr>
      </p:pic>
    </p:spTree>
    <p:extLst>
      <p:ext uri="{BB962C8B-B14F-4D97-AF65-F5344CB8AC3E}">
        <p14:creationId xmlns:p14="http://schemas.microsoft.com/office/powerpoint/2010/main" val="3035491392"/>
      </p:ext>
    </p:extLst>
  </p:cSld>
  <p:clrMap bg1="lt1" tx1="dk1" bg2="lt2" tx2="dk2" accent1="accent1" accent2="accent2" accent3="accent3" accent4="accent4" accent5="accent5" accent6="accent6" hlink="hlink" folHlink="folHlink"/>
  <p:sldLayoutIdLst>
    <p:sldLayoutId id="2147483794" r:id="rId1"/>
    <p:sldLayoutId id="2147483736" r:id="rId2"/>
    <p:sldLayoutId id="2147483768" r:id="rId3"/>
    <p:sldLayoutId id="2147483716" r:id="rId4"/>
    <p:sldLayoutId id="2147483796" r:id="rId5"/>
    <p:sldLayoutId id="2147483797" r:id="rId6"/>
    <p:sldLayoutId id="2147483798" r:id="rId7"/>
    <p:sldLayoutId id="2147483772" r:id="rId8"/>
    <p:sldLayoutId id="2147483799" r:id="rId9"/>
    <p:sldLayoutId id="2147483800" r:id="rId10"/>
    <p:sldLayoutId id="2147483801" r:id="rId11"/>
    <p:sldLayoutId id="2147483802" r:id="rId12"/>
  </p:sldLayoutIdLst>
  <p:hf hdr="0" ftr="0" dt="0"/>
  <p:txStyles>
    <p:titleStyle>
      <a:lvl1pPr algn="ctr" defTabSz="609585" rtl="0" eaLnBrk="1" latinLnBrk="0" hangingPunct="1">
        <a:spcBef>
          <a:spcPct val="0"/>
        </a:spcBef>
        <a:buNone/>
        <a:defRPr sz="5867" kern="1200">
          <a:solidFill>
            <a:schemeClr val="tx1"/>
          </a:solidFill>
          <a:latin typeface="+mj-lt"/>
          <a:ea typeface="+mj-ea"/>
          <a:cs typeface="+mj-cs"/>
        </a:defRPr>
      </a:lvl1pPr>
    </p:titleStyle>
    <p:bodyStyle>
      <a:lvl1pPr marL="457189" indent="-457189" algn="l" defTabSz="609585" rtl="0" eaLnBrk="1" latinLnBrk="0" hangingPunct="1">
        <a:spcBef>
          <a:spcPct val="20000"/>
        </a:spcBef>
        <a:buFont typeface="Arial"/>
        <a:buChar char="•"/>
        <a:defRPr sz="4267" kern="1200">
          <a:solidFill>
            <a:schemeClr val="tx1"/>
          </a:solidFill>
          <a:latin typeface="+mn-lt"/>
          <a:ea typeface="+mn-ea"/>
          <a:cs typeface="+mn-cs"/>
        </a:defRPr>
      </a:lvl1pPr>
      <a:lvl2pPr marL="990575" indent="-380990" algn="l" defTabSz="609585" rtl="0" eaLnBrk="1" latinLnBrk="0" hangingPunct="1">
        <a:spcBef>
          <a:spcPct val="20000"/>
        </a:spcBef>
        <a:buFont typeface="Courier New"/>
        <a:buChar char="o"/>
        <a:defRPr sz="3733" kern="1200">
          <a:solidFill>
            <a:schemeClr val="tx1"/>
          </a:solidFill>
          <a:latin typeface="+mn-lt"/>
          <a:ea typeface="+mn-ea"/>
          <a:cs typeface="+mn-cs"/>
        </a:defRPr>
      </a:lvl2pPr>
      <a:lvl3pPr marL="1523962" indent="-304792" algn="l" defTabSz="609585" rtl="0" eaLnBrk="1" latinLnBrk="0" hangingPunct="1">
        <a:spcBef>
          <a:spcPct val="20000"/>
        </a:spcBef>
        <a:buFont typeface="Wingdings" charset="2"/>
        <a:buChar char="§"/>
        <a:defRPr sz="3200" kern="1200">
          <a:solidFill>
            <a:schemeClr val="tx1"/>
          </a:solidFill>
          <a:latin typeface="+mn-lt"/>
          <a:ea typeface="+mn-ea"/>
          <a:cs typeface="+mn-cs"/>
        </a:defRPr>
      </a:lvl3pPr>
      <a:lvl4pPr marL="2133547" indent="-304792" algn="l" defTabSz="609585" rtl="0" eaLnBrk="1" latinLnBrk="0" hangingPunct="1">
        <a:spcBef>
          <a:spcPct val="20000"/>
        </a:spcBef>
        <a:buFont typeface="Arial"/>
        <a:buChar char="•"/>
        <a:defRPr sz="2667" kern="1200">
          <a:solidFill>
            <a:schemeClr val="tx1"/>
          </a:solidFill>
          <a:latin typeface="+mn-lt"/>
          <a:ea typeface="+mn-ea"/>
          <a:cs typeface="+mn-cs"/>
        </a:defRPr>
      </a:lvl4pPr>
      <a:lvl5pPr marL="2743131" indent="-304792" algn="l" defTabSz="609585" rtl="0" eaLnBrk="1" latinLnBrk="0" hangingPunct="1">
        <a:spcBef>
          <a:spcPct val="20000"/>
        </a:spcBef>
        <a:buFont typeface="Courier New"/>
        <a:buChar char="o"/>
        <a:defRPr sz="2667" kern="1200">
          <a:solidFill>
            <a:schemeClr val="tx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RESULTS_logo_EN_CMYK_BIG (flat)2_RESULTS_logo_EN_CMYK_BIG.png"/>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7858691" y="80917"/>
            <a:ext cx="1223628" cy="982313"/>
          </a:xfrm>
          <a:prstGeom prst="rect">
            <a:avLst/>
          </a:prstGeom>
        </p:spPr>
      </p:pic>
      <p:sp>
        <p:nvSpPr>
          <p:cNvPr id="2" name="Title Placeholder 1"/>
          <p:cNvSpPr>
            <a:spLocks noGrp="1"/>
          </p:cNvSpPr>
          <p:nvPr>
            <p:ph type="title"/>
          </p:nvPr>
        </p:nvSpPr>
        <p:spPr>
          <a:xfrm>
            <a:off x="457201" y="205979"/>
            <a:ext cx="7401491"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6D76588A-5827-4843-A700-508233C9F32B}" type="datetimeFigureOut">
              <a:rPr lang="en-US" smtClean="0"/>
              <a:t>7/20/2023</a:t>
            </a:fld>
            <a:endParaRPr lang="en-US"/>
          </a:p>
        </p:txBody>
      </p:sp>
      <p:sp>
        <p:nvSpPr>
          <p:cNvPr id="5" name="Slide Number Placeholder 2">
            <a:extLst>
              <a:ext uri="{FF2B5EF4-FFF2-40B4-BE49-F238E27FC236}">
                <a16:creationId xmlns:a16="http://schemas.microsoft.com/office/drawing/2014/main" id="{6E119C2F-20C1-0845-83A5-73FC67AA65AD}"/>
              </a:ext>
            </a:extLst>
          </p:cNvPr>
          <p:cNvSpPr txBox="1">
            <a:spLocks/>
          </p:cNvSpPr>
          <p:nvPr userDrawn="1"/>
        </p:nvSpPr>
        <p:spPr>
          <a:xfrm>
            <a:off x="0" y="2092"/>
            <a:ext cx="457200" cy="273844"/>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307E6868-079E-1649-B8D1-459B42CE4DE3}" type="slidenum">
              <a:rPr lang="en-US" sz="1350" smtClean="0">
                <a:solidFill>
                  <a:schemeClr val="tx1"/>
                </a:solidFill>
                <a:latin typeface="+mn-lt"/>
              </a:rPr>
              <a:pPr algn="l"/>
              <a:t>‹#›</a:t>
            </a:fld>
            <a:endParaRPr lang="en-US" sz="1350">
              <a:solidFill>
                <a:schemeClr val="tx1"/>
              </a:solidFill>
              <a:latin typeface="+mn-lt"/>
            </a:endParaRPr>
          </a:p>
        </p:txBody>
      </p:sp>
    </p:spTree>
    <p:extLst>
      <p:ext uri="{BB962C8B-B14F-4D97-AF65-F5344CB8AC3E}">
        <p14:creationId xmlns:p14="http://schemas.microsoft.com/office/powerpoint/2010/main" val="1614918015"/>
      </p:ext>
    </p:extLst>
  </p:cSld>
  <p:clrMap bg1="lt1" tx1="dk1" bg2="lt2" tx2="dk2" accent1="accent1" accent2="accent2" accent3="accent3" accent4="accent4" accent5="accent5" accent6="accent6" hlink="hlink" folHlink="folHlink"/>
  <p:sldLayoutIdLst>
    <p:sldLayoutId id="2147483965" r:id="rId1"/>
    <p:sldLayoutId id="2147483966" r:id="rId2"/>
    <p:sldLayoutId id="2147483967"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 id="2147483691" r:id="rId12"/>
  </p:sldLayoutIdLst>
  <p:txStyles>
    <p:titleStyle>
      <a:lvl1pPr algn="ctr" defTabSz="457189" rtl="0" eaLnBrk="1" latinLnBrk="0" hangingPunct="1">
        <a:spcBef>
          <a:spcPct val="0"/>
        </a:spcBef>
        <a:buNone/>
        <a:defRPr sz="4400" kern="1200">
          <a:solidFill>
            <a:schemeClr val="tx1"/>
          </a:solidFill>
          <a:latin typeface="+mj-lt"/>
          <a:ea typeface="+mj-ea"/>
          <a:cs typeface="+mj-cs"/>
        </a:defRPr>
      </a:lvl1pPr>
    </p:titleStyle>
    <p:bodyStyle>
      <a:lvl1pPr marL="342892" indent="-342892" algn="l" defTabSz="457189" rtl="0" eaLnBrk="1" latinLnBrk="0" hangingPunct="1">
        <a:spcBef>
          <a:spcPct val="20000"/>
        </a:spcBef>
        <a:buFont typeface="Arial"/>
        <a:buChar char="•"/>
        <a:defRPr sz="3200" kern="1200">
          <a:solidFill>
            <a:schemeClr val="tx1"/>
          </a:solidFill>
          <a:latin typeface="+mn-lt"/>
          <a:ea typeface="+mn-ea"/>
          <a:cs typeface="+mn-cs"/>
        </a:defRPr>
      </a:lvl1pPr>
      <a:lvl2pPr marL="742931" indent="-285743" algn="l" defTabSz="457189" rtl="0" eaLnBrk="1" latinLnBrk="0" hangingPunct="1">
        <a:spcBef>
          <a:spcPct val="20000"/>
        </a:spcBef>
        <a:buFont typeface="Courier New"/>
        <a:buChar char="o"/>
        <a:defRPr sz="2800" kern="1200">
          <a:solidFill>
            <a:schemeClr val="tx1"/>
          </a:solidFill>
          <a:latin typeface="+mn-lt"/>
          <a:ea typeface="+mn-ea"/>
          <a:cs typeface="+mn-cs"/>
        </a:defRPr>
      </a:lvl2pPr>
      <a:lvl3pPr marL="1142972" indent="-228594" algn="l" defTabSz="457189" rtl="0" eaLnBrk="1" latinLnBrk="0" hangingPunct="1">
        <a:spcBef>
          <a:spcPct val="20000"/>
        </a:spcBef>
        <a:buFont typeface="Wingdings" charset="2"/>
        <a:buChar char="§"/>
        <a:defRPr sz="2400" kern="1200">
          <a:solidFill>
            <a:schemeClr val="tx1"/>
          </a:solidFill>
          <a:latin typeface="+mn-lt"/>
          <a:ea typeface="+mn-ea"/>
          <a:cs typeface="+mn-cs"/>
        </a:defRPr>
      </a:lvl3pPr>
      <a:lvl4pPr marL="1600160" indent="-228594" algn="l" defTabSz="457189" rtl="0" eaLnBrk="1" latinLnBrk="0" hangingPunct="1">
        <a:spcBef>
          <a:spcPct val="20000"/>
        </a:spcBef>
        <a:buFont typeface="Arial"/>
        <a:buChar char="•"/>
        <a:defRPr sz="2000" kern="1200">
          <a:solidFill>
            <a:schemeClr val="tx1"/>
          </a:solidFill>
          <a:latin typeface="+mn-lt"/>
          <a:ea typeface="+mn-ea"/>
          <a:cs typeface="+mn-cs"/>
        </a:defRPr>
      </a:lvl4pPr>
      <a:lvl5pPr marL="2057348" indent="-228594" algn="l" defTabSz="457189" rtl="0" eaLnBrk="1" latinLnBrk="0" hangingPunct="1">
        <a:spcBef>
          <a:spcPct val="20000"/>
        </a:spcBef>
        <a:buFont typeface="Courier New"/>
        <a:buChar char="o"/>
        <a:defRPr sz="2000" kern="1200">
          <a:solidFill>
            <a:schemeClr val="tx1"/>
          </a:solidFill>
          <a:latin typeface="+mn-lt"/>
          <a:ea typeface="+mn-ea"/>
          <a:cs typeface="+mn-cs"/>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5"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8"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2"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050" name="Picture 2" descr="E:\Others\Pers\oDesk\Roxanne\New folder\oDesk_Source_Files\Untitled-5.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0" y="1"/>
            <a:ext cx="9144000" cy="6858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E:\Others\Pers\oDesk\Roxanne\New folder\oDesk_Source_Files\logo sm.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8331202" y="162522"/>
            <a:ext cx="569913" cy="360760"/>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2">
            <a:extLst>
              <a:ext uri="{FF2B5EF4-FFF2-40B4-BE49-F238E27FC236}">
                <a16:creationId xmlns:a16="http://schemas.microsoft.com/office/drawing/2014/main" id="{6DD377A6-E02B-D1FF-BDF2-7A07B9B4AA85}"/>
              </a:ext>
            </a:extLst>
          </p:cNvPr>
          <p:cNvSpPr txBox="1">
            <a:spLocks/>
          </p:cNvSpPr>
          <p:nvPr userDrawn="1"/>
        </p:nvSpPr>
        <p:spPr>
          <a:xfrm>
            <a:off x="0" y="2092"/>
            <a:ext cx="457200" cy="273844"/>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307E6868-079E-1649-B8D1-459B42CE4DE3}" type="slidenum">
              <a:rPr lang="en-US" sz="1350" smtClean="0">
                <a:solidFill>
                  <a:schemeClr val="tx1"/>
                </a:solidFill>
                <a:latin typeface="+mn-lt"/>
              </a:rPr>
              <a:pPr algn="l"/>
              <a:t>‹#›</a:t>
            </a:fld>
            <a:endParaRPr lang="en-US" sz="1350">
              <a:solidFill>
                <a:schemeClr val="tx1"/>
              </a:solidFill>
              <a:latin typeface="+mn-lt"/>
            </a:endParaRPr>
          </a:p>
        </p:txBody>
      </p:sp>
    </p:spTree>
    <p:extLst>
      <p:ext uri="{BB962C8B-B14F-4D97-AF65-F5344CB8AC3E}">
        <p14:creationId xmlns:p14="http://schemas.microsoft.com/office/powerpoint/2010/main" val="3681082384"/>
      </p:ext>
    </p:extLst>
  </p:cSld>
  <p:clrMap bg1="lt1" tx1="dk1" bg2="lt2" tx2="dk2" accent1="accent1" accent2="accent2" accent3="accent3" accent4="accent4" accent5="accent5" accent6="accent6" hlink="hlink" folHlink="folHlink"/>
  <p:sldLayoutIdLst>
    <p:sldLayoutId id="2147483808" r:id="rId1"/>
    <p:sldLayoutId id="2147483809" r:id="rId2"/>
    <p:sldLayoutId id="2147483810" r:id="rId3"/>
    <p:sldLayoutId id="2147483937" r:id="rId4"/>
    <p:sldLayoutId id="2147483938" r:id="rId5"/>
  </p:sldLayoutIdLst>
  <p:hf hdr="0" ftr="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RESULTS_logo_EN_CMYK_BIG (flat)2_RESULTS_logo_EN_CMYK_BIG.png"/>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7858691" y="80917"/>
            <a:ext cx="1223628" cy="982313"/>
          </a:xfrm>
          <a:prstGeom prst="rect">
            <a:avLst/>
          </a:prstGeom>
        </p:spPr>
      </p:pic>
      <p:sp>
        <p:nvSpPr>
          <p:cNvPr id="2" name="Title Placeholder 1"/>
          <p:cNvSpPr>
            <a:spLocks noGrp="1"/>
          </p:cNvSpPr>
          <p:nvPr>
            <p:ph type="title"/>
          </p:nvPr>
        </p:nvSpPr>
        <p:spPr>
          <a:xfrm>
            <a:off x="457201" y="205979"/>
            <a:ext cx="7401491"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6D76588A-5827-4843-A700-508233C9F32B}" type="datetimeFigureOut">
              <a:rPr lang="en-US" smtClean="0"/>
              <a:t>7/20/2023</a:t>
            </a:fld>
            <a:endParaRPr lang="en-US"/>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307E6868-079E-1649-B8D1-459B42CE4DE3}" type="slidenum">
              <a:rPr lang="en-US" smtClean="0"/>
              <a:t>‹#›</a:t>
            </a:fld>
            <a:endParaRPr lang="en-US"/>
          </a:p>
        </p:txBody>
      </p:sp>
      <p:sp>
        <p:nvSpPr>
          <p:cNvPr id="8" name="Slide Number Placeholder 5">
            <a:extLst>
              <a:ext uri="{FF2B5EF4-FFF2-40B4-BE49-F238E27FC236}">
                <a16:creationId xmlns:a16="http://schemas.microsoft.com/office/drawing/2014/main" id="{7C1DAB40-4A20-F39D-DA0F-291BE4F65C75}"/>
              </a:ext>
            </a:extLst>
          </p:cNvPr>
          <p:cNvSpPr txBox="1">
            <a:spLocks/>
          </p:cNvSpPr>
          <p:nvPr userDrawn="1"/>
        </p:nvSpPr>
        <p:spPr>
          <a:xfrm>
            <a:off x="0" y="-6571"/>
            <a:ext cx="457200" cy="329299"/>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07E6868-079E-1649-B8D1-459B42CE4DE3}" type="slidenum">
              <a:rPr lang="en-US" sz="1350" smtClean="0">
                <a:latin typeface="Open Sans" panose="020B0606030504020204" pitchFamily="34" charset="0"/>
                <a:ea typeface="Open Sans" panose="020B0606030504020204" pitchFamily="34" charset="0"/>
                <a:cs typeface="Open Sans" panose="020B0606030504020204" pitchFamily="34" charset="0"/>
              </a:rPr>
              <a:pPr/>
              <a:t>‹#›</a:t>
            </a:fld>
            <a:endParaRPr lang="en-US" sz="135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769995644"/>
      </p:ext>
    </p:extLst>
  </p:cSld>
  <p:clrMap bg1="lt1" tx1="dk1" bg2="lt2" tx2="dk2" accent1="accent1" accent2="accent2" accent3="accent3" accent4="accent4" accent5="accent5" accent6="accent6" hlink="hlink" folHlink="folHlink"/>
  <p:sldLayoutIdLst>
    <p:sldLayoutId id="2147483845" r:id="rId1"/>
    <p:sldLayoutId id="2147483846" r:id="rId2"/>
    <p:sldLayoutId id="2147483847" r:id="rId3"/>
    <p:sldLayoutId id="2147483848" r:id="rId4"/>
    <p:sldLayoutId id="2147483849" r:id="rId5"/>
    <p:sldLayoutId id="2147483850" r:id="rId6"/>
    <p:sldLayoutId id="2147483851" r:id="rId7"/>
    <p:sldLayoutId id="2147483673" r:id="rId8"/>
    <p:sldLayoutId id="2147483843" r:id="rId9"/>
    <p:sldLayoutId id="2147483675" r:id="rId10"/>
    <p:sldLayoutId id="2147483676" r:id="rId11"/>
  </p:sldLayoutIdLst>
  <p:txStyles>
    <p:titleStyle>
      <a:lvl1pPr algn="ctr" defTabSz="457189" rtl="0" eaLnBrk="1" latinLnBrk="0" hangingPunct="1">
        <a:spcBef>
          <a:spcPct val="0"/>
        </a:spcBef>
        <a:buNone/>
        <a:defRPr sz="3750" kern="1200">
          <a:solidFill>
            <a:schemeClr val="tx1"/>
          </a:solidFill>
          <a:latin typeface="+mj-lt"/>
          <a:ea typeface="+mj-ea"/>
          <a:cs typeface="+mj-cs"/>
        </a:defRPr>
      </a:lvl1pPr>
    </p:titleStyle>
    <p:bodyStyle>
      <a:lvl1pPr marL="342892" indent="-342892" algn="l" defTabSz="457189" rtl="0" eaLnBrk="1" latinLnBrk="0" hangingPunct="1">
        <a:spcBef>
          <a:spcPct val="20000"/>
        </a:spcBef>
        <a:buFont typeface="Arial"/>
        <a:buChar char="•"/>
        <a:defRPr sz="3150" kern="1200">
          <a:solidFill>
            <a:schemeClr val="tx1"/>
          </a:solidFill>
          <a:latin typeface="+mn-lt"/>
          <a:ea typeface="+mn-ea"/>
          <a:cs typeface="+mn-cs"/>
        </a:defRPr>
      </a:lvl1pPr>
      <a:lvl2pPr marL="742931" indent="-285743" algn="l" defTabSz="457189" rtl="0" eaLnBrk="1" latinLnBrk="0" hangingPunct="1">
        <a:spcBef>
          <a:spcPct val="20000"/>
        </a:spcBef>
        <a:buFont typeface="Courier New"/>
        <a:buChar char="o"/>
        <a:defRPr sz="2550" kern="1200">
          <a:solidFill>
            <a:schemeClr val="tx1"/>
          </a:solidFill>
          <a:latin typeface="+mn-lt"/>
          <a:ea typeface="+mn-ea"/>
          <a:cs typeface="+mn-cs"/>
        </a:defRPr>
      </a:lvl2pPr>
      <a:lvl3pPr marL="1142972" indent="-228594" algn="l" defTabSz="457189" rtl="0" eaLnBrk="1" latinLnBrk="0" hangingPunct="1">
        <a:spcBef>
          <a:spcPct val="20000"/>
        </a:spcBef>
        <a:buFont typeface="Wingdings" charset="2"/>
        <a:buChar char="§"/>
        <a:defRPr sz="1950" kern="1200">
          <a:solidFill>
            <a:schemeClr val="tx1"/>
          </a:solidFill>
          <a:latin typeface="+mn-lt"/>
          <a:ea typeface="+mn-ea"/>
          <a:cs typeface="+mn-cs"/>
        </a:defRPr>
      </a:lvl3pPr>
      <a:lvl4pPr marL="1600160" indent="-228594" algn="l" defTabSz="457189" rtl="0" eaLnBrk="1" latinLnBrk="0" hangingPunct="1">
        <a:spcBef>
          <a:spcPct val="20000"/>
        </a:spcBef>
        <a:buFont typeface="Arial"/>
        <a:buChar char="•"/>
        <a:defRPr sz="1800" kern="1200">
          <a:solidFill>
            <a:schemeClr val="tx1"/>
          </a:solidFill>
          <a:latin typeface="+mn-lt"/>
          <a:ea typeface="+mn-ea"/>
          <a:cs typeface="+mn-cs"/>
        </a:defRPr>
      </a:lvl4pPr>
      <a:lvl5pPr marL="2057348" indent="-228594" algn="l" defTabSz="457189" rtl="0" eaLnBrk="1" latinLnBrk="0" hangingPunct="1">
        <a:spcBef>
          <a:spcPct val="20000"/>
        </a:spcBef>
        <a:buFont typeface="Courier New"/>
        <a:buChar char="o"/>
        <a:defRPr sz="1500" kern="1200">
          <a:solidFill>
            <a:schemeClr val="tx1"/>
          </a:solidFill>
          <a:latin typeface="+mn-lt"/>
          <a:ea typeface="+mn-ea"/>
          <a:cs typeface="+mn-cs"/>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5"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8"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2"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RESULTS_logo_EN_CMYK_BIG (flat)2_RESULTS_logo_EN_CMYK_BIG.png"/>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7858691" y="80917"/>
            <a:ext cx="1223628" cy="982313"/>
          </a:xfrm>
          <a:prstGeom prst="rect">
            <a:avLst/>
          </a:prstGeom>
        </p:spPr>
      </p:pic>
      <p:sp>
        <p:nvSpPr>
          <p:cNvPr id="2" name="Title Placeholder 1"/>
          <p:cNvSpPr>
            <a:spLocks noGrp="1"/>
          </p:cNvSpPr>
          <p:nvPr>
            <p:ph type="title"/>
          </p:nvPr>
        </p:nvSpPr>
        <p:spPr>
          <a:xfrm>
            <a:off x="457201" y="205979"/>
            <a:ext cx="7401491"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6D76588A-5827-4843-A700-508233C9F32B}" type="datetimeFigureOut">
              <a:rPr lang="en-US" smtClean="0"/>
              <a:t>7/20/2023</a:t>
            </a:fld>
            <a:endParaRPr lang="en-US"/>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307E6868-079E-1649-B8D1-459B42CE4DE3}" type="slidenum">
              <a:rPr lang="en-US" smtClean="0"/>
              <a:t>‹#›</a:t>
            </a:fld>
            <a:endParaRPr lang="en-US"/>
          </a:p>
        </p:txBody>
      </p:sp>
      <p:sp>
        <p:nvSpPr>
          <p:cNvPr id="5" name="Slide Number Placeholder 2">
            <a:extLst>
              <a:ext uri="{FF2B5EF4-FFF2-40B4-BE49-F238E27FC236}">
                <a16:creationId xmlns:a16="http://schemas.microsoft.com/office/drawing/2014/main" id="{8B3C30C0-4077-2EB8-009E-17D3A8C49D7D}"/>
              </a:ext>
            </a:extLst>
          </p:cNvPr>
          <p:cNvSpPr txBox="1">
            <a:spLocks/>
          </p:cNvSpPr>
          <p:nvPr userDrawn="1"/>
        </p:nvSpPr>
        <p:spPr>
          <a:xfrm>
            <a:off x="0" y="2092"/>
            <a:ext cx="457200" cy="273844"/>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07E6868-079E-1649-B8D1-459B42CE4DE3}" type="slidenum">
              <a:rPr lang="en-US" sz="1350" i="0" smtClean="0"/>
              <a:pPr/>
              <a:t>‹#›</a:t>
            </a:fld>
            <a:endParaRPr lang="en-US" sz="1350" i="0"/>
          </a:p>
        </p:txBody>
      </p:sp>
    </p:spTree>
    <p:extLst>
      <p:ext uri="{BB962C8B-B14F-4D97-AF65-F5344CB8AC3E}">
        <p14:creationId xmlns:p14="http://schemas.microsoft.com/office/powerpoint/2010/main" val="2769995644"/>
      </p:ext>
    </p:extLst>
  </p:cSld>
  <p:clrMap bg1="lt1" tx1="dk1" bg2="lt2" tx2="dk2" accent1="accent1" accent2="accent2" accent3="accent3" accent4="accent4" accent5="accent5" accent6="accent6" hlink="hlink" folHlink="folHlink"/>
  <p:sldLayoutIdLst>
    <p:sldLayoutId id="2147483666" r:id="rId1"/>
    <p:sldLayoutId id="2147483953" r:id="rId2"/>
    <p:sldLayoutId id="2147483667" r:id="rId3"/>
    <p:sldLayoutId id="2147483668" r:id="rId4"/>
    <p:sldLayoutId id="2147483669" r:id="rId5"/>
    <p:sldLayoutId id="2147483934" r:id="rId6"/>
    <p:sldLayoutId id="2147483670" r:id="rId7"/>
    <p:sldLayoutId id="2147483923" r:id="rId8"/>
    <p:sldLayoutId id="2147483924" r:id="rId9"/>
    <p:sldLayoutId id="2147483935" r:id="rId10"/>
    <p:sldLayoutId id="2147483954" r:id="rId11"/>
    <p:sldLayoutId id="2147483887" r:id="rId12"/>
    <p:sldLayoutId id="2147483925" r:id="rId13"/>
    <p:sldLayoutId id="2147483889" r:id="rId14"/>
    <p:sldLayoutId id="2147483890" r:id="rId15"/>
  </p:sldLayoutIdLst>
  <p:txStyles>
    <p:titleStyle>
      <a:lvl1pPr algn="ctr" defTabSz="457189" rtl="0" eaLnBrk="1" latinLnBrk="0" hangingPunct="1">
        <a:spcBef>
          <a:spcPct val="0"/>
        </a:spcBef>
        <a:buNone/>
        <a:defRPr sz="3750" kern="1200">
          <a:solidFill>
            <a:schemeClr val="tx1"/>
          </a:solidFill>
          <a:latin typeface="+mj-lt"/>
          <a:ea typeface="+mj-ea"/>
          <a:cs typeface="+mj-cs"/>
        </a:defRPr>
      </a:lvl1pPr>
    </p:titleStyle>
    <p:bodyStyle>
      <a:lvl1pPr marL="342892" indent="-342892" algn="l" defTabSz="457189" rtl="0" eaLnBrk="1" latinLnBrk="0" hangingPunct="1">
        <a:spcBef>
          <a:spcPct val="20000"/>
        </a:spcBef>
        <a:buFont typeface="Arial"/>
        <a:buChar char="•"/>
        <a:defRPr sz="3150" kern="1200">
          <a:solidFill>
            <a:schemeClr val="tx1"/>
          </a:solidFill>
          <a:latin typeface="+mn-lt"/>
          <a:ea typeface="+mn-ea"/>
          <a:cs typeface="+mn-cs"/>
        </a:defRPr>
      </a:lvl1pPr>
      <a:lvl2pPr marL="742931" indent="-285743" algn="l" defTabSz="457189" rtl="0" eaLnBrk="1" latinLnBrk="0" hangingPunct="1">
        <a:spcBef>
          <a:spcPct val="20000"/>
        </a:spcBef>
        <a:buFont typeface="Courier New"/>
        <a:buChar char="o"/>
        <a:defRPr sz="2550" kern="1200">
          <a:solidFill>
            <a:schemeClr val="tx1"/>
          </a:solidFill>
          <a:latin typeface="+mn-lt"/>
          <a:ea typeface="+mn-ea"/>
          <a:cs typeface="+mn-cs"/>
        </a:defRPr>
      </a:lvl2pPr>
      <a:lvl3pPr marL="1142972" indent="-228594" algn="l" defTabSz="457189" rtl="0" eaLnBrk="1" latinLnBrk="0" hangingPunct="1">
        <a:spcBef>
          <a:spcPct val="20000"/>
        </a:spcBef>
        <a:buFont typeface="Wingdings" charset="2"/>
        <a:buChar char="§"/>
        <a:defRPr sz="1950" kern="1200">
          <a:solidFill>
            <a:schemeClr val="tx1"/>
          </a:solidFill>
          <a:latin typeface="+mn-lt"/>
          <a:ea typeface="+mn-ea"/>
          <a:cs typeface="+mn-cs"/>
        </a:defRPr>
      </a:lvl3pPr>
      <a:lvl4pPr marL="1600160" indent="-228594" algn="l" defTabSz="457189" rtl="0" eaLnBrk="1" latinLnBrk="0" hangingPunct="1">
        <a:spcBef>
          <a:spcPct val="20000"/>
        </a:spcBef>
        <a:buFont typeface="Arial"/>
        <a:buChar char="•"/>
        <a:defRPr sz="1800" kern="1200">
          <a:solidFill>
            <a:schemeClr val="tx1"/>
          </a:solidFill>
          <a:latin typeface="+mn-lt"/>
          <a:ea typeface="+mn-ea"/>
          <a:cs typeface="+mn-cs"/>
        </a:defRPr>
      </a:lvl4pPr>
      <a:lvl5pPr marL="2057348" indent="-228594" algn="l" defTabSz="457189" rtl="0" eaLnBrk="1" latinLnBrk="0" hangingPunct="1">
        <a:spcBef>
          <a:spcPct val="20000"/>
        </a:spcBef>
        <a:buFont typeface="Courier New"/>
        <a:buChar char="o"/>
        <a:defRPr sz="1500" kern="1200">
          <a:solidFill>
            <a:schemeClr val="tx1"/>
          </a:solidFill>
          <a:latin typeface="+mn-lt"/>
          <a:ea typeface="+mn-ea"/>
          <a:cs typeface="+mn-cs"/>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5"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8"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2"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0.xml"/><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11.xml"/><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12.xml"/><Relationship Id="rId1" Type="http://schemas.openxmlformats.org/officeDocument/2006/relationships/slideLayout" Target="../slideLayouts/slideLayout8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hyperlink" Target="mailto:kpatteson@results.org" TargetMode="External"/><Relationship Id="rId2" Type="http://schemas.openxmlformats.org/officeDocument/2006/relationships/notesSlide" Target="../notesSlides/notesSlide2.xml"/><Relationship Id="rId1" Type="http://schemas.openxmlformats.org/officeDocument/2006/relationships/slideLayout" Target="../slideLayouts/slideLayout26.xml"/><Relationship Id="rId4" Type="http://schemas.openxmlformats.org/officeDocument/2006/relationships/image" Target="../media/image18.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3.xml"/></Relationships>
</file>

<file path=ppt/slides/_rels/slide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6.xml"/><Relationship Id="rId1" Type="http://schemas.openxmlformats.org/officeDocument/2006/relationships/slideLayout" Target="../slideLayouts/slideLayout89.xml"/></Relationships>
</file>

<file path=ppt/slides/_rels/slide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7.xml"/><Relationship Id="rId1" Type="http://schemas.openxmlformats.org/officeDocument/2006/relationships/slideLayout" Target="../slideLayouts/slideLayout8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13.xml"/></Relationships>
</file>

<file path=ppt/slides/_rels/slide9.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9.xml"/><Relationship Id="rId1" Type="http://schemas.openxmlformats.org/officeDocument/2006/relationships/slideLayout" Target="../slideLayouts/slideLayout23.xml"/><Relationship Id="rId5" Type="http://schemas.openxmlformats.org/officeDocument/2006/relationships/image" Target="../media/image23.jpeg"/><Relationship Id="rId4" Type="http://schemas.openxmlformats.org/officeDocument/2006/relationships/image" Target="../media/image2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6A12654-F1BE-427F-95A1-3FF78C7F75D0}"/>
              </a:ext>
            </a:extLst>
          </p:cNvPr>
          <p:cNvSpPr txBox="1"/>
          <p:nvPr/>
        </p:nvSpPr>
        <p:spPr>
          <a:xfrm>
            <a:off x="0" y="1604633"/>
            <a:ext cx="9144000" cy="37240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spcAft>
                <a:spcPts val="1200"/>
              </a:spcAft>
            </a:pPr>
            <a:endParaRPr lang="en-US" sz="2800" b="1" dirty="0">
              <a:solidFill>
                <a:schemeClr val="bg1"/>
              </a:solidFill>
              <a:latin typeface="Open Sans"/>
              <a:ea typeface="Open Sans" panose="020B0606030504020204" pitchFamily="34" charset="0"/>
              <a:cs typeface="Open Sans" panose="020B0606030504020204" pitchFamily="34" charset="0"/>
            </a:endParaRPr>
          </a:p>
          <a:p>
            <a:pPr algn="ctr">
              <a:spcAft>
                <a:spcPts val="1200"/>
              </a:spcAft>
            </a:pPr>
            <a:endParaRPr lang="en-US" sz="2800" b="1" dirty="0">
              <a:solidFill>
                <a:schemeClr val="bg1"/>
              </a:solidFill>
              <a:latin typeface="Open Sans"/>
              <a:ea typeface="Open Sans"/>
              <a:cs typeface="Open Sans"/>
            </a:endParaRPr>
          </a:p>
          <a:p>
            <a:pPr algn="ctr">
              <a:spcAft>
                <a:spcPts val="1200"/>
              </a:spcAft>
            </a:pPr>
            <a:endParaRPr lang="en-US" sz="2800" b="1" dirty="0">
              <a:solidFill>
                <a:schemeClr val="bg1"/>
              </a:solidFill>
              <a:latin typeface="Open Sans"/>
              <a:ea typeface="Open Sans"/>
              <a:cs typeface="Open Sans"/>
            </a:endParaRPr>
          </a:p>
          <a:p>
            <a:pPr algn="ctr">
              <a:spcAft>
                <a:spcPts val="1200"/>
              </a:spcAft>
            </a:pPr>
            <a:r>
              <a:rPr lang="en-US" sz="2800" b="1" dirty="0">
                <a:solidFill>
                  <a:schemeClr val="bg1"/>
                </a:solidFill>
                <a:latin typeface="Open Sans"/>
                <a:ea typeface="Open Sans"/>
                <a:cs typeface="Open Sans"/>
              </a:rPr>
              <a:t>Renter Tax Credit Basics – Part 2</a:t>
            </a:r>
            <a:endParaRPr lang="en-US" dirty="0">
              <a:solidFill>
                <a:schemeClr val="bg1"/>
              </a:solidFill>
            </a:endParaRPr>
          </a:p>
          <a:p>
            <a:pPr algn="ctr">
              <a:spcAft>
                <a:spcPts val="1200"/>
              </a:spcAft>
            </a:pPr>
            <a:r>
              <a:rPr lang="en-US" sz="2000" b="1" dirty="0">
                <a:solidFill>
                  <a:schemeClr val="bg1"/>
                </a:solidFill>
                <a:latin typeface="Open Sans"/>
                <a:ea typeface="Open Sans"/>
                <a:cs typeface="Open Sans"/>
              </a:rPr>
              <a:t>U.S. Policy Forum</a:t>
            </a:r>
          </a:p>
          <a:p>
            <a:pPr algn="ctr">
              <a:spcAft>
                <a:spcPts val="1200"/>
              </a:spcAft>
            </a:pPr>
            <a:r>
              <a:rPr lang="en-US" sz="2000" b="1" dirty="0">
                <a:solidFill>
                  <a:schemeClr val="bg1"/>
                </a:solidFill>
                <a:latin typeface="Open Sans"/>
                <a:ea typeface="Open Sans"/>
                <a:cs typeface="Open Sans"/>
              </a:rPr>
              <a:t>July 20, 2023</a:t>
            </a:r>
            <a:endParaRPr lang="en-US" dirty="0">
              <a:solidFill>
                <a:schemeClr val="bg1"/>
              </a:solidFill>
            </a:endParaRPr>
          </a:p>
          <a:p>
            <a:pPr algn="ctr">
              <a:spcAft>
                <a:spcPts val="1200"/>
              </a:spcAft>
            </a:pPr>
            <a:endParaRPr lang="en-US" sz="2400" b="1" i="1" dirty="0">
              <a:solidFill>
                <a:schemeClr val="bg1"/>
              </a:solidFill>
              <a:latin typeface="Open Sans"/>
              <a:ea typeface="Open Sans"/>
              <a:cs typeface="Open Sans"/>
            </a:endParaRPr>
          </a:p>
        </p:txBody>
      </p:sp>
    </p:spTree>
    <p:extLst>
      <p:ext uri="{BB962C8B-B14F-4D97-AF65-F5344CB8AC3E}">
        <p14:creationId xmlns:p14="http://schemas.microsoft.com/office/powerpoint/2010/main" val="14406314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CE1475-7A8A-F0C7-E67D-550D15C3EA23}"/>
              </a:ext>
            </a:extLst>
          </p:cNvPr>
          <p:cNvSpPr>
            <a:spLocks noGrp="1"/>
          </p:cNvSpPr>
          <p:nvPr>
            <p:ph type="title"/>
          </p:nvPr>
        </p:nvSpPr>
        <p:spPr>
          <a:xfrm>
            <a:off x="867148" y="162749"/>
            <a:ext cx="7401491" cy="514384"/>
          </a:xfrm>
        </p:spPr>
        <p:txBody>
          <a:bodyPr>
            <a:normAutofit fontScale="90000"/>
          </a:bodyPr>
          <a:lstStyle/>
          <a:p>
            <a:r>
              <a:rPr lang="en-US" sz="3600" b="1" dirty="0">
                <a:solidFill>
                  <a:srgbClr val="D50032"/>
                </a:solidFill>
                <a:latin typeface="Open Sans"/>
                <a:ea typeface="Open Sans"/>
                <a:cs typeface="Open Sans"/>
              </a:rPr>
              <a:t>Other Ways to Calculate RTC</a:t>
            </a:r>
            <a:endParaRPr lang="en-US" sz="3600" b="1" i="1" dirty="0">
              <a:solidFill>
                <a:srgbClr val="D50032"/>
              </a:solidFill>
              <a:latin typeface="Open Sans" panose="020B0606030504020204" pitchFamily="34" charset="0"/>
              <a:ea typeface="Open Sans" panose="020B0606030504020204" pitchFamily="34" charset="0"/>
              <a:cs typeface="Open Sans" panose="020B0606030504020204" pitchFamily="34" charset="0"/>
            </a:endParaRPr>
          </a:p>
        </p:txBody>
      </p:sp>
      <p:sp>
        <p:nvSpPr>
          <p:cNvPr id="4" name="Slide Number Placeholder 2">
            <a:extLst>
              <a:ext uri="{FF2B5EF4-FFF2-40B4-BE49-F238E27FC236}">
                <a16:creationId xmlns:a16="http://schemas.microsoft.com/office/drawing/2014/main" id="{725CA5CF-2A92-DDE4-70E6-D1B9956CCE67}"/>
              </a:ext>
            </a:extLst>
          </p:cNvPr>
          <p:cNvSpPr txBox="1">
            <a:spLocks/>
          </p:cNvSpPr>
          <p:nvPr/>
        </p:nvSpPr>
        <p:spPr>
          <a:xfrm>
            <a:off x="0" y="2092"/>
            <a:ext cx="457200" cy="273844"/>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07E6868-079E-1649-B8D1-459B42CE4DE3}" type="slidenum">
              <a:rPr lang="en-US" sz="1350" i="0" smtClean="0">
                <a:latin typeface="Open Sans" panose="020B0606030504020204" pitchFamily="34" charset="0"/>
                <a:ea typeface="Open Sans" panose="020B0606030504020204" pitchFamily="34" charset="0"/>
                <a:cs typeface="Open Sans" panose="020B0606030504020204" pitchFamily="34" charset="0"/>
              </a:rPr>
              <a:pPr/>
              <a:t>10</a:t>
            </a:fld>
            <a:endParaRPr lang="en-US" sz="1350" i="0" dirty="0">
              <a:latin typeface="Open Sans" panose="020B0606030504020204" pitchFamily="34" charset="0"/>
              <a:ea typeface="Open Sans" panose="020B0606030504020204" pitchFamily="34" charset="0"/>
              <a:cs typeface="Open Sans" panose="020B0606030504020204" pitchFamily="34" charset="0"/>
            </a:endParaRPr>
          </a:p>
        </p:txBody>
      </p:sp>
      <p:pic>
        <p:nvPicPr>
          <p:cNvPr id="5" name="Picture 4">
            <a:extLst>
              <a:ext uri="{FF2B5EF4-FFF2-40B4-BE49-F238E27FC236}">
                <a16:creationId xmlns:a16="http://schemas.microsoft.com/office/drawing/2014/main" id="{5E8B4E9C-2955-EFB9-BE83-AF0A4A6624E6}"/>
              </a:ext>
            </a:extLst>
          </p:cNvPr>
          <p:cNvPicPr>
            <a:picLocks noChangeAspect="1"/>
          </p:cNvPicPr>
          <p:nvPr/>
        </p:nvPicPr>
        <p:blipFill>
          <a:blip r:embed="rId3"/>
          <a:stretch>
            <a:fillRect/>
          </a:stretch>
        </p:blipFill>
        <p:spPr>
          <a:xfrm>
            <a:off x="140939" y="1319753"/>
            <a:ext cx="8862121" cy="2664148"/>
          </a:xfrm>
          <a:prstGeom prst="rect">
            <a:avLst/>
          </a:prstGeom>
        </p:spPr>
      </p:pic>
    </p:spTree>
    <p:extLst>
      <p:ext uri="{BB962C8B-B14F-4D97-AF65-F5344CB8AC3E}">
        <p14:creationId xmlns:p14="http://schemas.microsoft.com/office/powerpoint/2010/main" val="2127589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CE1475-7A8A-F0C7-E67D-550D15C3EA23}"/>
              </a:ext>
            </a:extLst>
          </p:cNvPr>
          <p:cNvSpPr>
            <a:spLocks noGrp="1"/>
          </p:cNvSpPr>
          <p:nvPr>
            <p:ph type="title"/>
          </p:nvPr>
        </p:nvSpPr>
        <p:spPr>
          <a:xfrm>
            <a:off x="867148" y="162749"/>
            <a:ext cx="7401491" cy="514384"/>
          </a:xfrm>
        </p:spPr>
        <p:txBody>
          <a:bodyPr>
            <a:normAutofit fontScale="90000"/>
          </a:bodyPr>
          <a:lstStyle/>
          <a:p>
            <a:r>
              <a:rPr lang="en-US" sz="3600" b="1" dirty="0">
                <a:solidFill>
                  <a:srgbClr val="D50032"/>
                </a:solidFill>
                <a:latin typeface="Open Sans"/>
                <a:ea typeface="Open Sans"/>
                <a:cs typeface="Open Sans"/>
              </a:rPr>
              <a:t>Other Ways to Calculate RTC</a:t>
            </a:r>
            <a:endParaRPr lang="en-US" sz="3600" b="1" i="1" dirty="0">
              <a:solidFill>
                <a:srgbClr val="D50032"/>
              </a:solidFill>
              <a:latin typeface="Open Sans" panose="020B0606030504020204" pitchFamily="34" charset="0"/>
              <a:ea typeface="Open Sans" panose="020B0606030504020204" pitchFamily="34" charset="0"/>
              <a:cs typeface="Open Sans" panose="020B0606030504020204" pitchFamily="34" charset="0"/>
            </a:endParaRPr>
          </a:p>
        </p:txBody>
      </p:sp>
      <p:sp>
        <p:nvSpPr>
          <p:cNvPr id="4" name="Slide Number Placeholder 2">
            <a:extLst>
              <a:ext uri="{FF2B5EF4-FFF2-40B4-BE49-F238E27FC236}">
                <a16:creationId xmlns:a16="http://schemas.microsoft.com/office/drawing/2014/main" id="{725CA5CF-2A92-DDE4-70E6-D1B9956CCE67}"/>
              </a:ext>
            </a:extLst>
          </p:cNvPr>
          <p:cNvSpPr txBox="1">
            <a:spLocks/>
          </p:cNvSpPr>
          <p:nvPr/>
        </p:nvSpPr>
        <p:spPr>
          <a:xfrm>
            <a:off x="0" y="2092"/>
            <a:ext cx="457200" cy="273844"/>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07E6868-079E-1649-B8D1-459B42CE4DE3}" type="slidenum">
              <a:rPr lang="en-US" sz="1350" i="0" smtClean="0">
                <a:latin typeface="Open Sans" panose="020B0606030504020204" pitchFamily="34" charset="0"/>
                <a:ea typeface="Open Sans" panose="020B0606030504020204" pitchFamily="34" charset="0"/>
                <a:cs typeface="Open Sans" panose="020B0606030504020204" pitchFamily="34" charset="0"/>
              </a:rPr>
              <a:pPr/>
              <a:t>11</a:t>
            </a:fld>
            <a:endParaRPr lang="en-US" sz="1350" i="0" dirty="0">
              <a:latin typeface="Open Sans" panose="020B0606030504020204" pitchFamily="34" charset="0"/>
              <a:ea typeface="Open Sans" panose="020B0606030504020204" pitchFamily="34" charset="0"/>
              <a:cs typeface="Open Sans" panose="020B0606030504020204" pitchFamily="34" charset="0"/>
            </a:endParaRPr>
          </a:p>
        </p:txBody>
      </p:sp>
      <p:pic>
        <p:nvPicPr>
          <p:cNvPr id="6" name="Picture 5">
            <a:extLst>
              <a:ext uri="{FF2B5EF4-FFF2-40B4-BE49-F238E27FC236}">
                <a16:creationId xmlns:a16="http://schemas.microsoft.com/office/drawing/2014/main" id="{6941F5E0-F6F6-91F7-B70C-BB2D3B2BDA22}"/>
              </a:ext>
            </a:extLst>
          </p:cNvPr>
          <p:cNvPicPr>
            <a:picLocks noChangeAspect="1"/>
          </p:cNvPicPr>
          <p:nvPr/>
        </p:nvPicPr>
        <p:blipFill>
          <a:blip r:embed="rId3"/>
          <a:stretch>
            <a:fillRect/>
          </a:stretch>
        </p:blipFill>
        <p:spPr>
          <a:xfrm>
            <a:off x="141402" y="774672"/>
            <a:ext cx="7814821" cy="3670815"/>
          </a:xfrm>
          <a:prstGeom prst="rect">
            <a:avLst/>
          </a:prstGeom>
        </p:spPr>
      </p:pic>
    </p:spTree>
    <p:extLst>
      <p:ext uri="{BB962C8B-B14F-4D97-AF65-F5344CB8AC3E}">
        <p14:creationId xmlns:p14="http://schemas.microsoft.com/office/powerpoint/2010/main" val="16679204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0F93A8-556E-49D3-A1C1-DFB2F767B691}"/>
              </a:ext>
            </a:extLst>
          </p:cNvPr>
          <p:cNvSpPr>
            <a:spLocks noGrp="1"/>
          </p:cNvSpPr>
          <p:nvPr>
            <p:ph type="title"/>
          </p:nvPr>
        </p:nvSpPr>
        <p:spPr>
          <a:xfrm>
            <a:off x="1266907" y="7802"/>
            <a:ext cx="6610185" cy="1142983"/>
          </a:xfrm>
        </p:spPr>
        <p:txBody>
          <a:bodyPr>
            <a:noAutofit/>
          </a:bodyPr>
          <a:lstStyle/>
          <a:p>
            <a:r>
              <a:rPr lang="en-US" sz="3600" b="1" dirty="0">
                <a:solidFill>
                  <a:srgbClr val="D50032"/>
                </a:solidFill>
                <a:latin typeface="Open Sans"/>
                <a:ea typeface="Open Sans"/>
                <a:cs typeface="Open Sans"/>
              </a:rPr>
              <a:t>Review of Federal Proposals</a:t>
            </a:r>
            <a:endParaRPr lang="en-US" dirty="0">
              <a:ea typeface="Open Sans"/>
              <a:cs typeface="Open Sans"/>
            </a:endParaRPr>
          </a:p>
        </p:txBody>
      </p:sp>
      <p:pic>
        <p:nvPicPr>
          <p:cNvPr id="7" name="Picture 6">
            <a:extLst>
              <a:ext uri="{FF2B5EF4-FFF2-40B4-BE49-F238E27FC236}">
                <a16:creationId xmlns:a16="http://schemas.microsoft.com/office/drawing/2014/main" id="{0FB77741-AF5D-852D-5230-226D4897C913}"/>
              </a:ext>
            </a:extLst>
          </p:cNvPr>
          <p:cNvPicPr>
            <a:picLocks noChangeAspect="1"/>
          </p:cNvPicPr>
          <p:nvPr/>
        </p:nvPicPr>
        <p:blipFill>
          <a:blip r:embed="rId3"/>
          <a:stretch>
            <a:fillRect/>
          </a:stretch>
        </p:blipFill>
        <p:spPr>
          <a:xfrm>
            <a:off x="812854" y="908236"/>
            <a:ext cx="6992540" cy="3519475"/>
          </a:xfrm>
          <a:prstGeom prst="rect">
            <a:avLst/>
          </a:prstGeom>
        </p:spPr>
      </p:pic>
      <p:sp>
        <p:nvSpPr>
          <p:cNvPr id="9" name="TextBox 8">
            <a:extLst>
              <a:ext uri="{FF2B5EF4-FFF2-40B4-BE49-F238E27FC236}">
                <a16:creationId xmlns:a16="http://schemas.microsoft.com/office/drawing/2014/main" id="{3DA5A53A-3571-A2C8-5E77-3952F58C6DE8}"/>
              </a:ext>
            </a:extLst>
          </p:cNvPr>
          <p:cNvSpPr txBox="1"/>
          <p:nvPr/>
        </p:nvSpPr>
        <p:spPr>
          <a:xfrm>
            <a:off x="716437" y="4669605"/>
            <a:ext cx="7522590" cy="246221"/>
          </a:xfrm>
          <a:prstGeom prst="rect">
            <a:avLst/>
          </a:prstGeom>
          <a:noFill/>
        </p:spPr>
        <p:txBody>
          <a:bodyPr wrap="square">
            <a:spAutoFit/>
          </a:bodyPr>
          <a:lstStyle/>
          <a:p>
            <a:r>
              <a:rPr lang="en-US" sz="1000" dirty="0"/>
              <a:t>Source: https://nlihc.org/sites/default/files/Factsheet_08022018.pdf</a:t>
            </a:r>
          </a:p>
        </p:txBody>
      </p:sp>
      <p:sp>
        <p:nvSpPr>
          <p:cNvPr id="10" name="Rectangle 9">
            <a:extLst>
              <a:ext uri="{FF2B5EF4-FFF2-40B4-BE49-F238E27FC236}">
                <a16:creationId xmlns:a16="http://schemas.microsoft.com/office/drawing/2014/main" id="{0E41FD32-3099-83D1-3FB3-BE9F72F5F67D}"/>
              </a:ext>
            </a:extLst>
          </p:cNvPr>
          <p:cNvSpPr/>
          <p:nvPr/>
        </p:nvSpPr>
        <p:spPr>
          <a:xfrm>
            <a:off x="2224726" y="1772239"/>
            <a:ext cx="2554664" cy="122549"/>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1C0FC256-7A4B-848C-4D49-E9CF70EFDB8B}"/>
              </a:ext>
            </a:extLst>
          </p:cNvPr>
          <p:cNvSpPr/>
          <p:nvPr/>
        </p:nvSpPr>
        <p:spPr>
          <a:xfrm>
            <a:off x="2582944" y="1451728"/>
            <a:ext cx="2196446" cy="122549"/>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ln w="0"/>
                <a:solidFill>
                  <a:schemeClr val="tx1"/>
                </a:solidFill>
                <a:effectLst>
                  <a:outerShdw blurRad="38100" dist="19050" dir="2700000" algn="tl" rotWithShape="0">
                    <a:schemeClr val="dk1">
                      <a:alpha val="40000"/>
                    </a:schemeClr>
                  </a:outerShdw>
                </a:effectLst>
              </a:rPr>
              <a:t>Senator Raphael Warnock (D-GA)</a:t>
            </a:r>
          </a:p>
        </p:txBody>
      </p:sp>
    </p:spTree>
    <p:extLst>
      <p:ext uri="{BB962C8B-B14F-4D97-AF65-F5344CB8AC3E}">
        <p14:creationId xmlns:p14="http://schemas.microsoft.com/office/powerpoint/2010/main" val="19390619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0F93A8-556E-49D3-A1C1-DFB2F767B691}"/>
              </a:ext>
            </a:extLst>
          </p:cNvPr>
          <p:cNvSpPr>
            <a:spLocks noGrp="1"/>
          </p:cNvSpPr>
          <p:nvPr>
            <p:ph type="title"/>
          </p:nvPr>
        </p:nvSpPr>
        <p:spPr>
          <a:xfrm>
            <a:off x="1266907" y="2000258"/>
            <a:ext cx="6610185" cy="1142983"/>
          </a:xfrm>
        </p:spPr>
        <p:txBody>
          <a:bodyPr>
            <a:noAutofit/>
          </a:bodyPr>
          <a:lstStyle/>
          <a:p>
            <a:r>
              <a:rPr lang="en-US" sz="3600" b="1" dirty="0">
                <a:solidFill>
                  <a:srgbClr val="D50032"/>
                </a:solidFill>
                <a:latin typeface="Open Sans"/>
                <a:ea typeface="Open Sans"/>
                <a:cs typeface="Open Sans"/>
              </a:rPr>
              <a:t>Word du jour: tabula rasa</a:t>
            </a:r>
            <a:endParaRPr lang="en-US" dirty="0">
              <a:ea typeface="Open Sans"/>
              <a:cs typeface="Open Sans"/>
            </a:endParaRPr>
          </a:p>
        </p:txBody>
      </p:sp>
    </p:spTree>
    <p:extLst>
      <p:ext uri="{BB962C8B-B14F-4D97-AF65-F5344CB8AC3E}">
        <p14:creationId xmlns:p14="http://schemas.microsoft.com/office/powerpoint/2010/main" val="33750366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0F93A8-556E-49D3-A1C1-DFB2F767B691}"/>
              </a:ext>
            </a:extLst>
          </p:cNvPr>
          <p:cNvSpPr>
            <a:spLocks noGrp="1"/>
          </p:cNvSpPr>
          <p:nvPr>
            <p:ph type="title"/>
          </p:nvPr>
        </p:nvSpPr>
        <p:spPr>
          <a:xfrm>
            <a:off x="1266907" y="7802"/>
            <a:ext cx="6610185" cy="1142983"/>
          </a:xfrm>
        </p:spPr>
        <p:txBody>
          <a:bodyPr>
            <a:noAutofit/>
          </a:bodyPr>
          <a:lstStyle/>
          <a:p>
            <a:r>
              <a:rPr lang="en-US" sz="3600" b="1" dirty="0">
                <a:solidFill>
                  <a:srgbClr val="D50032"/>
                </a:solidFill>
                <a:latin typeface="Open Sans"/>
                <a:ea typeface="Open Sans"/>
                <a:cs typeface="Open Sans"/>
              </a:rPr>
              <a:t>Key Takeaways</a:t>
            </a:r>
            <a:endParaRPr lang="en-US" dirty="0">
              <a:ea typeface="Open Sans"/>
              <a:cs typeface="Open Sans"/>
            </a:endParaRPr>
          </a:p>
        </p:txBody>
      </p:sp>
      <p:sp>
        <p:nvSpPr>
          <p:cNvPr id="3" name="Content Placeholder 2">
            <a:extLst>
              <a:ext uri="{FF2B5EF4-FFF2-40B4-BE49-F238E27FC236}">
                <a16:creationId xmlns:a16="http://schemas.microsoft.com/office/drawing/2014/main" id="{0D00B95B-EDE8-125E-7E82-697A82B77E29}"/>
              </a:ext>
            </a:extLst>
          </p:cNvPr>
          <p:cNvSpPr>
            <a:spLocks noGrp="1"/>
          </p:cNvSpPr>
          <p:nvPr>
            <p:ph idx="1"/>
          </p:nvPr>
        </p:nvSpPr>
        <p:spPr>
          <a:xfrm>
            <a:off x="457200" y="1405214"/>
            <a:ext cx="8229600" cy="3056427"/>
          </a:xfrm>
        </p:spPr>
        <p:txBody>
          <a:bodyPr vert="horz" lIns="91440" tIns="45720" rIns="91440" bIns="45720" rtlCol="0" anchor="t">
            <a:normAutofit fontScale="32500" lnSpcReduction="20000"/>
          </a:bodyPr>
          <a:lstStyle/>
          <a:p>
            <a:pPr>
              <a:lnSpc>
                <a:spcPct val="134000"/>
              </a:lnSpc>
            </a:pPr>
            <a:r>
              <a:rPr lang="en-US" sz="6400" dirty="0">
                <a:latin typeface="Open Sans"/>
                <a:ea typeface="Open Sans"/>
                <a:cs typeface="Calibri"/>
              </a:rPr>
              <a:t>Global vs. US (CTC) vs. US (RTC)</a:t>
            </a:r>
          </a:p>
          <a:p>
            <a:pPr>
              <a:lnSpc>
                <a:spcPct val="134000"/>
              </a:lnSpc>
            </a:pPr>
            <a:r>
              <a:rPr lang="en-US" sz="6400" dirty="0">
                <a:latin typeface="Open Sans"/>
                <a:ea typeface="Open Sans"/>
                <a:cs typeface="Calibri"/>
              </a:rPr>
              <a:t>Calculus of Priorities for </a:t>
            </a:r>
            <a:r>
              <a:rPr lang="en-US" sz="6400" dirty="0" err="1">
                <a:latin typeface="Open Sans"/>
                <a:ea typeface="Open Sans"/>
                <a:cs typeface="Calibri"/>
              </a:rPr>
              <a:t>MoCs</a:t>
            </a:r>
            <a:endParaRPr lang="en-US" sz="6400" dirty="0">
              <a:latin typeface="Open Sans"/>
              <a:ea typeface="Open Sans"/>
              <a:cs typeface="Calibri"/>
            </a:endParaRPr>
          </a:p>
          <a:p>
            <a:pPr>
              <a:lnSpc>
                <a:spcPct val="134000"/>
              </a:lnSpc>
            </a:pPr>
            <a:r>
              <a:rPr lang="en-US" sz="6400" dirty="0">
                <a:latin typeface="Open Sans"/>
                <a:ea typeface="Open Sans"/>
                <a:cs typeface="Calibri"/>
              </a:rPr>
              <a:t>Need to raise awareness + outreach</a:t>
            </a:r>
          </a:p>
          <a:p>
            <a:pPr>
              <a:lnSpc>
                <a:spcPct val="134000"/>
              </a:lnSpc>
            </a:pPr>
            <a:r>
              <a:rPr lang="en-US" sz="6400" dirty="0">
                <a:latin typeface="Open Sans"/>
                <a:ea typeface="Open Sans"/>
                <a:cs typeface="Calibri"/>
              </a:rPr>
              <a:t>Navigating politics: state RTCs vs. federal proposals</a:t>
            </a:r>
          </a:p>
          <a:p>
            <a:pPr>
              <a:lnSpc>
                <a:spcPct val="134000"/>
              </a:lnSpc>
            </a:pPr>
            <a:r>
              <a:rPr lang="en-US" sz="6400" dirty="0">
                <a:ea typeface="Open Sans"/>
                <a:cs typeface="Calibri"/>
              </a:rPr>
              <a:t>Possible 2023 briefing</a:t>
            </a:r>
            <a:endParaRPr lang="en-US" sz="6400" dirty="0">
              <a:latin typeface="Open Sans"/>
              <a:ea typeface="Open Sans"/>
              <a:cs typeface="Calibri"/>
            </a:endParaRPr>
          </a:p>
          <a:p>
            <a:pPr>
              <a:lnSpc>
                <a:spcPct val="134000"/>
              </a:lnSpc>
            </a:pPr>
            <a:r>
              <a:rPr lang="en-US" sz="6400" dirty="0">
                <a:latin typeface="Open Sans"/>
                <a:ea typeface="Open Sans"/>
                <a:cs typeface="Calibri"/>
              </a:rPr>
              <a:t>2024 strategy for </a:t>
            </a:r>
            <a:r>
              <a:rPr lang="en-US" sz="6400" dirty="0" err="1">
                <a:latin typeface="Open Sans"/>
                <a:ea typeface="Open Sans"/>
                <a:cs typeface="Calibri"/>
              </a:rPr>
              <a:t>MoCs</a:t>
            </a:r>
            <a:r>
              <a:rPr lang="en-US" sz="6400" dirty="0">
                <a:latin typeface="Open Sans"/>
                <a:ea typeface="Open Sans"/>
                <a:cs typeface="Calibri"/>
              </a:rPr>
              <a:t>, Coalitions, Taskforces, Caucuses</a:t>
            </a:r>
          </a:p>
          <a:p>
            <a:pPr marL="0" indent="0" algn="ctr">
              <a:buNone/>
            </a:pPr>
            <a:endParaRPr lang="en-US" dirty="0">
              <a:latin typeface="Open Sans"/>
              <a:ea typeface="Open Sans"/>
              <a:cs typeface="Calibri"/>
            </a:endParaRPr>
          </a:p>
        </p:txBody>
      </p:sp>
    </p:spTree>
    <p:extLst>
      <p:ext uri="{BB962C8B-B14F-4D97-AF65-F5344CB8AC3E}">
        <p14:creationId xmlns:p14="http://schemas.microsoft.com/office/powerpoint/2010/main" val="8709246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0F93A8-556E-49D3-A1C1-DFB2F767B691}"/>
              </a:ext>
            </a:extLst>
          </p:cNvPr>
          <p:cNvSpPr>
            <a:spLocks noGrp="1"/>
          </p:cNvSpPr>
          <p:nvPr>
            <p:ph type="title"/>
          </p:nvPr>
        </p:nvSpPr>
        <p:spPr>
          <a:xfrm>
            <a:off x="1267074" y="1875193"/>
            <a:ext cx="6610185" cy="1142983"/>
          </a:xfrm>
        </p:spPr>
        <p:txBody>
          <a:bodyPr>
            <a:noAutofit/>
          </a:bodyPr>
          <a:lstStyle/>
          <a:p>
            <a:r>
              <a:rPr lang="en-US" sz="3600" b="1" dirty="0">
                <a:solidFill>
                  <a:srgbClr val="D50032"/>
                </a:solidFill>
                <a:latin typeface="Open Sans"/>
                <a:ea typeface="Open Sans"/>
                <a:cs typeface="Open Sans"/>
              </a:rPr>
              <a:t>Questions?</a:t>
            </a:r>
            <a:endParaRPr lang="en-US" dirty="0">
              <a:ea typeface="Open Sans"/>
              <a:cs typeface="Open Sans"/>
            </a:endParaRPr>
          </a:p>
        </p:txBody>
      </p:sp>
    </p:spTree>
    <p:extLst>
      <p:ext uri="{BB962C8B-B14F-4D97-AF65-F5344CB8AC3E}">
        <p14:creationId xmlns:p14="http://schemas.microsoft.com/office/powerpoint/2010/main" val="22894974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B81C"/>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0F93A8-556E-49D3-A1C1-DFB2F767B691}"/>
              </a:ext>
            </a:extLst>
          </p:cNvPr>
          <p:cNvSpPr>
            <a:spLocks noGrp="1"/>
          </p:cNvSpPr>
          <p:nvPr>
            <p:ph type="title"/>
          </p:nvPr>
        </p:nvSpPr>
        <p:spPr>
          <a:xfrm>
            <a:off x="1267074" y="1875193"/>
            <a:ext cx="6610185" cy="1142983"/>
          </a:xfrm>
        </p:spPr>
        <p:txBody>
          <a:bodyPr>
            <a:noAutofit/>
          </a:bodyPr>
          <a:lstStyle/>
          <a:p>
            <a:r>
              <a:rPr lang="en-US" sz="3600" b="1">
                <a:latin typeface="Open Sans"/>
                <a:ea typeface="Open Sans"/>
                <a:cs typeface="Open Sans"/>
              </a:rPr>
              <a:t>Thank you!</a:t>
            </a:r>
            <a:endParaRPr lang="en-US">
              <a:ea typeface="Open Sans"/>
              <a:cs typeface="Open Sans"/>
            </a:endParaRPr>
          </a:p>
        </p:txBody>
      </p:sp>
    </p:spTree>
    <p:extLst>
      <p:ext uri="{BB962C8B-B14F-4D97-AF65-F5344CB8AC3E}">
        <p14:creationId xmlns:p14="http://schemas.microsoft.com/office/powerpoint/2010/main" val="34900279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4322276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B5F2B-F512-FDD9-A737-D3CC474DBEFA}"/>
              </a:ext>
            </a:extLst>
          </p:cNvPr>
          <p:cNvSpPr>
            <a:spLocks noGrp="1"/>
          </p:cNvSpPr>
          <p:nvPr>
            <p:ph type="title"/>
          </p:nvPr>
        </p:nvSpPr>
        <p:spPr>
          <a:xfrm>
            <a:off x="1999080" y="3664262"/>
            <a:ext cx="5147187" cy="646198"/>
          </a:xfrm>
        </p:spPr>
        <p:txBody>
          <a:bodyPr>
            <a:noAutofit/>
          </a:bodyPr>
          <a:lstStyle/>
          <a:p>
            <a:br>
              <a:rPr lang="en-US" sz="1400">
                <a:latin typeface="Open Sans"/>
              </a:rPr>
            </a:br>
            <a:r>
              <a:rPr lang="en-US" sz="1400" b="1">
                <a:latin typeface="Open Sans"/>
                <a:ea typeface="Open Sans"/>
                <a:cs typeface="Open Sans"/>
              </a:rPr>
              <a:t>Michael Santos</a:t>
            </a:r>
            <a:br>
              <a:rPr lang="en-US" sz="1400" b="1">
                <a:latin typeface="Open Sans"/>
              </a:rPr>
            </a:br>
            <a:r>
              <a:rPr lang="en-US" sz="1400">
                <a:latin typeface="Open Sans"/>
                <a:ea typeface="Open Sans"/>
                <a:cs typeface="Open Sans"/>
              </a:rPr>
              <a:t>Associate Director </a:t>
            </a:r>
            <a:br>
              <a:rPr lang="en-US" sz="1400">
                <a:latin typeface="Open Sans"/>
                <a:ea typeface="Open Sans"/>
                <a:cs typeface="Open Sans"/>
              </a:rPr>
            </a:br>
            <a:r>
              <a:rPr lang="en-US" sz="1400">
                <a:latin typeface="Open Sans"/>
                <a:ea typeface="Open Sans"/>
                <a:cs typeface="Open Sans"/>
              </a:rPr>
              <a:t>RESULTS U.S. Poverty Policy</a:t>
            </a:r>
            <a:br>
              <a:rPr lang="en-US" sz="1400">
                <a:latin typeface="Open Sans"/>
              </a:rPr>
            </a:br>
            <a:r>
              <a:rPr lang="en-US" sz="1400">
                <a:latin typeface="Open Sans"/>
                <a:ea typeface="Open Sans"/>
                <a:cs typeface="Open Sans"/>
                <a:hlinkClick r:id="rId3"/>
              </a:rPr>
              <a:t>msantos@results.org</a:t>
            </a:r>
            <a:r>
              <a:rPr lang="en-US" sz="1400">
                <a:latin typeface="Open Sans"/>
                <a:ea typeface="Open Sans"/>
                <a:cs typeface="Open Sans"/>
              </a:rPr>
              <a:t> </a:t>
            </a:r>
          </a:p>
        </p:txBody>
      </p:sp>
      <p:sp>
        <p:nvSpPr>
          <p:cNvPr id="4" name="AutoShape 6" descr="Joanne Carter">
            <a:extLst>
              <a:ext uri="{FF2B5EF4-FFF2-40B4-BE49-F238E27FC236}">
                <a16:creationId xmlns:a16="http://schemas.microsoft.com/office/drawing/2014/main" id="{963B29C1-061C-51CE-33D0-E6F651D10974}"/>
              </a:ext>
            </a:extLst>
          </p:cNvPr>
          <p:cNvSpPr>
            <a:spLocks noChangeAspect="1" noChangeArrowheads="1"/>
          </p:cNvSpPr>
          <p:nvPr/>
        </p:nvSpPr>
        <p:spPr bwMode="auto">
          <a:xfrm>
            <a:off x="4419600" y="24193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8" descr="Joanne Carter">
            <a:extLst>
              <a:ext uri="{FF2B5EF4-FFF2-40B4-BE49-F238E27FC236}">
                <a16:creationId xmlns:a16="http://schemas.microsoft.com/office/drawing/2014/main" id="{CD4BACD3-674B-EE1A-1039-7AF6BA7A74FE}"/>
              </a:ext>
            </a:extLst>
          </p:cNvPr>
          <p:cNvSpPr>
            <a:spLocks noChangeAspect="1" noChangeArrowheads="1"/>
          </p:cNvSpPr>
          <p:nvPr/>
        </p:nvSpPr>
        <p:spPr bwMode="auto">
          <a:xfrm>
            <a:off x="4572000" y="25717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AutoShape 10" descr="Joanne Carter">
            <a:extLst>
              <a:ext uri="{FF2B5EF4-FFF2-40B4-BE49-F238E27FC236}">
                <a16:creationId xmlns:a16="http://schemas.microsoft.com/office/drawing/2014/main" id="{64F5C5B1-669B-D990-DA89-72917028EFE3}"/>
              </a:ext>
            </a:extLst>
          </p:cNvPr>
          <p:cNvSpPr>
            <a:spLocks noChangeAspect="1" noChangeArrowheads="1"/>
          </p:cNvSpPr>
          <p:nvPr/>
        </p:nvSpPr>
        <p:spPr bwMode="auto">
          <a:xfrm>
            <a:off x="4724400" y="27241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Title 1">
            <a:extLst>
              <a:ext uri="{FF2B5EF4-FFF2-40B4-BE49-F238E27FC236}">
                <a16:creationId xmlns:a16="http://schemas.microsoft.com/office/drawing/2014/main" id="{910307DF-B13D-A3A4-F98D-50B37D822953}"/>
              </a:ext>
            </a:extLst>
          </p:cNvPr>
          <p:cNvSpPr txBox="1">
            <a:spLocks/>
          </p:cNvSpPr>
          <p:nvPr/>
        </p:nvSpPr>
        <p:spPr>
          <a:xfrm>
            <a:off x="862683" y="436681"/>
            <a:ext cx="7401491" cy="85725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4200" b="1">
                <a:solidFill>
                  <a:srgbClr val="D50032"/>
                </a:solidFill>
                <a:latin typeface="Open Sans"/>
                <a:ea typeface="Open Sans"/>
                <a:cs typeface="Open Sans"/>
              </a:rPr>
              <a:t>Welcome!</a:t>
            </a:r>
          </a:p>
        </p:txBody>
      </p:sp>
      <p:pic>
        <p:nvPicPr>
          <p:cNvPr id="3" name="Picture 8" descr="A close-up of a child smiling&#10;&#10;Description automatically generated">
            <a:extLst>
              <a:ext uri="{FF2B5EF4-FFF2-40B4-BE49-F238E27FC236}">
                <a16:creationId xmlns:a16="http://schemas.microsoft.com/office/drawing/2014/main" id="{FB24F64B-1982-17B0-1E32-37DF77120764}"/>
              </a:ext>
            </a:extLst>
          </p:cNvPr>
          <p:cNvPicPr>
            <a:picLocks noChangeAspect="1"/>
          </p:cNvPicPr>
          <p:nvPr/>
        </p:nvPicPr>
        <p:blipFill>
          <a:blip r:embed="rId4"/>
          <a:stretch>
            <a:fillRect/>
          </a:stretch>
        </p:blipFill>
        <p:spPr>
          <a:xfrm>
            <a:off x="3765524" y="1281696"/>
            <a:ext cx="1598374" cy="2236157"/>
          </a:xfrm>
          <a:prstGeom prst="rect">
            <a:avLst/>
          </a:prstGeom>
        </p:spPr>
      </p:pic>
      <p:sp>
        <p:nvSpPr>
          <p:cNvPr id="5" name="Slide Number Placeholder 2">
            <a:extLst>
              <a:ext uri="{FF2B5EF4-FFF2-40B4-BE49-F238E27FC236}">
                <a16:creationId xmlns:a16="http://schemas.microsoft.com/office/drawing/2014/main" id="{FF72CFED-6EB1-7F1C-86E5-8D8F5190AC93}"/>
              </a:ext>
            </a:extLst>
          </p:cNvPr>
          <p:cNvSpPr txBox="1">
            <a:spLocks/>
          </p:cNvSpPr>
          <p:nvPr/>
        </p:nvSpPr>
        <p:spPr>
          <a:xfrm>
            <a:off x="0" y="2092"/>
            <a:ext cx="457200" cy="273844"/>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07E6868-079E-1649-B8D1-459B42CE4DE3}" type="slidenum">
              <a:rPr lang="en-US" sz="1350" i="0" smtClean="0">
                <a:latin typeface="Open Sans" panose="020B0606030504020204" pitchFamily="34" charset="0"/>
                <a:ea typeface="Open Sans" panose="020B0606030504020204" pitchFamily="34" charset="0"/>
                <a:cs typeface="Open Sans" panose="020B0606030504020204" pitchFamily="34" charset="0"/>
              </a:rPr>
              <a:pPr/>
              <a:t>2</a:t>
            </a:fld>
            <a:endParaRPr lang="en-US" sz="1350" i="0"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8980090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29B5CF"/>
        </a:solidFill>
        <a:effectLst/>
      </p:bgPr>
    </p:bg>
    <p:spTree>
      <p:nvGrpSpPr>
        <p:cNvPr id="1" name=""/>
        <p:cNvGrpSpPr/>
        <p:nvPr/>
      </p:nvGrpSpPr>
      <p:grpSpPr>
        <a:xfrm>
          <a:off x="0" y="0"/>
          <a:ext cx="0" cy="0"/>
          <a:chOff x="0" y="0"/>
          <a:chExt cx="0" cy="0"/>
        </a:xfrm>
      </p:grpSpPr>
      <p:sp>
        <p:nvSpPr>
          <p:cNvPr id="2" name="Google Shape;212;p33">
            <a:extLst>
              <a:ext uri="{FF2B5EF4-FFF2-40B4-BE49-F238E27FC236}">
                <a16:creationId xmlns:a16="http://schemas.microsoft.com/office/drawing/2014/main" id="{732CBF18-83CD-C64B-88DB-B02361B53464}"/>
              </a:ext>
            </a:extLst>
          </p:cNvPr>
          <p:cNvSpPr txBox="1">
            <a:spLocks/>
          </p:cNvSpPr>
          <p:nvPr/>
        </p:nvSpPr>
        <p:spPr>
          <a:xfrm>
            <a:off x="-75997" y="1506926"/>
            <a:ext cx="9144001" cy="2129648"/>
          </a:xfrm>
          <a:prstGeom prst="rect">
            <a:avLst/>
          </a:prstGeom>
          <a:noFill/>
          <a:ln w="12700">
            <a:noFill/>
            <a:miter lim="400000"/>
          </a:ln>
          <a:extLst>
            <a:ext uri="{C572A759-6A51-4108-AA02-DFA0A04FC94B}">
              <ma14:wrappingTextBoxFlag xmlns="" xmlns:ma14="http://schemas.microsoft.com/office/mac/drawingml/2011/main" val="1"/>
            </a:ext>
          </a:extLst>
        </p:spPr>
        <p:txBody>
          <a:bodyPr spcFirstLastPara="1" wrap="square" lIns="0" tIns="0" rIns="0" bIns="0" anchor="ctr" anchorCtr="0">
            <a:noAutofit/>
          </a:bodyPr>
          <a:lstStyle>
            <a:lvl1pPr marL="0" marR="0" lvl="0" indent="0" algn="ctr" defTabSz="584200" rtl="0" latinLnBrk="0">
              <a:lnSpc>
                <a:spcPct val="100000"/>
              </a:lnSpc>
              <a:spcBef>
                <a:spcPts val="0"/>
              </a:spcBef>
              <a:spcAft>
                <a:spcPts val="0"/>
              </a:spcAft>
              <a:buClr>
                <a:srgbClr val="58585B"/>
              </a:buClr>
              <a:buSzPts val="6200"/>
              <a:buFont typeface="Helvetica Neue"/>
              <a:buNone/>
              <a:tabLst/>
              <a:defRPr sz="6200" b="0" i="0" u="none" strike="noStrike" cap="none" spc="0" baseline="0">
                <a:ln>
                  <a:noFill/>
                </a:ln>
                <a:solidFill>
                  <a:srgbClr val="58585B"/>
                </a:solidFill>
                <a:uFillTx/>
                <a:latin typeface="Helvetica Neue"/>
                <a:ea typeface="Helvetica Neue"/>
                <a:cs typeface="Helvetica Neue"/>
                <a:sym typeface="Helvetica Neue"/>
              </a:defRPr>
            </a:lvl1pPr>
            <a:lvl2pPr marL="0" marR="0" lvl="1" indent="228600" algn="ctr" defTabSz="584200" rtl="0" latinLnBrk="0">
              <a:lnSpc>
                <a:spcPct val="100000"/>
              </a:lnSpc>
              <a:spcBef>
                <a:spcPts val="0"/>
              </a:spcBef>
              <a:spcAft>
                <a:spcPts val="0"/>
              </a:spcAft>
              <a:buClr>
                <a:srgbClr val="FFFFFF"/>
              </a:buClr>
              <a:buSzPts val="8000"/>
              <a:buFont typeface="Helvetica Neue Light"/>
              <a:buNone/>
              <a:tabLst/>
              <a:defRPr sz="8000" b="0" i="0" u="none" strike="noStrike" cap="none" spc="0" baseline="0">
                <a:ln>
                  <a:noFill/>
                </a:ln>
                <a:solidFill>
                  <a:srgbClr val="FFFFFF"/>
                </a:solidFill>
                <a:uFillTx/>
                <a:latin typeface="Helvetica Neue Light"/>
                <a:ea typeface="Helvetica Neue Light"/>
                <a:cs typeface="Helvetica Neue Light"/>
                <a:sym typeface="Helvetica Neue Light"/>
              </a:defRPr>
            </a:lvl2pPr>
            <a:lvl3pPr marL="0" marR="0" lvl="2" indent="457200" algn="ctr" defTabSz="584200" rtl="0" latinLnBrk="0">
              <a:lnSpc>
                <a:spcPct val="100000"/>
              </a:lnSpc>
              <a:spcBef>
                <a:spcPts val="0"/>
              </a:spcBef>
              <a:spcAft>
                <a:spcPts val="0"/>
              </a:spcAft>
              <a:buClr>
                <a:srgbClr val="FFFFFF"/>
              </a:buClr>
              <a:buSzPts val="8000"/>
              <a:buFont typeface="Helvetica Neue Light"/>
              <a:buNone/>
              <a:tabLst/>
              <a:defRPr sz="8000" b="0" i="0" u="none" strike="noStrike" cap="none" spc="0" baseline="0">
                <a:ln>
                  <a:noFill/>
                </a:ln>
                <a:solidFill>
                  <a:srgbClr val="FFFFFF"/>
                </a:solidFill>
                <a:uFillTx/>
                <a:latin typeface="Helvetica Neue Light"/>
                <a:ea typeface="Helvetica Neue Light"/>
                <a:cs typeface="Helvetica Neue Light"/>
                <a:sym typeface="Helvetica Neue Light"/>
              </a:defRPr>
            </a:lvl3pPr>
            <a:lvl4pPr marL="0" marR="0" lvl="3" indent="685800" algn="ctr" defTabSz="584200" rtl="0" latinLnBrk="0">
              <a:lnSpc>
                <a:spcPct val="100000"/>
              </a:lnSpc>
              <a:spcBef>
                <a:spcPts val="0"/>
              </a:spcBef>
              <a:spcAft>
                <a:spcPts val="0"/>
              </a:spcAft>
              <a:buClr>
                <a:srgbClr val="FFFFFF"/>
              </a:buClr>
              <a:buSzPts val="8000"/>
              <a:buFont typeface="Helvetica Neue Light"/>
              <a:buNone/>
              <a:tabLst/>
              <a:defRPr sz="8000" b="0" i="0" u="none" strike="noStrike" cap="none" spc="0" baseline="0">
                <a:ln>
                  <a:noFill/>
                </a:ln>
                <a:solidFill>
                  <a:srgbClr val="FFFFFF"/>
                </a:solidFill>
                <a:uFillTx/>
                <a:latin typeface="Helvetica Neue Light"/>
                <a:ea typeface="Helvetica Neue Light"/>
                <a:cs typeface="Helvetica Neue Light"/>
                <a:sym typeface="Helvetica Neue Light"/>
              </a:defRPr>
            </a:lvl4pPr>
            <a:lvl5pPr marL="0" marR="0" lvl="4" indent="914400" algn="ctr" defTabSz="584200" rtl="0" latinLnBrk="0">
              <a:lnSpc>
                <a:spcPct val="100000"/>
              </a:lnSpc>
              <a:spcBef>
                <a:spcPts val="0"/>
              </a:spcBef>
              <a:spcAft>
                <a:spcPts val="0"/>
              </a:spcAft>
              <a:buClr>
                <a:srgbClr val="FFFFFF"/>
              </a:buClr>
              <a:buSzPts val="8000"/>
              <a:buFont typeface="Helvetica Neue Light"/>
              <a:buNone/>
              <a:tabLst/>
              <a:defRPr sz="8000" b="0" i="0" u="none" strike="noStrike" cap="none" spc="0" baseline="0">
                <a:ln>
                  <a:noFill/>
                </a:ln>
                <a:solidFill>
                  <a:srgbClr val="FFFFFF"/>
                </a:solidFill>
                <a:uFillTx/>
                <a:latin typeface="Helvetica Neue Light"/>
                <a:ea typeface="Helvetica Neue Light"/>
                <a:cs typeface="Helvetica Neue Light"/>
                <a:sym typeface="Helvetica Neue Light"/>
              </a:defRPr>
            </a:lvl5pPr>
            <a:lvl6pPr marL="0" marR="0" lvl="5" indent="1143000" algn="ctr" defTabSz="584200" rtl="0" latinLnBrk="0">
              <a:lnSpc>
                <a:spcPct val="100000"/>
              </a:lnSpc>
              <a:spcBef>
                <a:spcPts val="0"/>
              </a:spcBef>
              <a:spcAft>
                <a:spcPts val="0"/>
              </a:spcAft>
              <a:buClr>
                <a:srgbClr val="FFFFFF"/>
              </a:buClr>
              <a:buSzPts val="8000"/>
              <a:buFont typeface="Helvetica Neue Light"/>
              <a:buNone/>
              <a:tabLst/>
              <a:defRPr sz="8000" b="0" i="0" u="none" strike="noStrike" cap="none" spc="0" baseline="0">
                <a:ln>
                  <a:noFill/>
                </a:ln>
                <a:solidFill>
                  <a:srgbClr val="FFFFFF"/>
                </a:solidFill>
                <a:uFillTx/>
                <a:latin typeface="Helvetica Neue Light"/>
                <a:ea typeface="Helvetica Neue Light"/>
                <a:cs typeface="Helvetica Neue Light"/>
                <a:sym typeface="Helvetica Neue Light"/>
              </a:defRPr>
            </a:lvl6pPr>
            <a:lvl7pPr marL="0" marR="0" lvl="6" indent="1371600" algn="ctr" defTabSz="584200" rtl="0" latinLnBrk="0">
              <a:lnSpc>
                <a:spcPct val="100000"/>
              </a:lnSpc>
              <a:spcBef>
                <a:spcPts val="0"/>
              </a:spcBef>
              <a:spcAft>
                <a:spcPts val="0"/>
              </a:spcAft>
              <a:buClr>
                <a:srgbClr val="FFFFFF"/>
              </a:buClr>
              <a:buSzPts val="8000"/>
              <a:buFont typeface="Helvetica Neue Light"/>
              <a:buNone/>
              <a:tabLst/>
              <a:defRPr sz="8000" b="0" i="0" u="none" strike="noStrike" cap="none" spc="0" baseline="0">
                <a:ln>
                  <a:noFill/>
                </a:ln>
                <a:solidFill>
                  <a:srgbClr val="FFFFFF"/>
                </a:solidFill>
                <a:uFillTx/>
                <a:latin typeface="Helvetica Neue Light"/>
                <a:ea typeface="Helvetica Neue Light"/>
                <a:cs typeface="Helvetica Neue Light"/>
                <a:sym typeface="Helvetica Neue Light"/>
              </a:defRPr>
            </a:lvl7pPr>
            <a:lvl8pPr marL="0" marR="0" lvl="7" indent="1600200" algn="ctr" defTabSz="584200" rtl="0" latinLnBrk="0">
              <a:lnSpc>
                <a:spcPct val="100000"/>
              </a:lnSpc>
              <a:spcBef>
                <a:spcPts val="0"/>
              </a:spcBef>
              <a:spcAft>
                <a:spcPts val="0"/>
              </a:spcAft>
              <a:buClr>
                <a:srgbClr val="FFFFFF"/>
              </a:buClr>
              <a:buSzPts val="8000"/>
              <a:buFont typeface="Helvetica Neue Light"/>
              <a:buNone/>
              <a:tabLst/>
              <a:defRPr sz="8000" b="0" i="0" u="none" strike="noStrike" cap="none" spc="0" baseline="0">
                <a:ln>
                  <a:noFill/>
                </a:ln>
                <a:solidFill>
                  <a:srgbClr val="FFFFFF"/>
                </a:solidFill>
                <a:uFillTx/>
                <a:latin typeface="Helvetica Neue Light"/>
                <a:ea typeface="Helvetica Neue Light"/>
                <a:cs typeface="Helvetica Neue Light"/>
                <a:sym typeface="Helvetica Neue Light"/>
              </a:defRPr>
            </a:lvl8pPr>
            <a:lvl9pPr marL="0" marR="0" lvl="8" indent="1828800" algn="ctr" defTabSz="584200" rtl="0" latinLnBrk="0">
              <a:lnSpc>
                <a:spcPct val="100000"/>
              </a:lnSpc>
              <a:spcBef>
                <a:spcPts val="0"/>
              </a:spcBef>
              <a:spcAft>
                <a:spcPts val="0"/>
              </a:spcAft>
              <a:buClr>
                <a:srgbClr val="FFFFFF"/>
              </a:buClr>
              <a:buSzPts val="8000"/>
              <a:buFont typeface="Helvetica Neue Light"/>
              <a:buNone/>
              <a:tabLst/>
              <a:defRPr sz="8000" b="0" i="0" u="none" strike="noStrike" cap="none" spc="0" baseline="0">
                <a:ln>
                  <a:noFill/>
                </a:ln>
                <a:solidFill>
                  <a:srgbClr val="FFFFFF"/>
                </a:solidFill>
                <a:uFillTx/>
                <a:latin typeface="Helvetica Neue Light"/>
                <a:ea typeface="Helvetica Neue Light"/>
                <a:cs typeface="Helvetica Neue Light"/>
                <a:sym typeface="Helvetica Neue Light"/>
              </a:defRPr>
            </a:lvl9pPr>
          </a:lstStyle>
          <a:p>
            <a:r>
              <a:rPr lang="en-US" sz="5400" b="1" dirty="0">
                <a:solidFill>
                  <a:schemeClr val="tx1"/>
                </a:solidFill>
                <a:latin typeface="Open Sans"/>
                <a:ea typeface="Open Sans"/>
                <a:cs typeface="Open Sans"/>
              </a:rPr>
              <a:t>Renter Tax Credit</a:t>
            </a:r>
            <a:endParaRPr lang="en-US" dirty="0">
              <a:solidFill>
                <a:schemeClr val="tx1"/>
              </a:solidFill>
            </a:endParaRPr>
          </a:p>
        </p:txBody>
      </p:sp>
    </p:spTree>
    <p:extLst>
      <p:ext uri="{BB962C8B-B14F-4D97-AF65-F5344CB8AC3E}">
        <p14:creationId xmlns:p14="http://schemas.microsoft.com/office/powerpoint/2010/main" val="31027619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0F93A8-556E-49D3-A1C1-DFB2F767B691}"/>
              </a:ext>
            </a:extLst>
          </p:cNvPr>
          <p:cNvSpPr>
            <a:spLocks noGrp="1"/>
          </p:cNvSpPr>
          <p:nvPr>
            <p:ph type="title"/>
          </p:nvPr>
        </p:nvSpPr>
        <p:spPr>
          <a:xfrm>
            <a:off x="1266907" y="7802"/>
            <a:ext cx="6610185" cy="1142983"/>
          </a:xfrm>
        </p:spPr>
        <p:txBody>
          <a:bodyPr>
            <a:noAutofit/>
          </a:bodyPr>
          <a:lstStyle/>
          <a:p>
            <a:r>
              <a:rPr lang="en-US" sz="3600" b="1" dirty="0">
                <a:solidFill>
                  <a:srgbClr val="D50032"/>
                </a:solidFill>
                <a:latin typeface="Open Sans"/>
                <a:ea typeface="Open Sans"/>
                <a:cs typeface="Open Sans"/>
              </a:rPr>
              <a:t>Goals &amp; Objectives</a:t>
            </a:r>
            <a:endParaRPr lang="en-US" dirty="0">
              <a:ea typeface="Open Sans"/>
              <a:cs typeface="Open Sans"/>
            </a:endParaRPr>
          </a:p>
        </p:txBody>
      </p:sp>
      <p:sp>
        <p:nvSpPr>
          <p:cNvPr id="3" name="Content Placeholder 2">
            <a:extLst>
              <a:ext uri="{FF2B5EF4-FFF2-40B4-BE49-F238E27FC236}">
                <a16:creationId xmlns:a16="http://schemas.microsoft.com/office/drawing/2014/main" id="{0D00B95B-EDE8-125E-7E82-697A82B77E29}"/>
              </a:ext>
            </a:extLst>
          </p:cNvPr>
          <p:cNvSpPr>
            <a:spLocks noGrp="1"/>
          </p:cNvSpPr>
          <p:nvPr>
            <p:ph idx="1"/>
          </p:nvPr>
        </p:nvSpPr>
        <p:spPr>
          <a:xfrm>
            <a:off x="457200" y="1405214"/>
            <a:ext cx="8229600" cy="2723726"/>
          </a:xfrm>
        </p:spPr>
        <p:txBody>
          <a:bodyPr vert="horz" lIns="91440" tIns="45720" rIns="91440" bIns="45720" rtlCol="0" anchor="t">
            <a:normAutofit fontScale="77500" lnSpcReduction="20000"/>
          </a:bodyPr>
          <a:lstStyle/>
          <a:p>
            <a:pPr>
              <a:lnSpc>
                <a:spcPct val="124000"/>
              </a:lnSpc>
            </a:pPr>
            <a:r>
              <a:rPr lang="en-US" dirty="0">
                <a:latin typeface="Open Sans"/>
                <a:ea typeface="Open Sans"/>
                <a:cs typeface="Calibri"/>
              </a:rPr>
              <a:t>Basics of RTC + policy considerations</a:t>
            </a:r>
          </a:p>
          <a:p>
            <a:pPr>
              <a:lnSpc>
                <a:spcPct val="124000"/>
              </a:lnSpc>
            </a:pPr>
            <a:r>
              <a:rPr lang="en-US" dirty="0">
                <a:ea typeface="Open Sans"/>
                <a:cs typeface="Calibri"/>
              </a:rPr>
              <a:t>Compare ideal RTC to other viable RTCs </a:t>
            </a:r>
          </a:p>
          <a:p>
            <a:pPr>
              <a:lnSpc>
                <a:spcPct val="124000"/>
              </a:lnSpc>
            </a:pPr>
            <a:r>
              <a:rPr lang="en-US" dirty="0">
                <a:latin typeface="Open Sans"/>
                <a:ea typeface="Open Sans"/>
                <a:cs typeface="Calibri"/>
              </a:rPr>
              <a:t>Federal RTC proposals + updates</a:t>
            </a:r>
          </a:p>
          <a:p>
            <a:pPr>
              <a:lnSpc>
                <a:spcPct val="124000"/>
              </a:lnSpc>
            </a:pPr>
            <a:r>
              <a:rPr lang="en-US" dirty="0">
                <a:latin typeface="Open Sans"/>
                <a:ea typeface="Open Sans"/>
                <a:cs typeface="Calibri"/>
              </a:rPr>
              <a:t>Distinguishing RTC from other ongoing RESULTS work</a:t>
            </a:r>
          </a:p>
          <a:p>
            <a:pPr>
              <a:lnSpc>
                <a:spcPct val="124000"/>
              </a:lnSpc>
            </a:pPr>
            <a:r>
              <a:rPr lang="en-US" dirty="0">
                <a:latin typeface="Open Sans"/>
                <a:ea typeface="Open Sans"/>
                <a:cs typeface="Calibri"/>
              </a:rPr>
              <a:t>Current state of play + Strategize + Key Takeaways</a:t>
            </a:r>
          </a:p>
          <a:p>
            <a:pPr>
              <a:lnSpc>
                <a:spcPct val="124000"/>
              </a:lnSpc>
            </a:pPr>
            <a:endParaRPr lang="en-US" dirty="0">
              <a:latin typeface="Open Sans"/>
              <a:ea typeface="Open Sans"/>
              <a:cs typeface="Calibri"/>
            </a:endParaRPr>
          </a:p>
          <a:p>
            <a:pPr>
              <a:lnSpc>
                <a:spcPct val="124000"/>
              </a:lnSpc>
            </a:pPr>
            <a:endParaRPr lang="en-US" dirty="0">
              <a:latin typeface="Open Sans"/>
              <a:ea typeface="Open Sans"/>
              <a:cs typeface="Calibri"/>
            </a:endParaRPr>
          </a:p>
        </p:txBody>
      </p:sp>
    </p:spTree>
    <p:extLst>
      <p:ext uri="{BB962C8B-B14F-4D97-AF65-F5344CB8AC3E}">
        <p14:creationId xmlns:p14="http://schemas.microsoft.com/office/powerpoint/2010/main" val="22737206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93A27DC-C20E-5495-B403-AC8311C38C8A}"/>
              </a:ext>
            </a:extLst>
          </p:cNvPr>
          <p:cNvSpPr>
            <a:spLocks noGrp="1"/>
          </p:cNvSpPr>
          <p:nvPr>
            <p:ph idx="1"/>
          </p:nvPr>
        </p:nvSpPr>
        <p:spPr>
          <a:xfrm>
            <a:off x="396402" y="1467661"/>
            <a:ext cx="8351195" cy="1521898"/>
          </a:xfrm>
        </p:spPr>
        <p:txBody>
          <a:bodyPr vert="horz" lIns="91440" tIns="45720" rIns="91440" bIns="45720" rtlCol="0" anchor="t">
            <a:normAutofit fontScale="92500" lnSpcReduction="20000"/>
          </a:bodyPr>
          <a:lstStyle/>
          <a:p>
            <a:pPr marL="0" indent="0" algn="ctr">
              <a:buNone/>
            </a:pPr>
            <a:r>
              <a:rPr lang="en-US" sz="1800" dirty="0">
                <a:latin typeface="Open Sans" panose="020B0606030504020204" pitchFamily="34" charset="0"/>
                <a:ea typeface="Open Sans" panose="020B0606030504020204" pitchFamily="34" charset="0"/>
                <a:cs typeface="Open Sans" panose="020B0606030504020204" pitchFamily="34" charset="0"/>
              </a:rPr>
              <a:t>credit amount = lesser of rent paid/SAFMR/FMR – 30% of monthly income</a:t>
            </a:r>
          </a:p>
          <a:p>
            <a:pPr marL="0" indent="0" algn="ctr">
              <a:buNone/>
            </a:pPr>
            <a:endParaRPr lang="en-US" sz="2800" dirty="0">
              <a:latin typeface="Open Sans" panose="020B0606030504020204" pitchFamily="34" charset="0"/>
              <a:ea typeface="Open Sans" panose="020B0606030504020204" pitchFamily="34" charset="0"/>
              <a:cs typeface="Open Sans" panose="020B0606030504020204" pitchFamily="34" charset="0"/>
            </a:endParaRPr>
          </a:p>
          <a:p>
            <a:pPr marL="0" indent="0" algn="ctr">
              <a:buNone/>
            </a:pPr>
            <a:endParaRPr lang="en-US" sz="2800" dirty="0">
              <a:latin typeface="Open Sans" panose="020B0606030504020204" pitchFamily="34" charset="0"/>
              <a:ea typeface="Open Sans" panose="020B0606030504020204" pitchFamily="34" charset="0"/>
              <a:cs typeface="Open Sans" panose="020B0606030504020204" pitchFamily="34" charset="0"/>
            </a:endParaRPr>
          </a:p>
          <a:p>
            <a:pPr marL="0" indent="0" algn="ctr">
              <a:buNone/>
            </a:pPr>
            <a:r>
              <a:rPr lang="en-US" sz="2800" dirty="0">
                <a:latin typeface="Open Sans" panose="020B0606030504020204" pitchFamily="34" charset="0"/>
                <a:ea typeface="Open Sans" panose="020B0606030504020204" pitchFamily="34" charset="0"/>
                <a:cs typeface="Open Sans" panose="020B0606030504020204" pitchFamily="34" charset="0"/>
              </a:rPr>
              <a:t>$200 = $500 – $300</a:t>
            </a:r>
          </a:p>
        </p:txBody>
      </p:sp>
      <p:sp>
        <p:nvSpPr>
          <p:cNvPr id="5" name="Content Placeholder 2">
            <a:extLst>
              <a:ext uri="{FF2B5EF4-FFF2-40B4-BE49-F238E27FC236}">
                <a16:creationId xmlns:a16="http://schemas.microsoft.com/office/drawing/2014/main" id="{77C7037C-61CC-2897-01F9-9B3F271AC678}"/>
              </a:ext>
            </a:extLst>
          </p:cNvPr>
          <p:cNvSpPr txBox="1">
            <a:spLocks/>
          </p:cNvSpPr>
          <p:nvPr/>
        </p:nvSpPr>
        <p:spPr>
          <a:xfrm>
            <a:off x="457200" y="3229301"/>
            <a:ext cx="8229600" cy="1149616"/>
          </a:xfrm>
          <a:prstGeom prst="rect">
            <a:avLst/>
          </a:prstGeom>
        </p:spPr>
        <p:txBody>
          <a:bodyPr vert="horz" lIns="91440" tIns="45720" rIns="91440" bIns="45720" rtlCol="0" anchor="t">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Courier New"/>
              <a:buChar char="o"/>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Wingdings" charset="2"/>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Courier New"/>
              <a:buChar char="o"/>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600" dirty="0">
                <a:latin typeface="Open Sans"/>
                <a:ea typeface="Open Sans"/>
                <a:cs typeface="Calibri"/>
              </a:rPr>
              <a:t>SAFMR — Small Area Fair Market Rent</a:t>
            </a:r>
            <a:endParaRPr lang="en-US" sz="1600" dirty="0">
              <a:latin typeface="Open Sans"/>
              <a:ea typeface="Open Sans"/>
              <a:cs typeface="Open Sans"/>
            </a:endParaRPr>
          </a:p>
          <a:p>
            <a:r>
              <a:rPr lang="en-US" sz="1600" dirty="0">
                <a:latin typeface="Open Sans"/>
                <a:ea typeface="Open Sans"/>
                <a:cs typeface="Calibri"/>
              </a:rPr>
              <a:t>FMR — Fair Market Rent</a:t>
            </a:r>
          </a:p>
          <a:p>
            <a:r>
              <a:rPr lang="en-US" sz="1600" dirty="0">
                <a:latin typeface="Open Sans"/>
                <a:ea typeface="Open Sans"/>
                <a:cs typeface="Arial"/>
              </a:rPr>
              <a:t>Credit for rent-burdened households (Rent-burdened = paying &gt;30% AGI)</a:t>
            </a:r>
            <a:endParaRPr lang="en-US" sz="1600" dirty="0">
              <a:latin typeface="Open Sans"/>
              <a:ea typeface="Open Sans"/>
              <a:cs typeface="Open Sans"/>
            </a:endParaRPr>
          </a:p>
        </p:txBody>
      </p:sp>
      <p:cxnSp>
        <p:nvCxnSpPr>
          <p:cNvPr id="6" name="Straight Arrow Connector 5">
            <a:extLst>
              <a:ext uri="{FF2B5EF4-FFF2-40B4-BE49-F238E27FC236}">
                <a16:creationId xmlns:a16="http://schemas.microsoft.com/office/drawing/2014/main" id="{991B577E-541E-3463-92E5-8FBD2E124A17}"/>
              </a:ext>
            </a:extLst>
          </p:cNvPr>
          <p:cNvCxnSpPr/>
          <p:nvPr/>
        </p:nvCxnSpPr>
        <p:spPr>
          <a:xfrm>
            <a:off x="4611372" y="1818783"/>
            <a:ext cx="2434" cy="712739"/>
          </a:xfrm>
          <a:prstGeom prst="straightConnector1">
            <a:avLst/>
          </a:prstGeom>
          <a:ln w="28575">
            <a:tailEnd type="triangle"/>
          </a:ln>
        </p:spPr>
        <p:style>
          <a:lnRef idx="2">
            <a:schemeClr val="accent1"/>
          </a:lnRef>
          <a:fillRef idx="0">
            <a:schemeClr val="accent1"/>
          </a:fillRef>
          <a:effectRef idx="1">
            <a:schemeClr val="accent1"/>
          </a:effectRef>
          <a:fontRef idx="minor">
            <a:schemeClr val="tx1"/>
          </a:fontRef>
        </p:style>
      </p:cxnSp>
      <p:cxnSp>
        <p:nvCxnSpPr>
          <p:cNvPr id="7" name="Straight Arrow Connector 6">
            <a:extLst>
              <a:ext uri="{FF2B5EF4-FFF2-40B4-BE49-F238E27FC236}">
                <a16:creationId xmlns:a16="http://schemas.microsoft.com/office/drawing/2014/main" id="{95A4BD96-3117-7BA4-E6E9-CE01852A8FBB}"/>
              </a:ext>
            </a:extLst>
          </p:cNvPr>
          <p:cNvCxnSpPr>
            <a:cxnSpLocks/>
          </p:cNvCxnSpPr>
          <p:nvPr/>
        </p:nvCxnSpPr>
        <p:spPr>
          <a:xfrm flipH="1">
            <a:off x="5911796" y="1780676"/>
            <a:ext cx="1137741" cy="751528"/>
          </a:xfrm>
          <a:prstGeom prst="straightConnector1">
            <a:avLst/>
          </a:prstGeom>
          <a:ln w="28575">
            <a:tailEnd type="triangle"/>
          </a:ln>
        </p:spPr>
        <p:style>
          <a:lnRef idx="2">
            <a:schemeClr val="accent1"/>
          </a:lnRef>
          <a:fillRef idx="0">
            <a:schemeClr val="accent1"/>
          </a:fillRef>
          <a:effectRef idx="1">
            <a:schemeClr val="accent1"/>
          </a:effectRef>
          <a:fontRef idx="minor">
            <a:schemeClr val="tx1"/>
          </a:fontRef>
        </p:style>
      </p:cxnSp>
      <p:sp>
        <p:nvSpPr>
          <p:cNvPr id="8" name="Oval 7">
            <a:extLst>
              <a:ext uri="{FF2B5EF4-FFF2-40B4-BE49-F238E27FC236}">
                <a16:creationId xmlns:a16="http://schemas.microsoft.com/office/drawing/2014/main" id="{C07E06CE-ADAC-5B48-D355-EFC35A7DBD7E}"/>
              </a:ext>
            </a:extLst>
          </p:cNvPr>
          <p:cNvSpPr/>
          <p:nvPr/>
        </p:nvSpPr>
        <p:spPr>
          <a:xfrm>
            <a:off x="3081792" y="2437165"/>
            <a:ext cx="902240" cy="555693"/>
          </a:xfrm>
          <a:prstGeom prst="ellipse">
            <a:avLst/>
          </a:prstGeom>
          <a:noFill/>
          <a:ln w="28575">
            <a:solidFill>
              <a:srgbClr val="E4103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itle 1">
            <a:extLst>
              <a:ext uri="{FF2B5EF4-FFF2-40B4-BE49-F238E27FC236}">
                <a16:creationId xmlns:a16="http://schemas.microsoft.com/office/drawing/2014/main" id="{3A90208E-6C17-65E1-5005-24589D46DE4E}"/>
              </a:ext>
            </a:extLst>
          </p:cNvPr>
          <p:cNvSpPr txBox="1">
            <a:spLocks/>
          </p:cNvSpPr>
          <p:nvPr/>
        </p:nvSpPr>
        <p:spPr>
          <a:xfrm>
            <a:off x="681667" y="201429"/>
            <a:ext cx="7401491" cy="85725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600" b="1" dirty="0">
                <a:solidFill>
                  <a:srgbClr val="D50032"/>
                </a:solidFill>
                <a:latin typeface="Open Sans"/>
                <a:ea typeface="Open Sans"/>
                <a:cs typeface="Open Sans"/>
              </a:rPr>
              <a:t>Calculating an RTC </a:t>
            </a:r>
            <a:endParaRPr lang="en-US" dirty="0">
              <a:solidFill>
                <a:srgbClr val="000000"/>
              </a:solidFill>
              <a:latin typeface="Calibri"/>
              <a:ea typeface="Open Sans"/>
              <a:cs typeface="Calibri"/>
            </a:endParaRPr>
          </a:p>
        </p:txBody>
      </p:sp>
    </p:spTree>
    <p:extLst>
      <p:ext uri="{BB962C8B-B14F-4D97-AF65-F5344CB8AC3E}">
        <p14:creationId xmlns:p14="http://schemas.microsoft.com/office/powerpoint/2010/main" val="3510005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additive="base">
                                        <p:cTn id="21" dur="500" fill="hold"/>
                                        <p:tgtEl>
                                          <p:spTgt spid="7"/>
                                        </p:tgtEl>
                                        <p:attrNameLst>
                                          <p:attrName>ppt_x</p:attrName>
                                        </p:attrNameLst>
                                      </p:cBhvr>
                                      <p:tavLst>
                                        <p:tav tm="0">
                                          <p:val>
                                            <p:strVal val="#ppt_x"/>
                                          </p:val>
                                        </p:tav>
                                        <p:tav tm="100000">
                                          <p:val>
                                            <p:strVal val="#ppt_x"/>
                                          </p:val>
                                        </p:tav>
                                      </p:tavLst>
                                    </p:anim>
                                    <p:anim calcmode="lin" valueType="num">
                                      <p:cBhvr additive="base">
                                        <p:cTn id="22" dur="500" fill="hold"/>
                                        <p:tgtEl>
                                          <p:spTgt spid="7"/>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fade">
                                      <p:cBhvr>
                                        <p:cTn id="31" dur="1000"/>
                                        <p:tgtEl>
                                          <p:spTgt spid="5"/>
                                        </p:tgtEl>
                                      </p:cBhvr>
                                    </p:animEffect>
                                    <p:anim calcmode="lin" valueType="num">
                                      <p:cBhvr>
                                        <p:cTn id="32" dur="1000" fill="hold"/>
                                        <p:tgtEl>
                                          <p:spTgt spid="5"/>
                                        </p:tgtEl>
                                        <p:attrNameLst>
                                          <p:attrName>ppt_x</p:attrName>
                                        </p:attrNameLst>
                                      </p:cBhvr>
                                      <p:tavLst>
                                        <p:tav tm="0">
                                          <p:val>
                                            <p:strVal val="#ppt_x"/>
                                          </p:val>
                                        </p:tav>
                                        <p:tav tm="100000">
                                          <p:val>
                                            <p:strVal val="#ppt_x"/>
                                          </p:val>
                                        </p:tav>
                                      </p:tavLst>
                                    </p:anim>
                                    <p:anim calcmode="lin" valueType="num">
                                      <p:cBhvr>
                                        <p:cTn id="3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DDF22D6-B71E-4394-20AA-BB08A5CBA682}"/>
              </a:ext>
            </a:extLst>
          </p:cNvPr>
          <p:cNvSpPr txBox="1">
            <a:spLocks/>
          </p:cNvSpPr>
          <p:nvPr/>
        </p:nvSpPr>
        <p:spPr>
          <a:xfrm>
            <a:off x="595403" y="157843"/>
            <a:ext cx="7401491" cy="495334"/>
          </a:xfrm>
          <a:prstGeom prst="rect">
            <a:avLst/>
          </a:prstGeom>
        </p:spPr>
        <p:txBody>
          <a:bodyPr vert="horz" lIns="91440" tIns="45720" rIns="91440" bIns="45720" rtlCol="0" anchor="ctr">
            <a:normAutofit fontScale="85000" lnSpcReduction="20000"/>
          </a:bodyPr>
          <a:lstStyle>
            <a:lvl1pPr algn="ctr" defTabSz="457189" rtl="0" eaLnBrk="1" latinLnBrk="0" hangingPunct="1">
              <a:spcBef>
                <a:spcPct val="0"/>
              </a:spcBef>
              <a:buNone/>
              <a:defRPr sz="3750" kern="1200">
                <a:solidFill>
                  <a:schemeClr val="tx1"/>
                </a:solidFill>
                <a:latin typeface="+mj-lt"/>
                <a:ea typeface="+mj-ea"/>
                <a:cs typeface="+mj-cs"/>
              </a:defRPr>
            </a:lvl1pPr>
          </a:lstStyle>
          <a:p>
            <a:r>
              <a:rPr lang="en-US" sz="3600" b="1" dirty="0">
                <a:solidFill>
                  <a:srgbClr val="D50032"/>
                </a:solidFill>
                <a:latin typeface="Open Sans"/>
                <a:ea typeface="Open Sans"/>
                <a:cs typeface="Open Sans"/>
              </a:rPr>
              <a:t>(Small Area) Fair Market Rents</a:t>
            </a:r>
            <a:endParaRPr lang="en-US" sz="3600" b="1" i="1" dirty="0">
              <a:solidFill>
                <a:srgbClr val="D50032"/>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5" name="Picture 4">
            <a:extLst>
              <a:ext uri="{FF2B5EF4-FFF2-40B4-BE49-F238E27FC236}">
                <a16:creationId xmlns:a16="http://schemas.microsoft.com/office/drawing/2014/main" id="{AE7C1A8D-F38F-7AB0-7718-40682BD7C143}"/>
              </a:ext>
            </a:extLst>
          </p:cNvPr>
          <p:cNvPicPr>
            <a:picLocks noChangeAspect="1"/>
          </p:cNvPicPr>
          <p:nvPr/>
        </p:nvPicPr>
        <p:blipFill>
          <a:blip r:embed="rId3"/>
          <a:stretch>
            <a:fillRect/>
          </a:stretch>
        </p:blipFill>
        <p:spPr>
          <a:xfrm>
            <a:off x="292231" y="653177"/>
            <a:ext cx="7484882" cy="4167292"/>
          </a:xfrm>
          <a:prstGeom prst="rect">
            <a:avLst/>
          </a:prstGeom>
        </p:spPr>
      </p:pic>
    </p:spTree>
    <p:extLst>
      <p:ext uri="{BB962C8B-B14F-4D97-AF65-F5344CB8AC3E}">
        <p14:creationId xmlns:p14="http://schemas.microsoft.com/office/powerpoint/2010/main" val="22036638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DDF22D6-B71E-4394-20AA-BB08A5CBA682}"/>
              </a:ext>
            </a:extLst>
          </p:cNvPr>
          <p:cNvSpPr txBox="1">
            <a:spLocks/>
          </p:cNvSpPr>
          <p:nvPr/>
        </p:nvSpPr>
        <p:spPr>
          <a:xfrm>
            <a:off x="595403" y="282393"/>
            <a:ext cx="7401491" cy="476284"/>
          </a:xfrm>
          <a:prstGeom prst="rect">
            <a:avLst/>
          </a:prstGeom>
        </p:spPr>
        <p:txBody>
          <a:bodyPr vert="horz" lIns="91440" tIns="45720" rIns="91440" bIns="45720" rtlCol="0" anchor="ctr">
            <a:normAutofit fontScale="77500" lnSpcReduction="20000"/>
          </a:bodyPr>
          <a:lstStyle>
            <a:lvl1pPr algn="ctr" defTabSz="457189" rtl="0" eaLnBrk="1" latinLnBrk="0" hangingPunct="1">
              <a:spcBef>
                <a:spcPct val="0"/>
              </a:spcBef>
              <a:buNone/>
              <a:defRPr sz="3750" kern="1200">
                <a:solidFill>
                  <a:schemeClr val="tx1"/>
                </a:solidFill>
                <a:latin typeface="+mj-lt"/>
                <a:ea typeface="+mj-ea"/>
                <a:cs typeface="+mj-cs"/>
              </a:defRPr>
            </a:lvl1pPr>
          </a:lstStyle>
          <a:p>
            <a:r>
              <a:rPr lang="en-US" sz="3600" b="1" dirty="0">
                <a:solidFill>
                  <a:srgbClr val="D50032"/>
                </a:solidFill>
                <a:latin typeface="Open Sans"/>
                <a:ea typeface="Open Sans"/>
                <a:cs typeface="Open Sans"/>
              </a:rPr>
              <a:t>(Small Area) Fair Market Rents</a:t>
            </a:r>
            <a:endParaRPr lang="en-US" sz="3600" b="1" i="1" dirty="0">
              <a:solidFill>
                <a:srgbClr val="D50032"/>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3" name="Picture 5" descr="Table&#10;&#10;Description automatically generated">
            <a:extLst>
              <a:ext uri="{FF2B5EF4-FFF2-40B4-BE49-F238E27FC236}">
                <a16:creationId xmlns:a16="http://schemas.microsoft.com/office/drawing/2014/main" id="{4CAC8D72-82ED-699D-E2C8-01B9673A6C05}"/>
              </a:ext>
            </a:extLst>
          </p:cNvPr>
          <p:cNvPicPr>
            <a:picLocks noChangeAspect="1"/>
          </p:cNvPicPr>
          <p:nvPr/>
        </p:nvPicPr>
        <p:blipFill>
          <a:blip r:embed="rId3"/>
          <a:stretch>
            <a:fillRect/>
          </a:stretch>
        </p:blipFill>
        <p:spPr>
          <a:xfrm>
            <a:off x="2244603" y="758677"/>
            <a:ext cx="4654794" cy="4252149"/>
          </a:xfrm>
          <a:prstGeom prst="rect">
            <a:avLst/>
          </a:prstGeom>
        </p:spPr>
      </p:pic>
    </p:spTree>
    <p:extLst>
      <p:ext uri="{BB962C8B-B14F-4D97-AF65-F5344CB8AC3E}">
        <p14:creationId xmlns:p14="http://schemas.microsoft.com/office/powerpoint/2010/main" val="28046977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0D0C5F3-A2E4-1182-8FC1-8E8CADEE81EB}"/>
              </a:ext>
            </a:extLst>
          </p:cNvPr>
          <p:cNvSpPr>
            <a:spLocks noGrp="1"/>
          </p:cNvSpPr>
          <p:nvPr>
            <p:ph idx="1"/>
          </p:nvPr>
        </p:nvSpPr>
        <p:spPr>
          <a:xfrm>
            <a:off x="457200" y="1537189"/>
            <a:ext cx="8229600" cy="3072088"/>
          </a:xfrm>
        </p:spPr>
        <p:txBody>
          <a:bodyPr vert="horz" lIns="91440" tIns="45720" rIns="91440" bIns="45720" rtlCol="0" anchor="t">
            <a:normAutofit/>
          </a:bodyPr>
          <a:lstStyle/>
          <a:p>
            <a:r>
              <a:rPr lang="en-US" dirty="0">
                <a:latin typeface="Open Sans"/>
                <a:ea typeface="Open Sans"/>
                <a:cs typeface="Calibri"/>
              </a:rPr>
              <a:t>Equity/Efficiency vs. Simplicity</a:t>
            </a:r>
            <a:endParaRPr lang="en-US" dirty="0"/>
          </a:p>
          <a:p>
            <a:r>
              <a:rPr lang="en-US" dirty="0">
                <a:latin typeface="Open Sans"/>
                <a:ea typeface="Open Sans"/>
                <a:cs typeface="Calibri"/>
              </a:rPr>
              <a:t>Compliance burden tools + audits</a:t>
            </a:r>
          </a:p>
          <a:p>
            <a:r>
              <a:rPr lang="en-US" dirty="0">
                <a:latin typeface="Open Sans"/>
                <a:ea typeface="Open Sans"/>
                <a:cs typeface="Calibri"/>
              </a:rPr>
              <a:t>Politics vs. Policy </a:t>
            </a:r>
          </a:p>
        </p:txBody>
      </p:sp>
      <p:sp>
        <p:nvSpPr>
          <p:cNvPr id="7" name="Title 1">
            <a:extLst>
              <a:ext uri="{FF2B5EF4-FFF2-40B4-BE49-F238E27FC236}">
                <a16:creationId xmlns:a16="http://schemas.microsoft.com/office/drawing/2014/main" id="{0B2863A4-E444-CC5F-72FD-F238724B7A35}"/>
              </a:ext>
            </a:extLst>
          </p:cNvPr>
          <p:cNvSpPr txBox="1">
            <a:spLocks/>
          </p:cNvSpPr>
          <p:nvPr/>
        </p:nvSpPr>
        <p:spPr>
          <a:xfrm>
            <a:off x="757148" y="201429"/>
            <a:ext cx="7401491" cy="85725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600" b="1" dirty="0">
                <a:solidFill>
                  <a:srgbClr val="D50032"/>
                </a:solidFill>
                <a:latin typeface="Open Sans"/>
                <a:ea typeface="Open Sans"/>
                <a:cs typeface="Open Sans"/>
              </a:rPr>
              <a:t>Policy Considerations</a:t>
            </a:r>
          </a:p>
        </p:txBody>
      </p:sp>
    </p:spTree>
    <p:extLst>
      <p:ext uri="{BB962C8B-B14F-4D97-AF65-F5344CB8AC3E}">
        <p14:creationId xmlns:p14="http://schemas.microsoft.com/office/powerpoint/2010/main" val="8875263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CE1475-7A8A-F0C7-E67D-550D15C3EA23}"/>
              </a:ext>
            </a:extLst>
          </p:cNvPr>
          <p:cNvSpPr>
            <a:spLocks noGrp="1"/>
          </p:cNvSpPr>
          <p:nvPr>
            <p:ph type="title"/>
          </p:nvPr>
        </p:nvSpPr>
        <p:spPr>
          <a:xfrm>
            <a:off x="867148" y="162749"/>
            <a:ext cx="7401491" cy="514384"/>
          </a:xfrm>
        </p:spPr>
        <p:txBody>
          <a:bodyPr>
            <a:normAutofit fontScale="90000"/>
          </a:bodyPr>
          <a:lstStyle/>
          <a:p>
            <a:r>
              <a:rPr lang="en-US" sz="3600" b="1" dirty="0">
                <a:solidFill>
                  <a:srgbClr val="D50032"/>
                </a:solidFill>
                <a:latin typeface="Open Sans"/>
                <a:ea typeface="Open Sans"/>
                <a:cs typeface="Open Sans"/>
              </a:rPr>
              <a:t>Other Ways to Calculate RTC</a:t>
            </a:r>
            <a:endParaRPr lang="en-US" sz="3600" b="1" i="1" dirty="0">
              <a:solidFill>
                <a:srgbClr val="D50032"/>
              </a:solidFill>
              <a:latin typeface="Open Sans" panose="020B0606030504020204" pitchFamily="34" charset="0"/>
              <a:ea typeface="Open Sans" panose="020B0606030504020204" pitchFamily="34" charset="0"/>
              <a:cs typeface="Open Sans" panose="020B0606030504020204" pitchFamily="34" charset="0"/>
            </a:endParaRPr>
          </a:p>
        </p:txBody>
      </p:sp>
      <p:sp>
        <p:nvSpPr>
          <p:cNvPr id="4" name="Slide Number Placeholder 2">
            <a:extLst>
              <a:ext uri="{FF2B5EF4-FFF2-40B4-BE49-F238E27FC236}">
                <a16:creationId xmlns:a16="http://schemas.microsoft.com/office/drawing/2014/main" id="{725CA5CF-2A92-DDE4-70E6-D1B9956CCE67}"/>
              </a:ext>
            </a:extLst>
          </p:cNvPr>
          <p:cNvSpPr txBox="1">
            <a:spLocks/>
          </p:cNvSpPr>
          <p:nvPr/>
        </p:nvSpPr>
        <p:spPr>
          <a:xfrm>
            <a:off x="0" y="2092"/>
            <a:ext cx="457200" cy="273844"/>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07E6868-079E-1649-B8D1-459B42CE4DE3}" type="slidenum">
              <a:rPr lang="en-US" sz="1350" i="0" smtClean="0">
                <a:latin typeface="Open Sans" panose="020B0606030504020204" pitchFamily="34" charset="0"/>
                <a:ea typeface="Open Sans" panose="020B0606030504020204" pitchFamily="34" charset="0"/>
                <a:cs typeface="Open Sans" panose="020B0606030504020204" pitchFamily="34" charset="0"/>
              </a:rPr>
              <a:pPr/>
              <a:t>9</a:t>
            </a:fld>
            <a:endParaRPr lang="en-US" sz="1350" i="0" dirty="0">
              <a:latin typeface="Open Sans" panose="020B0606030504020204" pitchFamily="34" charset="0"/>
              <a:ea typeface="Open Sans" panose="020B0606030504020204" pitchFamily="34" charset="0"/>
              <a:cs typeface="Open Sans" panose="020B0606030504020204" pitchFamily="34" charset="0"/>
            </a:endParaRPr>
          </a:p>
        </p:txBody>
      </p:sp>
      <p:pic>
        <p:nvPicPr>
          <p:cNvPr id="11" name="Picture 10">
            <a:extLst>
              <a:ext uri="{FF2B5EF4-FFF2-40B4-BE49-F238E27FC236}">
                <a16:creationId xmlns:a16="http://schemas.microsoft.com/office/drawing/2014/main" id="{0A609195-3E77-FC1B-60F1-FAAD3D827D98}"/>
              </a:ext>
            </a:extLst>
          </p:cNvPr>
          <p:cNvPicPr>
            <a:picLocks noChangeAspect="1"/>
          </p:cNvPicPr>
          <p:nvPr/>
        </p:nvPicPr>
        <p:blipFill>
          <a:blip r:embed="rId3"/>
          <a:stretch>
            <a:fillRect/>
          </a:stretch>
        </p:blipFill>
        <p:spPr>
          <a:xfrm>
            <a:off x="4840691" y="948838"/>
            <a:ext cx="1266618" cy="3776613"/>
          </a:xfrm>
          <a:prstGeom prst="rect">
            <a:avLst/>
          </a:prstGeom>
        </p:spPr>
      </p:pic>
      <p:pic>
        <p:nvPicPr>
          <p:cNvPr id="13" name="Picture 12">
            <a:extLst>
              <a:ext uri="{FF2B5EF4-FFF2-40B4-BE49-F238E27FC236}">
                <a16:creationId xmlns:a16="http://schemas.microsoft.com/office/drawing/2014/main" id="{9D5D52C7-AC1D-B058-2F30-346062AA3108}"/>
              </a:ext>
            </a:extLst>
          </p:cNvPr>
          <p:cNvPicPr>
            <a:picLocks noChangeAspect="1"/>
          </p:cNvPicPr>
          <p:nvPr/>
        </p:nvPicPr>
        <p:blipFill>
          <a:blip r:embed="rId4"/>
          <a:stretch>
            <a:fillRect/>
          </a:stretch>
        </p:blipFill>
        <p:spPr>
          <a:xfrm>
            <a:off x="6237700" y="2204201"/>
            <a:ext cx="1732583" cy="2521250"/>
          </a:xfrm>
          <a:prstGeom prst="rect">
            <a:avLst/>
          </a:prstGeom>
        </p:spPr>
      </p:pic>
      <p:pic>
        <p:nvPicPr>
          <p:cNvPr id="15" name="Picture 14">
            <a:extLst>
              <a:ext uri="{FF2B5EF4-FFF2-40B4-BE49-F238E27FC236}">
                <a16:creationId xmlns:a16="http://schemas.microsoft.com/office/drawing/2014/main" id="{41ADD3A0-8EC3-6609-DA12-38B03A0FF536}"/>
              </a:ext>
            </a:extLst>
          </p:cNvPr>
          <p:cNvPicPr>
            <a:picLocks noChangeAspect="1"/>
          </p:cNvPicPr>
          <p:nvPr/>
        </p:nvPicPr>
        <p:blipFill>
          <a:blip r:embed="rId5"/>
          <a:stretch>
            <a:fillRect/>
          </a:stretch>
        </p:blipFill>
        <p:spPr>
          <a:xfrm>
            <a:off x="287577" y="810706"/>
            <a:ext cx="4197530" cy="1393495"/>
          </a:xfrm>
          <a:prstGeom prst="rect">
            <a:avLst/>
          </a:prstGeom>
        </p:spPr>
      </p:pic>
    </p:spTree>
    <p:extLst>
      <p:ext uri="{BB962C8B-B14F-4D97-AF65-F5344CB8AC3E}">
        <p14:creationId xmlns:p14="http://schemas.microsoft.com/office/powerpoint/2010/main" val="2458358151"/>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0.xml><?xml version="1.0" encoding="utf-8"?>
<a:theme xmlns:a="http://schemas.openxmlformats.org/drawingml/2006/main" name="Office Theme">
  <a:themeElements>
    <a:clrScheme name="2020 Rebrand Colors">
      <a:dk1>
        <a:srgbClr val="000000"/>
      </a:dk1>
      <a:lt1>
        <a:sysClr val="window" lastClr="FFFFFF"/>
      </a:lt1>
      <a:dk2>
        <a:srgbClr val="E41034"/>
      </a:dk2>
      <a:lt2>
        <a:srgbClr val="F3F0E9"/>
      </a:lt2>
      <a:accent1>
        <a:srgbClr val="45AFD0"/>
      </a:accent1>
      <a:accent2>
        <a:srgbClr val="F0AA19"/>
      </a:accent2>
      <a:accent3>
        <a:srgbClr val="56AB46"/>
      </a:accent3>
      <a:accent4>
        <a:srgbClr val="886BB0"/>
      </a:accent4>
      <a:accent5>
        <a:srgbClr val="C645A4"/>
      </a:accent5>
      <a:accent6>
        <a:srgbClr val="F77024"/>
      </a:accent6>
      <a:hlink>
        <a:srgbClr val="45AFD0"/>
      </a:hlink>
      <a:folHlink>
        <a:srgbClr val="9800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2020 Rebrand PowerPoint" id="{F33E7347-EC07-5441-B89C-C58067A3B5FA}" vid="{8D45FA13-1DD1-5241-95DA-B679759A1594}"/>
    </a:ext>
  </a:extLst>
</a:theme>
</file>

<file path=ppt/theme/theme11.xml><?xml version="1.0" encoding="utf-8"?>
<a:theme xmlns:a="http://schemas.openxmlformats.org/drawingml/2006/main" name="Office Theme">
  <a:themeElements>
    <a:clrScheme name="2020 Rebrand Colors">
      <a:dk1>
        <a:srgbClr val="000000"/>
      </a:dk1>
      <a:lt1>
        <a:sysClr val="window" lastClr="FFFFFF"/>
      </a:lt1>
      <a:dk2>
        <a:srgbClr val="E41034"/>
      </a:dk2>
      <a:lt2>
        <a:srgbClr val="F3F0E9"/>
      </a:lt2>
      <a:accent1>
        <a:srgbClr val="45AFD0"/>
      </a:accent1>
      <a:accent2>
        <a:srgbClr val="F0AA19"/>
      </a:accent2>
      <a:accent3>
        <a:srgbClr val="56AB46"/>
      </a:accent3>
      <a:accent4>
        <a:srgbClr val="886BB0"/>
      </a:accent4>
      <a:accent5>
        <a:srgbClr val="C645A4"/>
      </a:accent5>
      <a:accent6>
        <a:srgbClr val="F77024"/>
      </a:accent6>
      <a:hlink>
        <a:srgbClr val="45AFD0"/>
      </a:hlink>
      <a:folHlink>
        <a:srgbClr val="980099"/>
      </a:folHlink>
    </a:clrScheme>
    <a:fontScheme name="Open Sans">
      <a:majorFont>
        <a:latin typeface="Open Sans"/>
        <a:ea typeface=""/>
        <a:cs typeface=""/>
      </a:majorFont>
      <a:minorFont>
        <a:latin typeface="Ope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2.xml><?xml version="1.0" encoding="utf-8"?>
<a:theme xmlns:a="http://schemas.openxmlformats.org/drawingml/2006/main" name="1_Office Theme">
  <a:themeElements>
    <a:clrScheme name="2020 Rebrand Colors">
      <a:dk1>
        <a:srgbClr val="000000"/>
      </a:dk1>
      <a:lt1>
        <a:sysClr val="window" lastClr="FFFFFF"/>
      </a:lt1>
      <a:dk2>
        <a:srgbClr val="E41034"/>
      </a:dk2>
      <a:lt2>
        <a:srgbClr val="F3F0E9"/>
      </a:lt2>
      <a:accent1>
        <a:srgbClr val="45AFD0"/>
      </a:accent1>
      <a:accent2>
        <a:srgbClr val="F0AA19"/>
      </a:accent2>
      <a:accent3>
        <a:srgbClr val="56AB46"/>
      </a:accent3>
      <a:accent4>
        <a:srgbClr val="886BB0"/>
      </a:accent4>
      <a:accent5>
        <a:srgbClr val="C645A4"/>
      </a:accent5>
      <a:accent6>
        <a:srgbClr val="F77024"/>
      </a:accent6>
      <a:hlink>
        <a:srgbClr val="45AFD0"/>
      </a:hlink>
      <a:folHlink>
        <a:srgbClr val="9800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3.xml><?xml version="1.0" encoding="utf-8"?>
<a:theme xmlns:a="http://schemas.openxmlformats.org/drawingml/2006/main" name="Office Theme">
  <a:themeElements>
    <a:clrScheme name="2020 Rebrand Colors">
      <a:dk1>
        <a:srgbClr val="000000"/>
      </a:dk1>
      <a:lt1>
        <a:sysClr val="window" lastClr="FFFFFF"/>
      </a:lt1>
      <a:dk2>
        <a:srgbClr val="E41034"/>
      </a:dk2>
      <a:lt2>
        <a:srgbClr val="F3F0E9"/>
      </a:lt2>
      <a:accent1>
        <a:srgbClr val="45AFD0"/>
      </a:accent1>
      <a:accent2>
        <a:srgbClr val="F0AA19"/>
      </a:accent2>
      <a:accent3>
        <a:srgbClr val="56AB46"/>
      </a:accent3>
      <a:accent4>
        <a:srgbClr val="886BB0"/>
      </a:accent4>
      <a:accent5>
        <a:srgbClr val="C645A4"/>
      </a:accent5>
      <a:accent6>
        <a:srgbClr val="F77024"/>
      </a:accent6>
      <a:hlink>
        <a:srgbClr val="45AFD0"/>
      </a:hlink>
      <a:folHlink>
        <a:srgbClr val="9800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Back cover 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2_Inside layou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1_Office Theme">
  <a:themeElements>
    <a:clrScheme name="Custom 2">
      <a:dk1>
        <a:srgbClr val="000000"/>
      </a:dk1>
      <a:lt1>
        <a:sysClr val="window" lastClr="FFFFFF"/>
      </a:lt1>
      <a:dk2>
        <a:srgbClr val="E41034"/>
      </a:dk2>
      <a:lt2>
        <a:srgbClr val="F3F0E9"/>
      </a:lt2>
      <a:accent1>
        <a:srgbClr val="45AFD0"/>
      </a:accent1>
      <a:accent2>
        <a:srgbClr val="F0AA19"/>
      </a:accent2>
      <a:accent3>
        <a:srgbClr val="56AB46"/>
      </a:accent3>
      <a:accent4>
        <a:srgbClr val="886BB0"/>
      </a:accent4>
      <a:accent5>
        <a:srgbClr val="C645A4"/>
      </a:accent5>
      <a:accent6>
        <a:srgbClr val="F77024"/>
      </a:accent6>
      <a:hlink>
        <a:srgbClr val="D50032"/>
      </a:hlink>
      <a:folHlink>
        <a:srgbClr val="9800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1_Office Theme">
  <a:themeElements>
    <a:clrScheme name="2020 Rebrand Colors">
      <a:dk1>
        <a:srgbClr val="000000"/>
      </a:dk1>
      <a:lt1>
        <a:sysClr val="window" lastClr="FFFFFF"/>
      </a:lt1>
      <a:dk2>
        <a:srgbClr val="E41034"/>
      </a:dk2>
      <a:lt2>
        <a:srgbClr val="F3F0E9"/>
      </a:lt2>
      <a:accent1>
        <a:srgbClr val="45AFD0"/>
      </a:accent1>
      <a:accent2>
        <a:srgbClr val="F0AA19"/>
      </a:accent2>
      <a:accent3>
        <a:srgbClr val="56AB46"/>
      </a:accent3>
      <a:accent4>
        <a:srgbClr val="886BB0"/>
      </a:accent4>
      <a:accent5>
        <a:srgbClr val="C645A4"/>
      </a:accent5>
      <a:accent6>
        <a:srgbClr val="F77024"/>
      </a:accent6>
      <a:hlink>
        <a:srgbClr val="45AFD0"/>
      </a:hlink>
      <a:folHlink>
        <a:srgbClr val="980099"/>
      </a:folHlink>
    </a:clrScheme>
    <a:fontScheme name="Open Sans">
      <a:majorFont>
        <a:latin typeface="Open Sans"/>
        <a:ea typeface=""/>
        <a:cs typeface=""/>
      </a:majorFont>
      <a:minorFont>
        <a:latin typeface="Ope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Header Slides">
  <a:themeElements>
    <a:clrScheme name="TPC Dark1">
      <a:dk1>
        <a:srgbClr val="002060"/>
      </a:dk1>
      <a:lt1>
        <a:sysClr val="window" lastClr="FFFFFF"/>
      </a:lt1>
      <a:dk2>
        <a:srgbClr val="008BB0"/>
      </a:dk2>
      <a:lt2>
        <a:srgbClr val="CDE6EF"/>
      </a:lt2>
      <a:accent1>
        <a:srgbClr val="AD2C42"/>
      </a:accent1>
      <a:accent2>
        <a:srgbClr val="ED9520"/>
      </a:accent2>
      <a:accent3>
        <a:srgbClr val="B3D234"/>
      </a:accent3>
      <a:accent4>
        <a:srgbClr val="FFE783"/>
      </a:accent4>
      <a:accent5>
        <a:srgbClr val="91CBE0"/>
      </a:accent5>
      <a:accent6>
        <a:srgbClr val="008BB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Safety Net_2019" id="{19CA9091-CE6E-421A-9391-A49DEE120021}" vid="{2F77C441-187C-4D55-AB78-7486EB7DBC57}"/>
    </a:ext>
  </a:extLst>
</a:theme>
</file>

<file path=ppt/theme/theme8.xml><?xml version="1.0" encoding="utf-8"?>
<a:theme xmlns:a="http://schemas.openxmlformats.org/drawingml/2006/main" name="Office Theme">
  <a:themeElements>
    <a:clrScheme name="2020 Rebrand Colors">
      <a:dk1>
        <a:srgbClr val="000000"/>
      </a:dk1>
      <a:lt1>
        <a:sysClr val="window" lastClr="FFFFFF"/>
      </a:lt1>
      <a:dk2>
        <a:srgbClr val="E41034"/>
      </a:dk2>
      <a:lt2>
        <a:srgbClr val="F3F0E9"/>
      </a:lt2>
      <a:accent1>
        <a:srgbClr val="45AFD0"/>
      </a:accent1>
      <a:accent2>
        <a:srgbClr val="F0AA19"/>
      </a:accent2>
      <a:accent3>
        <a:srgbClr val="56AB46"/>
      </a:accent3>
      <a:accent4>
        <a:srgbClr val="886BB0"/>
      </a:accent4>
      <a:accent5>
        <a:srgbClr val="C645A4"/>
      </a:accent5>
      <a:accent6>
        <a:srgbClr val="F77024"/>
      </a:accent6>
      <a:hlink>
        <a:srgbClr val="45AFD0"/>
      </a:hlink>
      <a:folHlink>
        <a:srgbClr val="980099"/>
      </a:folHlink>
    </a:clrScheme>
    <a:fontScheme name="Open Sans">
      <a:majorFont>
        <a:latin typeface="Open Sans"/>
        <a:ea typeface=""/>
        <a:cs typeface=""/>
      </a:majorFont>
      <a:minorFont>
        <a:latin typeface="Ope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9.xml><?xml version="1.0" encoding="utf-8"?>
<a:theme xmlns:a="http://schemas.openxmlformats.org/drawingml/2006/main" name="Office Theme">
  <a:themeElements>
    <a:clrScheme name="2020 Rebrand Colors">
      <a:dk1>
        <a:srgbClr val="000000"/>
      </a:dk1>
      <a:lt1>
        <a:sysClr val="window" lastClr="FFFFFF"/>
      </a:lt1>
      <a:dk2>
        <a:srgbClr val="E41034"/>
      </a:dk2>
      <a:lt2>
        <a:srgbClr val="F3F0E9"/>
      </a:lt2>
      <a:accent1>
        <a:srgbClr val="45AFD0"/>
      </a:accent1>
      <a:accent2>
        <a:srgbClr val="F0AA19"/>
      </a:accent2>
      <a:accent3>
        <a:srgbClr val="56AB46"/>
      </a:accent3>
      <a:accent4>
        <a:srgbClr val="886BB0"/>
      </a:accent4>
      <a:accent5>
        <a:srgbClr val="C645A4"/>
      </a:accent5>
      <a:accent6>
        <a:srgbClr val="F77024"/>
      </a:accent6>
      <a:hlink>
        <a:srgbClr val="45AFD0"/>
      </a:hlink>
      <a:folHlink>
        <a:srgbClr val="980099"/>
      </a:folHlink>
    </a:clrScheme>
    <a:fontScheme name="Open Sans">
      <a:majorFont>
        <a:latin typeface="Open Sans"/>
        <a:ea typeface=""/>
        <a:cs typeface=""/>
      </a:majorFont>
      <a:minorFont>
        <a:latin typeface="Ope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ef035fee-706e-4acb-9a43-6ee1a9ecef89">
      <UserInfo>
        <DisplayName>Blake Turpin</DisplayName>
        <AccountId>301</AccountId>
        <AccountType/>
      </UserInfo>
      <UserInfo>
        <DisplayName>Joanne Carter</DisplayName>
        <AccountId>189</AccountId>
        <AccountType/>
      </UserInfo>
      <UserInfo>
        <DisplayName>Jesse Marsden</DisplayName>
        <AccountId>44</AccountId>
        <AccountType/>
      </UserInfo>
      <UserInfo>
        <DisplayName>Lesley Reed</DisplayName>
        <AccountId>403</AccountId>
        <AccountType/>
      </UserInfo>
      <UserInfo>
        <DisplayName>Lisa Marchal</DisplayName>
        <AccountId>24</AccountId>
        <AccountType/>
      </UserInfo>
      <UserInfo>
        <DisplayName>Campaigns  Team Members</DisplayName>
        <AccountId>7</AccountId>
        <AccountType/>
      </UserInfo>
    </SharedWithUsers>
    <MediaLengthInSeconds xmlns="e1541ae8-567d-462c-9e78-c3b0dfdaed9d" xsi:nil="true"/>
    <lcf76f155ced4ddcb4097134ff3c332f xmlns="e1541ae8-567d-462c-9e78-c3b0dfdaed9d">
      <Terms xmlns="http://schemas.microsoft.com/office/infopath/2007/PartnerControls"/>
    </lcf76f155ced4ddcb4097134ff3c332f>
    <TaxCatchAll xmlns="ef035fee-706e-4acb-9a43-6ee1a9ecef89"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1DF2243E6C85A4794611ACAEA088222" ma:contentTypeVersion="16" ma:contentTypeDescription="Create a new document." ma:contentTypeScope="" ma:versionID="417d792e1248a4679982ce970ca2d24f">
  <xsd:schema xmlns:xsd="http://www.w3.org/2001/XMLSchema" xmlns:xs="http://www.w3.org/2001/XMLSchema" xmlns:p="http://schemas.microsoft.com/office/2006/metadata/properties" xmlns:ns2="ef035fee-706e-4acb-9a43-6ee1a9ecef89" xmlns:ns3="e1541ae8-567d-462c-9e78-c3b0dfdaed9d" targetNamespace="http://schemas.microsoft.com/office/2006/metadata/properties" ma:root="true" ma:fieldsID="4b907aa0cc4fbe8024c4cf6b49d5cf9f" ns2:_="" ns3:_="">
    <xsd:import namespace="ef035fee-706e-4acb-9a43-6ee1a9ecef89"/>
    <xsd:import namespace="e1541ae8-567d-462c-9e78-c3b0dfdaed9d"/>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LengthInSeconds" minOccurs="0"/>
                <xsd:element ref="ns3:lcf76f155ced4ddcb4097134ff3c332f" minOccurs="0"/>
                <xsd:element ref="ns2:TaxCatchAll"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035fee-706e-4acb-9a43-6ee1a9ecef89"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ce56e699-75f2-4061-b8f4-fd707efc82a1}" ma:internalName="TaxCatchAll" ma:showField="CatchAllData" ma:web="ef035fee-706e-4acb-9a43-6ee1a9ecef89">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e1541ae8-567d-462c-9e78-c3b0dfdaed9d"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f04f1d40-4f8b-488a-ba31-96bb90ef78ff"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9959BF8-6FB4-40AF-AF38-2D057E67A497}">
  <ds:schemaRef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ef035fee-706e-4acb-9a43-6ee1a9ecef89"/>
    <ds:schemaRef ds:uri="e1541ae8-567d-462c-9e78-c3b0dfdaed9d"/>
    <ds:schemaRef ds:uri="http://schemas.openxmlformats.org/package/2006/metadata/core-properties"/>
    <ds:schemaRef ds:uri="http://purl.org/dc/terms/"/>
    <ds:schemaRef ds:uri="http://www.w3.org/XML/1998/namespace"/>
  </ds:schemaRefs>
</ds:datastoreItem>
</file>

<file path=customXml/itemProps2.xml><?xml version="1.0" encoding="utf-8"?>
<ds:datastoreItem xmlns:ds="http://schemas.openxmlformats.org/officeDocument/2006/customXml" ds:itemID="{6D1D7FEA-9235-427A-AD76-5C56F53AF9A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f035fee-706e-4acb-9a43-6ee1a9ecef89"/>
    <ds:schemaRef ds:uri="e1541ae8-567d-462c-9e78-c3b0dfdaed9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223E2F6-89EB-4C1A-9B95-10F660D6981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572</TotalTime>
  <Words>760</Words>
  <Application>Microsoft Office PowerPoint</Application>
  <PresentationFormat>On-screen Show (16:9)</PresentationFormat>
  <Paragraphs>86</Paragraphs>
  <Slides>17</Slides>
  <Notes>17</Notes>
  <HiddenSlides>0</HiddenSlides>
  <MMClips>0</MMClips>
  <ScaleCrop>false</ScaleCrop>
  <HeadingPairs>
    <vt:vector size="6" baseType="variant">
      <vt:variant>
        <vt:lpstr>Fonts Used</vt:lpstr>
      </vt:variant>
      <vt:variant>
        <vt:i4>10</vt:i4>
      </vt:variant>
      <vt:variant>
        <vt:lpstr>Theme</vt:lpstr>
      </vt:variant>
      <vt:variant>
        <vt:i4>13</vt:i4>
      </vt:variant>
      <vt:variant>
        <vt:lpstr>Slide Titles</vt:lpstr>
      </vt:variant>
      <vt:variant>
        <vt:i4>17</vt:i4>
      </vt:variant>
    </vt:vector>
  </HeadingPairs>
  <TitlesOfParts>
    <vt:vector size="40" baseType="lpstr">
      <vt:lpstr>Arial</vt:lpstr>
      <vt:lpstr>Calibri</vt:lpstr>
      <vt:lpstr>Courier New</vt:lpstr>
      <vt:lpstr>docs-Calibri</vt:lpstr>
      <vt:lpstr>Helvetica Neue</vt:lpstr>
      <vt:lpstr>Lato</vt:lpstr>
      <vt:lpstr>Lato-Regular</vt:lpstr>
      <vt:lpstr>Open Sans</vt:lpstr>
      <vt:lpstr>Symbol</vt:lpstr>
      <vt:lpstr>Wingdings</vt:lpstr>
      <vt:lpstr>Custom Design</vt:lpstr>
      <vt:lpstr>Custom Design</vt:lpstr>
      <vt:lpstr>Back cover 2</vt:lpstr>
      <vt:lpstr>2_Inside layout</vt:lpstr>
      <vt:lpstr>1_Office Theme</vt:lpstr>
      <vt:lpstr>1_Office Theme</vt:lpstr>
      <vt:lpstr>Header Slides</vt:lpstr>
      <vt:lpstr>Office Theme</vt:lpstr>
      <vt:lpstr>Office Theme</vt:lpstr>
      <vt:lpstr>Office Theme</vt:lpstr>
      <vt:lpstr>Office Theme</vt:lpstr>
      <vt:lpstr>1_Office Theme</vt:lpstr>
      <vt:lpstr>Office Theme</vt:lpstr>
      <vt:lpstr>PowerPoint Presentation</vt:lpstr>
      <vt:lpstr> Michael Santos Associate Director  RESULTS U.S. Poverty Policy msantos@results.org </vt:lpstr>
      <vt:lpstr>PowerPoint Presentation</vt:lpstr>
      <vt:lpstr>Goals &amp; Objectives</vt:lpstr>
      <vt:lpstr>PowerPoint Presentation</vt:lpstr>
      <vt:lpstr>PowerPoint Presentation</vt:lpstr>
      <vt:lpstr>PowerPoint Presentation</vt:lpstr>
      <vt:lpstr>PowerPoint Presentation</vt:lpstr>
      <vt:lpstr>Other Ways to Calculate RTC</vt:lpstr>
      <vt:lpstr>Other Ways to Calculate RTC</vt:lpstr>
      <vt:lpstr>Other Ways to Calculate RTC</vt:lpstr>
      <vt:lpstr>Review of Federal Proposals</vt:lpstr>
      <vt:lpstr>Word du jour: tabula rasa</vt:lpstr>
      <vt:lpstr>Key Takeaways</vt:lpstr>
      <vt:lpstr>Questions?</vt:lpstr>
      <vt:lpstr>Thank you!</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 Patterson</dc:creator>
  <cp:lastModifiedBy>Jos Linn</cp:lastModifiedBy>
  <cp:revision>133</cp:revision>
  <dcterms:created xsi:type="dcterms:W3CDTF">2021-11-05T14:44:55Z</dcterms:created>
  <dcterms:modified xsi:type="dcterms:W3CDTF">2023-07-21T00:49:15Z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mplianceAssetId">
    <vt:lpwstr/>
  </property>
  <property fmtid="{D5CDD505-2E9C-101B-9397-08002B2CF9AE}" pid="3" name="ContentTypeId">
    <vt:lpwstr>0x010100E1DF2243E6C85A4794611ACAEA088222</vt:lpwstr>
  </property>
  <property fmtid="{D5CDD505-2E9C-101B-9397-08002B2CF9AE}" pid="4" name="MediaServiceImageTags">
    <vt:lpwstr/>
  </property>
  <property fmtid="{D5CDD505-2E9C-101B-9397-08002B2CF9AE}" pid="5" name="NXPowerLiteLastOptimized">
    <vt:lpwstr>825394</vt:lpwstr>
  </property>
  <property fmtid="{D5CDD505-2E9C-101B-9397-08002B2CF9AE}" pid="6" name="NXPowerLiteSettings">
    <vt:lpwstr>F7000400038000</vt:lpwstr>
  </property>
  <property fmtid="{D5CDD505-2E9C-101B-9397-08002B2CF9AE}" pid="7" name="NXPowerLiteVersion">
    <vt:lpwstr>S10.0.0</vt:lpwstr>
  </property>
  <property fmtid="{D5CDD505-2E9C-101B-9397-08002B2CF9AE}" pid="8" name="Order">
    <vt:r8>79600</vt:r8>
  </property>
  <property fmtid="{D5CDD505-2E9C-101B-9397-08002B2CF9AE}" pid="9" name="TemplateUrl">
    <vt:lpwstr/>
  </property>
  <property fmtid="{D5CDD505-2E9C-101B-9397-08002B2CF9AE}" pid="10" name="TriggerFlowInfo">
    <vt:lpwstr/>
  </property>
  <property fmtid="{D5CDD505-2E9C-101B-9397-08002B2CF9AE}" pid="11" name="_ExtendedDescription">
    <vt:lpwstr/>
  </property>
  <property fmtid="{D5CDD505-2E9C-101B-9397-08002B2CF9AE}" pid="12" name="xd_ProgID">
    <vt:lpwstr/>
  </property>
  <property fmtid="{D5CDD505-2E9C-101B-9397-08002B2CF9AE}" pid="13" name="xd_Signature">
    <vt:bool>false</vt:bool>
  </property>
</Properties>
</file>