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64" r:id="rId5"/>
    <p:sldMasterId id="2147483769" r:id="rId6"/>
    <p:sldMasterId id="2147483845" r:id="rId7"/>
  </p:sldMasterIdLst>
  <p:notesMasterIdLst>
    <p:notesMasterId r:id="rId21"/>
  </p:notesMasterIdLst>
  <p:sldIdLst>
    <p:sldId id="259" r:id="rId8"/>
    <p:sldId id="257" r:id="rId9"/>
    <p:sldId id="269" r:id="rId10"/>
    <p:sldId id="278" r:id="rId11"/>
    <p:sldId id="277" r:id="rId12"/>
    <p:sldId id="262" r:id="rId13"/>
    <p:sldId id="274" r:id="rId14"/>
    <p:sldId id="271" r:id="rId15"/>
    <p:sldId id="280" r:id="rId16"/>
    <p:sldId id="279" r:id="rId17"/>
    <p:sldId id="266" r:id="rId18"/>
    <p:sldId id="275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E6F8F-9395-FC16-5CE1-ECAE07BD7CD9}" v="1" dt="2022-09-30T20:41:52.954"/>
    <p1510:client id="{1B6BE5FC-8B47-4DB6-BECD-76B38687B2FB}" v="1196" dt="2022-09-29T00:50:17.995"/>
    <p1510:client id="{81A27391-4FDD-5661-CA1B-DE5646E2619B}" v="496" dt="2022-09-28T23:32:30.777"/>
    <p1510:client id="{AE0A8A16-E549-51EA-ACE0-C48FA8D70119}" v="103" dt="2022-09-28T20:20:35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83FA5-193D-40C1-8FBD-16F9D4AADE3F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90C5A34-E059-47F6-A184-48EFBAC72D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Open Sans"/>
              <a:ea typeface="Open Sans"/>
              <a:cs typeface="Open Sans"/>
            </a:rPr>
            <a:t>Please post your name, pronouns, and where you're joining from in the chat!</a:t>
          </a:r>
          <a:endParaRPr lang="en-US">
            <a:latin typeface="Open Sans"/>
            <a:ea typeface="Open Sans"/>
            <a:cs typeface="Open Sans"/>
          </a:endParaRPr>
        </a:p>
      </dgm:t>
    </dgm:pt>
    <dgm:pt modelId="{37049667-E27F-44AA-AFA8-1D37AA242593}" type="parTrans" cxnId="{6D131EEE-0B02-4D18-917A-98498F9A21C1}">
      <dgm:prSet/>
      <dgm:spPr/>
      <dgm:t>
        <a:bodyPr/>
        <a:lstStyle/>
        <a:p>
          <a:endParaRPr lang="en-US"/>
        </a:p>
      </dgm:t>
    </dgm:pt>
    <dgm:pt modelId="{E4ACA364-E5E0-4A4C-8D73-DB0A40D40522}" type="sibTrans" cxnId="{6D131EEE-0B02-4D18-917A-98498F9A21C1}">
      <dgm:prSet/>
      <dgm:spPr/>
      <dgm:t>
        <a:bodyPr/>
        <a:lstStyle/>
        <a:p>
          <a:endParaRPr lang="en-US"/>
        </a:p>
      </dgm:t>
    </dgm:pt>
    <dgm:pt modelId="{370D9CFD-4833-4741-BE45-D77CC80AAD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Open Sans"/>
              <a:ea typeface="Open Sans"/>
              <a:cs typeface="Open Sans"/>
            </a:rPr>
            <a:t>We will be getting started shortly...</a:t>
          </a:r>
          <a:endParaRPr lang="en-US">
            <a:latin typeface="Open Sans"/>
            <a:ea typeface="Open Sans"/>
            <a:cs typeface="Open Sans"/>
          </a:endParaRPr>
        </a:p>
      </dgm:t>
    </dgm:pt>
    <dgm:pt modelId="{08C46ABD-1140-4147-9CE4-D71F54730DCB}" type="parTrans" cxnId="{D081AC31-3246-474F-8A5A-5BA8C11A2F3A}">
      <dgm:prSet/>
      <dgm:spPr/>
      <dgm:t>
        <a:bodyPr/>
        <a:lstStyle/>
        <a:p>
          <a:endParaRPr lang="en-US"/>
        </a:p>
      </dgm:t>
    </dgm:pt>
    <dgm:pt modelId="{297D47B4-FAFB-458D-983D-0A636BE9D031}" type="sibTrans" cxnId="{D081AC31-3246-474F-8A5A-5BA8C11A2F3A}">
      <dgm:prSet/>
      <dgm:spPr/>
      <dgm:t>
        <a:bodyPr/>
        <a:lstStyle/>
        <a:p>
          <a:endParaRPr lang="en-US"/>
        </a:p>
      </dgm:t>
    </dgm:pt>
    <dgm:pt modelId="{D1488B22-6AF2-4B61-9CC4-39C3050EBFF0}" type="pres">
      <dgm:prSet presAssocID="{C6A83FA5-193D-40C1-8FBD-16F9D4AADE3F}" presName="root" presStyleCnt="0">
        <dgm:presLayoutVars>
          <dgm:dir/>
          <dgm:resizeHandles val="exact"/>
        </dgm:presLayoutVars>
      </dgm:prSet>
      <dgm:spPr/>
    </dgm:pt>
    <dgm:pt modelId="{AAE136E3-9019-428B-A434-CBD226DAF8B7}" type="pres">
      <dgm:prSet presAssocID="{390C5A34-E059-47F6-A184-48EFBAC72D54}" presName="compNode" presStyleCnt="0"/>
      <dgm:spPr/>
    </dgm:pt>
    <dgm:pt modelId="{F48DD2F5-0050-4D3D-B393-8FF53D445263}" type="pres">
      <dgm:prSet presAssocID="{390C5A34-E059-47F6-A184-48EFBAC72D54}" presName="bgRect" presStyleLbl="bgShp" presStyleIdx="0" presStyleCnt="2"/>
      <dgm:spPr/>
    </dgm:pt>
    <dgm:pt modelId="{7B254A76-E922-46D7-92F9-DE892756FD2B}" type="pres">
      <dgm:prSet presAssocID="{390C5A34-E059-47F6-A184-48EFBAC72D5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859BC5E3-325D-4E75-B504-BE19F16FF81F}" type="pres">
      <dgm:prSet presAssocID="{390C5A34-E059-47F6-A184-48EFBAC72D54}" presName="spaceRect" presStyleCnt="0"/>
      <dgm:spPr/>
    </dgm:pt>
    <dgm:pt modelId="{AE9C43F2-E8CE-405C-95BB-3554FDA873AD}" type="pres">
      <dgm:prSet presAssocID="{390C5A34-E059-47F6-A184-48EFBAC72D54}" presName="parTx" presStyleLbl="revTx" presStyleIdx="0" presStyleCnt="2">
        <dgm:presLayoutVars>
          <dgm:chMax val="0"/>
          <dgm:chPref val="0"/>
        </dgm:presLayoutVars>
      </dgm:prSet>
      <dgm:spPr/>
    </dgm:pt>
    <dgm:pt modelId="{A7B9AF5D-A7D8-4976-8B38-E7D012A0C14F}" type="pres">
      <dgm:prSet presAssocID="{E4ACA364-E5E0-4A4C-8D73-DB0A40D40522}" presName="sibTrans" presStyleCnt="0"/>
      <dgm:spPr/>
    </dgm:pt>
    <dgm:pt modelId="{C4C78AAF-40E4-45D5-83C5-F943D247E029}" type="pres">
      <dgm:prSet presAssocID="{370D9CFD-4833-4741-BE45-D77CC80AAD43}" presName="compNode" presStyleCnt="0"/>
      <dgm:spPr/>
    </dgm:pt>
    <dgm:pt modelId="{3068FE33-3562-4160-B396-23AD652BC6A6}" type="pres">
      <dgm:prSet presAssocID="{370D9CFD-4833-4741-BE45-D77CC80AAD43}" presName="bgRect" presStyleLbl="bgShp" presStyleIdx="1" presStyleCnt="2"/>
      <dgm:spPr/>
    </dgm:pt>
    <dgm:pt modelId="{8DFBA902-2DEC-46F4-AD4E-921D777E02CE}" type="pres">
      <dgm:prSet presAssocID="{370D9CFD-4833-4741-BE45-D77CC80AAD4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48CCC14-7548-43FF-8DF2-6FA196D1D11F}" type="pres">
      <dgm:prSet presAssocID="{370D9CFD-4833-4741-BE45-D77CC80AAD43}" presName="spaceRect" presStyleCnt="0"/>
      <dgm:spPr/>
    </dgm:pt>
    <dgm:pt modelId="{0F028EFA-8B97-4559-AEE9-C5EE9F4B688F}" type="pres">
      <dgm:prSet presAssocID="{370D9CFD-4833-4741-BE45-D77CC80AAD4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081AC31-3246-474F-8A5A-5BA8C11A2F3A}" srcId="{C6A83FA5-193D-40C1-8FBD-16F9D4AADE3F}" destId="{370D9CFD-4833-4741-BE45-D77CC80AAD43}" srcOrd="1" destOrd="0" parTransId="{08C46ABD-1140-4147-9CE4-D71F54730DCB}" sibTransId="{297D47B4-FAFB-458D-983D-0A636BE9D031}"/>
    <dgm:cxn modelId="{93098371-04C4-417C-BE14-92D1BAD833E1}" type="presOf" srcId="{390C5A34-E059-47F6-A184-48EFBAC72D54}" destId="{AE9C43F2-E8CE-405C-95BB-3554FDA873AD}" srcOrd="0" destOrd="0" presId="urn:microsoft.com/office/officeart/2018/2/layout/IconVerticalSolidList"/>
    <dgm:cxn modelId="{CAC56590-83D1-475C-AABE-7F3957DB3F64}" type="presOf" srcId="{370D9CFD-4833-4741-BE45-D77CC80AAD43}" destId="{0F028EFA-8B97-4559-AEE9-C5EE9F4B688F}" srcOrd="0" destOrd="0" presId="urn:microsoft.com/office/officeart/2018/2/layout/IconVerticalSolidList"/>
    <dgm:cxn modelId="{3FADD891-C884-4D4A-8A7B-6B877E76FB0D}" type="presOf" srcId="{C6A83FA5-193D-40C1-8FBD-16F9D4AADE3F}" destId="{D1488B22-6AF2-4B61-9CC4-39C3050EBFF0}" srcOrd="0" destOrd="0" presId="urn:microsoft.com/office/officeart/2018/2/layout/IconVerticalSolidList"/>
    <dgm:cxn modelId="{6D131EEE-0B02-4D18-917A-98498F9A21C1}" srcId="{C6A83FA5-193D-40C1-8FBD-16F9D4AADE3F}" destId="{390C5A34-E059-47F6-A184-48EFBAC72D54}" srcOrd="0" destOrd="0" parTransId="{37049667-E27F-44AA-AFA8-1D37AA242593}" sibTransId="{E4ACA364-E5E0-4A4C-8D73-DB0A40D40522}"/>
    <dgm:cxn modelId="{B7062D6D-F758-4165-B0B6-F1775E9828BF}" type="presParOf" srcId="{D1488B22-6AF2-4B61-9CC4-39C3050EBFF0}" destId="{AAE136E3-9019-428B-A434-CBD226DAF8B7}" srcOrd="0" destOrd="0" presId="urn:microsoft.com/office/officeart/2018/2/layout/IconVerticalSolidList"/>
    <dgm:cxn modelId="{AA15C9FC-A917-44B2-BC01-ECDBCE76DF78}" type="presParOf" srcId="{AAE136E3-9019-428B-A434-CBD226DAF8B7}" destId="{F48DD2F5-0050-4D3D-B393-8FF53D445263}" srcOrd="0" destOrd="0" presId="urn:microsoft.com/office/officeart/2018/2/layout/IconVerticalSolidList"/>
    <dgm:cxn modelId="{4D337655-F8FC-457A-AE85-8DED3DBB0420}" type="presParOf" srcId="{AAE136E3-9019-428B-A434-CBD226DAF8B7}" destId="{7B254A76-E922-46D7-92F9-DE892756FD2B}" srcOrd="1" destOrd="0" presId="urn:microsoft.com/office/officeart/2018/2/layout/IconVerticalSolidList"/>
    <dgm:cxn modelId="{90BB64B0-BEA2-4086-AFA7-CC9DE9BC1D9D}" type="presParOf" srcId="{AAE136E3-9019-428B-A434-CBD226DAF8B7}" destId="{859BC5E3-325D-4E75-B504-BE19F16FF81F}" srcOrd="2" destOrd="0" presId="urn:microsoft.com/office/officeart/2018/2/layout/IconVerticalSolidList"/>
    <dgm:cxn modelId="{DF7E71CE-3285-4CBA-88E5-0B14425A06B1}" type="presParOf" srcId="{AAE136E3-9019-428B-A434-CBD226DAF8B7}" destId="{AE9C43F2-E8CE-405C-95BB-3554FDA873AD}" srcOrd="3" destOrd="0" presId="urn:microsoft.com/office/officeart/2018/2/layout/IconVerticalSolidList"/>
    <dgm:cxn modelId="{1A98D0B7-811A-4848-91AC-350A83E47787}" type="presParOf" srcId="{D1488B22-6AF2-4B61-9CC4-39C3050EBFF0}" destId="{A7B9AF5D-A7D8-4976-8B38-E7D012A0C14F}" srcOrd="1" destOrd="0" presId="urn:microsoft.com/office/officeart/2018/2/layout/IconVerticalSolidList"/>
    <dgm:cxn modelId="{FAA5A160-10B9-40F6-BCAB-D116FF20AA7E}" type="presParOf" srcId="{D1488B22-6AF2-4B61-9CC4-39C3050EBFF0}" destId="{C4C78AAF-40E4-45D5-83C5-F943D247E029}" srcOrd="2" destOrd="0" presId="urn:microsoft.com/office/officeart/2018/2/layout/IconVerticalSolidList"/>
    <dgm:cxn modelId="{317F0F45-8128-4D4B-AB4B-08A72E46D1B0}" type="presParOf" srcId="{C4C78AAF-40E4-45D5-83C5-F943D247E029}" destId="{3068FE33-3562-4160-B396-23AD652BC6A6}" srcOrd="0" destOrd="0" presId="urn:microsoft.com/office/officeart/2018/2/layout/IconVerticalSolidList"/>
    <dgm:cxn modelId="{CC428BA6-045C-4FA5-B994-1A3CDE046C9B}" type="presParOf" srcId="{C4C78AAF-40E4-45D5-83C5-F943D247E029}" destId="{8DFBA902-2DEC-46F4-AD4E-921D777E02CE}" srcOrd="1" destOrd="0" presId="urn:microsoft.com/office/officeart/2018/2/layout/IconVerticalSolidList"/>
    <dgm:cxn modelId="{263EF607-1099-4F0D-8502-E8F334A6CDBD}" type="presParOf" srcId="{C4C78AAF-40E4-45D5-83C5-F943D247E029}" destId="{848CCC14-7548-43FF-8DF2-6FA196D1D11F}" srcOrd="2" destOrd="0" presId="urn:microsoft.com/office/officeart/2018/2/layout/IconVerticalSolidList"/>
    <dgm:cxn modelId="{F8E13445-D591-4F01-8F30-60F5999E89FC}" type="presParOf" srcId="{C4C78AAF-40E4-45D5-83C5-F943D247E029}" destId="{0F028EFA-8B97-4559-AEE9-C5EE9F4B688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315D6F-E833-DC44-9319-4C1674DB9E40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53725F-A040-DB43-B421-092BAD796334}">
      <dgm:prSet phldrT="[Text]"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Get updates on Campaign</a:t>
          </a:r>
        </a:p>
      </dgm:t>
    </dgm:pt>
    <dgm:pt modelId="{E8A85719-045A-F645-B4E6-3E092F9DE718}" type="parTrans" cxnId="{E433C163-2916-C742-B0C8-0985DCB59601}">
      <dgm:prSet/>
      <dgm:spPr/>
      <dgm:t>
        <a:bodyPr/>
        <a:lstStyle/>
        <a:p>
          <a:endParaRPr lang="en-US"/>
        </a:p>
      </dgm:t>
    </dgm:pt>
    <dgm:pt modelId="{EE292A55-4644-BD4D-BEA5-1234D2C72E21}" type="sibTrans" cxnId="{E433C163-2916-C742-B0C8-0985DCB59601}">
      <dgm:prSet/>
      <dgm:spPr/>
      <dgm:t>
        <a:bodyPr/>
        <a:lstStyle/>
        <a:p>
          <a:endParaRPr lang="en-US"/>
        </a:p>
      </dgm:t>
    </dgm:pt>
    <dgm:pt modelId="{B46EF9F3-A42A-F948-9579-3109F65456DD}">
      <dgm:prSet phldrT="[Text]"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Take a quick or online action (1 action) </a:t>
          </a:r>
        </a:p>
      </dgm:t>
    </dgm:pt>
    <dgm:pt modelId="{AEE6A514-7FE2-C144-8D91-6AC27278162C}" type="parTrans" cxnId="{59E19CF3-5629-B547-8073-DC02B8265472}">
      <dgm:prSet/>
      <dgm:spPr/>
      <dgm:t>
        <a:bodyPr/>
        <a:lstStyle/>
        <a:p>
          <a:endParaRPr lang="en-US"/>
        </a:p>
      </dgm:t>
    </dgm:pt>
    <dgm:pt modelId="{101C9856-2ECC-EE43-A031-001631921DD1}" type="sibTrans" cxnId="{59E19CF3-5629-B547-8073-DC02B8265472}">
      <dgm:prSet/>
      <dgm:spPr/>
      <dgm:t>
        <a:bodyPr/>
        <a:lstStyle/>
        <a:p>
          <a:endParaRPr lang="en-US"/>
        </a:p>
      </dgm:t>
    </dgm:pt>
    <dgm:pt modelId="{F6C1F2AA-559C-674B-878E-794148827641}">
      <dgm:prSet phldrT="[Text]"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Join our Action Network</a:t>
          </a:r>
        </a:p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(regular  action)</a:t>
          </a:r>
        </a:p>
      </dgm:t>
    </dgm:pt>
    <dgm:pt modelId="{724A9220-0F64-C447-AEDC-8DF89F288E16}" type="parTrans" cxnId="{2047B72C-1A2A-5B43-8499-A8C39A1176C9}">
      <dgm:prSet/>
      <dgm:spPr/>
      <dgm:t>
        <a:bodyPr/>
        <a:lstStyle/>
        <a:p>
          <a:endParaRPr lang="en-US"/>
        </a:p>
      </dgm:t>
    </dgm:pt>
    <dgm:pt modelId="{BA29ADF1-28C4-4E4F-913B-3AB933DC6000}" type="sibTrans" cxnId="{2047B72C-1A2A-5B43-8499-A8C39A1176C9}">
      <dgm:prSet/>
      <dgm:spPr/>
      <dgm:t>
        <a:bodyPr/>
        <a:lstStyle/>
        <a:p>
          <a:endParaRPr lang="en-US"/>
        </a:p>
      </dgm:t>
    </dgm:pt>
    <dgm:pt modelId="{7A5DA46C-779F-D743-ADEE-B41F3B01647D}">
      <dgm:prSet phldrT="[Text]"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Become a leader</a:t>
          </a:r>
        </a:p>
      </dgm:t>
    </dgm:pt>
    <dgm:pt modelId="{F8CB393D-4430-6049-8B9C-C99081C1196A}" type="parTrans" cxnId="{6DC7A5ED-00F8-6F40-B809-8D5E4C695694}">
      <dgm:prSet/>
      <dgm:spPr/>
      <dgm:t>
        <a:bodyPr/>
        <a:lstStyle/>
        <a:p>
          <a:endParaRPr lang="en-US"/>
        </a:p>
      </dgm:t>
    </dgm:pt>
    <dgm:pt modelId="{968A7A14-B851-3348-8653-AE41BC65DDCD}" type="sibTrans" cxnId="{6DC7A5ED-00F8-6F40-B809-8D5E4C695694}">
      <dgm:prSet/>
      <dgm:spPr/>
      <dgm:t>
        <a:bodyPr/>
        <a:lstStyle/>
        <a:p>
          <a:endParaRPr lang="en-US"/>
        </a:p>
      </dgm:t>
    </dgm:pt>
    <dgm:pt modelId="{B6F962CF-B90F-9F41-A8AD-22EC15C0C1B4}">
      <dgm:prSet phldrT="[Text]"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Attend an action event with our group</a:t>
          </a:r>
        </a:p>
      </dgm:t>
    </dgm:pt>
    <dgm:pt modelId="{AF2F26E9-EC04-FB40-877C-6AA919607B9D}" type="parTrans" cxnId="{3BC0589E-5D3C-3C45-9462-012AC0970499}">
      <dgm:prSet/>
      <dgm:spPr/>
      <dgm:t>
        <a:bodyPr/>
        <a:lstStyle/>
        <a:p>
          <a:endParaRPr lang="en-US"/>
        </a:p>
      </dgm:t>
    </dgm:pt>
    <dgm:pt modelId="{5B9CFA0C-C4D8-324E-81D8-59A50D7E116D}" type="sibTrans" cxnId="{3BC0589E-5D3C-3C45-9462-012AC0970499}">
      <dgm:prSet/>
      <dgm:spPr/>
      <dgm:t>
        <a:bodyPr/>
        <a:lstStyle/>
        <a:p>
          <a:endParaRPr lang="en-US"/>
        </a:p>
      </dgm:t>
    </dgm:pt>
    <dgm:pt modelId="{51AE3F47-FB2D-B34E-A8FF-A19CA8DC03BD}">
      <dgm:prSet phldrT="[Text]"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Join our team -Be a Volunteer</a:t>
          </a:r>
        </a:p>
      </dgm:t>
    </dgm:pt>
    <dgm:pt modelId="{06F19D8E-BD77-0342-9656-16A2EEE2C91C}" type="parTrans" cxnId="{A4746C01-1E52-D947-8F75-7583EFD2C681}">
      <dgm:prSet/>
      <dgm:spPr/>
      <dgm:t>
        <a:bodyPr/>
        <a:lstStyle/>
        <a:p>
          <a:endParaRPr lang="en-US"/>
        </a:p>
      </dgm:t>
    </dgm:pt>
    <dgm:pt modelId="{F2AE2C9A-691B-9B4B-A14A-AA38BD0642AC}" type="sibTrans" cxnId="{A4746C01-1E52-D947-8F75-7583EFD2C681}">
      <dgm:prSet/>
      <dgm:spPr/>
      <dgm:t>
        <a:bodyPr/>
        <a:lstStyle/>
        <a:p>
          <a:endParaRPr lang="en-US"/>
        </a:p>
      </dgm:t>
    </dgm:pt>
    <dgm:pt modelId="{9645D7B3-7310-B74F-86A6-A2F3829AD3A1}" type="pres">
      <dgm:prSet presAssocID="{22315D6F-E833-DC44-9319-4C1674DB9E40}" presName="rootnode" presStyleCnt="0">
        <dgm:presLayoutVars>
          <dgm:chMax/>
          <dgm:chPref/>
          <dgm:dir/>
          <dgm:animLvl val="lvl"/>
        </dgm:presLayoutVars>
      </dgm:prSet>
      <dgm:spPr/>
    </dgm:pt>
    <dgm:pt modelId="{EEBA1362-ED25-3549-B4DA-91DB25E0A901}" type="pres">
      <dgm:prSet presAssocID="{AE53725F-A040-DB43-B421-092BAD796334}" presName="composite" presStyleCnt="0"/>
      <dgm:spPr/>
    </dgm:pt>
    <dgm:pt modelId="{27C4BAC7-E727-F24C-99A5-B06D783D9B24}" type="pres">
      <dgm:prSet presAssocID="{AE53725F-A040-DB43-B421-092BAD796334}" presName="LShape" presStyleLbl="alignNode1" presStyleIdx="0" presStyleCnt="11"/>
      <dgm:spPr/>
    </dgm:pt>
    <dgm:pt modelId="{89741051-1B19-A64A-B5AB-D5E5B2155C48}" type="pres">
      <dgm:prSet presAssocID="{AE53725F-A040-DB43-B421-092BAD796334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FE27BCBE-32E5-3A47-BF89-F8220C352C1B}" type="pres">
      <dgm:prSet presAssocID="{AE53725F-A040-DB43-B421-092BAD796334}" presName="Triangle" presStyleLbl="alignNode1" presStyleIdx="1" presStyleCnt="11"/>
      <dgm:spPr/>
    </dgm:pt>
    <dgm:pt modelId="{45624A2D-F229-AB45-9A6B-5D436FBB67D2}" type="pres">
      <dgm:prSet presAssocID="{EE292A55-4644-BD4D-BEA5-1234D2C72E21}" presName="sibTrans" presStyleCnt="0"/>
      <dgm:spPr/>
    </dgm:pt>
    <dgm:pt modelId="{CF2F0EBC-1478-B54C-A69F-CC6ABC0C5898}" type="pres">
      <dgm:prSet presAssocID="{EE292A55-4644-BD4D-BEA5-1234D2C72E21}" presName="space" presStyleCnt="0"/>
      <dgm:spPr/>
    </dgm:pt>
    <dgm:pt modelId="{FCB8A49C-5148-3C42-A667-378AFA4C1E1A}" type="pres">
      <dgm:prSet presAssocID="{B46EF9F3-A42A-F948-9579-3109F65456DD}" presName="composite" presStyleCnt="0"/>
      <dgm:spPr/>
    </dgm:pt>
    <dgm:pt modelId="{FB04340A-C719-8C44-B11D-12C726D7A642}" type="pres">
      <dgm:prSet presAssocID="{B46EF9F3-A42A-F948-9579-3109F65456DD}" presName="LShape" presStyleLbl="alignNode1" presStyleIdx="2" presStyleCnt="11"/>
      <dgm:spPr/>
    </dgm:pt>
    <dgm:pt modelId="{F3519CC4-17D2-BA4E-B011-3A13D4A3558B}" type="pres">
      <dgm:prSet presAssocID="{B46EF9F3-A42A-F948-9579-3109F65456DD}" presName="ParentText" presStyleLbl="revTx" presStyleIdx="1" presStyleCnt="6" custScaleX="99885">
        <dgm:presLayoutVars>
          <dgm:chMax val="0"/>
          <dgm:chPref val="0"/>
          <dgm:bulletEnabled val="1"/>
        </dgm:presLayoutVars>
      </dgm:prSet>
      <dgm:spPr/>
    </dgm:pt>
    <dgm:pt modelId="{E3C942A2-D2D3-4C46-ADB2-AB4969ED5662}" type="pres">
      <dgm:prSet presAssocID="{B46EF9F3-A42A-F948-9579-3109F65456DD}" presName="Triangle" presStyleLbl="alignNode1" presStyleIdx="3" presStyleCnt="11"/>
      <dgm:spPr/>
    </dgm:pt>
    <dgm:pt modelId="{B847F09F-FB50-8548-8816-44B1F1330776}" type="pres">
      <dgm:prSet presAssocID="{101C9856-2ECC-EE43-A031-001631921DD1}" presName="sibTrans" presStyleCnt="0"/>
      <dgm:spPr/>
    </dgm:pt>
    <dgm:pt modelId="{1F6D81F4-32A5-7543-BE73-6BA0E250A5C4}" type="pres">
      <dgm:prSet presAssocID="{101C9856-2ECC-EE43-A031-001631921DD1}" presName="space" presStyleCnt="0"/>
      <dgm:spPr/>
    </dgm:pt>
    <dgm:pt modelId="{19BBF8A1-55AB-FA4A-9AE9-76D2992B45F0}" type="pres">
      <dgm:prSet presAssocID="{F6C1F2AA-559C-674B-878E-794148827641}" presName="composite" presStyleCnt="0"/>
      <dgm:spPr/>
    </dgm:pt>
    <dgm:pt modelId="{F1265C1B-6BAD-0640-B2FD-A73CB73FF98A}" type="pres">
      <dgm:prSet presAssocID="{F6C1F2AA-559C-674B-878E-794148827641}" presName="LShape" presStyleLbl="alignNode1" presStyleIdx="4" presStyleCnt="11"/>
      <dgm:spPr/>
    </dgm:pt>
    <dgm:pt modelId="{5A109C7A-8BBF-3248-A4D3-94EAD160BD05}" type="pres">
      <dgm:prSet presAssocID="{F6C1F2AA-559C-674B-878E-794148827641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26303C3A-BE64-4248-AF0D-7F044C44766F}" type="pres">
      <dgm:prSet presAssocID="{F6C1F2AA-559C-674B-878E-794148827641}" presName="Triangle" presStyleLbl="alignNode1" presStyleIdx="5" presStyleCnt="11"/>
      <dgm:spPr/>
    </dgm:pt>
    <dgm:pt modelId="{743A8067-8B57-DE46-88DE-0417A3EF60D8}" type="pres">
      <dgm:prSet presAssocID="{BA29ADF1-28C4-4E4F-913B-3AB933DC6000}" presName="sibTrans" presStyleCnt="0"/>
      <dgm:spPr/>
    </dgm:pt>
    <dgm:pt modelId="{EF69B887-AB0A-DF41-BEAA-74EA3A4A2F6D}" type="pres">
      <dgm:prSet presAssocID="{BA29ADF1-28C4-4E4F-913B-3AB933DC6000}" presName="space" presStyleCnt="0"/>
      <dgm:spPr/>
    </dgm:pt>
    <dgm:pt modelId="{FB2E7F8E-A936-AC49-BDF6-98BEC4DFE46C}" type="pres">
      <dgm:prSet presAssocID="{B6F962CF-B90F-9F41-A8AD-22EC15C0C1B4}" presName="composite" presStyleCnt="0"/>
      <dgm:spPr/>
    </dgm:pt>
    <dgm:pt modelId="{86D99376-5922-2C4A-BFD5-916899BD9E90}" type="pres">
      <dgm:prSet presAssocID="{B6F962CF-B90F-9F41-A8AD-22EC15C0C1B4}" presName="LShape" presStyleLbl="alignNode1" presStyleIdx="6" presStyleCnt="11"/>
      <dgm:spPr/>
    </dgm:pt>
    <dgm:pt modelId="{546B9F09-A949-5842-90B4-F767799E1F40}" type="pres">
      <dgm:prSet presAssocID="{B6F962CF-B90F-9F41-A8AD-22EC15C0C1B4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997C3036-77A8-D044-8626-6D88A326BB4A}" type="pres">
      <dgm:prSet presAssocID="{B6F962CF-B90F-9F41-A8AD-22EC15C0C1B4}" presName="Triangle" presStyleLbl="alignNode1" presStyleIdx="7" presStyleCnt="11"/>
      <dgm:spPr/>
    </dgm:pt>
    <dgm:pt modelId="{860042CC-28E1-314A-8C63-4740ECCF29B4}" type="pres">
      <dgm:prSet presAssocID="{5B9CFA0C-C4D8-324E-81D8-59A50D7E116D}" presName="sibTrans" presStyleCnt="0"/>
      <dgm:spPr/>
    </dgm:pt>
    <dgm:pt modelId="{A43BEB8C-5FD4-1E4B-8879-290F2DBFD88E}" type="pres">
      <dgm:prSet presAssocID="{5B9CFA0C-C4D8-324E-81D8-59A50D7E116D}" presName="space" presStyleCnt="0"/>
      <dgm:spPr/>
    </dgm:pt>
    <dgm:pt modelId="{3997A2F4-2B22-154A-9121-E52565B92A35}" type="pres">
      <dgm:prSet presAssocID="{51AE3F47-FB2D-B34E-A8FF-A19CA8DC03BD}" presName="composite" presStyleCnt="0"/>
      <dgm:spPr/>
    </dgm:pt>
    <dgm:pt modelId="{FFF1BF54-8059-AE4E-89F0-BFDD1F59F356}" type="pres">
      <dgm:prSet presAssocID="{51AE3F47-FB2D-B34E-A8FF-A19CA8DC03BD}" presName="LShape" presStyleLbl="alignNode1" presStyleIdx="8" presStyleCnt="11"/>
      <dgm:spPr/>
    </dgm:pt>
    <dgm:pt modelId="{E56207B5-640D-9446-A142-A0115BED7184}" type="pres">
      <dgm:prSet presAssocID="{51AE3F47-FB2D-B34E-A8FF-A19CA8DC03BD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747E0FB1-940D-0A41-B406-7513FAFBF18B}" type="pres">
      <dgm:prSet presAssocID="{51AE3F47-FB2D-B34E-A8FF-A19CA8DC03BD}" presName="Triangle" presStyleLbl="alignNode1" presStyleIdx="9" presStyleCnt="11"/>
      <dgm:spPr/>
    </dgm:pt>
    <dgm:pt modelId="{4E220CBD-EBDC-6941-8692-54008C74C152}" type="pres">
      <dgm:prSet presAssocID="{F2AE2C9A-691B-9B4B-A14A-AA38BD0642AC}" presName="sibTrans" presStyleCnt="0"/>
      <dgm:spPr/>
    </dgm:pt>
    <dgm:pt modelId="{1C28A52E-DCA0-0C44-8D02-F1DB8B06304B}" type="pres">
      <dgm:prSet presAssocID="{F2AE2C9A-691B-9B4B-A14A-AA38BD0642AC}" presName="space" presStyleCnt="0"/>
      <dgm:spPr/>
    </dgm:pt>
    <dgm:pt modelId="{3D80B4F6-3C97-0146-8F7E-7AF429FA4444}" type="pres">
      <dgm:prSet presAssocID="{7A5DA46C-779F-D743-ADEE-B41F3B01647D}" presName="composite" presStyleCnt="0"/>
      <dgm:spPr/>
    </dgm:pt>
    <dgm:pt modelId="{5212B158-2ED6-FA46-9351-1A4A01FEFE3C}" type="pres">
      <dgm:prSet presAssocID="{7A5DA46C-779F-D743-ADEE-B41F3B01647D}" presName="LShape" presStyleLbl="alignNode1" presStyleIdx="10" presStyleCnt="11"/>
      <dgm:spPr/>
    </dgm:pt>
    <dgm:pt modelId="{5D180263-FD1D-644E-B61A-863977745B54}" type="pres">
      <dgm:prSet presAssocID="{7A5DA46C-779F-D743-ADEE-B41F3B01647D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A4746C01-1E52-D947-8F75-7583EFD2C681}" srcId="{22315D6F-E833-DC44-9319-4C1674DB9E40}" destId="{51AE3F47-FB2D-B34E-A8FF-A19CA8DC03BD}" srcOrd="4" destOrd="0" parTransId="{06F19D8E-BD77-0342-9656-16A2EEE2C91C}" sibTransId="{F2AE2C9A-691B-9B4B-A14A-AA38BD0642AC}"/>
    <dgm:cxn modelId="{6957EF23-303C-CD4E-B057-D571A8C1522C}" type="presOf" srcId="{B6F962CF-B90F-9F41-A8AD-22EC15C0C1B4}" destId="{546B9F09-A949-5842-90B4-F767799E1F40}" srcOrd="0" destOrd="0" presId="urn:microsoft.com/office/officeart/2009/3/layout/StepUpProcess"/>
    <dgm:cxn modelId="{2047B72C-1A2A-5B43-8499-A8C39A1176C9}" srcId="{22315D6F-E833-DC44-9319-4C1674DB9E40}" destId="{F6C1F2AA-559C-674B-878E-794148827641}" srcOrd="2" destOrd="0" parTransId="{724A9220-0F64-C447-AEDC-8DF89F288E16}" sibTransId="{BA29ADF1-28C4-4E4F-913B-3AB933DC6000}"/>
    <dgm:cxn modelId="{22D95C63-B51D-9449-A9E4-A5F18A463F4F}" type="presOf" srcId="{51AE3F47-FB2D-B34E-A8FF-A19CA8DC03BD}" destId="{E56207B5-640D-9446-A142-A0115BED7184}" srcOrd="0" destOrd="0" presId="urn:microsoft.com/office/officeart/2009/3/layout/StepUpProcess"/>
    <dgm:cxn modelId="{E433C163-2916-C742-B0C8-0985DCB59601}" srcId="{22315D6F-E833-DC44-9319-4C1674DB9E40}" destId="{AE53725F-A040-DB43-B421-092BAD796334}" srcOrd="0" destOrd="0" parTransId="{E8A85719-045A-F645-B4E6-3E092F9DE718}" sibTransId="{EE292A55-4644-BD4D-BEA5-1234D2C72E21}"/>
    <dgm:cxn modelId="{0F88E744-66E6-F843-82D4-FEDD6A009725}" type="presOf" srcId="{22315D6F-E833-DC44-9319-4C1674DB9E40}" destId="{9645D7B3-7310-B74F-86A6-A2F3829AD3A1}" srcOrd="0" destOrd="0" presId="urn:microsoft.com/office/officeart/2009/3/layout/StepUpProcess"/>
    <dgm:cxn modelId="{E014C970-8794-1D47-80B7-E8E90815C17F}" type="presOf" srcId="{AE53725F-A040-DB43-B421-092BAD796334}" destId="{89741051-1B19-A64A-B5AB-D5E5B2155C48}" srcOrd="0" destOrd="0" presId="urn:microsoft.com/office/officeart/2009/3/layout/StepUpProcess"/>
    <dgm:cxn modelId="{3BC0589E-5D3C-3C45-9462-012AC0970499}" srcId="{22315D6F-E833-DC44-9319-4C1674DB9E40}" destId="{B6F962CF-B90F-9F41-A8AD-22EC15C0C1B4}" srcOrd="3" destOrd="0" parTransId="{AF2F26E9-EC04-FB40-877C-6AA919607B9D}" sibTransId="{5B9CFA0C-C4D8-324E-81D8-59A50D7E116D}"/>
    <dgm:cxn modelId="{DE6BB0D2-DA81-5B4D-B1F6-CE6727384EDB}" type="presOf" srcId="{7A5DA46C-779F-D743-ADEE-B41F3B01647D}" destId="{5D180263-FD1D-644E-B61A-863977745B54}" srcOrd="0" destOrd="0" presId="urn:microsoft.com/office/officeart/2009/3/layout/StepUpProcess"/>
    <dgm:cxn modelId="{6DC7A5ED-00F8-6F40-B809-8D5E4C695694}" srcId="{22315D6F-E833-DC44-9319-4C1674DB9E40}" destId="{7A5DA46C-779F-D743-ADEE-B41F3B01647D}" srcOrd="5" destOrd="0" parTransId="{F8CB393D-4430-6049-8B9C-C99081C1196A}" sibTransId="{968A7A14-B851-3348-8653-AE41BC65DDCD}"/>
    <dgm:cxn modelId="{2EC807F0-EE47-DC47-8583-59F1E74691D6}" type="presOf" srcId="{F6C1F2AA-559C-674B-878E-794148827641}" destId="{5A109C7A-8BBF-3248-A4D3-94EAD160BD05}" srcOrd="0" destOrd="0" presId="urn:microsoft.com/office/officeart/2009/3/layout/StepUpProcess"/>
    <dgm:cxn modelId="{59E19CF3-5629-B547-8073-DC02B8265472}" srcId="{22315D6F-E833-DC44-9319-4C1674DB9E40}" destId="{B46EF9F3-A42A-F948-9579-3109F65456DD}" srcOrd="1" destOrd="0" parTransId="{AEE6A514-7FE2-C144-8D91-6AC27278162C}" sibTransId="{101C9856-2ECC-EE43-A031-001631921DD1}"/>
    <dgm:cxn modelId="{AD1F0BF5-09F4-074A-AC71-75745DF7C9B7}" type="presOf" srcId="{B46EF9F3-A42A-F948-9579-3109F65456DD}" destId="{F3519CC4-17D2-BA4E-B011-3A13D4A3558B}" srcOrd="0" destOrd="0" presId="urn:microsoft.com/office/officeart/2009/3/layout/StepUpProcess"/>
    <dgm:cxn modelId="{B1DC8DDE-F966-4643-9864-69E19EBFA47E}" type="presParOf" srcId="{9645D7B3-7310-B74F-86A6-A2F3829AD3A1}" destId="{EEBA1362-ED25-3549-B4DA-91DB25E0A901}" srcOrd="0" destOrd="0" presId="urn:microsoft.com/office/officeart/2009/3/layout/StepUpProcess"/>
    <dgm:cxn modelId="{0764A5C9-8330-074B-8263-B91701CB146B}" type="presParOf" srcId="{EEBA1362-ED25-3549-B4DA-91DB25E0A901}" destId="{27C4BAC7-E727-F24C-99A5-B06D783D9B24}" srcOrd="0" destOrd="0" presId="urn:microsoft.com/office/officeart/2009/3/layout/StepUpProcess"/>
    <dgm:cxn modelId="{D6AD86B8-3EDA-C944-8186-35FC005B257B}" type="presParOf" srcId="{EEBA1362-ED25-3549-B4DA-91DB25E0A901}" destId="{89741051-1B19-A64A-B5AB-D5E5B2155C48}" srcOrd="1" destOrd="0" presId="urn:microsoft.com/office/officeart/2009/3/layout/StepUpProcess"/>
    <dgm:cxn modelId="{40CC34A1-A754-6645-9A01-C4D24B41CD60}" type="presParOf" srcId="{EEBA1362-ED25-3549-B4DA-91DB25E0A901}" destId="{FE27BCBE-32E5-3A47-BF89-F8220C352C1B}" srcOrd="2" destOrd="0" presId="urn:microsoft.com/office/officeart/2009/3/layout/StepUpProcess"/>
    <dgm:cxn modelId="{41442237-64AB-BE4F-BB2B-CF8B2E8EA41E}" type="presParOf" srcId="{9645D7B3-7310-B74F-86A6-A2F3829AD3A1}" destId="{45624A2D-F229-AB45-9A6B-5D436FBB67D2}" srcOrd="1" destOrd="0" presId="urn:microsoft.com/office/officeart/2009/3/layout/StepUpProcess"/>
    <dgm:cxn modelId="{A423E67A-D31E-DC48-A45E-8877A640C1B1}" type="presParOf" srcId="{45624A2D-F229-AB45-9A6B-5D436FBB67D2}" destId="{CF2F0EBC-1478-B54C-A69F-CC6ABC0C5898}" srcOrd="0" destOrd="0" presId="urn:microsoft.com/office/officeart/2009/3/layout/StepUpProcess"/>
    <dgm:cxn modelId="{A063D35D-6CF7-5A49-8173-DFE91D2272D4}" type="presParOf" srcId="{9645D7B3-7310-B74F-86A6-A2F3829AD3A1}" destId="{FCB8A49C-5148-3C42-A667-378AFA4C1E1A}" srcOrd="2" destOrd="0" presId="urn:microsoft.com/office/officeart/2009/3/layout/StepUpProcess"/>
    <dgm:cxn modelId="{C6A97D37-620A-7B41-A679-84EA24EC3D33}" type="presParOf" srcId="{FCB8A49C-5148-3C42-A667-378AFA4C1E1A}" destId="{FB04340A-C719-8C44-B11D-12C726D7A642}" srcOrd="0" destOrd="0" presId="urn:microsoft.com/office/officeart/2009/3/layout/StepUpProcess"/>
    <dgm:cxn modelId="{B7F30F94-4A67-9F40-BD42-61F1D3ED567F}" type="presParOf" srcId="{FCB8A49C-5148-3C42-A667-378AFA4C1E1A}" destId="{F3519CC4-17D2-BA4E-B011-3A13D4A3558B}" srcOrd="1" destOrd="0" presId="urn:microsoft.com/office/officeart/2009/3/layout/StepUpProcess"/>
    <dgm:cxn modelId="{94876371-2C42-E240-8319-D6CD20FB0AA8}" type="presParOf" srcId="{FCB8A49C-5148-3C42-A667-378AFA4C1E1A}" destId="{E3C942A2-D2D3-4C46-ADB2-AB4969ED5662}" srcOrd="2" destOrd="0" presId="urn:microsoft.com/office/officeart/2009/3/layout/StepUpProcess"/>
    <dgm:cxn modelId="{5337229F-B219-494E-AC37-9A95F583A675}" type="presParOf" srcId="{9645D7B3-7310-B74F-86A6-A2F3829AD3A1}" destId="{B847F09F-FB50-8548-8816-44B1F1330776}" srcOrd="3" destOrd="0" presId="urn:microsoft.com/office/officeart/2009/3/layout/StepUpProcess"/>
    <dgm:cxn modelId="{1CE7ACDA-0E88-2546-83AA-2DB739D2B178}" type="presParOf" srcId="{B847F09F-FB50-8548-8816-44B1F1330776}" destId="{1F6D81F4-32A5-7543-BE73-6BA0E250A5C4}" srcOrd="0" destOrd="0" presId="urn:microsoft.com/office/officeart/2009/3/layout/StepUpProcess"/>
    <dgm:cxn modelId="{0B077486-81DF-F948-9287-7BCA0914809A}" type="presParOf" srcId="{9645D7B3-7310-B74F-86A6-A2F3829AD3A1}" destId="{19BBF8A1-55AB-FA4A-9AE9-76D2992B45F0}" srcOrd="4" destOrd="0" presId="urn:microsoft.com/office/officeart/2009/3/layout/StepUpProcess"/>
    <dgm:cxn modelId="{C13B7B8B-7A27-F94E-B1F8-C5200CDB09A7}" type="presParOf" srcId="{19BBF8A1-55AB-FA4A-9AE9-76D2992B45F0}" destId="{F1265C1B-6BAD-0640-B2FD-A73CB73FF98A}" srcOrd="0" destOrd="0" presId="urn:microsoft.com/office/officeart/2009/3/layout/StepUpProcess"/>
    <dgm:cxn modelId="{FF6A63C3-C0B2-464A-95C5-6646A210DA28}" type="presParOf" srcId="{19BBF8A1-55AB-FA4A-9AE9-76D2992B45F0}" destId="{5A109C7A-8BBF-3248-A4D3-94EAD160BD05}" srcOrd="1" destOrd="0" presId="urn:microsoft.com/office/officeart/2009/3/layout/StepUpProcess"/>
    <dgm:cxn modelId="{74A94975-2DE9-9942-B1EE-BFEC208F0D51}" type="presParOf" srcId="{19BBF8A1-55AB-FA4A-9AE9-76D2992B45F0}" destId="{26303C3A-BE64-4248-AF0D-7F044C44766F}" srcOrd="2" destOrd="0" presId="urn:microsoft.com/office/officeart/2009/3/layout/StepUpProcess"/>
    <dgm:cxn modelId="{216C36A7-0617-7348-B2C4-699E6FF5B3F4}" type="presParOf" srcId="{9645D7B3-7310-B74F-86A6-A2F3829AD3A1}" destId="{743A8067-8B57-DE46-88DE-0417A3EF60D8}" srcOrd="5" destOrd="0" presId="urn:microsoft.com/office/officeart/2009/3/layout/StepUpProcess"/>
    <dgm:cxn modelId="{96FC3A24-7B03-CA4A-A1A9-50D7DF0C6DE1}" type="presParOf" srcId="{743A8067-8B57-DE46-88DE-0417A3EF60D8}" destId="{EF69B887-AB0A-DF41-BEAA-74EA3A4A2F6D}" srcOrd="0" destOrd="0" presId="urn:microsoft.com/office/officeart/2009/3/layout/StepUpProcess"/>
    <dgm:cxn modelId="{CFE828F5-C9FF-D343-9030-E91F88BBF825}" type="presParOf" srcId="{9645D7B3-7310-B74F-86A6-A2F3829AD3A1}" destId="{FB2E7F8E-A936-AC49-BDF6-98BEC4DFE46C}" srcOrd="6" destOrd="0" presId="urn:microsoft.com/office/officeart/2009/3/layout/StepUpProcess"/>
    <dgm:cxn modelId="{D3464A8A-FF6E-8042-BBB5-1564D13445B9}" type="presParOf" srcId="{FB2E7F8E-A936-AC49-BDF6-98BEC4DFE46C}" destId="{86D99376-5922-2C4A-BFD5-916899BD9E90}" srcOrd="0" destOrd="0" presId="urn:microsoft.com/office/officeart/2009/3/layout/StepUpProcess"/>
    <dgm:cxn modelId="{0B8BF15F-9549-5B42-B6C9-90CD5B2199FA}" type="presParOf" srcId="{FB2E7F8E-A936-AC49-BDF6-98BEC4DFE46C}" destId="{546B9F09-A949-5842-90B4-F767799E1F40}" srcOrd="1" destOrd="0" presId="urn:microsoft.com/office/officeart/2009/3/layout/StepUpProcess"/>
    <dgm:cxn modelId="{FD38D930-21E2-D746-858D-1CA94B75DF38}" type="presParOf" srcId="{FB2E7F8E-A936-AC49-BDF6-98BEC4DFE46C}" destId="{997C3036-77A8-D044-8626-6D88A326BB4A}" srcOrd="2" destOrd="0" presId="urn:microsoft.com/office/officeart/2009/3/layout/StepUpProcess"/>
    <dgm:cxn modelId="{67BB1114-B56B-AC47-AD53-4F7BC19E8141}" type="presParOf" srcId="{9645D7B3-7310-B74F-86A6-A2F3829AD3A1}" destId="{860042CC-28E1-314A-8C63-4740ECCF29B4}" srcOrd="7" destOrd="0" presId="urn:microsoft.com/office/officeart/2009/3/layout/StepUpProcess"/>
    <dgm:cxn modelId="{9A7AB54B-4D3F-1643-B2F2-2F598C7DE5D5}" type="presParOf" srcId="{860042CC-28E1-314A-8C63-4740ECCF29B4}" destId="{A43BEB8C-5FD4-1E4B-8879-290F2DBFD88E}" srcOrd="0" destOrd="0" presId="urn:microsoft.com/office/officeart/2009/3/layout/StepUpProcess"/>
    <dgm:cxn modelId="{165D9941-2EBD-304B-B184-1A9C800B4828}" type="presParOf" srcId="{9645D7B3-7310-B74F-86A6-A2F3829AD3A1}" destId="{3997A2F4-2B22-154A-9121-E52565B92A35}" srcOrd="8" destOrd="0" presId="urn:microsoft.com/office/officeart/2009/3/layout/StepUpProcess"/>
    <dgm:cxn modelId="{D4273FF8-23E4-A844-B768-44BDC2B88EE1}" type="presParOf" srcId="{3997A2F4-2B22-154A-9121-E52565B92A35}" destId="{FFF1BF54-8059-AE4E-89F0-BFDD1F59F356}" srcOrd="0" destOrd="0" presId="urn:microsoft.com/office/officeart/2009/3/layout/StepUpProcess"/>
    <dgm:cxn modelId="{0701CF6A-B50C-584B-BAFE-3F6166CA5004}" type="presParOf" srcId="{3997A2F4-2B22-154A-9121-E52565B92A35}" destId="{E56207B5-640D-9446-A142-A0115BED7184}" srcOrd="1" destOrd="0" presId="urn:microsoft.com/office/officeart/2009/3/layout/StepUpProcess"/>
    <dgm:cxn modelId="{530A4F51-1D8F-394B-8001-C1F05145AC25}" type="presParOf" srcId="{3997A2F4-2B22-154A-9121-E52565B92A35}" destId="{747E0FB1-940D-0A41-B406-7513FAFBF18B}" srcOrd="2" destOrd="0" presId="urn:microsoft.com/office/officeart/2009/3/layout/StepUpProcess"/>
    <dgm:cxn modelId="{85162193-562C-D644-8E2D-8EF330295CCE}" type="presParOf" srcId="{9645D7B3-7310-B74F-86A6-A2F3829AD3A1}" destId="{4E220CBD-EBDC-6941-8692-54008C74C152}" srcOrd="9" destOrd="0" presId="urn:microsoft.com/office/officeart/2009/3/layout/StepUpProcess"/>
    <dgm:cxn modelId="{86E5868F-816C-1241-BF4C-9BAE1776A259}" type="presParOf" srcId="{4E220CBD-EBDC-6941-8692-54008C74C152}" destId="{1C28A52E-DCA0-0C44-8D02-F1DB8B06304B}" srcOrd="0" destOrd="0" presId="urn:microsoft.com/office/officeart/2009/3/layout/StepUpProcess"/>
    <dgm:cxn modelId="{E4280821-8DBC-7145-9475-0246E424128D}" type="presParOf" srcId="{9645D7B3-7310-B74F-86A6-A2F3829AD3A1}" destId="{3D80B4F6-3C97-0146-8F7E-7AF429FA4444}" srcOrd="10" destOrd="0" presId="urn:microsoft.com/office/officeart/2009/3/layout/StepUpProcess"/>
    <dgm:cxn modelId="{7C319C66-6DF7-4045-ADE3-B188399D6AE2}" type="presParOf" srcId="{3D80B4F6-3C97-0146-8F7E-7AF429FA4444}" destId="{5212B158-2ED6-FA46-9351-1A4A01FEFE3C}" srcOrd="0" destOrd="0" presId="urn:microsoft.com/office/officeart/2009/3/layout/StepUpProcess"/>
    <dgm:cxn modelId="{09DE2EC2-C2E4-CA4D-8DF1-D3C30E057DDC}" type="presParOf" srcId="{3D80B4F6-3C97-0146-8F7E-7AF429FA4444}" destId="{5D180263-FD1D-644E-B61A-863977745B5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DD2F5-0050-4D3D-B393-8FF53D445263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254A76-E922-46D7-92F9-DE892756FD2B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C43F2-E8CE-405C-95BB-3554FDA873AD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latin typeface="Open Sans"/>
              <a:ea typeface="Open Sans"/>
              <a:cs typeface="Open Sans"/>
            </a:rPr>
            <a:t>Please post your name, pronouns, and where you're joining from in the chat!</a:t>
          </a:r>
          <a:endParaRPr lang="en-US" sz="2500" kern="1200">
            <a:latin typeface="Open Sans"/>
            <a:ea typeface="Open Sans"/>
            <a:cs typeface="Open Sans"/>
          </a:endParaRPr>
        </a:p>
      </dsp:txBody>
      <dsp:txXfrm>
        <a:off x="1507738" y="707092"/>
        <a:ext cx="9007861" cy="1305401"/>
      </dsp:txXfrm>
    </dsp:sp>
    <dsp:sp modelId="{3068FE33-3562-4160-B396-23AD652BC6A6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FBA902-2DEC-46F4-AD4E-921D777E02CE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28EFA-8B97-4559-AEE9-C5EE9F4B688F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latin typeface="Open Sans"/>
              <a:ea typeface="Open Sans"/>
              <a:cs typeface="Open Sans"/>
            </a:rPr>
            <a:t>We will be getting started shortly...</a:t>
          </a:r>
          <a:endParaRPr lang="en-US" sz="2500" kern="1200">
            <a:latin typeface="Open Sans"/>
            <a:ea typeface="Open Sans"/>
            <a:cs typeface="Open Sans"/>
          </a:endParaRPr>
        </a:p>
      </dsp:txBody>
      <dsp:txXfrm>
        <a:off x="1507738" y="2338844"/>
        <a:ext cx="9007861" cy="1305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4BAC7-E727-F24C-99A5-B06D783D9B24}">
      <dsp:nvSpPr>
        <dsp:cNvPr id="0" name=""/>
        <dsp:cNvSpPr/>
      </dsp:nvSpPr>
      <dsp:spPr>
        <a:xfrm rot="5400000">
          <a:off x="367718" y="3493953"/>
          <a:ext cx="1084311" cy="180427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41051-1B19-A64A-B5AB-D5E5B2155C48}">
      <dsp:nvSpPr>
        <dsp:cNvPr id="0" name=""/>
        <dsp:cNvSpPr/>
      </dsp:nvSpPr>
      <dsp:spPr>
        <a:xfrm>
          <a:off x="186719" y="4033041"/>
          <a:ext cx="1628905" cy="1427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Get updates on Campaign</a:t>
          </a:r>
        </a:p>
      </dsp:txBody>
      <dsp:txXfrm>
        <a:off x="186719" y="4033041"/>
        <a:ext cx="1628905" cy="1427830"/>
      </dsp:txXfrm>
    </dsp:sp>
    <dsp:sp modelId="{FE27BCBE-32E5-3A47-BF89-F8220C352C1B}">
      <dsp:nvSpPr>
        <dsp:cNvPr id="0" name=""/>
        <dsp:cNvSpPr/>
      </dsp:nvSpPr>
      <dsp:spPr>
        <a:xfrm>
          <a:off x="1508284" y="3361120"/>
          <a:ext cx="307340" cy="30734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4340A-C719-8C44-B11D-12C726D7A642}">
      <dsp:nvSpPr>
        <dsp:cNvPr id="0" name=""/>
        <dsp:cNvSpPr/>
      </dsp:nvSpPr>
      <dsp:spPr>
        <a:xfrm rot="5400000">
          <a:off x="2361816" y="3000511"/>
          <a:ext cx="1084311" cy="180427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19CC4-17D2-BA4E-B011-3A13D4A3558B}">
      <dsp:nvSpPr>
        <dsp:cNvPr id="0" name=""/>
        <dsp:cNvSpPr/>
      </dsp:nvSpPr>
      <dsp:spPr>
        <a:xfrm>
          <a:off x="2181754" y="3539599"/>
          <a:ext cx="1627032" cy="1427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Take a quick or online action (1 action) </a:t>
          </a:r>
        </a:p>
      </dsp:txBody>
      <dsp:txXfrm>
        <a:off x="2181754" y="3539599"/>
        <a:ext cx="1627032" cy="1427830"/>
      </dsp:txXfrm>
    </dsp:sp>
    <dsp:sp modelId="{E3C942A2-D2D3-4C46-ADB2-AB4969ED5662}">
      <dsp:nvSpPr>
        <dsp:cNvPr id="0" name=""/>
        <dsp:cNvSpPr/>
      </dsp:nvSpPr>
      <dsp:spPr>
        <a:xfrm>
          <a:off x="3502382" y="2867679"/>
          <a:ext cx="307340" cy="30734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65C1B-6BAD-0640-B2FD-A73CB73FF98A}">
      <dsp:nvSpPr>
        <dsp:cNvPr id="0" name=""/>
        <dsp:cNvSpPr/>
      </dsp:nvSpPr>
      <dsp:spPr>
        <a:xfrm rot="5400000">
          <a:off x="4355914" y="2507070"/>
          <a:ext cx="1084311" cy="180427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09C7A-8BBF-3248-A4D3-94EAD160BD05}">
      <dsp:nvSpPr>
        <dsp:cNvPr id="0" name=""/>
        <dsp:cNvSpPr/>
      </dsp:nvSpPr>
      <dsp:spPr>
        <a:xfrm>
          <a:off x="4174916" y="3046158"/>
          <a:ext cx="1628905" cy="1427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Join our Action Network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(regular  action)</a:t>
          </a:r>
        </a:p>
      </dsp:txBody>
      <dsp:txXfrm>
        <a:off x="4174916" y="3046158"/>
        <a:ext cx="1628905" cy="1427830"/>
      </dsp:txXfrm>
    </dsp:sp>
    <dsp:sp modelId="{26303C3A-BE64-4248-AF0D-7F044C44766F}">
      <dsp:nvSpPr>
        <dsp:cNvPr id="0" name=""/>
        <dsp:cNvSpPr/>
      </dsp:nvSpPr>
      <dsp:spPr>
        <a:xfrm>
          <a:off x="5496480" y="2374237"/>
          <a:ext cx="307340" cy="30734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99376-5922-2C4A-BFD5-916899BD9E90}">
      <dsp:nvSpPr>
        <dsp:cNvPr id="0" name=""/>
        <dsp:cNvSpPr/>
      </dsp:nvSpPr>
      <dsp:spPr>
        <a:xfrm rot="5400000">
          <a:off x="6350012" y="2013628"/>
          <a:ext cx="1084311" cy="180427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B9F09-A949-5842-90B4-F767799E1F40}">
      <dsp:nvSpPr>
        <dsp:cNvPr id="0" name=""/>
        <dsp:cNvSpPr/>
      </dsp:nvSpPr>
      <dsp:spPr>
        <a:xfrm>
          <a:off x="6169014" y="2552716"/>
          <a:ext cx="1628905" cy="1427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Attend an action event with our group</a:t>
          </a:r>
        </a:p>
      </dsp:txBody>
      <dsp:txXfrm>
        <a:off x="6169014" y="2552716"/>
        <a:ext cx="1628905" cy="1427830"/>
      </dsp:txXfrm>
    </dsp:sp>
    <dsp:sp modelId="{997C3036-77A8-D044-8626-6D88A326BB4A}">
      <dsp:nvSpPr>
        <dsp:cNvPr id="0" name=""/>
        <dsp:cNvSpPr/>
      </dsp:nvSpPr>
      <dsp:spPr>
        <a:xfrm>
          <a:off x="7490578" y="1880796"/>
          <a:ext cx="307340" cy="30734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1BF54-8059-AE4E-89F0-BFDD1F59F356}">
      <dsp:nvSpPr>
        <dsp:cNvPr id="0" name=""/>
        <dsp:cNvSpPr/>
      </dsp:nvSpPr>
      <dsp:spPr>
        <a:xfrm rot="5400000">
          <a:off x="8344111" y="1520186"/>
          <a:ext cx="1084311" cy="180427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207B5-640D-9446-A142-A0115BED7184}">
      <dsp:nvSpPr>
        <dsp:cNvPr id="0" name=""/>
        <dsp:cNvSpPr/>
      </dsp:nvSpPr>
      <dsp:spPr>
        <a:xfrm>
          <a:off x="8163112" y="2059275"/>
          <a:ext cx="1628905" cy="1427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Join our team -Be a Volunteer</a:t>
          </a:r>
        </a:p>
      </dsp:txBody>
      <dsp:txXfrm>
        <a:off x="8163112" y="2059275"/>
        <a:ext cx="1628905" cy="1427830"/>
      </dsp:txXfrm>
    </dsp:sp>
    <dsp:sp modelId="{747E0FB1-940D-0A41-B406-7513FAFBF18B}">
      <dsp:nvSpPr>
        <dsp:cNvPr id="0" name=""/>
        <dsp:cNvSpPr/>
      </dsp:nvSpPr>
      <dsp:spPr>
        <a:xfrm>
          <a:off x="9484677" y="1387354"/>
          <a:ext cx="307340" cy="30734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2B158-2ED6-FA46-9351-1A4A01FEFE3C}">
      <dsp:nvSpPr>
        <dsp:cNvPr id="0" name=""/>
        <dsp:cNvSpPr/>
      </dsp:nvSpPr>
      <dsp:spPr>
        <a:xfrm rot="5400000">
          <a:off x="10338209" y="1026745"/>
          <a:ext cx="1084311" cy="180427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80263-FD1D-644E-B61A-863977745B54}">
      <dsp:nvSpPr>
        <dsp:cNvPr id="0" name=""/>
        <dsp:cNvSpPr/>
      </dsp:nvSpPr>
      <dsp:spPr>
        <a:xfrm>
          <a:off x="10157210" y="1565833"/>
          <a:ext cx="1628905" cy="1427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Become a leader</a:t>
          </a:r>
        </a:p>
      </dsp:txBody>
      <dsp:txXfrm>
        <a:off x="10157210" y="1565833"/>
        <a:ext cx="1628905" cy="1427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96957-5404-41E0-A916-2F606B66857B}" type="datetimeFigureOut"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DB587-7FB5-4CE1-B16B-A49627A2CBB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20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B412F-BD62-4D23-A74D-7CDB5EF178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3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EB412F-BD62-4D23-A74D-7CDB5EF178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382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Commitment is a journey </a:t>
            </a:r>
          </a:p>
          <a:p>
            <a:r>
              <a:rPr lang="en-US">
                <a:cs typeface="Calibri"/>
              </a:rPr>
              <a:t>You might be starting at the first step – or in the middle – you have to meet people where they are, get them on the journey 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Even if you only get someone to sign up for updates on RESULTS website – we will send them a ‘welcome series’ to help them learn more about RESULTS and take them down the commitment journey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EB412F-BD62-4D23-A74D-7CDB5EF178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74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950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3352" y="5171108"/>
            <a:ext cx="3422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0">
                <a:solidFill>
                  <a:schemeClr val="bg1"/>
                </a:solidFill>
              </a:rPr>
              <a:t>/</a:t>
            </a:r>
            <a:r>
              <a:rPr lang="en-US" sz="3200" b="1" baseline="0">
                <a:solidFill>
                  <a:schemeClr val="bg1"/>
                </a:solidFill>
              </a:rPr>
              <a:t>RESULTSEdFund</a:t>
            </a:r>
          </a:p>
        </p:txBody>
      </p:sp>
      <p:pic>
        <p:nvPicPr>
          <p:cNvPr id="6" name="Picture 5" descr="instagram-ico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5852588"/>
            <a:ext cx="462037" cy="462037"/>
          </a:xfrm>
          <a:prstGeom prst="rect">
            <a:avLst/>
          </a:prstGeom>
        </p:spPr>
      </p:pic>
      <p:pic>
        <p:nvPicPr>
          <p:cNvPr id="7" name="Picture 6" descr="facebook_circl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5195298"/>
            <a:ext cx="462037" cy="462037"/>
          </a:xfrm>
          <a:prstGeom prst="rect">
            <a:avLst/>
          </a:prstGeom>
        </p:spPr>
      </p:pic>
      <p:pic>
        <p:nvPicPr>
          <p:cNvPr id="8" name="Picture 7" descr="twitter_circl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8" y="4536796"/>
            <a:ext cx="462037" cy="46203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113347" y="4521594"/>
            <a:ext cx="3395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baseline="0">
                <a:solidFill>
                  <a:schemeClr val="bg1"/>
                </a:solidFill>
              </a:rPr>
              <a:t>@</a:t>
            </a:r>
            <a:r>
              <a:rPr lang="en-US" sz="3200" b="1" baseline="0">
                <a:solidFill>
                  <a:schemeClr val="bg1"/>
                </a:solidFill>
              </a:rPr>
              <a:t>RESULTS_Tweets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05505" y="5838762"/>
            <a:ext cx="2952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aseline="0">
                <a:solidFill>
                  <a:schemeClr val="bg1"/>
                </a:solidFill>
              </a:rPr>
              <a:t>@</a:t>
            </a:r>
            <a:r>
              <a:rPr lang="en-US" sz="3200" b="1" baseline="0">
                <a:solidFill>
                  <a:schemeClr val="bg1"/>
                </a:solidFill>
              </a:rPr>
              <a:t>voices4results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027333" y="5571419"/>
            <a:ext cx="455990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267" b="1">
                <a:solidFill>
                  <a:schemeClr val="bg1"/>
                </a:solidFill>
              </a:rPr>
              <a:t>www.results.org</a:t>
            </a:r>
          </a:p>
        </p:txBody>
      </p:sp>
    </p:spTree>
    <p:extLst>
      <p:ext uri="{BB962C8B-B14F-4D97-AF65-F5344CB8AC3E}">
        <p14:creationId xmlns:p14="http://schemas.microsoft.com/office/powerpoint/2010/main" val="3182944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087939"/>
            <a:ext cx="10363200" cy="1362075"/>
          </a:xfrm>
        </p:spPr>
        <p:txBody>
          <a:bodyPr anchor="t"/>
          <a:lstStyle>
            <a:lvl1pPr algn="l">
              <a:defRPr sz="5333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963084" y="3725864"/>
            <a:ext cx="10363200" cy="1362075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33" b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537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7EF0-EC59-4189-9572-B7B83B61D54B}" type="datetime1">
              <a:rPr lang="en-US" smtClean="0"/>
              <a:t>9/30/2022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609600" cy="365125"/>
          </a:xfrm>
        </p:spPr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68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477D-58A2-4113-BF73-BC0AB14880B3}" type="datetime1">
              <a:rPr lang="en-US" smtClean="0"/>
              <a:t>9/30/2022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3112"/>
            <a:ext cx="609600" cy="365125"/>
          </a:xfrm>
        </p:spPr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43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A7FB-9C61-4F84-9688-F121FD8A3F8D}" type="datetime1">
              <a:rPr lang="en-US" smtClean="0"/>
              <a:t>9/30/2022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2790"/>
            <a:ext cx="609600" cy="365125"/>
          </a:xfrm>
        </p:spPr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73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1665-E90A-4238-B130-A43D92022056}" type="datetime1">
              <a:rPr lang="en-US" smtClean="0"/>
              <a:t>9/30/2022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2790"/>
            <a:ext cx="609600" cy="365125"/>
          </a:xfrm>
        </p:spPr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67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E079-6187-4F33-8EBD-9EFC16937369}" type="datetime1">
              <a:rPr lang="en-US" smtClean="0"/>
              <a:t>9/30/2022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2790"/>
            <a:ext cx="609600" cy="365125"/>
          </a:xfrm>
        </p:spPr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3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6D3E-6D9D-45CD-9472-BDD6FA740015}" type="datetime1">
              <a:rPr lang="en-US" smtClean="0"/>
              <a:t>9/30/2022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2790"/>
            <a:ext cx="609600" cy="365125"/>
          </a:xfrm>
        </p:spPr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0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961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56472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D8E9-EA14-4CC3-9901-F44DA42BF986}" type="datetime1">
              <a:rPr lang="en-US" smtClean="0"/>
              <a:t>9/30/2022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2790"/>
            <a:ext cx="609600" cy="365125"/>
          </a:xfrm>
        </p:spPr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81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8DB4-AEDE-4CB9-84D3-CC43A1B2927D}" type="datetime1">
              <a:rPr lang="en-US" smtClean="0"/>
              <a:t>9/30/2022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D41B-F5D9-44D5-9B27-26CBAACACAE0}" type="datetime1">
              <a:rPr lang="en-US" smtClean="0"/>
              <a:t>9/30/2022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63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1550609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FC47-9AEE-4F6E-B06C-E4CFEAF93761}" type="datetime1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32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>
            <a:spLocks noGrp="1"/>
          </p:cNvSpPr>
          <p:nvPr>
            <p:ph type="title"/>
          </p:nvPr>
        </p:nvSpPr>
        <p:spPr>
          <a:xfrm>
            <a:off x="609602" y="274639"/>
            <a:ext cx="986865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2pPr>
            <a:lvl3pPr marL="1371566" lvl="2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754" lvl="3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marL="2743131" lvl="5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3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6"/>
          <p:cNvSpPr txBox="1">
            <a:spLocks noGrp="1"/>
          </p:cNvSpPr>
          <p:nvPr>
            <p:ph type="title"/>
          </p:nvPr>
        </p:nvSpPr>
        <p:spPr>
          <a:xfrm>
            <a:off x="963084" y="5087940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3"/>
              <a:buFont typeface="Open Sans"/>
              <a:buNone/>
              <a:defRPr sz="5333" b="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6"/>
          <p:cNvSpPr txBox="1"/>
          <p:nvPr/>
        </p:nvSpPr>
        <p:spPr>
          <a:xfrm>
            <a:off x="963084" y="3725865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1" rIns="121900" bIns="60951" anchor="t" anchorCtr="0">
            <a:normAutofit fontScale="92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en-US" sz="5333" b="1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CLICK TO EDIT MASTER TITLE STYLE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414064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7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7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3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16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>
            <a:spLocks noGrp="1"/>
          </p:cNvSpPr>
          <p:nvPr>
            <p:ph type="title"/>
          </p:nvPr>
        </p:nvSpPr>
        <p:spPr>
          <a:xfrm>
            <a:off x="609602" y="274639"/>
            <a:ext cx="986865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65634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377" lvl="1" indent="-431789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o"/>
              <a:defRPr sz="3200"/>
            </a:lvl2pPr>
            <a:lvl3pPr marL="1371566" lvl="2" indent="-397945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▪"/>
              <a:defRPr sz="2667"/>
            </a:lvl3pPr>
            <a:lvl4pPr marL="1828754" lvl="3" indent="-38099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4pPr>
            <a:lvl5pPr marL="2285943" lvl="4" indent="-38099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o"/>
              <a:defRPr sz="2400"/>
            </a:lvl5pPr>
            <a:lvl6pPr marL="2743131" lvl="5" indent="-38099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320" lvl="6" indent="-38099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509" lvl="7" indent="-38099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697" lvl="8" indent="-38099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65634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377" lvl="1" indent="-431789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o"/>
              <a:defRPr sz="3200"/>
            </a:lvl2pPr>
            <a:lvl3pPr marL="1371566" lvl="2" indent="-397945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▪"/>
              <a:defRPr sz="2667"/>
            </a:lvl3pPr>
            <a:lvl4pPr marL="1828754" lvl="3" indent="-38099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4pPr>
            <a:lvl5pPr marL="2285943" lvl="4" indent="-38099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o"/>
              <a:defRPr sz="2400"/>
            </a:lvl5pPr>
            <a:lvl6pPr marL="2743131" lvl="5" indent="-38099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320" lvl="6" indent="-38099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509" lvl="7" indent="-38099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697" lvl="8" indent="-38099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5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616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1"/>
          <p:cNvSpPr txBox="1"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Open Sans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1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56472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99542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Char char="•"/>
              <a:defRPr sz="4267"/>
            </a:lvl1pPr>
            <a:lvl2pPr marL="914377" lvl="1" indent="-465634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o"/>
              <a:defRPr sz="3733"/>
            </a:lvl2pPr>
            <a:lvl3pPr marL="1371566" lvl="2" indent="-431789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3pPr>
            <a:lvl4pPr marL="1828754" lvl="3" indent="-397945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4pPr>
            <a:lvl5pPr marL="2285943" lvl="4" indent="-397945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o"/>
              <a:defRPr sz="2667"/>
            </a:lvl5pPr>
            <a:lvl6pPr marL="2743131" lvl="5" indent="-397945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marL="3200320" lvl="6" indent="-397945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marL="3657509" lvl="7" indent="-397945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marL="4114697" lvl="8" indent="-397945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>
            <a:endParaRPr/>
          </a:p>
        </p:txBody>
      </p:sp>
      <p:sp>
        <p:nvSpPr>
          <p:cNvPr id="86" name="Google Shape;86;p41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377" lvl="1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566" lvl="2" indent="-228594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754" lvl="3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5943" lvl="4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131" lvl="5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320" lvl="6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509" lvl="7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697" lvl="8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7" name="Google Shape;87;p41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1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92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2"/>
          <p:cNvSpPr txBox="1"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Open Sans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2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42"/>
          <p:cNvSpPr txBox="1">
            <a:spLocks noGrp="1"/>
          </p:cNvSpPr>
          <p:nvPr>
            <p:ph type="body" idx="1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377" lvl="1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566" lvl="2" indent="-228594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754" lvl="3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5943" lvl="4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131" lvl="5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320" lvl="6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509" lvl="7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697" lvl="8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3" name="Google Shape;93;p42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2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5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3"/>
          <p:cNvSpPr txBox="1">
            <a:spLocks noGrp="1"/>
          </p:cNvSpPr>
          <p:nvPr>
            <p:ph type="title"/>
          </p:nvPr>
        </p:nvSpPr>
        <p:spPr>
          <a:xfrm>
            <a:off x="609602" y="274639"/>
            <a:ext cx="986865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3"/>
          <p:cNvSpPr txBox="1">
            <a:spLocks noGrp="1"/>
          </p:cNvSpPr>
          <p:nvPr>
            <p:ph type="body" idx="1"/>
          </p:nvPr>
        </p:nvSpPr>
        <p:spPr>
          <a:xfrm rot="5400000">
            <a:off x="3833020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2pPr>
            <a:lvl3pPr marL="1371566" lvl="2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754" lvl="3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marL="2743131" lvl="5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43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3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237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4"/>
          <p:cNvSpPr txBox="1">
            <a:spLocks noGrp="1"/>
          </p:cNvSpPr>
          <p:nvPr>
            <p:ph type="title"/>
          </p:nvPr>
        </p:nvSpPr>
        <p:spPr>
          <a:xfrm rot="5400000">
            <a:off x="6688744" y="2425098"/>
            <a:ext cx="5851525" cy="1550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4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2pPr>
            <a:lvl3pPr marL="1371566" lvl="2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754" lvl="3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marL="2743131" lvl="5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44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4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5" name="Google Shape;105;p44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0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41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4307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Asset 1@4x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572" y="991812"/>
            <a:ext cx="3918857" cy="312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7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3" r:id="rId2"/>
  </p:sldLayoutIdLst>
  <p:txStyles>
    <p:titleStyle>
      <a:lvl1pPr algn="ctr" defTabSz="609585" rtl="0" eaLnBrk="1" latinLnBrk="0" hangingPunct="1">
        <a:spcBef>
          <a:spcPct val="0"/>
        </a:spcBef>
        <a:buNone/>
        <a:defRPr sz="5867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SULTS_logo_EN_CMYK_BIG (flat)2_RESULTS_logo_EN_CMYK_BIG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255" y="191263"/>
            <a:ext cx="1631504" cy="13097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986865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3FC7D-EDB8-42B6-B18C-A191D57ABB0D}" type="datetime1">
              <a:rPr lang="en-US" smtClean="0"/>
              <a:t>9/30/2022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279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07E6868-079E-1649-B8D1-459B42CE4DE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RESULTS_logo_EN_CMYK_BIG (flat)2_RESULTS_logo_EN_CMYK_BIG.png">
            <a:extLst>
              <a:ext uri="{FF2B5EF4-FFF2-40B4-BE49-F238E27FC236}">
                <a16:creationId xmlns:a16="http://schemas.microsoft.com/office/drawing/2014/main" id="{B48464E1-4786-0E4F-BF6E-90547C976D8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255" y="185353"/>
            <a:ext cx="1631504" cy="130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3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70" r:id="rId2"/>
    <p:sldLayoutId id="2147483771" r:id="rId3"/>
    <p:sldLayoutId id="2147483751" r:id="rId4"/>
    <p:sldLayoutId id="2147483752" r:id="rId5"/>
    <p:sldLayoutId id="2147483753" r:id="rId6"/>
    <p:sldLayoutId id="2147483754" r:id="rId7"/>
    <p:sldLayoutId id="2147483733" r:id="rId8"/>
    <p:sldLayoutId id="2147483755" r:id="rId9"/>
    <p:sldLayoutId id="2147483756" r:id="rId10"/>
    <p:sldLayoutId id="2147483757" r:id="rId11"/>
    <p:sldLayoutId id="2147483758" r:id="rId12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Courier New"/>
        <a:buChar char="o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Courier New"/>
        <a:buChar char="o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6" descr="RESULTS_logo_EN_CMYK_BIG (flat)2_RESULTS_logo_EN_CMYK_BIG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478255" y="107890"/>
            <a:ext cx="1631504" cy="130975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6"/>
          <p:cNvSpPr txBox="1">
            <a:spLocks noGrp="1"/>
          </p:cNvSpPr>
          <p:nvPr>
            <p:ph type="title"/>
          </p:nvPr>
        </p:nvSpPr>
        <p:spPr>
          <a:xfrm>
            <a:off x="609602" y="274639"/>
            <a:ext cx="986865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Open Sans"/>
              <a:buNone/>
              <a:defRPr sz="5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554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Courier New"/>
              <a:buChar char="o"/>
              <a:defRPr sz="37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ourier New"/>
              <a:buChar char="o"/>
              <a:defRPr sz="26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031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6" r:id="rId1"/>
    <p:sldLayoutId id="2147483849" r:id="rId2"/>
    <p:sldLayoutId id="2147483850" r:id="rId3"/>
    <p:sldLayoutId id="2147483851" r:id="rId4"/>
    <p:sldLayoutId id="2147483853" r:id="rId5"/>
    <p:sldLayoutId id="2147483854" r:id="rId6"/>
    <p:sldLayoutId id="2147483855" r:id="rId7"/>
    <p:sldLayoutId id="2147483856" r:id="rId8"/>
    <p:sldLayoutId id="21474838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results-new-advocate-mentors@googlegroups.com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A12654-F1BE-427F-95A1-3FF78C7F75D0}"/>
              </a:ext>
            </a:extLst>
          </p:cNvPr>
          <p:cNvSpPr txBox="1"/>
          <p:nvPr/>
        </p:nvSpPr>
        <p:spPr>
          <a:xfrm>
            <a:off x="969065" y="1954441"/>
            <a:ext cx="10121348" cy="6360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600"/>
              </a:spcAft>
            </a:pPr>
            <a:endParaRPr lang="en-US" sz="3733" b="1">
              <a:solidFill>
                <a:schemeClr val="bg1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Aft>
                <a:spcPts val="1600"/>
              </a:spcAft>
            </a:pPr>
            <a:endParaRPr lang="en-US" sz="37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algn="ctr">
              <a:spcAft>
                <a:spcPts val="1600"/>
              </a:spcAft>
            </a:pPr>
            <a:endParaRPr lang="en-US" sz="37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algn="ctr"/>
            <a:r>
              <a:rPr lang="en-US" sz="3700" b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Build the Movement Nuts and Bolts of Supporting New Advocates</a:t>
            </a:r>
          </a:p>
          <a:p>
            <a:pPr algn="ctr"/>
            <a:endParaRPr lang="en-US" sz="3700" b="1">
              <a:solidFill>
                <a:schemeClr val="bg1"/>
              </a:solidFill>
              <a:latin typeface="Calibri"/>
              <a:ea typeface="Open Sans"/>
              <a:cs typeface="Calibri"/>
            </a:endParaRPr>
          </a:p>
          <a:p>
            <a:pPr algn="ctr"/>
            <a:r>
              <a:rPr lang="en-US" sz="2800" b="1">
                <a:solidFill>
                  <a:schemeClr val="bg1"/>
                </a:solidFill>
                <a:latin typeface="Open Sans"/>
                <a:ea typeface="Open Sans"/>
                <a:cs typeface="Calibri"/>
              </a:rPr>
              <a:t>September 28th, 2022 | 8:00 pm ET</a:t>
            </a:r>
          </a:p>
          <a:p>
            <a:pPr algn="ctr"/>
            <a:endParaRPr lang="en-US" sz="3700" b="1">
              <a:solidFill>
                <a:schemeClr val="bg1"/>
              </a:solidFill>
              <a:latin typeface="Calibri"/>
              <a:ea typeface="Open Sans"/>
              <a:cs typeface="Calibri"/>
            </a:endParaRPr>
          </a:p>
          <a:p>
            <a:pPr algn="ctr"/>
            <a:endParaRPr lang="en-US" sz="3700" b="1">
              <a:solidFill>
                <a:schemeClr val="bg1"/>
              </a:solidFill>
              <a:latin typeface="Calibri"/>
              <a:ea typeface="Open Sans"/>
              <a:cs typeface="Calibri"/>
            </a:endParaRPr>
          </a:p>
          <a:p>
            <a:pPr algn="ctr">
              <a:spcAft>
                <a:spcPts val="1600"/>
              </a:spcAft>
            </a:pPr>
            <a:endParaRPr lang="en-US" sz="37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43244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C49F0-5EC7-9AC9-4FD6-DE5585BCA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7" y="321147"/>
            <a:ext cx="10979904" cy="17039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5400" b="1">
                <a:solidFill>
                  <a:srgbClr val="FF0000"/>
                </a:solidFill>
                <a:latin typeface="Open Sans"/>
                <a:ea typeface="Open Sans"/>
                <a:cs typeface="Calibri"/>
              </a:rPr>
              <a:t>Best Practices, con’t </a:t>
            </a:r>
          </a:p>
          <a:p>
            <a:endParaRPr lang="en-US" sz="4400" b="1">
              <a:solidFill>
                <a:srgbClr val="000000"/>
              </a:solidFill>
              <a:latin typeface="Open Sans"/>
              <a:ea typeface="Open Sans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BD403-0A34-9502-7C7E-325E01513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86" y="1745334"/>
            <a:ext cx="11274802" cy="58567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6565" indent="-456565"/>
            <a:r>
              <a:rPr lang="en-US" sz="2800" b="1">
                <a:latin typeface="Open Sans"/>
                <a:ea typeface="+mn-lt"/>
                <a:cs typeface="+mn-lt"/>
              </a:rPr>
              <a:t>New Advocate Mentors = new advocate success. </a:t>
            </a:r>
            <a:r>
              <a:rPr lang="en-US" sz="2800">
                <a:latin typeface="Open Sans"/>
                <a:ea typeface="+mn-lt"/>
                <a:cs typeface="+mn-lt"/>
              </a:rPr>
              <a:t>New volunteers need clarity on who to go to with questions </a:t>
            </a:r>
          </a:p>
          <a:p>
            <a:pPr marL="456565" indent="-456565"/>
            <a:endParaRPr lang="en-US" sz="2800">
              <a:latin typeface="Open Sans"/>
              <a:ea typeface="+mn-lt"/>
              <a:cs typeface="+mn-lt"/>
            </a:endParaRPr>
          </a:p>
          <a:p>
            <a:pPr marL="456565" indent="-456565"/>
            <a:r>
              <a:rPr lang="en-US" sz="2800" b="1">
                <a:latin typeface="Open Sans"/>
                <a:ea typeface="Open Sans"/>
                <a:cs typeface="Calibri"/>
              </a:rPr>
              <a:t>Inclusive and welcoming </a:t>
            </a:r>
            <a:r>
              <a:rPr lang="en-US" sz="2800">
                <a:latin typeface="Open Sans"/>
                <a:ea typeface="Open Sans"/>
                <a:cs typeface="Calibri"/>
              </a:rPr>
              <a:t>group meetings </a:t>
            </a:r>
            <a:r>
              <a:rPr lang="en-US" sz="2800">
                <a:latin typeface="Open Sans"/>
                <a:ea typeface="Open Sans"/>
                <a:cs typeface="Calibri"/>
                <a:sym typeface="Wingdings" panose="05000000000000000000" pitchFamily="2" charset="2"/>
              </a:rPr>
              <a:t> slow down, ask them to participate, do the work DURING your meeting </a:t>
            </a:r>
          </a:p>
          <a:p>
            <a:pPr marL="456565" indent="-456565"/>
            <a:endParaRPr lang="en-US" sz="2800">
              <a:latin typeface="Open Sans"/>
              <a:ea typeface="Open Sans"/>
              <a:cs typeface="Calibri"/>
              <a:sym typeface="Wingdings" panose="05000000000000000000" pitchFamily="2" charset="2"/>
            </a:endParaRPr>
          </a:p>
          <a:p>
            <a:pPr marL="456565" indent="-456565"/>
            <a:r>
              <a:rPr lang="en-US" sz="2800" b="1">
                <a:latin typeface="Open Sans"/>
                <a:ea typeface="Open Sans"/>
                <a:cs typeface="Calibri"/>
              </a:rPr>
              <a:t>Show, don’t tell </a:t>
            </a:r>
            <a:r>
              <a:rPr lang="en-US" sz="2800">
                <a:latin typeface="Open Sans"/>
                <a:ea typeface="Open Sans"/>
                <a:cs typeface="Calibri"/>
              </a:rPr>
              <a:t>(get them into action!) </a:t>
            </a:r>
            <a:endParaRPr lang="en-US" sz="2800">
              <a:latin typeface="Open Sans"/>
              <a:ea typeface="Open Sans"/>
              <a:cs typeface="Open Sans"/>
            </a:endParaRPr>
          </a:p>
          <a:p>
            <a:pPr marL="456565" indent="-456565">
              <a:lnSpc>
                <a:spcPct val="150000"/>
              </a:lnSpc>
            </a:pPr>
            <a:endParaRPr lang="en-US" sz="2800" b="1">
              <a:latin typeface="Open Sans"/>
              <a:ea typeface="Open Sans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AEB8F-6C5D-32B2-19B0-45220C8A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917" y="277695"/>
            <a:ext cx="609600" cy="365125"/>
          </a:xfrm>
        </p:spPr>
        <p:txBody>
          <a:bodyPr/>
          <a:lstStyle/>
          <a:p>
            <a:fld id="{307E6868-079E-1649-B8D1-459B42CE4D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5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830A-8CC6-1CCE-41C0-1AFD8A60F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672" y="2857500"/>
            <a:ext cx="9868655" cy="1143000"/>
          </a:xfrm>
        </p:spPr>
        <p:txBody>
          <a:bodyPr>
            <a:normAutofit fontScale="90000"/>
          </a:bodyPr>
          <a:lstStyle/>
          <a:p>
            <a:r>
              <a:rPr lang="en-US" sz="5850" b="1">
                <a:latin typeface="Open Sans"/>
                <a:ea typeface="Open Sans"/>
                <a:cs typeface="Calibri"/>
              </a:rPr>
              <a:t>Let’s hear from Cat, </a:t>
            </a:r>
            <a:r>
              <a:rPr lang="en-US" sz="5850" b="1" err="1">
                <a:latin typeface="Open Sans"/>
                <a:ea typeface="Open Sans"/>
                <a:cs typeface="Calibri"/>
              </a:rPr>
              <a:t>Kazmyn</a:t>
            </a:r>
            <a:r>
              <a:rPr lang="en-US" sz="5850" b="1">
                <a:latin typeface="Open Sans"/>
                <a:ea typeface="Open Sans"/>
                <a:cs typeface="Calibri"/>
              </a:rPr>
              <a:t>, and Sarah! </a:t>
            </a:r>
            <a:endParaRPr lang="en-US" i="1">
              <a:latin typeface="Calibri"/>
              <a:ea typeface="Open Sans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9F153-3D95-FFE6-CE18-E62E6B1F7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90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830A-8CC6-1CCE-41C0-1AFD8A60F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45" y="2701255"/>
            <a:ext cx="11147773" cy="1609638"/>
          </a:xfrm>
        </p:spPr>
        <p:txBody>
          <a:bodyPr>
            <a:noAutofit/>
          </a:bodyPr>
          <a:lstStyle/>
          <a:p>
            <a:r>
              <a:rPr lang="en-US" sz="4800" b="1">
                <a:latin typeface="Open Sans"/>
                <a:ea typeface="Open Sans"/>
                <a:cs typeface="Calibri"/>
              </a:rPr>
              <a:t>How has your experience been supporting new advocates?</a:t>
            </a:r>
            <a:br>
              <a:rPr lang="en-US" sz="4800" b="1">
                <a:latin typeface="Open Sans"/>
                <a:ea typeface="Open Sans"/>
                <a:cs typeface="Calibri"/>
              </a:rPr>
            </a:br>
            <a:br>
              <a:rPr lang="en-US" sz="4800" b="1">
                <a:latin typeface="Open Sans"/>
                <a:ea typeface="Open Sans"/>
                <a:cs typeface="Calibri"/>
              </a:rPr>
            </a:br>
            <a:r>
              <a:rPr lang="en-US" sz="4800" b="1">
                <a:latin typeface="Open Sans"/>
                <a:ea typeface="Open Sans"/>
                <a:cs typeface="Calibri"/>
              </a:rPr>
              <a:t>When have you been successful? </a:t>
            </a:r>
            <a:br>
              <a:rPr lang="en-US" sz="4800" b="1">
                <a:latin typeface="Open Sans"/>
                <a:ea typeface="Open Sans"/>
                <a:cs typeface="Calibri"/>
              </a:rPr>
            </a:br>
            <a:br>
              <a:rPr lang="en-US" sz="4800" b="1">
                <a:latin typeface="Open Sans"/>
                <a:ea typeface="Open Sans"/>
                <a:cs typeface="Calibri"/>
              </a:rPr>
            </a:br>
            <a:r>
              <a:rPr lang="en-US" sz="4800" b="1">
                <a:latin typeface="Open Sans"/>
                <a:ea typeface="Open Sans"/>
                <a:cs typeface="Calibri"/>
              </a:rPr>
              <a:t>What has been most challenging?  </a:t>
            </a:r>
            <a:endParaRPr lang="en-US" sz="4800">
              <a:latin typeface="Calibri"/>
              <a:ea typeface="Open Sans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9F153-3D95-FFE6-CE18-E62E6B1F7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88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898D6-FDCC-8495-200D-0F724469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5674"/>
            <a:ext cx="9868655" cy="1143000"/>
          </a:xfrm>
        </p:spPr>
        <p:txBody>
          <a:bodyPr>
            <a:norm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Open Sans"/>
                <a:ea typeface="Open Sans"/>
                <a:cs typeface="Calibri"/>
              </a:rPr>
              <a:t>what's next?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309E1-C120-0192-D2EA-F60821054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21" y="1488974"/>
            <a:ext cx="11426757" cy="5369026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456565" indent="-456565">
              <a:lnSpc>
                <a:spcPct val="150000"/>
              </a:lnSpc>
            </a:pPr>
            <a:r>
              <a:rPr lang="en-US" sz="51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Opportunities for New Advocate Mentors to do expansion follow-up are coming this fall </a:t>
            </a:r>
          </a:p>
          <a:p>
            <a:pPr marL="456565" indent="-456565">
              <a:lnSpc>
                <a:spcPct val="150000"/>
              </a:lnSpc>
            </a:pPr>
            <a:r>
              <a:rPr lang="en-US" sz="51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We're here to support you! </a:t>
            </a:r>
          </a:p>
          <a:p>
            <a:pPr marL="1523365" lvl="2" indent="-304165">
              <a:lnSpc>
                <a:spcPct val="150000"/>
              </a:lnSpc>
              <a:buFont typeface="Wingdings" charset="2"/>
              <a:buChar char="Ø"/>
            </a:pPr>
            <a:r>
              <a:rPr lang="en-US" sz="4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Sarah</a:t>
            </a:r>
            <a:r>
              <a:rPr lang="en-US" sz="4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mentors, group leaders, RCs</a:t>
            </a:r>
          </a:p>
          <a:p>
            <a:pPr marL="1523365" lvl="2" indent="-304165">
              <a:lnSpc>
                <a:spcPct val="150000"/>
              </a:lnSpc>
              <a:buFont typeface="Wingdings" charset="2"/>
              <a:buChar char="Ø"/>
            </a:pPr>
            <a:r>
              <a:rPr lang="en-US" sz="4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Alicia</a:t>
            </a:r>
            <a:r>
              <a:rPr lang="en-US" sz="4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onboarding, mentors  </a:t>
            </a:r>
          </a:p>
          <a:p>
            <a:pPr marL="456565" indent="-456565">
              <a:lnSpc>
                <a:spcPct val="150000"/>
              </a:lnSpc>
              <a:buFont typeface="Arial" charset="2"/>
              <a:buChar char="•"/>
            </a:pPr>
            <a:r>
              <a:rPr lang="en-US" sz="51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 of practice </a:t>
            </a:r>
          </a:p>
          <a:p>
            <a:pPr marL="1523380" lvl="2" indent="-304165">
              <a:lnSpc>
                <a:spcPct val="150000"/>
              </a:lnSpc>
              <a:buFont typeface="Wingdings"/>
              <a:buChar char="Ø"/>
            </a:pPr>
            <a:r>
              <a:rPr lang="en-US" sz="453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 our RESULTS New Advocate Mentor listserv by emailing </a:t>
            </a:r>
            <a:r>
              <a:rPr lang="en-US" sz="453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results-new-advocate-mentors@googlegroups.com</a:t>
            </a:r>
            <a:r>
              <a:rPr lang="en-US" sz="453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marL="1523365" lvl="2" indent="-304165">
              <a:lnSpc>
                <a:spcPct val="150000"/>
              </a:lnSpc>
              <a:buFont typeface="Wingdings" charset="2"/>
              <a:buChar char="Ø"/>
            </a:pPr>
            <a:r>
              <a:rPr lang="en-US" sz="4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 meet again in a few months!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CE343-98AC-F5EC-8EF9-BC10D1C88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D7C8-2727-27F8-71B6-B8956F2A2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Open Sans"/>
                <a:ea typeface="Open Sans"/>
                <a:cs typeface="Calibri Light"/>
              </a:rPr>
              <a:t>welcome! 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A17CAF0B-3EE7-DF6A-F823-18146F5241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13091"/>
              </p:ext>
            </p:extLst>
          </p:nvPr>
        </p:nvGraphicFramePr>
        <p:xfrm>
          <a:off x="838200" y="204097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5">
            <a:extLst>
              <a:ext uri="{FF2B5EF4-FFF2-40B4-BE49-F238E27FC236}">
                <a16:creationId xmlns:a16="http://schemas.microsoft.com/office/drawing/2014/main" id="{C4DCFD1C-1681-085D-7870-AF5E202E9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03"/>
            <a:ext cx="552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70">
              <a:spcBef>
                <a:spcPct val="0"/>
              </a:spcBef>
              <a:defRPr/>
            </a:pPr>
            <a:r>
              <a:rPr lang="en-US" altLang="en-US"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1AF7CB4-9200-462F-996C-7189BE89B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62803"/>
            <a:ext cx="552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70">
              <a:spcBef>
                <a:spcPct val="0"/>
              </a:spcBef>
              <a:defRPr/>
            </a:pPr>
            <a:endParaRPr lang="en-US" altLang="en-US" sz="180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6" descr="Logo&#10;&#10;Description automatically generated">
            <a:extLst>
              <a:ext uri="{FF2B5EF4-FFF2-40B4-BE49-F238E27FC236}">
                <a16:creationId xmlns:a16="http://schemas.microsoft.com/office/drawing/2014/main" id="{0D0ED1A9-687A-7096-EC6B-CEDFCB33D4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7392" y="76615"/>
            <a:ext cx="1094961" cy="87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61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A9A2C-52F1-B326-6F0B-789038576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50" b="1">
                <a:solidFill>
                  <a:srgbClr val="FF0000"/>
                </a:solidFill>
                <a:latin typeface="Open Sans"/>
                <a:ea typeface="Open Sans"/>
                <a:cs typeface="Calibri"/>
              </a:rPr>
              <a:t>our objectives</a:t>
            </a:r>
            <a:endParaRPr lang="en-US">
              <a:solidFill>
                <a:srgbClr val="FF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24E73-B0E2-75AA-058E-5C8437673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61551"/>
            <a:ext cx="10972800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b="1">
                <a:latin typeface="Open Sans"/>
                <a:ea typeface="+mn-lt"/>
                <a:cs typeface="+mn-lt"/>
              </a:rPr>
              <a:t>Prepare you to welcome, guide, and support new advocates </a:t>
            </a:r>
            <a:endParaRPr lang="en-US" sz="4250" b="1">
              <a:latin typeface="Calibri"/>
              <a:ea typeface="+mn-lt"/>
              <a:cs typeface="+mn-lt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b="1">
                <a:latin typeface="Open Sans"/>
                <a:ea typeface="+mn-lt"/>
                <a:cs typeface="+mn-lt"/>
              </a:rPr>
              <a:t>Redefine how we look at "success" in recruitment &amp; outreach 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b="1">
                <a:latin typeface="Open Sans"/>
                <a:ea typeface="+mn-lt"/>
                <a:cs typeface="+mn-lt"/>
              </a:rPr>
              <a:t>Provide clarity for new advocate mentors about the role 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b="1">
                <a:latin typeface="Open Sans"/>
                <a:ea typeface="+mn-lt"/>
                <a:cs typeface="+mn-lt"/>
              </a:rPr>
              <a:t>Cultivate a “community of practice” </a:t>
            </a:r>
          </a:p>
          <a:p>
            <a:pPr marL="456565" indent="-456565"/>
            <a:endParaRPr lang="en-US" sz="320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60C16-F080-1173-294F-560E6FBE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C4B96-79A5-603B-526A-CDD9E0E71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0635"/>
            <a:ext cx="9868655" cy="1143000"/>
          </a:xfrm>
        </p:spPr>
        <p:txBody>
          <a:bodyPr/>
          <a:lstStyle/>
          <a:p>
            <a:r>
              <a:rPr lang="en-US" sz="5850" b="1">
                <a:solidFill>
                  <a:srgbClr val="FF0000"/>
                </a:solidFill>
                <a:latin typeface="Open Sans"/>
                <a:ea typeface="Open Sans"/>
                <a:cs typeface="Calibri"/>
              </a:rPr>
              <a:t>our facilitators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7C6806-4F33-04AD-3C4C-5A6270AB5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658" y="1681480"/>
            <a:ext cx="5795525" cy="639763"/>
          </a:xfrm>
        </p:spPr>
        <p:txBody>
          <a:bodyPr>
            <a:noAutofit/>
          </a:bodyPr>
          <a:lstStyle/>
          <a:p>
            <a:pPr marL="608965" lvl="1" algn="ctr"/>
            <a:r>
              <a:rPr lang="en-US" sz="3600">
                <a:latin typeface="Open Sans"/>
                <a:ea typeface="Open Sans"/>
                <a:cs typeface="Calibri"/>
              </a:rPr>
              <a:t>Sarah Leone</a:t>
            </a: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97F2A9D8-1596-8CB3-77A3-92055D79B1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26805" y="2495136"/>
            <a:ext cx="3951288" cy="3951288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0331A6-CF25-F8F5-E0E5-C8AA62BFFF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79719" y="1634504"/>
            <a:ext cx="5389033" cy="639763"/>
          </a:xfrm>
        </p:spPr>
        <p:txBody>
          <a:bodyPr>
            <a:normAutofit lnSpcReduction="10000"/>
          </a:bodyPr>
          <a:lstStyle/>
          <a:p>
            <a:r>
              <a:rPr lang="en-US" sz="3600">
                <a:latin typeface="Open Sans"/>
                <a:ea typeface="Open Sans"/>
                <a:cs typeface="Calibri"/>
              </a:rPr>
              <a:t>Alicia Stromberg</a:t>
            </a:r>
            <a:r>
              <a:rPr lang="en-US">
                <a:latin typeface="Open Sans"/>
                <a:ea typeface="Open Sans"/>
                <a:cs typeface="Calibri"/>
              </a:rPr>
              <a:t> </a:t>
            </a:r>
          </a:p>
        </p:txBody>
      </p:sp>
      <p:pic>
        <p:nvPicPr>
          <p:cNvPr id="15" name="Picture 15" descr="A picture containing person, person, outdoor, standing&#10;&#10;Description automatically generated">
            <a:extLst>
              <a:ext uri="{FF2B5EF4-FFF2-40B4-BE49-F238E27FC236}">
                <a16:creationId xmlns:a16="http://schemas.microsoft.com/office/drawing/2014/main" id="{4AE0C51C-63CF-CD7A-629E-6AF7F71BF34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79719" y="2495136"/>
            <a:ext cx="3951288" cy="39512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C08EC-36F0-5AA0-0AE7-84537FA48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2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5167-31FA-7ABC-2790-909E87E32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50" b="1">
                <a:solidFill>
                  <a:srgbClr val="FF0000"/>
                </a:solidFill>
                <a:latin typeface="Open Sans"/>
                <a:ea typeface="Open Sans"/>
                <a:cs typeface="Calibri"/>
              </a:rPr>
              <a:t>special guests</a:t>
            </a:r>
            <a:endParaRPr lang="en-US" b="1">
              <a:solidFill>
                <a:srgbClr val="FF0000"/>
              </a:solidFill>
              <a:latin typeface="Open Sans"/>
              <a:ea typeface="Open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1338A-C5D6-B5F6-40EC-0FB193FB3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73" y="1977706"/>
            <a:ext cx="11098633" cy="424492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4000" b="1">
                <a:solidFill>
                  <a:srgbClr val="FF0000"/>
                </a:solidFill>
                <a:latin typeface="Open Sans"/>
                <a:ea typeface="Open Sans"/>
                <a:cs typeface="Calibri"/>
              </a:rPr>
              <a:t>Cat Schoessler</a:t>
            </a:r>
            <a:r>
              <a:rPr lang="en-US" sz="4000">
                <a:latin typeface="Open Sans"/>
                <a:ea typeface="Open Sans"/>
                <a:cs typeface="Calibri"/>
              </a:rPr>
              <a:t>, Action Network Manager and New Advocate Mentor from RESULTS Anchorage </a:t>
            </a:r>
          </a:p>
          <a:p>
            <a:pPr marL="0" indent="0">
              <a:buNone/>
            </a:pPr>
            <a:endParaRPr lang="en-US" sz="2400" b="1">
              <a:solidFill>
                <a:srgbClr val="FF0000"/>
              </a:solidFill>
              <a:latin typeface="Open Sans"/>
              <a:ea typeface="Open Sans"/>
              <a:cs typeface="Calibri"/>
            </a:endParaRPr>
          </a:p>
          <a:p>
            <a:pPr marL="0" indent="0">
              <a:buNone/>
            </a:pPr>
            <a:r>
              <a:rPr lang="en-US" sz="4000" b="1">
                <a:solidFill>
                  <a:srgbClr val="FF0000"/>
                </a:solidFill>
                <a:latin typeface="Open Sans"/>
                <a:ea typeface="Open Sans"/>
                <a:cs typeface="Calibri"/>
              </a:rPr>
              <a:t>Kazmyn Ramos</a:t>
            </a:r>
            <a:r>
              <a:rPr lang="en-US" sz="4000">
                <a:latin typeface="Open Sans"/>
                <a:ea typeface="Open Sans"/>
                <a:cs typeface="Calibri"/>
              </a:rPr>
              <a:t>, </a:t>
            </a:r>
            <a:r>
              <a:rPr lang="en-US" sz="4000">
                <a:latin typeface="Open Sans"/>
                <a:ea typeface="+mn-lt"/>
                <a:cs typeface="+mn-lt"/>
              </a:rPr>
              <a:t>Co-Group Leader &amp; New Advocate Mentor from RESULTS Indiana</a:t>
            </a:r>
          </a:p>
          <a:p>
            <a:pPr marL="456565" indent="-456565"/>
            <a:endParaRPr lang="en-US" sz="380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F5C54-52A6-5AC3-952C-FAFC92A1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71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BD403-0A34-9502-7C7E-325E01513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2124" y="2219422"/>
            <a:ext cx="5578892" cy="36893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6565" indent="-456565">
              <a:lnSpc>
                <a:spcPct val="150000"/>
              </a:lnSpc>
            </a:pPr>
            <a:r>
              <a:rPr lang="en-US" sz="3200" b="1">
                <a:latin typeface="Open Sans"/>
                <a:ea typeface="Open Sans"/>
                <a:cs typeface="Calibri"/>
              </a:rPr>
              <a:t>Name </a:t>
            </a:r>
          </a:p>
          <a:p>
            <a:pPr marL="456565" indent="-456565">
              <a:lnSpc>
                <a:spcPct val="150000"/>
              </a:lnSpc>
            </a:pPr>
            <a:r>
              <a:rPr lang="en-US" sz="3200" b="1">
                <a:latin typeface="Open Sans"/>
                <a:ea typeface="Open Sans"/>
                <a:cs typeface="Calibri"/>
              </a:rPr>
              <a:t>City/State </a:t>
            </a:r>
          </a:p>
          <a:p>
            <a:pPr marL="456565" indent="-456565">
              <a:lnSpc>
                <a:spcPct val="150000"/>
              </a:lnSpc>
            </a:pPr>
            <a:r>
              <a:rPr lang="en-US" sz="3200" b="1">
                <a:latin typeface="Open Sans"/>
                <a:ea typeface="Open Sans"/>
                <a:cs typeface="Calibri"/>
              </a:rPr>
              <a:t>1 thing you're hoping to learn today 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0D6EAC-1CB5-4F6D-E9C0-280C4F02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190" y="0"/>
            <a:ext cx="10979904" cy="1703916"/>
          </a:xfrm>
        </p:spPr>
        <p:txBody>
          <a:bodyPr>
            <a:noAutofit/>
          </a:bodyPr>
          <a:lstStyle/>
          <a:p>
            <a:r>
              <a:rPr lang="en-US" sz="6000" b="1">
                <a:solidFill>
                  <a:srgbClr val="FF0000"/>
                </a:solidFill>
              </a:rPr>
              <a:t>introductions</a:t>
            </a:r>
          </a:p>
        </p:txBody>
      </p:sp>
      <p:pic>
        <p:nvPicPr>
          <p:cNvPr id="2" name="Picture 1" descr="A person holding a sign&#10;&#10;Description automatically generated">
            <a:extLst>
              <a:ext uri="{FF2B5EF4-FFF2-40B4-BE49-F238E27FC236}">
                <a16:creationId xmlns:a16="http://schemas.microsoft.com/office/drawing/2014/main" id="{A80170BA-CBBD-4CD4-BC61-08F148D4C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574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33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4E4745AC-64C9-45C6-8E73-1E99E428D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03"/>
            <a:ext cx="552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70">
              <a:spcBef>
                <a:spcPct val="0"/>
              </a:spcBef>
              <a:defRPr/>
            </a:pPr>
            <a:fld id="{95BB2D1B-881B-4C36-91A0-2138573F7DA8}" type="slidenum">
              <a:rPr lang="en-US" altLang="en-US"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defTabSz="609570">
                <a:spcBef>
                  <a:spcPct val="0"/>
                </a:spcBef>
                <a:defRPr/>
              </a:pPr>
              <a:t>7</a:t>
            </a:fld>
            <a:endParaRPr lang="en-US" altLang="en-US" sz="180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D74102-47FC-F603-4D1F-212567D5504A}"/>
              </a:ext>
            </a:extLst>
          </p:cNvPr>
          <p:cNvSpPr txBox="1"/>
          <p:nvPr/>
        </p:nvSpPr>
        <p:spPr>
          <a:xfrm>
            <a:off x="6409428" y="1600201"/>
            <a:ext cx="1630393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9FA262D-8473-2472-365A-EFB503B3A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568" y="2680245"/>
            <a:ext cx="10500864" cy="1185395"/>
          </a:xfrm>
          <a:noFill/>
        </p:spPr>
        <p:txBody>
          <a:bodyPr vert="horz" lIns="121920" tIns="60960" rIns="121920" bIns="60960" rtlCol="0" anchor="t">
            <a:noAutofit/>
          </a:bodyPr>
          <a:lstStyle/>
          <a:p>
            <a:pPr marL="10160" lvl="1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3700" b="1" i="1">
                <a:solidFill>
                  <a:srgbClr val="FF0000"/>
                </a:solidFill>
                <a:latin typeface="Open Sans"/>
                <a:ea typeface="+mn-lt"/>
                <a:cs typeface="+mn-lt"/>
              </a:rPr>
              <a:t>Commitment is a JOURNEY </a:t>
            </a:r>
          </a:p>
          <a:p>
            <a:pPr marL="10160" lvl="1" indent="0" algn="ctr">
              <a:lnSpc>
                <a:spcPct val="114000"/>
              </a:lnSpc>
              <a:spcBef>
                <a:spcPts val="0"/>
              </a:spcBef>
              <a:spcAft>
                <a:spcPts val="3200"/>
              </a:spcAft>
              <a:buNone/>
            </a:pPr>
            <a:r>
              <a:rPr lang="en-US" sz="3700" i="1">
                <a:solidFill>
                  <a:srgbClr val="FF0000"/>
                </a:solidFill>
                <a:latin typeface="Open Sans"/>
                <a:ea typeface="+mn-lt"/>
                <a:cs typeface="+mn-lt"/>
              </a:rPr>
              <a:t>(not a single action)</a:t>
            </a:r>
            <a:endParaRPr lang="en-US" sz="3700">
              <a:solidFill>
                <a:srgbClr val="FF0000"/>
              </a:solidFill>
              <a:latin typeface="Open Sans"/>
              <a:ea typeface="+mn-lt"/>
              <a:cs typeface="+mn-lt"/>
            </a:endParaRPr>
          </a:p>
          <a:p>
            <a:pPr marL="10160" lvl="1" indent="0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>
              <a:latin typeface="Open Sans"/>
              <a:ea typeface="+mn-lt"/>
              <a:cs typeface="+mn-lt"/>
            </a:endParaRPr>
          </a:p>
          <a:p>
            <a:pPr marL="10160" lvl="1" indent="0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>
              <a:latin typeface="Open Sans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383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D74102-47FC-F603-4D1F-212567D5504A}"/>
              </a:ext>
            </a:extLst>
          </p:cNvPr>
          <p:cNvSpPr txBox="1"/>
          <p:nvPr/>
        </p:nvSpPr>
        <p:spPr>
          <a:xfrm>
            <a:off x="6409428" y="1600201"/>
            <a:ext cx="1630393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CC0E4E5-DA33-85C8-1E09-7389E57A31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7635821"/>
              </p:ext>
            </p:extLst>
          </p:nvPr>
        </p:nvGraphicFramePr>
        <p:xfrm>
          <a:off x="121919" y="10403"/>
          <a:ext cx="11793855" cy="6847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8746ACF0-E791-5261-4B85-4BB652EF09FA}"/>
              </a:ext>
            </a:extLst>
          </p:cNvPr>
          <p:cNvSpPr txBox="1">
            <a:spLocks/>
          </p:cNvSpPr>
          <p:nvPr/>
        </p:nvSpPr>
        <p:spPr>
          <a:xfrm>
            <a:off x="768412" y="337559"/>
            <a:ext cx="10500865" cy="73830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FF0000"/>
                </a:solidFill>
                <a:latin typeface="Open Sans"/>
              </a:rPr>
              <a:t>Small Steps </a:t>
            </a:r>
            <a:r>
              <a:rPr lang="en-US" sz="4800" b="1">
                <a:solidFill>
                  <a:srgbClr val="FF0000"/>
                </a:solidFill>
                <a:latin typeface="Open Sans"/>
                <a:sym typeface="Wingdings" pitchFamily="2" charset="2"/>
              </a:rPr>
              <a:t> Big Results</a:t>
            </a:r>
            <a:endParaRPr lang="en-US" sz="4800" b="1" u="sng">
              <a:solidFill>
                <a:srgbClr val="FF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E1D3B63-5328-A958-A9E8-CA6843443047}"/>
              </a:ext>
            </a:extLst>
          </p:cNvPr>
          <p:cNvSpPr txBox="1">
            <a:spLocks/>
          </p:cNvSpPr>
          <p:nvPr/>
        </p:nvSpPr>
        <p:spPr>
          <a:xfrm>
            <a:off x="276226" y="5488133"/>
            <a:ext cx="4738877" cy="73830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33">
                <a:latin typeface="Open Sans"/>
                <a:ea typeface="Open Sans"/>
                <a:cs typeface="Open Sans"/>
              </a:rPr>
              <a:t>Create a Following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6D05BD-CD53-CBA2-8525-44F8B506B1A1}"/>
              </a:ext>
            </a:extLst>
          </p:cNvPr>
          <p:cNvSpPr txBox="1">
            <a:spLocks/>
          </p:cNvSpPr>
          <p:nvPr/>
        </p:nvSpPr>
        <p:spPr>
          <a:xfrm>
            <a:off x="3531677" y="4443985"/>
            <a:ext cx="4974337" cy="73830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33">
                <a:latin typeface="Open Sans"/>
                <a:ea typeface="Open Sans"/>
                <a:cs typeface="Open Sans"/>
              </a:rPr>
              <a:t>Mobilize your Following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2F3C84-C551-F6B3-3603-5C4F2611CFB0}"/>
              </a:ext>
            </a:extLst>
          </p:cNvPr>
          <p:cNvSpPr txBox="1">
            <a:spLocks/>
          </p:cNvSpPr>
          <p:nvPr/>
        </p:nvSpPr>
        <p:spPr>
          <a:xfrm>
            <a:off x="7489888" y="3429001"/>
            <a:ext cx="4425885" cy="73830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33">
                <a:latin typeface="Open Sans"/>
                <a:ea typeface="Open Sans"/>
                <a:cs typeface="Open Sans"/>
              </a:rPr>
              <a:t>Build Power</a:t>
            </a:r>
          </a:p>
        </p:txBody>
      </p:sp>
    </p:spTree>
    <p:extLst>
      <p:ext uri="{BB962C8B-B14F-4D97-AF65-F5344CB8AC3E}">
        <p14:creationId xmlns:p14="http://schemas.microsoft.com/office/powerpoint/2010/main" val="730590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C49F0-5EC7-9AC9-4FD6-DE5585BCA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7" y="321147"/>
            <a:ext cx="10979904" cy="17039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5400" b="1">
                <a:solidFill>
                  <a:srgbClr val="FF0000"/>
                </a:solidFill>
                <a:latin typeface="Open Sans"/>
                <a:ea typeface="Open Sans"/>
                <a:cs typeface="Calibri"/>
              </a:rPr>
              <a:t>Best Practices</a:t>
            </a:r>
          </a:p>
          <a:p>
            <a:endParaRPr lang="en-US" sz="4400" b="1">
              <a:solidFill>
                <a:srgbClr val="000000"/>
              </a:solidFill>
              <a:latin typeface="Open Sans"/>
              <a:ea typeface="Open Sans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BD403-0A34-9502-7C7E-325E01513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917" y="1904588"/>
            <a:ext cx="11124166" cy="58567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6565" indent="-456565"/>
            <a:r>
              <a:rPr lang="en-US" sz="2800" b="1">
                <a:latin typeface="Open Sans"/>
                <a:ea typeface="+mn-lt"/>
                <a:cs typeface="+mn-lt"/>
              </a:rPr>
              <a:t>Commitment is a PROCESS </a:t>
            </a:r>
            <a:r>
              <a:rPr lang="en-US" sz="2800">
                <a:latin typeface="Open Sans"/>
                <a:ea typeface="+mn-lt"/>
                <a:cs typeface="+mn-lt"/>
              </a:rPr>
              <a:t>and not all volunteers will be ready to jump in and be a full-time group member. Success comes in many forms!</a:t>
            </a:r>
          </a:p>
          <a:p>
            <a:pPr marL="456565" indent="-456565"/>
            <a:endParaRPr lang="en-US" sz="2800">
              <a:latin typeface="Open Sans"/>
              <a:ea typeface="+mn-lt"/>
              <a:cs typeface="+mn-lt"/>
            </a:endParaRPr>
          </a:p>
          <a:p>
            <a:pPr marL="456565" indent="-456565"/>
            <a:r>
              <a:rPr lang="en-US" sz="2800">
                <a:latin typeface="Open Sans"/>
                <a:ea typeface="+mn-lt"/>
                <a:cs typeface="+mn-lt"/>
              </a:rPr>
              <a:t>New advocates join with an understanding of who RESULTS is and what we do, </a:t>
            </a:r>
            <a:r>
              <a:rPr lang="en-US" sz="2800" b="1">
                <a:latin typeface="Open Sans"/>
                <a:ea typeface="+mn-lt"/>
                <a:cs typeface="+mn-lt"/>
              </a:rPr>
              <a:t>and</a:t>
            </a:r>
            <a:r>
              <a:rPr lang="en-US" sz="2800">
                <a:latin typeface="Open Sans"/>
                <a:ea typeface="+mn-lt"/>
                <a:cs typeface="+mn-lt"/>
              </a:rPr>
              <a:t> </a:t>
            </a:r>
            <a:r>
              <a:rPr lang="en-US" sz="2800" b="1">
                <a:latin typeface="Open Sans"/>
                <a:ea typeface="+mn-lt"/>
                <a:cs typeface="+mn-lt"/>
              </a:rPr>
              <a:t>receive “hands on” training in local groups</a:t>
            </a:r>
          </a:p>
          <a:p>
            <a:pPr marL="456565" indent="-456565"/>
            <a:endParaRPr lang="en-US" sz="2800" b="1">
              <a:latin typeface="Open Sans"/>
              <a:ea typeface="+mn-lt"/>
              <a:cs typeface="+mn-lt"/>
            </a:endParaRPr>
          </a:p>
          <a:p>
            <a:pPr marL="456565" indent="-456565"/>
            <a:r>
              <a:rPr lang="en-US" sz="2800" b="1">
                <a:latin typeface="Open Sans"/>
                <a:ea typeface="+mn-lt"/>
                <a:cs typeface="+mn-lt"/>
              </a:rPr>
              <a:t>ACTIVE &amp; CONSISTENT </a:t>
            </a:r>
            <a:r>
              <a:rPr lang="en-US" sz="2800">
                <a:latin typeface="Open Sans"/>
                <a:ea typeface="+mn-lt"/>
                <a:cs typeface="+mn-lt"/>
              </a:rPr>
              <a:t>communication is necessary </a:t>
            </a:r>
          </a:p>
          <a:p>
            <a:pPr marL="456565" indent="-456565"/>
            <a:endParaRPr lang="en-US" sz="1600">
              <a:latin typeface="Open Sans"/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AEB8F-6C5D-32B2-19B0-45220C8A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917" y="277695"/>
            <a:ext cx="609600" cy="365125"/>
          </a:xfrm>
        </p:spPr>
        <p:txBody>
          <a:bodyPr/>
          <a:lstStyle/>
          <a:p>
            <a:fld id="{307E6868-079E-1649-B8D1-459B42CE4D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9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E41034"/>
      </a:dk2>
      <a:lt2>
        <a:srgbClr val="F3F0E9"/>
      </a:lt2>
      <a:accent1>
        <a:srgbClr val="45AFD0"/>
      </a:accent1>
      <a:accent2>
        <a:srgbClr val="F0AA19"/>
      </a:accent2>
      <a:accent3>
        <a:srgbClr val="56AB46"/>
      </a:accent3>
      <a:accent4>
        <a:srgbClr val="886BB0"/>
      </a:accent4>
      <a:accent5>
        <a:srgbClr val="C645A4"/>
      </a:accent5>
      <a:accent6>
        <a:srgbClr val="F77024"/>
      </a:accent6>
      <a:hlink>
        <a:srgbClr val="D50032"/>
      </a:hlink>
      <a:folHlink>
        <a:srgbClr val="9800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2020 Rebrand Colors">
      <a:dk1>
        <a:srgbClr val="000000"/>
      </a:dk1>
      <a:lt1>
        <a:srgbClr val="FFFFFF"/>
      </a:lt1>
      <a:dk2>
        <a:srgbClr val="E41034"/>
      </a:dk2>
      <a:lt2>
        <a:srgbClr val="F3F0E9"/>
      </a:lt2>
      <a:accent1>
        <a:srgbClr val="45AFD0"/>
      </a:accent1>
      <a:accent2>
        <a:srgbClr val="F0AA19"/>
      </a:accent2>
      <a:accent3>
        <a:srgbClr val="56AB46"/>
      </a:accent3>
      <a:accent4>
        <a:srgbClr val="886BB0"/>
      </a:accent4>
      <a:accent5>
        <a:srgbClr val="C645A4"/>
      </a:accent5>
      <a:accent6>
        <a:srgbClr val="F77024"/>
      </a:accent6>
      <a:hlink>
        <a:srgbClr val="45AFD0"/>
      </a:hlink>
      <a:folHlink>
        <a:srgbClr val="98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2ee926-7c83-4218-bf2b-8b85ac63f15d">
      <UserInfo>
        <DisplayName>Karyne Bury</DisplayName>
        <AccountId>174</AccountId>
        <AccountType/>
      </UserInfo>
      <UserInfo>
        <DisplayName>Alicia Stromberg</DisplayName>
        <AccountId>70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7C4F8466E1834FB2722B7EC1D9E46D" ma:contentTypeVersion="12" ma:contentTypeDescription="Create a new document." ma:contentTypeScope="" ma:versionID="970b3b0d05cc137b723feadc422d0492">
  <xsd:schema xmlns:xsd="http://www.w3.org/2001/XMLSchema" xmlns:xs="http://www.w3.org/2001/XMLSchema" xmlns:p="http://schemas.microsoft.com/office/2006/metadata/properties" xmlns:ns2="655ca6b8-0f94-4989-841e-604707552b5c" xmlns:ns3="f42ee926-7c83-4218-bf2b-8b85ac63f15d" targetNamespace="http://schemas.microsoft.com/office/2006/metadata/properties" ma:root="true" ma:fieldsID="2f6132c4289ff7a4e7916010df3fc7d4" ns2:_="" ns3:_="">
    <xsd:import namespace="655ca6b8-0f94-4989-841e-604707552b5c"/>
    <xsd:import namespace="f42ee926-7c83-4218-bf2b-8b85ac63f1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5ca6b8-0f94-4989-841e-604707552b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ee926-7c83-4218-bf2b-8b85ac63f15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0BB2B6-3409-40FA-83B5-68D36E3251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8C1074-79B8-465A-B8E5-D0895F4B3787}">
  <ds:schemaRefs>
    <ds:schemaRef ds:uri="655ca6b8-0f94-4989-841e-604707552b5c"/>
    <ds:schemaRef ds:uri="f42ee926-7c83-4218-bf2b-8b85ac63f1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C382AEF-2E6A-48B6-A464-2F63BF81A0B6}">
  <ds:schemaRefs>
    <ds:schemaRef ds:uri="655ca6b8-0f94-4989-841e-604707552b5c"/>
    <ds:schemaRef ds:uri="f42ee926-7c83-4218-bf2b-8b85ac63f1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482</Words>
  <Application>Microsoft Office PowerPoint</Application>
  <PresentationFormat>Widescreen</PresentationFormat>
  <Paragraphs>78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Noto Sans Symbols</vt:lpstr>
      <vt:lpstr>Open Sans</vt:lpstr>
      <vt:lpstr>Wingdings</vt:lpstr>
      <vt:lpstr>office theme</vt:lpstr>
      <vt:lpstr>Custom Design</vt:lpstr>
      <vt:lpstr>Office Theme</vt:lpstr>
      <vt:lpstr>4_Office Theme</vt:lpstr>
      <vt:lpstr>PowerPoint Presentation</vt:lpstr>
      <vt:lpstr>welcome! </vt:lpstr>
      <vt:lpstr>our objectives</vt:lpstr>
      <vt:lpstr>our facilitators</vt:lpstr>
      <vt:lpstr>special guests</vt:lpstr>
      <vt:lpstr>introductions</vt:lpstr>
      <vt:lpstr>PowerPoint Presentation</vt:lpstr>
      <vt:lpstr>PowerPoint Presentation</vt:lpstr>
      <vt:lpstr>Best Practices </vt:lpstr>
      <vt:lpstr>Best Practices, con’t  </vt:lpstr>
      <vt:lpstr>Let’s hear from Cat, Kazmyn, and Sarah! </vt:lpstr>
      <vt:lpstr>How has your experience been supporting new advocates?  When have you been successful?   What has been most challenging?  </vt:lpstr>
      <vt:lpstr>what's next?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Leone</dc:creator>
  <cp:lastModifiedBy>Sarah Leone</cp:lastModifiedBy>
  <cp:revision>3</cp:revision>
  <dcterms:created xsi:type="dcterms:W3CDTF">2022-09-14T20:59:02Z</dcterms:created>
  <dcterms:modified xsi:type="dcterms:W3CDTF">2022-09-30T20:42:54Z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0x010100187C4F8466E1834FB2722B7EC1D9E46D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</Properties>
</file>