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4" r:id="rId4"/>
    <p:sldMasterId id="2147483734" r:id="rId5"/>
    <p:sldMasterId id="2147483882" r:id="rId6"/>
  </p:sldMasterIdLst>
  <p:notesMasterIdLst>
    <p:notesMasterId r:id="rId26"/>
  </p:notesMasterIdLst>
  <p:sldIdLst>
    <p:sldId id="257" r:id="rId7"/>
    <p:sldId id="258" r:id="rId8"/>
    <p:sldId id="269" r:id="rId9"/>
    <p:sldId id="267" r:id="rId10"/>
    <p:sldId id="273" r:id="rId11"/>
    <p:sldId id="261" r:id="rId12"/>
    <p:sldId id="280" r:id="rId13"/>
    <p:sldId id="281" r:id="rId14"/>
    <p:sldId id="282" r:id="rId15"/>
    <p:sldId id="283" r:id="rId16"/>
    <p:sldId id="270" r:id="rId17"/>
    <p:sldId id="271" r:id="rId18"/>
    <p:sldId id="274" r:id="rId19"/>
    <p:sldId id="275" r:id="rId20"/>
    <p:sldId id="268"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EF3620-A461-4948-B92B-1E20E1C942A9}" v="7" dt="2024-03-11T20:36:48.977"/>
    <p1510:client id="{CCAE87B8-9876-F293-13E0-0B3B93356F16}" v="14" dt="2024-03-12T00:59:55.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71" autoAdjust="0"/>
    <p:restoredTop sz="94660"/>
  </p:normalViewPr>
  <p:slideViewPr>
    <p:cSldViewPr snapToGrid="0">
      <p:cViewPr varScale="1">
        <p:scale>
          <a:sx n="59" d="100"/>
          <a:sy n="59" d="100"/>
        </p:scale>
        <p:origin x="760" y="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Leone" userId="6fd6b9b4-7dd9-4ff6-962d-65e3b34e859e" providerId="ADAL" clId="{9F5F18B3-4CD4-44EF-BA81-93E496DFC415}"/>
    <pc:docChg chg="undo custSel addSld delSld modSld sldOrd addMainMaster delMainMaster">
      <pc:chgData name="Sarah Leone" userId="6fd6b9b4-7dd9-4ff6-962d-65e3b34e859e" providerId="ADAL" clId="{9F5F18B3-4CD4-44EF-BA81-93E496DFC415}" dt="2024-03-08T20:10:02.108" v="824" actId="27636"/>
      <pc:docMkLst>
        <pc:docMk/>
      </pc:docMkLst>
      <pc:sldChg chg="del">
        <pc:chgData name="Sarah Leone" userId="6fd6b9b4-7dd9-4ff6-962d-65e3b34e859e" providerId="ADAL" clId="{9F5F18B3-4CD4-44EF-BA81-93E496DFC415}" dt="2024-03-08T19:36:04.344" v="32" actId="47"/>
        <pc:sldMkLst>
          <pc:docMk/>
          <pc:sldMk cId="2942105934" sldId="256"/>
        </pc:sldMkLst>
      </pc:sldChg>
      <pc:sldChg chg="modSp add mod ord">
        <pc:chgData name="Sarah Leone" userId="6fd6b9b4-7dd9-4ff6-962d-65e3b34e859e" providerId="ADAL" clId="{9F5F18B3-4CD4-44EF-BA81-93E496DFC415}" dt="2024-03-08T19:36:02.973" v="31"/>
        <pc:sldMkLst>
          <pc:docMk/>
          <pc:sldMk cId="1440631496" sldId="257"/>
        </pc:sldMkLst>
        <pc:spChg chg="mod">
          <ac:chgData name="Sarah Leone" userId="6fd6b9b4-7dd9-4ff6-962d-65e3b34e859e" providerId="ADAL" clId="{9F5F18B3-4CD4-44EF-BA81-93E496DFC415}" dt="2024-03-08T19:30:52.314" v="22" actId="20577"/>
          <ac:spMkLst>
            <pc:docMk/>
            <pc:sldMk cId="1440631496" sldId="257"/>
            <ac:spMk id="3" creationId="{D6A12654-F1BE-427F-95A1-3FF78C7F75D0}"/>
          </ac:spMkLst>
        </pc:spChg>
      </pc:sldChg>
      <pc:sldChg chg="modSp add mod">
        <pc:chgData name="Sarah Leone" userId="6fd6b9b4-7dd9-4ff6-962d-65e3b34e859e" providerId="ADAL" clId="{9F5F18B3-4CD4-44EF-BA81-93E496DFC415}" dt="2024-03-08T19:36:56.415" v="43" actId="1076"/>
        <pc:sldMkLst>
          <pc:docMk/>
          <pc:sldMk cId="3295478974" sldId="258"/>
        </pc:sldMkLst>
        <pc:spChg chg="mod">
          <ac:chgData name="Sarah Leone" userId="6fd6b9b4-7dd9-4ff6-962d-65e3b34e859e" providerId="ADAL" clId="{9F5F18B3-4CD4-44EF-BA81-93E496DFC415}" dt="2024-03-08T19:36:56.415" v="43" actId="1076"/>
          <ac:spMkLst>
            <pc:docMk/>
            <pc:sldMk cId="3295478974" sldId="258"/>
            <ac:spMk id="6" creationId="{8AC52DA5-5208-446A-B31E-C4CC58F02086}"/>
          </ac:spMkLst>
        </pc:spChg>
      </pc:sldChg>
      <pc:sldChg chg="add del">
        <pc:chgData name="Sarah Leone" userId="6fd6b9b4-7dd9-4ff6-962d-65e3b34e859e" providerId="ADAL" clId="{9F5F18B3-4CD4-44EF-BA81-93E496DFC415}" dt="2024-03-08T19:38:49.351" v="61" actId="47"/>
        <pc:sldMkLst>
          <pc:docMk/>
          <pc:sldMk cId="1612837436" sldId="259"/>
        </pc:sldMkLst>
      </pc:sldChg>
      <pc:sldChg chg="addSp delSp modSp add del mod modClrScheme chgLayout">
        <pc:chgData name="Sarah Leone" userId="6fd6b9b4-7dd9-4ff6-962d-65e3b34e859e" providerId="ADAL" clId="{9F5F18B3-4CD4-44EF-BA81-93E496DFC415}" dt="2024-03-08T19:37:17.640" v="44" actId="47"/>
        <pc:sldMkLst>
          <pc:docMk/>
          <pc:sldMk cId="1629580634" sldId="259"/>
        </pc:sldMkLst>
        <pc:spChg chg="del mod ord">
          <ac:chgData name="Sarah Leone" userId="6fd6b9b4-7dd9-4ff6-962d-65e3b34e859e" providerId="ADAL" clId="{9F5F18B3-4CD4-44EF-BA81-93E496DFC415}" dt="2024-03-08T19:35:45.178" v="29" actId="700"/>
          <ac:spMkLst>
            <pc:docMk/>
            <pc:sldMk cId="1629580634" sldId="259"/>
            <ac:spMk id="2" creationId="{38409806-6BDA-AC5B-6F22-886D5772264A}"/>
          </ac:spMkLst>
        </pc:spChg>
        <pc:spChg chg="mod ord">
          <ac:chgData name="Sarah Leone" userId="6fd6b9b4-7dd9-4ff6-962d-65e3b34e859e" providerId="ADAL" clId="{9F5F18B3-4CD4-44EF-BA81-93E496DFC415}" dt="2024-03-08T19:35:45.178" v="29" actId="700"/>
          <ac:spMkLst>
            <pc:docMk/>
            <pc:sldMk cId="1629580634" sldId="259"/>
            <ac:spMk id="3" creationId="{9385DE5F-AE9C-6F92-671E-79C28A4B0009}"/>
          </ac:spMkLst>
        </pc:spChg>
        <pc:spChg chg="add mod ord">
          <ac:chgData name="Sarah Leone" userId="6fd6b9b4-7dd9-4ff6-962d-65e3b34e859e" providerId="ADAL" clId="{9F5F18B3-4CD4-44EF-BA81-93E496DFC415}" dt="2024-03-08T19:35:45.178" v="29" actId="700"/>
          <ac:spMkLst>
            <pc:docMk/>
            <pc:sldMk cId="1629580634" sldId="259"/>
            <ac:spMk id="4" creationId="{50604152-3851-7A77-0778-A8C280F19423}"/>
          </ac:spMkLst>
        </pc:spChg>
        <pc:spChg chg="add mod ord">
          <ac:chgData name="Sarah Leone" userId="6fd6b9b4-7dd9-4ff6-962d-65e3b34e859e" providerId="ADAL" clId="{9F5F18B3-4CD4-44EF-BA81-93E496DFC415}" dt="2024-03-08T19:35:45.178" v="29" actId="700"/>
          <ac:spMkLst>
            <pc:docMk/>
            <pc:sldMk cId="1629580634" sldId="259"/>
            <ac:spMk id="5" creationId="{68BEFA5A-9E52-9171-5729-A34583130156}"/>
          </ac:spMkLst>
        </pc:spChg>
        <pc:picChg chg="del">
          <ac:chgData name="Sarah Leone" userId="6fd6b9b4-7dd9-4ff6-962d-65e3b34e859e" providerId="ADAL" clId="{9F5F18B3-4CD4-44EF-BA81-93E496DFC415}" dt="2024-03-08T19:35:28.882" v="28" actId="478"/>
          <ac:picMkLst>
            <pc:docMk/>
            <pc:sldMk cId="1629580634" sldId="259"/>
            <ac:picMk id="6" creationId="{95446508-9417-6238-DAC1-A296B48044A8}"/>
          </ac:picMkLst>
        </pc:picChg>
      </pc:sldChg>
      <pc:sldChg chg="add">
        <pc:chgData name="Sarah Leone" userId="6fd6b9b4-7dd9-4ff6-962d-65e3b34e859e" providerId="ADAL" clId="{9F5F18B3-4CD4-44EF-BA81-93E496DFC415}" dt="2024-03-08T19:37:52.885" v="48"/>
        <pc:sldMkLst>
          <pc:docMk/>
          <pc:sldMk cId="699502286" sldId="260"/>
        </pc:sldMkLst>
      </pc:sldChg>
      <pc:sldChg chg="modSp add mod">
        <pc:chgData name="Sarah Leone" userId="6fd6b9b4-7dd9-4ff6-962d-65e3b34e859e" providerId="ADAL" clId="{9F5F18B3-4CD4-44EF-BA81-93E496DFC415}" dt="2024-03-08T19:43:51.208" v="121" actId="20577"/>
        <pc:sldMkLst>
          <pc:docMk/>
          <pc:sldMk cId="2103570141" sldId="261"/>
        </pc:sldMkLst>
        <pc:spChg chg="mod">
          <ac:chgData name="Sarah Leone" userId="6fd6b9b4-7dd9-4ff6-962d-65e3b34e859e" providerId="ADAL" clId="{9F5F18B3-4CD4-44EF-BA81-93E496DFC415}" dt="2024-03-08T19:43:51.208" v="121" actId="20577"/>
          <ac:spMkLst>
            <pc:docMk/>
            <pc:sldMk cId="2103570141" sldId="261"/>
            <ac:spMk id="2" creationId="{CEF7CF52-6FE7-8F9A-1E31-9E88BC67B1CA}"/>
          </ac:spMkLst>
        </pc:spChg>
      </pc:sldChg>
      <pc:sldChg chg="add">
        <pc:chgData name="Sarah Leone" userId="6fd6b9b4-7dd9-4ff6-962d-65e3b34e859e" providerId="ADAL" clId="{9F5F18B3-4CD4-44EF-BA81-93E496DFC415}" dt="2024-03-08T19:38:02.644" v="52"/>
        <pc:sldMkLst>
          <pc:docMk/>
          <pc:sldMk cId="6659139" sldId="262"/>
        </pc:sldMkLst>
      </pc:sldChg>
      <pc:sldChg chg="add">
        <pc:chgData name="Sarah Leone" userId="6fd6b9b4-7dd9-4ff6-962d-65e3b34e859e" providerId="ADAL" clId="{9F5F18B3-4CD4-44EF-BA81-93E496DFC415}" dt="2024-03-08T19:38:10.827" v="54"/>
        <pc:sldMkLst>
          <pc:docMk/>
          <pc:sldMk cId="1791486405" sldId="263"/>
        </pc:sldMkLst>
      </pc:sldChg>
      <pc:sldChg chg="add">
        <pc:chgData name="Sarah Leone" userId="6fd6b9b4-7dd9-4ff6-962d-65e3b34e859e" providerId="ADAL" clId="{9F5F18B3-4CD4-44EF-BA81-93E496DFC415}" dt="2024-03-08T19:38:15.417" v="56"/>
        <pc:sldMkLst>
          <pc:docMk/>
          <pc:sldMk cId="2644439025" sldId="264"/>
        </pc:sldMkLst>
      </pc:sldChg>
      <pc:sldChg chg="add">
        <pc:chgData name="Sarah Leone" userId="6fd6b9b4-7dd9-4ff6-962d-65e3b34e859e" providerId="ADAL" clId="{9F5F18B3-4CD4-44EF-BA81-93E496DFC415}" dt="2024-03-08T19:38:18.270" v="58"/>
        <pc:sldMkLst>
          <pc:docMk/>
          <pc:sldMk cId="1394974508" sldId="265"/>
        </pc:sldMkLst>
      </pc:sldChg>
      <pc:sldChg chg="add">
        <pc:chgData name="Sarah Leone" userId="6fd6b9b4-7dd9-4ff6-962d-65e3b34e859e" providerId="ADAL" clId="{9F5F18B3-4CD4-44EF-BA81-93E496DFC415}" dt="2024-03-08T19:38:20.155" v="60"/>
        <pc:sldMkLst>
          <pc:docMk/>
          <pc:sldMk cId="615394560" sldId="266"/>
        </pc:sldMkLst>
      </pc:sldChg>
      <pc:sldChg chg="addSp delSp modSp new mod modClrScheme chgLayout">
        <pc:chgData name="Sarah Leone" userId="6fd6b9b4-7dd9-4ff6-962d-65e3b34e859e" providerId="ADAL" clId="{9F5F18B3-4CD4-44EF-BA81-93E496DFC415}" dt="2024-03-08T19:45:47.211" v="154" actId="1076"/>
        <pc:sldMkLst>
          <pc:docMk/>
          <pc:sldMk cId="2553167570" sldId="267"/>
        </pc:sldMkLst>
        <pc:spChg chg="del mod ord">
          <ac:chgData name="Sarah Leone" userId="6fd6b9b4-7dd9-4ff6-962d-65e3b34e859e" providerId="ADAL" clId="{9F5F18B3-4CD4-44EF-BA81-93E496DFC415}" dt="2024-03-08T19:39:03.582" v="63" actId="700"/>
          <ac:spMkLst>
            <pc:docMk/>
            <pc:sldMk cId="2553167570" sldId="267"/>
            <ac:spMk id="2" creationId="{FD758932-E673-A3F5-DDDF-59C859E49174}"/>
          </ac:spMkLst>
        </pc:spChg>
        <pc:spChg chg="del mod ord">
          <ac:chgData name="Sarah Leone" userId="6fd6b9b4-7dd9-4ff6-962d-65e3b34e859e" providerId="ADAL" clId="{9F5F18B3-4CD4-44EF-BA81-93E496DFC415}" dt="2024-03-08T19:39:03.582" v="63" actId="700"/>
          <ac:spMkLst>
            <pc:docMk/>
            <pc:sldMk cId="2553167570" sldId="267"/>
            <ac:spMk id="3" creationId="{F7D4F2C1-578A-D8C2-802E-156F4AA073BE}"/>
          </ac:spMkLst>
        </pc:spChg>
        <pc:spChg chg="mod ord">
          <ac:chgData name="Sarah Leone" userId="6fd6b9b4-7dd9-4ff6-962d-65e3b34e859e" providerId="ADAL" clId="{9F5F18B3-4CD4-44EF-BA81-93E496DFC415}" dt="2024-03-08T19:39:03.582" v="63" actId="700"/>
          <ac:spMkLst>
            <pc:docMk/>
            <pc:sldMk cId="2553167570" sldId="267"/>
            <ac:spMk id="4" creationId="{FD686E4C-14E4-98C3-FDAA-115D53E9E0EB}"/>
          </ac:spMkLst>
        </pc:spChg>
        <pc:spChg chg="add mod ord">
          <ac:chgData name="Sarah Leone" userId="6fd6b9b4-7dd9-4ff6-962d-65e3b34e859e" providerId="ADAL" clId="{9F5F18B3-4CD4-44EF-BA81-93E496DFC415}" dt="2024-03-08T19:39:39.967" v="92" actId="207"/>
          <ac:spMkLst>
            <pc:docMk/>
            <pc:sldMk cId="2553167570" sldId="267"/>
            <ac:spMk id="5" creationId="{E4DEBDE0-90A1-64EF-B72D-7C59089A4FEF}"/>
          </ac:spMkLst>
        </pc:spChg>
        <pc:spChg chg="add mod ord">
          <ac:chgData name="Sarah Leone" userId="6fd6b9b4-7dd9-4ff6-962d-65e3b34e859e" providerId="ADAL" clId="{9F5F18B3-4CD4-44EF-BA81-93E496DFC415}" dt="2024-03-08T19:45:47.211" v="154" actId="1076"/>
          <ac:spMkLst>
            <pc:docMk/>
            <pc:sldMk cId="2553167570" sldId="267"/>
            <ac:spMk id="6" creationId="{CA4AF6C0-E1E8-0317-466A-562F857FC833}"/>
          </ac:spMkLst>
        </pc:spChg>
      </pc:sldChg>
      <pc:sldChg chg="modSp new mod">
        <pc:chgData name="Sarah Leone" userId="6fd6b9b4-7dd9-4ff6-962d-65e3b34e859e" providerId="ADAL" clId="{9F5F18B3-4CD4-44EF-BA81-93E496DFC415}" dt="2024-03-08T20:00:28.274" v="426" actId="5793"/>
        <pc:sldMkLst>
          <pc:docMk/>
          <pc:sldMk cId="2105298329" sldId="268"/>
        </pc:sldMkLst>
        <pc:spChg chg="mod">
          <ac:chgData name="Sarah Leone" userId="6fd6b9b4-7dd9-4ff6-962d-65e3b34e859e" providerId="ADAL" clId="{9F5F18B3-4CD4-44EF-BA81-93E496DFC415}" dt="2024-03-08T20:00:18.425" v="414" actId="403"/>
          <ac:spMkLst>
            <pc:docMk/>
            <pc:sldMk cId="2105298329" sldId="268"/>
            <ac:spMk id="2" creationId="{D60A8F63-8F01-41FE-9CB0-1B3249187470}"/>
          </ac:spMkLst>
        </pc:spChg>
        <pc:spChg chg="mod">
          <ac:chgData name="Sarah Leone" userId="6fd6b9b4-7dd9-4ff6-962d-65e3b34e859e" providerId="ADAL" clId="{9F5F18B3-4CD4-44EF-BA81-93E496DFC415}" dt="2024-03-08T20:00:28.274" v="426" actId="5793"/>
          <ac:spMkLst>
            <pc:docMk/>
            <pc:sldMk cId="2105298329" sldId="268"/>
            <ac:spMk id="3" creationId="{B14C62B6-5AA1-B01C-F908-E36D3A1D6C43}"/>
          </ac:spMkLst>
        </pc:spChg>
      </pc:sldChg>
      <pc:sldChg chg="addSp delSp modSp new mod modClrScheme chgLayout">
        <pc:chgData name="Sarah Leone" userId="6fd6b9b4-7dd9-4ff6-962d-65e3b34e859e" providerId="ADAL" clId="{9F5F18B3-4CD4-44EF-BA81-93E496DFC415}" dt="2024-03-08T19:47:10.048" v="184" actId="114"/>
        <pc:sldMkLst>
          <pc:docMk/>
          <pc:sldMk cId="4039445532" sldId="269"/>
        </pc:sldMkLst>
        <pc:spChg chg="del mod ord">
          <ac:chgData name="Sarah Leone" userId="6fd6b9b4-7dd9-4ff6-962d-65e3b34e859e" providerId="ADAL" clId="{9F5F18B3-4CD4-44EF-BA81-93E496DFC415}" dt="2024-03-08T19:46:36.649" v="156" actId="700"/>
          <ac:spMkLst>
            <pc:docMk/>
            <pc:sldMk cId="4039445532" sldId="269"/>
            <ac:spMk id="2" creationId="{F6998116-2330-2AC2-3C27-B93524E77FBC}"/>
          </ac:spMkLst>
        </pc:spChg>
        <pc:spChg chg="del mod ord">
          <ac:chgData name="Sarah Leone" userId="6fd6b9b4-7dd9-4ff6-962d-65e3b34e859e" providerId="ADAL" clId="{9F5F18B3-4CD4-44EF-BA81-93E496DFC415}" dt="2024-03-08T19:46:36.649" v="156" actId="700"/>
          <ac:spMkLst>
            <pc:docMk/>
            <pc:sldMk cId="4039445532" sldId="269"/>
            <ac:spMk id="3" creationId="{5A99049D-4A0A-E5EA-334E-EFBCAB6DF914}"/>
          </ac:spMkLst>
        </pc:spChg>
        <pc:spChg chg="mod ord">
          <ac:chgData name="Sarah Leone" userId="6fd6b9b4-7dd9-4ff6-962d-65e3b34e859e" providerId="ADAL" clId="{9F5F18B3-4CD4-44EF-BA81-93E496DFC415}" dt="2024-03-08T19:46:36.649" v="156" actId="700"/>
          <ac:spMkLst>
            <pc:docMk/>
            <pc:sldMk cId="4039445532" sldId="269"/>
            <ac:spMk id="4" creationId="{9FDC12C9-01A6-4963-3245-F2A09822CE53}"/>
          </ac:spMkLst>
        </pc:spChg>
        <pc:spChg chg="add del mod ord">
          <ac:chgData name="Sarah Leone" userId="6fd6b9b4-7dd9-4ff6-962d-65e3b34e859e" providerId="ADAL" clId="{9F5F18B3-4CD4-44EF-BA81-93E496DFC415}" dt="2024-03-08T19:46:43.211" v="159" actId="478"/>
          <ac:spMkLst>
            <pc:docMk/>
            <pc:sldMk cId="4039445532" sldId="269"/>
            <ac:spMk id="5" creationId="{B6482C78-9B84-0BB0-3FD8-3438EE20EC1E}"/>
          </ac:spMkLst>
        </pc:spChg>
        <pc:spChg chg="add mod ord">
          <ac:chgData name="Sarah Leone" userId="6fd6b9b4-7dd9-4ff6-962d-65e3b34e859e" providerId="ADAL" clId="{9F5F18B3-4CD4-44EF-BA81-93E496DFC415}" dt="2024-03-08T19:47:10.048" v="184" actId="114"/>
          <ac:spMkLst>
            <pc:docMk/>
            <pc:sldMk cId="4039445532" sldId="269"/>
            <ac:spMk id="6" creationId="{8846481A-A42C-0649-AEE8-0CA502C985A1}"/>
          </ac:spMkLst>
        </pc:spChg>
      </pc:sldChg>
      <pc:sldChg chg="modSp new mod">
        <pc:chgData name="Sarah Leone" userId="6fd6b9b4-7dd9-4ff6-962d-65e3b34e859e" providerId="ADAL" clId="{9F5F18B3-4CD4-44EF-BA81-93E496DFC415}" dt="2024-03-08T19:51:11.078" v="230" actId="2710"/>
        <pc:sldMkLst>
          <pc:docMk/>
          <pc:sldMk cId="2409658207" sldId="270"/>
        </pc:sldMkLst>
        <pc:spChg chg="mod">
          <ac:chgData name="Sarah Leone" userId="6fd6b9b4-7dd9-4ff6-962d-65e3b34e859e" providerId="ADAL" clId="{9F5F18B3-4CD4-44EF-BA81-93E496DFC415}" dt="2024-03-08T19:50:12.884" v="214" actId="404"/>
          <ac:spMkLst>
            <pc:docMk/>
            <pc:sldMk cId="2409658207" sldId="270"/>
            <ac:spMk id="2" creationId="{FC057C1B-6D24-3575-E56B-C3538D352BED}"/>
          </ac:spMkLst>
        </pc:spChg>
        <pc:spChg chg="mod">
          <ac:chgData name="Sarah Leone" userId="6fd6b9b4-7dd9-4ff6-962d-65e3b34e859e" providerId="ADAL" clId="{9F5F18B3-4CD4-44EF-BA81-93E496DFC415}" dt="2024-03-08T19:51:11.078" v="230" actId="2710"/>
          <ac:spMkLst>
            <pc:docMk/>
            <pc:sldMk cId="2409658207" sldId="270"/>
            <ac:spMk id="3" creationId="{52092E98-5872-2836-5DF5-FECF66519D13}"/>
          </ac:spMkLst>
        </pc:spChg>
      </pc:sldChg>
      <pc:sldChg chg="modSp add mod">
        <pc:chgData name="Sarah Leone" userId="6fd6b9b4-7dd9-4ff6-962d-65e3b34e859e" providerId="ADAL" clId="{9F5F18B3-4CD4-44EF-BA81-93E496DFC415}" dt="2024-03-08T19:53:03.474" v="268" actId="113"/>
        <pc:sldMkLst>
          <pc:docMk/>
          <pc:sldMk cId="2065118388" sldId="271"/>
        </pc:sldMkLst>
        <pc:spChg chg="mod">
          <ac:chgData name="Sarah Leone" userId="6fd6b9b4-7dd9-4ff6-962d-65e3b34e859e" providerId="ADAL" clId="{9F5F18B3-4CD4-44EF-BA81-93E496DFC415}" dt="2024-03-08T19:53:03.474" v="268" actId="113"/>
          <ac:spMkLst>
            <pc:docMk/>
            <pc:sldMk cId="2065118388" sldId="271"/>
            <ac:spMk id="2" creationId="{FC057C1B-6D24-3575-E56B-C3538D352BED}"/>
          </ac:spMkLst>
        </pc:spChg>
        <pc:spChg chg="mod">
          <ac:chgData name="Sarah Leone" userId="6fd6b9b4-7dd9-4ff6-962d-65e3b34e859e" providerId="ADAL" clId="{9F5F18B3-4CD4-44EF-BA81-93E496DFC415}" dt="2024-03-08T19:52:40.772" v="262" actId="14100"/>
          <ac:spMkLst>
            <pc:docMk/>
            <pc:sldMk cId="2065118388" sldId="271"/>
            <ac:spMk id="3" creationId="{52092E98-5872-2836-5DF5-FECF66519D13}"/>
          </ac:spMkLst>
        </pc:spChg>
      </pc:sldChg>
      <pc:sldChg chg="modSp add del mod">
        <pc:chgData name="Sarah Leone" userId="6fd6b9b4-7dd9-4ff6-962d-65e3b34e859e" providerId="ADAL" clId="{9F5F18B3-4CD4-44EF-BA81-93E496DFC415}" dt="2024-03-08T19:57:07.786" v="365" actId="47"/>
        <pc:sldMkLst>
          <pc:docMk/>
          <pc:sldMk cId="1431792721" sldId="272"/>
        </pc:sldMkLst>
        <pc:spChg chg="mod">
          <ac:chgData name="Sarah Leone" userId="6fd6b9b4-7dd9-4ff6-962d-65e3b34e859e" providerId="ADAL" clId="{9F5F18B3-4CD4-44EF-BA81-93E496DFC415}" dt="2024-03-08T19:56:21.847" v="364" actId="20577"/>
          <ac:spMkLst>
            <pc:docMk/>
            <pc:sldMk cId="1431792721" sldId="272"/>
            <ac:spMk id="2" creationId="{FC057C1B-6D24-3575-E56B-C3538D352BED}"/>
          </ac:spMkLst>
        </pc:spChg>
      </pc:sldChg>
      <pc:sldChg chg="modSp new mod ord">
        <pc:chgData name="Sarah Leone" userId="6fd6b9b4-7dd9-4ff6-962d-65e3b34e859e" providerId="ADAL" clId="{9F5F18B3-4CD4-44EF-BA81-93E496DFC415}" dt="2024-03-08T19:58:29.028" v="378"/>
        <pc:sldMkLst>
          <pc:docMk/>
          <pc:sldMk cId="747927630" sldId="273"/>
        </pc:sldMkLst>
        <pc:spChg chg="mod">
          <ac:chgData name="Sarah Leone" userId="6fd6b9b4-7dd9-4ff6-962d-65e3b34e859e" providerId="ADAL" clId="{9F5F18B3-4CD4-44EF-BA81-93E496DFC415}" dt="2024-03-08T19:53:32.065" v="295" actId="120"/>
          <ac:spMkLst>
            <pc:docMk/>
            <pc:sldMk cId="747927630" sldId="273"/>
            <ac:spMk id="2" creationId="{C097D34C-F09C-529C-106F-B39CFA615A95}"/>
          </ac:spMkLst>
        </pc:spChg>
      </pc:sldChg>
      <pc:sldChg chg="modSp new mod ord">
        <pc:chgData name="Sarah Leone" userId="6fd6b9b4-7dd9-4ff6-962d-65e3b34e859e" providerId="ADAL" clId="{9F5F18B3-4CD4-44EF-BA81-93E496DFC415}" dt="2024-03-08T19:57:54.937" v="375" actId="27636"/>
        <pc:sldMkLst>
          <pc:docMk/>
          <pc:sldMk cId="848884042" sldId="274"/>
        </pc:sldMkLst>
        <pc:spChg chg="mod">
          <ac:chgData name="Sarah Leone" userId="6fd6b9b4-7dd9-4ff6-962d-65e3b34e859e" providerId="ADAL" clId="{9F5F18B3-4CD4-44EF-BA81-93E496DFC415}" dt="2024-03-08T19:55:12.373" v="329" actId="120"/>
          <ac:spMkLst>
            <pc:docMk/>
            <pc:sldMk cId="848884042" sldId="274"/>
            <ac:spMk id="2" creationId="{2DC83ED9-AD15-ACDE-3923-11598E237945}"/>
          </ac:spMkLst>
        </pc:spChg>
        <pc:spChg chg="mod">
          <ac:chgData name="Sarah Leone" userId="6fd6b9b4-7dd9-4ff6-962d-65e3b34e859e" providerId="ADAL" clId="{9F5F18B3-4CD4-44EF-BA81-93E496DFC415}" dt="2024-03-08T19:57:54.937" v="375" actId="27636"/>
          <ac:spMkLst>
            <pc:docMk/>
            <pc:sldMk cId="848884042" sldId="274"/>
            <ac:spMk id="3" creationId="{47B6F1DE-FC32-4A22-BBD1-A9A359B88121}"/>
          </ac:spMkLst>
        </pc:spChg>
      </pc:sldChg>
      <pc:sldChg chg="delSp modSp new mod">
        <pc:chgData name="Sarah Leone" userId="6fd6b9b4-7dd9-4ff6-962d-65e3b34e859e" providerId="ADAL" clId="{9F5F18B3-4CD4-44EF-BA81-93E496DFC415}" dt="2024-03-08T19:59:48.407" v="412" actId="403"/>
        <pc:sldMkLst>
          <pc:docMk/>
          <pc:sldMk cId="3362926925" sldId="275"/>
        </pc:sldMkLst>
        <pc:spChg chg="mod">
          <ac:chgData name="Sarah Leone" userId="6fd6b9b4-7dd9-4ff6-962d-65e3b34e859e" providerId="ADAL" clId="{9F5F18B3-4CD4-44EF-BA81-93E496DFC415}" dt="2024-03-08T19:59:48.407" v="412" actId="403"/>
          <ac:spMkLst>
            <pc:docMk/>
            <pc:sldMk cId="3362926925" sldId="275"/>
            <ac:spMk id="2" creationId="{0754D231-B32D-EA75-64EE-63A743DF48D3}"/>
          </ac:spMkLst>
        </pc:spChg>
        <pc:spChg chg="del">
          <ac:chgData name="Sarah Leone" userId="6fd6b9b4-7dd9-4ff6-962d-65e3b34e859e" providerId="ADAL" clId="{9F5F18B3-4CD4-44EF-BA81-93E496DFC415}" dt="2024-03-08T19:59:31.917" v="408" actId="478"/>
          <ac:spMkLst>
            <pc:docMk/>
            <pc:sldMk cId="3362926925" sldId="275"/>
            <ac:spMk id="3" creationId="{2D99FE0E-C1EC-54F6-73F8-FC0447149AD0}"/>
          </ac:spMkLst>
        </pc:spChg>
      </pc:sldChg>
      <pc:sldChg chg="modSp new mod">
        <pc:chgData name="Sarah Leone" userId="6fd6b9b4-7dd9-4ff6-962d-65e3b34e859e" providerId="ADAL" clId="{9F5F18B3-4CD4-44EF-BA81-93E496DFC415}" dt="2024-03-08T20:05:15.783" v="539" actId="120"/>
        <pc:sldMkLst>
          <pc:docMk/>
          <pc:sldMk cId="2921318489" sldId="276"/>
        </pc:sldMkLst>
        <pc:spChg chg="mod">
          <ac:chgData name="Sarah Leone" userId="6fd6b9b4-7dd9-4ff6-962d-65e3b34e859e" providerId="ADAL" clId="{9F5F18B3-4CD4-44EF-BA81-93E496DFC415}" dt="2024-03-08T20:05:15.783" v="539" actId="120"/>
          <ac:spMkLst>
            <pc:docMk/>
            <pc:sldMk cId="2921318489" sldId="276"/>
            <ac:spMk id="2" creationId="{B22ED63A-6502-6953-2C10-F95CBE9E1EA9}"/>
          </ac:spMkLst>
        </pc:spChg>
        <pc:spChg chg="mod">
          <ac:chgData name="Sarah Leone" userId="6fd6b9b4-7dd9-4ff6-962d-65e3b34e859e" providerId="ADAL" clId="{9F5F18B3-4CD4-44EF-BA81-93E496DFC415}" dt="2024-03-08T20:03:34.764" v="529" actId="27636"/>
          <ac:spMkLst>
            <pc:docMk/>
            <pc:sldMk cId="2921318489" sldId="276"/>
            <ac:spMk id="3" creationId="{44B15857-E708-D036-C173-95670ACA87ED}"/>
          </ac:spMkLst>
        </pc:spChg>
      </pc:sldChg>
      <pc:sldChg chg="modSp new mod">
        <pc:chgData name="Sarah Leone" userId="6fd6b9b4-7dd9-4ff6-962d-65e3b34e859e" providerId="ADAL" clId="{9F5F18B3-4CD4-44EF-BA81-93E496DFC415}" dt="2024-03-08T20:06:32.792" v="551" actId="1076"/>
        <pc:sldMkLst>
          <pc:docMk/>
          <pc:sldMk cId="545096785" sldId="277"/>
        </pc:sldMkLst>
        <pc:spChg chg="mod">
          <ac:chgData name="Sarah Leone" userId="6fd6b9b4-7dd9-4ff6-962d-65e3b34e859e" providerId="ADAL" clId="{9F5F18B3-4CD4-44EF-BA81-93E496DFC415}" dt="2024-03-08T20:06:32.792" v="551" actId="1076"/>
          <ac:spMkLst>
            <pc:docMk/>
            <pc:sldMk cId="545096785" sldId="277"/>
            <ac:spMk id="2" creationId="{3169CA5E-C827-05E2-8B1D-EE1A7B360F35}"/>
          </ac:spMkLst>
        </pc:spChg>
        <pc:spChg chg="mod">
          <ac:chgData name="Sarah Leone" userId="6fd6b9b4-7dd9-4ff6-962d-65e3b34e859e" providerId="ADAL" clId="{9F5F18B3-4CD4-44EF-BA81-93E496DFC415}" dt="2024-03-08T20:06:20.390" v="550" actId="2710"/>
          <ac:spMkLst>
            <pc:docMk/>
            <pc:sldMk cId="545096785" sldId="277"/>
            <ac:spMk id="3" creationId="{ADDCCF38-59B6-E6B0-4CF4-A85A82205362}"/>
          </ac:spMkLst>
        </pc:spChg>
      </pc:sldChg>
      <pc:sldChg chg="add ord">
        <pc:chgData name="Sarah Leone" userId="6fd6b9b4-7dd9-4ff6-962d-65e3b34e859e" providerId="ADAL" clId="{9F5F18B3-4CD4-44EF-BA81-93E496DFC415}" dt="2024-03-08T20:04:50.770" v="532"/>
        <pc:sldMkLst>
          <pc:docMk/>
          <pc:sldMk cId="3825040274" sldId="278"/>
        </pc:sldMkLst>
      </pc:sldChg>
      <pc:sldChg chg="modSp new mod">
        <pc:chgData name="Sarah Leone" userId="6fd6b9b4-7dd9-4ff6-962d-65e3b34e859e" providerId="ADAL" clId="{9F5F18B3-4CD4-44EF-BA81-93E496DFC415}" dt="2024-03-08T20:10:02.108" v="824" actId="27636"/>
        <pc:sldMkLst>
          <pc:docMk/>
          <pc:sldMk cId="3922396165" sldId="279"/>
        </pc:sldMkLst>
        <pc:spChg chg="mod">
          <ac:chgData name="Sarah Leone" userId="6fd6b9b4-7dd9-4ff6-962d-65e3b34e859e" providerId="ADAL" clId="{9F5F18B3-4CD4-44EF-BA81-93E496DFC415}" dt="2024-03-08T20:07:10.592" v="590" actId="113"/>
          <ac:spMkLst>
            <pc:docMk/>
            <pc:sldMk cId="3922396165" sldId="279"/>
            <ac:spMk id="2" creationId="{3CF2C146-124A-1CDD-15F2-DD54A3278D7C}"/>
          </ac:spMkLst>
        </pc:spChg>
        <pc:spChg chg="mod">
          <ac:chgData name="Sarah Leone" userId="6fd6b9b4-7dd9-4ff6-962d-65e3b34e859e" providerId="ADAL" clId="{9F5F18B3-4CD4-44EF-BA81-93E496DFC415}" dt="2024-03-08T20:10:02.108" v="824" actId="27636"/>
          <ac:spMkLst>
            <pc:docMk/>
            <pc:sldMk cId="3922396165" sldId="279"/>
            <ac:spMk id="3" creationId="{3610E7E3-7C53-9977-6E36-206C7C2B28AC}"/>
          </ac:spMkLst>
        </pc:spChg>
      </pc:sldChg>
      <pc:sldMasterChg chg="del delSldLayout">
        <pc:chgData name="Sarah Leone" userId="6fd6b9b4-7dd9-4ff6-962d-65e3b34e859e" providerId="ADAL" clId="{9F5F18B3-4CD4-44EF-BA81-93E496DFC415}" dt="2024-03-08T19:37:17.640" v="44" actId="47"/>
        <pc:sldMasterMkLst>
          <pc:docMk/>
          <pc:sldMasterMk cId="1527705603" sldId="2147483648"/>
        </pc:sldMasterMkLst>
        <pc:sldLayoutChg chg="del">
          <pc:chgData name="Sarah Leone" userId="6fd6b9b4-7dd9-4ff6-962d-65e3b34e859e" providerId="ADAL" clId="{9F5F18B3-4CD4-44EF-BA81-93E496DFC415}" dt="2024-03-08T19:37:17.640" v="44" actId="47"/>
          <pc:sldLayoutMkLst>
            <pc:docMk/>
            <pc:sldMasterMk cId="1527705603" sldId="2147483648"/>
            <pc:sldLayoutMk cId="1967676152" sldId="2147483649"/>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58306314" sldId="2147483650"/>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520844785" sldId="2147483651"/>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3029046510" sldId="2147483652"/>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935763421" sldId="2147483653"/>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925523353" sldId="2147483654"/>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2627326921" sldId="2147483655"/>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2229593669" sldId="2147483656"/>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2344951107" sldId="2147483657"/>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3260171519" sldId="2147483658"/>
          </pc:sldLayoutMkLst>
        </pc:sldLayoutChg>
        <pc:sldLayoutChg chg="del">
          <pc:chgData name="Sarah Leone" userId="6fd6b9b4-7dd9-4ff6-962d-65e3b34e859e" providerId="ADAL" clId="{9F5F18B3-4CD4-44EF-BA81-93E496DFC415}" dt="2024-03-08T19:37:17.640" v="44" actId="47"/>
          <pc:sldLayoutMkLst>
            <pc:docMk/>
            <pc:sldMasterMk cId="1527705603" sldId="2147483648"/>
            <pc:sldLayoutMk cId="262785034" sldId="2147483659"/>
          </pc:sldLayoutMkLst>
        </pc:sldLayoutChg>
      </pc:sldMasterChg>
      <pc:sldMasterChg chg="add addSldLayout">
        <pc:chgData name="Sarah Leone" userId="6fd6b9b4-7dd9-4ff6-962d-65e3b34e859e" providerId="ADAL" clId="{9F5F18B3-4CD4-44EF-BA81-93E496DFC415}" dt="2024-03-08T19:34:42.921" v="23" actId="27028"/>
        <pc:sldMasterMkLst>
          <pc:docMk/>
          <pc:sldMasterMk cId="3035491392" sldId="2147483734"/>
        </pc:sldMasterMkLst>
        <pc:sldLayoutChg chg="add">
          <pc:chgData name="Sarah Leone" userId="6fd6b9b4-7dd9-4ff6-962d-65e3b34e859e" providerId="ADAL" clId="{9F5F18B3-4CD4-44EF-BA81-93E496DFC415}" dt="2024-03-08T19:34:42.921" v="23" actId="27028"/>
          <pc:sldLayoutMkLst>
            <pc:docMk/>
            <pc:sldMasterMk cId="3035491392" sldId="2147483734"/>
            <pc:sldLayoutMk cId="2673297577" sldId="2147483736"/>
          </pc:sldLayoutMkLst>
        </pc:sldLayoutChg>
      </pc:sldMasterChg>
      <pc:sldMasterChg chg="add addSldLayout">
        <pc:chgData name="Sarah Leone" userId="6fd6b9b4-7dd9-4ff6-962d-65e3b34e859e" providerId="ADAL" clId="{9F5F18B3-4CD4-44EF-BA81-93E496DFC415}" dt="2024-03-08T19:30:18.583" v="0" actId="27028"/>
        <pc:sldMasterMkLst>
          <pc:docMk/>
          <pc:sldMasterMk cId="1247377454" sldId="2147483764"/>
        </pc:sldMasterMkLst>
        <pc:sldLayoutChg chg="add">
          <pc:chgData name="Sarah Leone" userId="6fd6b9b4-7dd9-4ff6-962d-65e3b34e859e" providerId="ADAL" clId="{9F5F18B3-4CD4-44EF-BA81-93E496DFC415}" dt="2024-03-08T19:30:18.583" v="0" actId="27028"/>
          <pc:sldLayoutMkLst>
            <pc:docMk/>
            <pc:sldMasterMk cId="1247377454" sldId="2147483764"/>
            <pc:sldLayoutMk cId="4099950281" sldId="2147483765"/>
          </pc:sldLayoutMkLst>
        </pc:sldLayoutChg>
      </pc:sldMasterChg>
      <pc:sldMasterChg chg="add del addSldLayout delSldLayout">
        <pc:chgData name="Sarah Leone" userId="6fd6b9b4-7dd9-4ff6-962d-65e3b34e859e" providerId="ADAL" clId="{9F5F18B3-4CD4-44EF-BA81-93E496DFC415}" dt="2024-03-08T19:35:45.178" v="29" actId="700"/>
        <pc:sldMasterMkLst>
          <pc:docMk/>
          <pc:sldMasterMk cId="3922636308" sldId="2147483769"/>
        </pc:sldMasterMkLst>
        <pc:sldLayoutChg chg="add del">
          <pc:chgData name="Sarah Leone" userId="6fd6b9b4-7dd9-4ff6-962d-65e3b34e859e" providerId="ADAL" clId="{9F5F18B3-4CD4-44EF-BA81-93E496DFC415}" dt="2024-03-08T19:35:45.178" v="29" actId="700"/>
          <pc:sldLayoutMkLst>
            <pc:docMk/>
            <pc:sldMasterMk cId="3922636308" sldId="2147483769"/>
            <pc:sldLayoutMk cId="791043861" sldId="2147483771"/>
          </pc:sldLayoutMkLst>
        </pc:sldLayoutChg>
      </pc:sldMasterChg>
      <pc:sldMasterChg chg="add addSldLayout">
        <pc:chgData name="Sarah Leone" userId="6fd6b9b4-7dd9-4ff6-962d-65e3b34e859e" providerId="ADAL" clId="{9F5F18B3-4CD4-44EF-BA81-93E496DFC415}" dt="2024-03-08T19:37:52.878" v="47" actId="27028"/>
        <pc:sldMasterMkLst>
          <pc:docMk/>
          <pc:sldMasterMk cId="732303163" sldId="2147483882"/>
        </pc:sldMasterMkLst>
        <pc:sldLayoutChg chg="add">
          <pc:chgData name="Sarah Leone" userId="6fd6b9b4-7dd9-4ff6-962d-65e3b34e859e" providerId="ADAL" clId="{9F5F18B3-4CD4-44EF-BA81-93E496DFC415}" dt="2024-03-08T19:37:52.878" v="47" actId="27028"/>
          <pc:sldLayoutMkLst>
            <pc:docMk/>
            <pc:sldMasterMk cId="732303163" sldId="2147483882"/>
            <pc:sldLayoutMk cId="2019054838" sldId="2147483955"/>
          </pc:sldLayoutMkLst>
        </pc:sldLayoutChg>
      </pc:sldMasterChg>
    </pc:docChg>
  </pc:docChgLst>
  <pc:docChgLst>
    <pc:chgData name="Ken Patterson" userId="88e63aaa-76ae-4019-8c1c-bcddfe995a39" providerId="ADAL" clId="{65EF3620-A461-4948-B92B-1E20E1C942A9}"/>
    <pc:docChg chg="undo custSel addSld delSld modSld sldOrd">
      <pc:chgData name="Ken Patterson" userId="88e63aaa-76ae-4019-8c1c-bcddfe995a39" providerId="ADAL" clId="{65EF3620-A461-4948-B92B-1E20E1C942A9}" dt="2024-03-11T20:47:59.374" v="1582" actId="2696"/>
      <pc:docMkLst>
        <pc:docMk/>
      </pc:docMkLst>
      <pc:sldChg chg="del">
        <pc:chgData name="Ken Patterson" userId="88e63aaa-76ae-4019-8c1c-bcddfe995a39" providerId="ADAL" clId="{65EF3620-A461-4948-B92B-1E20E1C942A9}" dt="2024-03-11T20:47:59.374" v="1582" actId="2696"/>
        <pc:sldMkLst>
          <pc:docMk/>
          <pc:sldMk cId="699502286" sldId="260"/>
        </pc:sldMkLst>
      </pc:sldChg>
      <pc:sldChg chg="delSp modSp mod ord">
        <pc:chgData name="Ken Patterson" userId="88e63aaa-76ae-4019-8c1c-bcddfe995a39" providerId="ADAL" clId="{65EF3620-A461-4948-B92B-1E20E1C942A9}" dt="2024-03-11T20:29:34.380" v="852" actId="1076"/>
        <pc:sldMkLst>
          <pc:docMk/>
          <pc:sldMk cId="2103570141" sldId="261"/>
        </pc:sldMkLst>
        <pc:spChg chg="mod">
          <ac:chgData name="Ken Patterson" userId="88e63aaa-76ae-4019-8c1c-bcddfe995a39" providerId="ADAL" clId="{65EF3620-A461-4948-B92B-1E20E1C942A9}" dt="2024-03-11T20:29:34.380" v="852" actId="1076"/>
          <ac:spMkLst>
            <pc:docMk/>
            <pc:sldMk cId="2103570141" sldId="261"/>
            <ac:spMk id="2" creationId="{CEF7CF52-6FE7-8F9A-1E31-9E88BC67B1CA}"/>
          </ac:spMkLst>
        </pc:spChg>
        <pc:spChg chg="mod">
          <ac:chgData name="Ken Patterson" userId="88e63aaa-76ae-4019-8c1c-bcddfe995a39" providerId="ADAL" clId="{65EF3620-A461-4948-B92B-1E20E1C942A9}" dt="2024-03-11T20:23:19.351" v="466" actId="20577"/>
          <ac:spMkLst>
            <pc:docMk/>
            <pc:sldMk cId="2103570141" sldId="261"/>
            <ac:spMk id="3" creationId="{2C2595CE-1CFA-4847-AAE5-FAE41AD06DF4}"/>
          </ac:spMkLst>
        </pc:spChg>
        <pc:spChg chg="del mod">
          <ac:chgData name="Ken Patterson" userId="88e63aaa-76ae-4019-8c1c-bcddfe995a39" providerId="ADAL" clId="{65EF3620-A461-4948-B92B-1E20E1C942A9}" dt="2024-03-11T20:29:24.172" v="851"/>
          <ac:spMkLst>
            <pc:docMk/>
            <pc:sldMk cId="2103570141" sldId="261"/>
            <ac:spMk id="5" creationId="{B265A9EB-B0BA-DC41-B2B1-4E05EC87F69C}"/>
          </ac:spMkLst>
        </pc:spChg>
      </pc:sldChg>
      <pc:sldChg chg="del">
        <pc:chgData name="Ken Patterson" userId="88e63aaa-76ae-4019-8c1c-bcddfe995a39" providerId="ADAL" clId="{65EF3620-A461-4948-B92B-1E20E1C942A9}" dt="2024-03-11T20:47:59.374" v="1582" actId="2696"/>
        <pc:sldMkLst>
          <pc:docMk/>
          <pc:sldMk cId="6659139" sldId="262"/>
        </pc:sldMkLst>
      </pc:sldChg>
      <pc:sldChg chg="del">
        <pc:chgData name="Ken Patterson" userId="88e63aaa-76ae-4019-8c1c-bcddfe995a39" providerId="ADAL" clId="{65EF3620-A461-4948-B92B-1E20E1C942A9}" dt="2024-03-11T20:47:59.374" v="1582" actId="2696"/>
        <pc:sldMkLst>
          <pc:docMk/>
          <pc:sldMk cId="1791486405" sldId="263"/>
        </pc:sldMkLst>
      </pc:sldChg>
      <pc:sldChg chg="del">
        <pc:chgData name="Ken Patterson" userId="88e63aaa-76ae-4019-8c1c-bcddfe995a39" providerId="ADAL" clId="{65EF3620-A461-4948-B92B-1E20E1C942A9}" dt="2024-03-11T20:47:59.374" v="1582" actId="2696"/>
        <pc:sldMkLst>
          <pc:docMk/>
          <pc:sldMk cId="2644439025" sldId="264"/>
        </pc:sldMkLst>
      </pc:sldChg>
      <pc:sldChg chg="del">
        <pc:chgData name="Ken Patterson" userId="88e63aaa-76ae-4019-8c1c-bcddfe995a39" providerId="ADAL" clId="{65EF3620-A461-4948-B92B-1E20E1C942A9}" dt="2024-03-11T20:47:59.374" v="1582" actId="2696"/>
        <pc:sldMkLst>
          <pc:docMk/>
          <pc:sldMk cId="1394974508" sldId="265"/>
        </pc:sldMkLst>
      </pc:sldChg>
      <pc:sldChg chg="del">
        <pc:chgData name="Ken Patterson" userId="88e63aaa-76ae-4019-8c1c-bcddfe995a39" providerId="ADAL" clId="{65EF3620-A461-4948-B92B-1E20E1C942A9}" dt="2024-03-11T20:47:59.374" v="1582" actId="2696"/>
        <pc:sldMkLst>
          <pc:docMk/>
          <pc:sldMk cId="615394560" sldId="266"/>
        </pc:sldMkLst>
      </pc:sldChg>
      <pc:sldChg chg="modSp mod">
        <pc:chgData name="Ken Patterson" userId="88e63aaa-76ae-4019-8c1c-bcddfe995a39" providerId="ADAL" clId="{65EF3620-A461-4948-B92B-1E20E1C942A9}" dt="2024-03-11T20:22:42.289" v="456" actId="12"/>
        <pc:sldMkLst>
          <pc:docMk/>
          <pc:sldMk cId="2553167570" sldId="267"/>
        </pc:sldMkLst>
        <pc:spChg chg="mod">
          <ac:chgData name="Ken Patterson" userId="88e63aaa-76ae-4019-8c1c-bcddfe995a39" providerId="ADAL" clId="{65EF3620-A461-4948-B92B-1E20E1C942A9}" dt="2024-03-11T20:22:42.289" v="456" actId="12"/>
          <ac:spMkLst>
            <pc:docMk/>
            <pc:sldMk cId="2553167570" sldId="267"/>
            <ac:spMk id="6" creationId="{CA4AF6C0-E1E8-0317-466A-562F857FC833}"/>
          </ac:spMkLst>
        </pc:spChg>
      </pc:sldChg>
      <pc:sldChg chg="modSp mod ord">
        <pc:chgData name="Ken Patterson" userId="88e63aaa-76ae-4019-8c1c-bcddfe995a39" providerId="ADAL" clId="{65EF3620-A461-4948-B92B-1E20E1C942A9}" dt="2024-03-11T20:45:07.251" v="1538" actId="20577"/>
        <pc:sldMkLst>
          <pc:docMk/>
          <pc:sldMk cId="2409658207" sldId="270"/>
        </pc:sldMkLst>
        <pc:spChg chg="mod">
          <ac:chgData name="Ken Patterson" userId="88e63aaa-76ae-4019-8c1c-bcddfe995a39" providerId="ADAL" clId="{65EF3620-A461-4948-B92B-1E20E1C942A9}" dt="2024-03-11T20:45:07.251" v="1538" actId="20577"/>
          <ac:spMkLst>
            <pc:docMk/>
            <pc:sldMk cId="2409658207" sldId="270"/>
            <ac:spMk id="3" creationId="{52092E98-5872-2836-5DF5-FECF66519D13}"/>
          </ac:spMkLst>
        </pc:spChg>
      </pc:sldChg>
      <pc:sldChg chg="modSp mod ord">
        <pc:chgData name="Ken Patterson" userId="88e63aaa-76ae-4019-8c1c-bcddfe995a39" providerId="ADAL" clId="{65EF3620-A461-4948-B92B-1E20E1C942A9}" dt="2024-03-11T20:47:23.652" v="1581" actId="20577"/>
        <pc:sldMkLst>
          <pc:docMk/>
          <pc:sldMk cId="2065118388" sldId="271"/>
        </pc:sldMkLst>
        <pc:spChg chg="mod">
          <ac:chgData name="Ken Patterson" userId="88e63aaa-76ae-4019-8c1c-bcddfe995a39" providerId="ADAL" clId="{65EF3620-A461-4948-B92B-1E20E1C942A9}" dt="2024-03-11T20:47:23.652" v="1581" actId="20577"/>
          <ac:spMkLst>
            <pc:docMk/>
            <pc:sldMk cId="2065118388" sldId="271"/>
            <ac:spMk id="3" creationId="{52092E98-5872-2836-5DF5-FECF66519D13}"/>
          </ac:spMkLst>
        </pc:spChg>
      </pc:sldChg>
      <pc:sldChg chg="modSp mod">
        <pc:chgData name="Ken Patterson" userId="88e63aaa-76ae-4019-8c1c-bcddfe995a39" providerId="ADAL" clId="{65EF3620-A461-4948-B92B-1E20E1C942A9}" dt="2024-03-11T20:21:59.967" v="451" actId="20577"/>
        <pc:sldMkLst>
          <pc:docMk/>
          <pc:sldMk cId="747927630" sldId="273"/>
        </pc:sldMkLst>
        <pc:spChg chg="mod">
          <ac:chgData name="Ken Patterson" userId="88e63aaa-76ae-4019-8c1c-bcddfe995a39" providerId="ADAL" clId="{65EF3620-A461-4948-B92B-1E20E1C942A9}" dt="2024-03-11T20:21:59.967" v="451" actId="20577"/>
          <ac:spMkLst>
            <pc:docMk/>
            <pc:sldMk cId="747927630" sldId="273"/>
            <ac:spMk id="3" creationId="{770C671B-991A-100D-67E3-373A93DFFF2F}"/>
          </ac:spMkLst>
        </pc:spChg>
      </pc:sldChg>
      <pc:sldChg chg="add ord">
        <pc:chgData name="Ken Patterson" userId="88e63aaa-76ae-4019-8c1c-bcddfe995a39" providerId="ADAL" clId="{65EF3620-A461-4948-B92B-1E20E1C942A9}" dt="2024-03-11T20:38:59.642" v="1298" actId="20578"/>
        <pc:sldMkLst>
          <pc:docMk/>
          <pc:sldMk cId="3182003874" sldId="280"/>
        </pc:sldMkLst>
      </pc:sldChg>
      <pc:sldChg chg="modSp add mod">
        <pc:chgData name="Ken Patterson" userId="88e63aaa-76ae-4019-8c1c-bcddfe995a39" providerId="ADAL" clId="{65EF3620-A461-4948-B92B-1E20E1C942A9}" dt="2024-03-11T20:40:09.615" v="1310" actId="1076"/>
        <pc:sldMkLst>
          <pc:docMk/>
          <pc:sldMk cId="474699589" sldId="281"/>
        </pc:sldMkLst>
        <pc:spChg chg="mod">
          <ac:chgData name="Ken Patterson" userId="88e63aaa-76ae-4019-8c1c-bcddfe995a39" providerId="ADAL" clId="{65EF3620-A461-4948-B92B-1E20E1C942A9}" dt="2024-03-11T20:40:09.615" v="1310" actId="1076"/>
          <ac:spMkLst>
            <pc:docMk/>
            <pc:sldMk cId="474699589" sldId="281"/>
            <ac:spMk id="2" creationId="{CEF7CF52-6FE7-8F9A-1E31-9E88BC67B1CA}"/>
          </ac:spMkLst>
        </pc:spChg>
        <pc:spChg chg="mod">
          <ac:chgData name="Ken Patterson" userId="88e63aaa-76ae-4019-8c1c-bcddfe995a39" providerId="ADAL" clId="{65EF3620-A461-4948-B92B-1E20E1C942A9}" dt="2024-03-11T20:29:58.989" v="862" actId="20577"/>
          <ac:spMkLst>
            <pc:docMk/>
            <pc:sldMk cId="474699589" sldId="281"/>
            <ac:spMk id="3" creationId="{2C2595CE-1CFA-4847-AAE5-FAE41AD06DF4}"/>
          </ac:spMkLst>
        </pc:spChg>
      </pc:sldChg>
      <pc:sldChg chg="addSp modSp add mod">
        <pc:chgData name="Ken Patterson" userId="88e63aaa-76ae-4019-8c1c-bcddfe995a39" providerId="ADAL" clId="{65EF3620-A461-4948-B92B-1E20E1C942A9}" dt="2024-03-11T20:38:09.182" v="1297" actId="1076"/>
        <pc:sldMkLst>
          <pc:docMk/>
          <pc:sldMk cId="18051805" sldId="282"/>
        </pc:sldMkLst>
        <pc:spChg chg="mod">
          <ac:chgData name="Ken Patterson" userId="88e63aaa-76ae-4019-8c1c-bcddfe995a39" providerId="ADAL" clId="{65EF3620-A461-4948-B92B-1E20E1C942A9}" dt="2024-03-11T20:38:09.182" v="1297" actId="1076"/>
          <ac:spMkLst>
            <pc:docMk/>
            <pc:sldMk cId="18051805" sldId="282"/>
            <ac:spMk id="2" creationId="{CEF7CF52-6FE7-8F9A-1E31-9E88BC67B1CA}"/>
          </ac:spMkLst>
        </pc:spChg>
        <pc:spChg chg="mod">
          <ac:chgData name="Ken Patterson" userId="88e63aaa-76ae-4019-8c1c-bcddfe995a39" providerId="ADAL" clId="{65EF3620-A461-4948-B92B-1E20E1C942A9}" dt="2024-03-11T20:36:32.346" v="1238" actId="20577"/>
          <ac:spMkLst>
            <pc:docMk/>
            <pc:sldMk cId="18051805" sldId="282"/>
            <ac:spMk id="3" creationId="{2C2595CE-1CFA-4847-AAE5-FAE41AD06DF4}"/>
          </ac:spMkLst>
        </pc:spChg>
        <pc:spChg chg="add mod">
          <ac:chgData name="Ken Patterson" userId="88e63aaa-76ae-4019-8c1c-bcddfe995a39" providerId="ADAL" clId="{65EF3620-A461-4948-B92B-1E20E1C942A9}" dt="2024-03-11T20:37:26.265" v="1291" actId="20577"/>
          <ac:spMkLst>
            <pc:docMk/>
            <pc:sldMk cId="18051805" sldId="282"/>
            <ac:spMk id="4" creationId="{F739F921-6170-D748-9F11-5AE008649417}"/>
          </ac:spMkLst>
        </pc:spChg>
      </pc:sldChg>
      <pc:sldChg chg="modSp add mod">
        <pc:chgData name="Ken Patterson" userId="88e63aaa-76ae-4019-8c1c-bcddfe995a39" providerId="ADAL" clId="{65EF3620-A461-4948-B92B-1E20E1C942A9}" dt="2024-03-11T20:41:52.290" v="1500" actId="20577"/>
        <pc:sldMkLst>
          <pc:docMk/>
          <pc:sldMk cId="3832050992" sldId="283"/>
        </pc:sldMkLst>
        <pc:spChg chg="mod">
          <ac:chgData name="Ken Patterson" userId="88e63aaa-76ae-4019-8c1c-bcddfe995a39" providerId="ADAL" clId="{65EF3620-A461-4948-B92B-1E20E1C942A9}" dt="2024-03-11T20:41:52.290" v="1500" actId="20577"/>
          <ac:spMkLst>
            <pc:docMk/>
            <pc:sldMk cId="3832050992" sldId="283"/>
            <ac:spMk id="2" creationId="{CEF7CF52-6FE7-8F9A-1E31-9E88BC67B1CA}"/>
          </ac:spMkLst>
        </pc:spChg>
        <pc:spChg chg="mod">
          <ac:chgData name="Ken Patterson" userId="88e63aaa-76ae-4019-8c1c-bcddfe995a39" providerId="ADAL" clId="{65EF3620-A461-4948-B92B-1E20E1C942A9}" dt="2024-03-11T20:39:22.204" v="1308" actId="20577"/>
          <ac:spMkLst>
            <pc:docMk/>
            <pc:sldMk cId="3832050992" sldId="283"/>
            <ac:spMk id="4" creationId="{F739F921-6170-D748-9F11-5AE008649417}"/>
          </ac:spMkLst>
        </pc:spChg>
      </pc:sldChg>
    </pc:docChg>
  </pc:docChgLst>
  <pc:docChgLst>
    <pc:chgData name="Sarah Leone" userId="S::sleone@results.org::6fd6b9b4-7dd9-4ff6-962d-65e3b34e859e" providerId="AD" clId="Web-{CCAE87B8-9876-F293-13E0-0B3B93356F16}"/>
    <pc:docChg chg="modSld">
      <pc:chgData name="Sarah Leone" userId="S::sleone@results.org::6fd6b9b4-7dd9-4ff6-962d-65e3b34e859e" providerId="AD" clId="Web-{CCAE87B8-9876-F293-13E0-0B3B93356F16}" dt="2024-03-12T00:59:55.216" v="12" actId="20577"/>
      <pc:docMkLst>
        <pc:docMk/>
      </pc:docMkLst>
      <pc:sldChg chg="addSp delSp modSp">
        <pc:chgData name="Sarah Leone" userId="S::sleone@results.org::6fd6b9b4-7dd9-4ff6-962d-65e3b34e859e" providerId="AD" clId="Web-{CCAE87B8-9876-F293-13E0-0B3B93356F16}" dt="2024-03-12T00:53:25.159" v="9" actId="20577"/>
        <pc:sldMkLst>
          <pc:docMk/>
          <pc:sldMk cId="2105298329" sldId="268"/>
        </pc:sldMkLst>
        <pc:spChg chg="mod">
          <ac:chgData name="Sarah Leone" userId="S::sleone@results.org::6fd6b9b4-7dd9-4ff6-962d-65e3b34e859e" providerId="AD" clId="Web-{CCAE87B8-9876-F293-13E0-0B3B93356F16}" dt="2024-03-12T00:53:25.159" v="9" actId="20577"/>
          <ac:spMkLst>
            <pc:docMk/>
            <pc:sldMk cId="2105298329" sldId="268"/>
            <ac:spMk id="2" creationId="{D60A8F63-8F01-41FE-9CB0-1B3249187470}"/>
          </ac:spMkLst>
        </pc:spChg>
        <pc:spChg chg="del">
          <ac:chgData name="Sarah Leone" userId="S::sleone@results.org::6fd6b9b4-7dd9-4ff6-962d-65e3b34e859e" providerId="AD" clId="Web-{CCAE87B8-9876-F293-13E0-0B3B93356F16}" dt="2024-03-12T00:51:27.859" v="0"/>
          <ac:spMkLst>
            <pc:docMk/>
            <pc:sldMk cId="2105298329" sldId="268"/>
            <ac:spMk id="3" creationId="{B14C62B6-5AA1-B01C-F908-E36D3A1D6C43}"/>
          </ac:spMkLst>
        </pc:spChg>
        <pc:spChg chg="add del mod">
          <ac:chgData name="Sarah Leone" userId="S::sleone@results.org::6fd6b9b4-7dd9-4ff6-962d-65e3b34e859e" providerId="AD" clId="Web-{CCAE87B8-9876-F293-13E0-0B3B93356F16}" dt="2024-03-12T00:53:05.861" v="1"/>
          <ac:spMkLst>
            <pc:docMk/>
            <pc:sldMk cId="2105298329" sldId="268"/>
            <ac:spMk id="5" creationId="{5702D29B-36AC-276B-5E4D-24763BB4491F}"/>
          </ac:spMkLst>
        </pc:spChg>
      </pc:sldChg>
      <pc:sldChg chg="modSp">
        <pc:chgData name="Sarah Leone" userId="S::sleone@results.org::6fd6b9b4-7dd9-4ff6-962d-65e3b34e859e" providerId="AD" clId="Web-{CCAE87B8-9876-F293-13E0-0B3B93356F16}" dt="2024-03-12T00:59:55.216" v="12" actId="20577"/>
        <pc:sldMkLst>
          <pc:docMk/>
          <pc:sldMk cId="3922396165" sldId="279"/>
        </pc:sldMkLst>
        <pc:spChg chg="mod">
          <ac:chgData name="Sarah Leone" userId="S::sleone@results.org::6fd6b9b4-7dd9-4ff6-962d-65e3b34e859e" providerId="AD" clId="Web-{CCAE87B8-9876-F293-13E0-0B3B93356F16}" dt="2024-03-12T00:59:55.216" v="12" actId="20577"/>
          <ac:spMkLst>
            <pc:docMk/>
            <pc:sldMk cId="3922396165" sldId="279"/>
            <ac:spMk id="3" creationId="{3610E7E3-7C53-9977-6E36-206C7C2B28A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BC163F-4906-4502-9313-B6055498B6B6}" type="datetimeFigureOut">
              <a:rPr lang="en-US" smtClean="0"/>
              <a:t>3/12/2024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F8865A-4FE9-41CF-A83A-C3B63210D69A}" type="slidenum">
              <a:rPr lang="en-US" smtClean="0"/>
              <a:t>‹#›</a:t>
            </a:fld>
            <a:endParaRPr lang="en-US"/>
          </a:p>
        </p:txBody>
      </p:sp>
    </p:spTree>
    <p:extLst>
      <p:ext uri="{BB962C8B-B14F-4D97-AF65-F5344CB8AC3E}">
        <p14:creationId xmlns:p14="http://schemas.microsoft.com/office/powerpoint/2010/main" val="3803518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B412F-BD62-4D23-A74D-7CDB5EF1780C}" type="slidenum">
              <a:rPr lang="en-US" smtClean="0"/>
              <a:t>1</a:t>
            </a:fld>
            <a:endParaRPr lang="en-US"/>
          </a:p>
        </p:txBody>
      </p:sp>
    </p:spTree>
    <p:extLst>
      <p:ext uri="{BB962C8B-B14F-4D97-AF65-F5344CB8AC3E}">
        <p14:creationId xmlns:p14="http://schemas.microsoft.com/office/powerpoint/2010/main" val="2925139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C5EB412F-BD62-4D23-A74D-7CDB5EF1780C}" type="slidenum">
              <a:rPr lang="en-US" smtClean="0"/>
              <a:t>2</a:t>
            </a:fld>
            <a:endParaRPr lang="en-US"/>
          </a:p>
        </p:txBody>
      </p:sp>
    </p:spTree>
    <p:extLst>
      <p:ext uri="{BB962C8B-B14F-4D97-AF65-F5344CB8AC3E}">
        <p14:creationId xmlns:p14="http://schemas.microsoft.com/office/powerpoint/2010/main" val="3063819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297664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32247860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135229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301611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Courier New"/>
              <a:buChar char="○"/>
            </a:pPr>
            <a:endParaRPr lang="en-US" dirty="0">
              <a:cs typeface="+mn-lt"/>
            </a:endParaRPr>
          </a:p>
        </p:txBody>
      </p:sp>
    </p:spTree>
    <p:extLst>
      <p:ext uri="{BB962C8B-B14F-4D97-AF65-F5344CB8AC3E}">
        <p14:creationId xmlns:p14="http://schemas.microsoft.com/office/powerpoint/2010/main" val="552199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9950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40"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8"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F07EF0-EC59-4189-9572-B7B83B61D54B}" type="datetime1">
              <a:rPr lang="en-US" smtClean="0"/>
              <a:t>3/12/2024</a:t>
            </a:fld>
            <a:endParaRPr lang="en-US"/>
          </a:p>
        </p:txBody>
      </p:sp>
      <p:sp>
        <p:nvSpPr>
          <p:cNvPr id="6" name="Slide Number Placeholder 5"/>
          <p:cNvSpPr>
            <a:spLocks noGrp="1"/>
          </p:cNvSpPr>
          <p:nvPr>
            <p:ph type="sldNum" sz="quarter" idx="12"/>
          </p:nvPr>
        </p:nvSpPr>
        <p:spPr>
          <a:xfrm>
            <a:off x="0" y="0"/>
            <a:ext cx="609600" cy="365125"/>
          </a:xfrm>
        </p:spPr>
        <p:txBody>
          <a:bodyPr/>
          <a:lstStyle/>
          <a:p>
            <a:fld id="{307E6868-079E-1649-B8D1-459B42CE4DE3}" type="slidenum">
              <a:rPr lang="en-US" smtClean="0"/>
              <a:t>‹#›</a:t>
            </a:fld>
            <a:endParaRPr lang="en-US"/>
          </a:p>
        </p:txBody>
      </p:sp>
    </p:spTree>
    <p:extLst>
      <p:ext uri="{BB962C8B-B14F-4D97-AF65-F5344CB8AC3E}">
        <p14:creationId xmlns:p14="http://schemas.microsoft.com/office/powerpoint/2010/main" val="267329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FDC477D-58A2-4113-BF73-BC0AB14880B3}" type="datetime1">
              <a:rPr lang="en-US" smtClean="0"/>
              <a:t>3/12/2024</a:t>
            </a:fld>
            <a:endParaRPr lang="en-US" dirty="0"/>
          </a:p>
        </p:txBody>
      </p:sp>
    </p:spTree>
    <p:extLst>
      <p:ext uri="{BB962C8B-B14F-4D97-AF65-F5344CB8AC3E}">
        <p14:creationId xmlns:p14="http://schemas.microsoft.com/office/powerpoint/2010/main" val="201905483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4103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5343072"/>
            <a:ext cx="10972800" cy="1143000"/>
          </a:xfrm>
          <a:prstGeom prst="rect">
            <a:avLst/>
          </a:prstGeom>
        </p:spPr>
        <p:txBody>
          <a:bodyPr vert="horz" lIns="91440" tIns="45720" rIns="91440" bIns="45720" rtlCol="0" anchor="ctr">
            <a:normAutofit/>
          </a:bodyPr>
          <a:lstStyle/>
          <a:p>
            <a:r>
              <a:rPr lang="en-US"/>
              <a:t>Click to edit Master title style</a:t>
            </a:r>
          </a:p>
        </p:txBody>
      </p:sp>
      <p:pic>
        <p:nvPicPr>
          <p:cNvPr id="8" name="Picture 7" descr="Asset 1@4x.png"/>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4136572" y="991812"/>
            <a:ext cx="3918857" cy="3123469"/>
          </a:xfrm>
          <a:prstGeom prst="rect">
            <a:avLst/>
          </a:prstGeom>
        </p:spPr>
      </p:pic>
    </p:spTree>
    <p:extLst>
      <p:ext uri="{BB962C8B-B14F-4D97-AF65-F5344CB8AC3E}">
        <p14:creationId xmlns:p14="http://schemas.microsoft.com/office/powerpoint/2010/main" val="1247377454"/>
      </p:ext>
    </p:extLst>
  </p:cSld>
  <p:clrMap bg1="lt1" tx1="dk1" bg2="lt2" tx2="dk2" accent1="accent1" accent2="accent2" accent3="accent3" accent4="accent4" accent5="accent5" accent6="accent6" hlink="hlink" folHlink="folHlink"/>
  <p:sldLayoutIdLst>
    <p:sldLayoutId id="2147483765" r:id="rId1"/>
  </p:sldLayoutIdLst>
  <p:txStyles>
    <p:titleStyle>
      <a:lvl1pPr algn="ctr" defTabSz="457200" rtl="0" eaLnBrk="1" latinLnBrk="0" hangingPunct="1">
        <a:spcBef>
          <a:spcPct val="0"/>
        </a:spcBef>
        <a:buNone/>
        <a:defRPr sz="44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RESULTS_logo_EN_CMYK_BIG (flat)2_RESULTS_logo_EN_CMYK_BIG.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478255" y="191265"/>
            <a:ext cx="1631504" cy="1309751"/>
          </a:xfrm>
          <a:prstGeom prst="rect">
            <a:avLst/>
          </a:prstGeom>
        </p:spPr>
      </p:pic>
      <p:sp>
        <p:nvSpPr>
          <p:cNvPr id="2" name="Title Placeholder 1"/>
          <p:cNvSpPr>
            <a:spLocks noGrp="1"/>
          </p:cNvSpPr>
          <p:nvPr>
            <p:ph type="title"/>
          </p:nvPr>
        </p:nvSpPr>
        <p:spPr>
          <a:xfrm>
            <a:off x="609602" y="274639"/>
            <a:ext cx="9868655"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A993FC7D-EDB8-42B6-B18C-A191D57ABB0D}" type="datetime1">
              <a:rPr lang="en-US" smtClean="0"/>
              <a:t>3/12/2024</a:t>
            </a:fld>
            <a:endParaRPr lang="en-US"/>
          </a:p>
        </p:txBody>
      </p:sp>
      <p:sp>
        <p:nvSpPr>
          <p:cNvPr id="6" name="Slide Number Placeholder 5"/>
          <p:cNvSpPr>
            <a:spLocks noGrp="1"/>
          </p:cNvSpPr>
          <p:nvPr>
            <p:ph type="sldNum" sz="quarter" idx="4"/>
          </p:nvPr>
        </p:nvSpPr>
        <p:spPr>
          <a:xfrm>
            <a:off x="0" y="2791"/>
            <a:ext cx="609600" cy="365125"/>
          </a:xfrm>
          <a:prstGeom prst="rect">
            <a:avLst/>
          </a:prstGeom>
        </p:spPr>
        <p:txBody>
          <a:bodyPr vert="horz" lIns="91440" tIns="45720" rIns="91440" bIns="45720" rtlCol="0" anchor="ctr"/>
          <a:lstStyle>
            <a:lvl1pPr algn="l">
              <a:defRPr sz="1800" b="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stStyle>
          <a:p>
            <a:fld id="{307E6868-079E-1649-B8D1-459B42CE4DE3}" type="slidenum">
              <a:rPr lang="en-US" smtClean="0"/>
              <a:pPr/>
              <a:t>‹#›</a:t>
            </a:fld>
            <a:endParaRPr lang="en-US"/>
          </a:p>
        </p:txBody>
      </p:sp>
      <p:pic>
        <p:nvPicPr>
          <p:cNvPr id="8" name="Picture 7" descr="RESULTS_logo_EN_CMYK_BIG (flat)2_RESULTS_logo_EN_CMYK_BIG.png">
            <a:extLst>
              <a:ext uri="{FF2B5EF4-FFF2-40B4-BE49-F238E27FC236}">
                <a16:creationId xmlns:a16="http://schemas.microsoft.com/office/drawing/2014/main" id="{B48464E1-4786-0E4F-BF6E-90547C976D8B}"/>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0478255" y="185354"/>
            <a:ext cx="1631504" cy="1309751"/>
          </a:xfrm>
          <a:prstGeom prst="rect">
            <a:avLst/>
          </a:prstGeom>
        </p:spPr>
      </p:pic>
    </p:spTree>
    <p:extLst>
      <p:ext uri="{BB962C8B-B14F-4D97-AF65-F5344CB8AC3E}">
        <p14:creationId xmlns:p14="http://schemas.microsoft.com/office/powerpoint/2010/main" val="3035491392"/>
      </p:ext>
    </p:extLst>
  </p:cSld>
  <p:clrMap bg1="lt1" tx1="dk1" bg2="lt2" tx2="dk2" accent1="accent1" accent2="accent2" accent3="accent3" accent4="accent4" accent5="accent5" accent6="accent6" hlink="hlink" folHlink="folHlink"/>
  <p:sldLayoutIdLst>
    <p:sldLayoutId id="2147483736" r:id="rId1"/>
  </p:sldLayoutIdLst>
  <p:hf hdr="0" ftr="0" dt="0"/>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Courier New"/>
        <a:buChar char="o"/>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Wingdings" charset="2"/>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Courier New"/>
        <a:buChar char="o"/>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pic>
        <p:nvPicPr>
          <p:cNvPr id="43" name="Google Shape;43;p26" descr="RESULTS_logo_EN_CMYK_BIG (flat)2_RESULTS_logo_EN_CMYK_BIG.png"/>
          <p:cNvPicPr preferRelativeResize="0"/>
          <p:nvPr/>
        </p:nvPicPr>
        <p:blipFill rotWithShape="1">
          <a:blip r:embed="rId3" cstate="print">
            <a:alphaModFix/>
            <a:extLst>
              <a:ext uri="{28A0092B-C50C-407E-A947-70E740481C1C}">
                <a14:useLocalDpi xmlns:a14="http://schemas.microsoft.com/office/drawing/2010/main"/>
              </a:ext>
            </a:extLst>
          </a:blip>
          <a:srcRect/>
          <a:stretch/>
        </p:blipFill>
        <p:spPr>
          <a:xfrm>
            <a:off x="10478255" y="107890"/>
            <a:ext cx="1631504" cy="1309751"/>
          </a:xfrm>
          <a:prstGeom prst="rect">
            <a:avLst/>
          </a:prstGeom>
          <a:noFill/>
          <a:ln>
            <a:noFill/>
          </a:ln>
        </p:spPr>
      </p:pic>
      <p:sp>
        <p:nvSpPr>
          <p:cNvPr id="44" name="Google Shape;44;p26"/>
          <p:cNvSpPr txBox="1">
            <a:spLocks noGrp="1"/>
          </p:cNvSpPr>
          <p:nvPr>
            <p:ph type="title"/>
          </p:nvPr>
        </p:nvSpPr>
        <p:spPr>
          <a:xfrm>
            <a:off x="609602" y="274639"/>
            <a:ext cx="9868655"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5867"/>
              <a:buFont typeface="Open Sans"/>
              <a:buNone/>
              <a:defRPr sz="5867" b="0" i="0" u="none" strike="noStrike" cap="non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5" name="Google Shape;45;p26"/>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rmAutofit/>
          </a:bodyPr>
          <a:lstStyle>
            <a:lvl1pPr marL="457200" marR="0" lvl="0" indent="-499554" algn="l" rtl="0">
              <a:spcBef>
                <a:spcPts val="853"/>
              </a:spcBef>
              <a:spcAft>
                <a:spcPts val="0"/>
              </a:spcAft>
              <a:buClr>
                <a:schemeClr val="dk1"/>
              </a:buClr>
              <a:buSzPts val="4267"/>
              <a:buFont typeface="Arial"/>
              <a:buChar char="•"/>
              <a:defRPr sz="4267" b="0" i="0" u="none" strike="noStrike" cap="none">
                <a:solidFill>
                  <a:schemeClr val="dk1"/>
                </a:solidFill>
                <a:latin typeface="Open Sans"/>
                <a:ea typeface="Open Sans"/>
                <a:cs typeface="Open Sans"/>
                <a:sym typeface="Open Sans"/>
              </a:defRPr>
            </a:lvl1pPr>
            <a:lvl2pPr marL="914400" marR="0" lvl="1" indent="-465645" algn="l" rtl="0">
              <a:spcBef>
                <a:spcPts val="747"/>
              </a:spcBef>
              <a:spcAft>
                <a:spcPts val="0"/>
              </a:spcAft>
              <a:buClr>
                <a:schemeClr val="dk1"/>
              </a:buClr>
              <a:buSzPts val="3733"/>
              <a:buFont typeface="Courier New"/>
              <a:buChar char="o"/>
              <a:defRPr sz="3733" b="0" i="0" u="none" strike="noStrike" cap="none">
                <a:solidFill>
                  <a:schemeClr val="dk1"/>
                </a:solidFill>
                <a:latin typeface="Open Sans"/>
                <a:ea typeface="Open Sans"/>
                <a:cs typeface="Open Sans"/>
                <a:sym typeface="Open Sans"/>
              </a:defRPr>
            </a:lvl2pPr>
            <a:lvl3pPr marL="1371600" marR="0" lvl="2" indent="-431800" algn="l" rtl="0">
              <a:spcBef>
                <a:spcPts val="640"/>
              </a:spcBef>
              <a:spcAft>
                <a:spcPts val="0"/>
              </a:spcAft>
              <a:buClr>
                <a:schemeClr val="dk1"/>
              </a:buClr>
              <a:buSzPts val="3200"/>
              <a:buFont typeface="Noto Sans Symbols"/>
              <a:buChar char="▪"/>
              <a:defRPr sz="3200" b="0" i="0" u="none" strike="noStrike" cap="none">
                <a:solidFill>
                  <a:schemeClr val="dk1"/>
                </a:solidFill>
                <a:latin typeface="Open Sans"/>
                <a:ea typeface="Open Sans"/>
                <a:cs typeface="Open Sans"/>
                <a:sym typeface="Open Sans"/>
              </a:defRPr>
            </a:lvl3pPr>
            <a:lvl4pPr marL="1828800" marR="0" lvl="3"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4pPr>
            <a:lvl5pPr marL="2286000" marR="0" lvl="4" indent="-397954" algn="l" rtl="0">
              <a:spcBef>
                <a:spcPts val="533"/>
              </a:spcBef>
              <a:spcAft>
                <a:spcPts val="0"/>
              </a:spcAft>
              <a:buClr>
                <a:schemeClr val="dk1"/>
              </a:buClr>
              <a:buSzPts val="2667"/>
              <a:buFont typeface="Courier New"/>
              <a:buChar char="o"/>
              <a:defRPr sz="2667" b="0" i="0" u="none" strike="noStrike" cap="none">
                <a:solidFill>
                  <a:schemeClr val="dk1"/>
                </a:solidFill>
                <a:latin typeface="Open Sans"/>
                <a:ea typeface="Open Sans"/>
                <a:cs typeface="Open Sans"/>
                <a:sym typeface="Open Sans"/>
              </a:defRPr>
            </a:lvl5pPr>
            <a:lvl6pPr marL="2743200" marR="0" lvl="5"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6pPr>
            <a:lvl7pPr marL="3200400" marR="0" lvl="6"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7pPr>
            <a:lvl8pPr marL="3657600" marR="0" lvl="7"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8pPr>
            <a:lvl9pPr marL="4114800" marR="0" lvl="8" indent="-397954" algn="l" rtl="0">
              <a:spcBef>
                <a:spcPts val="533"/>
              </a:spcBef>
              <a:spcAft>
                <a:spcPts val="0"/>
              </a:spcAft>
              <a:buClr>
                <a:schemeClr val="dk1"/>
              </a:buClr>
              <a:buSzPts val="2667"/>
              <a:buFont typeface="Arial"/>
              <a:buChar char="•"/>
              <a:defRPr sz="2667" b="0" i="0" u="none" strike="noStrike" cap="none">
                <a:solidFill>
                  <a:schemeClr val="dk1"/>
                </a:solidFill>
                <a:latin typeface="Open Sans"/>
                <a:ea typeface="Open Sans"/>
                <a:cs typeface="Open Sans"/>
                <a:sym typeface="Open Sans"/>
              </a:defRPr>
            </a:lvl9pPr>
          </a:lstStyle>
          <a:p>
            <a:endParaRPr/>
          </a:p>
        </p:txBody>
      </p:sp>
      <p:sp>
        <p:nvSpPr>
          <p:cNvPr id="46" name="Google Shape;46;p26"/>
          <p:cNvSpPr txBox="1">
            <a:spLocks noGrp="1"/>
          </p:cNvSpPr>
          <p:nvPr>
            <p:ph type="dt" idx="10"/>
          </p:nvPr>
        </p:nvSpPr>
        <p:spPr>
          <a:xfrm>
            <a:off x="609600" y="6356352"/>
            <a:ext cx="28448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600">
                <a:solidFill>
                  <a:srgbClr val="888888"/>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dirty="0"/>
          </a:p>
        </p:txBody>
      </p:sp>
      <p:sp>
        <p:nvSpPr>
          <p:cNvPr id="47" name="Google Shape;47;p26"/>
          <p:cNvSpPr txBox="1">
            <a:spLocks noGrp="1"/>
          </p:cNvSpPr>
          <p:nvPr>
            <p:ph type="sldNum" idx="12"/>
          </p:nvPr>
        </p:nvSpPr>
        <p:spPr>
          <a:xfrm>
            <a:off x="8737600" y="6356352"/>
            <a:ext cx="28448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600">
                <a:solidFill>
                  <a:srgbClr val="888888"/>
                </a:solidFill>
                <a:latin typeface="Open Sans"/>
                <a:ea typeface="Open Sans"/>
                <a:cs typeface="Open Sans"/>
                <a:sym typeface="Open Sans"/>
              </a:defRPr>
            </a:lvl1pPr>
            <a:lvl2pPr marL="0" marR="0" lvl="1" indent="0" algn="r" rtl="0">
              <a:spcBef>
                <a:spcPts val="0"/>
              </a:spcBef>
              <a:buNone/>
              <a:defRPr sz="1600">
                <a:solidFill>
                  <a:srgbClr val="888888"/>
                </a:solidFill>
                <a:latin typeface="Open Sans"/>
                <a:ea typeface="Open Sans"/>
                <a:cs typeface="Open Sans"/>
                <a:sym typeface="Open Sans"/>
              </a:defRPr>
            </a:lvl2pPr>
            <a:lvl3pPr marL="0" marR="0" lvl="2" indent="0" algn="r" rtl="0">
              <a:spcBef>
                <a:spcPts val="0"/>
              </a:spcBef>
              <a:buNone/>
              <a:defRPr sz="1600">
                <a:solidFill>
                  <a:srgbClr val="888888"/>
                </a:solidFill>
                <a:latin typeface="Open Sans"/>
                <a:ea typeface="Open Sans"/>
                <a:cs typeface="Open Sans"/>
                <a:sym typeface="Open Sans"/>
              </a:defRPr>
            </a:lvl3pPr>
            <a:lvl4pPr marL="0" marR="0" lvl="3" indent="0" algn="r" rtl="0">
              <a:spcBef>
                <a:spcPts val="0"/>
              </a:spcBef>
              <a:buNone/>
              <a:defRPr sz="1600">
                <a:solidFill>
                  <a:srgbClr val="888888"/>
                </a:solidFill>
                <a:latin typeface="Open Sans"/>
                <a:ea typeface="Open Sans"/>
                <a:cs typeface="Open Sans"/>
                <a:sym typeface="Open Sans"/>
              </a:defRPr>
            </a:lvl4pPr>
            <a:lvl5pPr marL="0" marR="0" lvl="4" indent="0" algn="r" rtl="0">
              <a:spcBef>
                <a:spcPts val="0"/>
              </a:spcBef>
              <a:buNone/>
              <a:defRPr sz="1600">
                <a:solidFill>
                  <a:srgbClr val="888888"/>
                </a:solidFill>
                <a:latin typeface="Open Sans"/>
                <a:ea typeface="Open Sans"/>
                <a:cs typeface="Open Sans"/>
                <a:sym typeface="Open Sans"/>
              </a:defRPr>
            </a:lvl5pPr>
            <a:lvl6pPr marL="0" marR="0" lvl="5" indent="0" algn="r" rtl="0">
              <a:spcBef>
                <a:spcPts val="0"/>
              </a:spcBef>
              <a:buNone/>
              <a:defRPr sz="1600">
                <a:solidFill>
                  <a:srgbClr val="888888"/>
                </a:solidFill>
                <a:latin typeface="Open Sans"/>
                <a:ea typeface="Open Sans"/>
                <a:cs typeface="Open Sans"/>
                <a:sym typeface="Open Sans"/>
              </a:defRPr>
            </a:lvl6pPr>
            <a:lvl7pPr marL="0" marR="0" lvl="6" indent="0" algn="r" rtl="0">
              <a:spcBef>
                <a:spcPts val="0"/>
              </a:spcBef>
              <a:buNone/>
              <a:defRPr sz="1600">
                <a:solidFill>
                  <a:srgbClr val="888888"/>
                </a:solidFill>
                <a:latin typeface="Open Sans"/>
                <a:ea typeface="Open Sans"/>
                <a:cs typeface="Open Sans"/>
                <a:sym typeface="Open Sans"/>
              </a:defRPr>
            </a:lvl7pPr>
            <a:lvl8pPr marL="0" marR="0" lvl="7" indent="0" algn="r" rtl="0">
              <a:spcBef>
                <a:spcPts val="0"/>
              </a:spcBef>
              <a:buNone/>
              <a:defRPr sz="1600">
                <a:solidFill>
                  <a:srgbClr val="888888"/>
                </a:solidFill>
                <a:latin typeface="Open Sans"/>
                <a:ea typeface="Open Sans"/>
                <a:cs typeface="Open Sans"/>
                <a:sym typeface="Open Sans"/>
              </a:defRPr>
            </a:lvl8pPr>
            <a:lvl9pPr marL="0" marR="0" lvl="8" indent="0" algn="r" rtl="0">
              <a:spcBef>
                <a:spcPts val="0"/>
              </a:spcBef>
              <a:buNone/>
              <a:defRPr sz="1600">
                <a:solidFill>
                  <a:srgbClr val="888888"/>
                </a:solidFill>
                <a:latin typeface="Open Sans"/>
                <a:ea typeface="Open Sans"/>
                <a:cs typeface="Open Sans"/>
                <a:sym typeface="Open Sans"/>
              </a:defRPr>
            </a:lvl9pPr>
          </a:lstStyle>
          <a:p>
            <a:fld id="{00000000-1234-1234-1234-123412341234}" type="slidenum">
              <a:rPr lang="en-US" smtClean="0"/>
              <a:pPr/>
              <a:t>‹#›</a:t>
            </a:fld>
            <a:endParaRPr lang="en-US" dirty="0"/>
          </a:p>
        </p:txBody>
      </p:sp>
      <p:sp>
        <p:nvSpPr>
          <p:cNvPr id="2" name="Slide Number Placeholder 2">
            <a:extLst>
              <a:ext uri="{FF2B5EF4-FFF2-40B4-BE49-F238E27FC236}">
                <a16:creationId xmlns:a16="http://schemas.microsoft.com/office/drawing/2014/main" id="{613308D3-A845-6EA9-9C0D-EE2ED538D2F4}"/>
              </a:ext>
            </a:extLst>
          </p:cNvPr>
          <p:cNvSpPr txBox="1">
            <a:spLocks/>
          </p:cNvSpPr>
          <p:nvPr userDrawn="1"/>
        </p:nvSpPr>
        <p:spPr>
          <a:xfrm>
            <a:off x="0" y="2790"/>
            <a:ext cx="609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07E6868-079E-1649-B8D1-459B42CE4DE3}" type="slidenum">
              <a:rPr lang="en-US" sz="1800" b="0" smtClean="0"/>
              <a:pPr/>
              <a:t>‹#›</a:t>
            </a:fld>
            <a:endParaRPr lang="en-US" sz="1800" b="0" dirty="0"/>
          </a:p>
        </p:txBody>
      </p:sp>
    </p:spTree>
    <p:extLst>
      <p:ext uri="{BB962C8B-B14F-4D97-AF65-F5344CB8AC3E}">
        <p14:creationId xmlns:p14="http://schemas.microsoft.com/office/powerpoint/2010/main" val="732303163"/>
      </p:ext>
    </p:extLst>
  </p:cSld>
  <p:clrMap bg1="lt1" tx1="dk1" bg2="dk2" tx2="lt2" accent1="accent1" accent2="accent2" accent3="accent3" accent4="accent4" accent5="accent5" accent6="accent6" hlink="hlink" folHlink="folHlink"/>
  <p:sldLayoutIdLst>
    <p:sldLayoutId id="21474839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8" Type="http://schemas.openxmlformats.org/officeDocument/2006/relationships/hyperlink" Target="https://results.org/volunteers/lobbying-quick-links" TargetMode="External"/><Relationship Id="rId3" Type="http://schemas.openxmlformats.org/officeDocument/2006/relationships/hyperlink" Target="https://results.org/volunteers/lobbying" TargetMode="External"/><Relationship Id="rId7" Type="http://schemas.openxmlformats.org/officeDocument/2006/relationships/hyperlink" Target="https://docs.google.com/spreadsheets/d/1jvQH7mHsROh_wGLnWNUQF6jCckdmkpkAA8hnM3338Cw/edit" TargetMode="External"/><Relationship Id="rId2" Type="http://schemas.openxmlformats.org/officeDocument/2006/relationships/hyperlink" Target="https://results.org/volunteers/lobbying-how-tos" TargetMode="External"/><Relationship Id="rId1" Type="http://schemas.openxmlformats.org/officeDocument/2006/relationships/slideLayout" Target="../slideLayouts/slideLayout3.xml"/><Relationship Id="rId6" Type="http://schemas.openxmlformats.org/officeDocument/2006/relationships/hyperlink" Target="https://results.org/wp-content/uploads/2024-Lobby-Meeting-Planning-Form.docx" TargetMode="External"/><Relationship Id="rId5" Type="http://schemas.openxmlformats.org/officeDocument/2006/relationships/hyperlink" Target="https://results.org/wp-content/uploads/2024-Spring-MoC-Meeting-Checklist.pdf" TargetMode="External"/><Relationship Id="rId4" Type="http://schemas.openxmlformats.org/officeDocument/2006/relationships/hyperlink" Target="https://results.org/wp-content/uploads/2024-Spring-Lobby-Meeting-Request.docx" TargetMode="External"/><Relationship Id="rId9" Type="http://schemas.openxmlformats.org/officeDocument/2006/relationships/hyperlink" Target="https://results.org/volunteers/lobby-leave-behind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s://results.org/volunteers/lobbying-quick-links" TargetMode="External"/><Relationship Id="rId3" Type="http://schemas.openxmlformats.org/officeDocument/2006/relationships/hyperlink" Target="https://results.org/volunteers/lobbying" TargetMode="External"/><Relationship Id="rId7" Type="http://schemas.openxmlformats.org/officeDocument/2006/relationships/hyperlink" Target="https://docs.google.com/spreadsheets/d/1jvQH7mHsROh_wGLnWNUQF6jCckdmkpkAA8hnM3338Cw/edit" TargetMode="External"/><Relationship Id="rId2" Type="http://schemas.openxmlformats.org/officeDocument/2006/relationships/hyperlink" Target="https://results.org/volunteers/lobbying-how-tos" TargetMode="External"/><Relationship Id="rId1" Type="http://schemas.openxmlformats.org/officeDocument/2006/relationships/slideLayout" Target="../slideLayouts/slideLayout3.xml"/><Relationship Id="rId6" Type="http://schemas.openxmlformats.org/officeDocument/2006/relationships/hyperlink" Target="https://results.org/wp-content/uploads/2024-Lobby-Meeting-Planning-Form.docx" TargetMode="External"/><Relationship Id="rId5" Type="http://schemas.openxmlformats.org/officeDocument/2006/relationships/hyperlink" Target="https://results.org/wp-content/uploads/2024-Spring-MoC-Meeting-Checklist.pdf" TargetMode="External"/><Relationship Id="rId4" Type="http://schemas.openxmlformats.org/officeDocument/2006/relationships/hyperlink" Target="https://results.org/wp-content/uploads/2024-Spring-Lobby-Meeting-Request.docx" TargetMode="External"/><Relationship Id="rId9" Type="http://schemas.openxmlformats.org/officeDocument/2006/relationships/hyperlink" Target="https://results.org/volunteers/lobby-leave-behind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youtu.be/zvL1SbKh3sQ?si=UolqxKp1d5Aix60I" TargetMode="External"/><Relationship Id="rId2" Type="http://schemas.openxmlformats.org/officeDocument/2006/relationships/hyperlink" Target="https://results.org/resources/researching-your-members-of-congress-webinar"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results.org/volunteers/anti-oppressio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results.org/wp-content/uploads/2024-Spring-MoC-Meeting-Checklist.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kfleischer@results.org"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docs.google.com/spreadsheets/d/1jvQH7mHsROh_wGLnWNUQF6jCckdmkpkAA8hnM3338Cw/edit#gid=692982901"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6A12654-F1BE-427F-95A1-3FF78C7F75D0}"/>
              </a:ext>
            </a:extLst>
          </p:cNvPr>
          <p:cNvSpPr txBox="1"/>
          <p:nvPr/>
        </p:nvSpPr>
        <p:spPr>
          <a:xfrm>
            <a:off x="0" y="2139512"/>
            <a:ext cx="12192000" cy="5047344"/>
          </a:xfrm>
          <a:prstGeom prst="rect">
            <a:avLst/>
          </a:prstGeom>
          <a:noFill/>
        </p:spPr>
        <p:txBody>
          <a:bodyPr rot="0" spcFirstLastPara="0" vertOverflow="overflow" horzOverflow="overflow" vert="horz" wrap="square" lIns="121920" tIns="60960" rIns="121920" bIns="60960" numCol="1" spcCol="0" rtlCol="0" fromWordArt="0" anchor="t" anchorCtr="0" forceAA="0" compatLnSpc="1">
            <a:prstTxWarp prst="textNoShape">
              <a:avLst/>
            </a:prstTxWarp>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ctr">
              <a:spcAft>
                <a:spcPts val="1600"/>
              </a:spcAft>
            </a:pPr>
            <a:endParaRPr lang="en-US" sz="3733" b="1" dirty="0">
              <a:solidFill>
                <a:schemeClr val="bg1"/>
              </a:solidFill>
              <a:latin typeface="Open Sans"/>
              <a:ea typeface="Open Sans" panose="020B0606030504020204" pitchFamily="34" charset="0"/>
              <a:cs typeface="Open Sans" panose="020B0606030504020204" pitchFamily="34" charset="0"/>
            </a:endParaRPr>
          </a:p>
          <a:p>
            <a:pPr algn="ctr">
              <a:spcAft>
                <a:spcPts val="1600"/>
              </a:spcAft>
            </a:pPr>
            <a:endParaRPr lang="en-US" sz="3733" b="1" dirty="0">
              <a:solidFill>
                <a:schemeClr val="bg1"/>
              </a:solidFill>
              <a:latin typeface="Open Sans"/>
              <a:ea typeface="Open Sans"/>
              <a:cs typeface="Open Sans"/>
            </a:endParaRPr>
          </a:p>
          <a:p>
            <a:pPr algn="ctr">
              <a:spcAft>
                <a:spcPts val="1600"/>
              </a:spcAft>
            </a:pPr>
            <a:endParaRPr lang="en-US" sz="3733" b="1" dirty="0">
              <a:solidFill>
                <a:schemeClr val="bg1"/>
              </a:solidFill>
              <a:latin typeface="Open Sans"/>
              <a:ea typeface="Open Sans"/>
              <a:cs typeface="Open Sans"/>
            </a:endParaRPr>
          </a:p>
          <a:p>
            <a:pPr algn="ctr">
              <a:spcAft>
                <a:spcPts val="1600"/>
              </a:spcAft>
            </a:pPr>
            <a:r>
              <a:rPr lang="en-US" sz="3200" b="1" i="0" dirty="0">
                <a:solidFill>
                  <a:schemeClr val="bg1"/>
                </a:solidFill>
                <a:effectLst/>
                <a:latin typeface="Open Sans" panose="020B0606030504020204" pitchFamily="34" charset="0"/>
              </a:rPr>
              <a:t>Pulling Off Effective Congressional Meetings</a:t>
            </a:r>
            <a:endParaRPr lang="en-US" sz="3733" dirty="0">
              <a:solidFill>
                <a:schemeClr val="bg1"/>
              </a:solidFill>
              <a:ea typeface="Open Sans"/>
              <a:cs typeface="Open Sans"/>
            </a:endParaRPr>
          </a:p>
          <a:p>
            <a:pPr algn="ctr">
              <a:spcAft>
                <a:spcPts val="1600"/>
              </a:spcAft>
            </a:pPr>
            <a:r>
              <a:rPr lang="en-US" sz="2667" b="1" dirty="0">
                <a:solidFill>
                  <a:schemeClr val="bg1"/>
                </a:solidFill>
                <a:latin typeface="Open Sans"/>
                <a:ea typeface="Open Sans"/>
                <a:cs typeface="Open Sans"/>
              </a:rPr>
              <a:t>March 11th, 2024</a:t>
            </a:r>
          </a:p>
          <a:p>
            <a:pPr algn="ctr">
              <a:spcAft>
                <a:spcPts val="1600"/>
              </a:spcAft>
            </a:pPr>
            <a:r>
              <a:rPr lang="en-US" sz="3733" b="1" i="1" dirty="0">
                <a:solidFill>
                  <a:schemeClr val="bg1"/>
                </a:solidFill>
                <a:latin typeface="Open Sans"/>
                <a:ea typeface="Open Sans"/>
                <a:cs typeface="Open Sans"/>
              </a:rPr>
              <a:t>Welcome!</a:t>
            </a:r>
          </a:p>
          <a:p>
            <a:pPr algn="ctr">
              <a:spcAft>
                <a:spcPts val="1600"/>
              </a:spcAft>
            </a:pPr>
            <a:endParaRPr lang="en-US" sz="3200" b="1" i="1" dirty="0">
              <a:solidFill>
                <a:schemeClr val="bg1"/>
              </a:solidFill>
              <a:latin typeface="Open Sans"/>
              <a:ea typeface="Open Sans"/>
              <a:cs typeface="Open Sans"/>
            </a:endParaRPr>
          </a:p>
        </p:txBody>
      </p:sp>
    </p:spTree>
    <p:extLst>
      <p:ext uri="{BB962C8B-B14F-4D97-AF65-F5344CB8AC3E}">
        <p14:creationId xmlns:p14="http://schemas.microsoft.com/office/powerpoint/2010/main" val="144063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931636" y="339512"/>
            <a:ext cx="10328729" cy="773217"/>
          </a:xfrm>
          <a:prstGeom prst="rect">
            <a:avLst/>
          </a:prstGeom>
        </p:spPr>
        <p:txBody>
          <a:bodyPr vert="horz" lIns="121920" tIns="60960" rIns="121920" bIns="6096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4267" b="1" dirty="0">
                <a:solidFill>
                  <a:srgbClr val="D50032"/>
                </a:solidFill>
                <a:latin typeface="Open Sans"/>
                <a:ea typeface="Open Sans"/>
                <a:cs typeface="Open Sans"/>
              </a:rPr>
              <a:t>Key Practices: Preparing</a:t>
            </a:r>
            <a:endParaRPr lang="en-US" sz="4267"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637735" y="2403382"/>
            <a:ext cx="10916530" cy="3357266"/>
          </a:xfrm>
          <a:prstGeom prst="rect">
            <a:avLst/>
          </a:prstGeom>
          <a:noFill/>
        </p:spPr>
        <p:txBody>
          <a:bodyPr wrap="square" lIns="121920" tIns="60960" rIns="121920" bIns="60960" numCol="1"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Make sure everyone knows how &amp; when you will meet: send a calendar invitation</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Gather media, letters, leave behinds in advance</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Have your team show up a bit early</a:t>
            </a:r>
          </a:p>
          <a:p>
            <a:pPr marL="457189" indent="-457189">
              <a:lnSpc>
                <a:spcPct val="114000"/>
              </a:lnSpc>
              <a:spcAft>
                <a:spcPts val="1200"/>
              </a:spcAft>
              <a:buFont typeface="Arial" panose="020B0604020202020204" pitchFamily="34" charset="0"/>
              <a:buChar char="•"/>
            </a:pPr>
            <a:endParaRPr lang="en-US" sz="3200" kern="100" dirty="0">
              <a:latin typeface="Open Sans"/>
              <a:ea typeface="Calibri"/>
              <a:cs typeface="Times New Roman"/>
            </a:endParaRPr>
          </a:p>
        </p:txBody>
      </p:sp>
      <p:sp>
        <p:nvSpPr>
          <p:cNvPr id="4" name="TextBox 3">
            <a:extLst>
              <a:ext uri="{FF2B5EF4-FFF2-40B4-BE49-F238E27FC236}">
                <a16:creationId xmlns:a16="http://schemas.microsoft.com/office/drawing/2014/main" id="{F739F921-6170-D748-9F11-5AE008649417}"/>
              </a:ext>
            </a:extLst>
          </p:cNvPr>
          <p:cNvSpPr txBox="1"/>
          <p:nvPr/>
        </p:nvSpPr>
        <p:spPr>
          <a:xfrm>
            <a:off x="237598" y="1231169"/>
            <a:ext cx="11352517" cy="619337"/>
          </a:xfrm>
          <a:prstGeom prst="rect">
            <a:avLst/>
          </a:prstGeom>
          <a:noFill/>
        </p:spPr>
        <p:txBody>
          <a:bodyPr wrap="square">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ctr">
              <a:lnSpc>
                <a:spcPct val="114000"/>
              </a:lnSpc>
              <a:spcAft>
                <a:spcPts val="2400"/>
              </a:spcAft>
            </a:pPr>
            <a:r>
              <a:rPr lang="en-US" sz="3200" b="1" i="1" kern="100" dirty="0">
                <a:latin typeface="Open Sans"/>
                <a:ea typeface="Calibri"/>
                <a:cs typeface="Times New Roman"/>
              </a:rPr>
              <a:t>Logistics</a:t>
            </a:r>
          </a:p>
        </p:txBody>
      </p:sp>
    </p:spTree>
    <p:extLst>
      <p:ext uri="{BB962C8B-B14F-4D97-AF65-F5344CB8AC3E}">
        <p14:creationId xmlns:p14="http://schemas.microsoft.com/office/powerpoint/2010/main" val="3832050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57C1B-6D24-3575-E56B-C3538D352BED}"/>
              </a:ext>
            </a:extLst>
          </p:cNvPr>
          <p:cNvSpPr>
            <a:spLocks noGrp="1"/>
          </p:cNvSpPr>
          <p:nvPr>
            <p:ph type="title"/>
          </p:nvPr>
        </p:nvSpPr>
        <p:spPr/>
        <p:txBody>
          <a:bodyPr>
            <a:normAutofit/>
          </a:bodyPr>
          <a:lstStyle/>
          <a:p>
            <a:pPr algn="l"/>
            <a:r>
              <a:rPr lang="en-US" sz="4000" b="1" dirty="0">
                <a:solidFill>
                  <a:srgbClr val="C00000"/>
                </a:solidFill>
              </a:rPr>
              <a:t>During your meetings</a:t>
            </a:r>
          </a:p>
        </p:txBody>
      </p:sp>
      <p:sp>
        <p:nvSpPr>
          <p:cNvPr id="3" name="Content Placeholder 2">
            <a:extLst>
              <a:ext uri="{FF2B5EF4-FFF2-40B4-BE49-F238E27FC236}">
                <a16:creationId xmlns:a16="http://schemas.microsoft.com/office/drawing/2014/main" id="{52092E98-5872-2836-5DF5-FECF66519D13}"/>
              </a:ext>
            </a:extLst>
          </p:cNvPr>
          <p:cNvSpPr>
            <a:spLocks noGrp="1"/>
          </p:cNvSpPr>
          <p:nvPr>
            <p:ph idx="1"/>
          </p:nvPr>
        </p:nvSpPr>
        <p:spPr/>
        <p:txBody>
          <a:bodyPr>
            <a:noAutofit/>
          </a:bodyPr>
          <a:lstStyle/>
          <a:p>
            <a:pPr indent="-444500" rtl="0" fontAlgn="base">
              <a:lnSpc>
                <a:spcPct val="125000"/>
              </a:lnSpc>
              <a:spcBef>
                <a:spcPts val="0"/>
              </a:spcBef>
              <a:spcAft>
                <a:spcPts val="1200"/>
              </a:spcAft>
              <a:buFont typeface="Arial" panose="020B0604020202020204" pitchFamily="34" charset="0"/>
              <a:buChar char="•"/>
            </a:pPr>
            <a:r>
              <a:rPr lang="en-US" sz="3200" b="0" i="0" dirty="0">
                <a:solidFill>
                  <a:srgbClr val="000000"/>
                </a:solidFill>
                <a:effectLst/>
                <a:latin typeface="Open Sans" panose="020B0606030504020204" pitchFamily="34" charset="0"/>
              </a:rPr>
              <a:t>See how much time you have for your meeting  </a:t>
            </a:r>
          </a:p>
          <a:p>
            <a:pPr indent="-444500" rtl="0" fontAlgn="base">
              <a:lnSpc>
                <a:spcPct val="125000"/>
              </a:lnSpc>
              <a:spcBef>
                <a:spcPts val="0"/>
              </a:spcBef>
              <a:spcAft>
                <a:spcPts val="1200"/>
              </a:spcAft>
              <a:buFont typeface="Arial" panose="020B0604020202020204" pitchFamily="34" charset="0"/>
              <a:buChar char="•"/>
            </a:pPr>
            <a:r>
              <a:rPr lang="en-US" sz="3200" b="0" i="0" dirty="0">
                <a:solidFill>
                  <a:srgbClr val="000000"/>
                </a:solidFill>
                <a:effectLst/>
                <a:latin typeface="Open Sans" panose="020B0606030504020204" pitchFamily="34" charset="0"/>
              </a:rPr>
              <a:t>Make a personal connect by asking the member and staff to tell you something about themselves</a:t>
            </a:r>
          </a:p>
          <a:p>
            <a:pPr indent="-444500" rtl="0" fontAlgn="base">
              <a:lnSpc>
                <a:spcPct val="125000"/>
              </a:lnSpc>
              <a:spcBef>
                <a:spcPts val="0"/>
              </a:spcBef>
              <a:spcAft>
                <a:spcPts val="1200"/>
              </a:spcAft>
              <a:buFont typeface="Arial" panose="020B0604020202020204" pitchFamily="34" charset="0"/>
              <a:buChar char="•"/>
            </a:pPr>
            <a:r>
              <a:rPr lang="en-US" sz="3200" b="0" i="0" dirty="0">
                <a:solidFill>
                  <a:srgbClr val="000000"/>
                </a:solidFill>
                <a:effectLst/>
                <a:latin typeface="Open Sans" panose="020B0606030504020204" pitchFamily="34" charset="0"/>
              </a:rPr>
              <a:t>Follow your agenda, bring things back if they stray </a:t>
            </a:r>
          </a:p>
          <a:p>
            <a:pPr indent="-444500" rtl="0" fontAlgn="base">
              <a:lnSpc>
                <a:spcPct val="125000"/>
              </a:lnSpc>
              <a:spcBef>
                <a:spcPts val="0"/>
              </a:spcBef>
              <a:spcAft>
                <a:spcPts val="1200"/>
              </a:spcAft>
              <a:buFont typeface="Arial" panose="020B0604020202020204" pitchFamily="34" charset="0"/>
              <a:buChar char="•"/>
            </a:pPr>
            <a:r>
              <a:rPr lang="en-US" sz="3200" b="0" i="0" dirty="0">
                <a:solidFill>
                  <a:srgbClr val="000000"/>
                </a:solidFill>
                <a:effectLst/>
                <a:latin typeface="Open Sans" panose="020B0606030504020204" pitchFamily="34" charset="0"/>
              </a:rPr>
              <a:t>Get a record of your meeting with a photo</a:t>
            </a:r>
          </a:p>
          <a:p>
            <a:pPr indent="-444500" rtl="0" fontAlgn="base">
              <a:lnSpc>
                <a:spcPct val="125000"/>
              </a:lnSpc>
              <a:spcBef>
                <a:spcPts val="0"/>
              </a:spcBef>
              <a:spcAft>
                <a:spcPts val="1200"/>
              </a:spcAft>
              <a:buFont typeface="Arial" panose="020B0604020202020204" pitchFamily="34" charset="0"/>
              <a:buChar char="•"/>
            </a:pPr>
            <a:r>
              <a:rPr lang="en-US" sz="3200" dirty="0">
                <a:solidFill>
                  <a:srgbClr val="000000"/>
                </a:solidFill>
                <a:latin typeface="Open Sans" panose="020B0606030504020204" pitchFamily="34" charset="0"/>
              </a:rPr>
              <a:t>Debrief with the group</a:t>
            </a:r>
            <a:endParaRPr lang="en-US" sz="3200" b="0" i="0" dirty="0">
              <a:solidFill>
                <a:srgbClr val="000000"/>
              </a:solidFill>
              <a:effectLst/>
              <a:latin typeface="Open Sans" panose="020B0606030504020204" pitchFamily="34" charset="0"/>
            </a:endParaRPr>
          </a:p>
        </p:txBody>
      </p:sp>
    </p:spTree>
    <p:extLst>
      <p:ext uri="{BB962C8B-B14F-4D97-AF65-F5344CB8AC3E}">
        <p14:creationId xmlns:p14="http://schemas.microsoft.com/office/powerpoint/2010/main" val="24096582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57C1B-6D24-3575-E56B-C3538D352BED}"/>
              </a:ext>
            </a:extLst>
          </p:cNvPr>
          <p:cNvSpPr>
            <a:spLocks noGrp="1"/>
          </p:cNvSpPr>
          <p:nvPr>
            <p:ph type="title"/>
          </p:nvPr>
        </p:nvSpPr>
        <p:spPr/>
        <p:txBody>
          <a:bodyPr>
            <a:normAutofit/>
          </a:bodyPr>
          <a:lstStyle/>
          <a:p>
            <a:pPr algn="l"/>
            <a:r>
              <a:rPr lang="en-US" sz="4400" b="1" dirty="0">
                <a:solidFill>
                  <a:srgbClr val="C00000"/>
                </a:solidFill>
              </a:rPr>
              <a:t>After the meeting! </a:t>
            </a:r>
          </a:p>
        </p:txBody>
      </p:sp>
      <p:sp>
        <p:nvSpPr>
          <p:cNvPr id="3" name="Content Placeholder 2">
            <a:extLst>
              <a:ext uri="{FF2B5EF4-FFF2-40B4-BE49-F238E27FC236}">
                <a16:creationId xmlns:a16="http://schemas.microsoft.com/office/drawing/2014/main" id="{52092E98-5872-2836-5DF5-FECF66519D13}"/>
              </a:ext>
            </a:extLst>
          </p:cNvPr>
          <p:cNvSpPr>
            <a:spLocks noGrp="1"/>
          </p:cNvSpPr>
          <p:nvPr>
            <p:ph idx="1"/>
          </p:nvPr>
        </p:nvSpPr>
        <p:spPr/>
        <p:txBody>
          <a:bodyPr>
            <a:normAutofit fontScale="85000" lnSpcReduction="10000"/>
          </a:bodyPr>
          <a:lstStyle/>
          <a:p>
            <a:pPr indent="-444500" algn="l" rtl="0" fontAlgn="base">
              <a:lnSpc>
                <a:spcPct val="135000"/>
              </a:lnSpc>
              <a:spcBef>
                <a:spcPts val="0"/>
              </a:spcBef>
              <a:spcAft>
                <a:spcPts val="1200"/>
              </a:spcAft>
              <a:buFont typeface="Arial" panose="020B0604020202020204" pitchFamily="34" charset="0"/>
              <a:buChar char="•"/>
            </a:pPr>
            <a:r>
              <a:rPr lang="en-US" sz="3600" b="0" i="0" dirty="0">
                <a:solidFill>
                  <a:srgbClr val="000000"/>
                </a:solidFill>
                <a:effectLst/>
                <a:latin typeface="Open Sans" panose="020B0606030504020204" pitchFamily="34" charset="0"/>
              </a:rPr>
              <a:t>Send summary of discussion and requests to everyone  </a:t>
            </a:r>
          </a:p>
          <a:p>
            <a:pPr indent="-444500" algn="l" rtl="0" fontAlgn="base">
              <a:lnSpc>
                <a:spcPct val="135000"/>
              </a:lnSpc>
              <a:spcBef>
                <a:spcPts val="0"/>
              </a:spcBef>
              <a:spcAft>
                <a:spcPts val="1200"/>
              </a:spcAft>
              <a:buFont typeface="Arial" panose="020B0604020202020204" pitchFamily="34" charset="0"/>
              <a:buChar char="•"/>
            </a:pPr>
            <a:r>
              <a:rPr lang="en-US" sz="3600" b="0" i="0" dirty="0">
                <a:solidFill>
                  <a:srgbClr val="000000"/>
                </a:solidFill>
                <a:effectLst/>
                <a:latin typeface="Open Sans" panose="020B0606030504020204" pitchFamily="34" charset="0"/>
              </a:rPr>
              <a:t>Do your lobby report</a:t>
            </a:r>
          </a:p>
          <a:p>
            <a:pPr indent="-444500" algn="l" rtl="0" fontAlgn="base">
              <a:lnSpc>
                <a:spcPct val="135000"/>
              </a:lnSpc>
              <a:spcBef>
                <a:spcPts val="0"/>
              </a:spcBef>
              <a:spcAft>
                <a:spcPts val="1200"/>
              </a:spcAft>
              <a:buFont typeface="Arial" panose="020B0604020202020204" pitchFamily="34" charset="0"/>
              <a:buChar char="•"/>
            </a:pPr>
            <a:r>
              <a:rPr lang="en-US" sz="3600" b="0" i="0" dirty="0">
                <a:solidFill>
                  <a:srgbClr val="000000"/>
                </a:solidFill>
                <a:effectLst/>
                <a:latin typeface="Open Sans" panose="020B0606030504020204" pitchFamily="34" charset="0"/>
              </a:rPr>
              <a:t>Follow up on requests until you get yes or no response.  </a:t>
            </a:r>
          </a:p>
          <a:p>
            <a:pPr indent="-444500" algn="l" rtl="0" fontAlgn="base">
              <a:lnSpc>
                <a:spcPct val="135000"/>
              </a:lnSpc>
              <a:spcBef>
                <a:spcPts val="0"/>
              </a:spcBef>
              <a:spcAft>
                <a:spcPts val="1200"/>
              </a:spcAft>
              <a:buFont typeface="Arial" panose="020B0604020202020204" pitchFamily="34" charset="0"/>
              <a:buChar char="•"/>
            </a:pPr>
            <a:r>
              <a:rPr lang="en-US" sz="3600" b="0" i="0" dirty="0">
                <a:solidFill>
                  <a:srgbClr val="000000"/>
                </a:solidFill>
                <a:effectLst/>
                <a:latin typeface="Open Sans" panose="020B0606030504020204" pitchFamily="34" charset="0"/>
              </a:rPr>
              <a:t>Consider sending additional resources, articles, research, media with your follow up requests that will further shed light on the issues </a:t>
            </a:r>
            <a:r>
              <a:rPr lang="en-US" sz="1800" b="0" i="0" dirty="0">
                <a:solidFill>
                  <a:srgbClr val="000000"/>
                </a:solidFill>
                <a:effectLst/>
                <a:latin typeface="Calibri" panose="020F0502020204030204" pitchFamily="34" charset="0"/>
              </a:rPr>
              <a:t> </a:t>
            </a:r>
            <a:endParaRPr lang="en-US" b="0" i="0" dirty="0">
              <a:solidFill>
                <a:srgbClr val="000000"/>
              </a:solidFill>
              <a:effectLst/>
              <a:latin typeface="Segoe UI" panose="020B0502040204020203" pitchFamily="34" charset="0"/>
            </a:endParaRPr>
          </a:p>
          <a:p>
            <a:endParaRPr lang="en-US" dirty="0"/>
          </a:p>
        </p:txBody>
      </p:sp>
    </p:spTree>
    <p:extLst>
      <p:ext uri="{BB962C8B-B14F-4D97-AF65-F5344CB8AC3E}">
        <p14:creationId xmlns:p14="http://schemas.microsoft.com/office/powerpoint/2010/main" val="2065118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3ED9-AD15-ACDE-3923-11598E237945}"/>
              </a:ext>
            </a:extLst>
          </p:cNvPr>
          <p:cNvSpPr>
            <a:spLocks noGrp="1"/>
          </p:cNvSpPr>
          <p:nvPr>
            <p:ph type="title"/>
          </p:nvPr>
        </p:nvSpPr>
        <p:spPr/>
        <p:txBody>
          <a:bodyPr>
            <a:normAutofit/>
          </a:bodyPr>
          <a:lstStyle/>
          <a:p>
            <a:pPr algn="l"/>
            <a:r>
              <a:rPr lang="en-US" sz="4000" b="1" dirty="0">
                <a:solidFill>
                  <a:srgbClr val="C00000"/>
                </a:solidFill>
              </a:rPr>
              <a:t>Resources to assist you</a:t>
            </a:r>
          </a:p>
        </p:txBody>
      </p:sp>
      <p:sp>
        <p:nvSpPr>
          <p:cNvPr id="3" name="Content Placeholder 2">
            <a:extLst>
              <a:ext uri="{FF2B5EF4-FFF2-40B4-BE49-F238E27FC236}">
                <a16:creationId xmlns:a16="http://schemas.microsoft.com/office/drawing/2014/main" id="{47B6F1DE-FC32-4A22-BBD1-A9A359B88121}"/>
              </a:ext>
            </a:extLst>
          </p:cNvPr>
          <p:cNvSpPr>
            <a:spLocks noGrp="1"/>
          </p:cNvSpPr>
          <p:nvPr>
            <p:ph idx="1"/>
          </p:nvPr>
        </p:nvSpPr>
        <p:spPr>
          <a:xfrm>
            <a:off x="180109" y="1233055"/>
            <a:ext cx="11402291" cy="5350306"/>
          </a:xfrm>
        </p:spPr>
        <p:txBody>
          <a:bodyPr>
            <a:normAutofit fontScale="85000" lnSpcReduction="10000"/>
          </a:bodyPr>
          <a:lstStyle/>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2"/>
              </a:rPr>
              <a:t>Lobbying How </a:t>
            </a:r>
            <a:r>
              <a:rPr lang="en-US" sz="3100" b="0" i="0" u="sng" strike="noStrike" dirty="0" err="1">
                <a:solidFill>
                  <a:srgbClr val="000000"/>
                </a:solidFill>
                <a:effectLst/>
                <a:latin typeface="Open Sans" panose="020B0606030504020204" pitchFamily="34" charset="0"/>
                <a:hlinkClick r:id="rId2"/>
              </a:rPr>
              <a:t>Tos</a:t>
            </a:r>
            <a:r>
              <a:rPr lang="en-US" sz="3100" b="0" i="0" dirty="0">
                <a:solidFill>
                  <a:srgbClr val="000000"/>
                </a:solidFill>
                <a:effectLst/>
                <a:latin typeface="Open Sans" panose="020B0606030504020204" pitchFamily="34" charset="0"/>
              </a:rPr>
              <a:t>  </a:t>
            </a:r>
          </a:p>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3"/>
              </a:rPr>
              <a:t>Meeting with Your Member of Congress</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4"/>
              </a:rPr>
              <a:t>2024 Sample meeting request</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5"/>
              </a:rPr>
              <a:t>2024 Check list</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6"/>
              </a:rPr>
              <a:t>Lobby Meeting Planning Form</a:t>
            </a:r>
            <a:r>
              <a:rPr lang="en-US" sz="3100" b="0" i="0" dirty="0">
                <a:solidFill>
                  <a:srgbClr val="000000"/>
                </a:solidFill>
                <a:effectLst/>
                <a:latin typeface="Open Sans" panose="020B0606030504020204" pitchFamily="34" charset="0"/>
              </a:rPr>
              <a:t> or </a:t>
            </a:r>
            <a:r>
              <a:rPr lang="en-US" sz="3100" b="0" i="0" u="sng" strike="noStrike" dirty="0">
                <a:solidFill>
                  <a:srgbClr val="000000"/>
                </a:solidFill>
                <a:effectLst/>
                <a:latin typeface="Open Sans" panose="020B0606030504020204" pitchFamily="34" charset="0"/>
                <a:hlinkClick r:id="rId7"/>
              </a:rPr>
              <a:t>Lobby Planning Spreadsheet</a:t>
            </a:r>
            <a:r>
              <a:rPr lang="en-US" sz="3100" b="0" i="0" dirty="0">
                <a:solidFill>
                  <a:srgbClr val="000000"/>
                </a:solidFill>
                <a:effectLst/>
                <a:latin typeface="Open Sans" panose="020B0606030504020204" pitchFamily="34" charset="0"/>
              </a:rPr>
              <a:t> </a:t>
            </a:r>
          </a:p>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8"/>
              </a:rPr>
              <a:t>Lobbying Quick Links</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9"/>
              </a:rPr>
              <a:t>Lobby Leave Behinds</a:t>
            </a:r>
            <a:r>
              <a:rPr lang="en-US" sz="3100" b="0" i="0" dirty="0">
                <a:solidFill>
                  <a:srgbClr val="000000"/>
                </a:solidFill>
                <a:effectLst/>
                <a:latin typeface="Open Sans" panose="020B0606030504020204" pitchFamily="34" charset="0"/>
              </a:rPr>
              <a:t> </a:t>
            </a:r>
          </a:p>
          <a:p>
            <a:pPr marL="0" indent="0">
              <a:buNone/>
            </a:pPr>
            <a:endParaRPr lang="en-US" dirty="0"/>
          </a:p>
        </p:txBody>
      </p:sp>
    </p:spTree>
    <p:extLst>
      <p:ext uri="{BB962C8B-B14F-4D97-AF65-F5344CB8AC3E}">
        <p14:creationId xmlns:p14="http://schemas.microsoft.com/office/powerpoint/2010/main" val="848884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D231-B32D-EA75-64EE-63A743DF48D3}"/>
              </a:ext>
            </a:extLst>
          </p:cNvPr>
          <p:cNvSpPr>
            <a:spLocks noGrp="1"/>
          </p:cNvSpPr>
          <p:nvPr>
            <p:ph type="title"/>
          </p:nvPr>
        </p:nvSpPr>
        <p:spPr>
          <a:xfrm>
            <a:off x="637311" y="2075730"/>
            <a:ext cx="9868655" cy="1143000"/>
          </a:xfrm>
        </p:spPr>
        <p:txBody>
          <a:bodyPr>
            <a:normAutofit/>
          </a:bodyPr>
          <a:lstStyle/>
          <a:p>
            <a:r>
              <a:rPr lang="en-US" sz="6000" b="1" dirty="0">
                <a:solidFill>
                  <a:srgbClr val="C00000"/>
                </a:solidFill>
              </a:rPr>
              <a:t>Any initial reactions? </a:t>
            </a:r>
          </a:p>
        </p:txBody>
      </p:sp>
    </p:spTree>
    <p:extLst>
      <p:ext uri="{BB962C8B-B14F-4D97-AF65-F5344CB8AC3E}">
        <p14:creationId xmlns:p14="http://schemas.microsoft.com/office/powerpoint/2010/main" val="3362926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A8F63-8F01-41FE-9CB0-1B3249187470}"/>
              </a:ext>
            </a:extLst>
          </p:cNvPr>
          <p:cNvSpPr>
            <a:spLocks noGrp="1"/>
          </p:cNvSpPr>
          <p:nvPr>
            <p:ph type="title"/>
          </p:nvPr>
        </p:nvSpPr>
        <p:spPr>
          <a:xfrm>
            <a:off x="1339405" y="2764554"/>
            <a:ext cx="9868655" cy="1143000"/>
          </a:xfrm>
        </p:spPr>
        <p:txBody>
          <a:bodyPr>
            <a:noAutofit/>
          </a:bodyPr>
          <a:lstStyle/>
          <a:p>
            <a:r>
              <a:rPr lang="en-US" sz="5400" b="1" i="0" dirty="0">
                <a:solidFill>
                  <a:srgbClr val="C00000"/>
                </a:solidFill>
                <a:effectLst/>
              </a:rPr>
              <a:t>Why is this </a:t>
            </a:r>
            <a:r>
              <a:rPr lang="en-US" sz="5400" b="1" dirty="0">
                <a:solidFill>
                  <a:srgbClr val="C00000"/>
                </a:solidFill>
              </a:rPr>
              <a:t>Campaign</a:t>
            </a:r>
            <a:r>
              <a:rPr lang="en-US" sz="5400" b="1" i="0" dirty="0">
                <a:solidFill>
                  <a:srgbClr val="C00000"/>
                </a:solidFill>
                <a:effectLst/>
              </a:rPr>
              <a:t> important?  </a:t>
            </a:r>
            <a:endParaRPr lang="en-US"/>
          </a:p>
        </p:txBody>
      </p:sp>
    </p:spTree>
    <p:extLst>
      <p:ext uri="{BB962C8B-B14F-4D97-AF65-F5344CB8AC3E}">
        <p14:creationId xmlns:p14="http://schemas.microsoft.com/office/powerpoint/2010/main" val="2105298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ED63A-6502-6953-2C10-F95CBE9E1EA9}"/>
              </a:ext>
            </a:extLst>
          </p:cNvPr>
          <p:cNvSpPr>
            <a:spLocks noGrp="1"/>
          </p:cNvSpPr>
          <p:nvPr>
            <p:ph type="title"/>
          </p:nvPr>
        </p:nvSpPr>
        <p:spPr/>
        <p:txBody>
          <a:bodyPr/>
          <a:lstStyle/>
          <a:p>
            <a:pPr algn="l"/>
            <a:r>
              <a:rPr lang="en-US" dirty="0"/>
              <a:t>Breakout Rooms! </a:t>
            </a:r>
          </a:p>
        </p:txBody>
      </p:sp>
      <p:sp>
        <p:nvSpPr>
          <p:cNvPr id="3" name="Content Placeholder 2">
            <a:extLst>
              <a:ext uri="{FF2B5EF4-FFF2-40B4-BE49-F238E27FC236}">
                <a16:creationId xmlns:a16="http://schemas.microsoft.com/office/drawing/2014/main" id="{44B15857-E708-D036-C173-95670ACA87ED}"/>
              </a:ext>
            </a:extLst>
          </p:cNvPr>
          <p:cNvSpPr>
            <a:spLocks noGrp="1"/>
          </p:cNvSpPr>
          <p:nvPr>
            <p:ph idx="1"/>
          </p:nvPr>
        </p:nvSpPr>
        <p:spPr/>
        <p:txBody>
          <a:bodyPr>
            <a:normAutofit fontScale="92500" lnSpcReduction="10000"/>
          </a:bodyPr>
          <a:lstStyle/>
          <a:p>
            <a:pPr marL="0" indent="0" algn="l" rtl="0" fontAlgn="base">
              <a:lnSpc>
                <a:spcPct val="150000"/>
              </a:lnSpc>
              <a:buNone/>
            </a:pPr>
            <a:r>
              <a:rPr lang="en-US" sz="3600" b="1" dirty="0">
                <a:solidFill>
                  <a:srgbClr val="000000"/>
                </a:solidFill>
                <a:latin typeface="Open Sans" panose="020B0606030504020204" pitchFamily="34" charset="0"/>
                <a:ea typeface="Open Sans" panose="020B0606030504020204" pitchFamily="34" charset="0"/>
                <a:cs typeface="Open Sans" panose="020B0606030504020204" pitchFamily="34" charset="0"/>
              </a:rPr>
              <a:t>Directions: </a:t>
            </a:r>
            <a:endParaRPr lang="en-US" sz="36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endParaRPr>
          </a:p>
          <a:p>
            <a:pPr algn="l" rtl="0" fontAlgn="base">
              <a:lnSpc>
                <a:spcPct val="150000"/>
              </a:lnSpc>
              <a:buFont typeface="Arial" panose="020B0604020202020204" pitchFamily="34" charset="0"/>
              <a:buChar char="•"/>
            </a:pP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Give each person </a:t>
            </a:r>
            <a:r>
              <a:rPr lang="en-US" sz="3200" b="1" i="1" u="sng"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2 minutes</a:t>
            </a: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 to share </a:t>
            </a:r>
          </a:p>
          <a:p>
            <a:pPr algn="l" rtl="0" fontAlgn="base">
              <a:lnSpc>
                <a:spcPct val="150000"/>
              </a:lnSpc>
              <a:buFont typeface="Arial" panose="020B0604020202020204" pitchFamily="34" charset="0"/>
              <a:buChar char="•"/>
            </a:pPr>
            <a:r>
              <a:rPr lang="en-US" sz="32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Your Prompt: </a:t>
            </a: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Where are you at in your lobby meeting prep process? </a:t>
            </a:r>
          </a:p>
          <a:p>
            <a:pPr algn="l" rtl="0" fontAlgn="base">
              <a:lnSpc>
                <a:spcPct val="150000"/>
              </a:lnSpc>
              <a:buFont typeface="Arial" panose="020B0604020202020204" pitchFamily="34" charset="0"/>
              <a:buChar char="•"/>
            </a:pPr>
            <a:r>
              <a:rPr lang="en-US" sz="3200" b="1"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Bring back with you: </a:t>
            </a: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Remind one another to bring their questions ready for the final discussion of this webinar</a:t>
            </a:r>
          </a:p>
          <a:p>
            <a:endParaRPr lang="en-US" dirty="0"/>
          </a:p>
        </p:txBody>
      </p:sp>
    </p:spTree>
    <p:extLst>
      <p:ext uri="{BB962C8B-B14F-4D97-AF65-F5344CB8AC3E}">
        <p14:creationId xmlns:p14="http://schemas.microsoft.com/office/powerpoint/2010/main" val="29213184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9CA5E-C827-05E2-8B1D-EE1A7B360F35}"/>
              </a:ext>
            </a:extLst>
          </p:cNvPr>
          <p:cNvSpPr>
            <a:spLocks noGrp="1"/>
          </p:cNvSpPr>
          <p:nvPr>
            <p:ph type="title"/>
          </p:nvPr>
        </p:nvSpPr>
        <p:spPr>
          <a:xfrm>
            <a:off x="609600" y="457201"/>
            <a:ext cx="9868655" cy="1143000"/>
          </a:xfrm>
        </p:spPr>
        <p:txBody>
          <a:bodyPr>
            <a:normAutofit fontScale="90000"/>
          </a:bodyPr>
          <a:lstStyle/>
          <a:p>
            <a:pPr algn="l"/>
            <a:r>
              <a:rPr lang="en-US" sz="6000" b="1" i="0" dirty="0">
                <a:solidFill>
                  <a:srgbClr val="C00000"/>
                </a:solidFill>
                <a:effectLst/>
                <a:latin typeface="Open Sans" panose="020B0606030504020204" pitchFamily="34" charset="0"/>
              </a:rPr>
              <a:t>Discussion</a:t>
            </a:r>
            <a:r>
              <a:rPr lang="en-US" sz="6000" b="0" i="0" dirty="0">
                <a:solidFill>
                  <a:srgbClr val="000000"/>
                </a:solidFill>
                <a:effectLst/>
                <a:latin typeface="Open Sans" panose="020B0606030504020204" pitchFamily="34" charset="0"/>
              </a:rPr>
              <a:t> </a:t>
            </a:r>
            <a:br>
              <a:rPr lang="en-US" b="0" i="0" dirty="0">
                <a:solidFill>
                  <a:srgbClr val="000000"/>
                </a:solidFill>
                <a:effectLst/>
                <a:latin typeface="Open Sans" panose="020B0606030504020204" pitchFamily="34" charset="0"/>
              </a:rPr>
            </a:br>
            <a:endParaRPr lang="en-US" dirty="0"/>
          </a:p>
        </p:txBody>
      </p:sp>
      <p:sp>
        <p:nvSpPr>
          <p:cNvPr id="3" name="Content Placeholder 2">
            <a:extLst>
              <a:ext uri="{FF2B5EF4-FFF2-40B4-BE49-F238E27FC236}">
                <a16:creationId xmlns:a16="http://schemas.microsoft.com/office/drawing/2014/main" id="{ADDCCF38-59B6-E6B0-4CF4-A85A82205362}"/>
              </a:ext>
            </a:extLst>
          </p:cNvPr>
          <p:cNvSpPr>
            <a:spLocks noGrp="1"/>
          </p:cNvSpPr>
          <p:nvPr>
            <p:ph idx="1"/>
          </p:nvPr>
        </p:nvSpPr>
        <p:spPr/>
        <p:txBody>
          <a:bodyPr/>
          <a:lstStyle/>
          <a:p>
            <a:pPr marL="285750" indent="-285750" fontAlgn="base">
              <a:lnSpc>
                <a:spcPct val="200000"/>
              </a:lnSpc>
            </a:pP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How were your breakout rooms?  </a:t>
            </a:r>
          </a:p>
          <a:p>
            <a:pPr marL="285750" indent="-285750" fontAlgn="base">
              <a:lnSpc>
                <a:spcPct val="200000"/>
              </a:lnSpc>
            </a:pPr>
            <a:r>
              <a:rPr lang="en-US" sz="3200" b="0" i="0" dirty="0">
                <a:solidFill>
                  <a:srgbClr val="000000"/>
                </a:solidFill>
                <a:effectLst/>
                <a:latin typeface="Open Sans" panose="020B0606030504020204" pitchFamily="34" charset="0"/>
                <a:ea typeface="Open Sans" panose="020B0606030504020204" pitchFamily="34" charset="0"/>
                <a:cs typeface="Open Sans" panose="020B0606030504020204" pitchFamily="34" charset="0"/>
              </a:rPr>
              <a:t>What questions do you have for staff </a:t>
            </a:r>
          </a:p>
          <a:p>
            <a:endParaRPr lang="en-US" dirty="0"/>
          </a:p>
        </p:txBody>
      </p:sp>
    </p:spTree>
    <p:extLst>
      <p:ext uri="{BB962C8B-B14F-4D97-AF65-F5344CB8AC3E}">
        <p14:creationId xmlns:p14="http://schemas.microsoft.com/office/powerpoint/2010/main" val="545096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3ED9-AD15-ACDE-3923-11598E237945}"/>
              </a:ext>
            </a:extLst>
          </p:cNvPr>
          <p:cNvSpPr>
            <a:spLocks noGrp="1"/>
          </p:cNvSpPr>
          <p:nvPr>
            <p:ph type="title"/>
          </p:nvPr>
        </p:nvSpPr>
        <p:spPr/>
        <p:txBody>
          <a:bodyPr>
            <a:normAutofit/>
          </a:bodyPr>
          <a:lstStyle/>
          <a:p>
            <a:pPr algn="l"/>
            <a:r>
              <a:rPr lang="en-US" sz="4000" b="1" dirty="0">
                <a:solidFill>
                  <a:srgbClr val="C00000"/>
                </a:solidFill>
              </a:rPr>
              <a:t>Resources to assist you</a:t>
            </a:r>
          </a:p>
        </p:txBody>
      </p:sp>
      <p:sp>
        <p:nvSpPr>
          <p:cNvPr id="3" name="Content Placeholder 2">
            <a:extLst>
              <a:ext uri="{FF2B5EF4-FFF2-40B4-BE49-F238E27FC236}">
                <a16:creationId xmlns:a16="http://schemas.microsoft.com/office/drawing/2014/main" id="{47B6F1DE-FC32-4A22-BBD1-A9A359B88121}"/>
              </a:ext>
            </a:extLst>
          </p:cNvPr>
          <p:cNvSpPr>
            <a:spLocks noGrp="1"/>
          </p:cNvSpPr>
          <p:nvPr>
            <p:ph idx="1"/>
          </p:nvPr>
        </p:nvSpPr>
        <p:spPr>
          <a:xfrm>
            <a:off x="180109" y="1233055"/>
            <a:ext cx="11402291" cy="5350306"/>
          </a:xfrm>
        </p:spPr>
        <p:txBody>
          <a:bodyPr>
            <a:normAutofit fontScale="85000" lnSpcReduction="10000"/>
          </a:bodyPr>
          <a:lstStyle/>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2"/>
              </a:rPr>
              <a:t>Lobbying How </a:t>
            </a:r>
            <a:r>
              <a:rPr lang="en-US" sz="3100" b="0" i="0" u="sng" strike="noStrike" dirty="0" err="1">
                <a:solidFill>
                  <a:srgbClr val="000000"/>
                </a:solidFill>
                <a:effectLst/>
                <a:latin typeface="Open Sans" panose="020B0606030504020204" pitchFamily="34" charset="0"/>
                <a:hlinkClick r:id="rId2"/>
              </a:rPr>
              <a:t>Tos</a:t>
            </a:r>
            <a:r>
              <a:rPr lang="en-US" sz="3100" b="0" i="0" dirty="0">
                <a:solidFill>
                  <a:srgbClr val="000000"/>
                </a:solidFill>
                <a:effectLst/>
                <a:latin typeface="Open Sans" panose="020B0606030504020204" pitchFamily="34" charset="0"/>
              </a:rPr>
              <a:t>  </a:t>
            </a:r>
          </a:p>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3"/>
              </a:rPr>
              <a:t>Meeting with Your Member of Congress</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4"/>
              </a:rPr>
              <a:t>2024 Sample meeting request</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5"/>
              </a:rPr>
              <a:t>2024 Check list</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6"/>
              </a:rPr>
              <a:t>Lobby Meeting Planning Form</a:t>
            </a:r>
            <a:r>
              <a:rPr lang="en-US" sz="3100" b="0" i="0" dirty="0">
                <a:solidFill>
                  <a:srgbClr val="000000"/>
                </a:solidFill>
                <a:effectLst/>
                <a:latin typeface="Open Sans" panose="020B0606030504020204" pitchFamily="34" charset="0"/>
              </a:rPr>
              <a:t> or </a:t>
            </a:r>
            <a:r>
              <a:rPr lang="en-US" sz="3100" b="0" i="0" u="sng" strike="noStrike" dirty="0">
                <a:solidFill>
                  <a:srgbClr val="000000"/>
                </a:solidFill>
                <a:effectLst/>
                <a:latin typeface="Open Sans" panose="020B0606030504020204" pitchFamily="34" charset="0"/>
                <a:hlinkClick r:id="rId7"/>
              </a:rPr>
              <a:t>Lobby Planning Spreadsheet</a:t>
            </a:r>
            <a:r>
              <a:rPr lang="en-US" sz="3100" b="0" i="0" dirty="0">
                <a:solidFill>
                  <a:srgbClr val="000000"/>
                </a:solidFill>
                <a:effectLst/>
                <a:latin typeface="Open Sans" panose="020B0606030504020204" pitchFamily="34" charset="0"/>
              </a:rPr>
              <a:t> </a:t>
            </a:r>
          </a:p>
          <a:p>
            <a:pPr algn="l" rtl="0"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8"/>
              </a:rPr>
              <a:t>Lobbying Quick Links</a:t>
            </a:r>
            <a:r>
              <a:rPr lang="en-US" sz="3100" b="0" i="0" dirty="0">
                <a:solidFill>
                  <a:srgbClr val="000000"/>
                </a:solidFill>
                <a:effectLst/>
                <a:latin typeface="Open Sans" panose="020B0606030504020204" pitchFamily="34" charset="0"/>
              </a:rPr>
              <a:t> </a:t>
            </a:r>
          </a:p>
          <a:p>
            <a:pPr lvl="1" fontAlgn="base">
              <a:lnSpc>
                <a:spcPct val="150000"/>
              </a:lnSpc>
              <a:buFont typeface="Arial" panose="020B0604020202020204" pitchFamily="34" charset="0"/>
              <a:buChar char="•"/>
            </a:pPr>
            <a:r>
              <a:rPr lang="en-US" sz="3100" b="0" i="0" u="sng" strike="noStrike" dirty="0">
                <a:solidFill>
                  <a:srgbClr val="000000"/>
                </a:solidFill>
                <a:effectLst/>
                <a:latin typeface="Open Sans" panose="020B0606030504020204" pitchFamily="34" charset="0"/>
                <a:hlinkClick r:id="rId9"/>
              </a:rPr>
              <a:t>Lobby Leave Behinds</a:t>
            </a:r>
            <a:r>
              <a:rPr lang="en-US" sz="3100" b="0" i="0" dirty="0">
                <a:solidFill>
                  <a:srgbClr val="000000"/>
                </a:solidFill>
                <a:effectLst/>
                <a:latin typeface="Open Sans" panose="020B0606030504020204" pitchFamily="34" charset="0"/>
              </a:rPr>
              <a:t> </a:t>
            </a:r>
          </a:p>
          <a:p>
            <a:pPr marL="0" indent="0">
              <a:buNone/>
            </a:pPr>
            <a:endParaRPr lang="en-US" dirty="0"/>
          </a:p>
        </p:txBody>
      </p:sp>
    </p:spTree>
    <p:extLst>
      <p:ext uri="{BB962C8B-B14F-4D97-AF65-F5344CB8AC3E}">
        <p14:creationId xmlns:p14="http://schemas.microsoft.com/office/powerpoint/2010/main" val="38250402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2C146-124A-1CDD-15F2-DD54A3278D7C}"/>
              </a:ext>
            </a:extLst>
          </p:cNvPr>
          <p:cNvSpPr>
            <a:spLocks noGrp="1"/>
          </p:cNvSpPr>
          <p:nvPr>
            <p:ph type="title"/>
          </p:nvPr>
        </p:nvSpPr>
        <p:spPr/>
        <p:txBody>
          <a:bodyPr>
            <a:noAutofit/>
          </a:bodyPr>
          <a:lstStyle/>
          <a:p>
            <a:r>
              <a:rPr lang="en-US" sz="4800" b="1" dirty="0">
                <a:solidFill>
                  <a:srgbClr val="C00000"/>
                </a:solidFill>
              </a:rPr>
              <a:t>Special Mentions for Resources</a:t>
            </a:r>
          </a:p>
        </p:txBody>
      </p:sp>
      <p:sp>
        <p:nvSpPr>
          <p:cNvPr id="3" name="Content Placeholder 2">
            <a:extLst>
              <a:ext uri="{FF2B5EF4-FFF2-40B4-BE49-F238E27FC236}">
                <a16:creationId xmlns:a16="http://schemas.microsoft.com/office/drawing/2014/main" id="{3610E7E3-7C53-9977-6E36-206C7C2B28AC}"/>
              </a:ext>
            </a:extLst>
          </p:cNvPr>
          <p:cNvSpPr>
            <a:spLocks noGrp="1"/>
          </p:cNvSpPr>
          <p:nvPr>
            <p:ph idx="1"/>
          </p:nvPr>
        </p:nvSpPr>
        <p:spPr/>
        <p:txBody>
          <a:bodyPr>
            <a:normAutofit fontScale="92500" lnSpcReduction="20000"/>
          </a:bodyPr>
          <a:lstStyle/>
          <a:p>
            <a:pPr marL="0" indent="0" algn="l" rtl="0" fontAlgn="base">
              <a:buNone/>
            </a:pPr>
            <a:r>
              <a:rPr lang="en-US" sz="4000" b="0" i="0" dirty="0">
                <a:solidFill>
                  <a:srgbClr val="000000"/>
                </a:solidFill>
                <a:effectLst/>
                <a:latin typeface="Open Sans" panose="020B0606030504020204" pitchFamily="34" charset="0"/>
              </a:rPr>
              <a:t>Don’t forget to check our Allison Gallaher’s (OH) recent Researching Your Members of Congress training! </a:t>
            </a:r>
          </a:p>
          <a:p>
            <a:pPr lvl="1" indent="-465455" fontAlgn="base">
              <a:buFont typeface="Arial" panose="020B0604020202020204" pitchFamily="34" charset="0"/>
              <a:buChar char="•"/>
            </a:pPr>
            <a:r>
              <a:rPr lang="en-US" sz="4000" b="0" i="0" dirty="0">
                <a:solidFill>
                  <a:srgbClr val="000000"/>
                </a:solidFill>
                <a:effectLst/>
                <a:hlinkClick r:id="rId2"/>
              </a:rPr>
              <a:t>View here</a:t>
            </a:r>
            <a:r>
              <a:rPr lang="en-US" sz="4000" b="0" i="0" dirty="0">
                <a:solidFill>
                  <a:srgbClr val="000000"/>
                </a:solidFill>
                <a:effectLst/>
              </a:rPr>
              <a:t> to watch the recording</a:t>
            </a:r>
          </a:p>
          <a:p>
            <a:pPr marL="448310" lvl="1" indent="0" fontAlgn="base">
              <a:buNone/>
            </a:pPr>
            <a:endParaRPr lang="en-US" sz="4000" b="0" i="0" dirty="0">
              <a:solidFill>
                <a:srgbClr val="000000"/>
              </a:solidFill>
              <a:effectLst/>
              <a:latin typeface="Open Sans" panose="020B0606030504020204" pitchFamily="34" charset="0"/>
            </a:endParaRPr>
          </a:p>
          <a:p>
            <a:pPr marL="0" indent="0" algn="l" rtl="0" fontAlgn="base">
              <a:buNone/>
            </a:pPr>
            <a:r>
              <a:rPr lang="en-US" sz="4000" b="0" i="0" dirty="0">
                <a:solidFill>
                  <a:srgbClr val="000000"/>
                </a:solidFill>
                <a:effectLst/>
                <a:latin typeface="Open Sans" panose="020B0606030504020204" pitchFamily="34" charset="0"/>
              </a:rPr>
              <a:t>Review Beth Wilson (WA) short video on best practices for successful lobby planning</a:t>
            </a:r>
          </a:p>
          <a:p>
            <a:pPr lvl="1" indent="-465455" fontAlgn="base">
              <a:buFont typeface="Arial" panose="020B0604020202020204" pitchFamily="34" charset="0"/>
              <a:buChar char="•"/>
            </a:pPr>
            <a:r>
              <a:rPr lang="en-US" sz="4000" dirty="0">
                <a:solidFill>
                  <a:srgbClr val="000000"/>
                </a:solidFill>
                <a:hlinkClick r:id="rId3"/>
              </a:rPr>
              <a:t>View here</a:t>
            </a:r>
            <a:r>
              <a:rPr lang="en-US" sz="4000" dirty="0">
                <a:solidFill>
                  <a:srgbClr val="000000"/>
                </a:solidFill>
              </a:rPr>
              <a:t> to watch Beth’s video</a:t>
            </a:r>
            <a:endParaRPr lang="en-US" sz="4000" b="0" i="0" dirty="0">
              <a:solidFill>
                <a:srgbClr val="000000"/>
              </a:solidFill>
              <a:effectLst/>
            </a:endParaRPr>
          </a:p>
          <a:p>
            <a:pPr indent="-499110"/>
            <a:endParaRPr lang="en-US" dirty="0"/>
          </a:p>
        </p:txBody>
      </p:sp>
    </p:spTree>
    <p:extLst>
      <p:ext uri="{BB962C8B-B14F-4D97-AF65-F5344CB8AC3E}">
        <p14:creationId xmlns:p14="http://schemas.microsoft.com/office/powerpoint/2010/main" val="3922396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0AF678-9D00-4F4A-8358-C8698305689A}"/>
              </a:ext>
            </a:extLst>
          </p:cNvPr>
          <p:cNvSpPr>
            <a:spLocks noGrp="1"/>
          </p:cNvSpPr>
          <p:nvPr>
            <p:ph type="ctrTitle"/>
          </p:nvPr>
        </p:nvSpPr>
        <p:spPr>
          <a:xfrm>
            <a:off x="555171" y="203201"/>
            <a:ext cx="9808028" cy="941560"/>
          </a:xfrm>
        </p:spPr>
        <p:txBody>
          <a:bodyP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ctr"/>
            <a:r>
              <a:rPr lang="en-US" sz="4267" b="1">
                <a:solidFill>
                  <a:srgbClr val="D50032"/>
                </a:solidFill>
                <a:latin typeface="Open Sans"/>
                <a:ea typeface="Open Sans" panose="020B0606030504020204" pitchFamily="34" charset="0"/>
                <a:cs typeface="Open Sans" panose="020B0606030504020204" pitchFamily="34" charset="0"/>
              </a:rPr>
              <a:t>Our Anti-Oppression Values</a:t>
            </a:r>
          </a:p>
        </p:txBody>
      </p:sp>
      <p:sp>
        <p:nvSpPr>
          <p:cNvPr id="6" name="TextBox 5">
            <a:extLst>
              <a:ext uri="{FF2B5EF4-FFF2-40B4-BE49-F238E27FC236}">
                <a16:creationId xmlns:a16="http://schemas.microsoft.com/office/drawing/2014/main" id="{8AC52DA5-5208-446A-B31E-C4CC58F02086}"/>
              </a:ext>
            </a:extLst>
          </p:cNvPr>
          <p:cNvSpPr txBox="1"/>
          <p:nvPr/>
        </p:nvSpPr>
        <p:spPr>
          <a:xfrm>
            <a:off x="352019" y="1525105"/>
            <a:ext cx="11487961" cy="5501506"/>
          </a:xfrm>
          <a:prstGeom prst="rect">
            <a:avLst/>
          </a:prstGeom>
          <a:noFill/>
        </p:spPr>
        <p:txBody>
          <a:bodyPr wrap="square" lIns="121920" tIns="60960" rIns="121920" bIns="60960"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defTabSz="609570">
              <a:defRPr/>
            </a:pPr>
            <a:r>
              <a:rPr lang="en-US" sz="2000" dirty="0">
                <a:solidFill>
                  <a:srgbClr val="000000"/>
                </a:solidFill>
                <a:latin typeface="Calibri"/>
              </a:rPr>
              <a:t>​</a:t>
            </a:r>
            <a:r>
              <a:rPr lang="en-US" sz="1800" i="1" dirty="0">
                <a:latin typeface="Open Sans"/>
                <a:ea typeface="Open Sans"/>
                <a:cs typeface="Open Sans"/>
              </a:rPr>
              <a:t>RESULTS is a movement of passionate, committed everyday people. Together we use our voices to influence political decisions that will bring an end to poverty. Poverty cannot end as long as oppression exists. We commit to opposing all forms of oppression, including ableism, ageism, biphobia, classism, colonialism, homophobia, racism, religious discrimination, sexism, transphobia, white saviorism, and xenophobia.</a:t>
            </a:r>
          </a:p>
          <a:p>
            <a:pPr defTabSz="609570">
              <a:defRPr/>
            </a:pPr>
            <a:endParaRPr lang="en-US" sz="1800" i="1" dirty="0">
              <a:latin typeface="Open Sans"/>
              <a:ea typeface="Open Sans"/>
              <a:cs typeface="Open Sans"/>
            </a:endParaRPr>
          </a:p>
          <a:p>
            <a:pPr defTabSz="609570">
              <a:defRPr/>
            </a:pPr>
            <a:r>
              <a:rPr lang="en-US" sz="1800" i="1" dirty="0">
                <a:latin typeface="Open Sans"/>
                <a:ea typeface="Open Sans"/>
                <a:cs typeface="Open Sans"/>
              </a:rPr>
              <a:t>At RESULTS we pledge to create space for all voices, including those of us who are currently experiencing poverty. We will address oppressive behavior in our interactions, families, communities, work, and world. Our strength is rooted in our diversity of experiences, not in our assumptions.</a:t>
            </a:r>
          </a:p>
          <a:p>
            <a:pPr defTabSz="609570">
              <a:defRPr/>
            </a:pPr>
            <a:endParaRPr lang="en-US" sz="1800" i="1" dirty="0">
              <a:latin typeface="Open Sans"/>
              <a:ea typeface="Open Sans"/>
              <a:cs typeface="Open Sans"/>
            </a:endParaRPr>
          </a:p>
          <a:p>
            <a:pPr defTabSz="609570">
              <a:defRPr/>
            </a:pPr>
            <a:r>
              <a:rPr lang="en-US" sz="1800" i="1" dirty="0">
                <a:latin typeface="Open Sans"/>
                <a:ea typeface="Open Sans"/>
                <a:cs typeface="Open Sans"/>
              </a:rPr>
              <a:t>With unearned privilege comes the responsibility to act so the burden to educate and change doesn’t fall solely on those experiencing oppression. When we miss the mark on our values, we will acknowledge our mistake, seek forgiveness, learn, and work together as a community to pursue equity.</a:t>
            </a:r>
          </a:p>
          <a:p>
            <a:pPr defTabSz="609570">
              <a:defRPr/>
            </a:pPr>
            <a:endParaRPr lang="en-US" sz="1800" i="1" dirty="0">
              <a:latin typeface="Open Sans"/>
              <a:ea typeface="Open Sans"/>
              <a:cs typeface="Open Sans"/>
            </a:endParaRPr>
          </a:p>
          <a:p>
            <a:pPr defTabSz="609570">
              <a:defRPr/>
            </a:pPr>
            <a:r>
              <a:rPr lang="en-US" sz="1800" i="1" dirty="0">
                <a:latin typeface="Open Sans"/>
                <a:ea typeface="Open Sans"/>
                <a:cs typeface="Open Sans"/>
              </a:rPr>
              <a:t>There are no saviors — only partners, advocates, and allies. We agree to help make the RESULTS movement a respectful, inclusive space.</a:t>
            </a:r>
          </a:p>
          <a:p>
            <a:pPr defTabSz="609570">
              <a:defRPr/>
            </a:pPr>
            <a:endParaRPr lang="en-US" sz="1800" dirty="0">
              <a:latin typeface="Open Sans"/>
              <a:ea typeface="Open Sans"/>
              <a:cs typeface="Open Sans"/>
            </a:endParaRPr>
          </a:p>
          <a:p>
            <a:pPr defTabSz="609570">
              <a:defRPr/>
            </a:pPr>
            <a:r>
              <a:rPr lang="en-US" sz="1800" dirty="0">
                <a:latin typeface="Open Sans"/>
                <a:ea typeface="Open Sans"/>
                <a:cs typeface="Open Sans"/>
              </a:rPr>
              <a:t>Find all our anti-oppression resources at </a:t>
            </a:r>
            <a:r>
              <a:rPr lang="en-US" sz="1800" dirty="0">
                <a:solidFill>
                  <a:schemeClr val="tx2"/>
                </a:solidFill>
                <a:latin typeface="Open Sans"/>
                <a:ea typeface="Open Sans"/>
                <a:cs typeface="Open Sans"/>
                <a:hlinkClick r:id="rId3">
                  <a:extLst>
                    <a:ext uri="{A12FA001-AC4F-418D-AE19-62706E023703}">
                      <ahyp:hlinkClr xmlns:ahyp="http://schemas.microsoft.com/office/drawing/2018/hyperlinkcolor" val="tx"/>
                    </a:ext>
                  </a:extLst>
                </a:hlinkClick>
              </a:rPr>
              <a:t>https://results.org/volunteers/anti-oppression/</a:t>
            </a:r>
            <a:r>
              <a:rPr lang="en-US" sz="1800" dirty="0">
                <a:solidFill>
                  <a:schemeClr val="tx2"/>
                </a:solidFill>
                <a:latin typeface="Open Sans"/>
                <a:ea typeface="Open Sans"/>
                <a:cs typeface="Open Sans"/>
              </a:rPr>
              <a:t> </a:t>
            </a:r>
            <a:r>
              <a:rPr lang="en-US" sz="1800" dirty="0">
                <a:solidFill>
                  <a:schemeClr val="tx2"/>
                </a:solidFill>
                <a:ea typeface="+mn-lt"/>
                <a:cs typeface="+mn-lt"/>
              </a:rPr>
              <a:t> </a:t>
            </a:r>
          </a:p>
          <a:p>
            <a:pPr defTabSz="609570">
              <a:defRPr/>
            </a:pPr>
            <a:endParaRPr lang="en-US" sz="2000" dirty="0">
              <a:ea typeface="+mn-lt"/>
              <a:cs typeface="+mn-lt"/>
            </a:endParaRPr>
          </a:p>
          <a:p>
            <a:pPr defTabSz="609570">
              <a:lnSpc>
                <a:spcPct val="113999"/>
              </a:lnSpc>
              <a:spcAft>
                <a:spcPts val="800"/>
              </a:spcAft>
              <a:defRPr/>
            </a:pPr>
            <a:endParaRPr lang="en-US" sz="2000" dirty="0">
              <a:solidFill>
                <a:srgbClr val="000000"/>
              </a:solidFill>
              <a:latin typeface="Calibri"/>
              <a:ea typeface="Open Sans" panose="020B0606030504020204" pitchFamily="34" charset="0"/>
              <a:cs typeface="Calibri"/>
            </a:endParaRPr>
          </a:p>
        </p:txBody>
      </p:sp>
      <p:sp>
        <p:nvSpPr>
          <p:cNvPr id="8" name="Rectangle 5">
            <a:extLst>
              <a:ext uri="{FF2B5EF4-FFF2-40B4-BE49-F238E27FC236}">
                <a16:creationId xmlns:a16="http://schemas.microsoft.com/office/drawing/2014/main" id="{6C542F64-7D1E-47E2-A286-B4E072C88045}"/>
              </a:ext>
            </a:extLst>
          </p:cNvPr>
          <p:cNvSpPr>
            <a:spLocks noChangeArrowheads="1"/>
          </p:cNvSpPr>
          <p:nvPr/>
        </p:nvSpPr>
        <p:spPr bwMode="auto">
          <a:xfrm>
            <a:off x="0" y="10403"/>
            <a:ext cx="316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defTabSz="609570">
              <a:spcBef>
                <a:spcPct val="0"/>
              </a:spcBef>
              <a:buNone/>
            </a:pPr>
            <a:fld id="{95BB2D1B-881B-4C36-91A0-2138573F7DA8}" type="slidenum">
              <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rPr>
              <a:pPr defTabSz="609570">
                <a:spcBef>
                  <a:spcPct val="0"/>
                </a:spcBef>
                <a:buNone/>
              </a:pPr>
              <a:t>2</a:t>
            </a:fld>
            <a:endParaRPr lang="en-US" altLang="en-US" sz="1800">
              <a:solidFill>
                <a:srgbClr val="000000"/>
              </a:solidFill>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2954789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846481A-A42C-0649-AEE8-0CA502C985A1}"/>
              </a:ext>
            </a:extLst>
          </p:cNvPr>
          <p:cNvSpPr>
            <a:spLocks noGrp="1"/>
          </p:cNvSpPr>
          <p:nvPr>
            <p:ph idx="1"/>
          </p:nvPr>
        </p:nvSpPr>
        <p:spPr/>
        <p:txBody>
          <a:bodyPr>
            <a:normAutofit/>
          </a:bodyPr>
          <a:lstStyle/>
          <a:p>
            <a:pPr marL="0" indent="0" algn="ctr">
              <a:buNone/>
            </a:pPr>
            <a:r>
              <a:rPr lang="en-US" sz="6000" b="1" dirty="0">
                <a:solidFill>
                  <a:srgbClr val="C00000"/>
                </a:solidFill>
                <a:effectLst/>
                <a:latin typeface="Open Sans" panose="020B0606030504020204" pitchFamily="34" charset="0"/>
              </a:rPr>
              <a:t>Welcome! Please place your name, pronouns, and where you are located in the chat </a:t>
            </a:r>
            <a:endParaRPr lang="en-US" sz="10700" b="1" dirty="0">
              <a:solidFill>
                <a:srgbClr val="C00000"/>
              </a:solidFill>
            </a:endParaRPr>
          </a:p>
        </p:txBody>
      </p:sp>
      <p:sp>
        <p:nvSpPr>
          <p:cNvPr id="4" name="Slide Number Placeholder 3">
            <a:extLst>
              <a:ext uri="{FF2B5EF4-FFF2-40B4-BE49-F238E27FC236}">
                <a16:creationId xmlns:a16="http://schemas.microsoft.com/office/drawing/2014/main" id="{9FDC12C9-01A6-4963-3245-F2A09822CE53}"/>
              </a:ext>
            </a:extLst>
          </p:cNvPr>
          <p:cNvSpPr>
            <a:spLocks noGrp="1"/>
          </p:cNvSpPr>
          <p:nvPr>
            <p:ph type="sldNum" sz="quarter" idx="4294967295"/>
          </p:nvPr>
        </p:nvSpPr>
        <p:spPr>
          <a:xfrm>
            <a:off x="0" y="0"/>
            <a:ext cx="609600" cy="365125"/>
          </a:xfrm>
        </p:spPr>
        <p:txBody>
          <a:bodyPr/>
          <a:lstStyle/>
          <a:p>
            <a:fld id="{307E6868-079E-1649-B8D1-459B42CE4DE3}" type="slidenum">
              <a:rPr lang="en-US" smtClean="0"/>
              <a:t>3</a:t>
            </a:fld>
            <a:endParaRPr lang="en-US"/>
          </a:p>
        </p:txBody>
      </p:sp>
    </p:spTree>
    <p:extLst>
      <p:ext uri="{BB962C8B-B14F-4D97-AF65-F5344CB8AC3E}">
        <p14:creationId xmlns:p14="http://schemas.microsoft.com/office/powerpoint/2010/main" val="4039445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4DEBDE0-90A1-64EF-B72D-7C59089A4FEF}"/>
              </a:ext>
            </a:extLst>
          </p:cNvPr>
          <p:cNvSpPr>
            <a:spLocks noGrp="1"/>
          </p:cNvSpPr>
          <p:nvPr>
            <p:ph type="title"/>
          </p:nvPr>
        </p:nvSpPr>
        <p:spPr/>
        <p:txBody>
          <a:bodyPr>
            <a:normAutofit/>
          </a:bodyPr>
          <a:lstStyle/>
          <a:p>
            <a:pPr algn="l"/>
            <a:r>
              <a:rPr lang="en-US" sz="4000" b="1" dirty="0">
                <a:solidFill>
                  <a:schemeClr val="bg2"/>
                </a:solidFill>
              </a:rPr>
              <a:t>Review Objectives</a:t>
            </a:r>
          </a:p>
        </p:txBody>
      </p:sp>
      <p:sp>
        <p:nvSpPr>
          <p:cNvPr id="6" name="Content Placeholder 5">
            <a:extLst>
              <a:ext uri="{FF2B5EF4-FFF2-40B4-BE49-F238E27FC236}">
                <a16:creationId xmlns:a16="http://schemas.microsoft.com/office/drawing/2014/main" id="{CA4AF6C0-E1E8-0317-466A-562F857FC833}"/>
              </a:ext>
            </a:extLst>
          </p:cNvPr>
          <p:cNvSpPr>
            <a:spLocks noGrp="1"/>
          </p:cNvSpPr>
          <p:nvPr>
            <p:ph idx="1"/>
          </p:nvPr>
        </p:nvSpPr>
        <p:spPr>
          <a:xfrm>
            <a:off x="609600" y="1417639"/>
            <a:ext cx="10972800" cy="4525963"/>
          </a:xfrm>
        </p:spPr>
        <p:txBody>
          <a:bodyPr/>
          <a:lstStyle/>
          <a:p>
            <a:pPr marL="514350" indent="-514350" fontAlgn="base">
              <a:lnSpc>
                <a:spcPct val="150000"/>
              </a:lnSpc>
              <a:spcBef>
                <a:spcPts val="0"/>
              </a:spcBef>
              <a:spcAft>
                <a:spcPts val="1200"/>
              </a:spcAft>
              <a:buFont typeface="+mj-lt"/>
              <a:buAutoNum type="arabicPeriod"/>
            </a:pPr>
            <a:r>
              <a:rPr lang="en-US" sz="3200" b="0" dirty="0">
                <a:solidFill>
                  <a:srgbClr val="000000"/>
                </a:solidFill>
                <a:effectLst/>
                <a:latin typeface="Open Sans" panose="020B0606030504020204" pitchFamily="34" charset="0"/>
              </a:rPr>
              <a:t>Support groups to schedule, plan, hold effective congressional meetings </a:t>
            </a:r>
          </a:p>
          <a:p>
            <a:pPr marL="514350" indent="-514350" fontAlgn="base">
              <a:lnSpc>
                <a:spcPct val="150000"/>
              </a:lnSpc>
              <a:spcBef>
                <a:spcPts val="0"/>
              </a:spcBef>
              <a:spcAft>
                <a:spcPts val="1200"/>
              </a:spcAft>
              <a:buFont typeface="+mj-lt"/>
              <a:buAutoNum type="arabicPeriod"/>
            </a:pPr>
            <a:r>
              <a:rPr lang="en-US" sz="3200" b="0" dirty="0">
                <a:solidFill>
                  <a:srgbClr val="000000"/>
                </a:solidFill>
                <a:effectLst/>
                <a:latin typeface="Open Sans" panose="020B0606030504020204" pitchFamily="34" charset="0"/>
              </a:rPr>
              <a:t>Share and troubleshoot live cases of people having congressional meetings</a:t>
            </a:r>
          </a:p>
        </p:txBody>
      </p:sp>
      <p:sp>
        <p:nvSpPr>
          <p:cNvPr id="4" name="Slide Number Placeholder 3">
            <a:extLst>
              <a:ext uri="{FF2B5EF4-FFF2-40B4-BE49-F238E27FC236}">
                <a16:creationId xmlns:a16="http://schemas.microsoft.com/office/drawing/2014/main" id="{FD686E4C-14E4-98C3-FDAA-115D53E9E0EB}"/>
              </a:ext>
            </a:extLst>
          </p:cNvPr>
          <p:cNvSpPr>
            <a:spLocks noGrp="1"/>
          </p:cNvSpPr>
          <p:nvPr>
            <p:ph type="sldNum" sz="quarter" idx="4294967295"/>
          </p:nvPr>
        </p:nvSpPr>
        <p:spPr>
          <a:xfrm>
            <a:off x="0" y="0"/>
            <a:ext cx="609600" cy="365125"/>
          </a:xfrm>
        </p:spPr>
        <p:txBody>
          <a:bodyPr/>
          <a:lstStyle/>
          <a:p>
            <a:fld id="{307E6868-079E-1649-B8D1-459B42CE4DE3}" type="slidenum">
              <a:rPr lang="en-US" smtClean="0"/>
              <a:t>4</a:t>
            </a:fld>
            <a:endParaRPr lang="en-US"/>
          </a:p>
        </p:txBody>
      </p:sp>
    </p:spTree>
    <p:extLst>
      <p:ext uri="{BB962C8B-B14F-4D97-AF65-F5344CB8AC3E}">
        <p14:creationId xmlns:p14="http://schemas.microsoft.com/office/powerpoint/2010/main" val="2553167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D34C-F09C-529C-106F-B39CFA615A95}"/>
              </a:ext>
            </a:extLst>
          </p:cNvPr>
          <p:cNvSpPr>
            <a:spLocks noGrp="1"/>
          </p:cNvSpPr>
          <p:nvPr>
            <p:ph type="title"/>
          </p:nvPr>
        </p:nvSpPr>
        <p:spPr/>
        <p:txBody>
          <a:bodyPr>
            <a:normAutofit/>
          </a:bodyPr>
          <a:lstStyle/>
          <a:p>
            <a:pPr algn="l"/>
            <a:r>
              <a:rPr lang="en-US" sz="4400" b="1" dirty="0">
                <a:solidFill>
                  <a:srgbClr val="C00000"/>
                </a:solidFill>
              </a:rPr>
              <a:t>Before the meeting! </a:t>
            </a:r>
          </a:p>
        </p:txBody>
      </p:sp>
      <p:sp>
        <p:nvSpPr>
          <p:cNvPr id="3" name="Content Placeholder 2">
            <a:extLst>
              <a:ext uri="{FF2B5EF4-FFF2-40B4-BE49-F238E27FC236}">
                <a16:creationId xmlns:a16="http://schemas.microsoft.com/office/drawing/2014/main" id="{770C671B-991A-100D-67E3-373A93DFFF2F}"/>
              </a:ext>
            </a:extLst>
          </p:cNvPr>
          <p:cNvSpPr>
            <a:spLocks noGrp="1"/>
          </p:cNvSpPr>
          <p:nvPr>
            <p:ph idx="1"/>
          </p:nvPr>
        </p:nvSpPr>
        <p:spPr/>
        <p:txBody>
          <a:bodyPr>
            <a:normAutofit/>
          </a:bodyPr>
          <a:lstStyle/>
          <a:p>
            <a:pPr marL="0" indent="0">
              <a:buNone/>
            </a:pPr>
            <a:r>
              <a:rPr lang="en-US" sz="3200" dirty="0"/>
              <a:t>Start with </a:t>
            </a:r>
            <a:r>
              <a:rPr lang="en-US" sz="3200" dirty="0">
                <a:hlinkClick r:id="rId2"/>
              </a:rPr>
              <a:t>our Checklist</a:t>
            </a:r>
            <a:r>
              <a:rPr lang="en-US" sz="3200" dirty="0"/>
              <a:t>:</a:t>
            </a:r>
          </a:p>
          <a:p>
            <a:pPr marL="0" indent="0">
              <a:buNone/>
            </a:pPr>
            <a:endParaRPr lang="en-US" sz="1200" dirty="0"/>
          </a:p>
          <a:p>
            <a:r>
              <a:rPr lang="en-US" sz="3200" dirty="0"/>
              <a:t>Check best meeting times with your group</a:t>
            </a:r>
          </a:p>
          <a:p>
            <a:r>
              <a:rPr lang="en-US" sz="3200" dirty="0"/>
              <a:t>Make meeting request with the scheduler &amp; follow up</a:t>
            </a:r>
          </a:p>
          <a:p>
            <a:r>
              <a:rPr lang="en-US" sz="3200" dirty="0"/>
              <a:t>Prepare for the meeting:</a:t>
            </a:r>
          </a:p>
          <a:p>
            <a:pPr lvl="1"/>
            <a:r>
              <a:rPr lang="en-US" sz="2666" dirty="0"/>
              <a:t>Research the member of Congress</a:t>
            </a:r>
          </a:p>
          <a:p>
            <a:pPr lvl="1"/>
            <a:r>
              <a:rPr lang="en-US" sz="2666" dirty="0"/>
              <a:t>Get lobby prep. support</a:t>
            </a:r>
          </a:p>
          <a:p>
            <a:pPr lvl="1"/>
            <a:r>
              <a:rPr lang="en-US" sz="2666" dirty="0"/>
              <a:t>Prepare your agenda</a:t>
            </a:r>
          </a:p>
        </p:txBody>
      </p:sp>
    </p:spTree>
    <p:extLst>
      <p:ext uri="{BB962C8B-B14F-4D97-AF65-F5344CB8AC3E}">
        <p14:creationId xmlns:p14="http://schemas.microsoft.com/office/powerpoint/2010/main" val="747927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931636" y="339512"/>
            <a:ext cx="10328729" cy="773217"/>
          </a:xfrm>
          <a:prstGeom prst="rect">
            <a:avLst/>
          </a:prstGeom>
        </p:spPr>
        <p:txBody>
          <a:bodyPr vert="horz" lIns="121920" tIns="60960" rIns="121920" bIns="6096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4267" b="1" dirty="0">
                <a:solidFill>
                  <a:srgbClr val="D50032"/>
                </a:solidFill>
                <a:latin typeface="Open Sans"/>
                <a:ea typeface="Open Sans"/>
                <a:cs typeface="Open Sans"/>
              </a:rPr>
              <a:t>Key Practices: Scheduling</a:t>
            </a:r>
            <a:endParaRPr lang="en-US" sz="4267"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336072" y="1414408"/>
            <a:ext cx="11716803" cy="4787786"/>
          </a:xfrm>
          <a:prstGeom prst="rect">
            <a:avLst/>
          </a:prstGeom>
          <a:noFill/>
        </p:spPr>
        <p:txBody>
          <a:bodyPr wrap="square" lIns="121920" tIns="60960" rIns="121920" bIns="60960" numCol="1"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Use our sample meeting request: Working with Congress</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Find scheduler on Leg. Look up, website, or by calling</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Know the formulas: </a:t>
            </a:r>
          </a:p>
          <a:p>
            <a:pPr marL="1066774" lvl="1"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House: firstname.lastname@mail.house.gov</a:t>
            </a:r>
          </a:p>
          <a:p>
            <a:pPr marL="1066774" lvl="1"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Senate: firstname_lastname@Senatorlastname.senate.gov</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Follow up in couple of days</a:t>
            </a:r>
          </a:p>
        </p:txBody>
      </p:sp>
    </p:spTree>
    <p:extLst>
      <p:ext uri="{BB962C8B-B14F-4D97-AF65-F5344CB8AC3E}">
        <p14:creationId xmlns:p14="http://schemas.microsoft.com/office/powerpoint/2010/main" val="2103570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931636" y="339512"/>
            <a:ext cx="10328729" cy="773217"/>
          </a:xfrm>
          <a:prstGeom prst="rect">
            <a:avLst/>
          </a:prstGeom>
        </p:spPr>
        <p:txBody>
          <a:bodyPr vert="horz" lIns="121920" tIns="60960" rIns="121920" bIns="6096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4267" b="1" dirty="0">
                <a:solidFill>
                  <a:srgbClr val="D50032"/>
                </a:solidFill>
                <a:latin typeface="Open Sans"/>
                <a:ea typeface="Open Sans"/>
                <a:cs typeface="Open Sans"/>
              </a:rPr>
              <a:t>Key Practices: Researching</a:t>
            </a:r>
            <a:endParaRPr lang="en-US" sz="4267"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237598" y="2075789"/>
            <a:ext cx="11716803" cy="4822154"/>
          </a:xfrm>
          <a:prstGeom prst="rect">
            <a:avLst/>
          </a:prstGeom>
          <a:noFill/>
        </p:spPr>
        <p:txBody>
          <a:bodyPr wrap="square" lIns="121920" tIns="60960" rIns="121920" bIns="60960" numCol="2"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Newsletter, website</a:t>
            </a: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Follow social media</a:t>
            </a: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Check local news</a:t>
            </a: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Check </a:t>
            </a:r>
            <a:r>
              <a:rPr lang="en-US" sz="3200" i="1" kern="100" dirty="0" err="1">
                <a:latin typeface="Open Sans"/>
                <a:ea typeface="Calibri"/>
                <a:cs typeface="Times New Roman"/>
              </a:rPr>
              <a:t>Congress.gov</a:t>
            </a:r>
            <a:r>
              <a:rPr lang="en-US" sz="3200" i="1" kern="100" dirty="0">
                <a:latin typeface="Open Sans"/>
                <a:ea typeface="Calibri"/>
                <a:cs typeface="Times New Roman"/>
              </a:rPr>
              <a:t> for bills</a:t>
            </a: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RESULTS Scorecard &amp; Leg. Look up</a:t>
            </a:r>
          </a:p>
          <a:p>
            <a:pPr marL="457189" indent="-457189">
              <a:lnSpc>
                <a:spcPct val="114000"/>
              </a:lnSpc>
              <a:spcAft>
                <a:spcPts val="1200"/>
              </a:spcAft>
              <a:buFont typeface="Arial" panose="020B0604020202020204" pitchFamily="34" charset="0"/>
              <a:buChar char="•"/>
            </a:pPr>
            <a:endParaRPr lang="en-US" sz="3200" i="1" kern="100" dirty="0">
              <a:latin typeface="Open Sans"/>
              <a:ea typeface="Calibri"/>
              <a:cs typeface="Times New Roman"/>
            </a:endParaRP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Watch 2024 webinar on Researching Your </a:t>
            </a:r>
            <a:r>
              <a:rPr lang="en-US" sz="3200" i="1" kern="100" dirty="0" err="1">
                <a:latin typeface="Open Sans"/>
                <a:ea typeface="Calibri"/>
                <a:cs typeface="Times New Roman"/>
              </a:rPr>
              <a:t>MoC</a:t>
            </a:r>
            <a:endParaRPr lang="en-US" sz="3200" i="1" kern="100" dirty="0">
              <a:latin typeface="Open Sans"/>
              <a:ea typeface="Calibri"/>
              <a:cs typeface="Times New Roman"/>
            </a:endParaRPr>
          </a:p>
          <a:p>
            <a:pPr marL="457189" indent="-457189">
              <a:lnSpc>
                <a:spcPct val="114000"/>
              </a:lnSpc>
              <a:spcAft>
                <a:spcPts val="1200"/>
              </a:spcAft>
              <a:buFont typeface="Arial" panose="020B0604020202020204" pitchFamily="34" charset="0"/>
              <a:buChar char="•"/>
            </a:pPr>
            <a:r>
              <a:rPr lang="en-US" sz="3200" i="1" kern="100" dirty="0">
                <a:latin typeface="Open Sans"/>
                <a:ea typeface="Calibri"/>
                <a:cs typeface="Times New Roman"/>
              </a:rPr>
              <a:t>Vote Smart, League of Women Voters</a:t>
            </a:r>
          </a:p>
        </p:txBody>
      </p:sp>
      <p:sp>
        <p:nvSpPr>
          <p:cNvPr id="5" name="TextBox 4">
            <a:extLst>
              <a:ext uri="{FF2B5EF4-FFF2-40B4-BE49-F238E27FC236}">
                <a16:creationId xmlns:a16="http://schemas.microsoft.com/office/drawing/2014/main" id="{B265A9EB-B0BA-DC41-B2B1-4E05EC87F69C}"/>
              </a:ext>
            </a:extLst>
          </p:cNvPr>
          <p:cNvSpPr txBox="1"/>
          <p:nvPr/>
        </p:nvSpPr>
        <p:spPr>
          <a:xfrm>
            <a:off x="237598" y="1231169"/>
            <a:ext cx="11352517" cy="619337"/>
          </a:xfrm>
          <a:prstGeom prst="rect">
            <a:avLst/>
          </a:prstGeom>
          <a:noFill/>
        </p:spPr>
        <p:txBody>
          <a:bodyPr wrap="square">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ctr">
              <a:lnSpc>
                <a:spcPct val="114000"/>
              </a:lnSpc>
              <a:spcAft>
                <a:spcPts val="2400"/>
              </a:spcAft>
            </a:pPr>
            <a:r>
              <a:rPr lang="en-US" sz="3200" b="1" i="1" kern="100" dirty="0">
                <a:latin typeface="Open Sans"/>
                <a:ea typeface="Calibri"/>
                <a:cs typeface="Times New Roman"/>
              </a:rPr>
              <a:t>Researching: Know member personally, professionally</a:t>
            </a:r>
          </a:p>
        </p:txBody>
      </p:sp>
    </p:spTree>
    <p:extLst>
      <p:ext uri="{BB962C8B-B14F-4D97-AF65-F5344CB8AC3E}">
        <p14:creationId xmlns:p14="http://schemas.microsoft.com/office/powerpoint/2010/main" val="3182003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931636" y="339512"/>
            <a:ext cx="10328729" cy="773217"/>
          </a:xfrm>
          <a:prstGeom prst="rect">
            <a:avLst/>
          </a:prstGeom>
        </p:spPr>
        <p:txBody>
          <a:bodyPr vert="horz" lIns="121920" tIns="60960" rIns="121920" bIns="6096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4267" b="1" dirty="0">
                <a:solidFill>
                  <a:srgbClr val="D50032"/>
                </a:solidFill>
                <a:latin typeface="Open Sans"/>
                <a:ea typeface="Open Sans"/>
                <a:cs typeface="Open Sans"/>
              </a:rPr>
              <a:t>Key Practices: Preparing</a:t>
            </a:r>
            <a:endParaRPr lang="en-US" sz="4267"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637735" y="1681694"/>
            <a:ext cx="10916530" cy="4326121"/>
          </a:xfrm>
          <a:prstGeom prst="rect">
            <a:avLst/>
          </a:prstGeom>
          <a:noFill/>
        </p:spPr>
        <p:txBody>
          <a:bodyPr wrap="square" lIns="121920" tIns="60960" rIns="121920" bIns="60960" numCol="1"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Contact Katie Fleischer to schedule lobby prep. time that works for your group: </a:t>
            </a:r>
            <a:r>
              <a:rPr lang="en-US" sz="3200" kern="100" dirty="0">
                <a:latin typeface="Open Sans"/>
                <a:ea typeface="Calibri"/>
                <a:cs typeface="Times New Roman"/>
                <a:hlinkClick r:id="rId3"/>
              </a:rPr>
              <a:t>kfleischer@results.org</a:t>
            </a:r>
            <a:endParaRPr lang="en-US" sz="3200" kern="100" dirty="0">
              <a:latin typeface="Open Sans"/>
              <a:ea typeface="Calibri"/>
              <a:cs typeface="Times New Roman"/>
            </a:endParaRP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Invite people to participate in planning call and meeting: warm leads, friends, colleagues, partner orgs.</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Use RESULTS Lobby Planning form (see Working with Congress) or </a:t>
            </a:r>
            <a:r>
              <a:rPr lang="en-US" sz="3200" kern="100" dirty="0">
                <a:latin typeface="Open Sans"/>
                <a:ea typeface="Calibri"/>
                <a:cs typeface="Times New Roman"/>
                <a:hlinkClick r:id="rId4"/>
              </a:rPr>
              <a:t>Lobby Planning Spreadsheet</a:t>
            </a:r>
            <a:r>
              <a:rPr lang="en-US" sz="3200" kern="100" dirty="0">
                <a:latin typeface="Open Sans"/>
                <a:ea typeface="Calibri"/>
                <a:cs typeface="Times New Roman"/>
              </a:rPr>
              <a:t>.</a:t>
            </a:r>
          </a:p>
        </p:txBody>
      </p:sp>
    </p:spTree>
    <p:extLst>
      <p:ext uri="{BB962C8B-B14F-4D97-AF65-F5344CB8AC3E}">
        <p14:creationId xmlns:p14="http://schemas.microsoft.com/office/powerpoint/2010/main" val="474699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C2595CE-1CFA-4847-AAE5-FAE41AD06DF4}"/>
              </a:ext>
            </a:extLst>
          </p:cNvPr>
          <p:cNvSpPr txBox="1">
            <a:spLocks/>
          </p:cNvSpPr>
          <p:nvPr/>
        </p:nvSpPr>
        <p:spPr>
          <a:xfrm>
            <a:off x="931636" y="339512"/>
            <a:ext cx="10328729" cy="773217"/>
          </a:xfrm>
          <a:prstGeom prst="rect">
            <a:avLst/>
          </a:prstGeom>
        </p:spPr>
        <p:txBody>
          <a:bodyPr vert="horz" lIns="121920" tIns="60960" rIns="121920" bIns="60960" rtlCol="0" anchor="ctr">
            <a:no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sz="4267" b="1" dirty="0">
                <a:solidFill>
                  <a:srgbClr val="D50032"/>
                </a:solidFill>
                <a:latin typeface="Open Sans"/>
                <a:ea typeface="Open Sans"/>
                <a:cs typeface="Open Sans"/>
              </a:rPr>
              <a:t>Key Practices: Preparing</a:t>
            </a:r>
            <a:endParaRPr lang="en-US" sz="4267" dirty="0">
              <a:solidFill>
                <a:srgbClr val="D50032"/>
              </a:solidFill>
              <a:latin typeface="Open Sans"/>
              <a:ea typeface="Open Sans"/>
              <a:cs typeface="Calibri"/>
            </a:endParaRPr>
          </a:p>
        </p:txBody>
      </p:sp>
      <p:sp>
        <p:nvSpPr>
          <p:cNvPr id="2" name="TextBox 1">
            <a:extLst>
              <a:ext uri="{FF2B5EF4-FFF2-40B4-BE49-F238E27FC236}">
                <a16:creationId xmlns:a16="http://schemas.microsoft.com/office/drawing/2014/main" id="{CEF7CF52-6FE7-8F9A-1E31-9E88BC67B1CA}"/>
              </a:ext>
            </a:extLst>
          </p:cNvPr>
          <p:cNvSpPr txBox="1"/>
          <p:nvPr/>
        </p:nvSpPr>
        <p:spPr>
          <a:xfrm>
            <a:off x="637735" y="2403382"/>
            <a:ext cx="10916530" cy="3764749"/>
          </a:xfrm>
          <a:prstGeom prst="rect">
            <a:avLst/>
          </a:prstGeom>
          <a:noFill/>
        </p:spPr>
        <p:txBody>
          <a:bodyPr wrap="square" lIns="121920" tIns="60960" rIns="121920" bIns="60960" numCol="1" rtlCol="0" anchor="t">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Share the roles—give people an opportunity to quickly introduce, see who would like to talk about an issue, tell a story, make a request. </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Make sure there is someone in charge of facilitating the meeting—they are the meeting manager. </a:t>
            </a:r>
          </a:p>
          <a:p>
            <a:pPr marL="457189" indent="-457189">
              <a:lnSpc>
                <a:spcPct val="114000"/>
              </a:lnSpc>
              <a:spcAft>
                <a:spcPts val="1200"/>
              </a:spcAft>
              <a:buFont typeface="Arial" panose="020B0604020202020204" pitchFamily="34" charset="0"/>
              <a:buChar char="•"/>
            </a:pPr>
            <a:r>
              <a:rPr lang="en-US" sz="3200" kern="100" dirty="0">
                <a:latin typeface="Open Sans"/>
                <a:ea typeface="Calibri"/>
                <a:cs typeface="Times New Roman"/>
              </a:rPr>
              <a:t>Don’t try to cover too many topics: 2-3 is good. </a:t>
            </a:r>
          </a:p>
        </p:txBody>
      </p:sp>
      <p:sp>
        <p:nvSpPr>
          <p:cNvPr id="4" name="TextBox 3">
            <a:extLst>
              <a:ext uri="{FF2B5EF4-FFF2-40B4-BE49-F238E27FC236}">
                <a16:creationId xmlns:a16="http://schemas.microsoft.com/office/drawing/2014/main" id="{F739F921-6170-D748-9F11-5AE008649417}"/>
              </a:ext>
            </a:extLst>
          </p:cNvPr>
          <p:cNvSpPr txBox="1"/>
          <p:nvPr/>
        </p:nvSpPr>
        <p:spPr>
          <a:xfrm>
            <a:off x="237598" y="1231169"/>
            <a:ext cx="11352517" cy="619337"/>
          </a:xfrm>
          <a:prstGeom prst="rect">
            <a:avLst/>
          </a:prstGeom>
          <a:noFill/>
        </p:spPr>
        <p:txBody>
          <a:bodyPr wrap="square">
            <a:sp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ctr">
              <a:lnSpc>
                <a:spcPct val="114000"/>
              </a:lnSpc>
              <a:spcAft>
                <a:spcPts val="2400"/>
              </a:spcAft>
            </a:pPr>
            <a:r>
              <a:rPr lang="en-US" sz="3200" b="1" i="1" kern="100" dirty="0">
                <a:latin typeface="Open Sans"/>
                <a:ea typeface="Calibri"/>
                <a:cs typeface="Times New Roman"/>
              </a:rPr>
              <a:t>Preparing: Think about building leadership</a:t>
            </a:r>
          </a:p>
        </p:txBody>
      </p:sp>
    </p:spTree>
    <p:extLst>
      <p:ext uri="{BB962C8B-B14F-4D97-AF65-F5344CB8AC3E}">
        <p14:creationId xmlns:p14="http://schemas.microsoft.com/office/powerpoint/2010/main" val="18051805"/>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2">
      <a:dk1>
        <a:srgbClr val="000000"/>
      </a:dk1>
      <a:lt1>
        <a:sysClr val="window" lastClr="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4_Office Theme">
  <a:themeElements>
    <a:clrScheme name="Custom 7">
      <a:dk1>
        <a:srgbClr val="000000"/>
      </a:dk1>
      <a:lt1>
        <a:srgbClr val="FFFFFF"/>
      </a:lt1>
      <a:dk2>
        <a:srgbClr val="E41034"/>
      </a:dk2>
      <a:lt2>
        <a:srgbClr val="F3F0E9"/>
      </a:lt2>
      <a:accent1>
        <a:srgbClr val="45AFD0"/>
      </a:accent1>
      <a:accent2>
        <a:srgbClr val="F0AA19"/>
      </a:accent2>
      <a:accent3>
        <a:srgbClr val="56AB46"/>
      </a:accent3>
      <a:accent4>
        <a:srgbClr val="886BB0"/>
      </a:accent4>
      <a:accent5>
        <a:srgbClr val="C645A4"/>
      </a:accent5>
      <a:accent6>
        <a:srgbClr val="F77024"/>
      </a:accent6>
      <a:hlink>
        <a:srgbClr val="D50032"/>
      </a:hlink>
      <a:folHlink>
        <a:srgbClr val="98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88fc9542-2354-432c-90aa-fbc9542cacb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2CA02396970D48BC49DE64CC93B6FA" ma:contentTypeVersion="16" ma:contentTypeDescription="Create a new document." ma:contentTypeScope="" ma:versionID="6f4670cdac00848bb7a831a282cd19fe">
  <xsd:schema xmlns:xsd="http://www.w3.org/2001/XMLSchema" xmlns:xs="http://www.w3.org/2001/XMLSchema" xmlns:p="http://schemas.microsoft.com/office/2006/metadata/properties" xmlns:ns3="88fc9542-2354-432c-90aa-fbc9542cacbf" xmlns:ns4="371a3c71-e57d-4838-b685-e935c4dc2c89" targetNamespace="http://schemas.microsoft.com/office/2006/metadata/properties" ma:root="true" ma:fieldsID="1fab91ca8c35101dfa2f0aeac4a10e4d" ns3:_="" ns4:_="">
    <xsd:import namespace="88fc9542-2354-432c-90aa-fbc9542cacbf"/>
    <xsd:import namespace="371a3c71-e57d-4838-b685-e935c4dc2c8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fc9542-2354-432c-90aa-fbc9542cacb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71a3c71-e57d-4838-b685-e935c4dc2c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63F988-7386-4C64-86BE-EC769111A928}">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http://purl.org/dc/elements/1.1/"/>
    <ds:schemaRef ds:uri="http://purl.org/dc/dcmitype/"/>
    <ds:schemaRef ds:uri="http://www.w3.org/XML/1998/namespace"/>
    <ds:schemaRef ds:uri="http://schemas.openxmlformats.org/package/2006/metadata/core-properties"/>
    <ds:schemaRef ds:uri="371a3c71-e57d-4838-b685-e935c4dc2c89"/>
    <ds:schemaRef ds:uri="88fc9542-2354-432c-90aa-fbc9542cacbf"/>
  </ds:schemaRefs>
</ds:datastoreItem>
</file>

<file path=customXml/itemProps2.xml><?xml version="1.0" encoding="utf-8"?>
<ds:datastoreItem xmlns:ds="http://schemas.openxmlformats.org/officeDocument/2006/customXml" ds:itemID="{366460C3-A07C-45F1-8703-2D2D3FE7B820}">
  <ds:schemaRefs>
    <ds:schemaRef ds:uri="http://schemas.microsoft.com/sharepoint/v3/contenttype/forms"/>
  </ds:schemaRefs>
</ds:datastoreItem>
</file>

<file path=customXml/itemProps3.xml><?xml version="1.0" encoding="utf-8"?>
<ds:datastoreItem xmlns:ds="http://schemas.openxmlformats.org/officeDocument/2006/customXml" ds:itemID="{6F2114EF-13CB-4D9D-B4F3-8EEC7C1BE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fc9542-2354-432c-90aa-fbc9542cacbf"/>
    <ds:schemaRef ds:uri="371a3c71-e57d-4838-b685-e935c4dc2c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86</TotalTime>
  <Words>891</Words>
  <Application>Microsoft Office PowerPoint</Application>
  <PresentationFormat>Widescreen</PresentationFormat>
  <Paragraphs>108</Paragraphs>
  <Slides>19</Slides>
  <Notes>7</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19</vt:i4>
      </vt:variant>
    </vt:vector>
  </HeadingPairs>
  <TitlesOfParts>
    <vt:vector size="29" baseType="lpstr">
      <vt:lpstr>Aptos</vt:lpstr>
      <vt:lpstr>Arial</vt:lpstr>
      <vt:lpstr>Calibri</vt:lpstr>
      <vt:lpstr>Courier New</vt:lpstr>
      <vt:lpstr>Open Sans</vt:lpstr>
      <vt:lpstr>Segoe UI</vt:lpstr>
      <vt:lpstr>Wingdings</vt:lpstr>
      <vt:lpstr>Custom Design</vt:lpstr>
      <vt:lpstr>1_Office Theme</vt:lpstr>
      <vt:lpstr>4_Office Theme</vt:lpstr>
      <vt:lpstr>PowerPoint Presentation</vt:lpstr>
      <vt:lpstr>Our Anti-Oppression Values</vt:lpstr>
      <vt:lpstr>PowerPoint Presentation</vt:lpstr>
      <vt:lpstr>Review Objectives</vt:lpstr>
      <vt:lpstr>Before the meeting! </vt:lpstr>
      <vt:lpstr>PowerPoint Presentation</vt:lpstr>
      <vt:lpstr>PowerPoint Presentation</vt:lpstr>
      <vt:lpstr>PowerPoint Presentation</vt:lpstr>
      <vt:lpstr>PowerPoint Presentation</vt:lpstr>
      <vt:lpstr>PowerPoint Presentation</vt:lpstr>
      <vt:lpstr>During your meetings</vt:lpstr>
      <vt:lpstr>After the meeting! </vt:lpstr>
      <vt:lpstr>Resources to assist you</vt:lpstr>
      <vt:lpstr>Any initial reactions? </vt:lpstr>
      <vt:lpstr>Why is this Campaign important?  </vt:lpstr>
      <vt:lpstr>Breakout Rooms! </vt:lpstr>
      <vt:lpstr>Discussion  </vt:lpstr>
      <vt:lpstr>Resources to assist you</vt:lpstr>
      <vt:lpstr>Special Mentions for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Leone</dc:creator>
  <cp:lastModifiedBy>Sarah Leone</cp:lastModifiedBy>
  <cp:revision>10</cp:revision>
  <dcterms:created xsi:type="dcterms:W3CDTF">2024-03-08T19:22:13Z</dcterms:created>
  <dcterms:modified xsi:type="dcterms:W3CDTF">2024-03-12T19:37:50Z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0x010100B72CA02396970D48BC49DE64CC93B6FA</vt:lpwstr>
  </property>
</Properties>
</file>