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3.xml" ContentType="application/vnd.openxmlformats-officedocument.them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4" r:id="rId1"/>
    <p:sldMasterId id="2147483661" r:id="rId2"/>
    <p:sldMasterId id="2147483648" r:id="rId3"/>
  </p:sldMasterIdLst>
  <p:sldIdLst>
    <p:sldId id="273" r:id="rId4"/>
    <p:sldId id="258" r:id="rId5"/>
    <p:sldId id="259" r:id="rId6"/>
    <p:sldId id="262" r:id="rId7"/>
    <p:sldId id="263" r:id="rId8"/>
    <p:sldId id="268" r:id="rId9"/>
    <p:sldId id="267" r:id="rId10"/>
    <p:sldId id="272" r:id="rId11"/>
    <p:sldId id="274" r:id="rId12"/>
    <p:sldId id="271" r:id="rId13"/>
    <p:sldId id="260" r:id="rId14"/>
    <p:sldId id="265" r:id="rId15"/>
    <p:sldId id="275" r:id="rId16"/>
    <p:sldId id="261" r:id="rId17"/>
    <p:sldId id="266" r:id="rId1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E2F9CD9-3AB5-15CE-8124-C36DFF53D0B6}" v="2199" dt="2021-07-21T03:51:49.004"/>
    <p1510:client id="{9C36D5CB-9EB5-49E8-B304-ED590C6682E1}" v="195" dt="2021-07-19T20:19:57.751"/>
    <p1510:client id="{D2E5B946-3E16-8B4F-A24E-257B8A4650D6}" v="559" dt="2021-07-21T14:54:00.570"/>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972" autoAdjust="0"/>
    <p:restoredTop sz="94660"/>
  </p:normalViewPr>
  <p:slideViewPr>
    <p:cSldViewPr snapToGrid="0">
      <p:cViewPr varScale="1">
        <p:scale>
          <a:sx n="67" d="100"/>
          <a:sy n="67" d="100"/>
        </p:scale>
        <p:origin x="452" y="4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3" Type="http://schemas.openxmlformats.org/officeDocument/2006/relationships/slideMaster" Target="slideMasters/slideMaster3.xml"/><Relationship Id="rId21" Type="http://schemas.openxmlformats.org/officeDocument/2006/relationships/theme" Target="theme/theme1.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slide" Target="slides/slide12.xml"/><Relationship Id="rId23" Type="http://schemas.microsoft.com/office/2015/10/relationships/revisionInfo" Target="revisionInfo.xml"/><Relationship Id="rId10" Type="http://schemas.openxmlformats.org/officeDocument/2006/relationships/slide" Target="slides/slide7.xml"/><Relationship Id="rId19" Type="http://schemas.openxmlformats.org/officeDocument/2006/relationships/presProps" Target="presProps.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dirty="0"/>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4" name="Date Placeholder 3"/>
          <p:cNvSpPr>
            <a:spLocks noGrp="1"/>
          </p:cNvSpPr>
          <p:nvPr>
            <p:ph type="dt" sz="half" idx="10"/>
          </p:nvPr>
        </p:nvSpPr>
        <p:spPr/>
        <p:txBody>
          <a:bodyPr/>
          <a:lstStyle/>
          <a:p>
            <a:fld id="{C764DE79-268F-4C1A-8933-263129D2AF90}" type="datetimeFigureOut">
              <a:rPr lang="en-US" dirty="0"/>
              <a:t>7/21/2021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168847451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Vertical Text Placeholder 2"/>
          <p:cNvSpPr>
            <a:spLocks noGrp="1"/>
          </p:cNvSpPr>
          <p:nvPr>
            <p:ph type="body" orient="vert" idx="1"/>
          </p:nvPr>
        </p:nvSpPr>
        <p:spPr/>
        <p:txBody>
          <a:bodyPr vert="eaVert"/>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C764DE79-268F-4C1A-8933-263129D2AF90}" type="datetimeFigureOut">
              <a:rPr lang="en-US" dirty="0"/>
              <a:t>7/21/2021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23810053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dirty="0"/>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C764DE79-268F-4C1A-8933-263129D2AF90}" type="datetimeFigureOut">
              <a:rPr lang="en-US" dirty="0"/>
              <a:t>7/21/2021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422470543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1_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09995028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Section Header">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63084" y="5087939"/>
            <a:ext cx="10363200" cy="1362075"/>
          </a:xfrm>
        </p:spPr>
        <p:txBody>
          <a:bodyPr anchor="t"/>
          <a:lstStyle>
            <a:lvl1pPr algn="l">
              <a:defRPr sz="5300" b="0" cap="all">
                <a:solidFill>
                  <a:schemeClr val="tx1"/>
                </a:solidFill>
              </a:defRPr>
            </a:lvl1pPr>
          </a:lstStyle>
          <a:p>
            <a:r>
              <a:rPr lang="en-US"/>
              <a:t>Click to edit Master title style</a:t>
            </a:r>
          </a:p>
        </p:txBody>
      </p:sp>
      <p:sp>
        <p:nvSpPr>
          <p:cNvPr id="9" name="Title 1"/>
          <p:cNvSpPr txBox="1">
            <a:spLocks/>
          </p:cNvSpPr>
          <p:nvPr userDrawn="1"/>
        </p:nvSpPr>
        <p:spPr>
          <a:xfrm>
            <a:off x="963084" y="3725864"/>
            <a:ext cx="10363200" cy="1362075"/>
          </a:xfrm>
          <a:prstGeom prst="rect">
            <a:avLst/>
          </a:prstGeom>
        </p:spPr>
        <p:txBody>
          <a:bodyPr vert="horz" lIns="121920" tIns="60960" rIns="121920" bIns="60960" rtlCol="0" anchor="t">
            <a:normAutofit/>
          </a:bodyPr>
          <a:lstStyle>
            <a:lvl1pPr algn="l" defTabSz="457200" rtl="0" eaLnBrk="1" latinLnBrk="0" hangingPunct="1">
              <a:spcBef>
                <a:spcPct val="0"/>
              </a:spcBef>
              <a:buNone/>
              <a:defRPr sz="4000" b="1" kern="1200" cap="all">
                <a:solidFill>
                  <a:schemeClr val="tx1"/>
                </a:solidFill>
                <a:latin typeface="+mj-lt"/>
                <a:ea typeface="+mj-ea"/>
                <a:cs typeface="+mj-cs"/>
              </a:defRPr>
            </a:lvl1pPr>
          </a:lstStyle>
          <a:p>
            <a:r>
              <a:rPr lang="en-US" b="1"/>
              <a:t>Click to edit Master title style</a:t>
            </a:r>
          </a:p>
        </p:txBody>
      </p:sp>
    </p:spTree>
    <p:extLst>
      <p:ext uri="{BB962C8B-B14F-4D97-AF65-F5344CB8AC3E}">
        <p14:creationId xmlns:p14="http://schemas.microsoft.com/office/powerpoint/2010/main" val="1808537174"/>
      </p:ext>
    </p:extLst>
  </p:cSld>
  <p:clrMapOvr>
    <a:overrideClrMapping bg1="lt1" tx1="dk1" bg2="lt2" tx2="dk2" accent1="accent1" accent2="accent2" accent3="accent3" accent4="accent4" accent5="accent5" accent6="accent6" hlink="hlink" folHlink="folHlink"/>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609585" indent="0" algn="ctr">
              <a:buNone/>
              <a:defRPr>
                <a:solidFill>
                  <a:schemeClr val="tx1">
                    <a:tint val="75000"/>
                  </a:schemeClr>
                </a:solidFill>
              </a:defRPr>
            </a:lvl2pPr>
            <a:lvl3pPr marL="1219170" indent="0" algn="ctr">
              <a:buNone/>
              <a:defRPr>
                <a:solidFill>
                  <a:schemeClr val="tx1">
                    <a:tint val="75000"/>
                  </a:schemeClr>
                </a:solidFill>
              </a:defRPr>
            </a:lvl3pPr>
            <a:lvl4pPr marL="1828754" indent="0" algn="ctr">
              <a:buNone/>
              <a:defRPr>
                <a:solidFill>
                  <a:schemeClr val="tx1">
                    <a:tint val="75000"/>
                  </a:schemeClr>
                </a:solidFill>
              </a:defRPr>
            </a:lvl4pPr>
            <a:lvl5pPr marL="2438339" indent="0" algn="ctr">
              <a:buNone/>
              <a:defRPr>
                <a:solidFill>
                  <a:schemeClr val="tx1">
                    <a:tint val="75000"/>
                  </a:schemeClr>
                </a:solidFill>
              </a:defRPr>
            </a:lvl5pPr>
            <a:lvl6pPr marL="3047924" indent="0" algn="ctr">
              <a:buNone/>
              <a:defRPr>
                <a:solidFill>
                  <a:schemeClr val="tx1">
                    <a:tint val="75000"/>
                  </a:schemeClr>
                </a:solidFill>
              </a:defRPr>
            </a:lvl6pPr>
            <a:lvl7pPr marL="3657509" indent="0" algn="ctr">
              <a:buNone/>
              <a:defRPr>
                <a:solidFill>
                  <a:schemeClr val="tx1">
                    <a:tint val="75000"/>
                  </a:schemeClr>
                </a:solidFill>
              </a:defRPr>
            </a:lvl7pPr>
            <a:lvl8pPr marL="4267093" indent="0" algn="ctr">
              <a:buNone/>
              <a:defRPr>
                <a:solidFill>
                  <a:schemeClr val="tx1">
                    <a:tint val="75000"/>
                  </a:schemeClr>
                </a:solidFill>
              </a:defRPr>
            </a:lvl8pPr>
            <a:lvl9pPr marL="487667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6D76588A-5827-4843-A700-508233C9F32B}" type="datetimeFigureOut">
              <a:rPr lang="en-US" smtClean="0"/>
              <a:t>7/21/2021</a:t>
            </a:fld>
            <a:endParaRPr lang="en-US"/>
          </a:p>
        </p:txBody>
      </p:sp>
      <p:sp>
        <p:nvSpPr>
          <p:cNvPr id="6" name="Slide Number Placeholder 5"/>
          <p:cNvSpPr>
            <a:spLocks noGrp="1"/>
          </p:cNvSpPr>
          <p:nvPr>
            <p:ph type="sldNum" sz="quarter" idx="12"/>
          </p:nvPr>
        </p:nvSpPr>
        <p:spPr/>
        <p:txBody>
          <a:bodyPr/>
          <a:lstStyle/>
          <a:p>
            <a:fld id="{307E6868-079E-1649-B8D1-459B42CE4DE3}" type="slidenum">
              <a:rPr lang="en-US" smtClean="0"/>
              <a:t>‹#›</a:t>
            </a:fld>
            <a:endParaRPr lang="en-US"/>
          </a:p>
        </p:txBody>
      </p:sp>
    </p:spTree>
    <p:extLst>
      <p:ext uri="{BB962C8B-B14F-4D97-AF65-F5344CB8AC3E}">
        <p14:creationId xmlns:p14="http://schemas.microsoft.com/office/powerpoint/2010/main" val="151736864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D76588A-5827-4843-A700-508233C9F32B}" type="datetimeFigureOut">
              <a:rPr lang="en-US" smtClean="0"/>
              <a:t>7/21/2021</a:t>
            </a:fld>
            <a:endParaRPr lang="en-US"/>
          </a:p>
        </p:txBody>
      </p:sp>
      <p:sp>
        <p:nvSpPr>
          <p:cNvPr id="6" name="Slide Number Placeholder 5"/>
          <p:cNvSpPr>
            <a:spLocks noGrp="1"/>
          </p:cNvSpPr>
          <p:nvPr>
            <p:ph type="sldNum" sz="quarter" idx="12"/>
          </p:nvPr>
        </p:nvSpPr>
        <p:spPr/>
        <p:txBody>
          <a:bodyPr/>
          <a:lstStyle/>
          <a:p>
            <a:fld id="{307E6868-079E-1649-B8D1-459B42CE4DE3}" type="slidenum">
              <a:rPr lang="en-US" smtClean="0"/>
              <a:t>‹#›</a:t>
            </a:fld>
            <a:endParaRPr lang="en-US"/>
          </a:p>
        </p:txBody>
      </p:sp>
    </p:spTree>
    <p:extLst>
      <p:ext uri="{BB962C8B-B14F-4D97-AF65-F5344CB8AC3E}">
        <p14:creationId xmlns:p14="http://schemas.microsoft.com/office/powerpoint/2010/main" val="79104386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00201"/>
            <a:ext cx="5384800" cy="4525963"/>
          </a:xfrm>
        </p:spPr>
        <p:txBody>
          <a:bodyPr/>
          <a:lstStyle>
            <a:lvl1pPr>
              <a:defRPr sz="3700"/>
            </a:lvl1pPr>
            <a:lvl2pPr>
              <a:defRPr sz="3200"/>
            </a:lvl2pPr>
            <a:lvl3pPr>
              <a:defRPr sz="2700"/>
            </a:lvl3pPr>
            <a:lvl4pPr>
              <a:defRPr sz="2400"/>
            </a:lvl4pPr>
            <a:lvl5pPr>
              <a:defRPr sz="2400"/>
            </a:lvl5pPr>
            <a:lvl6pPr>
              <a:defRPr sz="2400"/>
            </a:lvl6pPr>
            <a:lvl7pPr>
              <a:defRPr sz="2400"/>
            </a:lvl7pPr>
            <a:lvl8pPr>
              <a:defRPr sz="2400"/>
            </a:lvl8pPr>
            <a:lvl9pPr>
              <a:defRPr sz="2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1"/>
            <a:ext cx="5384800" cy="4525963"/>
          </a:xfrm>
        </p:spPr>
        <p:txBody>
          <a:bodyPr/>
          <a:lstStyle>
            <a:lvl1pPr>
              <a:defRPr sz="3700"/>
            </a:lvl1pPr>
            <a:lvl2pPr>
              <a:defRPr sz="3200"/>
            </a:lvl2pPr>
            <a:lvl3pPr>
              <a:defRPr sz="2700"/>
            </a:lvl3pPr>
            <a:lvl4pPr>
              <a:defRPr sz="2400"/>
            </a:lvl4pPr>
            <a:lvl5pPr>
              <a:defRPr sz="2400"/>
            </a:lvl5pPr>
            <a:lvl6pPr>
              <a:defRPr sz="2400"/>
            </a:lvl6pPr>
            <a:lvl7pPr>
              <a:defRPr sz="2400"/>
            </a:lvl7pPr>
            <a:lvl8pPr>
              <a:defRPr sz="2400"/>
            </a:lvl8pPr>
            <a:lvl9pPr>
              <a:defRPr sz="2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6D76588A-5827-4843-A700-508233C9F32B}" type="datetimeFigureOut">
              <a:rPr lang="en-US" smtClean="0"/>
              <a:t>7/21/2021</a:t>
            </a:fld>
            <a:endParaRPr lang="en-US"/>
          </a:p>
        </p:txBody>
      </p:sp>
      <p:sp>
        <p:nvSpPr>
          <p:cNvPr id="7" name="Slide Number Placeholder 6"/>
          <p:cNvSpPr>
            <a:spLocks noGrp="1"/>
          </p:cNvSpPr>
          <p:nvPr>
            <p:ph type="sldNum" sz="quarter" idx="12"/>
          </p:nvPr>
        </p:nvSpPr>
        <p:spPr/>
        <p:txBody>
          <a:bodyPr/>
          <a:lstStyle/>
          <a:p>
            <a:fld id="{307E6868-079E-1649-B8D1-459B42CE4DE3}" type="slidenum">
              <a:rPr lang="en-US" smtClean="0"/>
              <a:t>‹#›</a:t>
            </a:fld>
            <a:endParaRPr lang="en-US"/>
          </a:p>
        </p:txBody>
      </p:sp>
    </p:spTree>
    <p:extLst>
      <p:ext uri="{BB962C8B-B14F-4D97-AF65-F5344CB8AC3E}">
        <p14:creationId xmlns:p14="http://schemas.microsoft.com/office/powerpoint/2010/main" val="361037359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3"/>
          </a:xfrm>
        </p:spPr>
        <p:txBody>
          <a:bodyPr anchor="b"/>
          <a:lstStyle>
            <a:lvl1pPr marL="0" indent="0">
              <a:buNone/>
              <a:defRPr sz="3200" b="1"/>
            </a:lvl1pPr>
            <a:lvl2pPr marL="609585" indent="0">
              <a:buNone/>
              <a:defRPr sz="2700" b="1"/>
            </a:lvl2pPr>
            <a:lvl3pPr marL="1219170" indent="0">
              <a:buNone/>
              <a:defRPr sz="2400" b="1"/>
            </a:lvl3pPr>
            <a:lvl4pPr marL="1828754" indent="0">
              <a:buNone/>
              <a:defRPr sz="2100" b="1"/>
            </a:lvl4pPr>
            <a:lvl5pPr marL="2438339" indent="0">
              <a:buNone/>
              <a:defRPr sz="2100" b="1"/>
            </a:lvl5pPr>
            <a:lvl6pPr marL="3047924" indent="0">
              <a:buNone/>
              <a:defRPr sz="2100" b="1"/>
            </a:lvl6pPr>
            <a:lvl7pPr marL="3657509" indent="0">
              <a:buNone/>
              <a:defRPr sz="2100" b="1"/>
            </a:lvl7pPr>
            <a:lvl8pPr marL="4267093" indent="0">
              <a:buNone/>
              <a:defRPr sz="2100" b="1"/>
            </a:lvl8pPr>
            <a:lvl9pPr marL="4876678" indent="0">
              <a:buNone/>
              <a:defRPr sz="21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3200"/>
            </a:lvl1pPr>
            <a:lvl2pPr>
              <a:defRPr sz="2700"/>
            </a:lvl2pPr>
            <a:lvl3pPr>
              <a:defRPr sz="2400"/>
            </a:lvl3pPr>
            <a:lvl4pPr>
              <a:defRPr sz="2100"/>
            </a:lvl4pPr>
            <a:lvl5pPr>
              <a:defRPr sz="2100"/>
            </a:lvl5pPr>
            <a:lvl6pPr>
              <a:defRPr sz="2100"/>
            </a:lvl6pPr>
            <a:lvl7pPr>
              <a:defRPr sz="2100"/>
            </a:lvl7pPr>
            <a:lvl8pPr>
              <a:defRPr sz="2100"/>
            </a:lvl8pPr>
            <a:lvl9pPr>
              <a:defRPr sz="21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9" y="1535113"/>
            <a:ext cx="5389033" cy="639763"/>
          </a:xfrm>
        </p:spPr>
        <p:txBody>
          <a:bodyPr anchor="b"/>
          <a:lstStyle>
            <a:lvl1pPr marL="0" indent="0">
              <a:buNone/>
              <a:defRPr sz="3200" b="1"/>
            </a:lvl1pPr>
            <a:lvl2pPr marL="609585" indent="0">
              <a:buNone/>
              <a:defRPr sz="2700" b="1"/>
            </a:lvl2pPr>
            <a:lvl3pPr marL="1219170" indent="0">
              <a:buNone/>
              <a:defRPr sz="2400" b="1"/>
            </a:lvl3pPr>
            <a:lvl4pPr marL="1828754" indent="0">
              <a:buNone/>
              <a:defRPr sz="2100" b="1"/>
            </a:lvl4pPr>
            <a:lvl5pPr marL="2438339" indent="0">
              <a:buNone/>
              <a:defRPr sz="2100" b="1"/>
            </a:lvl5pPr>
            <a:lvl6pPr marL="3047924" indent="0">
              <a:buNone/>
              <a:defRPr sz="2100" b="1"/>
            </a:lvl6pPr>
            <a:lvl7pPr marL="3657509" indent="0">
              <a:buNone/>
              <a:defRPr sz="2100" b="1"/>
            </a:lvl7pPr>
            <a:lvl8pPr marL="4267093" indent="0">
              <a:buNone/>
              <a:defRPr sz="2100" b="1"/>
            </a:lvl8pPr>
            <a:lvl9pPr marL="4876678" indent="0">
              <a:buNone/>
              <a:defRPr sz="2100" b="1"/>
            </a:lvl9pPr>
          </a:lstStyle>
          <a:p>
            <a:pPr lvl="0"/>
            <a:r>
              <a:rPr lang="en-US"/>
              <a:t>Click to edit Master text styles</a:t>
            </a:r>
          </a:p>
        </p:txBody>
      </p:sp>
      <p:sp>
        <p:nvSpPr>
          <p:cNvPr id="6" name="Content Placeholder 5"/>
          <p:cNvSpPr>
            <a:spLocks noGrp="1"/>
          </p:cNvSpPr>
          <p:nvPr>
            <p:ph sz="quarter" idx="4"/>
          </p:nvPr>
        </p:nvSpPr>
        <p:spPr>
          <a:xfrm>
            <a:off x="6193369" y="2174875"/>
            <a:ext cx="5389033" cy="3951288"/>
          </a:xfrm>
        </p:spPr>
        <p:txBody>
          <a:bodyPr/>
          <a:lstStyle>
            <a:lvl1pPr>
              <a:defRPr sz="3200"/>
            </a:lvl1pPr>
            <a:lvl2pPr>
              <a:defRPr sz="2700"/>
            </a:lvl2pPr>
            <a:lvl3pPr>
              <a:defRPr sz="2400"/>
            </a:lvl3pPr>
            <a:lvl4pPr>
              <a:defRPr sz="2100"/>
            </a:lvl4pPr>
            <a:lvl5pPr>
              <a:defRPr sz="2100"/>
            </a:lvl5pPr>
            <a:lvl6pPr>
              <a:defRPr sz="2100"/>
            </a:lvl6pPr>
            <a:lvl7pPr>
              <a:defRPr sz="2100"/>
            </a:lvl7pPr>
            <a:lvl8pPr>
              <a:defRPr sz="2100"/>
            </a:lvl8pPr>
            <a:lvl9pPr>
              <a:defRPr sz="21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6D76588A-5827-4843-A700-508233C9F32B}" type="datetimeFigureOut">
              <a:rPr lang="en-US" smtClean="0"/>
              <a:t>7/21/2021</a:t>
            </a:fld>
            <a:endParaRPr lang="en-US"/>
          </a:p>
        </p:txBody>
      </p:sp>
      <p:sp>
        <p:nvSpPr>
          <p:cNvPr id="9" name="Slide Number Placeholder 8"/>
          <p:cNvSpPr>
            <a:spLocks noGrp="1"/>
          </p:cNvSpPr>
          <p:nvPr>
            <p:ph type="sldNum" sz="quarter" idx="12"/>
          </p:nvPr>
        </p:nvSpPr>
        <p:spPr/>
        <p:txBody>
          <a:bodyPr/>
          <a:lstStyle/>
          <a:p>
            <a:fld id="{307E6868-079E-1649-B8D1-459B42CE4DE3}" type="slidenum">
              <a:rPr lang="en-US" smtClean="0"/>
              <a:t>‹#›</a:t>
            </a:fld>
            <a:endParaRPr lang="en-US"/>
          </a:p>
        </p:txBody>
      </p:sp>
    </p:spTree>
    <p:extLst>
      <p:ext uri="{BB962C8B-B14F-4D97-AF65-F5344CB8AC3E}">
        <p14:creationId xmlns:p14="http://schemas.microsoft.com/office/powerpoint/2010/main" val="344836733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6D76588A-5827-4843-A700-508233C9F32B}" type="datetimeFigureOut">
              <a:rPr lang="en-US" smtClean="0"/>
              <a:t>7/21/2021</a:t>
            </a:fld>
            <a:endParaRPr lang="en-US"/>
          </a:p>
        </p:txBody>
      </p:sp>
      <p:sp>
        <p:nvSpPr>
          <p:cNvPr id="5" name="Slide Number Placeholder 4"/>
          <p:cNvSpPr>
            <a:spLocks noGrp="1"/>
          </p:cNvSpPr>
          <p:nvPr>
            <p:ph type="sldNum" sz="quarter" idx="12"/>
          </p:nvPr>
        </p:nvSpPr>
        <p:spPr/>
        <p:txBody>
          <a:bodyPr/>
          <a:lstStyle/>
          <a:p>
            <a:fld id="{307E6868-079E-1649-B8D1-459B42CE4DE3}" type="slidenum">
              <a:rPr lang="en-US" smtClean="0"/>
              <a:t>‹#›</a:t>
            </a:fld>
            <a:endParaRPr lang="en-US"/>
          </a:p>
        </p:txBody>
      </p:sp>
    </p:spTree>
    <p:extLst>
      <p:ext uri="{BB962C8B-B14F-4D97-AF65-F5344CB8AC3E}">
        <p14:creationId xmlns:p14="http://schemas.microsoft.com/office/powerpoint/2010/main" val="299503471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D76588A-5827-4843-A700-508233C9F32B}" type="datetimeFigureOut">
              <a:rPr lang="en-US" smtClean="0"/>
              <a:t>7/21/2021</a:t>
            </a:fld>
            <a:endParaRPr lang="en-US"/>
          </a:p>
        </p:txBody>
      </p:sp>
      <p:sp>
        <p:nvSpPr>
          <p:cNvPr id="4" name="Slide Number Placeholder 3"/>
          <p:cNvSpPr>
            <a:spLocks noGrp="1"/>
          </p:cNvSpPr>
          <p:nvPr>
            <p:ph type="sldNum" sz="quarter" idx="12"/>
          </p:nvPr>
        </p:nvSpPr>
        <p:spPr/>
        <p:txBody>
          <a:bodyPr/>
          <a:lstStyle/>
          <a:p>
            <a:fld id="{307E6868-079E-1649-B8D1-459B42CE4DE3}" type="slidenum">
              <a:rPr lang="en-US" smtClean="0"/>
              <a:t>‹#›</a:t>
            </a:fld>
            <a:endParaRPr lang="en-US"/>
          </a:p>
        </p:txBody>
      </p:sp>
    </p:spTree>
    <p:extLst>
      <p:ext uri="{BB962C8B-B14F-4D97-AF65-F5344CB8AC3E}">
        <p14:creationId xmlns:p14="http://schemas.microsoft.com/office/powerpoint/2010/main" val="51126063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C764DE79-268F-4C1A-8933-263129D2AF90}" type="datetimeFigureOut">
              <a:rPr lang="en-US" dirty="0"/>
              <a:t>7/21/2021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89033419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Tree>
    <p:extLst>
      <p:ext uri="{BB962C8B-B14F-4D97-AF65-F5344CB8AC3E}">
        <p14:creationId xmlns:p14="http://schemas.microsoft.com/office/powerpoint/2010/main" val="207796176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2" y="273049"/>
            <a:ext cx="4011084" cy="1162051"/>
          </a:xfrm>
        </p:spPr>
        <p:txBody>
          <a:bodyPr anchor="b"/>
          <a:lstStyle>
            <a:lvl1pPr algn="l">
              <a:defRPr sz="2700" b="1"/>
            </a:lvl1pPr>
          </a:lstStyle>
          <a:p>
            <a:r>
              <a:rPr lang="en-US"/>
              <a:t>Click to edit Master title style</a:t>
            </a:r>
          </a:p>
        </p:txBody>
      </p:sp>
      <p:sp>
        <p:nvSpPr>
          <p:cNvPr id="3" name="Content Placeholder 2"/>
          <p:cNvSpPr>
            <a:spLocks noGrp="1"/>
          </p:cNvSpPr>
          <p:nvPr>
            <p:ph idx="1"/>
          </p:nvPr>
        </p:nvSpPr>
        <p:spPr>
          <a:xfrm>
            <a:off x="4766733" y="273052"/>
            <a:ext cx="5647267" cy="5853113"/>
          </a:xfrm>
        </p:spPr>
        <p:txBody>
          <a:bodyPr/>
          <a:lstStyle>
            <a:lvl1pPr>
              <a:defRPr sz="4300"/>
            </a:lvl1pPr>
            <a:lvl2pPr>
              <a:defRPr sz="3700"/>
            </a:lvl2pPr>
            <a:lvl3pPr>
              <a:defRPr sz="3200"/>
            </a:lvl3pPr>
            <a:lvl4pPr>
              <a:defRPr sz="2700"/>
            </a:lvl4pPr>
            <a:lvl5pPr>
              <a:defRPr sz="2700"/>
            </a:lvl5pPr>
            <a:lvl6pPr>
              <a:defRPr sz="2700"/>
            </a:lvl6pPr>
            <a:lvl7pPr>
              <a:defRPr sz="2700"/>
            </a:lvl7pPr>
            <a:lvl8pPr>
              <a:defRPr sz="2700"/>
            </a:lvl8pPr>
            <a:lvl9pPr>
              <a:defRPr sz="27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2" y="1435102"/>
            <a:ext cx="4011084" cy="4691063"/>
          </a:xfrm>
        </p:spPr>
        <p:txBody>
          <a:bodyPr/>
          <a:lstStyle>
            <a:lvl1pPr marL="0" indent="0">
              <a:buNone/>
              <a:defRPr sz="1900"/>
            </a:lvl1pPr>
            <a:lvl2pPr marL="609585" indent="0">
              <a:buNone/>
              <a:defRPr sz="1600"/>
            </a:lvl2pPr>
            <a:lvl3pPr marL="1219170" indent="0">
              <a:buNone/>
              <a:defRPr sz="1300"/>
            </a:lvl3pPr>
            <a:lvl4pPr marL="1828754" indent="0">
              <a:buNone/>
              <a:defRPr sz="1200"/>
            </a:lvl4pPr>
            <a:lvl5pPr marL="2438339" indent="0">
              <a:buNone/>
              <a:defRPr sz="1200"/>
            </a:lvl5pPr>
            <a:lvl6pPr marL="3047924" indent="0">
              <a:buNone/>
              <a:defRPr sz="1200"/>
            </a:lvl6pPr>
            <a:lvl7pPr marL="3657509" indent="0">
              <a:buNone/>
              <a:defRPr sz="1200"/>
            </a:lvl7pPr>
            <a:lvl8pPr marL="4267093" indent="0">
              <a:buNone/>
              <a:defRPr sz="1200"/>
            </a:lvl8pPr>
            <a:lvl9pPr marL="4876678" indent="0">
              <a:buNone/>
              <a:defRPr sz="1200"/>
            </a:lvl9pPr>
          </a:lstStyle>
          <a:p>
            <a:pPr lvl="0"/>
            <a:r>
              <a:rPr lang="en-US"/>
              <a:t>Click to edit Master text styles</a:t>
            </a:r>
          </a:p>
        </p:txBody>
      </p:sp>
      <p:sp>
        <p:nvSpPr>
          <p:cNvPr id="5" name="Date Placeholder 4"/>
          <p:cNvSpPr>
            <a:spLocks noGrp="1"/>
          </p:cNvSpPr>
          <p:nvPr>
            <p:ph type="dt" sz="half" idx="10"/>
          </p:nvPr>
        </p:nvSpPr>
        <p:spPr/>
        <p:txBody>
          <a:bodyPr/>
          <a:lstStyle/>
          <a:p>
            <a:fld id="{6D76588A-5827-4843-A700-508233C9F32B}" type="datetimeFigureOut">
              <a:rPr lang="en-US" smtClean="0"/>
              <a:t>7/21/2021</a:t>
            </a:fld>
            <a:endParaRPr lang="en-US"/>
          </a:p>
        </p:txBody>
      </p:sp>
      <p:sp>
        <p:nvSpPr>
          <p:cNvPr id="7" name="Slide Number Placeholder 6"/>
          <p:cNvSpPr>
            <a:spLocks noGrp="1"/>
          </p:cNvSpPr>
          <p:nvPr>
            <p:ph type="sldNum" sz="quarter" idx="12"/>
          </p:nvPr>
        </p:nvSpPr>
        <p:spPr/>
        <p:txBody>
          <a:bodyPr/>
          <a:lstStyle/>
          <a:p>
            <a:fld id="{307E6868-079E-1649-B8D1-459B42CE4DE3}" type="slidenum">
              <a:rPr lang="en-US" smtClean="0"/>
              <a:t>‹#›</a:t>
            </a:fld>
            <a:endParaRPr lang="en-US"/>
          </a:p>
        </p:txBody>
      </p:sp>
    </p:spTree>
    <p:extLst>
      <p:ext uri="{BB962C8B-B14F-4D97-AF65-F5344CB8AC3E}">
        <p14:creationId xmlns:p14="http://schemas.microsoft.com/office/powerpoint/2010/main" val="145558183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9"/>
          </a:xfrm>
        </p:spPr>
        <p:txBody>
          <a:bodyPr anchor="b"/>
          <a:lstStyle>
            <a:lvl1pPr algn="l">
              <a:defRPr sz="27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4300"/>
            </a:lvl1pPr>
            <a:lvl2pPr marL="609585" indent="0">
              <a:buNone/>
              <a:defRPr sz="3700"/>
            </a:lvl2pPr>
            <a:lvl3pPr marL="1219170" indent="0">
              <a:buNone/>
              <a:defRPr sz="3200"/>
            </a:lvl3pPr>
            <a:lvl4pPr marL="1828754" indent="0">
              <a:buNone/>
              <a:defRPr sz="2700"/>
            </a:lvl4pPr>
            <a:lvl5pPr marL="2438339" indent="0">
              <a:buNone/>
              <a:defRPr sz="2700"/>
            </a:lvl5pPr>
            <a:lvl6pPr marL="3047924" indent="0">
              <a:buNone/>
              <a:defRPr sz="2700"/>
            </a:lvl6pPr>
            <a:lvl7pPr marL="3657509" indent="0">
              <a:buNone/>
              <a:defRPr sz="2700"/>
            </a:lvl7pPr>
            <a:lvl8pPr marL="4267093" indent="0">
              <a:buNone/>
              <a:defRPr sz="2700"/>
            </a:lvl8pPr>
            <a:lvl9pPr marL="4876678" indent="0">
              <a:buNone/>
              <a:defRPr sz="2700"/>
            </a:lvl9pPr>
          </a:lstStyle>
          <a:p>
            <a:endParaRPr lang="en-US"/>
          </a:p>
        </p:txBody>
      </p:sp>
      <p:sp>
        <p:nvSpPr>
          <p:cNvPr id="4" name="Text Placeholder 3"/>
          <p:cNvSpPr>
            <a:spLocks noGrp="1"/>
          </p:cNvSpPr>
          <p:nvPr>
            <p:ph type="body" sz="half" idx="2"/>
          </p:nvPr>
        </p:nvSpPr>
        <p:spPr>
          <a:xfrm>
            <a:off x="2389717" y="5367338"/>
            <a:ext cx="7315200" cy="804863"/>
          </a:xfrm>
        </p:spPr>
        <p:txBody>
          <a:bodyPr/>
          <a:lstStyle>
            <a:lvl1pPr marL="0" indent="0">
              <a:buNone/>
              <a:defRPr sz="1900"/>
            </a:lvl1pPr>
            <a:lvl2pPr marL="609585" indent="0">
              <a:buNone/>
              <a:defRPr sz="1600"/>
            </a:lvl2pPr>
            <a:lvl3pPr marL="1219170" indent="0">
              <a:buNone/>
              <a:defRPr sz="1300"/>
            </a:lvl3pPr>
            <a:lvl4pPr marL="1828754" indent="0">
              <a:buNone/>
              <a:defRPr sz="1200"/>
            </a:lvl4pPr>
            <a:lvl5pPr marL="2438339" indent="0">
              <a:buNone/>
              <a:defRPr sz="1200"/>
            </a:lvl5pPr>
            <a:lvl6pPr marL="3047924" indent="0">
              <a:buNone/>
              <a:defRPr sz="1200"/>
            </a:lvl6pPr>
            <a:lvl7pPr marL="3657509" indent="0">
              <a:buNone/>
              <a:defRPr sz="1200"/>
            </a:lvl7pPr>
            <a:lvl8pPr marL="4267093" indent="0">
              <a:buNone/>
              <a:defRPr sz="1200"/>
            </a:lvl8pPr>
            <a:lvl9pPr marL="4876678" indent="0">
              <a:buNone/>
              <a:defRPr sz="1200"/>
            </a:lvl9pPr>
          </a:lstStyle>
          <a:p>
            <a:pPr lvl="0"/>
            <a:r>
              <a:rPr lang="en-US"/>
              <a:t>Click to edit Master text styles</a:t>
            </a:r>
          </a:p>
        </p:txBody>
      </p:sp>
      <p:sp>
        <p:nvSpPr>
          <p:cNvPr id="5" name="Date Placeholder 4"/>
          <p:cNvSpPr>
            <a:spLocks noGrp="1"/>
          </p:cNvSpPr>
          <p:nvPr>
            <p:ph type="dt" sz="half" idx="10"/>
          </p:nvPr>
        </p:nvSpPr>
        <p:spPr/>
        <p:txBody>
          <a:bodyPr/>
          <a:lstStyle/>
          <a:p>
            <a:fld id="{6D76588A-5827-4843-A700-508233C9F32B}" type="datetimeFigureOut">
              <a:rPr lang="en-US" smtClean="0"/>
              <a:t>7/21/2021</a:t>
            </a:fld>
            <a:endParaRPr lang="en-US"/>
          </a:p>
        </p:txBody>
      </p:sp>
      <p:sp>
        <p:nvSpPr>
          <p:cNvPr id="7" name="Slide Number Placeholder 6"/>
          <p:cNvSpPr>
            <a:spLocks noGrp="1"/>
          </p:cNvSpPr>
          <p:nvPr>
            <p:ph type="sldNum" sz="quarter" idx="12"/>
          </p:nvPr>
        </p:nvSpPr>
        <p:spPr/>
        <p:txBody>
          <a:bodyPr/>
          <a:lstStyle/>
          <a:p>
            <a:fld id="{307E6868-079E-1649-B8D1-459B42CE4DE3}" type="slidenum">
              <a:rPr lang="en-US" smtClean="0"/>
              <a:t>‹#›</a:t>
            </a:fld>
            <a:endParaRPr lang="en-US"/>
          </a:p>
        </p:txBody>
      </p:sp>
    </p:spTree>
    <p:extLst>
      <p:ext uri="{BB962C8B-B14F-4D97-AF65-F5344CB8AC3E}">
        <p14:creationId xmlns:p14="http://schemas.microsoft.com/office/powerpoint/2010/main" val="23039587"/>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D76588A-5827-4843-A700-508233C9F32B}" type="datetimeFigureOut">
              <a:rPr lang="en-US" smtClean="0"/>
              <a:t>7/21/2021</a:t>
            </a:fld>
            <a:endParaRPr lang="en-US"/>
          </a:p>
        </p:txBody>
      </p:sp>
      <p:sp>
        <p:nvSpPr>
          <p:cNvPr id="6" name="Slide Number Placeholder 5"/>
          <p:cNvSpPr>
            <a:spLocks noGrp="1"/>
          </p:cNvSpPr>
          <p:nvPr>
            <p:ph type="sldNum" sz="quarter" idx="12"/>
          </p:nvPr>
        </p:nvSpPr>
        <p:spPr/>
        <p:txBody>
          <a:bodyPr/>
          <a:lstStyle/>
          <a:p>
            <a:fld id="{307E6868-079E-1649-B8D1-459B42CE4DE3}" type="slidenum">
              <a:rPr lang="en-US" smtClean="0"/>
              <a:t>‹#›</a:t>
            </a:fld>
            <a:endParaRPr lang="en-US"/>
          </a:p>
        </p:txBody>
      </p:sp>
    </p:spTree>
    <p:extLst>
      <p:ext uri="{BB962C8B-B14F-4D97-AF65-F5344CB8AC3E}">
        <p14:creationId xmlns:p14="http://schemas.microsoft.com/office/powerpoint/2010/main" val="910963983"/>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1" y="274639"/>
            <a:ext cx="1550609"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D76588A-5827-4843-A700-508233C9F32B}" type="datetimeFigureOut">
              <a:rPr lang="en-US" smtClean="0"/>
              <a:t>7/21/2021</a:t>
            </a:fld>
            <a:endParaRPr lang="en-US"/>
          </a:p>
        </p:txBody>
      </p:sp>
      <p:sp>
        <p:nvSpPr>
          <p:cNvPr id="5" name="Footer Placeholder 4"/>
          <p:cNvSpPr>
            <a:spLocks noGrp="1"/>
          </p:cNvSpPr>
          <p:nvPr>
            <p:ph type="ftr" sz="quarter" idx="11"/>
          </p:nvPr>
        </p:nvSpPr>
        <p:spPr>
          <a:xfrm>
            <a:off x="4165600" y="6356351"/>
            <a:ext cx="3860800" cy="365125"/>
          </a:xfrm>
          <a:prstGeom prst="rect">
            <a:avLst/>
          </a:prstGeom>
        </p:spPr>
        <p:txBody>
          <a:bodyPr/>
          <a:lstStyle/>
          <a:p>
            <a:endParaRPr lang="en-US"/>
          </a:p>
        </p:txBody>
      </p:sp>
      <p:sp>
        <p:nvSpPr>
          <p:cNvPr id="6" name="Slide Number Placeholder 5"/>
          <p:cNvSpPr>
            <a:spLocks noGrp="1"/>
          </p:cNvSpPr>
          <p:nvPr>
            <p:ph type="sldNum" sz="quarter" idx="12"/>
          </p:nvPr>
        </p:nvSpPr>
        <p:spPr/>
        <p:txBody>
          <a:bodyPr/>
          <a:lstStyle/>
          <a:p>
            <a:fld id="{307E6868-079E-1649-B8D1-459B42CE4DE3}" type="slidenum">
              <a:rPr lang="en-US" smtClean="0"/>
              <a:t>‹#›</a:t>
            </a:fld>
            <a:endParaRPr lang="en-US"/>
          </a:p>
        </p:txBody>
      </p:sp>
    </p:spTree>
    <p:extLst>
      <p:ext uri="{BB962C8B-B14F-4D97-AF65-F5344CB8AC3E}">
        <p14:creationId xmlns:p14="http://schemas.microsoft.com/office/powerpoint/2010/main" val="16983327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dirty="0"/>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Master text styles</a:t>
            </a:r>
          </a:p>
        </p:txBody>
      </p:sp>
      <p:sp>
        <p:nvSpPr>
          <p:cNvPr id="4" name="Date Placeholder 3"/>
          <p:cNvSpPr>
            <a:spLocks noGrp="1"/>
          </p:cNvSpPr>
          <p:nvPr>
            <p:ph type="dt" sz="half" idx="10"/>
          </p:nvPr>
        </p:nvSpPr>
        <p:spPr/>
        <p:txBody>
          <a:bodyPr/>
          <a:lstStyle/>
          <a:p>
            <a:fld id="{C764DE79-268F-4C1A-8933-263129D2AF90}" type="datetimeFigureOut">
              <a:rPr lang="en-US" dirty="0"/>
              <a:t>7/21/2021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428746812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p:cNvSpPr>
            <a:spLocks noGrp="1"/>
          </p:cNvSpPr>
          <p:nvPr>
            <p:ph type="dt" sz="half" idx="10"/>
          </p:nvPr>
        </p:nvSpPr>
        <p:spPr/>
        <p:txBody>
          <a:bodyPr/>
          <a:lstStyle/>
          <a:p>
            <a:fld id="{C764DE79-268F-4C1A-8933-263129D2AF90}" type="datetimeFigureOut">
              <a:rPr lang="en-US" dirty="0"/>
              <a:t>7/21/2021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214660511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dirty="0"/>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Date Placeholder 6"/>
          <p:cNvSpPr>
            <a:spLocks noGrp="1"/>
          </p:cNvSpPr>
          <p:nvPr>
            <p:ph type="dt" sz="half" idx="10"/>
          </p:nvPr>
        </p:nvSpPr>
        <p:spPr/>
        <p:txBody>
          <a:bodyPr/>
          <a:lstStyle/>
          <a:p>
            <a:fld id="{C764DE79-268F-4C1A-8933-263129D2AF90}" type="datetimeFigureOut">
              <a:rPr lang="en-US" dirty="0"/>
              <a:t>7/21/2021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25707312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Date Placeholder 2"/>
          <p:cNvSpPr>
            <a:spLocks noGrp="1"/>
          </p:cNvSpPr>
          <p:nvPr>
            <p:ph type="dt" sz="half" idx="10"/>
          </p:nvPr>
        </p:nvSpPr>
        <p:spPr/>
        <p:txBody>
          <a:bodyPr/>
          <a:lstStyle/>
          <a:p>
            <a:fld id="{C764DE79-268F-4C1A-8933-263129D2AF90}" type="datetimeFigureOut">
              <a:rPr lang="en-US" dirty="0"/>
              <a:t>7/21/2021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142531590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764DE79-268F-4C1A-8933-263129D2AF90}" type="datetimeFigureOut">
              <a:rPr lang="en-US" dirty="0"/>
              <a:t>7/21/2021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42049704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dirty="0"/>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5" name="Date Placeholder 4"/>
          <p:cNvSpPr>
            <a:spLocks noGrp="1"/>
          </p:cNvSpPr>
          <p:nvPr>
            <p:ph type="dt" sz="half" idx="10"/>
          </p:nvPr>
        </p:nvSpPr>
        <p:spPr/>
        <p:txBody>
          <a:bodyPr/>
          <a:lstStyle/>
          <a:p>
            <a:fld id="{C764DE79-268F-4C1A-8933-263129D2AF90}" type="datetimeFigureOut">
              <a:rPr lang="en-US" dirty="0"/>
              <a:t>7/21/2021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15854001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dirty="0"/>
              <a:t>Click to edit Master title style</a:t>
            </a:r>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5" name="Date Placeholder 4"/>
          <p:cNvSpPr>
            <a:spLocks noGrp="1"/>
          </p:cNvSpPr>
          <p:nvPr>
            <p:ph type="dt" sz="half" idx="10"/>
          </p:nvPr>
        </p:nvSpPr>
        <p:spPr/>
        <p:txBody>
          <a:bodyPr/>
          <a:lstStyle/>
          <a:p>
            <a:fld id="{C764DE79-268F-4C1A-8933-263129D2AF90}" type="datetimeFigureOut">
              <a:rPr lang="en-US" dirty="0"/>
              <a:t>7/21/2021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301136126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2.xml"/><Relationship Id="rId1" Type="http://schemas.openxmlformats.org/officeDocument/2006/relationships/slideLayout" Target="../slideLayouts/slideLayout12.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theme" Target="../theme/theme3.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764DE79-268F-4C1A-8933-263129D2AF90}" type="datetimeFigureOut">
              <a:rPr lang="en-US" dirty="0"/>
              <a:t>7/21/2021</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8F63A3B-78C7-47BE-AE5E-E10140E04643}" type="slidenum">
              <a:rPr lang="en-US" dirty="0"/>
              <a:t>‹#›</a:t>
            </a:fld>
            <a:endParaRPr lang="en-US" dirty="0"/>
          </a:p>
        </p:txBody>
      </p:sp>
    </p:spTree>
    <p:extLst>
      <p:ext uri="{BB962C8B-B14F-4D97-AF65-F5344CB8AC3E}">
        <p14:creationId xmlns:p14="http://schemas.microsoft.com/office/powerpoint/2010/main" val="3057734566"/>
      </p:ext>
    </p:extLst>
  </p:cSld>
  <p:clrMap bg1="lt1" tx1="dk1" bg2="lt2" tx2="dk2" accent1="accent1" accent2="accent2" accent3="accent3" accent4="accent4" accent5="accent5" accent6="accent6" hlink="hlink" folHlink="folHlink"/>
  <p:sldLayoutIdLst>
    <p:sldLayoutId id="2147483675" r:id="rId1"/>
    <p:sldLayoutId id="2147483676" r:id="rId2"/>
    <p:sldLayoutId id="2147483677" r:id="rId3"/>
    <p:sldLayoutId id="2147483678" r:id="rId4"/>
    <p:sldLayoutId id="2147483679" r:id="rId5"/>
    <p:sldLayoutId id="2147483680" r:id="rId6"/>
    <p:sldLayoutId id="2147483681" r:id="rId7"/>
    <p:sldLayoutId id="2147483682" r:id="rId8"/>
    <p:sldLayoutId id="2147483683" r:id="rId9"/>
    <p:sldLayoutId id="2147483684" r:id="rId10"/>
    <p:sldLayoutId id="214748368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rgbClr val="E41034"/>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5343072"/>
            <a:ext cx="10972800" cy="1143000"/>
          </a:xfrm>
          <a:prstGeom prst="rect">
            <a:avLst/>
          </a:prstGeom>
        </p:spPr>
        <p:txBody>
          <a:bodyPr vert="horz" lIns="91440" tIns="45720" rIns="91440" bIns="45720" rtlCol="0" anchor="ctr">
            <a:normAutofit/>
          </a:bodyPr>
          <a:lstStyle/>
          <a:p>
            <a:r>
              <a:rPr lang="en-US"/>
              <a:t>Click to edit Master title style</a:t>
            </a:r>
          </a:p>
        </p:txBody>
      </p:sp>
      <p:pic>
        <p:nvPicPr>
          <p:cNvPr id="8" name="Picture 7" descr="Asset 1@4x.png"/>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4136572" y="991812"/>
            <a:ext cx="3918857" cy="3123469"/>
          </a:xfrm>
          <a:prstGeom prst="rect">
            <a:avLst/>
          </a:prstGeom>
        </p:spPr>
      </p:pic>
    </p:spTree>
    <p:extLst>
      <p:ext uri="{BB962C8B-B14F-4D97-AF65-F5344CB8AC3E}">
        <p14:creationId xmlns:p14="http://schemas.microsoft.com/office/powerpoint/2010/main" val="1247377454"/>
      </p:ext>
    </p:extLst>
  </p:cSld>
  <p:clrMap bg1="lt1" tx1="dk1" bg2="lt2" tx2="dk2" accent1="accent1" accent2="accent2" accent3="accent3" accent4="accent4" accent5="accent5" accent6="accent6" hlink="hlink" folHlink="folHlink"/>
  <p:sldLayoutIdLst>
    <p:sldLayoutId id="2147483669" r:id="rId1"/>
  </p:sldLayoutIdLst>
  <p:txStyles>
    <p:titleStyle>
      <a:lvl1pPr algn="ctr" defTabSz="609585" rtl="0" eaLnBrk="1" latinLnBrk="0" hangingPunct="1">
        <a:spcBef>
          <a:spcPct val="0"/>
        </a:spcBef>
        <a:buNone/>
        <a:defRPr sz="5900" b="1" kern="1200">
          <a:solidFill>
            <a:schemeClr val="bg1"/>
          </a:solidFill>
          <a:latin typeface="+mj-lt"/>
          <a:ea typeface="+mj-ea"/>
          <a:cs typeface="+mj-cs"/>
        </a:defRPr>
      </a:lvl1pPr>
    </p:titleStyle>
    <p:bodyStyle>
      <a:lvl1pPr marL="457189" indent="-457189" algn="l" defTabSz="609585" rtl="0" eaLnBrk="1" latinLnBrk="0" hangingPunct="1">
        <a:spcBef>
          <a:spcPct val="20000"/>
        </a:spcBef>
        <a:buFont typeface="Arial"/>
        <a:buChar char="•"/>
        <a:defRPr sz="4300" kern="1200">
          <a:solidFill>
            <a:schemeClr val="tx1"/>
          </a:solidFill>
          <a:latin typeface="+mn-lt"/>
          <a:ea typeface="+mn-ea"/>
          <a:cs typeface="+mn-cs"/>
        </a:defRPr>
      </a:lvl1pPr>
      <a:lvl2pPr marL="990575" indent="-380990" algn="l" defTabSz="609585" rtl="0" eaLnBrk="1" latinLnBrk="0" hangingPunct="1">
        <a:spcBef>
          <a:spcPct val="20000"/>
        </a:spcBef>
        <a:buFont typeface="Arial"/>
        <a:buChar char="–"/>
        <a:defRPr sz="3700" kern="1200">
          <a:solidFill>
            <a:schemeClr val="tx1"/>
          </a:solidFill>
          <a:latin typeface="+mn-lt"/>
          <a:ea typeface="+mn-ea"/>
          <a:cs typeface="+mn-cs"/>
        </a:defRPr>
      </a:lvl2pPr>
      <a:lvl3pPr marL="1523962" indent="-304792" algn="l" defTabSz="609585" rtl="0" eaLnBrk="1" latinLnBrk="0" hangingPunct="1">
        <a:spcBef>
          <a:spcPct val="20000"/>
        </a:spcBef>
        <a:buFont typeface="Arial"/>
        <a:buChar char="•"/>
        <a:defRPr sz="3200" kern="1200">
          <a:solidFill>
            <a:schemeClr val="tx1"/>
          </a:solidFill>
          <a:latin typeface="+mn-lt"/>
          <a:ea typeface="+mn-ea"/>
          <a:cs typeface="+mn-cs"/>
        </a:defRPr>
      </a:lvl3pPr>
      <a:lvl4pPr marL="2133547" indent="-304792" algn="l" defTabSz="609585" rtl="0" eaLnBrk="1" latinLnBrk="0" hangingPunct="1">
        <a:spcBef>
          <a:spcPct val="20000"/>
        </a:spcBef>
        <a:buFont typeface="Arial"/>
        <a:buChar char="–"/>
        <a:defRPr sz="2700" kern="1200">
          <a:solidFill>
            <a:schemeClr val="tx1"/>
          </a:solidFill>
          <a:latin typeface="+mn-lt"/>
          <a:ea typeface="+mn-ea"/>
          <a:cs typeface="+mn-cs"/>
        </a:defRPr>
      </a:lvl4pPr>
      <a:lvl5pPr marL="2743131" indent="-304792" algn="l" defTabSz="609585" rtl="0" eaLnBrk="1" latinLnBrk="0" hangingPunct="1">
        <a:spcBef>
          <a:spcPct val="20000"/>
        </a:spcBef>
        <a:buFont typeface="Arial"/>
        <a:buChar char="»"/>
        <a:defRPr sz="2700" kern="1200">
          <a:solidFill>
            <a:schemeClr val="tx1"/>
          </a:solidFill>
          <a:latin typeface="+mn-lt"/>
          <a:ea typeface="+mn-ea"/>
          <a:cs typeface="+mn-cs"/>
        </a:defRPr>
      </a:lvl5pPr>
      <a:lvl6pPr marL="3352716" indent="-304792" algn="l" defTabSz="609585" rtl="0" eaLnBrk="1" latinLnBrk="0" hangingPunct="1">
        <a:spcBef>
          <a:spcPct val="20000"/>
        </a:spcBef>
        <a:buFont typeface="Arial"/>
        <a:buChar char="•"/>
        <a:defRPr sz="2700" kern="1200">
          <a:solidFill>
            <a:schemeClr val="tx1"/>
          </a:solidFill>
          <a:latin typeface="+mn-lt"/>
          <a:ea typeface="+mn-ea"/>
          <a:cs typeface="+mn-cs"/>
        </a:defRPr>
      </a:lvl6pPr>
      <a:lvl7pPr marL="3962301" indent="-304792" algn="l" defTabSz="609585" rtl="0" eaLnBrk="1" latinLnBrk="0" hangingPunct="1">
        <a:spcBef>
          <a:spcPct val="20000"/>
        </a:spcBef>
        <a:buFont typeface="Arial"/>
        <a:buChar char="•"/>
        <a:defRPr sz="2700" kern="1200">
          <a:solidFill>
            <a:schemeClr val="tx1"/>
          </a:solidFill>
          <a:latin typeface="+mn-lt"/>
          <a:ea typeface="+mn-ea"/>
          <a:cs typeface="+mn-cs"/>
        </a:defRPr>
      </a:lvl7pPr>
      <a:lvl8pPr marL="4571886" indent="-304792" algn="l" defTabSz="609585" rtl="0" eaLnBrk="1" latinLnBrk="0" hangingPunct="1">
        <a:spcBef>
          <a:spcPct val="20000"/>
        </a:spcBef>
        <a:buFont typeface="Arial"/>
        <a:buChar char="•"/>
        <a:defRPr sz="2700" kern="1200">
          <a:solidFill>
            <a:schemeClr val="tx1"/>
          </a:solidFill>
          <a:latin typeface="+mn-lt"/>
          <a:ea typeface="+mn-ea"/>
          <a:cs typeface="+mn-cs"/>
        </a:defRPr>
      </a:lvl8pPr>
      <a:lvl9pPr marL="5181470" indent="-304792" algn="l" defTabSz="609585" rtl="0" eaLnBrk="1" latinLnBrk="0" hangingPunct="1">
        <a:spcBef>
          <a:spcPct val="20000"/>
        </a:spcBef>
        <a:buFont typeface="Arial"/>
        <a:buChar char="•"/>
        <a:defRPr sz="2700" kern="1200">
          <a:solidFill>
            <a:schemeClr val="tx1"/>
          </a:solidFill>
          <a:latin typeface="+mn-lt"/>
          <a:ea typeface="+mn-ea"/>
          <a:cs typeface="+mn-cs"/>
        </a:defRPr>
      </a:lvl9pPr>
    </p:bodyStyle>
    <p:otherStyle>
      <a:defPPr>
        <a:defRPr lang="en-US"/>
      </a:defPPr>
      <a:lvl1pPr marL="0" algn="l" defTabSz="609585" rtl="0" eaLnBrk="1" latinLnBrk="0" hangingPunct="1">
        <a:defRPr sz="2400" kern="1200">
          <a:solidFill>
            <a:schemeClr val="tx1"/>
          </a:solidFill>
          <a:latin typeface="+mn-lt"/>
          <a:ea typeface="+mn-ea"/>
          <a:cs typeface="+mn-cs"/>
        </a:defRPr>
      </a:lvl1pPr>
      <a:lvl2pPr marL="609585" algn="l" defTabSz="609585" rtl="0" eaLnBrk="1" latinLnBrk="0" hangingPunct="1">
        <a:defRPr sz="2400" kern="1200">
          <a:solidFill>
            <a:schemeClr val="tx1"/>
          </a:solidFill>
          <a:latin typeface="+mn-lt"/>
          <a:ea typeface="+mn-ea"/>
          <a:cs typeface="+mn-cs"/>
        </a:defRPr>
      </a:lvl2pPr>
      <a:lvl3pPr marL="1219170" algn="l" defTabSz="609585" rtl="0" eaLnBrk="1" latinLnBrk="0" hangingPunct="1">
        <a:defRPr sz="2400" kern="1200">
          <a:solidFill>
            <a:schemeClr val="tx1"/>
          </a:solidFill>
          <a:latin typeface="+mn-lt"/>
          <a:ea typeface="+mn-ea"/>
          <a:cs typeface="+mn-cs"/>
        </a:defRPr>
      </a:lvl3pPr>
      <a:lvl4pPr marL="1828754" algn="l" defTabSz="609585" rtl="0" eaLnBrk="1" latinLnBrk="0" hangingPunct="1">
        <a:defRPr sz="2400" kern="1200">
          <a:solidFill>
            <a:schemeClr val="tx1"/>
          </a:solidFill>
          <a:latin typeface="+mn-lt"/>
          <a:ea typeface="+mn-ea"/>
          <a:cs typeface="+mn-cs"/>
        </a:defRPr>
      </a:lvl4pPr>
      <a:lvl5pPr marL="2438339" algn="l" defTabSz="609585" rtl="0" eaLnBrk="1" latinLnBrk="0" hangingPunct="1">
        <a:defRPr sz="2400" kern="1200">
          <a:solidFill>
            <a:schemeClr val="tx1"/>
          </a:solidFill>
          <a:latin typeface="+mn-lt"/>
          <a:ea typeface="+mn-ea"/>
          <a:cs typeface="+mn-cs"/>
        </a:defRPr>
      </a:lvl5pPr>
      <a:lvl6pPr marL="3047924" algn="l" defTabSz="609585" rtl="0" eaLnBrk="1" latinLnBrk="0" hangingPunct="1">
        <a:defRPr sz="2400" kern="1200">
          <a:solidFill>
            <a:schemeClr val="tx1"/>
          </a:solidFill>
          <a:latin typeface="+mn-lt"/>
          <a:ea typeface="+mn-ea"/>
          <a:cs typeface="+mn-cs"/>
        </a:defRPr>
      </a:lvl6pPr>
      <a:lvl7pPr marL="3657509" algn="l" defTabSz="609585" rtl="0" eaLnBrk="1" latinLnBrk="0" hangingPunct="1">
        <a:defRPr sz="2400" kern="1200">
          <a:solidFill>
            <a:schemeClr val="tx1"/>
          </a:solidFill>
          <a:latin typeface="+mn-lt"/>
          <a:ea typeface="+mn-ea"/>
          <a:cs typeface="+mn-cs"/>
        </a:defRPr>
      </a:lvl7pPr>
      <a:lvl8pPr marL="4267093" algn="l" defTabSz="609585" rtl="0" eaLnBrk="1" latinLnBrk="0" hangingPunct="1">
        <a:defRPr sz="2400" kern="1200">
          <a:solidFill>
            <a:schemeClr val="tx1"/>
          </a:solidFill>
          <a:latin typeface="+mn-lt"/>
          <a:ea typeface="+mn-ea"/>
          <a:cs typeface="+mn-cs"/>
        </a:defRPr>
      </a:lvl8pPr>
      <a:lvl9pPr marL="4876678" algn="l" defTabSz="609585" rtl="0" eaLnBrk="1" latinLnBrk="0" hangingPunct="1">
        <a:defRPr sz="24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7" name="Picture 6" descr="RESULTS_logo_EN_CMYK_BIG (flat)2_RESULTS_logo_EN_CMYK_BIG.png"/>
          <p:cNvPicPr>
            <a:picLocks noChangeAspect="1"/>
          </p:cNvPicPr>
          <p:nvPr/>
        </p:nvPicPr>
        <p:blipFill>
          <a:blip r:embed="rId14">
            <a:extLst>
              <a:ext uri="{28A0092B-C50C-407E-A947-70E740481C1C}">
                <a14:useLocalDpi xmlns:a14="http://schemas.microsoft.com/office/drawing/2010/main"/>
              </a:ext>
            </a:extLst>
          </a:blip>
          <a:stretch>
            <a:fillRect/>
          </a:stretch>
        </p:blipFill>
        <p:spPr>
          <a:xfrm>
            <a:off x="10478255" y="107889"/>
            <a:ext cx="1631504" cy="1309751"/>
          </a:xfrm>
          <a:prstGeom prst="rect">
            <a:avLst/>
          </a:prstGeom>
        </p:spPr>
      </p:pic>
      <p:sp>
        <p:nvSpPr>
          <p:cNvPr id="2" name="Title Placeholder 1"/>
          <p:cNvSpPr>
            <a:spLocks noGrp="1"/>
          </p:cNvSpPr>
          <p:nvPr>
            <p:ph type="title"/>
          </p:nvPr>
        </p:nvSpPr>
        <p:spPr>
          <a:xfrm>
            <a:off x="609601" y="274639"/>
            <a:ext cx="9868655"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600">
                <a:solidFill>
                  <a:schemeClr val="tx1">
                    <a:tint val="75000"/>
                  </a:schemeClr>
                </a:solidFill>
              </a:defRPr>
            </a:lvl1pPr>
          </a:lstStyle>
          <a:p>
            <a:fld id="{6D76588A-5827-4843-A700-508233C9F32B}" type="datetimeFigureOut">
              <a:rPr lang="en-US" smtClean="0"/>
              <a:t>7/21/2021</a:t>
            </a:fld>
            <a:endParaRPr lang="en-US"/>
          </a:p>
        </p:txBody>
      </p:sp>
      <p:sp>
        <p:nvSpPr>
          <p:cNvPr id="6" name="Slide Number Placeholder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600">
                <a:solidFill>
                  <a:schemeClr val="tx1">
                    <a:tint val="75000"/>
                  </a:schemeClr>
                </a:solidFill>
              </a:defRPr>
            </a:lvl1pPr>
          </a:lstStyle>
          <a:p>
            <a:fld id="{307E6868-079E-1649-B8D1-459B42CE4DE3}" type="slidenum">
              <a:rPr lang="en-US" smtClean="0"/>
              <a:t>‹#›</a:t>
            </a:fld>
            <a:endParaRPr lang="en-US"/>
          </a:p>
        </p:txBody>
      </p:sp>
    </p:spTree>
    <p:extLst>
      <p:ext uri="{BB962C8B-B14F-4D97-AF65-F5344CB8AC3E}">
        <p14:creationId xmlns:p14="http://schemas.microsoft.com/office/powerpoint/2010/main" val="3922636308"/>
      </p:ext>
    </p:extLst>
  </p:cSld>
  <p:clrMap bg1="lt1" tx1="dk1" bg2="lt2" tx2="dk2" accent1="accent1" accent2="accent2" accent3="accent3" accent4="accent4" accent5="accent5" accent6="accent6" hlink="hlink" folHlink="folHlink"/>
  <p:sldLayoutIdLst>
    <p:sldLayoutId id="2147483651" r:id="rId1"/>
    <p:sldLayoutId id="2147483649" r:id="rId2"/>
    <p:sldLayoutId id="2147483650" r:id="rId3"/>
    <p:sldLayoutId id="2147483652" r:id="rId4"/>
    <p:sldLayoutId id="2147483653" r:id="rId5"/>
    <p:sldLayoutId id="2147483654" r:id="rId6"/>
    <p:sldLayoutId id="2147483655" r:id="rId7"/>
    <p:sldLayoutId id="2147483660" r:id="rId8"/>
    <p:sldLayoutId id="2147483656" r:id="rId9"/>
    <p:sldLayoutId id="2147483657" r:id="rId10"/>
    <p:sldLayoutId id="2147483658" r:id="rId11"/>
    <p:sldLayoutId id="2147483659" r:id="rId12"/>
  </p:sldLayoutIdLst>
  <p:txStyles>
    <p:titleStyle>
      <a:lvl1pPr algn="ctr" defTabSz="609585" rtl="0" eaLnBrk="1" latinLnBrk="0" hangingPunct="1">
        <a:spcBef>
          <a:spcPct val="0"/>
        </a:spcBef>
        <a:buNone/>
        <a:defRPr sz="5900" kern="1200">
          <a:solidFill>
            <a:schemeClr val="tx1"/>
          </a:solidFill>
          <a:latin typeface="+mj-lt"/>
          <a:ea typeface="+mj-ea"/>
          <a:cs typeface="+mj-cs"/>
        </a:defRPr>
      </a:lvl1pPr>
    </p:titleStyle>
    <p:bodyStyle>
      <a:lvl1pPr marL="457189" indent="-457189" algn="l" defTabSz="609585" rtl="0" eaLnBrk="1" latinLnBrk="0" hangingPunct="1">
        <a:spcBef>
          <a:spcPct val="20000"/>
        </a:spcBef>
        <a:buFont typeface="Arial"/>
        <a:buChar char="•"/>
        <a:defRPr sz="4300" kern="1200">
          <a:solidFill>
            <a:schemeClr val="tx1"/>
          </a:solidFill>
          <a:latin typeface="+mn-lt"/>
          <a:ea typeface="+mn-ea"/>
          <a:cs typeface="+mn-cs"/>
        </a:defRPr>
      </a:lvl1pPr>
      <a:lvl2pPr marL="990575" indent="-380990" algn="l" defTabSz="609585" rtl="0" eaLnBrk="1" latinLnBrk="0" hangingPunct="1">
        <a:spcBef>
          <a:spcPct val="20000"/>
        </a:spcBef>
        <a:buFont typeface="Courier New"/>
        <a:buChar char="o"/>
        <a:defRPr sz="3700" kern="1200">
          <a:solidFill>
            <a:schemeClr val="tx1"/>
          </a:solidFill>
          <a:latin typeface="+mn-lt"/>
          <a:ea typeface="+mn-ea"/>
          <a:cs typeface="+mn-cs"/>
        </a:defRPr>
      </a:lvl2pPr>
      <a:lvl3pPr marL="1523962" indent="-304792" algn="l" defTabSz="609585" rtl="0" eaLnBrk="1" latinLnBrk="0" hangingPunct="1">
        <a:spcBef>
          <a:spcPct val="20000"/>
        </a:spcBef>
        <a:buFont typeface="Wingdings" charset="2"/>
        <a:buChar char="§"/>
        <a:defRPr sz="3200" kern="1200">
          <a:solidFill>
            <a:schemeClr val="tx1"/>
          </a:solidFill>
          <a:latin typeface="+mn-lt"/>
          <a:ea typeface="+mn-ea"/>
          <a:cs typeface="+mn-cs"/>
        </a:defRPr>
      </a:lvl3pPr>
      <a:lvl4pPr marL="2133547" indent="-304792" algn="l" defTabSz="609585" rtl="0" eaLnBrk="1" latinLnBrk="0" hangingPunct="1">
        <a:spcBef>
          <a:spcPct val="20000"/>
        </a:spcBef>
        <a:buFont typeface="Arial"/>
        <a:buChar char="•"/>
        <a:defRPr sz="2700" kern="1200">
          <a:solidFill>
            <a:schemeClr val="tx1"/>
          </a:solidFill>
          <a:latin typeface="+mn-lt"/>
          <a:ea typeface="+mn-ea"/>
          <a:cs typeface="+mn-cs"/>
        </a:defRPr>
      </a:lvl4pPr>
      <a:lvl5pPr marL="2743131" indent="-304792" algn="l" defTabSz="609585" rtl="0" eaLnBrk="1" latinLnBrk="0" hangingPunct="1">
        <a:spcBef>
          <a:spcPct val="20000"/>
        </a:spcBef>
        <a:buFont typeface="Courier New"/>
        <a:buChar char="o"/>
        <a:defRPr sz="2700" kern="1200">
          <a:solidFill>
            <a:schemeClr val="tx1"/>
          </a:solidFill>
          <a:latin typeface="+mn-lt"/>
          <a:ea typeface="+mn-ea"/>
          <a:cs typeface="+mn-cs"/>
        </a:defRPr>
      </a:lvl5pPr>
      <a:lvl6pPr marL="3352716" indent="-304792" algn="l" defTabSz="609585" rtl="0" eaLnBrk="1" latinLnBrk="0" hangingPunct="1">
        <a:spcBef>
          <a:spcPct val="20000"/>
        </a:spcBef>
        <a:buFont typeface="Arial"/>
        <a:buChar char="•"/>
        <a:defRPr sz="2700" kern="1200">
          <a:solidFill>
            <a:schemeClr val="tx1"/>
          </a:solidFill>
          <a:latin typeface="+mn-lt"/>
          <a:ea typeface="+mn-ea"/>
          <a:cs typeface="+mn-cs"/>
        </a:defRPr>
      </a:lvl6pPr>
      <a:lvl7pPr marL="3962301" indent="-304792" algn="l" defTabSz="609585" rtl="0" eaLnBrk="1" latinLnBrk="0" hangingPunct="1">
        <a:spcBef>
          <a:spcPct val="20000"/>
        </a:spcBef>
        <a:buFont typeface="Arial"/>
        <a:buChar char="•"/>
        <a:defRPr sz="2700" kern="1200">
          <a:solidFill>
            <a:schemeClr val="tx1"/>
          </a:solidFill>
          <a:latin typeface="+mn-lt"/>
          <a:ea typeface="+mn-ea"/>
          <a:cs typeface="+mn-cs"/>
        </a:defRPr>
      </a:lvl7pPr>
      <a:lvl8pPr marL="4571886" indent="-304792" algn="l" defTabSz="609585" rtl="0" eaLnBrk="1" latinLnBrk="0" hangingPunct="1">
        <a:spcBef>
          <a:spcPct val="20000"/>
        </a:spcBef>
        <a:buFont typeface="Arial"/>
        <a:buChar char="•"/>
        <a:defRPr sz="2700" kern="1200">
          <a:solidFill>
            <a:schemeClr val="tx1"/>
          </a:solidFill>
          <a:latin typeface="+mn-lt"/>
          <a:ea typeface="+mn-ea"/>
          <a:cs typeface="+mn-cs"/>
        </a:defRPr>
      </a:lvl8pPr>
      <a:lvl9pPr marL="5181470" indent="-304792" algn="l" defTabSz="609585" rtl="0" eaLnBrk="1" latinLnBrk="0" hangingPunct="1">
        <a:spcBef>
          <a:spcPct val="20000"/>
        </a:spcBef>
        <a:buFont typeface="Arial"/>
        <a:buChar char="•"/>
        <a:defRPr sz="2700" kern="1200">
          <a:solidFill>
            <a:schemeClr val="tx1"/>
          </a:solidFill>
          <a:latin typeface="+mn-lt"/>
          <a:ea typeface="+mn-ea"/>
          <a:cs typeface="+mn-cs"/>
        </a:defRPr>
      </a:lvl9pPr>
    </p:bodyStyle>
    <p:otherStyle>
      <a:defPPr>
        <a:defRPr lang="en-US"/>
      </a:defPPr>
      <a:lvl1pPr marL="0" algn="l" defTabSz="609585" rtl="0" eaLnBrk="1" latinLnBrk="0" hangingPunct="1">
        <a:defRPr sz="2400" kern="1200">
          <a:solidFill>
            <a:schemeClr val="tx1"/>
          </a:solidFill>
          <a:latin typeface="+mn-lt"/>
          <a:ea typeface="+mn-ea"/>
          <a:cs typeface="+mn-cs"/>
        </a:defRPr>
      </a:lvl1pPr>
      <a:lvl2pPr marL="609585" algn="l" defTabSz="609585" rtl="0" eaLnBrk="1" latinLnBrk="0" hangingPunct="1">
        <a:defRPr sz="2400" kern="1200">
          <a:solidFill>
            <a:schemeClr val="tx1"/>
          </a:solidFill>
          <a:latin typeface="+mn-lt"/>
          <a:ea typeface="+mn-ea"/>
          <a:cs typeface="+mn-cs"/>
        </a:defRPr>
      </a:lvl2pPr>
      <a:lvl3pPr marL="1219170" algn="l" defTabSz="609585" rtl="0" eaLnBrk="1" latinLnBrk="0" hangingPunct="1">
        <a:defRPr sz="2400" kern="1200">
          <a:solidFill>
            <a:schemeClr val="tx1"/>
          </a:solidFill>
          <a:latin typeface="+mn-lt"/>
          <a:ea typeface="+mn-ea"/>
          <a:cs typeface="+mn-cs"/>
        </a:defRPr>
      </a:lvl3pPr>
      <a:lvl4pPr marL="1828754" algn="l" defTabSz="609585" rtl="0" eaLnBrk="1" latinLnBrk="0" hangingPunct="1">
        <a:defRPr sz="2400" kern="1200">
          <a:solidFill>
            <a:schemeClr val="tx1"/>
          </a:solidFill>
          <a:latin typeface="+mn-lt"/>
          <a:ea typeface="+mn-ea"/>
          <a:cs typeface="+mn-cs"/>
        </a:defRPr>
      </a:lvl4pPr>
      <a:lvl5pPr marL="2438339" algn="l" defTabSz="609585" rtl="0" eaLnBrk="1" latinLnBrk="0" hangingPunct="1">
        <a:defRPr sz="2400" kern="1200">
          <a:solidFill>
            <a:schemeClr val="tx1"/>
          </a:solidFill>
          <a:latin typeface="+mn-lt"/>
          <a:ea typeface="+mn-ea"/>
          <a:cs typeface="+mn-cs"/>
        </a:defRPr>
      </a:lvl5pPr>
      <a:lvl6pPr marL="3047924" algn="l" defTabSz="609585" rtl="0" eaLnBrk="1" latinLnBrk="0" hangingPunct="1">
        <a:defRPr sz="2400" kern="1200">
          <a:solidFill>
            <a:schemeClr val="tx1"/>
          </a:solidFill>
          <a:latin typeface="+mn-lt"/>
          <a:ea typeface="+mn-ea"/>
          <a:cs typeface="+mn-cs"/>
        </a:defRPr>
      </a:lvl6pPr>
      <a:lvl7pPr marL="3657509" algn="l" defTabSz="609585" rtl="0" eaLnBrk="1" latinLnBrk="0" hangingPunct="1">
        <a:defRPr sz="2400" kern="1200">
          <a:solidFill>
            <a:schemeClr val="tx1"/>
          </a:solidFill>
          <a:latin typeface="+mn-lt"/>
          <a:ea typeface="+mn-ea"/>
          <a:cs typeface="+mn-cs"/>
        </a:defRPr>
      </a:lvl7pPr>
      <a:lvl8pPr marL="4267093" algn="l" defTabSz="609585" rtl="0" eaLnBrk="1" latinLnBrk="0" hangingPunct="1">
        <a:defRPr sz="2400" kern="1200">
          <a:solidFill>
            <a:schemeClr val="tx1"/>
          </a:solidFill>
          <a:latin typeface="+mn-lt"/>
          <a:ea typeface="+mn-ea"/>
          <a:cs typeface="+mn-cs"/>
        </a:defRPr>
      </a:lvl8pPr>
      <a:lvl9pPr marL="4876678" algn="l" defTabSz="609585" rtl="0" eaLnBrk="1" latinLnBrk="0" hangingPunct="1">
        <a:defRPr sz="24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hyperlink" Target="https://docs.google.com/document/d/1qLUBTJ_mmC3YmiGtnjgkTMSTipob11ZvNx4VI1mbioA/edit" TargetMode="External"/><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8" Type="http://schemas.openxmlformats.org/officeDocument/2006/relationships/hyperlink" Target="file:///C:\Users\sleone\OneDrive%20-%20RESULTS%20Educational%20Fund\Documents\Action%20Network%20Documents\Action%20Alert%20%237\New%20York.pdf" TargetMode="External"/><Relationship Id="rId13" Type="http://schemas.openxmlformats.org/officeDocument/2006/relationships/hyperlink" Target="file:///C:\Users\sleone\OneDrive%20-%20RESULTS%20Educational%20Fund\Documents\Action%20Network%20Documents\Action%20Alert%20%237\Wisconsin.pdf" TargetMode="External"/><Relationship Id="rId3" Type="http://schemas.openxmlformats.org/officeDocument/2006/relationships/hyperlink" Target="file:///C:\Users\sleone\OneDrive%20-%20RESULTS%20Educational%20Fund\Documents\Action%20Network%20Documents\Action%20Alert%20%237\Indiana.pdf" TargetMode="External"/><Relationship Id="rId7" Type="http://schemas.openxmlformats.org/officeDocument/2006/relationships/hyperlink" Target="file:///C:\Users\sleone\OneDrive%20-%20RESULTS%20Educational%20Fund\Documents\Action%20Network%20Documents\Action%20Alert%20%237\New%20Mexico.pdf" TargetMode="External"/><Relationship Id="rId12" Type="http://schemas.openxmlformats.org/officeDocument/2006/relationships/hyperlink" Target="file:///C:\Users\sleone\OneDrive%20-%20RESULTS%20Educational%20Fund\Documents\Action%20Network%20Documents\Action%20Alert%20%237\New%20Jersey.pdf" TargetMode="External"/><Relationship Id="rId2" Type="http://schemas.openxmlformats.org/officeDocument/2006/relationships/hyperlink" Target="file:///C:\Users\sleone\OneDrive%20-%20RESULTS%20Educational%20Fund\Documents\Action%20Network%20Documents\Action%20Alert%20%237\Alaska.pdf" TargetMode="External"/><Relationship Id="rId1" Type="http://schemas.openxmlformats.org/officeDocument/2006/relationships/slideLayout" Target="../slideLayouts/slideLayout5.xml"/><Relationship Id="rId6" Type="http://schemas.openxmlformats.org/officeDocument/2006/relationships/hyperlink" Target="file:///C:\Users\sleone\OneDrive%20-%20RESULTS%20Educational%20Fund\Documents\Action%20Network%20Documents\Action%20Alert%20%237\North%20Carolina.pdf" TargetMode="External"/><Relationship Id="rId11" Type="http://schemas.openxmlformats.org/officeDocument/2006/relationships/hyperlink" Target="file:///C:\Users\sleone\OneDrive%20-%20RESULTS%20Educational%20Fund\Documents\Action%20Network%20Documents\Action%20Alert%20%237\Washington.pdf" TargetMode="External"/><Relationship Id="rId5" Type="http://schemas.openxmlformats.org/officeDocument/2006/relationships/hyperlink" Target="file:///C:\Users\sleone\OneDrive%20-%20RESULTS%20Educational%20Fund\Documents\Action%20Network%20Documents\Action%20Alert%20%237\Maryland.pdf" TargetMode="External"/><Relationship Id="rId10" Type="http://schemas.openxmlformats.org/officeDocument/2006/relationships/hyperlink" Target="file:///C:\Users\sleone\OneDrive%20-%20RESULTS%20Educational%20Fund\Documents\Action%20Network%20Documents\Action%20Alert%20%237\Texas.pdf" TargetMode="External"/><Relationship Id="rId4" Type="http://schemas.openxmlformats.org/officeDocument/2006/relationships/hyperlink" Target="file:///C:\Users\sleone\OneDrive%20-%20RESULTS%20Educational%20Fund\Documents\Action%20Network%20Documents\Action%20Alert%20%237\Kansas.pdf" TargetMode="External"/><Relationship Id="rId9" Type="http://schemas.openxmlformats.org/officeDocument/2006/relationships/hyperlink" Target="file:///C:\Users\sleone\OneDrive%20-%20RESULTS%20Educational%20Fund\Documents\Action%20Network%20Documents\Action%20Alert%20%237\Ohio.pdf" TargetMode="External"/><Relationship Id="rId14" Type="http://schemas.openxmlformats.org/officeDocument/2006/relationships/image" Target="../media/image7.png"/></Relationships>
</file>

<file path=ppt/slides/_rels/slide7.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115CEC6F-775D-124D-9CA4-2E1433027E4B}"/>
              </a:ext>
            </a:extLst>
          </p:cNvPr>
          <p:cNvSpPr txBox="1"/>
          <p:nvPr/>
        </p:nvSpPr>
        <p:spPr>
          <a:xfrm>
            <a:off x="1358730" y="5003910"/>
            <a:ext cx="9474541" cy="1261884"/>
          </a:xfrm>
          <a:prstGeom prst="rect">
            <a:avLst/>
          </a:prstGeom>
          <a:noFill/>
        </p:spPr>
        <p:txBody>
          <a:bodyPr wrap="square" lIns="121920" tIns="60960" rIns="121920" bIns="60960" rtlCol="0" anchor="t">
            <a:spAutoFit/>
          </a:bodyPr>
          <a:lstStyle/>
          <a:p>
            <a:pPr algn="ctr"/>
            <a:r>
              <a:rPr lang="en-US" sz="3700" b="1" dirty="0">
                <a:solidFill>
                  <a:schemeClr val="bg1"/>
                </a:solidFill>
                <a:latin typeface="Open Sans"/>
                <a:ea typeface="Open Sans" panose="020B0606030504020204" pitchFamily="34" charset="0"/>
                <a:cs typeface="Open Sans" panose="020B0606030504020204" pitchFamily="34" charset="0"/>
              </a:rPr>
              <a:t>Action Network Monthly Webinar</a:t>
            </a:r>
          </a:p>
          <a:p>
            <a:pPr algn="ctr"/>
            <a:r>
              <a:rPr lang="en-US" sz="3700" b="1">
                <a:solidFill>
                  <a:schemeClr val="bg1"/>
                </a:solidFill>
                <a:latin typeface="Open Sans"/>
                <a:ea typeface="Open Sans"/>
                <a:cs typeface="Open Sans"/>
              </a:rPr>
              <a:t>July 21st, 2021</a:t>
            </a:r>
          </a:p>
        </p:txBody>
      </p:sp>
    </p:spTree>
    <p:extLst>
      <p:ext uri="{BB962C8B-B14F-4D97-AF65-F5344CB8AC3E}">
        <p14:creationId xmlns:p14="http://schemas.microsoft.com/office/powerpoint/2010/main" val="2508610016"/>
      </p:ext>
    </p:extLst>
  </p:cSld>
  <p:clrMapOvr>
    <a:masterClrMapping/>
  </p:clrMapOvr>
  <p:transition spd="slow">
    <p:wip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28BF05-A773-429F-B245-4C7342D4CFCE}"/>
              </a:ext>
            </a:extLst>
          </p:cNvPr>
          <p:cNvSpPr>
            <a:spLocks noGrp="1"/>
          </p:cNvSpPr>
          <p:nvPr>
            <p:ph type="title"/>
          </p:nvPr>
        </p:nvSpPr>
        <p:spPr/>
        <p:txBody>
          <a:bodyPr/>
          <a:lstStyle/>
          <a:p>
            <a:pPr algn="ctr"/>
            <a:r>
              <a:rPr lang="en-US" b="1">
                <a:solidFill>
                  <a:srgbClr val="FF0000"/>
                </a:solidFill>
                <a:latin typeface="Open Sans"/>
                <a:ea typeface="Open Sans"/>
                <a:cs typeface="Calibri Light"/>
              </a:rPr>
              <a:t>Ways to Track Retention</a:t>
            </a:r>
            <a:endParaRPr lang="en-US" b="1">
              <a:solidFill>
                <a:srgbClr val="FF0000"/>
              </a:solidFill>
              <a:latin typeface="Open Sans"/>
              <a:ea typeface="Open Sans"/>
              <a:cs typeface="Open Sans"/>
            </a:endParaRPr>
          </a:p>
        </p:txBody>
      </p:sp>
      <p:sp>
        <p:nvSpPr>
          <p:cNvPr id="3" name="Content Placeholder 2">
            <a:extLst>
              <a:ext uri="{FF2B5EF4-FFF2-40B4-BE49-F238E27FC236}">
                <a16:creationId xmlns:a16="http://schemas.microsoft.com/office/drawing/2014/main" id="{7CBF67E9-0747-44DB-A9B4-B89F4F96BB92}"/>
              </a:ext>
            </a:extLst>
          </p:cNvPr>
          <p:cNvSpPr>
            <a:spLocks noGrp="1"/>
          </p:cNvSpPr>
          <p:nvPr>
            <p:ph idx="1"/>
          </p:nvPr>
        </p:nvSpPr>
        <p:spPr/>
        <p:txBody>
          <a:bodyPr vert="horz" lIns="91440" tIns="45720" rIns="91440" bIns="45720" rtlCol="0" anchor="t">
            <a:normAutofit fontScale="85000" lnSpcReduction="10000"/>
          </a:bodyPr>
          <a:lstStyle/>
          <a:p>
            <a:pPr>
              <a:lnSpc>
                <a:spcPct val="200000"/>
              </a:lnSpc>
            </a:pPr>
            <a:r>
              <a:rPr lang="en-US" b="1">
                <a:latin typeface="Open Sans"/>
                <a:ea typeface="Open Sans"/>
                <a:cs typeface="Calibri"/>
              </a:rPr>
              <a:t>If you're using email to send the alerts or your newsletter to your members; you can change your settings to deliver back an email that lets you know if they read it</a:t>
            </a:r>
            <a:endParaRPr lang="en-US" b="1">
              <a:cs typeface="Calibri"/>
            </a:endParaRPr>
          </a:p>
          <a:p>
            <a:pPr lvl="1">
              <a:lnSpc>
                <a:spcPct val="200000"/>
              </a:lnSpc>
            </a:pPr>
            <a:r>
              <a:rPr lang="en-US" b="1">
                <a:latin typeface="Open Sans"/>
                <a:ea typeface="Open Sans"/>
                <a:cs typeface="Calibri"/>
              </a:rPr>
              <a:t>Let me know if you need help doing this </a:t>
            </a:r>
          </a:p>
          <a:p>
            <a:pPr>
              <a:lnSpc>
                <a:spcPct val="200000"/>
              </a:lnSpc>
            </a:pPr>
            <a:r>
              <a:rPr lang="en-US" b="1">
                <a:latin typeface="Open Sans"/>
                <a:ea typeface="Open Sans"/>
                <a:cs typeface="Calibri"/>
              </a:rPr>
              <a:t>You can use Mailchimp – it lets you know who opened your email</a:t>
            </a:r>
            <a:r>
              <a:rPr lang="en-US">
                <a:latin typeface="Open Sans"/>
                <a:ea typeface="Open Sans"/>
                <a:cs typeface="Calibri"/>
              </a:rPr>
              <a:t> </a:t>
            </a:r>
          </a:p>
          <a:p>
            <a:pPr marL="0" indent="0">
              <a:buNone/>
            </a:pPr>
            <a:endParaRPr lang="en-US" dirty="0">
              <a:latin typeface="Open Sans"/>
              <a:ea typeface="Open Sans"/>
              <a:cs typeface="Calibri"/>
            </a:endParaRPr>
          </a:p>
          <a:p>
            <a:endParaRPr lang="en-US" dirty="0">
              <a:cs typeface="Calibri"/>
            </a:endParaRPr>
          </a:p>
        </p:txBody>
      </p:sp>
    </p:spTree>
    <p:extLst>
      <p:ext uri="{BB962C8B-B14F-4D97-AF65-F5344CB8AC3E}">
        <p14:creationId xmlns:p14="http://schemas.microsoft.com/office/powerpoint/2010/main" val="349643106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60FCC4-3B9C-4806-BA0F-C323251FD574}"/>
              </a:ext>
            </a:extLst>
          </p:cNvPr>
          <p:cNvSpPr>
            <a:spLocks noGrp="1"/>
          </p:cNvSpPr>
          <p:nvPr>
            <p:ph type="title"/>
          </p:nvPr>
        </p:nvSpPr>
        <p:spPr>
          <a:xfrm>
            <a:off x="585849" y="2673871"/>
            <a:ext cx="10515600" cy="1325563"/>
          </a:xfrm>
        </p:spPr>
        <p:txBody>
          <a:bodyPr>
            <a:noAutofit/>
          </a:bodyPr>
          <a:lstStyle/>
          <a:p>
            <a:pPr algn="ctr"/>
            <a:r>
              <a:rPr lang="en-US" sz="6000" b="1">
                <a:solidFill>
                  <a:srgbClr val="FF0000"/>
                </a:solidFill>
                <a:latin typeface="Open Sans"/>
                <a:ea typeface="Open Sans"/>
                <a:cs typeface="Calibri Light"/>
              </a:rPr>
              <a:t>Who has added new people to their network? </a:t>
            </a:r>
          </a:p>
        </p:txBody>
      </p:sp>
      <p:pic>
        <p:nvPicPr>
          <p:cNvPr id="5" name="Picture 4" descr="A picture containing logo&#10;&#10;Description automatically generated">
            <a:extLst>
              <a:ext uri="{FF2B5EF4-FFF2-40B4-BE49-F238E27FC236}">
                <a16:creationId xmlns:a16="http://schemas.microsoft.com/office/drawing/2014/main" id="{956C85F2-3DA3-4B01-99EA-E92CC5CDE90D}"/>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574659" y="209160"/>
            <a:ext cx="1434467" cy="1143390"/>
          </a:xfrm>
          <a:prstGeom prst="rect">
            <a:avLst/>
          </a:prstGeom>
        </p:spPr>
      </p:pic>
    </p:spTree>
    <p:extLst>
      <p:ext uri="{BB962C8B-B14F-4D97-AF65-F5344CB8AC3E}">
        <p14:creationId xmlns:p14="http://schemas.microsoft.com/office/powerpoint/2010/main" val="1911833226"/>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ABA22F-A029-4B97-8FD9-C04C3C9FAD35}"/>
              </a:ext>
            </a:extLst>
          </p:cNvPr>
          <p:cNvSpPr>
            <a:spLocks noGrp="1"/>
          </p:cNvSpPr>
          <p:nvPr>
            <p:ph type="title"/>
          </p:nvPr>
        </p:nvSpPr>
        <p:spPr>
          <a:xfrm>
            <a:off x="1633330" y="210516"/>
            <a:ext cx="10515600" cy="1325563"/>
          </a:xfrm>
        </p:spPr>
        <p:txBody>
          <a:bodyPr/>
          <a:lstStyle/>
          <a:p>
            <a:r>
              <a:rPr lang="en-US" b="1" dirty="0">
                <a:solidFill>
                  <a:srgbClr val="FF0000"/>
                </a:solidFill>
                <a:latin typeface="Open Sans"/>
                <a:ea typeface="Open Sans"/>
                <a:cs typeface="Calibri Light"/>
              </a:rPr>
              <a:t>Update on Member Outreach</a:t>
            </a:r>
            <a:endParaRPr lang="en-US" b="1" dirty="0">
              <a:solidFill>
                <a:srgbClr val="FF0000"/>
              </a:solidFill>
              <a:latin typeface="Open Sans"/>
              <a:ea typeface="Open Sans"/>
            </a:endParaRPr>
          </a:p>
        </p:txBody>
      </p:sp>
      <p:graphicFrame>
        <p:nvGraphicFramePr>
          <p:cNvPr id="7" name="Table 7">
            <a:extLst>
              <a:ext uri="{FF2B5EF4-FFF2-40B4-BE49-F238E27FC236}">
                <a16:creationId xmlns:a16="http://schemas.microsoft.com/office/drawing/2014/main" id="{A06D03F9-3D48-4D01-B19B-0C8B42907DE8}"/>
              </a:ext>
            </a:extLst>
          </p:cNvPr>
          <p:cNvGraphicFramePr>
            <a:graphicFrameLocks noGrp="1"/>
          </p:cNvGraphicFramePr>
          <p:nvPr>
            <p:ph idx="1"/>
            <p:extLst>
              <p:ext uri="{D42A27DB-BD31-4B8C-83A1-F6EECF244321}">
                <p14:modId xmlns:p14="http://schemas.microsoft.com/office/powerpoint/2010/main" val="2312292644"/>
              </p:ext>
            </p:extLst>
          </p:nvPr>
        </p:nvGraphicFramePr>
        <p:xfrm>
          <a:off x="1959428" y="1600200"/>
          <a:ext cx="8288352" cy="5109751"/>
        </p:xfrm>
        <a:graphic>
          <a:graphicData uri="http://schemas.openxmlformats.org/drawingml/2006/table">
            <a:tbl>
              <a:tblPr firstRow="1" bandRow="1">
                <a:tableStyleId>{5C22544A-7EE6-4342-B048-85BDC9FD1C3A}</a:tableStyleId>
              </a:tblPr>
              <a:tblGrid>
                <a:gridCol w="2493356">
                  <a:extLst>
                    <a:ext uri="{9D8B030D-6E8A-4147-A177-3AD203B41FA5}">
                      <a16:colId xmlns:a16="http://schemas.microsoft.com/office/drawing/2014/main" val="222199457"/>
                    </a:ext>
                  </a:extLst>
                </a:gridCol>
                <a:gridCol w="3164643">
                  <a:extLst>
                    <a:ext uri="{9D8B030D-6E8A-4147-A177-3AD203B41FA5}">
                      <a16:colId xmlns:a16="http://schemas.microsoft.com/office/drawing/2014/main" val="2632605905"/>
                    </a:ext>
                  </a:extLst>
                </a:gridCol>
                <a:gridCol w="2630353">
                  <a:extLst>
                    <a:ext uri="{9D8B030D-6E8A-4147-A177-3AD203B41FA5}">
                      <a16:colId xmlns:a16="http://schemas.microsoft.com/office/drawing/2014/main" val="2931360847"/>
                    </a:ext>
                  </a:extLst>
                </a:gridCol>
              </a:tblGrid>
              <a:tr h="1778181">
                <a:tc>
                  <a:txBody>
                    <a:bodyPr/>
                    <a:lstStyle/>
                    <a:p>
                      <a:pPr algn="ctr"/>
                      <a:r>
                        <a:rPr lang="en-US" sz="2000" dirty="0">
                          <a:latin typeface="Open Sans"/>
                        </a:rPr>
                        <a:t>States</a:t>
                      </a:r>
                    </a:p>
                  </a:txBody>
                  <a:tcPr>
                    <a:solidFill>
                      <a:srgbClr val="FF0000"/>
                    </a:solidFill>
                  </a:tcPr>
                </a:tc>
                <a:tc>
                  <a:txBody>
                    <a:bodyPr/>
                    <a:lstStyle/>
                    <a:p>
                      <a:pPr algn="ctr"/>
                      <a:r>
                        <a:rPr lang="en-US" sz="2000" dirty="0">
                          <a:latin typeface="Open Sans"/>
                        </a:rPr>
                        <a:t>Number of Advocates I've reached out to from </a:t>
                      </a:r>
                      <a:r>
                        <a:rPr lang="en-US" sz="2000" dirty="0" err="1">
                          <a:latin typeface="Open Sans"/>
                        </a:rPr>
                        <a:t>VoterVoice</a:t>
                      </a:r>
                    </a:p>
                  </a:txBody>
                  <a:tcPr>
                    <a:solidFill>
                      <a:srgbClr val="FF0000"/>
                    </a:solidFill>
                  </a:tcPr>
                </a:tc>
                <a:tc>
                  <a:txBody>
                    <a:bodyPr/>
                    <a:lstStyle/>
                    <a:p>
                      <a:pPr algn="ctr"/>
                      <a:r>
                        <a:rPr lang="en-US" sz="2000" dirty="0">
                          <a:latin typeface="Open Sans"/>
                        </a:rPr>
                        <a:t>Number of Advocates who want to become Members</a:t>
                      </a:r>
                    </a:p>
                    <a:p>
                      <a:pPr lvl="0" algn="ctr">
                        <a:buNone/>
                      </a:pPr>
                      <a:endParaRPr lang="en-US" sz="2000" dirty="0">
                        <a:latin typeface="Open Sans"/>
                      </a:endParaRPr>
                    </a:p>
                  </a:txBody>
                  <a:tcPr>
                    <a:solidFill>
                      <a:srgbClr val="FF0000"/>
                    </a:solidFill>
                  </a:tcPr>
                </a:tc>
                <a:extLst>
                  <a:ext uri="{0D108BD9-81ED-4DB2-BD59-A6C34878D82A}">
                    <a16:rowId xmlns:a16="http://schemas.microsoft.com/office/drawing/2014/main" val="94836654"/>
                  </a:ext>
                </a:extLst>
              </a:tr>
              <a:tr h="425015">
                <a:tc>
                  <a:txBody>
                    <a:bodyPr/>
                    <a:lstStyle/>
                    <a:p>
                      <a:r>
                        <a:rPr lang="en-US" sz="1800" b="1" dirty="0">
                          <a:solidFill>
                            <a:schemeClr val="bg1"/>
                          </a:solidFill>
                          <a:latin typeface="Open Sans"/>
                        </a:rPr>
                        <a:t>Texas</a:t>
                      </a:r>
                    </a:p>
                  </a:txBody>
                  <a:tcPr>
                    <a:solidFill>
                      <a:srgbClr val="000000"/>
                    </a:solidFill>
                  </a:tcPr>
                </a:tc>
                <a:tc>
                  <a:txBody>
                    <a:bodyPr/>
                    <a:lstStyle/>
                    <a:p>
                      <a:r>
                        <a:rPr lang="en-US" sz="1800" b="1" dirty="0">
                          <a:solidFill>
                            <a:schemeClr val="bg1"/>
                          </a:solidFill>
                          <a:latin typeface="Open Sans"/>
                        </a:rPr>
                        <a:t>342</a:t>
                      </a:r>
                    </a:p>
                  </a:txBody>
                  <a:tcPr>
                    <a:solidFill>
                      <a:srgbClr val="000000"/>
                    </a:solidFill>
                  </a:tcPr>
                </a:tc>
                <a:tc>
                  <a:txBody>
                    <a:bodyPr/>
                    <a:lstStyle/>
                    <a:p>
                      <a:r>
                        <a:rPr lang="en-US" sz="1800" b="1" dirty="0">
                          <a:solidFill>
                            <a:schemeClr val="bg1"/>
                          </a:solidFill>
                          <a:latin typeface="Open Sans"/>
                        </a:rPr>
                        <a:t>2</a:t>
                      </a:r>
                    </a:p>
                  </a:txBody>
                  <a:tcPr>
                    <a:solidFill>
                      <a:srgbClr val="000000"/>
                    </a:solidFill>
                  </a:tcPr>
                </a:tc>
                <a:extLst>
                  <a:ext uri="{0D108BD9-81ED-4DB2-BD59-A6C34878D82A}">
                    <a16:rowId xmlns:a16="http://schemas.microsoft.com/office/drawing/2014/main" val="1357242610"/>
                  </a:ext>
                </a:extLst>
              </a:tr>
              <a:tr h="411305">
                <a:tc>
                  <a:txBody>
                    <a:bodyPr/>
                    <a:lstStyle/>
                    <a:p>
                      <a:r>
                        <a:rPr lang="en-US" sz="1800" b="1" dirty="0">
                          <a:solidFill>
                            <a:schemeClr val="bg1"/>
                          </a:solidFill>
                          <a:latin typeface="Open Sans"/>
                        </a:rPr>
                        <a:t>Maryland</a:t>
                      </a:r>
                    </a:p>
                  </a:txBody>
                  <a:tcPr>
                    <a:solidFill>
                      <a:srgbClr val="000000"/>
                    </a:solidFill>
                  </a:tcPr>
                </a:tc>
                <a:tc>
                  <a:txBody>
                    <a:bodyPr/>
                    <a:lstStyle/>
                    <a:p>
                      <a:r>
                        <a:rPr lang="en-US" sz="1800" b="1" dirty="0">
                          <a:solidFill>
                            <a:schemeClr val="bg1"/>
                          </a:solidFill>
                          <a:latin typeface="Open Sans"/>
                        </a:rPr>
                        <a:t>529</a:t>
                      </a:r>
                    </a:p>
                  </a:txBody>
                  <a:tcPr>
                    <a:solidFill>
                      <a:srgbClr val="000000"/>
                    </a:solidFill>
                  </a:tcPr>
                </a:tc>
                <a:tc>
                  <a:txBody>
                    <a:bodyPr/>
                    <a:lstStyle/>
                    <a:p>
                      <a:r>
                        <a:rPr lang="en-US" sz="1800" b="1" dirty="0">
                          <a:solidFill>
                            <a:schemeClr val="bg1"/>
                          </a:solidFill>
                          <a:latin typeface="Open Sans"/>
                        </a:rPr>
                        <a:t>1</a:t>
                      </a:r>
                    </a:p>
                  </a:txBody>
                  <a:tcPr>
                    <a:solidFill>
                      <a:srgbClr val="000000"/>
                    </a:solidFill>
                  </a:tcPr>
                </a:tc>
                <a:extLst>
                  <a:ext uri="{0D108BD9-81ED-4DB2-BD59-A6C34878D82A}">
                    <a16:rowId xmlns:a16="http://schemas.microsoft.com/office/drawing/2014/main" val="1179478966"/>
                  </a:ext>
                </a:extLst>
              </a:tr>
              <a:tr h="425015">
                <a:tc>
                  <a:txBody>
                    <a:bodyPr/>
                    <a:lstStyle/>
                    <a:p>
                      <a:r>
                        <a:rPr lang="en-US" sz="1800" b="1" dirty="0">
                          <a:solidFill>
                            <a:schemeClr val="bg1"/>
                          </a:solidFill>
                          <a:latin typeface="Open Sans"/>
                        </a:rPr>
                        <a:t>West Virginia</a:t>
                      </a:r>
                    </a:p>
                  </a:txBody>
                  <a:tcPr>
                    <a:solidFill>
                      <a:srgbClr val="000000"/>
                    </a:solidFill>
                  </a:tcPr>
                </a:tc>
                <a:tc>
                  <a:txBody>
                    <a:bodyPr/>
                    <a:lstStyle/>
                    <a:p>
                      <a:r>
                        <a:rPr lang="en-US" sz="1800" b="1" dirty="0">
                          <a:solidFill>
                            <a:schemeClr val="bg1"/>
                          </a:solidFill>
                          <a:latin typeface="Open Sans"/>
                        </a:rPr>
                        <a:t>97</a:t>
                      </a:r>
                    </a:p>
                  </a:txBody>
                  <a:tcPr>
                    <a:solidFill>
                      <a:srgbClr val="000000"/>
                    </a:solidFill>
                  </a:tcPr>
                </a:tc>
                <a:tc>
                  <a:txBody>
                    <a:bodyPr/>
                    <a:lstStyle/>
                    <a:p>
                      <a:r>
                        <a:rPr lang="en-US" sz="1800" b="1" dirty="0">
                          <a:solidFill>
                            <a:schemeClr val="bg1"/>
                          </a:solidFill>
                          <a:latin typeface="Open Sans"/>
                        </a:rPr>
                        <a:t>0</a:t>
                      </a:r>
                    </a:p>
                  </a:txBody>
                  <a:tcPr>
                    <a:solidFill>
                      <a:srgbClr val="000000"/>
                    </a:solidFill>
                  </a:tcPr>
                </a:tc>
                <a:extLst>
                  <a:ext uri="{0D108BD9-81ED-4DB2-BD59-A6C34878D82A}">
                    <a16:rowId xmlns:a16="http://schemas.microsoft.com/office/drawing/2014/main" val="1336470228"/>
                  </a:ext>
                </a:extLst>
              </a:tr>
              <a:tr h="411305">
                <a:tc>
                  <a:txBody>
                    <a:bodyPr/>
                    <a:lstStyle/>
                    <a:p>
                      <a:r>
                        <a:rPr lang="en-US" sz="1800" b="1" dirty="0">
                          <a:solidFill>
                            <a:schemeClr val="bg1"/>
                          </a:solidFill>
                          <a:latin typeface="Open Sans"/>
                        </a:rPr>
                        <a:t>Wisconsin</a:t>
                      </a:r>
                    </a:p>
                  </a:txBody>
                  <a:tcPr>
                    <a:solidFill>
                      <a:srgbClr val="000000"/>
                    </a:solidFill>
                  </a:tcPr>
                </a:tc>
                <a:tc>
                  <a:txBody>
                    <a:bodyPr/>
                    <a:lstStyle/>
                    <a:p>
                      <a:r>
                        <a:rPr lang="en-US" sz="1800" b="1" dirty="0">
                          <a:solidFill>
                            <a:schemeClr val="bg1"/>
                          </a:solidFill>
                          <a:latin typeface="Open Sans"/>
                        </a:rPr>
                        <a:t>255</a:t>
                      </a:r>
                    </a:p>
                  </a:txBody>
                  <a:tcPr>
                    <a:solidFill>
                      <a:srgbClr val="000000"/>
                    </a:solidFill>
                  </a:tcPr>
                </a:tc>
                <a:tc>
                  <a:txBody>
                    <a:bodyPr/>
                    <a:lstStyle/>
                    <a:p>
                      <a:r>
                        <a:rPr lang="en-US" sz="1800" b="1" dirty="0">
                          <a:solidFill>
                            <a:schemeClr val="bg1"/>
                          </a:solidFill>
                          <a:latin typeface="Open Sans"/>
                        </a:rPr>
                        <a:t>2</a:t>
                      </a:r>
                    </a:p>
                  </a:txBody>
                  <a:tcPr>
                    <a:solidFill>
                      <a:srgbClr val="000000"/>
                    </a:solidFill>
                  </a:tcPr>
                </a:tc>
                <a:extLst>
                  <a:ext uri="{0D108BD9-81ED-4DB2-BD59-A6C34878D82A}">
                    <a16:rowId xmlns:a16="http://schemas.microsoft.com/office/drawing/2014/main" val="3691059200"/>
                  </a:ext>
                </a:extLst>
              </a:tr>
              <a:tr h="411305">
                <a:tc>
                  <a:txBody>
                    <a:bodyPr/>
                    <a:lstStyle/>
                    <a:p>
                      <a:r>
                        <a:rPr lang="en-US" sz="1800" b="1" dirty="0">
                          <a:solidFill>
                            <a:schemeClr val="bg1"/>
                          </a:solidFill>
                          <a:latin typeface="Open Sans"/>
                        </a:rPr>
                        <a:t>Alaska</a:t>
                      </a:r>
                    </a:p>
                  </a:txBody>
                  <a:tcPr>
                    <a:solidFill>
                      <a:srgbClr val="000000"/>
                    </a:solidFill>
                  </a:tcPr>
                </a:tc>
                <a:tc>
                  <a:txBody>
                    <a:bodyPr/>
                    <a:lstStyle/>
                    <a:p>
                      <a:r>
                        <a:rPr lang="en-US" sz="1800" b="1" dirty="0">
                          <a:solidFill>
                            <a:schemeClr val="bg1"/>
                          </a:solidFill>
                          <a:latin typeface="Open Sans"/>
                        </a:rPr>
                        <a:t>107</a:t>
                      </a:r>
                    </a:p>
                  </a:txBody>
                  <a:tcPr>
                    <a:solidFill>
                      <a:srgbClr val="000000"/>
                    </a:solidFill>
                  </a:tcPr>
                </a:tc>
                <a:tc>
                  <a:txBody>
                    <a:bodyPr/>
                    <a:lstStyle/>
                    <a:p>
                      <a:r>
                        <a:rPr lang="en-US" sz="1800" b="1" dirty="0">
                          <a:solidFill>
                            <a:schemeClr val="bg1"/>
                          </a:solidFill>
                          <a:latin typeface="Open Sans"/>
                        </a:rPr>
                        <a:t>0</a:t>
                      </a:r>
                    </a:p>
                  </a:txBody>
                  <a:tcPr>
                    <a:solidFill>
                      <a:srgbClr val="000000"/>
                    </a:solidFill>
                  </a:tcPr>
                </a:tc>
                <a:extLst>
                  <a:ext uri="{0D108BD9-81ED-4DB2-BD59-A6C34878D82A}">
                    <a16:rowId xmlns:a16="http://schemas.microsoft.com/office/drawing/2014/main" val="1559559056"/>
                  </a:ext>
                </a:extLst>
              </a:tr>
              <a:tr h="425015">
                <a:tc>
                  <a:txBody>
                    <a:bodyPr/>
                    <a:lstStyle/>
                    <a:p>
                      <a:r>
                        <a:rPr lang="en-US" sz="1800" b="1" dirty="0">
                          <a:solidFill>
                            <a:schemeClr val="bg1"/>
                          </a:solidFill>
                          <a:latin typeface="Open Sans"/>
                        </a:rPr>
                        <a:t>North Carolina</a:t>
                      </a:r>
                    </a:p>
                  </a:txBody>
                  <a:tcPr>
                    <a:solidFill>
                      <a:srgbClr val="000000"/>
                    </a:solidFill>
                  </a:tcPr>
                </a:tc>
                <a:tc>
                  <a:txBody>
                    <a:bodyPr/>
                    <a:lstStyle/>
                    <a:p>
                      <a:r>
                        <a:rPr lang="en-US" sz="1800" b="1" dirty="0">
                          <a:solidFill>
                            <a:schemeClr val="bg1"/>
                          </a:solidFill>
                          <a:latin typeface="Open Sans"/>
                        </a:rPr>
                        <a:t>176</a:t>
                      </a:r>
                    </a:p>
                  </a:txBody>
                  <a:tcPr>
                    <a:solidFill>
                      <a:srgbClr val="000000"/>
                    </a:solidFill>
                  </a:tcPr>
                </a:tc>
                <a:tc>
                  <a:txBody>
                    <a:bodyPr/>
                    <a:lstStyle/>
                    <a:p>
                      <a:r>
                        <a:rPr lang="en-US" sz="1800" b="1" dirty="0">
                          <a:solidFill>
                            <a:schemeClr val="bg1"/>
                          </a:solidFill>
                          <a:latin typeface="Open Sans"/>
                        </a:rPr>
                        <a:t>2</a:t>
                      </a:r>
                    </a:p>
                  </a:txBody>
                  <a:tcPr>
                    <a:solidFill>
                      <a:srgbClr val="000000"/>
                    </a:solidFill>
                  </a:tcPr>
                </a:tc>
                <a:extLst>
                  <a:ext uri="{0D108BD9-81ED-4DB2-BD59-A6C34878D82A}">
                    <a16:rowId xmlns:a16="http://schemas.microsoft.com/office/drawing/2014/main" val="1655245407"/>
                  </a:ext>
                </a:extLst>
              </a:tr>
              <a:tr h="411305">
                <a:tc>
                  <a:txBody>
                    <a:bodyPr/>
                    <a:lstStyle/>
                    <a:p>
                      <a:pPr lvl="0">
                        <a:buNone/>
                      </a:pPr>
                      <a:r>
                        <a:rPr lang="en-US" sz="1800" b="1" dirty="0">
                          <a:solidFill>
                            <a:schemeClr val="bg1"/>
                          </a:solidFill>
                          <a:latin typeface="Open Sans"/>
                        </a:rPr>
                        <a:t>Kansas</a:t>
                      </a:r>
                    </a:p>
                  </a:txBody>
                  <a:tcPr>
                    <a:solidFill>
                      <a:srgbClr val="000000"/>
                    </a:solidFill>
                  </a:tcPr>
                </a:tc>
                <a:tc>
                  <a:txBody>
                    <a:bodyPr/>
                    <a:lstStyle/>
                    <a:p>
                      <a:pPr lvl="0">
                        <a:buNone/>
                      </a:pPr>
                      <a:r>
                        <a:rPr lang="en-US" sz="1800" b="1" dirty="0">
                          <a:solidFill>
                            <a:schemeClr val="bg1"/>
                          </a:solidFill>
                          <a:latin typeface="Open Sans"/>
                        </a:rPr>
                        <a:t>88</a:t>
                      </a:r>
                    </a:p>
                  </a:txBody>
                  <a:tcPr>
                    <a:solidFill>
                      <a:srgbClr val="000000"/>
                    </a:solidFill>
                  </a:tcPr>
                </a:tc>
                <a:tc>
                  <a:txBody>
                    <a:bodyPr/>
                    <a:lstStyle/>
                    <a:p>
                      <a:pPr lvl="0">
                        <a:buNone/>
                      </a:pPr>
                      <a:r>
                        <a:rPr lang="en-US" sz="1800" b="1" dirty="0">
                          <a:solidFill>
                            <a:schemeClr val="bg1"/>
                          </a:solidFill>
                          <a:latin typeface="Open Sans"/>
                        </a:rPr>
                        <a:t>0</a:t>
                      </a:r>
                    </a:p>
                  </a:txBody>
                  <a:tcPr>
                    <a:solidFill>
                      <a:srgbClr val="000000"/>
                    </a:solidFill>
                  </a:tcPr>
                </a:tc>
                <a:extLst>
                  <a:ext uri="{0D108BD9-81ED-4DB2-BD59-A6C34878D82A}">
                    <a16:rowId xmlns:a16="http://schemas.microsoft.com/office/drawing/2014/main" val="17319410"/>
                  </a:ext>
                </a:extLst>
              </a:tr>
              <a:tr h="411305">
                <a:tc>
                  <a:txBody>
                    <a:bodyPr/>
                    <a:lstStyle/>
                    <a:p>
                      <a:pPr lvl="0">
                        <a:buNone/>
                      </a:pPr>
                      <a:r>
                        <a:rPr lang="en-US" sz="1800" b="1" dirty="0">
                          <a:solidFill>
                            <a:schemeClr val="bg1"/>
                          </a:solidFill>
                          <a:latin typeface="Open Sans"/>
                        </a:rPr>
                        <a:t>= 7 states</a:t>
                      </a:r>
                      <a:endParaRPr lang="en-US" sz="1800" b="1" dirty="0">
                        <a:solidFill>
                          <a:srgbClr val="FF0000"/>
                        </a:solidFill>
                        <a:latin typeface="Open Sans"/>
                      </a:endParaRPr>
                    </a:p>
                  </a:txBody>
                  <a:tcPr>
                    <a:solidFill>
                      <a:srgbClr val="FF0000"/>
                    </a:solidFill>
                  </a:tcPr>
                </a:tc>
                <a:tc>
                  <a:txBody>
                    <a:bodyPr/>
                    <a:lstStyle/>
                    <a:p>
                      <a:pPr lvl="0">
                        <a:buNone/>
                      </a:pPr>
                      <a:r>
                        <a:rPr lang="en-US" sz="1800" b="1" dirty="0">
                          <a:solidFill>
                            <a:schemeClr val="bg1"/>
                          </a:solidFill>
                          <a:latin typeface="Open Sans"/>
                        </a:rPr>
                        <a:t>= 1594 advocates</a:t>
                      </a:r>
                      <a:endParaRPr lang="en-US" sz="1800" b="1" dirty="0">
                        <a:solidFill>
                          <a:srgbClr val="FF0000"/>
                        </a:solidFill>
                        <a:latin typeface="Open Sans"/>
                      </a:endParaRPr>
                    </a:p>
                  </a:txBody>
                  <a:tcPr>
                    <a:solidFill>
                      <a:srgbClr val="FF0000"/>
                    </a:solidFill>
                  </a:tcPr>
                </a:tc>
                <a:tc>
                  <a:txBody>
                    <a:bodyPr/>
                    <a:lstStyle/>
                    <a:p>
                      <a:pPr lvl="0">
                        <a:buNone/>
                      </a:pPr>
                      <a:r>
                        <a:rPr lang="en-US" sz="1800" b="1" dirty="0">
                          <a:solidFill>
                            <a:schemeClr val="bg1"/>
                          </a:solidFill>
                          <a:latin typeface="Open Sans"/>
                        </a:rPr>
                        <a:t>= 7 new members</a:t>
                      </a:r>
                    </a:p>
                  </a:txBody>
                  <a:tcPr>
                    <a:solidFill>
                      <a:srgbClr val="FF0000"/>
                    </a:solidFill>
                  </a:tcPr>
                </a:tc>
                <a:extLst>
                  <a:ext uri="{0D108BD9-81ED-4DB2-BD59-A6C34878D82A}">
                    <a16:rowId xmlns:a16="http://schemas.microsoft.com/office/drawing/2014/main" val="114510921"/>
                  </a:ext>
                </a:extLst>
              </a:tr>
            </a:tbl>
          </a:graphicData>
        </a:graphic>
      </p:graphicFrame>
      <p:pic>
        <p:nvPicPr>
          <p:cNvPr id="5" name="Picture 4" descr="A picture containing logo&#10;&#10;Description automatically generated">
            <a:extLst>
              <a:ext uri="{FF2B5EF4-FFF2-40B4-BE49-F238E27FC236}">
                <a16:creationId xmlns:a16="http://schemas.microsoft.com/office/drawing/2014/main" id="{171F2743-A167-4227-B7D8-0E61C91745B3}"/>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574659" y="209160"/>
            <a:ext cx="1434467" cy="1143390"/>
          </a:xfrm>
          <a:prstGeom prst="rect">
            <a:avLst/>
          </a:prstGeom>
        </p:spPr>
      </p:pic>
    </p:spTree>
    <p:extLst>
      <p:ext uri="{BB962C8B-B14F-4D97-AF65-F5344CB8AC3E}">
        <p14:creationId xmlns:p14="http://schemas.microsoft.com/office/powerpoint/2010/main" val="3486948801"/>
      </p:ext>
    </p:extLst>
  </p:cSld>
  <p:clrMapOvr>
    <a:masterClrMapping/>
  </p:clrMapOvr>
  <p:transition spd="slow">
    <p:cove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160B30-6EE2-4B40-A000-4EAEA3685C50}"/>
              </a:ext>
            </a:extLst>
          </p:cNvPr>
          <p:cNvSpPr>
            <a:spLocks noGrp="1"/>
          </p:cNvSpPr>
          <p:nvPr>
            <p:ph type="title"/>
          </p:nvPr>
        </p:nvSpPr>
        <p:spPr>
          <a:xfrm>
            <a:off x="1068238" y="2449842"/>
            <a:ext cx="10515600" cy="1325563"/>
          </a:xfrm>
        </p:spPr>
        <p:txBody>
          <a:bodyPr>
            <a:normAutofit fontScale="90000"/>
          </a:bodyPr>
          <a:lstStyle/>
          <a:p>
            <a:pPr algn="ctr"/>
            <a:r>
              <a:rPr lang="en-US" b="1" dirty="0">
                <a:solidFill>
                  <a:srgbClr val="FF0000"/>
                </a:solidFill>
                <a:latin typeface="Open Sans"/>
                <a:ea typeface="Open Sans"/>
                <a:cs typeface="Calibri Light"/>
              </a:rPr>
              <a:t>Would you like me to reach out to advocates in districts your group covers?</a:t>
            </a:r>
            <a:br>
              <a:rPr lang="en-US" b="1" dirty="0">
                <a:solidFill>
                  <a:srgbClr val="FF0000"/>
                </a:solidFill>
                <a:latin typeface="Open Sans"/>
                <a:ea typeface="Open Sans"/>
                <a:cs typeface="Calibri Light"/>
              </a:rPr>
            </a:br>
            <a:br>
              <a:rPr lang="en-US" b="1" dirty="0">
                <a:latin typeface="Open Sans"/>
                <a:ea typeface="Open Sans"/>
                <a:cs typeface="Calibri Light"/>
              </a:rPr>
            </a:br>
            <a:r>
              <a:rPr lang="en-US" b="1" dirty="0">
                <a:solidFill>
                  <a:srgbClr val="FF0000"/>
                </a:solidFill>
                <a:latin typeface="Open Sans"/>
                <a:ea typeface="Open Sans"/>
                <a:cs typeface="Calibri Light"/>
              </a:rPr>
              <a:t> Let me know!</a:t>
            </a:r>
            <a:endParaRPr lang="en-US" b="1" dirty="0">
              <a:solidFill>
                <a:srgbClr val="FF0000"/>
              </a:solidFill>
              <a:latin typeface="Open Sans"/>
              <a:ea typeface="Open Sans"/>
              <a:cs typeface="Open Sans"/>
            </a:endParaRPr>
          </a:p>
        </p:txBody>
      </p:sp>
      <p:pic>
        <p:nvPicPr>
          <p:cNvPr id="5" name="Picture 4" descr="A picture containing logo&#10;&#10;Description automatically generated">
            <a:extLst>
              <a:ext uri="{FF2B5EF4-FFF2-40B4-BE49-F238E27FC236}">
                <a16:creationId xmlns:a16="http://schemas.microsoft.com/office/drawing/2014/main" id="{B1F54F25-A2B1-4C84-87D8-8A2F0A7819A7}"/>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574659" y="209160"/>
            <a:ext cx="1434467" cy="1143390"/>
          </a:xfrm>
          <a:prstGeom prst="rect">
            <a:avLst/>
          </a:prstGeom>
        </p:spPr>
      </p:pic>
    </p:spTree>
    <p:extLst>
      <p:ext uri="{BB962C8B-B14F-4D97-AF65-F5344CB8AC3E}">
        <p14:creationId xmlns:p14="http://schemas.microsoft.com/office/powerpoint/2010/main" val="1843682754"/>
      </p:ext>
    </p:extLst>
  </p:cSld>
  <p:clrMapOvr>
    <a:masterClrMapping/>
  </p:clrMapOvr>
  <p:transition spd="slow">
    <p:push dir="u"/>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581C65-69E6-4B9D-8479-41B94AE6BE6A}"/>
              </a:ext>
            </a:extLst>
          </p:cNvPr>
          <p:cNvSpPr>
            <a:spLocks noGrp="1"/>
          </p:cNvSpPr>
          <p:nvPr>
            <p:ph type="title"/>
          </p:nvPr>
        </p:nvSpPr>
        <p:spPr>
          <a:xfrm>
            <a:off x="489857" y="558955"/>
            <a:ext cx="10515600" cy="1325563"/>
          </a:xfrm>
        </p:spPr>
        <p:txBody>
          <a:bodyPr>
            <a:normAutofit fontScale="90000"/>
          </a:bodyPr>
          <a:lstStyle/>
          <a:p>
            <a:pPr algn="ctr">
              <a:spcBef>
                <a:spcPts val="1000"/>
              </a:spcBef>
            </a:pPr>
            <a:br>
              <a:rPr lang="en-US" b="1" dirty="0">
                <a:solidFill>
                  <a:srgbClr val="FF0000"/>
                </a:solidFill>
                <a:latin typeface="Open Sans"/>
                <a:ea typeface="Open Sans"/>
                <a:cs typeface="Calibri Light"/>
              </a:rPr>
            </a:br>
            <a:r>
              <a:rPr lang="en-US" b="1">
                <a:solidFill>
                  <a:srgbClr val="FF0000"/>
                </a:solidFill>
                <a:latin typeface="Open Sans"/>
                <a:ea typeface="Open Sans"/>
                <a:cs typeface="Calibri Light"/>
              </a:rPr>
              <a:t>Upcoming Action Alerts Dates</a:t>
            </a:r>
            <a:r>
              <a:rPr lang="en-US" b="1" dirty="0">
                <a:latin typeface="Open Sans"/>
                <a:ea typeface="Open Sans"/>
                <a:cs typeface="Calibri Light"/>
              </a:rPr>
              <a:t> </a:t>
            </a:r>
            <a:br>
              <a:rPr lang="en-US" b="1" dirty="0">
                <a:latin typeface="Open Sans"/>
                <a:ea typeface="Open Sans"/>
                <a:cs typeface="Calibri Light"/>
              </a:rPr>
            </a:br>
            <a:br>
              <a:rPr lang="en-US" b="1" dirty="0">
                <a:latin typeface="Open Sans"/>
                <a:ea typeface="Open Sans"/>
                <a:cs typeface="+mj-lt"/>
              </a:rPr>
            </a:br>
            <a:r>
              <a:rPr lang="en-US" b="1">
                <a:latin typeface="Open Sans"/>
                <a:ea typeface="+mj-lt"/>
                <a:cs typeface="+mj-lt"/>
              </a:rPr>
              <a:t>You can find previous Action Alerts </a:t>
            </a:r>
            <a:r>
              <a:rPr lang="en-US" b="1" dirty="0">
                <a:latin typeface="Open Sans"/>
                <a:ea typeface="+mj-lt"/>
                <a:cs typeface="+mj-lt"/>
                <a:hlinkClick r:id="rId2"/>
              </a:rPr>
              <a:t>here</a:t>
            </a:r>
            <a:r>
              <a:rPr lang="en-US" b="1" dirty="0">
                <a:latin typeface="Open Sans"/>
                <a:ea typeface="+mj-lt"/>
                <a:cs typeface="+mj-lt"/>
              </a:rPr>
              <a:t>.</a:t>
            </a:r>
            <a:endParaRPr lang="en-US" b="1">
              <a:latin typeface="Open Sans"/>
              <a:ea typeface="Open Sans"/>
              <a:cs typeface="Calibri Light" panose="020F0302020204030204"/>
            </a:endParaRPr>
          </a:p>
          <a:p>
            <a:pPr algn="ctr"/>
            <a:endParaRPr lang="en-US" b="1" dirty="0">
              <a:latin typeface="Open Sans"/>
              <a:ea typeface="Open Sans"/>
              <a:cs typeface="Calibri Light"/>
            </a:endParaRPr>
          </a:p>
        </p:txBody>
      </p:sp>
      <p:sp>
        <p:nvSpPr>
          <p:cNvPr id="5" name="Content Placeholder 4">
            <a:extLst>
              <a:ext uri="{FF2B5EF4-FFF2-40B4-BE49-F238E27FC236}">
                <a16:creationId xmlns:a16="http://schemas.microsoft.com/office/drawing/2014/main" id="{6D633D97-3359-4AF5-8071-EAA2B08769CE}"/>
              </a:ext>
            </a:extLst>
          </p:cNvPr>
          <p:cNvSpPr>
            <a:spLocks noGrp="1"/>
          </p:cNvSpPr>
          <p:nvPr>
            <p:ph sz="half" idx="1"/>
          </p:nvPr>
        </p:nvSpPr>
        <p:spPr/>
        <p:txBody>
          <a:bodyPr vert="horz" lIns="91440" tIns="45720" rIns="91440" bIns="45720" rtlCol="0" anchor="t">
            <a:noAutofit/>
          </a:bodyPr>
          <a:lstStyle/>
          <a:p>
            <a:endParaRPr lang="en-US" sz="4000" b="1" dirty="0">
              <a:latin typeface="Open Sans"/>
              <a:ea typeface="Open Sans"/>
              <a:cs typeface="Calibri"/>
            </a:endParaRPr>
          </a:p>
          <a:p>
            <a:pPr>
              <a:lnSpc>
                <a:spcPct val="150000"/>
              </a:lnSpc>
            </a:pPr>
            <a:endParaRPr lang="en-US" sz="2400" b="1" dirty="0">
              <a:latin typeface="Open Sans"/>
              <a:ea typeface="Open Sans"/>
              <a:cs typeface="Calibri"/>
            </a:endParaRPr>
          </a:p>
        </p:txBody>
      </p:sp>
      <p:sp>
        <p:nvSpPr>
          <p:cNvPr id="6" name="Content Placeholder 5">
            <a:extLst>
              <a:ext uri="{FF2B5EF4-FFF2-40B4-BE49-F238E27FC236}">
                <a16:creationId xmlns:a16="http://schemas.microsoft.com/office/drawing/2014/main" id="{320E9B8B-5925-4687-9027-EB89D2AFF1AA}"/>
              </a:ext>
            </a:extLst>
          </p:cNvPr>
          <p:cNvSpPr>
            <a:spLocks noGrp="1"/>
          </p:cNvSpPr>
          <p:nvPr>
            <p:ph sz="half" idx="2"/>
          </p:nvPr>
        </p:nvSpPr>
        <p:spPr>
          <a:xfrm>
            <a:off x="6172200" y="2576252"/>
            <a:ext cx="5181600" cy="4351338"/>
          </a:xfrm>
        </p:spPr>
        <p:txBody>
          <a:bodyPr vert="horz" lIns="91440" tIns="45720" rIns="91440" bIns="45720" rtlCol="0" anchor="t">
            <a:normAutofit/>
          </a:bodyPr>
          <a:lstStyle/>
          <a:p>
            <a:pPr>
              <a:lnSpc>
                <a:spcPct val="150000"/>
              </a:lnSpc>
            </a:pPr>
            <a:r>
              <a:rPr lang="en-US" dirty="0">
                <a:ea typeface="+mn-lt"/>
                <a:cs typeface="+mn-lt"/>
              </a:rPr>
              <a:t> </a:t>
            </a:r>
            <a:r>
              <a:rPr lang="en-US" b="1" dirty="0">
                <a:ea typeface="+mn-lt"/>
                <a:cs typeface="+mn-lt"/>
              </a:rPr>
              <a:t> </a:t>
            </a:r>
            <a:r>
              <a:rPr lang="en-US" b="1">
                <a:latin typeface="Open Sans"/>
                <a:ea typeface="+mn-lt"/>
                <a:cs typeface="+mn-lt"/>
              </a:rPr>
              <a:t>September 8th, 2021</a:t>
            </a:r>
            <a:endParaRPr lang="en-US" b="1">
              <a:latin typeface="Open Sans"/>
              <a:ea typeface="Open Sans"/>
              <a:cs typeface="Calibri"/>
            </a:endParaRPr>
          </a:p>
          <a:p>
            <a:pPr>
              <a:lnSpc>
                <a:spcPct val="150000"/>
              </a:lnSpc>
            </a:pPr>
            <a:r>
              <a:rPr lang="en-US" b="1">
                <a:latin typeface="Open Sans"/>
                <a:ea typeface="+mn-lt"/>
                <a:cs typeface="+mn-lt"/>
              </a:rPr>
              <a:t> September 22nd, 2021</a:t>
            </a:r>
          </a:p>
          <a:p>
            <a:pPr>
              <a:lnSpc>
                <a:spcPct val="150000"/>
              </a:lnSpc>
            </a:pPr>
            <a:r>
              <a:rPr lang="en-US" b="1">
                <a:latin typeface="Open Sans"/>
                <a:ea typeface="+mn-lt"/>
                <a:cs typeface="+mn-lt"/>
              </a:rPr>
              <a:t> October 6th, 2021</a:t>
            </a:r>
          </a:p>
          <a:p>
            <a:pPr>
              <a:lnSpc>
                <a:spcPct val="150000"/>
              </a:lnSpc>
            </a:pPr>
            <a:r>
              <a:rPr lang="en-US" b="1">
                <a:latin typeface="Open Sans"/>
                <a:ea typeface="+mn-lt"/>
                <a:cs typeface="+mn-lt"/>
              </a:rPr>
              <a:t> October 20th, 2021</a:t>
            </a:r>
            <a:endParaRPr lang="en-US" b="1">
              <a:latin typeface="Open Sans"/>
              <a:ea typeface="Open Sans"/>
              <a:cs typeface="Calibri"/>
            </a:endParaRPr>
          </a:p>
          <a:p>
            <a:endParaRPr lang="en-US" b="1" dirty="0">
              <a:latin typeface="Open Sans"/>
              <a:ea typeface="Open Sans"/>
              <a:cs typeface="Calibri"/>
            </a:endParaRPr>
          </a:p>
        </p:txBody>
      </p:sp>
      <p:sp>
        <p:nvSpPr>
          <p:cNvPr id="9" name="TextBox 8">
            <a:extLst>
              <a:ext uri="{FF2B5EF4-FFF2-40B4-BE49-F238E27FC236}">
                <a16:creationId xmlns:a16="http://schemas.microsoft.com/office/drawing/2014/main" id="{9BBB648D-F16D-44D7-BE69-28C968CB1A1A}"/>
              </a:ext>
            </a:extLst>
          </p:cNvPr>
          <p:cNvSpPr txBox="1"/>
          <p:nvPr/>
        </p:nvSpPr>
        <p:spPr>
          <a:xfrm>
            <a:off x="1221475" y="2923220"/>
            <a:ext cx="3789528" cy="256480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457200" indent="-457200">
              <a:lnSpc>
                <a:spcPct val="150000"/>
              </a:lnSpc>
              <a:spcBef>
                <a:spcPts val="1000"/>
              </a:spcBef>
              <a:buFont typeface="Arial"/>
              <a:buChar char="•"/>
            </a:pPr>
            <a:r>
              <a:rPr lang="en-US" sz="2800" b="1">
                <a:latin typeface="Open Sans"/>
                <a:ea typeface="+mn-lt"/>
                <a:cs typeface="+mn-lt"/>
              </a:rPr>
              <a:t>July 28th, 2021</a:t>
            </a:r>
            <a:endParaRPr lang="en-US" sz="2800" b="1" dirty="0">
              <a:latin typeface="Open Sans"/>
              <a:ea typeface="+mn-lt"/>
              <a:cs typeface="+mn-lt"/>
            </a:endParaRPr>
          </a:p>
          <a:p>
            <a:pPr marL="285750" indent="-285750">
              <a:lnSpc>
                <a:spcPct val="150000"/>
              </a:lnSpc>
              <a:spcBef>
                <a:spcPts val="1000"/>
              </a:spcBef>
              <a:buFont typeface="Arial"/>
              <a:buChar char="•"/>
            </a:pPr>
            <a:r>
              <a:rPr lang="en-US" sz="2800" b="1">
                <a:latin typeface="Open Sans"/>
                <a:ea typeface="+mn-lt"/>
                <a:cs typeface="+mn-lt"/>
              </a:rPr>
              <a:t> August 11, 2021</a:t>
            </a:r>
          </a:p>
          <a:p>
            <a:pPr marL="285750" indent="-285750">
              <a:lnSpc>
                <a:spcPct val="150000"/>
              </a:lnSpc>
              <a:spcBef>
                <a:spcPts val="1000"/>
              </a:spcBef>
              <a:buFont typeface="Arial"/>
              <a:buChar char="•"/>
            </a:pPr>
            <a:r>
              <a:rPr lang="en-US" sz="2800" b="1">
                <a:latin typeface="Open Sans"/>
                <a:ea typeface="+mn-lt"/>
                <a:cs typeface="+mn-lt"/>
              </a:rPr>
              <a:t> August 25th, 2021</a:t>
            </a:r>
          </a:p>
          <a:p>
            <a:pPr algn="l"/>
            <a:endParaRPr lang="en-US" dirty="0">
              <a:cs typeface="Calibri"/>
            </a:endParaRPr>
          </a:p>
        </p:txBody>
      </p:sp>
      <p:pic>
        <p:nvPicPr>
          <p:cNvPr id="3" name="Picture 2" descr="A picture containing logo&#10;&#10;Description automatically generated">
            <a:extLst>
              <a:ext uri="{FF2B5EF4-FFF2-40B4-BE49-F238E27FC236}">
                <a16:creationId xmlns:a16="http://schemas.microsoft.com/office/drawing/2014/main" id="{FAD525F5-F3A1-48F8-9410-E9A46B6B3ED5}"/>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835916" y="209160"/>
            <a:ext cx="1173210" cy="936562"/>
          </a:xfrm>
          <a:prstGeom prst="rect">
            <a:avLst/>
          </a:prstGeom>
        </p:spPr>
      </p:pic>
    </p:spTree>
    <p:extLst>
      <p:ext uri="{BB962C8B-B14F-4D97-AF65-F5344CB8AC3E}">
        <p14:creationId xmlns:p14="http://schemas.microsoft.com/office/powerpoint/2010/main" val="1482172733"/>
      </p:ext>
    </p:extLst>
  </p:cSld>
  <p:clrMapOvr>
    <a:masterClrMapping/>
  </p:clrMapOvr>
  <p:transition spd="slow">
    <p:wipe/>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B17387-E6B7-4A44-8A50-611EAB0638F4}"/>
              </a:ext>
            </a:extLst>
          </p:cNvPr>
          <p:cNvSpPr>
            <a:spLocks noGrp="1"/>
          </p:cNvSpPr>
          <p:nvPr>
            <p:ph type="title"/>
          </p:nvPr>
        </p:nvSpPr>
        <p:spPr>
          <a:xfrm>
            <a:off x="1752600" y="2259239"/>
            <a:ext cx="10515600" cy="1325563"/>
          </a:xfrm>
        </p:spPr>
        <p:txBody>
          <a:bodyPr/>
          <a:lstStyle/>
          <a:p>
            <a:r>
              <a:rPr lang="en-US" b="1">
                <a:solidFill>
                  <a:srgbClr val="FF0000"/>
                </a:solidFill>
                <a:latin typeface="Open Sans"/>
                <a:ea typeface="Open Sans"/>
                <a:cs typeface="Calibri Light"/>
              </a:rPr>
              <a:t>Have a great afternoon/evening!</a:t>
            </a:r>
            <a:endParaRPr lang="en-US" b="1">
              <a:solidFill>
                <a:srgbClr val="FF0000"/>
              </a:solidFill>
              <a:latin typeface="Open Sans"/>
              <a:ea typeface="Open Sans"/>
            </a:endParaRPr>
          </a:p>
        </p:txBody>
      </p:sp>
    </p:spTree>
    <p:extLst>
      <p:ext uri="{BB962C8B-B14F-4D97-AF65-F5344CB8AC3E}">
        <p14:creationId xmlns:p14="http://schemas.microsoft.com/office/powerpoint/2010/main" val="4198716875"/>
      </p:ext>
    </p:extLst>
  </p:cSld>
  <p:clrMapOvr>
    <a:masterClrMapping/>
  </p:clrMapOvr>
  <p:transition spd="slow">
    <p:wipe/>
  </p:transition>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3" name="Picture 3" descr="Text, timeline&#10;&#10;Description automatically generated">
            <a:extLst>
              <a:ext uri="{FF2B5EF4-FFF2-40B4-BE49-F238E27FC236}">
                <a16:creationId xmlns:a16="http://schemas.microsoft.com/office/drawing/2014/main" id="{23B230F6-FC51-4BCA-8271-4631D175F3A1}"/>
              </a:ext>
            </a:extLst>
          </p:cNvPr>
          <p:cNvPicPr>
            <a:picLocks noGrp="1" noChangeAspect="1"/>
          </p:cNvPicPr>
          <p:nvPr>
            <p:ph idx="1"/>
          </p:nvPr>
        </p:nvPicPr>
        <p:blipFill>
          <a:blip r:embed="rId2"/>
          <a:stretch>
            <a:fillRect/>
          </a:stretch>
        </p:blipFill>
        <p:spPr>
          <a:xfrm>
            <a:off x="17025" y="-4802"/>
            <a:ext cx="12178746" cy="6856230"/>
          </a:xfrm>
          <a:prstGeom prst="rect">
            <a:avLst/>
          </a:prstGeom>
        </p:spPr>
      </p:pic>
    </p:spTree>
    <p:extLst>
      <p:ext uri="{BB962C8B-B14F-4D97-AF65-F5344CB8AC3E}">
        <p14:creationId xmlns:p14="http://schemas.microsoft.com/office/powerpoint/2010/main" val="2332497118"/>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68115B-BF0F-499A-B5B9-BACC3D6C9DF8}"/>
              </a:ext>
            </a:extLst>
          </p:cNvPr>
          <p:cNvSpPr>
            <a:spLocks noGrp="1"/>
          </p:cNvSpPr>
          <p:nvPr>
            <p:ph type="title"/>
          </p:nvPr>
        </p:nvSpPr>
        <p:spPr>
          <a:xfrm>
            <a:off x="529101" y="1836777"/>
            <a:ext cx="11267161" cy="2891316"/>
          </a:xfrm>
        </p:spPr>
        <p:txBody>
          <a:bodyPr>
            <a:normAutofit/>
          </a:bodyPr>
          <a:lstStyle/>
          <a:p>
            <a:pPr algn="ctr"/>
            <a:r>
              <a:rPr lang="en-US" sz="5400" b="1" dirty="0">
                <a:solidFill>
                  <a:srgbClr val="FF0000"/>
                </a:solidFill>
                <a:latin typeface="Open Sans"/>
                <a:ea typeface="Open Sans"/>
                <a:cs typeface="Calibri Light"/>
              </a:rPr>
              <a:t>Welcome to any new advocates and poll!</a:t>
            </a:r>
            <a:endParaRPr lang="en-US" sz="4800" b="1" dirty="0">
              <a:solidFill>
                <a:srgbClr val="FF0000"/>
              </a:solidFill>
              <a:latin typeface="Open Sans"/>
              <a:ea typeface="Open Sans"/>
              <a:cs typeface="Open Sans"/>
            </a:endParaRPr>
          </a:p>
        </p:txBody>
      </p:sp>
      <p:pic>
        <p:nvPicPr>
          <p:cNvPr id="5" name="Picture 4" descr="A picture containing logo&#10;&#10;Description automatically generated">
            <a:extLst>
              <a:ext uri="{FF2B5EF4-FFF2-40B4-BE49-F238E27FC236}">
                <a16:creationId xmlns:a16="http://schemas.microsoft.com/office/drawing/2014/main" id="{A1B68F01-03BB-4523-80ED-5989D0CBE84D}"/>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923001" y="209160"/>
            <a:ext cx="1086125" cy="860362"/>
          </a:xfrm>
          <a:prstGeom prst="rect">
            <a:avLst/>
          </a:prstGeom>
        </p:spPr>
      </p:pic>
    </p:spTree>
    <p:extLst>
      <p:ext uri="{BB962C8B-B14F-4D97-AF65-F5344CB8AC3E}">
        <p14:creationId xmlns:p14="http://schemas.microsoft.com/office/powerpoint/2010/main" val="255362591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C509DB-D036-44B1-B6AE-1546A15B8D68}"/>
              </a:ext>
            </a:extLst>
          </p:cNvPr>
          <p:cNvSpPr>
            <a:spLocks noGrp="1"/>
          </p:cNvSpPr>
          <p:nvPr>
            <p:ph type="title"/>
          </p:nvPr>
        </p:nvSpPr>
        <p:spPr>
          <a:xfrm>
            <a:off x="545548" y="256111"/>
            <a:ext cx="10515600" cy="1325563"/>
          </a:xfrm>
        </p:spPr>
        <p:txBody>
          <a:bodyPr/>
          <a:lstStyle/>
          <a:p>
            <a:r>
              <a:rPr lang="en-US" b="1" dirty="0">
                <a:solidFill>
                  <a:srgbClr val="FF0000"/>
                </a:solidFill>
                <a:latin typeface="Open Sans"/>
                <a:ea typeface="Open Sans"/>
                <a:cs typeface="Calibri Light"/>
              </a:rPr>
              <a:t>How are you feeling about August? </a:t>
            </a:r>
            <a:endParaRPr lang="en-US" b="1" dirty="0">
              <a:solidFill>
                <a:srgbClr val="FF0000"/>
              </a:solidFill>
              <a:latin typeface="Calibri Light" panose="020F0302020204030204"/>
              <a:ea typeface="Open Sans"/>
              <a:cs typeface="Calibri Light"/>
            </a:endParaRPr>
          </a:p>
        </p:txBody>
      </p:sp>
      <p:sp>
        <p:nvSpPr>
          <p:cNvPr id="3" name="Content Placeholder 2">
            <a:extLst>
              <a:ext uri="{FF2B5EF4-FFF2-40B4-BE49-F238E27FC236}">
                <a16:creationId xmlns:a16="http://schemas.microsoft.com/office/drawing/2014/main" id="{98E2F3B8-EFE6-4C93-A88E-D77D65061E12}"/>
              </a:ext>
            </a:extLst>
          </p:cNvPr>
          <p:cNvSpPr>
            <a:spLocks noGrp="1"/>
          </p:cNvSpPr>
          <p:nvPr>
            <p:ph sz="half" idx="1"/>
          </p:nvPr>
        </p:nvSpPr>
        <p:spPr>
          <a:xfrm>
            <a:off x="838200" y="1825625"/>
            <a:ext cx="10167257" cy="4677909"/>
          </a:xfrm>
        </p:spPr>
        <p:txBody>
          <a:bodyPr vert="horz" lIns="91440" tIns="45720" rIns="91440" bIns="45720" rtlCol="0" anchor="t">
            <a:normAutofit fontScale="92500"/>
          </a:bodyPr>
          <a:lstStyle/>
          <a:p>
            <a:pPr>
              <a:lnSpc>
                <a:spcPct val="200000"/>
              </a:lnSpc>
            </a:pPr>
            <a:r>
              <a:rPr lang="en-US" sz="4400" b="1" dirty="0">
                <a:latin typeface="Open Sans"/>
                <a:ea typeface="Open Sans"/>
                <a:cs typeface="Calibri"/>
              </a:rPr>
              <a:t> Action Alerts</a:t>
            </a:r>
            <a:endParaRPr lang="en-US" b="1" dirty="0">
              <a:cs typeface="Calibri"/>
            </a:endParaRPr>
          </a:p>
          <a:p>
            <a:pPr>
              <a:lnSpc>
                <a:spcPct val="200000"/>
              </a:lnSpc>
            </a:pPr>
            <a:r>
              <a:rPr lang="en-US" sz="4400" b="1" dirty="0">
                <a:latin typeface="Open Sans"/>
                <a:ea typeface="Open Sans"/>
                <a:cs typeface="Calibri"/>
              </a:rPr>
              <a:t> Action Network Webinar</a:t>
            </a:r>
          </a:p>
          <a:p>
            <a:pPr>
              <a:lnSpc>
                <a:spcPct val="200000"/>
              </a:lnSpc>
            </a:pPr>
            <a:r>
              <a:rPr lang="en-US" sz="4400" b="1" dirty="0">
                <a:latin typeface="Open Sans"/>
                <a:ea typeface="Open Sans"/>
                <a:cs typeface="Calibri"/>
              </a:rPr>
              <a:t> Updates from GRIT Associate (Sarah) </a:t>
            </a:r>
          </a:p>
        </p:txBody>
      </p:sp>
      <p:pic>
        <p:nvPicPr>
          <p:cNvPr id="6" name="Picture 5" descr="A picture containing logo&#10;&#10;Description automatically generated">
            <a:extLst>
              <a:ext uri="{FF2B5EF4-FFF2-40B4-BE49-F238E27FC236}">
                <a16:creationId xmlns:a16="http://schemas.microsoft.com/office/drawing/2014/main" id="{B6BEB57D-5E0D-4F21-AD9F-B37978BA3E38}"/>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574659" y="209160"/>
            <a:ext cx="1434467" cy="1143390"/>
          </a:xfrm>
          <a:prstGeom prst="rect">
            <a:avLst/>
          </a:prstGeom>
        </p:spPr>
      </p:pic>
    </p:spTree>
    <p:extLst>
      <p:ext uri="{BB962C8B-B14F-4D97-AF65-F5344CB8AC3E}">
        <p14:creationId xmlns:p14="http://schemas.microsoft.com/office/powerpoint/2010/main" val="4053057384"/>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A102F4-2109-42E6-A270-C78EB79EEB27}"/>
              </a:ext>
            </a:extLst>
          </p:cNvPr>
          <p:cNvSpPr>
            <a:spLocks noGrp="1"/>
          </p:cNvSpPr>
          <p:nvPr>
            <p:ph type="title"/>
          </p:nvPr>
        </p:nvSpPr>
        <p:spPr>
          <a:xfrm>
            <a:off x="620486" y="125639"/>
            <a:ext cx="10515600" cy="1325563"/>
          </a:xfrm>
        </p:spPr>
        <p:txBody>
          <a:bodyPr/>
          <a:lstStyle/>
          <a:p>
            <a:pPr algn="ctr"/>
            <a:r>
              <a:rPr lang="en-US" b="1">
                <a:solidFill>
                  <a:srgbClr val="FF0000"/>
                </a:solidFill>
                <a:latin typeface="Open Sans"/>
                <a:ea typeface="Open Sans"/>
                <a:cs typeface="Calibri Light"/>
              </a:rPr>
              <a:t>Review: Action Alert #7 </a:t>
            </a:r>
            <a:endParaRPr lang="en-US">
              <a:solidFill>
                <a:srgbClr val="000000"/>
              </a:solidFill>
              <a:latin typeface="Open Sans"/>
              <a:ea typeface="Open Sans"/>
              <a:cs typeface="Open Sans"/>
            </a:endParaRPr>
          </a:p>
        </p:txBody>
      </p:sp>
      <p:sp>
        <p:nvSpPr>
          <p:cNvPr id="3" name="Content Placeholder 2">
            <a:extLst>
              <a:ext uri="{FF2B5EF4-FFF2-40B4-BE49-F238E27FC236}">
                <a16:creationId xmlns:a16="http://schemas.microsoft.com/office/drawing/2014/main" id="{C8FE165E-46CA-4BA7-8886-71F238E7D5C8}"/>
              </a:ext>
            </a:extLst>
          </p:cNvPr>
          <p:cNvSpPr>
            <a:spLocks noGrp="1"/>
          </p:cNvSpPr>
          <p:nvPr>
            <p:ph sz="half" idx="1"/>
          </p:nvPr>
        </p:nvSpPr>
        <p:spPr>
          <a:xfrm>
            <a:off x="283029" y="1564368"/>
            <a:ext cx="11734799" cy="5102452"/>
          </a:xfrm>
        </p:spPr>
        <p:txBody>
          <a:bodyPr vert="horz" lIns="91440" tIns="45720" rIns="91440" bIns="45720" rtlCol="0" anchor="t">
            <a:normAutofit fontScale="70000" lnSpcReduction="20000"/>
          </a:bodyPr>
          <a:lstStyle/>
          <a:p>
            <a:pPr marL="0" indent="0" algn="ctr">
              <a:lnSpc>
                <a:spcPct val="120000"/>
              </a:lnSpc>
              <a:buNone/>
            </a:pPr>
            <a:r>
              <a:rPr lang="en-US" sz="2300" b="1">
                <a:latin typeface="Open Sans"/>
                <a:ea typeface="Open Sans"/>
                <a:cs typeface="Times New Roman"/>
              </a:rPr>
              <a:t>Subject Line: </a:t>
            </a:r>
            <a:r>
              <a:rPr lang="en-US" sz="2300">
                <a:latin typeface="Open Sans"/>
                <a:ea typeface="+mn-lt"/>
                <a:cs typeface="+mn-lt"/>
              </a:rPr>
              <a:t>President Biden Must Lead on Global Vaccination</a:t>
            </a:r>
            <a:endParaRPr lang="en-US" sz="2300">
              <a:latin typeface="Open Sans"/>
              <a:ea typeface="Open Sans"/>
              <a:cs typeface="Calibri" panose="020F0502020204030204"/>
            </a:endParaRPr>
          </a:p>
          <a:p>
            <a:pPr marL="0" indent="0" algn="ctr">
              <a:lnSpc>
                <a:spcPct val="120000"/>
              </a:lnSpc>
              <a:buNone/>
            </a:pPr>
            <a:r>
              <a:rPr lang="en-US" sz="2300" b="1">
                <a:latin typeface="Open Sans"/>
                <a:ea typeface="Open Sans"/>
                <a:cs typeface="Times New Roman"/>
              </a:rPr>
              <a:t>Message Body: </a:t>
            </a:r>
            <a:endParaRPr lang="en-US" sz="2300" b="1" dirty="0">
              <a:latin typeface="Open Sans"/>
              <a:ea typeface="Open Sans"/>
              <a:cs typeface="Times New Roman"/>
            </a:endParaRPr>
          </a:p>
          <a:p>
            <a:pPr marL="0" indent="0">
              <a:lnSpc>
                <a:spcPct val="220000"/>
              </a:lnSpc>
              <a:buNone/>
            </a:pPr>
            <a:r>
              <a:rPr lang="en-US" sz="2300" dirty="0">
                <a:latin typeface="Open Sans"/>
                <a:ea typeface="+mn-lt"/>
                <a:cs typeface="+mn-lt"/>
              </a:rPr>
              <a:t>"Access to COVID-19 vaccines has allowed our community to reopen schools and </a:t>
            </a:r>
            <a:r>
              <a:rPr lang="en-US" sz="2300">
                <a:latin typeface="Open Sans"/>
                <a:ea typeface="+mn-lt"/>
                <a:cs typeface="+mn-lt"/>
              </a:rPr>
              <a:t>businesses and</a:t>
            </a:r>
            <a:r>
              <a:rPr lang="en-US" sz="2300" dirty="0">
                <a:latin typeface="Open Sans"/>
                <a:ea typeface="+mn-lt"/>
                <a:cs typeface="+mn-lt"/>
              </a:rPr>
              <a:t> return to a sense of near-normalcy. Meanwhile, many countries in Africa are imposing new lockdowns to stop a third wave of COVID-19 infections </a:t>
            </a:r>
            <a:r>
              <a:rPr lang="en-US" sz="2300">
                <a:latin typeface="Open Sans"/>
                <a:ea typeface="+mn-lt"/>
                <a:cs typeface="+mn-lt"/>
              </a:rPr>
              <a:t>because they lack access to COVID-19 vaccines.</a:t>
            </a:r>
            <a:endParaRPr lang="en-US" sz="2300">
              <a:latin typeface="Open Sans"/>
              <a:ea typeface="Open Sans"/>
              <a:cs typeface="+mn-lt"/>
            </a:endParaRPr>
          </a:p>
          <a:p>
            <a:pPr marL="0" indent="0">
              <a:lnSpc>
                <a:spcPct val="220000"/>
              </a:lnSpc>
              <a:buNone/>
            </a:pPr>
            <a:r>
              <a:rPr lang="en-US" sz="2300" dirty="0">
                <a:latin typeface="Open Sans"/>
                <a:ea typeface="+mn-lt"/>
                <a:cs typeface="+mn-lt"/>
              </a:rPr>
              <a:t> </a:t>
            </a:r>
            <a:r>
              <a:rPr lang="en-US" sz="2300">
                <a:latin typeface="Open Sans"/>
                <a:ea typeface="Open Sans"/>
                <a:cs typeface="Times New Roman"/>
              </a:rPr>
              <a:t>Vaccination is our pathway out of this pandemic, but there are not enough </a:t>
            </a:r>
            <a:r>
              <a:rPr lang="en-US" sz="2300" dirty="0">
                <a:latin typeface="Open Sans"/>
                <a:ea typeface="Open Sans"/>
                <a:cs typeface="Times New Roman"/>
              </a:rPr>
              <a:t>vaccines being produced quickly enough so that everyone has access. The unchecked spread of COVID-19 is devastating low-income countries, and will generate additional dangerous variants, which is bad for all of us.President Biden, we need your leadership to urgently boost global manufacturing of vaccines, including using your authority to compel companies to share taxpayer-funded vaccine innovation with the world in order to ramp up manufacturing so that everyone will have access quickly."</a:t>
            </a:r>
            <a:endParaRPr lang="en-US" sz="2300">
              <a:latin typeface="Open Sans"/>
              <a:ea typeface="Open Sans"/>
              <a:cs typeface="Calibri" panose="020F0502020204030204"/>
            </a:endParaRPr>
          </a:p>
          <a:p>
            <a:endParaRPr lang="en-US" dirty="0">
              <a:cs typeface="Calibri"/>
            </a:endParaRPr>
          </a:p>
        </p:txBody>
      </p:sp>
      <p:pic>
        <p:nvPicPr>
          <p:cNvPr id="5" name="Picture 4" descr="A picture containing logo&#10;&#10;Description automatically generated">
            <a:extLst>
              <a:ext uri="{FF2B5EF4-FFF2-40B4-BE49-F238E27FC236}">
                <a16:creationId xmlns:a16="http://schemas.microsoft.com/office/drawing/2014/main" id="{3E4F6037-9141-4D42-BE42-0F377242C17E}"/>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795528" y="209160"/>
            <a:ext cx="1224641" cy="966695"/>
          </a:xfrm>
          <a:prstGeom prst="rect">
            <a:avLst/>
          </a:prstGeom>
        </p:spPr>
      </p:pic>
    </p:spTree>
    <p:extLst>
      <p:ext uri="{BB962C8B-B14F-4D97-AF65-F5344CB8AC3E}">
        <p14:creationId xmlns:p14="http://schemas.microsoft.com/office/powerpoint/2010/main" val="2327410136"/>
      </p:ext>
    </p:extLst>
  </p:cSld>
  <p:clrMapOvr>
    <a:masterClrMapping/>
  </p:clrMapOvr>
  <p:transition spd="slow">
    <p:wip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7D2C60-B983-4044-B54F-31E8339583A0}"/>
              </a:ext>
            </a:extLst>
          </p:cNvPr>
          <p:cNvSpPr>
            <a:spLocks noGrp="1"/>
          </p:cNvSpPr>
          <p:nvPr>
            <p:ph type="title"/>
          </p:nvPr>
        </p:nvSpPr>
        <p:spPr>
          <a:xfrm>
            <a:off x="-85497" y="680811"/>
            <a:ext cx="11299371" cy="1510619"/>
          </a:xfrm>
        </p:spPr>
        <p:txBody>
          <a:bodyPr vert="horz" lIns="91440" tIns="45720" rIns="91440" bIns="45720" rtlCol="0" anchor="ctr">
            <a:noAutofit/>
          </a:bodyPr>
          <a:lstStyle/>
          <a:p>
            <a:pPr algn="ctr"/>
            <a:r>
              <a:rPr lang="en-US" sz="3100" b="1" dirty="0">
                <a:solidFill>
                  <a:srgbClr val="FF0000"/>
                </a:solidFill>
                <a:latin typeface="Open Sans"/>
                <a:ea typeface="Open Sans"/>
                <a:cs typeface="Calibri Light"/>
              </a:rPr>
              <a:t>Who took action in each State.. Are some of these your Members? </a:t>
            </a:r>
            <a:br>
              <a:rPr lang="en-US" sz="3100" b="1" dirty="0">
                <a:solidFill>
                  <a:srgbClr val="FF0000"/>
                </a:solidFill>
                <a:latin typeface="Open Sans"/>
                <a:ea typeface="Open Sans"/>
                <a:cs typeface="Calibri Light"/>
              </a:rPr>
            </a:br>
            <a:br>
              <a:rPr lang="en-US" sz="3100" b="1" dirty="0">
                <a:latin typeface="Open Sans"/>
                <a:ea typeface="Open Sans"/>
                <a:cs typeface="Calibri Light"/>
              </a:rPr>
            </a:br>
            <a:r>
              <a:rPr lang="en-US" sz="2000" b="1" dirty="0">
                <a:solidFill>
                  <a:srgbClr val="FF0000"/>
                </a:solidFill>
                <a:latin typeface="Open Sans"/>
                <a:ea typeface="Open Sans"/>
                <a:cs typeface="Calibri Light"/>
              </a:rPr>
              <a:t>(If your state isn't listed, then no one took action)</a:t>
            </a:r>
            <a:br>
              <a:rPr lang="en-US" sz="3100" b="1" dirty="0">
                <a:latin typeface="Open Sans"/>
                <a:ea typeface="Open Sans"/>
                <a:cs typeface="Calibri Light"/>
              </a:rPr>
            </a:br>
            <a:endParaRPr lang="en-US" sz="3100" b="1" dirty="0">
              <a:solidFill>
                <a:srgbClr val="FF0000"/>
              </a:solidFill>
              <a:latin typeface="Open Sans"/>
              <a:ea typeface="Open Sans"/>
              <a:cs typeface="Calibri Light"/>
            </a:endParaRPr>
          </a:p>
        </p:txBody>
      </p:sp>
      <p:sp>
        <p:nvSpPr>
          <p:cNvPr id="3" name="Content Placeholder 2">
            <a:extLst>
              <a:ext uri="{FF2B5EF4-FFF2-40B4-BE49-F238E27FC236}">
                <a16:creationId xmlns:a16="http://schemas.microsoft.com/office/drawing/2014/main" id="{BC776E36-0727-443A-9D64-8BD01CA41E22}"/>
              </a:ext>
            </a:extLst>
          </p:cNvPr>
          <p:cNvSpPr>
            <a:spLocks noGrp="1"/>
          </p:cNvSpPr>
          <p:nvPr>
            <p:ph sz="half" idx="2"/>
          </p:nvPr>
        </p:nvSpPr>
        <p:spPr>
          <a:xfrm>
            <a:off x="2102531" y="2690132"/>
            <a:ext cx="5821815" cy="4664301"/>
          </a:xfrm>
        </p:spPr>
        <p:txBody>
          <a:bodyPr vert="horz" lIns="91440" tIns="45720" rIns="91440" bIns="45720" rtlCol="0" anchor="t">
            <a:normAutofit/>
          </a:bodyPr>
          <a:lstStyle/>
          <a:p>
            <a:r>
              <a:rPr lang="en-US" dirty="0">
                <a:latin typeface="Open Sans"/>
                <a:ea typeface="Open Sans"/>
                <a:cs typeface="Calibri"/>
                <a:hlinkClick r:id="rId2"/>
              </a:rPr>
              <a:t>Alaska</a:t>
            </a:r>
            <a:endParaRPr lang="en-US" dirty="0">
              <a:latin typeface="Open Sans"/>
              <a:ea typeface="Open Sans"/>
              <a:cs typeface="Calibri"/>
            </a:endParaRPr>
          </a:p>
          <a:p>
            <a:r>
              <a:rPr lang="en-US" dirty="0">
                <a:latin typeface="Open Sans"/>
                <a:ea typeface="Open Sans"/>
                <a:cs typeface="Calibri"/>
                <a:hlinkClick r:id="rId3"/>
              </a:rPr>
              <a:t>Indiana</a:t>
            </a:r>
            <a:endParaRPr lang="en-US" dirty="0">
              <a:latin typeface="Open Sans"/>
              <a:ea typeface="Open Sans"/>
              <a:cs typeface="Calibri"/>
            </a:endParaRPr>
          </a:p>
          <a:p>
            <a:r>
              <a:rPr lang="en-US" dirty="0">
                <a:latin typeface="Open Sans"/>
                <a:ea typeface="Open Sans"/>
                <a:cs typeface="Calibri"/>
                <a:hlinkClick r:id="rId4"/>
              </a:rPr>
              <a:t>Kansas</a:t>
            </a:r>
            <a:endParaRPr lang="en-US" dirty="0">
              <a:latin typeface="Open Sans"/>
              <a:ea typeface="Open Sans"/>
              <a:cs typeface="Calibri"/>
            </a:endParaRPr>
          </a:p>
          <a:p>
            <a:r>
              <a:rPr lang="en-US" dirty="0">
                <a:latin typeface="Open Sans"/>
                <a:ea typeface="Open Sans"/>
                <a:cs typeface="Calibri"/>
                <a:hlinkClick r:id="rId5"/>
              </a:rPr>
              <a:t>Maryland</a:t>
            </a:r>
            <a:endParaRPr lang="en-US" dirty="0">
              <a:latin typeface="Open Sans"/>
              <a:ea typeface="Open Sans"/>
              <a:cs typeface="Calibri"/>
            </a:endParaRPr>
          </a:p>
          <a:p>
            <a:r>
              <a:rPr lang="en-US" dirty="0">
                <a:latin typeface="Open Sans"/>
                <a:ea typeface="Open Sans"/>
                <a:cs typeface="Calibri"/>
                <a:hlinkClick r:id="rId6"/>
              </a:rPr>
              <a:t>North Carolina</a:t>
            </a:r>
            <a:endParaRPr lang="en-US" dirty="0">
              <a:latin typeface="Open Sans"/>
              <a:ea typeface="Open Sans"/>
              <a:cs typeface="Calibri"/>
            </a:endParaRPr>
          </a:p>
          <a:p>
            <a:r>
              <a:rPr lang="en-US" dirty="0">
                <a:latin typeface="Open Sans"/>
                <a:ea typeface="Open Sans"/>
                <a:cs typeface="Calibri"/>
                <a:hlinkClick r:id="rId7"/>
              </a:rPr>
              <a:t>New Mexico</a:t>
            </a:r>
            <a:endParaRPr lang="en-US" dirty="0">
              <a:latin typeface="Open Sans"/>
              <a:ea typeface="Open Sans"/>
              <a:cs typeface="Calibri"/>
            </a:endParaRPr>
          </a:p>
          <a:p>
            <a:endParaRPr lang="en-US" dirty="0">
              <a:cs typeface="Calibri"/>
            </a:endParaRPr>
          </a:p>
          <a:p>
            <a:endParaRPr lang="en-US" dirty="0">
              <a:cs typeface="Calibri"/>
            </a:endParaRPr>
          </a:p>
          <a:p>
            <a:endParaRPr lang="en-US" dirty="0">
              <a:cs typeface="Calibri"/>
            </a:endParaRPr>
          </a:p>
          <a:p>
            <a:endParaRPr lang="en-US" dirty="0">
              <a:cs typeface="Calibri"/>
            </a:endParaRPr>
          </a:p>
        </p:txBody>
      </p:sp>
      <p:sp>
        <p:nvSpPr>
          <p:cNvPr id="9" name="Content Placeholder 8">
            <a:extLst>
              <a:ext uri="{FF2B5EF4-FFF2-40B4-BE49-F238E27FC236}">
                <a16:creationId xmlns:a16="http://schemas.microsoft.com/office/drawing/2014/main" id="{5E19957B-D57B-47C8-8056-CD6460A1ACC1}"/>
              </a:ext>
            </a:extLst>
          </p:cNvPr>
          <p:cNvSpPr>
            <a:spLocks noGrp="1"/>
          </p:cNvSpPr>
          <p:nvPr>
            <p:ph sz="quarter" idx="4"/>
          </p:nvPr>
        </p:nvSpPr>
        <p:spPr>
          <a:xfrm>
            <a:off x="6096000" y="2559503"/>
            <a:ext cx="5183188" cy="4675188"/>
          </a:xfrm>
        </p:spPr>
        <p:txBody>
          <a:bodyPr vert="horz" lIns="91440" tIns="45720" rIns="91440" bIns="45720" rtlCol="0" anchor="t">
            <a:normAutofit/>
          </a:bodyPr>
          <a:lstStyle/>
          <a:p>
            <a:r>
              <a:rPr lang="en-US" dirty="0">
                <a:latin typeface="Open Sans"/>
                <a:ea typeface="+mn-lt"/>
                <a:cs typeface="+mn-lt"/>
                <a:hlinkClick r:id="rId8"/>
              </a:rPr>
              <a:t>New York</a:t>
            </a:r>
            <a:endParaRPr lang="en-US" dirty="0">
              <a:latin typeface="Open Sans"/>
              <a:ea typeface="+mn-lt"/>
              <a:cs typeface="+mn-lt"/>
            </a:endParaRPr>
          </a:p>
          <a:p>
            <a:r>
              <a:rPr lang="en-US" dirty="0">
                <a:latin typeface="Open Sans"/>
                <a:ea typeface="+mn-lt"/>
                <a:cs typeface="+mn-lt"/>
                <a:hlinkClick r:id="rId9"/>
              </a:rPr>
              <a:t>Ohio</a:t>
            </a:r>
            <a:endParaRPr lang="en-US" dirty="0">
              <a:latin typeface="Open Sans"/>
              <a:ea typeface="+mn-lt"/>
              <a:cs typeface="+mn-lt"/>
            </a:endParaRPr>
          </a:p>
          <a:p>
            <a:r>
              <a:rPr lang="en-US" dirty="0">
                <a:latin typeface="Open Sans"/>
                <a:ea typeface="+mn-lt"/>
                <a:cs typeface="+mn-lt"/>
                <a:hlinkClick r:id="rId10"/>
              </a:rPr>
              <a:t>Texas</a:t>
            </a:r>
            <a:endParaRPr lang="en-US" dirty="0">
              <a:latin typeface="Open Sans"/>
              <a:ea typeface="+mn-lt"/>
              <a:cs typeface="+mn-lt"/>
            </a:endParaRPr>
          </a:p>
          <a:p>
            <a:r>
              <a:rPr lang="en-US" dirty="0">
                <a:latin typeface="Open Sans"/>
                <a:ea typeface="Open Sans"/>
                <a:cs typeface="Calibri"/>
                <a:hlinkClick r:id="rId11"/>
              </a:rPr>
              <a:t>Washington</a:t>
            </a:r>
            <a:endParaRPr lang="en-US" dirty="0">
              <a:latin typeface="Open Sans"/>
              <a:ea typeface="Open Sans"/>
              <a:cs typeface="Calibri"/>
            </a:endParaRPr>
          </a:p>
          <a:p>
            <a:r>
              <a:rPr lang="en-US" dirty="0">
                <a:latin typeface="Open Sans"/>
                <a:ea typeface="Open Sans"/>
                <a:cs typeface="Calibri"/>
                <a:hlinkClick r:id="rId12"/>
              </a:rPr>
              <a:t>New Jersey</a:t>
            </a:r>
            <a:endParaRPr lang="en-US" dirty="0">
              <a:latin typeface="Open Sans"/>
              <a:ea typeface="Open Sans"/>
              <a:cs typeface="Calibri"/>
            </a:endParaRPr>
          </a:p>
          <a:p>
            <a:r>
              <a:rPr lang="en-US" dirty="0">
                <a:latin typeface="Open Sans"/>
                <a:ea typeface="Open Sans"/>
                <a:cs typeface="Calibri"/>
                <a:hlinkClick r:id="rId13"/>
              </a:rPr>
              <a:t>Wisconsin</a:t>
            </a:r>
            <a:endParaRPr lang="en-US" dirty="0">
              <a:latin typeface="Open Sans"/>
              <a:ea typeface="Open Sans"/>
              <a:cs typeface="Calibri"/>
            </a:endParaRPr>
          </a:p>
          <a:p>
            <a:endParaRPr lang="en-US" dirty="0">
              <a:cs typeface="Calibri"/>
            </a:endParaRPr>
          </a:p>
          <a:p>
            <a:endParaRPr lang="en-US" dirty="0">
              <a:cs typeface="Calibri"/>
            </a:endParaRPr>
          </a:p>
        </p:txBody>
      </p:sp>
      <p:pic>
        <p:nvPicPr>
          <p:cNvPr id="6" name="Picture 5" descr="A picture containing logo&#10;&#10;Description automatically generated">
            <a:extLst>
              <a:ext uri="{FF2B5EF4-FFF2-40B4-BE49-F238E27FC236}">
                <a16:creationId xmlns:a16="http://schemas.microsoft.com/office/drawing/2014/main" id="{F507616F-75D8-443B-B213-7C64A94B9267}"/>
              </a:ext>
            </a:extLst>
          </p:cNvPr>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10835916" y="209160"/>
            <a:ext cx="1173210" cy="936562"/>
          </a:xfrm>
          <a:prstGeom prst="rect">
            <a:avLst/>
          </a:prstGeom>
        </p:spPr>
      </p:pic>
    </p:spTree>
    <p:extLst>
      <p:ext uri="{BB962C8B-B14F-4D97-AF65-F5344CB8AC3E}">
        <p14:creationId xmlns:p14="http://schemas.microsoft.com/office/powerpoint/2010/main" val="1276582239"/>
      </p:ext>
    </p:extLst>
  </p:cSld>
  <p:clrMapOvr>
    <a:masterClrMapping/>
  </p:clrMapOvr>
  <p:transition spd="slow">
    <p:push dir="u"/>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82C22A-0000-4E91-BFFE-B0AF072A053C}"/>
              </a:ext>
            </a:extLst>
          </p:cNvPr>
          <p:cNvSpPr>
            <a:spLocks noGrp="1"/>
          </p:cNvSpPr>
          <p:nvPr>
            <p:ph type="title"/>
          </p:nvPr>
        </p:nvSpPr>
        <p:spPr>
          <a:xfrm>
            <a:off x="87086" y="60325"/>
            <a:ext cx="10972800" cy="1924277"/>
          </a:xfrm>
        </p:spPr>
        <p:txBody>
          <a:bodyPr>
            <a:normAutofit/>
          </a:bodyPr>
          <a:lstStyle/>
          <a:p>
            <a:pPr algn="ctr"/>
            <a:r>
              <a:rPr lang="en-US" sz="3600" b="1">
                <a:solidFill>
                  <a:srgbClr val="FF0000"/>
                </a:solidFill>
                <a:latin typeface="Open Sans"/>
                <a:ea typeface="Open Sans"/>
                <a:cs typeface="Calibri Light"/>
              </a:rPr>
              <a:t>Benefits of utilizing the Action Center on the RESULTS website</a:t>
            </a:r>
            <a:endParaRPr lang="en-US" sz="3600" b="1">
              <a:solidFill>
                <a:srgbClr val="FF0000"/>
              </a:solidFill>
              <a:latin typeface="Open Sans"/>
              <a:ea typeface="Open Sans"/>
              <a:cs typeface="Open Sans"/>
            </a:endParaRPr>
          </a:p>
        </p:txBody>
      </p:sp>
      <p:sp>
        <p:nvSpPr>
          <p:cNvPr id="3" name="Content Placeholder 2">
            <a:extLst>
              <a:ext uri="{FF2B5EF4-FFF2-40B4-BE49-F238E27FC236}">
                <a16:creationId xmlns:a16="http://schemas.microsoft.com/office/drawing/2014/main" id="{009D599E-5D82-4364-89B2-8566D1EAB2EF}"/>
              </a:ext>
            </a:extLst>
          </p:cNvPr>
          <p:cNvSpPr>
            <a:spLocks noGrp="1"/>
          </p:cNvSpPr>
          <p:nvPr>
            <p:ph sz="half" idx="1"/>
          </p:nvPr>
        </p:nvSpPr>
        <p:spPr>
          <a:xfrm>
            <a:off x="631373" y="1869168"/>
            <a:ext cx="11234054" cy="4351338"/>
          </a:xfrm>
        </p:spPr>
        <p:txBody>
          <a:bodyPr vert="horz" lIns="91440" tIns="45720" rIns="91440" bIns="45720" rtlCol="0" anchor="t">
            <a:normAutofit fontScale="77500" lnSpcReduction="20000"/>
          </a:bodyPr>
          <a:lstStyle/>
          <a:p>
            <a:pPr>
              <a:lnSpc>
                <a:spcPct val="200000"/>
              </a:lnSpc>
            </a:pPr>
            <a:r>
              <a:rPr lang="en-US" b="1">
                <a:latin typeface="Open Sans"/>
                <a:ea typeface="Open Sans"/>
                <a:cs typeface="Calibri"/>
              </a:rPr>
              <a:t>Members can check their online actions</a:t>
            </a:r>
            <a:endParaRPr lang="en-US" b="1">
              <a:cs typeface="Calibri"/>
            </a:endParaRPr>
          </a:p>
          <a:p>
            <a:pPr>
              <a:lnSpc>
                <a:spcPct val="200000"/>
              </a:lnSpc>
            </a:pPr>
            <a:r>
              <a:rPr lang="en-US" b="1">
                <a:latin typeface="Open Sans"/>
                <a:ea typeface="Open Sans"/>
                <a:cs typeface="Calibri"/>
              </a:rPr>
              <a:t>We can see when they've taken action, which we can then relay to you all</a:t>
            </a:r>
          </a:p>
          <a:p>
            <a:pPr>
              <a:lnSpc>
                <a:spcPct val="200000"/>
              </a:lnSpc>
            </a:pPr>
            <a:r>
              <a:rPr lang="en-US" b="1">
                <a:latin typeface="Open Sans"/>
                <a:ea typeface="Open Sans"/>
                <a:cs typeface="Calibri"/>
              </a:rPr>
              <a:t>They can include a personalized message </a:t>
            </a:r>
          </a:p>
          <a:p>
            <a:pPr>
              <a:lnSpc>
                <a:spcPct val="200000"/>
              </a:lnSpc>
            </a:pPr>
            <a:r>
              <a:rPr lang="en-US" b="1">
                <a:latin typeface="Open Sans"/>
                <a:ea typeface="Open Sans"/>
                <a:cs typeface="Calibri"/>
              </a:rPr>
              <a:t>The message will go directly to the correct email address for either their Member of Congress and/or the Newspaper (if it's an LTE)</a:t>
            </a:r>
          </a:p>
          <a:p>
            <a:endParaRPr lang="en-US" dirty="0">
              <a:cs typeface="Calibri"/>
            </a:endParaRPr>
          </a:p>
          <a:p>
            <a:endParaRPr lang="en-US" dirty="0">
              <a:cs typeface="Calibri"/>
            </a:endParaRPr>
          </a:p>
        </p:txBody>
      </p:sp>
      <p:pic>
        <p:nvPicPr>
          <p:cNvPr id="6" name="Picture 5" descr="A picture containing logo&#10;&#10;Description automatically generated">
            <a:extLst>
              <a:ext uri="{FF2B5EF4-FFF2-40B4-BE49-F238E27FC236}">
                <a16:creationId xmlns:a16="http://schemas.microsoft.com/office/drawing/2014/main" id="{E3162398-55DC-4285-875A-5505DB32E0D7}"/>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857687" y="209160"/>
            <a:ext cx="1151439" cy="925676"/>
          </a:xfrm>
          <a:prstGeom prst="rect">
            <a:avLst/>
          </a:prstGeom>
        </p:spPr>
      </p:pic>
    </p:spTree>
    <p:extLst>
      <p:ext uri="{BB962C8B-B14F-4D97-AF65-F5344CB8AC3E}">
        <p14:creationId xmlns:p14="http://schemas.microsoft.com/office/powerpoint/2010/main" val="3001748404"/>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DB0BCA-9A3B-4BE7-B201-6F6516E7FE3B}"/>
              </a:ext>
            </a:extLst>
          </p:cNvPr>
          <p:cNvSpPr>
            <a:spLocks noGrp="1"/>
          </p:cNvSpPr>
          <p:nvPr>
            <p:ph type="title"/>
          </p:nvPr>
        </p:nvSpPr>
        <p:spPr>
          <a:xfrm>
            <a:off x="241301" y="311599"/>
            <a:ext cx="10249655" cy="1143000"/>
          </a:xfrm>
        </p:spPr>
        <p:txBody>
          <a:bodyPr>
            <a:noAutofit/>
          </a:bodyPr>
          <a:lstStyle/>
          <a:p>
            <a:r>
              <a:rPr lang="en-US" sz="4000" b="1">
                <a:solidFill>
                  <a:srgbClr val="FF0000"/>
                </a:solidFill>
                <a:latin typeface="Open Sans"/>
                <a:ea typeface="Open Sans"/>
                <a:cs typeface="Open Sans"/>
              </a:rPr>
              <a:t>Tips &amp; Tricks for Keeping your Members Engaged</a:t>
            </a:r>
            <a:endParaRPr lang="en-US" sz="4000"/>
          </a:p>
        </p:txBody>
      </p:sp>
      <p:sp>
        <p:nvSpPr>
          <p:cNvPr id="4" name="Content Placeholder 3">
            <a:extLst>
              <a:ext uri="{FF2B5EF4-FFF2-40B4-BE49-F238E27FC236}">
                <a16:creationId xmlns:a16="http://schemas.microsoft.com/office/drawing/2014/main" id="{870A9B58-ABDA-444D-BE83-8CB1A0347F32}"/>
              </a:ext>
            </a:extLst>
          </p:cNvPr>
          <p:cNvSpPr>
            <a:spLocks noGrp="1"/>
          </p:cNvSpPr>
          <p:nvPr>
            <p:ph idx="1"/>
          </p:nvPr>
        </p:nvSpPr>
        <p:spPr>
          <a:xfrm>
            <a:off x="2242457" y="1992087"/>
            <a:ext cx="10972800" cy="5119098"/>
          </a:xfrm>
        </p:spPr>
        <p:txBody>
          <a:bodyPr>
            <a:normAutofit/>
          </a:bodyPr>
          <a:lstStyle/>
          <a:p>
            <a:pPr>
              <a:lnSpc>
                <a:spcPct val="150000"/>
              </a:lnSpc>
              <a:buFont typeface="Wingdings" panose="05000000000000000000" pitchFamily="2" charset="2"/>
              <a:buChar char="ü"/>
            </a:pPr>
            <a:r>
              <a:rPr lang="en-US" sz="2400" b="1">
                <a:latin typeface="Open Sans" panose="020B0606030504020204" pitchFamily="34" charset="0"/>
                <a:ea typeface="Open Sans" panose="020B0606030504020204" pitchFamily="34" charset="0"/>
                <a:cs typeface="Open Sans" panose="020B0606030504020204" pitchFamily="34" charset="0"/>
              </a:rPr>
              <a:t>Leverage “Track &amp; Resend”</a:t>
            </a:r>
          </a:p>
          <a:p>
            <a:pPr>
              <a:lnSpc>
                <a:spcPct val="150000"/>
              </a:lnSpc>
              <a:buFont typeface="Wingdings" panose="05000000000000000000" pitchFamily="2" charset="2"/>
              <a:buChar char="ü"/>
            </a:pPr>
            <a:r>
              <a:rPr lang="en-US" sz="2400" b="1">
                <a:latin typeface="Open Sans" panose="020B0606030504020204" pitchFamily="34" charset="0"/>
                <a:ea typeface="Open Sans" panose="020B0606030504020204" pitchFamily="34" charset="0"/>
                <a:cs typeface="Open Sans" panose="020B0606030504020204" pitchFamily="34" charset="0"/>
              </a:rPr>
              <a:t>Send emails earlier in the week</a:t>
            </a:r>
          </a:p>
          <a:p>
            <a:pPr>
              <a:lnSpc>
                <a:spcPct val="150000"/>
              </a:lnSpc>
              <a:buFont typeface="Wingdings" panose="05000000000000000000" pitchFamily="2" charset="2"/>
              <a:buChar char="ü"/>
            </a:pPr>
            <a:r>
              <a:rPr lang="en-US" sz="2400" b="1">
                <a:latin typeface="Open Sans" panose="020B0606030504020204" pitchFamily="34" charset="0"/>
                <a:ea typeface="Open Sans" panose="020B0606030504020204" pitchFamily="34" charset="0"/>
                <a:cs typeface="Open Sans" panose="020B0606030504020204" pitchFamily="34" charset="0"/>
              </a:rPr>
              <a:t>Send emails between 11am-4pm</a:t>
            </a:r>
          </a:p>
          <a:p>
            <a:pPr>
              <a:lnSpc>
                <a:spcPct val="150000"/>
              </a:lnSpc>
              <a:buFont typeface="Wingdings" panose="05000000000000000000" pitchFamily="2" charset="2"/>
              <a:buChar char="ü"/>
            </a:pPr>
            <a:r>
              <a:rPr lang="en-US" sz="2400" b="1">
                <a:latin typeface="Open Sans" panose="020B0606030504020204" pitchFamily="34" charset="0"/>
                <a:ea typeface="Open Sans" panose="020B0606030504020204" pitchFamily="34" charset="0"/>
                <a:cs typeface="Open Sans" panose="020B0606030504020204" pitchFamily="34" charset="0"/>
              </a:rPr>
              <a:t>Keep emails under 250 words</a:t>
            </a:r>
          </a:p>
          <a:p>
            <a:pPr>
              <a:lnSpc>
                <a:spcPct val="150000"/>
              </a:lnSpc>
              <a:buFont typeface="Wingdings" panose="05000000000000000000" pitchFamily="2" charset="2"/>
              <a:buChar char="ü"/>
            </a:pPr>
            <a:r>
              <a:rPr lang="en-US" sz="2400" b="1">
                <a:latin typeface="Open Sans" panose="020B0606030504020204" pitchFamily="34" charset="0"/>
                <a:ea typeface="Open Sans" panose="020B0606030504020204" pitchFamily="34" charset="0"/>
                <a:cs typeface="Open Sans" panose="020B0606030504020204" pitchFamily="34" charset="0"/>
              </a:rPr>
              <a:t>Include 1-2 Action Links At Most</a:t>
            </a:r>
          </a:p>
          <a:p>
            <a:pPr>
              <a:lnSpc>
                <a:spcPct val="150000"/>
              </a:lnSpc>
              <a:buFont typeface="Wingdings" panose="05000000000000000000" pitchFamily="2" charset="2"/>
              <a:buChar char="ü"/>
            </a:pPr>
            <a:r>
              <a:rPr lang="en-US" sz="2400" b="1">
                <a:latin typeface="Open Sans" panose="020B0606030504020204" pitchFamily="34" charset="0"/>
                <a:ea typeface="Open Sans" panose="020B0606030504020204" pitchFamily="34" charset="0"/>
                <a:cs typeface="Open Sans" panose="020B0606030504020204" pitchFamily="34" charset="0"/>
              </a:rPr>
              <a:t>Link to your Action earlier in the email</a:t>
            </a:r>
          </a:p>
          <a:p>
            <a:endParaRPr lang="en-US"/>
          </a:p>
        </p:txBody>
      </p:sp>
    </p:spTree>
    <p:extLst>
      <p:ext uri="{BB962C8B-B14F-4D97-AF65-F5344CB8AC3E}">
        <p14:creationId xmlns:p14="http://schemas.microsoft.com/office/powerpoint/2010/main" val="42231777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2" presetClass="entr" presetSubtype="4" fill="hold"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animEffect transition="in" filter="wipe(down)">
                                      <p:cBhvr>
                                        <p:cTn id="11" dur="500"/>
                                        <p:tgtEl>
                                          <p:spTgt spid="4">
                                            <p:txEl>
                                              <p:pRg st="1" end="1"/>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22" presetClass="entr" presetSubtype="4" fill="hold" nodeType="clickEffect">
                                  <p:stCondLst>
                                    <p:cond delay="0"/>
                                  </p:stCondLst>
                                  <p:childTnLst>
                                    <p:set>
                                      <p:cBhvr>
                                        <p:cTn id="15" dur="1" fill="hold">
                                          <p:stCondLst>
                                            <p:cond delay="0"/>
                                          </p:stCondLst>
                                        </p:cTn>
                                        <p:tgtEl>
                                          <p:spTgt spid="4">
                                            <p:txEl>
                                              <p:pRg st="2" end="2"/>
                                            </p:txEl>
                                          </p:spTgt>
                                        </p:tgtEl>
                                        <p:attrNameLst>
                                          <p:attrName>style.visibility</p:attrName>
                                        </p:attrNameLst>
                                      </p:cBhvr>
                                      <p:to>
                                        <p:strVal val="visible"/>
                                      </p:to>
                                    </p:set>
                                    <p:animEffect transition="in" filter="wipe(down)">
                                      <p:cBhvr>
                                        <p:cTn id="16" dur="500"/>
                                        <p:tgtEl>
                                          <p:spTgt spid="4">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22" presetClass="entr" presetSubtype="4" fill="hold" nodeType="clickEffect">
                                  <p:stCondLst>
                                    <p:cond delay="0"/>
                                  </p:stCondLst>
                                  <p:childTnLst>
                                    <p:set>
                                      <p:cBhvr>
                                        <p:cTn id="20" dur="1" fill="hold">
                                          <p:stCondLst>
                                            <p:cond delay="0"/>
                                          </p:stCondLst>
                                        </p:cTn>
                                        <p:tgtEl>
                                          <p:spTgt spid="4">
                                            <p:txEl>
                                              <p:pRg st="3" end="3"/>
                                            </p:txEl>
                                          </p:spTgt>
                                        </p:tgtEl>
                                        <p:attrNameLst>
                                          <p:attrName>style.visibility</p:attrName>
                                        </p:attrNameLst>
                                      </p:cBhvr>
                                      <p:to>
                                        <p:strVal val="visible"/>
                                      </p:to>
                                    </p:set>
                                    <p:animEffect transition="in" filter="wipe(down)">
                                      <p:cBhvr>
                                        <p:cTn id="21" dur="500"/>
                                        <p:tgtEl>
                                          <p:spTgt spid="4">
                                            <p:txEl>
                                              <p:pRg st="3" end="3"/>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22" presetClass="entr" presetSubtype="4" fill="hold" nodeType="clickEffect">
                                  <p:stCondLst>
                                    <p:cond delay="0"/>
                                  </p:stCondLst>
                                  <p:childTnLst>
                                    <p:set>
                                      <p:cBhvr>
                                        <p:cTn id="25" dur="1" fill="hold">
                                          <p:stCondLst>
                                            <p:cond delay="0"/>
                                          </p:stCondLst>
                                        </p:cTn>
                                        <p:tgtEl>
                                          <p:spTgt spid="4">
                                            <p:txEl>
                                              <p:pRg st="4" end="4"/>
                                            </p:txEl>
                                          </p:spTgt>
                                        </p:tgtEl>
                                        <p:attrNameLst>
                                          <p:attrName>style.visibility</p:attrName>
                                        </p:attrNameLst>
                                      </p:cBhvr>
                                      <p:to>
                                        <p:strVal val="visible"/>
                                      </p:to>
                                    </p:set>
                                    <p:animEffect transition="in" filter="wipe(down)">
                                      <p:cBhvr>
                                        <p:cTn id="26" dur="500"/>
                                        <p:tgtEl>
                                          <p:spTgt spid="4">
                                            <p:txEl>
                                              <p:pRg st="4" end="4"/>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22" presetClass="entr" presetSubtype="4" fill="hold" nodeType="clickEffect">
                                  <p:stCondLst>
                                    <p:cond delay="0"/>
                                  </p:stCondLst>
                                  <p:childTnLst>
                                    <p:set>
                                      <p:cBhvr>
                                        <p:cTn id="30" dur="1" fill="hold">
                                          <p:stCondLst>
                                            <p:cond delay="0"/>
                                          </p:stCondLst>
                                        </p:cTn>
                                        <p:tgtEl>
                                          <p:spTgt spid="4">
                                            <p:txEl>
                                              <p:pRg st="5" end="5"/>
                                            </p:txEl>
                                          </p:spTgt>
                                        </p:tgtEl>
                                        <p:attrNameLst>
                                          <p:attrName>style.visibility</p:attrName>
                                        </p:attrNameLst>
                                      </p:cBhvr>
                                      <p:to>
                                        <p:strVal val="visible"/>
                                      </p:to>
                                    </p:set>
                                    <p:animEffect transition="in" filter="wipe(down)">
                                      <p:cBhvr>
                                        <p:cTn id="31" dur="500"/>
                                        <p:tgtEl>
                                          <p:spTgt spid="4">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9E2B8D-C616-4B5A-A77A-827D0129A7D9}"/>
              </a:ext>
            </a:extLst>
          </p:cNvPr>
          <p:cNvSpPr>
            <a:spLocks noGrp="1"/>
          </p:cNvSpPr>
          <p:nvPr>
            <p:ph type="title"/>
          </p:nvPr>
        </p:nvSpPr>
        <p:spPr/>
        <p:txBody>
          <a:bodyPr/>
          <a:lstStyle/>
          <a:p>
            <a:r>
              <a:rPr lang="en-US" b="1">
                <a:solidFill>
                  <a:srgbClr val="FF0000"/>
                </a:solidFill>
                <a:latin typeface="Open Sans"/>
                <a:ea typeface="Open Sans"/>
                <a:cs typeface="Calibri"/>
              </a:rPr>
              <a:t>Ladder of Engagment</a:t>
            </a:r>
            <a:endParaRPr lang="en-US" b="1">
              <a:solidFill>
                <a:srgbClr val="FF0000"/>
              </a:solidFill>
              <a:latin typeface="Open Sans"/>
              <a:ea typeface="Open Sans"/>
            </a:endParaRPr>
          </a:p>
        </p:txBody>
      </p:sp>
      <p:sp>
        <p:nvSpPr>
          <p:cNvPr id="3" name="Content Placeholder 2">
            <a:extLst>
              <a:ext uri="{FF2B5EF4-FFF2-40B4-BE49-F238E27FC236}">
                <a16:creationId xmlns:a16="http://schemas.microsoft.com/office/drawing/2014/main" id="{3357F3A3-7F0B-4193-ABBE-92106EE09B49}"/>
              </a:ext>
            </a:extLst>
          </p:cNvPr>
          <p:cNvSpPr>
            <a:spLocks noGrp="1"/>
          </p:cNvSpPr>
          <p:nvPr>
            <p:ph idx="1"/>
          </p:nvPr>
        </p:nvSpPr>
        <p:spPr/>
        <p:txBody>
          <a:bodyPr vert="horz" lIns="91440" tIns="45720" rIns="91440" bIns="45720" rtlCol="0" anchor="t">
            <a:normAutofit fontScale="92500" lnSpcReduction="10000"/>
          </a:bodyPr>
          <a:lstStyle/>
          <a:p>
            <a:pPr marL="456565" indent="-456565">
              <a:lnSpc>
                <a:spcPct val="150000"/>
              </a:lnSpc>
            </a:pPr>
            <a:r>
              <a:rPr lang="en-US" b="1" dirty="0">
                <a:latin typeface="Open Sans"/>
                <a:ea typeface="Open Sans"/>
                <a:cs typeface="Calibri"/>
              </a:rPr>
              <a:t>Different levels of advocacy members/advocates can take </a:t>
            </a:r>
            <a:endParaRPr lang="en-US"/>
          </a:p>
          <a:p>
            <a:pPr marL="456565" indent="-456565">
              <a:lnSpc>
                <a:spcPct val="150000"/>
              </a:lnSpc>
            </a:pPr>
            <a:r>
              <a:rPr lang="en-US" b="1" dirty="0">
                <a:latin typeface="Open Sans"/>
                <a:ea typeface="Open Sans"/>
                <a:cs typeface="Calibri"/>
              </a:rPr>
              <a:t>We'll be discussing where the Action Network fits in the ladder next month! (if you all would like to meet) </a:t>
            </a:r>
            <a:endParaRPr lang="en-US" b="1" dirty="0">
              <a:latin typeface="Open Sans"/>
              <a:ea typeface="Open Sans"/>
              <a:cs typeface="Open Sans"/>
            </a:endParaRPr>
          </a:p>
        </p:txBody>
      </p:sp>
    </p:spTree>
    <p:extLst>
      <p:ext uri="{BB962C8B-B14F-4D97-AF65-F5344CB8AC3E}">
        <p14:creationId xmlns:p14="http://schemas.microsoft.com/office/powerpoint/2010/main" val="2148725317"/>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2020 Rebrand Colors">
      <a:dk1>
        <a:srgbClr val="000000"/>
      </a:dk1>
      <a:lt1>
        <a:sysClr val="window" lastClr="FFFFFF"/>
      </a:lt1>
      <a:dk2>
        <a:srgbClr val="E41034"/>
      </a:dk2>
      <a:lt2>
        <a:srgbClr val="F3F0E9"/>
      </a:lt2>
      <a:accent1>
        <a:srgbClr val="45AFD0"/>
      </a:accent1>
      <a:accent2>
        <a:srgbClr val="F0AA19"/>
      </a:accent2>
      <a:accent3>
        <a:srgbClr val="56AB46"/>
      </a:accent3>
      <a:accent4>
        <a:srgbClr val="886BB0"/>
      </a:accent4>
      <a:accent5>
        <a:srgbClr val="C645A4"/>
      </a:accent5>
      <a:accent6>
        <a:srgbClr val="F77024"/>
      </a:accent6>
      <a:hlink>
        <a:srgbClr val="45AFD0"/>
      </a:hlink>
      <a:folHlink>
        <a:srgbClr val="980099"/>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office theme</Template>
  <TotalTime>25</TotalTime>
  <Words>591</Words>
  <Application>Microsoft Office PowerPoint</Application>
  <PresentationFormat>Widescreen</PresentationFormat>
  <Paragraphs>85</Paragraphs>
  <Slides>15</Slides>
  <Notes>0</Notes>
  <HiddenSlides>0</HiddenSlides>
  <MMClips>0</MMClips>
  <ScaleCrop>false</ScaleCrop>
  <HeadingPairs>
    <vt:vector size="6" baseType="variant">
      <vt:variant>
        <vt:lpstr>Fonts Used</vt:lpstr>
      </vt:variant>
      <vt:variant>
        <vt:i4>6</vt:i4>
      </vt:variant>
      <vt:variant>
        <vt:lpstr>Theme</vt:lpstr>
      </vt:variant>
      <vt:variant>
        <vt:i4>3</vt:i4>
      </vt:variant>
      <vt:variant>
        <vt:lpstr>Slide Titles</vt:lpstr>
      </vt:variant>
      <vt:variant>
        <vt:i4>15</vt:i4>
      </vt:variant>
    </vt:vector>
  </HeadingPairs>
  <TitlesOfParts>
    <vt:vector size="24" baseType="lpstr">
      <vt:lpstr>Arial</vt:lpstr>
      <vt:lpstr>Calibri</vt:lpstr>
      <vt:lpstr>Calibri Light</vt:lpstr>
      <vt:lpstr>Courier New</vt:lpstr>
      <vt:lpstr>Open Sans</vt:lpstr>
      <vt:lpstr>Wingdings</vt:lpstr>
      <vt:lpstr>Office Theme</vt:lpstr>
      <vt:lpstr>Custom Design</vt:lpstr>
      <vt:lpstr>Office Theme</vt:lpstr>
      <vt:lpstr>PowerPoint Presentation</vt:lpstr>
      <vt:lpstr>PowerPoint Presentation</vt:lpstr>
      <vt:lpstr>Welcome to any new advocates and poll!</vt:lpstr>
      <vt:lpstr>How are you feeling about August? </vt:lpstr>
      <vt:lpstr>Review: Action Alert #7 </vt:lpstr>
      <vt:lpstr>Who took action in each State.. Are some of these your Members?   (If your state isn't listed, then no one took action) </vt:lpstr>
      <vt:lpstr>Benefits of utilizing the Action Center on the RESULTS website</vt:lpstr>
      <vt:lpstr>Tips &amp; Tricks for Keeping your Members Engaged</vt:lpstr>
      <vt:lpstr>Ladder of Engagment</vt:lpstr>
      <vt:lpstr>Ways to Track Retention</vt:lpstr>
      <vt:lpstr>Who has added new people to their network? </vt:lpstr>
      <vt:lpstr>Update on Member Outreach</vt:lpstr>
      <vt:lpstr>Would you like me to reach out to advocates in districts your group covers?   Let me know!</vt:lpstr>
      <vt:lpstr> Upcoming Action Alerts Dates   You can find previous Action Alerts here. </vt:lpstr>
      <vt:lpstr>Have a great afternoon/evening!</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Sarah Leone</dc:creator>
  <cp:lastModifiedBy>Sarah Leone</cp:lastModifiedBy>
  <cp:revision>406</cp:revision>
  <dcterms:created xsi:type="dcterms:W3CDTF">2021-07-19T14:59:01Z</dcterms:created>
  <dcterms:modified xsi:type="dcterms:W3CDTF">2021-07-21T16:31:39Z</dcterms:modified>
</cp:coreProperties>
</file>