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1" r:id="rId2"/>
    <p:sldMasterId id="2147483648" r:id="rId3"/>
  </p:sldMasterIdLst>
  <p:sldIdLst>
    <p:sldId id="257" r:id="rId4"/>
    <p:sldId id="259" r:id="rId5"/>
    <p:sldId id="260" r:id="rId6"/>
    <p:sldId id="261" r:id="rId7"/>
    <p:sldId id="262" r:id="rId8"/>
    <p:sldId id="264" r:id="rId9"/>
    <p:sldId id="267" r:id="rId10"/>
    <p:sldId id="263"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7" d="100"/>
          <a:sy n="67" d="100"/>
        </p:scale>
        <p:origin x="452"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microsoft.com/office/2016/11/relationships/changesInfo" Target="changesInfos/changesInfo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Leone" userId="6fd6b9b4-7dd9-4ff6-962d-65e3b34e859e" providerId="ADAL" clId="{D4C29A47-F0DF-4299-9B4E-C6257D07C165}"/>
    <pc:docChg chg="modSld">
      <pc:chgData name="Sarah Leone" userId="6fd6b9b4-7dd9-4ff6-962d-65e3b34e859e" providerId="ADAL" clId="{D4C29A47-F0DF-4299-9B4E-C6257D07C165}" dt="2021-05-11T19:54:08.903" v="39" actId="20577"/>
      <pc:docMkLst>
        <pc:docMk/>
      </pc:docMkLst>
      <pc:sldChg chg="modSp mod">
        <pc:chgData name="Sarah Leone" userId="6fd6b9b4-7dd9-4ff6-962d-65e3b34e859e" providerId="ADAL" clId="{D4C29A47-F0DF-4299-9B4E-C6257D07C165}" dt="2021-05-11T19:54:08.903" v="39" actId="20577"/>
        <pc:sldMkLst>
          <pc:docMk/>
          <pc:sldMk cId="3050442602" sldId="263"/>
        </pc:sldMkLst>
        <pc:spChg chg="mod">
          <ac:chgData name="Sarah Leone" userId="6fd6b9b4-7dd9-4ff6-962d-65e3b34e859e" providerId="ADAL" clId="{D4C29A47-F0DF-4299-9B4E-C6257D07C165}" dt="2021-05-11T19:54:08.903" v="39" actId="20577"/>
          <ac:spMkLst>
            <pc:docMk/>
            <pc:sldMk cId="3050442602" sldId="263"/>
            <ac:spMk id="3" creationId="{939DDABC-0C98-48B9-9DA9-C877A7A69A63}"/>
          </ac:spMkLst>
        </pc:spChg>
      </pc:sldChg>
    </pc:docChg>
  </pc:docChgLst>
  <pc:docChgLst>
    <pc:chgData name="Sarah Leone" userId="6fd6b9b4-7dd9-4ff6-962d-65e3b34e859e" providerId="ADAL" clId="{DC5334D6-DFC3-4696-AB3A-67A85A3FE2E8}"/>
    <pc:docChg chg="undo custSel addSld delSld modSld sldOrd">
      <pc:chgData name="Sarah Leone" userId="6fd6b9b4-7dd9-4ff6-962d-65e3b34e859e" providerId="ADAL" clId="{DC5334D6-DFC3-4696-AB3A-67A85A3FE2E8}" dt="2021-04-15T00:14:49.302" v="4625" actId="20577"/>
      <pc:docMkLst>
        <pc:docMk/>
      </pc:docMkLst>
      <pc:sldChg chg="ord">
        <pc:chgData name="Sarah Leone" userId="6fd6b9b4-7dd9-4ff6-962d-65e3b34e859e" providerId="ADAL" clId="{DC5334D6-DFC3-4696-AB3A-67A85A3FE2E8}" dt="2021-04-14T19:48:13.129" v="3593"/>
        <pc:sldMkLst>
          <pc:docMk/>
          <pc:sldMk cId="3404462927" sldId="259"/>
        </pc:sldMkLst>
      </pc:sldChg>
      <pc:sldChg chg="addSp modSp mod">
        <pc:chgData name="Sarah Leone" userId="6fd6b9b4-7dd9-4ff6-962d-65e3b34e859e" providerId="ADAL" clId="{DC5334D6-DFC3-4696-AB3A-67A85A3FE2E8}" dt="2021-04-14T22:45:41.386" v="3676" actId="14100"/>
        <pc:sldMkLst>
          <pc:docMk/>
          <pc:sldMk cId="3663046415" sldId="260"/>
        </pc:sldMkLst>
        <pc:spChg chg="mod">
          <ac:chgData name="Sarah Leone" userId="6fd6b9b4-7dd9-4ff6-962d-65e3b34e859e" providerId="ADAL" clId="{DC5334D6-DFC3-4696-AB3A-67A85A3FE2E8}" dt="2021-04-14T19:49:06.768" v="3646" actId="20577"/>
          <ac:spMkLst>
            <pc:docMk/>
            <pc:sldMk cId="3663046415" sldId="260"/>
            <ac:spMk id="3" creationId="{19EBF67E-83D7-4BB9-8FE1-4B0D96E0F238}"/>
          </ac:spMkLst>
        </pc:spChg>
        <pc:picChg chg="add mod">
          <ac:chgData name="Sarah Leone" userId="6fd6b9b4-7dd9-4ff6-962d-65e3b34e859e" providerId="ADAL" clId="{DC5334D6-DFC3-4696-AB3A-67A85A3FE2E8}" dt="2021-04-14T22:45:41.386" v="3676" actId="14100"/>
          <ac:picMkLst>
            <pc:docMk/>
            <pc:sldMk cId="3663046415" sldId="260"/>
            <ac:picMk id="5" creationId="{24219621-81C0-4115-B021-1B90C81BCDFE}"/>
          </ac:picMkLst>
        </pc:picChg>
      </pc:sldChg>
      <pc:sldChg chg="addSp delSp modSp mod">
        <pc:chgData name="Sarah Leone" userId="6fd6b9b4-7dd9-4ff6-962d-65e3b34e859e" providerId="ADAL" clId="{DC5334D6-DFC3-4696-AB3A-67A85A3FE2E8}" dt="2021-04-14T23:55:05.279" v="3790" actId="20577"/>
        <pc:sldMkLst>
          <pc:docMk/>
          <pc:sldMk cId="2593935811" sldId="261"/>
        </pc:sldMkLst>
        <pc:spChg chg="mod">
          <ac:chgData name="Sarah Leone" userId="6fd6b9b4-7dd9-4ff6-962d-65e3b34e859e" providerId="ADAL" clId="{DC5334D6-DFC3-4696-AB3A-67A85A3FE2E8}" dt="2021-04-14T18:47:29.664" v="543" actId="207"/>
          <ac:spMkLst>
            <pc:docMk/>
            <pc:sldMk cId="2593935811" sldId="261"/>
            <ac:spMk id="2" creationId="{E02E150A-4ABB-4DC4-942F-C948BFADCFDE}"/>
          </ac:spMkLst>
        </pc:spChg>
        <pc:spChg chg="mod">
          <ac:chgData name="Sarah Leone" userId="6fd6b9b4-7dd9-4ff6-962d-65e3b34e859e" providerId="ADAL" clId="{DC5334D6-DFC3-4696-AB3A-67A85A3FE2E8}" dt="2021-04-14T23:55:05.279" v="3790" actId="20577"/>
          <ac:spMkLst>
            <pc:docMk/>
            <pc:sldMk cId="2593935811" sldId="261"/>
            <ac:spMk id="3" creationId="{C9D03BFD-90B0-4052-9820-9175BCE74353}"/>
          </ac:spMkLst>
        </pc:spChg>
        <pc:picChg chg="add del">
          <ac:chgData name="Sarah Leone" userId="6fd6b9b4-7dd9-4ff6-962d-65e3b34e859e" providerId="ADAL" clId="{DC5334D6-DFC3-4696-AB3A-67A85A3FE2E8}" dt="2021-04-14T22:44:31.972" v="3662" actId="478"/>
          <ac:picMkLst>
            <pc:docMk/>
            <pc:sldMk cId="2593935811" sldId="261"/>
            <ac:picMk id="4" creationId="{9A8D17FB-D47E-4B9E-9B7A-07A5C668D06D}"/>
          </ac:picMkLst>
        </pc:picChg>
        <pc:picChg chg="add mod">
          <ac:chgData name="Sarah Leone" userId="6fd6b9b4-7dd9-4ff6-962d-65e3b34e859e" providerId="ADAL" clId="{DC5334D6-DFC3-4696-AB3A-67A85A3FE2E8}" dt="2021-04-14T22:45:55.366" v="3679" actId="14100"/>
          <ac:picMkLst>
            <pc:docMk/>
            <pc:sldMk cId="2593935811" sldId="261"/>
            <ac:picMk id="6" creationId="{B81AA07E-387F-4DD4-A6F8-497E51BD1920}"/>
          </ac:picMkLst>
        </pc:picChg>
      </pc:sldChg>
      <pc:sldChg chg="addSp delSp modSp new mod">
        <pc:chgData name="Sarah Leone" userId="6fd6b9b4-7dd9-4ff6-962d-65e3b34e859e" providerId="ADAL" clId="{DC5334D6-DFC3-4696-AB3A-67A85A3FE2E8}" dt="2021-04-14T22:46:26.633" v="3685" actId="14100"/>
        <pc:sldMkLst>
          <pc:docMk/>
          <pc:sldMk cId="490223073" sldId="262"/>
        </pc:sldMkLst>
        <pc:spChg chg="mod">
          <ac:chgData name="Sarah Leone" userId="6fd6b9b4-7dd9-4ff6-962d-65e3b34e859e" providerId="ADAL" clId="{DC5334D6-DFC3-4696-AB3A-67A85A3FE2E8}" dt="2021-04-14T19:22:09.155" v="1395" actId="20577"/>
          <ac:spMkLst>
            <pc:docMk/>
            <pc:sldMk cId="490223073" sldId="262"/>
            <ac:spMk id="2" creationId="{298E5917-4974-4033-9897-7080368029A7}"/>
          </ac:spMkLst>
        </pc:spChg>
        <pc:spChg chg="del mod">
          <ac:chgData name="Sarah Leone" userId="6fd6b9b4-7dd9-4ff6-962d-65e3b34e859e" providerId="ADAL" clId="{DC5334D6-DFC3-4696-AB3A-67A85A3FE2E8}" dt="2021-04-14T19:21:40.320" v="1373" actId="478"/>
          <ac:spMkLst>
            <pc:docMk/>
            <pc:sldMk cId="490223073" sldId="262"/>
            <ac:spMk id="3" creationId="{F70B69D5-2B20-4CB6-881C-A190CA6FD052}"/>
          </ac:spMkLst>
        </pc:spChg>
        <pc:picChg chg="add mod">
          <ac:chgData name="Sarah Leone" userId="6fd6b9b4-7dd9-4ff6-962d-65e3b34e859e" providerId="ADAL" clId="{DC5334D6-DFC3-4696-AB3A-67A85A3FE2E8}" dt="2021-04-14T22:46:26.633" v="3685" actId="14100"/>
          <ac:picMkLst>
            <pc:docMk/>
            <pc:sldMk cId="490223073" sldId="262"/>
            <ac:picMk id="4" creationId="{EE4B7109-D466-4BD4-AF64-16655CCCE0E6}"/>
          </ac:picMkLst>
        </pc:picChg>
      </pc:sldChg>
      <pc:sldChg chg="addSp modSp new mod ord">
        <pc:chgData name="Sarah Leone" userId="6fd6b9b4-7dd9-4ff6-962d-65e3b34e859e" providerId="ADAL" clId="{DC5334D6-DFC3-4696-AB3A-67A85A3FE2E8}" dt="2021-04-14T22:52:42.715" v="3744" actId="20577"/>
        <pc:sldMkLst>
          <pc:docMk/>
          <pc:sldMk cId="3050442602" sldId="263"/>
        </pc:sldMkLst>
        <pc:spChg chg="mod">
          <ac:chgData name="Sarah Leone" userId="6fd6b9b4-7dd9-4ff6-962d-65e3b34e859e" providerId="ADAL" clId="{DC5334D6-DFC3-4696-AB3A-67A85A3FE2E8}" dt="2021-04-14T22:51:34.780" v="3739" actId="1076"/>
          <ac:spMkLst>
            <pc:docMk/>
            <pc:sldMk cId="3050442602" sldId="263"/>
            <ac:spMk id="2" creationId="{C1FBA5E7-12E6-4EFF-A325-87647548461A}"/>
          </ac:spMkLst>
        </pc:spChg>
        <pc:spChg chg="mod">
          <ac:chgData name="Sarah Leone" userId="6fd6b9b4-7dd9-4ff6-962d-65e3b34e859e" providerId="ADAL" clId="{DC5334D6-DFC3-4696-AB3A-67A85A3FE2E8}" dt="2021-04-14T22:52:42.715" v="3744" actId="20577"/>
          <ac:spMkLst>
            <pc:docMk/>
            <pc:sldMk cId="3050442602" sldId="263"/>
            <ac:spMk id="3" creationId="{939DDABC-0C98-48B9-9DA9-C877A7A69A63}"/>
          </ac:spMkLst>
        </pc:spChg>
        <pc:picChg chg="add mod">
          <ac:chgData name="Sarah Leone" userId="6fd6b9b4-7dd9-4ff6-962d-65e3b34e859e" providerId="ADAL" clId="{DC5334D6-DFC3-4696-AB3A-67A85A3FE2E8}" dt="2021-04-14T22:49:58.830" v="3724" actId="1076"/>
          <ac:picMkLst>
            <pc:docMk/>
            <pc:sldMk cId="3050442602" sldId="263"/>
            <ac:picMk id="5" creationId="{37B08043-9CE2-485F-AF54-6D33AED6842E}"/>
          </ac:picMkLst>
        </pc:picChg>
      </pc:sldChg>
      <pc:sldChg chg="addSp modSp new mod ord">
        <pc:chgData name="Sarah Leone" userId="6fd6b9b4-7dd9-4ff6-962d-65e3b34e859e" providerId="ADAL" clId="{DC5334D6-DFC3-4696-AB3A-67A85A3FE2E8}" dt="2021-04-15T00:08:52.095" v="4393" actId="1076"/>
        <pc:sldMkLst>
          <pc:docMk/>
          <pc:sldMk cId="108462581" sldId="264"/>
        </pc:sldMkLst>
        <pc:spChg chg="mod">
          <ac:chgData name="Sarah Leone" userId="6fd6b9b4-7dd9-4ff6-962d-65e3b34e859e" providerId="ADAL" clId="{DC5334D6-DFC3-4696-AB3A-67A85A3FE2E8}" dt="2021-04-14T19:20:45.940" v="1342" actId="20577"/>
          <ac:spMkLst>
            <pc:docMk/>
            <pc:sldMk cId="108462581" sldId="264"/>
            <ac:spMk id="2" creationId="{699D4F7E-B976-4780-8333-F37C650336E4}"/>
          </ac:spMkLst>
        </pc:spChg>
        <pc:spChg chg="mod">
          <ac:chgData name="Sarah Leone" userId="6fd6b9b4-7dd9-4ff6-962d-65e3b34e859e" providerId="ADAL" clId="{DC5334D6-DFC3-4696-AB3A-67A85A3FE2E8}" dt="2021-04-15T00:08:52.095" v="4393" actId="1076"/>
          <ac:spMkLst>
            <pc:docMk/>
            <pc:sldMk cId="108462581" sldId="264"/>
            <ac:spMk id="3" creationId="{396EDEE3-9B32-465F-99BC-FA24842627C4}"/>
          </ac:spMkLst>
        </pc:spChg>
        <pc:picChg chg="add mod">
          <ac:chgData name="Sarah Leone" userId="6fd6b9b4-7dd9-4ff6-962d-65e3b34e859e" providerId="ADAL" clId="{DC5334D6-DFC3-4696-AB3A-67A85A3FE2E8}" dt="2021-04-14T22:47:26.299" v="3696" actId="14100"/>
          <ac:picMkLst>
            <pc:docMk/>
            <pc:sldMk cId="108462581" sldId="264"/>
            <ac:picMk id="5" creationId="{83F35242-DDF8-42D4-BAF8-9E0240807AA7}"/>
          </ac:picMkLst>
        </pc:picChg>
      </pc:sldChg>
      <pc:sldChg chg="addSp delSp modSp new mod ord setBg">
        <pc:chgData name="Sarah Leone" userId="6fd6b9b4-7dd9-4ff6-962d-65e3b34e859e" providerId="ADAL" clId="{DC5334D6-DFC3-4696-AB3A-67A85A3FE2E8}" dt="2021-04-14T19:35:23.703" v="2446" actId="1076"/>
        <pc:sldMkLst>
          <pc:docMk/>
          <pc:sldMk cId="2417995013" sldId="265"/>
        </pc:sldMkLst>
        <pc:spChg chg="del">
          <ac:chgData name="Sarah Leone" userId="6fd6b9b4-7dd9-4ff6-962d-65e3b34e859e" providerId="ADAL" clId="{DC5334D6-DFC3-4696-AB3A-67A85A3FE2E8}" dt="2021-04-14T19:24:46.734" v="1407" actId="26606"/>
          <ac:spMkLst>
            <pc:docMk/>
            <pc:sldMk cId="2417995013" sldId="265"/>
            <ac:spMk id="2" creationId="{6EF33EF5-248B-47A7-B2FC-D0D9DCD72760}"/>
          </ac:spMkLst>
        </pc:spChg>
        <pc:spChg chg="del">
          <ac:chgData name="Sarah Leone" userId="6fd6b9b4-7dd9-4ff6-962d-65e3b34e859e" providerId="ADAL" clId="{DC5334D6-DFC3-4696-AB3A-67A85A3FE2E8}" dt="2021-04-14T19:24:38.681" v="1404" actId="22"/>
          <ac:spMkLst>
            <pc:docMk/>
            <pc:sldMk cId="2417995013" sldId="265"/>
            <ac:spMk id="3" creationId="{138E3C5D-0EA7-4E99-AF72-0FF1E2E494CE}"/>
          </ac:spMkLst>
        </pc:spChg>
        <pc:spChg chg="add mod">
          <ac:chgData name="Sarah Leone" userId="6fd6b9b4-7dd9-4ff6-962d-65e3b34e859e" providerId="ADAL" clId="{DC5334D6-DFC3-4696-AB3A-67A85A3FE2E8}" dt="2021-04-14T19:35:05.912" v="2441" actId="1076"/>
          <ac:spMkLst>
            <pc:docMk/>
            <pc:sldMk cId="2417995013" sldId="265"/>
            <ac:spMk id="6" creationId="{0BC31610-AF6A-435A-997D-8C58B79D5E3B}"/>
          </ac:spMkLst>
        </pc:spChg>
        <pc:spChg chg="add mod">
          <ac:chgData name="Sarah Leone" userId="6fd6b9b4-7dd9-4ff6-962d-65e3b34e859e" providerId="ADAL" clId="{DC5334D6-DFC3-4696-AB3A-67A85A3FE2E8}" dt="2021-04-14T19:35:23.703" v="2446" actId="1076"/>
          <ac:spMkLst>
            <pc:docMk/>
            <pc:sldMk cId="2417995013" sldId="265"/>
            <ac:spMk id="7" creationId="{9BA41CA1-F5A6-446B-9AAE-19E9ED436338}"/>
          </ac:spMkLst>
        </pc:spChg>
        <pc:spChg chg="add">
          <ac:chgData name="Sarah Leone" userId="6fd6b9b4-7dd9-4ff6-962d-65e3b34e859e" providerId="ADAL" clId="{DC5334D6-DFC3-4696-AB3A-67A85A3FE2E8}" dt="2021-04-14T19:24:46.734" v="1407" actId="26606"/>
          <ac:spMkLst>
            <pc:docMk/>
            <pc:sldMk cId="2417995013" sldId="265"/>
            <ac:spMk id="10" creationId="{F3060C83-F051-4F0E-ABAD-AA0DFC48B218}"/>
          </ac:spMkLst>
        </pc:spChg>
        <pc:spChg chg="add">
          <ac:chgData name="Sarah Leone" userId="6fd6b9b4-7dd9-4ff6-962d-65e3b34e859e" providerId="ADAL" clId="{DC5334D6-DFC3-4696-AB3A-67A85A3FE2E8}" dt="2021-04-14T19:24:46.734" v="1407" actId="26606"/>
          <ac:spMkLst>
            <pc:docMk/>
            <pc:sldMk cId="2417995013" sldId="265"/>
            <ac:spMk id="12" creationId="{83C98ABE-055B-441F-B07E-44F97F083C39}"/>
          </ac:spMkLst>
        </pc:spChg>
        <pc:spChg chg="add">
          <ac:chgData name="Sarah Leone" userId="6fd6b9b4-7dd9-4ff6-962d-65e3b34e859e" providerId="ADAL" clId="{DC5334D6-DFC3-4696-AB3A-67A85A3FE2E8}" dt="2021-04-14T19:24:46.734" v="1407" actId="26606"/>
          <ac:spMkLst>
            <pc:docMk/>
            <pc:sldMk cId="2417995013" sldId="265"/>
            <ac:spMk id="14" creationId="{29FDB030-9B49-4CED-8CCD-4D99382388AC}"/>
          </ac:spMkLst>
        </pc:spChg>
        <pc:spChg chg="add">
          <ac:chgData name="Sarah Leone" userId="6fd6b9b4-7dd9-4ff6-962d-65e3b34e859e" providerId="ADAL" clId="{DC5334D6-DFC3-4696-AB3A-67A85A3FE2E8}" dt="2021-04-14T19:24:46.734" v="1407" actId="26606"/>
          <ac:spMkLst>
            <pc:docMk/>
            <pc:sldMk cId="2417995013" sldId="265"/>
            <ac:spMk id="16" creationId="{3783CA14-24A1-485C-8B30-D6A5D87987AD}"/>
          </ac:spMkLst>
        </pc:spChg>
        <pc:spChg chg="add">
          <ac:chgData name="Sarah Leone" userId="6fd6b9b4-7dd9-4ff6-962d-65e3b34e859e" providerId="ADAL" clId="{DC5334D6-DFC3-4696-AB3A-67A85A3FE2E8}" dt="2021-04-14T19:24:46.734" v="1407" actId="26606"/>
          <ac:spMkLst>
            <pc:docMk/>
            <pc:sldMk cId="2417995013" sldId="265"/>
            <ac:spMk id="18" creationId="{9A97C86A-04D6-40F7-AE84-31AB43E6A846}"/>
          </ac:spMkLst>
        </pc:spChg>
        <pc:spChg chg="add">
          <ac:chgData name="Sarah Leone" userId="6fd6b9b4-7dd9-4ff6-962d-65e3b34e859e" providerId="ADAL" clId="{DC5334D6-DFC3-4696-AB3A-67A85A3FE2E8}" dt="2021-04-14T19:24:46.734" v="1407" actId="26606"/>
          <ac:spMkLst>
            <pc:docMk/>
            <pc:sldMk cId="2417995013" sldId="265"/>
            <ac:spMk id="20" creationId="{FF9F2414-84E8-453E-B1F3-389FDE8192D9}"/>
          </ac:spMkLst>
        </pc:spChg>
        <pc:spChg chg="add">
          <ac:chgData name="Sarah Leone" userId="6fd6b9b4-7dd9-4ff6-962d-65e3b34e859e" providerId="ADAL" clId="{DC5334D6-DFC3-4696-AB3A-67A85A3FE2E8}" dt="2021-04-14T19:24:46.734" v="1407" actId="26606"/>
          <ac:spMkLst>
            <pc:docMk/>
            <pc:sldMk cId="2417995013" sldId="265"/>
            <ac:spMk id="22" creationId="{3ECA69A1-7536-43AC-85EF-C7106179F5ED}"/>
          </ac:spMkLst>
        </pc:spChg>
        <pc:picChg chg="add mod ord">
          <ac:chgData name="Sarah Leone" userId="6fd6b9b4-7dd9-4ff6-962d-65e3b34e859e" providerId="ADAL" clId="{DC5334D6-DFC3-4696-AB3A-67A85A3FE2E8}" dt="2021-04-14T19:25:22.963" v="1415" actId="14100"/>
          <ac:picMkLst>
            <pc:docMk/>
            <pc:sldMk cId="2417995013" sldId="265"/>
            <ac:picMk id="5" creationId="{00F306FC-D602-4FD5-AA31-EDDD1AC7ECA3}"/>
          </ac:picMkLst>
        </pc:picChg>
      </pc:sldChg>
      <pc:sldChg chg="addSp modSp new mod">
        <pc:chgData name="Sarah Leone" userId="6fd6b9b4-7dd9-4ff6-962d-65e3b34e859e" providerId="ADAL" clId="{DC5334D6-DFC3-4696-AB3A-67A85A3FE2E8}" dt="2021-04-14T22:54:28.521" v="3757" actId="1076"/>
        <pc:sldMkLst>
          <pc:docMk/>
          <pc:sldMk cId="992049211" sldId="266"/>
        </pc:sldMkLst>
        <pc:spChg chg="mod">
          <ac:chgData name="Sarah Leone" userId="6fd6b9b4-7dd9-4ff6-962d-65e3b34e859e" providerId="ADAL" clId="{DC5334D6-DFC3-4696-AB3A-67A85A3FE2E8}" dt="2021-04-14T22:54:01.278" v="3756" actId="403"/>
          <ac:spMkLst>
            <pc:docMk/>
            <pc:sldMk cId="992049211" sldId="266"/>
            <ac:spMk id="2" creationId="{AE8E5331-6923-4334-9345-172C0AFC90F2}"/>
          </ac:spMkLst>
        </pc:spChg>
        <pc:spChg chg="mod">
          <ac:chgData name="Sarah Leone" userId="6fd6b9b4-7dd9-4ff6-962d-65e3b34e859e" providerId="ADAL" clId="{DC5334D6-DFC3-4696-AB3A-67A85A3FE2E8}" dt="2021-04-14T22:54:28.521" v="3757" actId="1076"/>
          <ac:spMkLst>
            <pc:docMk/>
            <pc:sldMk cId="992049211" sldId="266"/>
            <ac:spMk id="3" creationId="{D8A43609-896E-472D-A4C6-EC1EBD5C0D05}"/>
          </ac:spMkLst>
        </pc:spChg>
        <pc:picChg chg="add mod">
          <ac:chgData name="Sarah Leone" userId="6fd6b9b4-7dd9-4ff6-962d-65e3b34e859e" providerId="ADAL" clId="{DC5334D6-DFC3-4696-AB3A-67A85A3FE2E8}" dt="2021-04-14T22:53:29.737" v="3754" actId="14100"/>
          <ac:picMkLst>
            <pc:docMk/>
            <pc:sldMk cId="992049211" sldId="266"/>
            <ac:picMk id="5" creationId="{791993EC-7D59-45F2-BBCE-2F7A69933E93}"/>
          </ac:picMkLst>
        </pc:picChg>
      </pc:sldChg>
      <pc:sldChg chg="modSp new del mod">
        <pc:chgData name="Sarah Leone" userId="6fd6b9b4-7dd9-4ff6-962d-65e3b34e859e" providerId="ADAL" clId="{DC5334D6-DFC3-4696-AB3A-67A85A3FE2E8}" dt="2021-04-14T19:43:01.747" v="3344" actId="47"/>
        <pc:sldMkLst>
          <pc:docMk/>
          <pc:sldMk cId="3560874182" sldId="267"/>
        </pc:sldMkLst>
        <pc:spChg chg="mod">
          <ac:chgData name="Sarah Leone" userId="6fd6b9b4-7dd9-4ff6-962d-65e3b34e859e" providerId="ADAL" clId="{DC5334D6-DFC3-4696-AB3A-67A85A3FE2E8}" dt="2021-04-14T19:42:55.869" v="3343" actId="20577"/>
          <ac:spMkLst>
            <pc:docMk/>
            <pc:sldMk cId="3560874182" sldId="267"/>
            <ac:spMk id="2" creationId="{F96EAD72-9FF7-41EA-A061-8E7AC7551C5A}"/>
          </ac:spMkLst>
        </pc:spChg>
        <pc:spChg chg="mod">
          <ac:chgData name="Sarah Leone" userId="6fd6b9b4-7dd9-4ff6-962d-65e3b34e859e" providerId="ADAL" clId="{DC5334D6-DFC3-4696-AB3A-67A85A3FE2E8}" dt="2021-04-14T19:36:40.444" v="2674" actId="1076"/>
          <ac:spMkLst>
            <pc:docMk/>
            <pc:sldMk cId="3560874182" sldId="267"/>
            <ac:spMk id="3" creationId="{75220A00-D9A5-4422-AA39-000156302A30}"/>
          </ac:spMkLst>
        </pc:spChg>
      </pc:sldChg>
      <pc:sldChg chg="addSp delSp modSp new mod">
        <pc:chgData name="Sarah Leone" userId="6fd6b9b4-7dd9-4ff6-962d-65e3b34e859e" providerId="ADAL" clId="{DC5334D6-DFC3-4696-AB3A-67A85A3FE2E8}" dt="2021-04-15T00:14:49.302" v="4625" actId="20577"/>
        <pc:sldMkLst>
          <pc:docMk/>
          <pc:sldMk cId="3636221833" sldId="267"/>
        </pc:sldMkLst>
        <pc:spChg chg="del">
          <ac:chgData name="Sarah Leone" userId="6fd6b9b4-7dd9-4ff6-962d-65e3b34e859e" providerId="ADAL" clId="{DC5334D6-DFC3-4696-AB3A-67A85A3FE2E8}" dt="2021-04-14T19:43:35.683" v="3346" actId="478"/>
          <ac:spMkLst>
            <pc:docMk/>
            <pc:sldMk cId="3636221833" sldId="267"/>
            <ac:spMk id="2" creationId="{5ED40390-E8D8-446D-B0EA-07BF9D537931}"/>
          </ac:spMkLst>
        </pc:spChg>
        <pc:spChg chg="mod">
          <ac:chgData name="Sarah Leone" userId="6fd6b9b4-7dd9-4ff6-962d-65e3b34e859e" providerId="ADAL" clId="{DC5334D6-DFC3-4696-AB3A-67A85A3FE2E8}" dt="2021-04-15T00:06:12.002" v="4367" actId="1076"/>
          <ac:spMkLst>
            <pc:docMk/>
            <pc:sldMk cId="3636221833" sldId="267"/>
            <ac:spMk id="3" creationId="{2AB94889-8C92-414A-B7F3-051ED6EBF9FF}"/>
          </ac:spMkLst>
        </pc:spChg>
        <pc:spChg chg="add mod">
          <ac:chgData name="Sarah Leone" userId="6fd6b9b4-7dd9-4ff6-962d-65e3b34e859e" providerId="ADAL" clId="{DC5334D6-DFC3-4696-AB3A-67A85A3FE2E8}" dt="2021-04-15T00:14:49.302" v="4625" actId="20577"/>
          <ac:spMkLst>
            <pc:docMk/>
            <pc:sldMk cId="3636221833" sldId="267"/>
            <ac:spMk id="5" creationId="{9C5A821A-AA50-408A-9A18-D8251AC4661F}"/>
          </ac:spMkLst>
        </pc:spChg>
        <pc:spChg chg="add mod">
          <ac:chgData name="Sarah Leone" userId="6fd6b9b4-7dd9-4ff6-962d-65e3b34e859e" providerId="ADAL" clId="{DC5334D6-DFC3-4696-AB3A-67A85A3FE2E8}" dt="2021-04-15T00:06:20.066" v="4369" actId="1076"/>
          <ac:spMkLst>
            <pc:docMk/>
            <pc:sldMk cId="3636221833" sldId="267"/>
            <ac:spMk id="6" creationId="{8F16DA13-5A6E-4370-A5C8-27BF86BAE34D}"/>
          </ac:spMkLst>
        </pc:spChg>
        <pc:picChg chg="add mod">
          <ac:chgData name="Sarah Leone" userId="6fd6b9b4-7dd9-4ff6-962d-65e3b34e859e" providerId="ADAL" clId="{DC5334D6-DFC3-4696-AB3A-67A85A3FE2E8}" dt="2021-04-14T22:51:00.243" v="3731" actId="14100"/>
          <ac:picMkLst>
            <pc:docMk/>
            <pc:sldMk cId="3636221833" sldId="267"/>
            <ac:picMk id="4" creationId="{8544D404-DA55-49F8-B570-E2EA1BAC890F}"/>
          </ac:picMkLst>
        </pc:picChg>
      </pc:sldChg>
      <pc:sldChg chg="modSp new del mod">
        <pc:chgData name="Sarah Leone" userId="6fd6b9b4-7dd9-4ff6-962d-65e3b34e859e" providerId="ADAL" clId="{DC5334D6-DFC3-4696-AB3A-67A85A3FE2E8}" dt="2021-04-14T22:43:29.439" v="3660" actId="2696"/>
        <pc:sldMkLst>
          <pc:docMk/>
          <pc:sldMk cId="66891305" sldId="268"/>
        </pc:sldMkLst>
        <pc:spChg chg="mod">
          <ac:chgData name="Sarah Leone" userId="6fd6b9b4-7dd9-4ff6-962d-65e3b34e859e" providerId="ADAL" clId="{DC5334D6-DFC3-4696-AB3A-67A85A3FE2E8}" dt="2021-04-14T22:43:25.590" v="3659" actId="20577"/>
          <ac:spMkLst>
            <pc:docMk/>
            <pc:sldMk cId="66891305" sldId="268"/>
            <ac:spMk id="2" creationId="{29C57597-80E6-4500-A2E9-FEC99727FF39}"/>
          </ac:spMkLst>
        </pc:spChg>
      </pc:sldChg>
      <pc:sldChg chg="modSp new del mod">
        <pc:chgData name="Sarah Leone" userId="6fd6b9b4-7dd9-4ff6-962d-65e3b34e859e" providerId="ADAL" clId="{DC5334D6-DFC3-4696-AB3A-67A85A3FE2E8}" dt="2021-04-14T22:54:47.116" v="3778" actId="47"/>
        <pc:sldMkLst>
          <pc:docMk/>
          <pc:sldMk cId="3249093644" sldId="268"/>
        </pc:sldMkLst>
        <pc:spChg chg="mod">
          <ac:chgData name="Sarah Leone" userId="6fd6b9b4-7dd9-4ff6-962d-65e3b34e859e" providerId="ADAL" clId="{DC5334D6-DFC3-4696-AB3A-67A85A3FE2E8}" dt="2021-04-14T22:54:41.815" v="3777" actId="5793"/>
          <ac:spMkLst>
            <pc:docMk/>
            <pc:sldMk cId="3249093644" sldId="268"/>
            <ac:spMk id="2" creationId="{B10A7D1C-AC62-4BC2-8725-F6F2192DCEC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99502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5/11/2021</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791043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5/11/2021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73"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4103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5343072"/>
            <a:ext cx="10972800" cy="1143000"/>
          </a:xfrm>
          <a:prstGeom prst="rect">
            <a:avLst/>
          </a:prstGeom>
        </p:spPr>
        <p:txBody>
          <a:bodyPr vert="horz" lIns="91440" tIns="45720" rIns="91440" bIns="45720" rtlCol="0" anchor="ctr">
            <a:normAutofit/>
          </a:bodyPr>
          <a:lstStyle/>
          <a:p>
            <a:r>
              <a:rPr lang="en-US"/>
              <a:t>Click to edit Master title style</a:t>
            </a:r>
          </a:p>
        </p:txBody>
      </p:sp>
      <p:pic>
        <p:nvPicPr>
          <p:cNvPr id="8" name="Picture 7" descr="Asset 1@4x.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36572" y="991812"/>
            <a:ext cx="3918857" cy="3123469"/>
          </a:xfrm>
          <a:prstGeom prst="rect">
            <a:avLst/>
          </a:prstGeom>
        </p:spPr>
      </p:pic>
    </p:spTree>
    <p:extLst>
      <p:ext uri="{BB962C8B-B14F-4D97-AF65-F5344CB8AC3E}">
        <p14:creationId xmlns:p14="http://schemas.microsoft.com/office/powerpoint/2010/main" val="1247377454"/>
      </p:ext>
    </p:extLst>
  </p:cSld>
  <p:clrMap bg1="lt1" tx1="dk1" bg2="lt2" tx2="dk2" accent1="accent1" accent2="accent2" accent3="accent3" accent4="accent4" accent5="accent5" accent6="accent6" hlink="hlink" folHlink="folHlink"/>
  <p:sldLayoutIdLst>
    <p:sldLayoutId id="2147483669" r:id="rId1"/>
  </p:sldLayoutIdLst>
  <p:txStyles>
    <p:titleStyle>
      <a:lvl1pPr algn="ctr" defTabSz="609585" rtl="0" eaLnBrk="1" latinLnBrk="0" hangingPunct="1">
        <a:spcBef>
          <a:spcPct val="0"/>
        </a:spcBef>
        <a:buNone/>
        <a:defRPr sz="5900" b="1" kern="1200">
          <a:solidFill>
            <a:schemeClr val="bg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300"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00"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700"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7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700"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700"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700"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RESULTS_logo_EN_CMYK_BIG (flat)2_RESULTS_logo_EN_CMYK_BIG.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78255" y="107889"/>
            <a:ext cx="1631504" cy="1309751"/>
          </a:xfrm>
          <a:prstGeom prst="rect">
            <a:avLst/>
          </a:prstGeom>
        </p:spPr>
      </p:pic>
      <p:sp>
        <p:nvSpPr>
          <p:cNvPr id="2" name="Title Placeholder 1"/>
          <p:cNvSpPr>
            <a:spLocks noGrp="1"/>
          </p:cNvSpPr>
          <p:nvPr>
            <p:ph type="title"/>
          </p:nvPr>
        </p:nvSpPr>
        <p:spPr>
          <a:xfrm>
            <a:off x="609601" y="274639"/>
            <a:ext cx="9868655"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6D76588A-5827-4843-A700-508233C9F32B}" type="datetimeFigureOut">
              <a:rPr lang="en-US" smtClean="0"/>
              <a:t>5/11/2021</a:t>
            </a:fld>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307E6868-079E-1649-B8D1-459B42CE4DE3}" type="slidenum">
              <a:rPr lang="en-US" smtClean="0"/>
              <a:t>‹#›</a:t>
            </a:fld>
            <a:endParaRPr lang="en-US"/>
          </a:p>
        </p:txBody>
      </p:sp>
    </p:spTree>
    <p:extLst>
      <p:ext uri="{BB962C8B-B14F-4D97-AF65-F5344CB8AC3E}">
        <p14:creationId xmlns:p14="http://schemas.microsoft.com/office/powerpoint/2010/main" val="3922636308"/>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609585" rtl="0" eaLnBrk="1" latinLnBrk="0" hangingPunct="1">
        <a:spcBef>
          <a:spcPct val="0"/>
        </a:spcBef>
        <a:buNone/>
        <a:defRPr sz="5900"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300" kern="1200">
          <a:solidFill>
            <a:schemeClr val="tx1"/>
          </a:solidFill>
          <a:latin typeface="+mn-lt"/>
          <a:ea typeface="+mn-ea"/>
          <a:cs typeface="+mn-cs"/>
        </a:defRPr>
      </a:lvl1pPr>
      <a:lvl2pPr marL="990575" indent="-380990" algn="l" defTabSz="609585" rtl="0" eaLnBrk="1" latinLnBrk="0" hangingPunct="1">
        <a:spcBef>
          <a:spcPct val="20000"/>
        </a:spcBef>
        <a:buFont typeface="Courier New"/>
        <a:buChar char="o"/>
        <a:defRPr sz="3700" kern="1200">
          <a:solidFill>
            <a:schemeClr val="tx1"/>
          </a:solidFill>
          <a:latin typeface="+mn-lt"/>
          <a:ea typeface="+mn-ea"/>
          <a:cs typeface="+mn-cs"/>
        </a:defRPr>
      </a:lvl2pPr>
      <a:lvl3pPr marL="1523962" indent="-304792" algn="l" defTabSz="609585" rtl="0" eaLnBrk="1" latinLnBrk="0" hangingPunct="1">
        <a:spcBef>
          <a:spcPct val="20000"/>
        </a:spcBef>
        <a:buFont typeface="Wingdings" charset="2"/>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700" kern="1200">
          <a:solidFill>
            <a:schemeClr val="tx1"/>
          </a:solidFill>
          <a:latin typeface="+mn-lt"/>
          <a:ea typeface="+mn-ea"/>
          <a:cs typeface="+mn-cs"/>
        </a:defRPr>
      </a:lvl4pPr>
      <a:lvl5pPr marL="2743131" indent="-304792" algn="l" defTabSz="609585" rtl="0" eaLnBrk="1" latinLnBrk="0" hangingPunct="1">
        <a:spcBef>
          <a:spcPct val="20000"/>
        </a:spcBef>
        <a:buFont typeface="Courier New"/>
        <a:buChar char="o"/>
        <a:defRPr sz="27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700"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700"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700"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results.zoom.us/meeting/register/tJwpc-mupzkpGty5kTSmK5-nhz6NAlU1G6vc" TargetMode="External"/><Relationship Id="rId2" Type="http://schemas.openxmlformats.org/officeDocument/2006/relationships/hyperlink" Target="https://results.zoom.us/meeting/register/tJEoc-CvrD4oGNLFmh30yEWDpdb0JypCRveT"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results.org/wp-content/uploads/2021-04-Global-Poverty-Action-Appropriations-Updated-Final.pdf"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results.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15CEC6F-775D-124D-9CA4-2E1433027E4B}"/>
              </a:ext>
            </a:extLst>
          </p:cNvPr>
          <p:cNvSpPr txBox="1"/>
          <p:nvPr/>
        </p:nvSpPr>
        <p:spPr>
          <a:xfrm>
            <a:off x="1358730" y="5003910"/>
            <a:ext cx="9474541" cy="1261884"/>
          </a:xfrm>
          <a:prstGeom prst="rect">
            <a:avLst/>
          </a:prstGeom>
          <a:noFill/>
        </p:spPr>
        <p:txBody>
          <a:bodyPr wrap="square" lIns="121920" tIns="60960" rIns="121920" bIns="60960" rtlCol="0" anchor="t">
            <a:spAutoFit/>
          </a:bodyPr>
          <a:lstStyle/>
          <a:p>
            <a:pPr algn="ctr"/>
            <a:r>
              <a:rPr lang="en-US" sz="3700" b="1" dirty="0">
                <a:solidFill>
                  <a:schemeClr val="bg1"/>
                </a:solidFill>
                <a:latin typeface="Open Sans"/>
                <a:ea typeface="Open Sans" panose="020B0606030504020204" pitchFamily="34" charset="0"/>
                <a:cs typeface="Open Sans" panose="020B0606030504020204" pitchFamily="34" charset="0"/>
              </a:rPr>
              <a:t>Action Network Monthly Webinar</a:t>
            </a:r>
          </a:p>
          <a:p>
            <a:pPr algn="ctr"/>
            <a:r>
              <a:rPr lang="en-US" sz="3700" b="1" dirty="0">
                <a:solidFill>
                  <a:schemeClr val="bg1"/>
                </a:solidFill>
                <a:latin typeface="Open Sans"/>
                <a:ea typeface="Open Sans" panose="020B0606030504020204" pitchFamily="34" charset="0"/>
                <a:cs typeface="Open Sans" panose="020B0606030504020204" pitchFamily="34" charset="0"/>
              </a:rPr>
              <a:t>April 14th, 2021</a:t>
            </a:r>
          </a:p>
        </p:txBody>
      </p:sp>
    </p:spTree>
    <p:extLst>
      <p:ext uri="{BB962C8B-B14F-4D97-AF65-F5344CB8AC3E}">
        <p14:creationId xmlns:p14="http://schemas.microsoft.com/office/powerpoint/2010/main" val="714965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E5331-6923-4334-9345-172C0AFC90F2}"/>
              </a:ext>
            </a:extLst>
          </p:cNvPr>
          <p:cNvSpPr>
            <a:spLocks noGrp="1"/>
          </p:cNvSpPr>
          <p:nvPr>
            <p:ph type="title"/>
          </p:nvPr>
        </p:nvSpPr>
        <p:spPr>
          <a:xfrm>
            <a:off x="200025" y="590550"/>
            <a:ext cx="10515600" cy="1325563"/>
          </a:xfrm>
        </p:spPr>
        <p:txBody>
          <a:bodyPr>
            <a:normAutofit/>
          </a:bodyPr>
          <a:lstStyle/>
          <a:p>
            <a:pPr algn="ctr"/>
            <a:r>
              <a:rPr lang="en-US" sz="5400" b="1" dirty="0">
                <a:solidFill>
                  <a:srgbClr val="FF0000"/>
                </a:solidFill>
                <a:latin typeface="Open Sans" panose="020B0606030504020204"/>
              </a:rPr>
              <a:t>Announcements</a:t>
            </a:r>
          </a:p>
        </p:txBody>
      </p:sp>
      <p:sp>
        <p:nvSpPr>
          <p:cNvPr id="3" name="Content Placeholder 2">
            <a:extLst>
              <a:ext uri="{FF2B5EF4-FFF2-40B4-BE49-F238E27FC236}">
                <a16:creationId xmlns:a16="http://schemas.microsoft.com/office/drawing/2014/main" id="{D8A43609-896E-472D-A4C6-EC1EBD5C0D05}"/>
              </a:ext>
            </a:extLst>
          </p:cNvPr>
          <p:cNvSpPr>
            <a:spLocks noGrp="1"/>
          </p:cNvSpPr>
          <p:nvPr>
            <p:ph idx="1"/>
          </p:nvPr>
        </p:nvSpPr>
        <p:spPr>
          <a:xfrm>
            <a:off x="200025" y="1954213"/>
            <a:ext cx="11915775" cy="5172075"/>
          </a:xfrm>
        </p:spPr>
        <p:txBody>
          <a:bodyPr/>
          <a:lstStyle/>
          <a:p>
            <a:r>
              <a:rPr lang="en-US" dirty="0">
                <a:latin typeface="Open Sans" panose="020B0606030504020204"/>
              </a:rPr>
              <a:t>The second Action Alert of this month will be sent out April 28</a:t>
            </a:r>
            <a:r>
              <a:rPr lang="en-US" baseline="30000" dirty="0">
                <a:latin typeface="Open Sans" panose="020B0606030504020204"/>
              </a:rPr>
              <a:t>th</a:t>
            </a:r>
            <a:r>
              <a:rPr lang="en-US" dirty="0">
                <a:latin typeface="Open Sans" panose="020B0606030504020204"/>
              </a:rPr>
              <a:t>, 2021 from the RESULTS Action Network Community google group (</a:t>
            </a:r>
            <a:r>
              <a:rPr lang="en-US" dirty="0" err="1">
                <a:latin typeface="Open Sans" panose="020B0606030504020204"/>
              </a:rPr>
              <a:t>Listserve</a:t>
            </a:r>
            <a:r>
              <a:rPr lang="en-US" dirty="0">
                <a:latin typeface="Open Sans" panose="020B0606030504020204"/>
              </a:rPr>
              <a:t>) </a:t>
            </a:r>
          </a:p>
          <a:p>
            <a:pPr marL="0" indent="0">
              <a:buNone/>
            </a:pPr>
            <a:endParaRPr lang="en-US" dirty="0">
              <a:latin typeface="Open Sans" panose="020B0606030504020204"/>
            </a:endParaRPr>
          </a:p>
          <a:p>
            <a:r>
              <a:rPr lang="en-US" dirty="0">
                <a:latin typeface="Open Sans" panose="020B0606030504020204"/>
              </a:rPr>
              <a:t>Upcoming Action Network Monthly Webinar will be May 19</a:t>
            </a:r>
            <a:r>
              <a:rPr lang="en-US" baseline="30000" dirty="0">
                <a:latin typeface="Open Sans" panose="020B0606030504020204"/>
              </a:rPr>
              <a:t>th</a:t>
            </a:r>
            <a:r>
              <a:rPr lang="en-US" dirty="0">
                <a:latin typeface="Open Sans" panose="020B0606030504020204"/>
              </a:rPr>
              <a:t>, 2021 at 8:30 pm ET (if you have suggestions for better times, let me know) </a:t>
            </a:r>
          </a:p>
          <a:p>
            <a:pPr marL="0" indent="0">
              <a:buNone/>
            </a:pPr>
            <a:endParaRPr lang="en-US" dirty="0">
              <a:latin typeface="Open Sans" panose="020B0606030504020204"/>
            </a:endParaRPr>
          </a:p>
          <a:p>
            <a:r>
              <a:rPr lang="en-US" dirty="0">
                <a:latin typeface="Open Sans" panose="020B0606030504020204"/>
              </a:rPr>
              <a:t>Monthly Policy Forums are TOMORROW! </a:t>
            </a:r>
          </a:p>
          <a:p>
            <a:pPr lvl="1"/>
            <a:r>
              <a:rPr lang="en-US" dirty="0">
                <a:latin typeface="Open Sans" panose="020B0606030504020204"/>
                <a:hlinkClick r:id="rId2"/>
              </a:rPr>
              <a:t>Register here </a:t>
            </a:r>
            <a:r>
              <a:rPr lang="en-US" dirty="0">
                <a:latin typeface="Open Sans" panose="020B0606030504020204"/>
              </a:rPr>
              <a:t>for U.S Policy Issues </a:t>
            </a:r>
          </a:p>
          <a:p>
            <a:pPr lvl="1"/>
            <a:r>
              <a:rPr lang="en-US" dirty="0">
                <a:latin typeface="Open Sans" panose="020B0606030504020204"/>
                <a:hlinkClick r:id="rId3"/>
              </a:rPr>
              <a:t>Register here </a:t>
            </a:r>
            <a:r>
              <a:rPr lang="en-US" dirty="0">
                <a:latin typeface="Open Sans" panose="020B0606030504020204"/>
              </a:rPr>
              <a:t>for Global Policy Issues</a:t>
            </a:r>
          </a:p>
        </p:txBody>
      </p:sp>
      <p:pic>
        <p:nvPicPr>
          <p:cNvPr id="5" name="Picture 4" descr="A picture containing logo&#10;&#10;Description automatically generated">
            <a:extLst>
              <a:ext uri="{FF2B5EF4-FFF2-40B4-BE49-F238E27FC236}">
                <a16:creationId xmlns:a16="http://schemas.microsoft.com/office/drawing/2014/main" id="{791993EC-7D59-45F2-BBCE-2F7A69933E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39400" y="173038"/>
            <a:ext cx="1552575" cy="1237531"/>
          </a:xfrm>
          <a:prstGeom prst="rect">
            <a:avLst/>
          </a:prstGeom>
        </p:spPr>
      </p:pic>
    </p:spTree>
    <p:extLst>
      <p:ext uri="{BB962C8B-B14F-4D97-AF65-F5344CB8AC3E}">
        <p14:creationId xmlns:p14="http://schemas.microsoft.com/office/powerpoint/2010/main" val="992049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EC11562-CB0C-4E69-9736-307B0FB00019}"/>
              </a:ext>
            </a:extLst>
          </p:cNvPr>
          <p:cNvSpPr>
            <a:spLocks noGrp="1"/>
          </p:cNvSpPr>
          <p:nvPr>
            <p:ph type="title"/>
          </p:nvPr>
        </p:nvSpPr>
        <p:spPr/>
        <p:txBody>
          <a:bodyPr/>
          <a:lstStyle/>
          <a:p>
            <a:r>
              <a:rPr lang="en-US" b="1" dirty="0">
                <a:solidFill>
                  <a:srgbClr val="FF0000"/>
                </a:solidFill>
                <a:latin typeface="Open sans"/>
                <a:cs typeface="Calibri"/>
              </a:rPr>
              <a:t>RESULTS Believes</a:t>
            </a:r>
            <a:endParaRPr lang="en-US" dirty="0">
              <a:solidFill>
                <a:srgbClr val="FF0000"/>
              </a:solidFill>
              <a:latin typeface="Open sans"/>
            </a:endParaRPr>
          </a:p>
        </p:txBody>
      </p:sp>
      <p:sp>
        <p:nvSpPr>
          <p:cNvPr id="8" name="Content Placeholder 7">
            <a:extLst>
              <a:ext uri="{FF2B5EF4-FFF2-40B4-BE49-F238E27FC236}">
                <a16:creationId xmlns:a16="http://schemas.microsoft.com/office/drawing/2014/main" id="{BB40F45A-62D1-41F9-84B9-B1CF603E5BC5}"/>
              </a:ext>
            </a:extLst>
          </p:cNvPr>
          <p:cNvSpPr>
            <a:spLocks noGrp="1"/>
          </p:cNvSpPr>
          <p:nvPr>
            <p:ph idx="1"/>
          </p:nvPr>
        </p:nvSpPr>
        <p:spPr>
          <a:xfrm>
            <a:off x="550720" y="1939613"/>
            <a:ext cx="11082637" cy="3988081"/>
          </a:xfrm>
        </p:spPr>
        <p:txBody>
          <a:bodyPr vert="horz" lIns="121920" tIns="60960" rIns="121920" bIns="60960" rtlCol="0" anchor="t">
            <a:normAutofit fontScale="70000" lnSpcReduction="20000"/>
          </a:bodyPr>
          <a:lstStyle/>
          <a:p>
            <a:r>
              <a:rPr lang="en-US" dirty="0">
                <a:latin typeface="Open sans"/>
                <a:ea typeface="+mn-lt"/>
                <a:cs typeface="+mn-lt"/>
              </a:rPr>
              <a:t>The end of poverty is possible and achievable. Political will is lacking.</a:t>
            </a:r>
            <a:endParaRPr lang="en-US" dirty="0">
              <a:latin typeface="Open sans"/>
              <a:cs typeface="Calibri"/>
            </a:endParaRPr>
          </a:p>
          <a:p>
            <a:r>
              <a:rPr lang="en-US" b="1" u="sng" dirty="0">
                <a:latin typeface="Open sans"/>
                <a:ea typeface="+mn-lt"/>
                <a:cs typeface="+mn-lt"/>
              </a:rPr>
              <a:t>Poverty is driven by oppression.</a:t>
            </a:r>
            <a:r>
              <a:rPr lang="en-US" b="1" dirty="0">
                <a:latin typeface="Open sans"/>
                <a:ea typeface="+mn-lt"/>
                <a:cs typeface="+mn-lt"/>
              </a:rPr>
              <a:t> </a:t>
            </a:r>
            <a:r>
              <a:rPr lang="en-US" dirty="0">
                <a:latin typeface="Open sans"/>
                <a:ea typeface="+mn-lt"/>
                <a:cs typeface="+mn-lt"/>
              </a:rPr>
              <a:t>RESULTS opposes all forms of oppression.</a:t>
            </a:r>
            <a:endParaRPr lang="en-US" dirty="0">
              <a:latin typeface="Open sans"/>
            </a:endParaRPr>
          </a:p>
          <a:p>
            <a:r>
              <a:rPr lang="en-US" dirty="0">
                <a:latin typeface="Open sans"/>
                <a:ea typeface="+mn-lt"/>
                <a:cs typeface="+mn-lt"/>
              </a:rPr>
              <a:t>Government has an important role to play in ending poverty. Elected officials work for us. We need to supervise them.</a:t>
            </a:r>
            <a:endParaRPr lang="en-US" dirty="0">
              <a:latin typeface="Open sans"/>
            </a:endParaRPr>
          </a:p>
          <a:p>
            <a:r>
              <a:rPr lang="en-US" dirty="0">
                <a:latin typeface="Open sans"/>
                <a:ea typeface="+mn-lt"/>
                <a:cs typeface="+mn-lt"/>
              </a:rPr>
              <a:t>Poverty is not partisan.</a:t>
            </a:r>
            <a:endParaRPr lang="en-US" dirty="0">
              <a:latin typeface="Open sans"/>
            </a:endParaRPr>
          </a:p>
          <a:p>
            <a:r>
              <a:rPr lang="en-US" dirty="0">
                <a:latin typeface="Open sans"/>
                <a:ea typeface="+mn-lt"/>
                <a:cs typeface="+mn-lt"/>
              </a:rPr>
              <a:t>Nobody should be denied their basic rights to healthcare, education, or economic opportunity.</a:t>
            </a:r>
            <a:endParaRPr lang="en-US" dirty="0">
              <a:latin typeface="Open sans"/>
            </a:endParaRPr>
          </a:p>
          <a:p>
            <a:endParaRPr lang="en-US" dirty="0">
              <a:latin typeface="Open sans"/>
              <a:cs typeface="Calibri"/>
            </a:endParaRPr>
          </a:p>
        </p:txBody>
      </p:sp>
      <p:sp>
        <p:nvSpPr>
          <p:cNvPr id="2" name="TextBox 1">
            <a:extLst>
              <a:ext uri="{FF2B5EF4-FFF2-40B4-BE49-F238E27FC236}">
                <a16:creationId xmlns:a16="http://schemas.microsoft.com/office/drawing/2014/main" id="{76E422F3-62F4-4D1F-8006-907FA7BDA44C}"/>
              </a:ext>
            </a:extLst>
          </p:cNvPr>
          <p:cNvSpPr txBox="1"/>
          <p:nvPr/>
        </p:nvSpPr>
        <p:spPr>
          <a:xfrm>
            <a:off x="1297678" y="5967808"/>
            <a:ext cx="9180577" cy="615553"/>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algn="ctr"/>
            <a:r>
              <a:rPr lang="en-US" sz="3200" b="1">
                <a:solidFill>
                  <a:srgbClr val="E41034"/>
                </a:solidFill>
                <a:latin typeface="Open sans"/>
              </a:rPr>
              <a:t>results.org/our-anti-oppression-values/</a:t>
            </a:r>
            <a:endParaRPr lang="en-US" sz="3200" b="1">
              <a:solidFill>
                <a:srgbClr val="E41034"/>
              </a:solidFill>
              <a:latin typeface="Open sans"/>
              <a:cs typeface="Calibri"/>
            </a:endParaRPr>
          </a:p>
        </p:txBody>
      </p:sp>
    </p:spTree>
    <p:extLst>
      <p:ext uri="{BB962C8B-B14F-4D97-AF65-F5344CB8AC3E}">
        <p14:creationId xmlns:p14="http://schemas.microsoft.com/office/powerpoint/2010/main" val="3404462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E734D-1064-4B79-9538-A24303876730}"/>
              </a:ext>
            </a:extLst>
          </p:cNvPr>
          <p:cNvSpPr>
            <a:spLocks noGrp="1"/>
          </p:cNvSpPr>
          <p:nvPr>
            <p:ph type="title"/>
          </p:nvPr>
        </p:nvSpPr>
        <p:spPr>
          <a:xfrm>
            <a:off x="368474" y="-177669"/>
            <a:ext cx="10515600" cy="1325563"/>
          </a:xfrm>
        </p:spPr>
        <p:txBody>
          <a:bodyPr/>
          <a:lstStyle/>
          <a:p>
            <a:pPr algn="ctr"/>
            <a:br>
              <a:rPr lang="en-US" dirty="0">
                <a:latin typeface="Open Sans"/>
                <a:cs typeface="Calibri Light"/>
              </a:rPr>
            </a:br>
            <a:r>
              <a:rPr lang="en-US" b="1" dirty="0">
                <a:solidFill>
                  <a:srgbClr val="FF0000"/>
                </a:solidFill>
                <a:latin typeface="Open Sans"/>
                <a:cs typeface="Calibri Light"/>
              </a:rPr>
              <a:t>Agenda </a:t>
            </a:r>
          </a:p>
        </p:txBody>
      </p:sp>
      <p:sp>
        <p:nvSpPr>
          <p:cNvPr id="3" name="Content Placeholder 2">
            <a:extLst>
              <a:ext uri="{FF2B5EF4-FFF2-40B4-BE49-F238E27FC236}">
                <a16:creationId xmlns:a16="http://schemas.microsoft.com/office/drawing/2014/main" id="{19EBF67E-83D7-4BB9-8FE1-4B0D96E0F238}"/>
              </a:ext>
            </a:extLst>
          </p:cNvPr>
          <p:cNvSpPr>
            <a:spLocks noGrp="1"/>
          </p:cNvSpPr>
          <p:nvPr>
            <p:ph idx="1"/>
          </p:nvPr>
        </p:nvSpPr>
        <p:spPr>
          <a:xfrm>
            <a:off x="1309687" y="1162313"/>
            <a:ext cx="9572625" cy="5486528"/>
          </a:xfrm>
        </p:spPr>
        <p:txBody>
          <a:bodyPr vert="horz" lIns="91440" tIns="45720" rIns="91440" bIns="45720" rtlCol="0" anchor="t">
            <a:normAutofit fontScale="92500" lnSpcReduction="20000"/>
          </a:bodyPr>
          <a:lstStyle/>
          <a:p>
            <a:pPr marL="342900" indent="-342900">
              <a:lnSpc>
                <a:spcPct val="160000"/>
              </a:lnSpc>
              <a:buFont typeface="Wingdings" panose="020B0604020202020204" pitchFamily="34" charset="0"/>
              <a:buChar char="Ø"/>
            </a:pPr>
            <a:r>
              <a:rPr lang="en-US" sz="2600" b="1" dirty="0">
                <a:latin typeface="Open Sans" panose="020B0606030504020204"/>
                <a:ea typeface="+mn-lt"/>
                <a:cs typeface="Calibri"/>
              </a:rPr>
              <a:t>Introductions </a:t>
            </a:r>
          </a:p>
          <a:p>
            <a:pPr marL="342900" indent="-342900">
              <a:lnSpc>
                <a:spcPct val="160000"/>
              </a:lnSpc>
              <a:buFont typeface="Wingdings" panose="020B0604020202020204" pitchFamily="34" charset="0"/>
              <a:buChar char="Ø"/>
            </a:pPr>
            <a:r>
              <a:rPr lang="en-US" sz="2600" b="1" dirty="0">
                <a:latin typeface="Open Sans" panose="020B0606030504020204"/>
                <a:ea typeface="+mn-lt"/>
                <a:cs typeface="Calibri"/>
              </a:rPr>
              <a:t>Discussion: </a:t>
            </a:r>
            <a:r>
              <a:rPr lang="en-US" sz="2600" dirty="0">
                <a:latin typeface="Open Sans" panose="020B0606030504020204"/>
                <a:ea typeface="+mn-lt"/>
                <a:cs typeface="Calibri"/>
              </a:rPr>
              <a:t>How are your Action Networks?</a:t>
            </a:r>
          </a:p>
          <a:p>
            <a:pPr marL="342900" indent="-342900">
              <a:lnSpc>
                <a:spcPct val="160000"/>
              </a:lnSpc>
              <a:buFont typeface="Wingdings" panose="020B0604020202020204" pitchFamily="34" charset="0"/>
              <a:buChar char="Ø"/>
            </a:pPr>
            <a:r>
              <a:rPr lang="en-US" sz="2600" b="1" dirty="0" err="1">
                <a:latin typeface="Open Sans" panose="020B0606030504020204"/>
                <a:ea typeface="+mn-lt"/>
                <a:cs typeface="Calibri"/>
              </a:rPr>
              <a:t>VoterVoice</a:t>
            </a:r>
            <a:endParaRPr lang="en-US" sz="2600" b="1" dirty="0">
              <a:latin typeface="Open Sans" panose="020B0606030504020204"/>
              <a:ea typeface="+mn-lt"/>
              <a:cs typeface="Calibri"/>
            </a:endParaRPr>
          </a:p>
          <a:p>
            <a:pPr marL="342900" indent="-342900">
              <a:lnSpc>
                <a:spcPct val="160000"/>
              </a:lnSpc>
              <a:buFont typeface="Wingdings" panose="020B0604020202020204" pitchFamily="34" charset="0"/>
              <a:buChar char="Ø"/>
            </a:pPr>
            <a:r>
              <a:rPr lang="en-US" sz="2600" b="1" dirty="0">
                <a:latin typeface="Open Sans" panose="020B0606030504020204"/>
                <a:ea typeface="+mn-lt"/>
                <a:cs typeface="Calibri"/>
              </a:rPr>
              <a:t>Action Alert</a:t>
            </a:r>
            <a:r>
              <a:rPr lang="en-US" sz="2600" dirty="0">
                <a:latin typeface="Open Sans" panose="020B0606030504020204"/>
                <a:ea typeface="+mn-lt"/>
                <a:cs typeface="Calibri"/>
              </a:rPr>
              <a:t> </a:t>
            </a:r>
          </a:p>
          <a:p>
            <a:pPr marL="800100" lvl="1" indent="0">
              <a:lnSpc>
                <a:spcPct val="160000"/>
              </a:lnSpc>
              <a:buFont typeface="Wingdings" panose="020B0604020202020204" pitchFamily="34" charset="0"/>
              <a:buChar char="Ø"/>
            </a:pPr>
            <a:r>
              <a:rPr lang="en-US" sz="2600" dirty="0">
                <a:latin typeface="Open Sans" panose="020B0606030504020204"/>
                <a:ea typeface="+mn-lt"/>
                <a:cs typeface="+mn-lt"/>
              </a:rPr>
              <a:t> Action Network Community </a:t>
            </a:r>
            <a:r>
              <a:rPr lang="en-US" sz="2600" dirty="0" err="1">
                <a:latin typeface="Open Sans" panose="020B0606030504020204"/>
                <a:ea typeface="+mn-lt"/>
                <a:cs typeface="+mn-lt"/>
              </a:rPr>
              <a:t>Listserve</a:t>
            </a:r>
            <a:r>
              <a:rPr lang="en-US" sz="2600" dirty="0">
                <a:latin typeface="Open Sans" panose="020B0606030504020204"/>
                <a:ea typeface="+mn-lt"/>
                <a:cs typeface="+mn-lt"/>
              </a:rPr>
              <a:t> is where the Action Alerts will be posted EVERY two weeks! </a:t>
            </a:r>
          </a:p>
          <a:p>
            <a:pPr marL="342900" indent="-342900">
              <a:lnSpc>
                <a:spcPct val="160000"/>
              </a:lnSpc>
              <a:buFont typeface="Wingdings" panose="020B0604020202020204" pitchFamily="34" charset="0"/>
              <a:buChar char="Ø"/>
            </a:pPr>
            <a:r>
              <a:rPr lang="en-US" sz="2600" b="1" dirty="0">
                <a:latin typeface="Open Sans" panose="020B0606030504020204"/>
                <a:ea typeface="+mn-lt"/>
                <a:cs typeface="+mn-lt"/>
              </a:rPr>
              <a:t>Announcements: </a:t>
            </a:r>
          </a:p>
          <a:p>
            <a:pPr marL="800100" lvl="1" indent="0">
              <a:lnSpc>
                <a:spcPct val="160000"/>
              </a:lnSpc>
              <a:buFont typeface="Wingdings" panose="020B0604020202020204" pitchFamily="34" charset="0"/>
              <a:buChar char="Ø"/>
            </a:pPr>
            <a:r>
              <a:rPr lang="en-US" sz="2600" dirty="0">
                <a:latin typeface="Open Sans" panose="020B0606030504020204"/>
                <a:ea typeface="+mn-lt"/>
                <a:cs typeface="+mn-lt"/>
              </a:rPr>
              <a:t>Next Action Network Monthly Webinar - May 19, 2021 @ 8:30 pm ET</a:t>
            </a:r>
            <a:endParaRPr lang="en-US" sz="2600" dirty="0">
              <a:latin typeface="Open Sans" panose="020B0606030504020204"/>
            </a:endParaRPr>
          </a:p>
          <a:p>
            <a:pPr marL="800100" lvl="1" indent="0">
              <a:lnSpc>
                <a:spcPct val="160000"/>
              </a:lnSpc>
              <a:buNone/>
            </a:pPr>
            <a:endParaRPr lang="en-US" sz="2600" dirty="0">
              <a:cs typeface="Calibri"/>
            </a:endParaRPr>
          </a:p>
          <a:p>
            <a:pPr marL="457200" lvl="1" indent="0">
              <a:lnSpc>
                <a:spcPct val="160000"/>
              </a:lnSpc>
              <a:buNone/>
            </a:pPr>
            <a:endParaRPr lang="en-US" sz="3200" dirty="0">
              <a:latin typeface="Calibri" panose="020F0502020204030204"/>
              <a:cs typeface="Calibri"/>
            </a:endParaRPr>
          </a:p>
          <a:p>
            <a:pPr marL="457200" lvl="1" indent="0">
              <a:buNone/>
            </a:pPr>
            <a:endParaRPr lang="en-US" sz="3600" dirty="0">
              <a:latin typeface="Open Sans"/>
              <a:cs typeface="Calibri"/>
            </a:endParaRPr>
          </a:p>
          <a:p>
            <a:pPr marL="457200" lvl="1" indent="0">
              <a:buNone/>
            </a:pPr>
            <a:endParaRPr lang="en-US" dirty="0">
              <a:latin typeface="Open Sans"/>
              <a:cs typeface="Calibri"/>
            </a:endParaRPr>
          </a:p>
          <a:p>
            <a:pPr marL="457200" lvl="1" indent="0">
              <a:buNone/>
            </a:pPr>
            <a:endParaRPr lang="en-US" dirty="0">
              <a:latin typeface="Open Sans"/>
              <a:cs typeface="Calibri"/>
            </a:endParaRPr>
          </a:p>
        </p:txBody>
      </p:sp>
      <p:pic>
        <p:nvPicPr>
          <p:cNvPr id="5" name="Picture 4" descr="A picture containing logo&#10;&#10;Description automatically generated">
            <a:extLst>
              <a:ext uri="{FF2B5EF4-FFF2-40B4-BE49-F238E27FC236}">
                <a16:creationId xmlns:a16="http://schemas.microsoft.com/office/drawing/2014/main" id="{24219621-81C0-4115-B021-1B90C81BCD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74659" y="209160"/>
            <a:ext cx="1434467" cy="1143390"/>
          </a:xfrm>
          <a:prstGeom prst="rect">
            <a:avLst/>
          </a:prstGeom>
        </p:spPr>
      </p:pic>
    </p:spTree>
    <p:extLst>
      <p:ext uri="{BB962C8B-B14F-4D97-AF65-F5344CB8AC3E}">
        <p14:creationId xmlns:p14="http://schemas.microsoft.com/office/powerpoint/2010/main" val="3663046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E150A-4ABB-4DC4-942F-C948BFADCFDE}"/>
              </a:ext>
            </a:extLst>
          </p:cNvPr>
          <p:cNvSpPr>
            <a:spLocks noGrp="1"/>
          </p:cNvSpPr>
          <p:nvPr>
            <p:ph type="title"/>
          </p:nvPr>
        </p:nvSpPr>
        <p:spPr/>
        <p:txBody>
          <a:bodyPr/>
          <a:lstStyle/>
          <a:p>
            <a:pPr algn="ctr"/>
            <a:r>
              <a:rPr lang="en-US" b="1" dirty="0">
                <a:solidFill>
                  <a:srgbClr val="FF0000"/>
                </a:solidFill>
                <a:latin typeface="Open Sans"/>
                <a:cs typeface="Calibri Light"/>
              </a:rPr>
              <a:t>Introductions</a:t>
            </a:r>
          </a:p>
        </p:txBody>
      </p:sp>
      <p:sp>
        <p:nvSpPr>
          <p:cNvPr id="3" name="Content Placeholder 2">
            <a:extLst>
              <a:ext uri="{FF2B5EF4-FFF2-40B4-BE49-F238E27FC236}">
                <a16:creationId xmlns:a16="http://schemas.microsoft.com/office/drawing/2014/main" id="{C9D03BFD-90B0-4052-9820-9175BCE74353}"/>
              </a:ext>
            </a:extLst>
          </p:cNvPr>
          <p:cNvSpPr>
            <a:spLocks noGrp="1"/>
          </p:cNvSpPr>
          <p:nvPr>
            <p:ph idx="1"/>
          </p:nvPr>
        </p:nvSpPr>
        <p:spPr>
          <a:xfrm>
            <a:off x="971550" y="1825624"/>
            <a:ext cx="10382250" cy="5032375"/>
          </a:xfrm>
        </p:spPr>
        <p:txBody>
          <a:bodyPr vert="horz" lIns="91440" tIns="45720" rIns="91440" bIns="45720" rtlCol="0" anchor="t">
            <a:normAutofit/>
          </a:bodyPr>
          <a:lstStyle/>
          <a:p>
            <a:pPr>
              <a:lnSpc>
                <a:spcPct val="200000"/>
              </a:lnSpc>
            </a:pPr>
            <a:r>
              <a:rPr lang="en-US" dirty="0">
                <a:latin typeface="Open Sans" panose="020B0606030504020204"/>
              </a:rPr>
              <a:t>What is your name?</a:t>
            </a:r>
          </a:p>
          <a:p>
            <a:pPr>
              <a:lnSpc>
                <a:spcPct val="200000"/>
              </a:lnSpc>
            </a:pPr>
            <a:r>
              <a:rPr lang="en-US" dirty="0">
                <a:latin typeface="Open Sans" panose="020B0606030504020204"/>
              </a:rPr>
              <a:t>What are your preferred pronouns? </a:t>
            </a:r>
            <a:r>
              <a:rPr lang="en-US" sz="2000" dirty="0">
                <a:latin typeface="Open Sans" panose="020B0606030504020204"/>
              </a:rPr>
              <a:t>(She/Her) (He/Him) (They/Them) </a:t>
            </a:r>
          </a:p>
          <a:p>
            <a:pPr>
              <a:lnSpc>
                <a:spcPct val="200000"/>
              </a:lnSpc>
            </a:pPr>
            <a:r>
              <a:rPr lang="en-US" dirty="0">
                <a:latin typeface="Open Sans" panose="020B0606030504020204"/>
              </a:rPr>
              <a:t>What State/RESULTS Group/Free Agent do you belong to?</a:t>
            </a:r>
          </a:p>
          <a:p>
            <a:pPr>
              <a:lnSpc>
                <a:spcPct val="200000"/>
              </a:lnSpc>
            </a:pPr>
            <a:r>
              <a:rPr lang="en-US" dirty="0">
                <a:latin typeface="Open Sans" panose="020B0606030504020204"/>
              </a:rPr>
              <a:t>Favorite activity to do in the Spring/Summertime? </a:t>
            </a:r>
          </a:p>
        </p:txBody>
      </p:sp>
      <p:pic>
        <p:nvPicPr>
          <p:cNvPr id="6" name="Picture 5" descr="A picture containing logo&#10;&#10;Description automatically generated">
            <a:extLst>
              <a:ext uri="{FF2B5EF4-FFF2-40B4-BE49-F238E27FC236}">
                <a16:creationId xmlns:a16="http://schemas.microsoft.com/office/drawing/2014/main" id="{B81AA07E-387F-4DD4-A6F8-497E51BD19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2336" y="247650"/>
            <a:ext cx="1398129" cy="1114425"/>
          </a:xfrm>
          <a:prstGeom prst="rect">
            <a:avLst/>
          </a:prstGeom>
        </p:spPr>
      </p:pic>
    </p:spTree>
    <p:extLst>
      <p:ext uri="{BB962C8B-B14F-4D97-AF65-F5344CB8AC3E}">
        <p14:creationId xmlns:p14="http://schemas.microsoft.com/office/powerpoint/2010/main" val="259393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E5917-4974-4033-9897-7080368029A7}"/>
              </a:ext>
            </a:extLst>
          </p:cNvPr>
          <p:cNvSpPr>
            <a:spLocks noGrp="1"/>
          </p:cNvSpPr>
          <p:nvPr>
            <p:ph type="title"/>
          </p:nvPr>
        </p:nvSpPr>
        <p:spPr>
          <a:xfrm>
            <a:off x="-200025" y="2384425"/>
            <a:ext cx="12182475" cy="1325563"/>
          </a:xfrm>
        </p:spPr>
        <p:txBody>
          <a:bodyPr/>
          <a:lstStyle/>
          <a:p>
            <a:r>
              <a:rPr lang="en-US" b="1" dirty="0">
                <a:solidFill>
                  <a:srgbClr val="FF0000"/>
                </a:solidFill>
                <a:latin typeface="Open Sans" panose="020B0606030504020204"/>
              </a:rPr>
              <a:t>	Let’s chat, how are your Action Networks? </a:t>
            </a:r>
          </a:p>
        </p:txBody>
      </p:sp>
      <p:pic>
        <p:nvPicPr>
          <p:cNvPr id="4" name="Picture 3" descr="A picture containing logo&#10;&#10;Description automatically generated">
            <a:extLst>
              <a:ext uri="{FF2B5EF4-FFF2-40B4-BE49-F238E27FC236}">
                <a16:creationId xmlns:a16="http://schemas.microsoft.com/office/drawing/2014/main" id="{EE4B7109-D466-4BD4-AF64-16655CCCE0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8450" y="219074"/>
            <a:ext cx="1524000" cy="1214755"/>
          </a:xfrm>
          <a:prstGeom prst="rect">
            <a:avLst/>
          </a:prstGeom>
        </p:spPr>
      </p:pic>
    </p:spTree>
    <p:extLst>
      <p:ext uri="{BB962C8B-B14F-4D97-AF65-F5344CB8AC3E}">
        <p14:creationId xmlns:p14="http://schemas.microsoft.com/office/powerpoint/2010/main" val="490223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D4F7E-B976-4780-8333-F37C650336E4}"/>
              </a:ext>
            </a:extLst>
          </p:cNvPr>
          <p:cNvSpPr>
            <a:spLocks noGrp="1"/>
          </p:cNvSpPr>
          <p:nvPr>
            <p:ph type="title"/>
          </p:nvPr>
        </p:nvSpPr>
        <p:spPr>
          <a:xfrm>
            <a:off x="838200" y="174625"/>
            <a:ext cx="10515600" cy="1325563"/>
          </a:xfrm>
        </p:spPr>
        <p:txBody>
          <a:bodyPr/>
          <a:lstStyle/>
          <a:p>
            <a:r>
              <a:rPr lang="en-US" b="1" dirty="0">
                <a:solidFill>
                  <a:srgbClr val="FF0000"/>
                </a:solidFill>
                <a:latin typeface="Open Sans" panose="020B0606030504020204"/>
              </a:rPr>
              <a:t>			ACTION ALERT </a:t>
            </a:r>
          </a:p>
        </p:txBody>
      </p:sp>
      <p:sp>
        <p:nvSpPr>
          <p:cNvPr id="3" name="Content Placeholder 2">
            <a:extLst>
              <a:ext uri="{FF2B5EF4-FFF2-40B4-BE49-F238E27FC236}">
                <a16:creationId xmlns:a16="http://schemas.microsoft.com/office/drawing/2014/main" id="{396EDEE3-9B32-465F-99BC-FA24842627C4}"/>
              </a:ext>
            </a:extLst>
          </p:cNvPr>
          <p:cNvSpPr>
            <a:spLocks noGrp="1"/>
          </p:cNvSpPr>
          <p:nvPr>
            <p:ph idx="1"/>
          </p:nvPr>
        </p:nvSpPr>
        <p:spPr>
          <a:xfrm>
            <a:off x="403806" y="1457326"/>
            <a:ext cx="11610975" cy="5448299"/>
          </a:xfrm>
        </p:spPr>
        <p:txBody>
          <a:bodyPr>
            <a:normAutofit fontScale="70000" lnSpcReduction="20000"/>
          </a:bodyPr>
          <a:lstStyle/>
          <a:p>
            <a:pPr marL="0" indent="0" algn="ctr">
              <a:buNone/>
            </a:pPr>
            <a:r>
              <a:rPr lang="en-US" sz="2600" b="1" u="sng" dirty="0">
                <a:latin typeface="Open Sans" panose="020B0606030504020204"/>
              </a:rPr>
              <a:t>Where can you find the Action Alerts?</a:t>
            </a:r>
          </a:p>
          <a:p>
            <a:pPr marL="0" indent="0" algn="ctr">
              <a:buNone/>
            </a:pPr>
            <a:endParaRPr lang="en-US" sz="2600" b="1" u="sng" dirty="0">
              <a:latin typeface="Open Sans" panose="020B0606030504020204"/>
            </a:endParaRPr>
          </a:p>
          <a:p>
            <a:pPr>
              <a:lnSpc>
                <a:spcPct val="170000"/>
              </a:lnSpc>
            </a:pPr>
            <a:r>
              <a:rPr lang="en-US" sz="2600" dirty="0">
                <a:latin typeface="Open Sans" panose="020B0606030504020204"/>
              </a:rPr>
              <a:t>Action Network managers will receive every Action Alert’s from the </a:t>
            </a:r>
            <a:r>
              <a:rPr lang="en-US" sz="2600" b="1" dirty="0">
                <a:latin typeface="Open Sans" panose="020B0606030504020204"/>
              </a:rPr>
              <a:t>RESULTS Action Network Community google group (</a:t>
            </a:r>
            <a:r>
              <a:rPr lang="en-US" sz="2600" b="1" dirty="0" err="1">
                <a:latin typeface="Open Sans" panose="020B0606030504020204"/>
              </a:rPr>
              <a:t>listserve</a:t>
            </a:r>
            <a:r>
              <a:rPr lang="en-US" sz="2600" b="1" dirty="0">
                <a:latin typeface="Open Sans" panose="020B0606030504020204"/>
              </a:rPr>
              <a:t>) </a:t>
            </a:r>
          </a:p>
          <a:p>
            <a:pPr>
              <a:lnSpc>
                <a:spcPct val="170000"/>
              </a:lnSpc>
            </a:pPr>
            <a:r>
              <a:rPr lang="en-US" sz="2600" dirty="0">
                <a:latin typeface="Open Sans" panose="020B0606030504020204"/>
              </a:rPr>
              <a:t>Let me know if you’re not in this group and I will add you to it</a:t>
            </a:r>
          </a:p>
          <a:p>
            <a:pPr marL="0" indent="0">
              <a:lnSpc>
                <a:spcPct val="170000"/>
              </a:lnSpc>
              <a:buNone/>
            </a:pPr>
            <a:endParaRPr lang="en-US" sz="2600" dirty="0">
              <a:latin typeface="Open Sans" panose="020B0606030504020204"/>
            </a:endParaRPr>
          </a:p>
          <a:p>
            <a:pPr marL="0" indent="0">
              <a:buNone/>
            </a:pPr>
            <a:r>
              <a:rPr lang="en-US" sz="2600" b="1" dirty="0">
                <a:latin typeface="Open Sans" panose="020B0606030504020204"/>
              </a:rPr>
              <a:t>			</a:t>
            </a:r>
            <a:r>
              <a:rPr lang="en-US" sz="2600" b="1" u="sng" dirty="0">
                <a:latin typeface="Open Sans" panose="020B0606030504020204"/>
              </a:rPr>
              <a:t>The first Action Alert of this will month is: </a:t>
            </a:r>
            <a:endParaRPr lang="en-US" sz="2600" b="1" i="1" u="sng" dirty="0">
              <a:latin typeface="Open Sans" panose="020B0606030504020204"/>
            </a:endParaRPr>
          </a:p>
          <a:p>
            <a:pPr marL="0" indent="0">
              <a:lnSpc>
                <a:spcPct val="150000"/>
              </a:lnSpc>
              <a:buNone/>
            </a:pPr>
            <a:r>
              <a:rPr lang="en-US" sz="2600" i="1" dirty="0">
                <a:latin typeface="Open Sans" panose="020B0606030504020204"/>
              </a:rPr>
              <a:t>	</a:t>
            </a:r>
            <a:r>
              <a:rPr kumimoji="0" lang="en-US" sz="3200" b="0" i="1" u="none" strike="noStrike" kern="1200" cap="none" spc="0" normalizeH="0" baseline="0" noProof="0" dirty="0">
                <a:ln>
                  <a:noFill/>
                </a:ln>
                <a:effectLst/>
                <a:uLnTx/>
                <a:uFillTx/>
                <a:latin typeface="Open Sans" panose="020B0606030504020204"/>
                <a:ea typeface="+mn-ea"/>
                <a:cs typeface="+mn-cs"/>
              </a:rPr>
              <a:t> Ask your members of Congress to sign the Dear Colleague letter to Support robust funding to end the Tuberculosis pandemic led by Reps. </a:t>
            </a:r>
            <a:r>
              <a:rPr kumimoji="0" lang="en-US" sz="3200" b="0" i="1" u="none" strike="noStrike" kern="1200" cap="none" spc="0" normalizeH="0" baseline="0" noProof="0" dirty="0" err="1">
                <a:ln>
                  <a:noFill/>
                </a:ln>
                <a:effectLst/>
                <a:uLnTx/>
                <a:uFillTx/>
                <a:latin typeface="Open Sans" panose="020B0606030504020204"/>
                <a:ea typeface="+mn-ea"/>
                <a:cs typeface="+mn-cs"/>
              </a:rPr>
              <a:t>Bera</a:t>
            </a:r>
            <a:r>
              <a:rPr kumimoji="0" lang="en-US" sz="3200" b="0" i="1" u="none" strike="noStrike" kern="1200" cap="none" spc="0" normalizeH="0" baseline="0" noProof="0" dirty="0">
                <a:ln>
                  <a:noFill/>
                </a:ln>
                <a:effectLst/>
                <a:uLnTx/>
                <a:uFillTx/>
                <a:latin typeface="Open Sans" panose="020B0606030504020204"/>
                <a:ea typeface="+mn-ea"/>
                <a:cs typeface="+mn-cs"/>
              </a:rPr>
              <a:t> (D-CA) and Young (R-AK). Please join us in supporting $225 million for the fight to eliminate TB in the United States and $1 billion for the global </a:t>
            </a:r>
            <a:r>
              <a:rPr lang="en-US" sz="3200" i="1" dirty="0">
                <a:latin typeface="Open Sans" panose="020B0606030504020204"/>
              </a:rPr>
              <a:t>fight against TB, as well as continued funding for the Global Fund to Fight AIDS, Tuberculosis and Malaria as part of the Fiscal Year 2022 Appropriations process. </a:t>
            </a:r>
            <a:endParaRPr lang="en-US" b="1" i="1" dirty="0"/>
          </a:p>
        </p:txBody>
      </p:sp>
      <p:pic>
        <p:nvPicPr>
          <p:cNvPr id="5" name="Picture 4" descr="A picture containing logo&#10;&#10;Description automatically generated">
            <a:extLst>
              <a:ext uri="{FF2B5EF4-FFF2-40B4-BE49-F238E27FC236}">
                <a16:creationId xmlns:a16="http://schemas.microsoft.com/office/drawing/2014/main" id="{83F35242-DDF8-42D4-BAF8-9E0240807A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76334" y="273917"/>
            <a:ext cx="1538447" cy="1226271"/>
          </a:xfrm>
          <a:prstGeom prst="rect">
            <a:avLst/>
          </a:prstGeom>
        </p:spPr>
      </p:pic>
    </p:spTree>
    <p:extLst>
      <p:ext uri="{BB962C8B-B14F-4D97-AF65-F5344CB8AC3E}">
        <p14:creationId xmlns:p14="http://schemas.microsoft.com/office/powerpoint/2010/main" val="108462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B94889-8C92-414A-B7F3-051ED6EBF9FF}"/>
              </a:ext>
            </a:extLst>
          </p:cNvPr>
          <p:cNvSpPr>
            <a:spLocks noGrp="1"/>
          </p:cNvSpPr>
          <p:nvPr>
            <p:ph idx="1"/>
          </p:nvPr>
        </p:nvSpPr>
        <p:spPr>
          <a:xfrm>
            <a:off x="103302" y="477117"/>
            <a:ext cx="10515600" cy="5434013"/>
          </a:xfrm>
        </p:spPr>
        <p:txBody>
          <a:bodyPr/>
          <a:lstStyle/>
          <a:p>
            <a:pPr marL="0" indent="0">
              <a:buNone/>
            </a:pPr>
            <a:r>
              <a:rPr lang="en-US" dirty="0">
                <a:solidFill>
                  <a:srgbClr val="FF0000"/>
                </a:solidFill>
                <a:latin typeface="Open Sans" panose="020B0606030504020204"/>
              </a:rPr>
              <a:t>	</a:t>
            </a:r>
            <a:r>
              <a:rPr lang="en-US" b="1" dirty="0">
                <a:solidFill>
                  <a:srgbClr val="FF0000"/>
                </a:solidFill>
                <a:latin typeface="Open Sans" panose="020B0606030504020204"/>
              </a:rPr>
              <a:t>After this webinar, you will receive an email from the RESULTS Action Network Community google group, with the following Action Alert: </a:t>
            </a:r>
          </a:p>
        </p:txBody>
      </p:sp>
      <p:sp>
        <p:nvSpPr>
          <p:cNvPr id="5" name="TextBox 4">
            <a:extLst>
              <a:ext uri="{FF2B5EF4-FFF2-40B4-BE49-F238E27FC236}">
                <a16:creationId xmlns:a16="http://schemas.microsoft.com/office/drawing/2014/main" id="{9C5A821A-AA50-408A-9A18-D8251AC4661F}"/>
              </a:ext>
            </a:extLst>
          </p:cNvPr>
          <p:cNvSpPr txBox="1"/>
          <p:nvPr/>
        </p:nvSpPr>
        <p:spPr>
          <a:xfrm>
            <a:off x="971550" y="1616223"/>
            <a:ext cx="9715499" cy="4819076"/>
          </a:xfrm>
          <a:prstGeom prst="rect">
            <a:avLst/>
          </a:prstGeom>
          <a:noFill/>
        </p:spPr>
        <p:txBody>
          <a:bodyPr wrap="square">
            <a:spAutoFit/>
          </a:bodyPr>
          <a:lstStyle/>
          <a:p>
            <a:pPr marL="0" marR="0" lvl="0" indent="0" algn="l" defTabSz="914400" rtl="0" eaLnBrk="1" fontAlgn="auto" latinLnBrk="0" hangingPunct="1">
              <a:lnSpc>
                <a:spcPct val="150000"/>
              </a:lnSpc>
              <a:spcBef>
                <a:spcPts val="1000"/>
              </a:spcBef>
              <a:spcAft>
                <a:spcPts val="0"/>
              </a:spcAft>
              <a:buClrTx/>
              <a:buSzTx/>
              <a:buFont typeface="Arial" panose="020B0604020202020204" pitchFamily="34" charset="0"/>
              <a:buNone/>
              <a:tabLst/>
              <a:defRPr/>
            </a:pPr>
            <a:r>
              <a:rPr kumimoji="0" lang="en-US" sz="2600" b="0" i="1" u="none" strike="noStrike" kern="1200" cap="none" spc="0" normalizeH="0" baseline="0" noProof="0" dirty="0">
                <a:ln>
                  <a:noFill/>
                </a:ln>
                <a:effectLst/>
                <a:uLnTx/>
                <a:uFillTx/>
                <a:latin typeface="Open Sans" panose="020B0606030504020204"/>
                <a:ea typeface="+mn-ea"/>
                <a:cs typeface="+mn-cs"/>
              </a:rPr>
              <a:t>	Ask your members of Congress to sign the Dear Colleague letter to Support robust funding to end the Tuberculosis pandemic. We need their support to help fund $225 million for the fight to eliminate TB in the United States and $1 billion for the global </a:t>
            </a:r>
            <a:r>
              <a:rPr lang="en-US" sz="2600" i="1" dirty="0">
                <a:latin typeface="Open Sans" panose="020B0606030504020204"/>
              </a:rPr>
              <a:t>fight against TB, as well as continued funding for the Global Fund to Fight AIDS, Tuberculosis and Malaria as part of the Fiscal Year 2022 Appropriations process. The deadline to sign on is April 23</a:t>
            </a:r>
            <a:r>
              <a:rPr lang="en-US" sz="2600" i="1" baseline="30000" dirty="0">
                <a:latin typeface="Open Sans" panose="020B0606030504020204"/>
              </a:rPr>
              <a:t>rd</a:t>
            </a:r>
            <a:r>
              <a:rPr lang="en-US" sz="2600" i="1" dirty="0">
                <a:latin typeface="Open Sans" panose="020B0606030504020204"/>
              </a:rPr>
              <a:t>, 2021.</a:t>
            </a:r>
            <a:endParaRPr kumimoji="0" lang="en-US" sz="2600" b="1" i="1" u="none" strike="noStrike" kern="1200" cap="none" spc="0" normalizeH="0" baseline="0" noProof="0" dirty="0">
              <a:ln>
                <a:noFill/>
              </a:ln>
              <a:effectLst/>
              <a:uLnTx/>
              <a:uFillTx/>
              <a:latin typeface="Open Sans" panose="020B0606030504020204"/>
              <a:ea typeface="+mn-ea"/>
              <a:cs typeface="+mn-cs"/>
            </a:endParaRPr>
          </a:p>
        </p:txBody>
      </p:sp>
      <p:pic>
        <p:nvPicPr>
          <p:cNvPr id="4" name="Picture 3" descr="A picture containing logo&#10;&#10;Description automatically generated">
            <a:extLst>
              <a:ext uri="{FF2B5EF4-FFF2-40B4-BE49-F238E27FC236}">
                <a16:creationId xmlns:a16="http://schemas.microsoft.com/office/drawing/2014/main" id="{8544D404-DA55-49F8-B570-E2EA1BAC89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4126" y="213445"/>
            <a:ext cx="1429093" cy="1139106"/>
          </a:xfrm>
          <a:prstGeom prst="rect">
            <a:avLst/>
          </a:prstGeom>
        </p:spPr>
      </p:pic>
      <p:sp>
        <p:nvSpPr>
          <p:cNvPr id="6" name="TextBox 5">
            <a:extLst>
              <a:ext uri="{FF2B5EF4-FFF2-40B4-BE49-F238E27FC236}">
                <a16:creationId xmlns:a16="http://schemas.microsoft.com/office/drawing/2014/main" id="{8F16DA13-5A6E-4370-A5C8-27BF86BAE34D}"/>
              </a:ext>
            </a:extLst>
          </p:cNvPr>
          <p:cNvSpPr txBox="1"/>
          <p:nvPr/>
        </p:nvSpPr>
        <p:spPr>
          <a:xfrm>
            <a:off x="1057275" y="6380883"/>
            <a:ext cx="10323626" cy="369332"/>
          </a:xfrm>
          <a:prstGeom prst="rect">
            <a:avLst/>
          </a:prstGeom>
          <a:noFill/>
        </p:spPr>
        <p:txBody>
          <a:bodyPr wrap="square" rtlCol="0">
            <a:spAutoFit/>
          </a:bodyPr>
          <a:lstStyle/>
          <a:p>
            <a:r>
              <a:rPr lang="en-US" dirty="0">
                <a:hlinkClick r:id="rId3"/>
              </a:rPr>
              <a:t>https://results.org/wp-content/uploads/2021-04-Global-Poverty-Action-Appropriations-Updated-Final.pdf</a:t>
            </a:r>
            <a:r>
              <a:rPr lang="en-US" dirty="0"/>
              <a:t> </a:t>
            </a:r>
          </a:p>
        </p:txBody>
      </p:sp>
    </p:spTree>
    <p:extLst>
      <p:ext uri="{BB962C8B-B14F-4D97-AF65-F5344CB8AC3E}">
        <p14:creationId xmlns:p14="http://schemas.microsoft.com/office/powerpoint/2010/main" val="3636221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BA5E7-12E6-4EFF-A325-87647548461A}"/>
              </a:ext>
            </a:extLst>
          </p:cNvPr>
          <p:cNvSpPr>
            <a:spLocks noGrp="1"/>
          </p:cNvSpPr>
          <p:nvPr>
            <p:ph type="title"/>
          </p:nvPr>
        </p:nvSpPr>
        <p:spPr>
          <a:xfrm>
            <a:off x="1628775" y="122957"/>
            <a:ext cx="6943725" cy="1205782"/>
          </a:xfrm>
        </p:spPr>
        <p:txBody>
          <a:bodyPr>
            <a:normAutofit/>
          </a:bodyPr>
          <a:lstStyle/>
          <a:p>
            <a:pPr algn="ctr"/>
            <a:r>
              <a:rPr lang="en-US" sz="2800" b="1" dirty="0" err="1">
                <a:solidFill>
                  <a:srgbClr val="FF0000"/>
                </a:solidFill>
                <a:latin typeface="Open Sans" panose="020B0606030504020204"/>
              </a:rPr>
              <a:t>VoterVoice</a:t>
            </a:r>
            <a:r>
              <a:rPr lang="en-US" sz="2800" b="1" dirty="0">
                <a:solidFill>
                  <a:srgbClr val="FF0000"/>
                </a:solidFill>
                <a:latin typeface="Open Sans" panose="020B0606030504020204"/>
              </a:rPr>
              <a:t> on the RESULTS Website</a:t>
            </a:r>
          </a:p>
        </p:txBody>
      </p:sp>
      <p:sp>
        <p:nvSpPr>
          <p:cNvPr id="3" name="Content Placeholder 2">
            <a:extLst>
              <a:ext uri="{FF2B5EF4-FFF2-40B4-BE49-F238E27FC236}">
                <a16:creationId xmlns:a16="http://schemas.microsoft.com/office/drawing/2014/main" id="{939DDABC-0C98-48B9-9DA9-C877A7A69A63}"/>
              </a:ext>
            </a:extLst>
          </p:cNvPr>
          <p:cNvSpPr>
            <a:spLocks noGrp="1"/>
          </p:cNvSpPr>
          <p:nvPr>
            <p:ph idx="1"/>
          </p:nvPr>
        </p:nvSpPr>
        <p:spPr>
          <a:xfrm>
            <a:off x="314326" y="1076325"/>
            <a:ext cx="9753600" cy="5514975"/>
          </a:xfrm>
        </p:spPr>
        <p:txBody>
          <a:bodyPr>
            <a:normAutofit fontScale="25000" lnSpcReduction="20000"/>
          </a:bodyPr>
          <a:lstStyle/>
          <a:p>
            <a:pPr marL="0" indent="0" algn="l" rtl="0" fontAlgn="base">
              <a:buNone/>
            </a:pPr>
            <a:endParaRPr lang="en-US" sz="2900" b="1" i="0" dirty="0">
              <a:solidFill>
                <a:srgbClr val="000000"/>
              </a:solidFill>
              <a:effectLst/>
              <a:latin typeface="Open Sans" panose="020B0606030504020204"/>
            </a:endParaRPr>
          </a:p>
          <a:p>
            <a:pPr marL="0" indent="0" algn="l" rtl="0" fontAlgn="base">
              <a:buNone/>
            </a:pPr>
            <a:r>
              <a:rPr lang="en-US" sz="5600" b="1" i="0" u="sng" dirty="0">
                <a:solidFill>
                  <a:srgbClr val="000000"/>
                </a:solidFill>
                <a:effectLst/>
                <a:latin typeface="Open Sans" panose="020B0606030504020204"/>
              </a:rPr>
              <a:t>How to access the Action Center tab: </a:t>
            </a:r>
            <a:endParaRPr lang="en-US" sz="5600" b="1" i="0" dirty="0">
              <a:solidFill>
                <a:srgbClr val="000000"/>
              </a:solidFill>
              <a:effectLst/>
              <a:latin typeface="Open Sans" panose="020B0606030504020204"/>
            </a:endParaRPr>
          </a:p>
          <a:p>
            <a:pPr algn="l" rtl="0" fontAlgn="base">
              <a:lnSpc>
                <a:spcPct val="170000"/>
              </a:lnSpc>
              <a:buFont typeface="Arial" panose="020B0604020202020204" pitchFamily="34" charset="0"/>
              <a:buChar char="•"/>
            </a:pPr>
            <a:r>
              <a:rPr lang="en-US" sz="5600" i="0" dirty="0">
                <a:solidFill>
                  <a:srgbClr val="000000"/>
                </a:solidFill>
                <a:effectLst/>
                <a:latin typeface="Open Sans" panose="020B0606030504020204"/>
                <a:hlinkClick r:id="rId2"/>
              </a:rPr>
              <a:t>The RESULTS website </a:t>
            </a:r>
            <a:r>
              <a:rPr lang="en-US" sz="5600" i="0" dirty="0">
                <a:solidFill>
                  <a:srgbClr val="000000"/>
                </a:solidFill>
                <a:effectLst/>
                <a:latin typeface="Open Sans" panose="020B0606030504020204"/>
              </a:rPr>
              <a:t>– easy way to submit your action via the Current Volunteers Tab </a:t>
            </a:r>
            <a:r>
              <a:rPr lang="en-US" sz="5600" i="0" dirty="0">
                <a:solidFill>
                  <a:srgbClr val="000000"/>
                </a:solidFill>
                <a:effectLst/>
                <a:latin typeface="Open Sans" panose="020B0606030504020204"/>
                <a:sym typeface="Wingdings" panose="05000000000000000000" pitchFamily="2" charset="2"/>
              </a:rPr>
              <a:t> Action Alerts </a:t>
            </a:r>
            <a:endParaRPr lang="en-US" sz="5600" i="0" dirty="0">
              <a:solidFill>
                <a:srgbClr val="000000"/>
              </a:solidFill>
              <a:effectLst/>
              <a:latin typeface="Open Sans" panose="020B0606030504020204"/>
            </a:endParaRPr>
          </a:p>
          <a:p>
            <a:pPr algn="l" rtl="0" fontAlgn="base">
              <a:lnSpc>
                <a:spcPct val="170000"/>
              </a:lnSpc>
              <a:buFont typeface="Arial" panose="020B0604020202020204" pitchFamily="34" charset="0"/>
              <a:buChar char="•"/>
            </a:pPr>
            <a:r>
              <a:rPr lang="en-US" sz="5600" dirty="0">
                <a:solidFill>
                  <a:srgbClr val="000000"/>
                </a:solidFill>
                <a:latin typeface="Open Sans" panose="020B0606030504020204"/>
              </a:rPr>
              <a:t>When one of your Network members completes an action through the RESULTS website, it tracks it through </a:t>
            </a:r>
            <a:r>
              <a:rPr lang="en-US" sz="5600" dirty="0" err="1">
                <a:solidFill>
                  <a:srgbClr val="000000"/>
                </a:solidFill>
                <a:latin typeface="Open Sans" panose="020B0606030504020204"/>
              </a:rPr>
              <a:t>VoterVoice</a:t>
            </a:r>
            <a:endParaRPr lang="en-US" sz="5600" dirty="0">
              <a:solidFill>
                <a:srgbClr val="000000"/>
              </a:solidFill>
              <a:latin typeface="Open Sans" panose="020B0606030504020204"/>
            </a:endParaRPr>
          </a:p>
          <a:p>
            <a:pPr lvl="1" fontAlgn="base">
              <a:lnSpc>
                <a:spcPct val="170000"/>
              </a:lnSpc>
            </a:pPr>
            <a:r>
              <a:rPr lang="en-US" sz="5600" dirty="0">
                <a:solidFill>
                  <a:srgbClr val="000000"/>
                </a:solidFill>
                <a:latin typeface="Open Sans" panose="020B0606030504020204"/>
              </a:rPr>
              <a:t>If you feel comfortable sharing your member list with me, I can go into </a:t>
            </a:r>
            <a:r>
              <a:rPr lang="en-US" sz="5600" dirty="0" err="1">
                <a:solidFill>
                  <a:srgbClr val="000000"/>
                </a:solidFill>
                <a:latin typeface="Open Sans" panose="020B0606030504020204"/>
              </a:rPr>
              <a:t>VoterVoice</a:t>
            </a:r>
            <a:r>
              <a:rPr lang="en-US" sz="5600" dirty="0">
                <a:solidFill>
                  <a:srgbClr val="000000"/>
                </a:solidFill>
                <a:latin typeface="Open Sans" panose="020B0606030504020204"/>
              </a:rPr>
              <a:t> and check for all of you which of your members has acted! </a:t>
            </a:r>
          </a:p>
          <a:p>
            <a:pPr marL="0" indent="0" algn="l" rtl="0" fontAlgn="base">
              <a:buNone/>
            </a:pPr>
            <a:endParaRPr lang="en-US" sz="5600" b="0" i="0" dirty="0">
              <a:solidFill>
                <a:srgbClr val="000000"/>
              </a:solidFill>
              <a:effectLst/>
              <a:latin typeface="Open Sans" panose="020B0606030504020204"/>
            </a:endParaRPr>
          </a:p>
          <a:p>
            <a:pPr marL="0" indent="0" algn="l" rtl="0" fontAlgn="base">
              <a:buNone/>
            </a:pPr>
            <a:r>
              <a:rPr lang="en-US" sz="5600" b="1" i="0" u="sng" dirty="0">
                <a:solidFill>
                  <a:srgbClr val="000000"/>
                </a:solidFill>
                <a:effectLst/>
                <a:latin typeface="Open Sans" panose="020B0606030504020204"/>
              </a:rPr>
              <a:t>Benefits of Explaining </a:t>
            </a:r>
            <a:r>
              <a:rPr lang="en-US" sz="5600" b="1" u="sng" dirty="0">
                <a:solidFill>
                  <a:srgbClr val="000000"/>
                </a:solidFill>
                <a:latin typeface="Open Sans" panose="020B0606030504020204"/>
              </a:rPr>
              <a:t>Action Network </a:t>
            </a:r>
            <a:r>
              <a:rPr lang="en-US" sz="5600" b="1" i="0" u="sng" dirty="0">
                <a:solidFill>
                  <a:srgbClr val="000000"/>
                </a:solidFill>
                <a:effectLst/>
                <a:latin typeface="Open Sans" panose="020B0606030504020204"/>
              </a:rPr>
              <a:t>to your Network: </a:t>
            </a:r>
          </a:p>
          <a:p>
            <a:pPr algn="l" rtl="0" fontAlgn="base">
              <a:lnSpc>
                <a:spcPct val="170000"/>
              </a:lnSpc>
              <a:buFont typeface="Arial" panose="020B0604020202020204" pitchFamily="34" charset="0"/>
              <a:buChar char="•"/>
            </a:pPr>
            <a:r>
              <a:rPr lang="en-US" sz="5600" b="0" i="0" dirty="0">
                <a:solidFill>
                  <a:srgbClr val="000000"/>
                </a:solidFill>
                <a:effectLst/>
                <a:latin typeface="Open Sans" panose="020B0606030504020204"/>
              </a:rPr>
              <a:t>Just because it has </a:t>
            </a:r>
            <a:r>
              <a:rPr lang="en-US" sz="5600" b="0" i="1" dirty="0">
                <a:solidFill>
                  <a:srgbClr val="000000"/>
                </a:solidFill>
                <a:effectLst/>
                <a:latin typeface="Open Sans" panose="020B0606030504020204"/>
              </a:rPr>
              <a:t>“Tell Congress to address our underlying housing crisis in recovery legislation”</a:t>
            </a:r>
            <a:r>
              <a:rPr lang="en-US" sz="5600" b="0" i="0" dirty="0">
                <a:solidFill>
                  <a:srgbClr val="000000"/>
                </a:solidFill>
                <a:effectLst/>
                <a:latin typeface="Open Sans" panose="020B0606030504020204"/>
              </a:rPr>
              <a:t> </a:t>
            </a:r>
            <a:r>
              <a:rPr lang="en-US" sz="5600" dirty="0">
                <a:solidFill>
                  <a:srgbClr val="000000"/>
                </a:solidFill>
                <a:latin typeface="Open Sans" panose="020B0606030504020204"/>
              </a:rPr>
              <a:t> or “</a:t>
            </a:r>
            <a:r>
              <a:rPr lang="en-US" sz="5600" i="1" dirty="0">
                <a:solidFill>
                  <a:srgbClr val="000000"/>
                </a:solidFill>
                <a:latin typeface="Open Sans" panose="020B0606030504020204"/>
              </a:rPr>
              <a:t>Will Congress Support Global Health, Education, and Nutrition in FY22”</a:t>
            </a:r>
            <a:r>
              <a:rPr lang="en-US" sz="5600" dirty="0">
                <a:solidFill>
                  <a:srgbClr val="000000"/>
                </a:solidFill>
                <a:latin typeface="Open Sans" panose="020B0606030504020204"/>
              </a:rPr>
              <a:t>, </a:t>
            </a:r>
            <a:r>
              <a:rPr lang="en-US" sz="5600" b="0" i="0" dirty="0">
                <a:solidFill>
                  <a:srgbClr val="000000"/>
                </a:solidFill>
                <a:effectLst/>
                <a:latin typeface="Open Sans" panose="020B0606030504020204"/>
              </a:rPr>
              <a:t>does not mean in the email that you can’t also talk about other RESULTS issues (EITC/CTC or any Global issue). </a:t>
            </a:r>
          </a:p>
          <a:p>
            <a:pPr algn="l" rtl="0" fontAlgn="base">
              <a:lnSpc>
                <a:spcPct val="170000"/>
              </a:lnSpc>
              <a:buFont typeface="Arial" panose="020B0604020202020204" pitchFamily="34" charset="0"/>
              <a:buChar char="•"/>
            </a:pPr>
            <a:r>
              <a:rPr lang="en-US" sz="5600" b="0" i="0" dirty="0">
                <a:solidFill>
                  <a:srgbClr val="000000"/>
                </a:solidFill>
                <a:effectLst/>
                <a:latin typeface="Open Sans" panose="020B0606030504020204"/>
              </a:rPr>
              <a:t>It will be important to state that when you reach out to your members, explain that this way we can keep track of all the wonderful advocacy that you’re doing.  </a:t>
            </a:r>
          </a:p>
          <a:p>
            <a:pPr algn="l" rtl="0" fontAlgn="base">
              <a:lnSpc>
                <a:spcPct val="170000"/>
              </a:lnSpc>
              <a:buFont typeface="Arial" panose="020B0604020202020204" pitchFamily="34" charset="0"/>
              <a:buChar char="•"/>
            </a:pPr>
            <a:r>
              <a:rPr lang="en-US" sz="5600" b="0" i="0" dirty="0">
                <a:solidFill>
                  <a:srgbClr val="000000"/>
                </a:solidFill>
                <a:effectLst/>
                <a:latin typeface="Open Sans" panose="020B0606030504020204"/>
              </a:rPr>
              <a:t>We’ll let you know about their accomplishments and whatever great things that they contributed too.  </a:t>
            </a:r>
          </a:p>
          <a:p>
            <a:pPr lvl="1" fontAlgn="base">
              <a:lnSpc>
                <a:spcPct val="170000"/>
              </a:lnSpc>
            </a:pPr>
            <a:r>
              <a:rPr lang="en-US" sz="5600" dirty="0">
                <a:solidFill>
                  <a:srgbClr val="000000"/>
                </a:solidFill>
                <a:latin typeface="Open Sans" panose="020B0606030504020204"/>
              </a:rPr>
              <a:t>As the Action Network manager will close the feedback loop and let them know what impact their action has contributed too!</a:t>
            </a:r>
          </a:p>
          <a:p>
            <a:pPr lvl="1" fontAlgn="base">
              <a:lnSpc>
                <a:spcPct val="170000"/>
              </a:lnSpc>
            </a:pPr>
            <a:endParaRPr lang="en-US" sz="4800" b="0" i="0" dirty="0">
              <a:solidFill>
                <a:srgbClr val="000000"/>
              </a:solidFill>
              <a:effectLst/>
              <a:latin typeface="Open Sans" panose="020B0606030504020204"/>
            </a:endParaRPr>
          </a:p>
          <a:p>
            <a:pPr marL="0" indent="0" algn="l" rtl="0" fontAlgn="base">
              <a:lnSpc>
                <a:spcPct val="170000"/>
              </a:lnSpc>
              <a:buNone/>
            </a:pPr>
            <a:r>
              <a:rPr lang="en-US" sz="4400" b="0" i="0" dirty="0">
                <a:solidFill>
                  <a:srgbClr val="000000"/>
                </a:solidFill>
                <a:effectLst/>
                <a:latin typeface="Calibri" panose="020F0502020204030204" pitchFamily="34" charset="0"/>
              </a:rPr>
              <a:t> </a:t>
            </a:r>
            <a:endParaRPr lang="en-US" sz="4400" b="0" i="0" dirty="0">
              <a:solidFill>
                <a:srgbClr val="000000"/>
              </a:solidFill>
              <a:effectLst/>
              <a:latin typeface="Segoe UI" panose="020B0502040204020203" pitchFamily="34" charset="0"/>
            </a:endParaRPr>
          </a:p>
          <a:p>
            <a:pPr marL="0" indent="0">
              <a:buNone/>
              <a:defRPr/>
            </a:pPr>
            <a:endParaRPr lang="en-US" dirty="0">
              <a:solidFill>
                <a:srgbClr val="0563C1"/>
              </a:solidFill>
              <a:latin typeface="Calibri" panose="020F0502020204030204"/>
            </a:endParaRPr>
          </a:p>
        </p:txBody>
      </p:sp>
      <p:pic>
        <p:nvPicPr>
          <p:cNvPr id="5" name="Picture 4" descr="A picture containing logo&#10;&#10;Description automatically generated">
            <a:extLst>
              <a:ext uri="{FF2B5EF4-FFF2-40B4-BE49-F238E27FC236}">
                <a16:creationId xmlns:a16="http://schemas.microsoft.com/office/drawing/2014/main" id="{37B08043-9CE2-485F-AF54-6D33AED684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80094" y="266700"/>
            <a:ext cx="1512741" cy="1205781"/>
          </a:xfrm>
          <a:prstGeom prst="rect">
            <a:avLst/>
          </a:prstGeom>
        </p:spPr>
      </p:pic>
    </p:spTree>
    <p:extLst>
      <p:ext uri="{BB962C8B-B14F-4D97-AF65-F5344CB8AC3E}">
        <p14:creationId xmlns:p14="http://schemas.microsoft.com/office/powerpoint/2010/main" val="3050442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00F306FC-D602-4FD5-AA31-EDDD1AC7ECA3}"/>
              </a:ext>
            </a:extLst>
          </p:cNvPr>
          <p:cNvPicPr>
            <a:picLocks noGrp="1" noChangeAspect="1"/>
          </p:cNvPicPr>
          <p:nvPr>
            <p:ph idx="1"/>
          </p:nvPr>
        </p:nvPicPr>
        <p:blipFill>
          <a:blip r:embed="rId2"/>
          <a:stretch>
            <a:fillRect/>
          </a:stretch>
        </p:blipFill>
        <p:spPr>
          <a:xfrm>
            <a:off x="0" y="-85725"/>
            <a:ext cx="12192000" cy="6943725"/>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0BC31610-AF6A-435A-997D-8C58B79D5E3B}"/>
              </a:ext>
            </a:extLst>
          </p:cNvPr>
          <p:cNvSpPr/>
          <p:nvPr/>
        </p:nvSpPr>
        <p:spPr>
          <a:xfrm rot="20751161">
            <a:off x="6283803" y="1524001"/>
            <a:ext cx="1628775" cy="723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Left 6">
            <a:extLst>
              <a:ext uri="{FF2B5EF4-FFF2-40B4-BE49-F238E27FC236}">
                <a16:creationId xmlns:a16="http://schemas.microsoft.com/office/drawing/2014/main" id="{9BA41CA1-F5A6-446B-9AAE-19E9ED436338}"/>
              </a:ext>
            </a:extLst>
          </p:cNvPr>
          <p:cNvSpPr/>
          <p:nvPr/>
        </p:nvSpPr>
        <p:spPr>
          <a:xfrm>
            <a:off x="8418983" y="3386137"/>
            <a:ext cx="2135146" cy="29527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79950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2020 Rebrand Colors">
      <a:dk1>
        <a:srgbClr val="000000"/>
      </a:dk1>
      <a:lt1>
        <a:sysClr val="window" lastClr="FFFFFF"/>
      </a:lt1>
      <a:dk2>
        <a:srgbClr val="E41034"/>
      </a:dk2>
      <a:lt2>
        <a:srgbClr val="F3F0E9"/>
      </a:lt2>
      <a:accent1>
        <a:srgbClr val="45AFD0"/>
      </a:accent1>
      <a:accent2>
        <a:srgbClr val="F0AA19"/>
      </a:accent2>
      <a:accent3>
        <a:srgbClr val="56AB46"/>
      </a:accent3>
      <a:accent4>
        <a:srgbClr val="886BB0"/>
      </a:accent4>
      <a:accent5>
        <a:srgbClr val="C645A4"/>
      </a:accent5>
      <a:accent6>
        <a:srgbClr val="F77024"/>
      </a:accent6>
      <a:hlink>
        <a:srgbClr val="45AFD0"/>
      </a:hlink>
      <a:folHlink>
        <a:srgbClr val="9800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179</TotalTime>
  <Words>763</Words>
  <Application>Microsoft Office PowerPoint</Application>
  <PresentationFormat>Widescreen</PresentationFormat>
  <Paragraphs>59</Paragraphs>
  <Slides>10</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10</vt:i4>
      </vt:variant>
    </vt:vector>
  </HeadingPairs>
  <TitlesOfParts>
    <vt:vector size="21" baseType="lpstr">
      <vt:lpstr>Arial</vt:lpstr>
      <vt:lpstr>Calibri</vt:lpstr>
      <vt:lpstr>Calibri Light</vt:lpstr>
      <vt:lpstr>Courier New</vt:lpstr>
      <vt:lpstr>Open Sans</vt:lpstr>
      <vt:lpstr>Open Sans</vt:lpstr>
      <vt:lpstr>Segoe UI</vt:lpstr>
      <vt:lpstr>Wingdings</vt:lpstr>
      <vt:lpstr>office theme</vt:lpstr>
      <vt:lpstr>Custom Design</vt:lpstr>
      <vt:lpstr>Office Theme</vt:lpstr>
      <vt:lpstr>PowerPoint Presentation</vt:lpstr>
      <vt:lpstr>RESULTS Believes</vt:lpstr>
      <vt:lpstr> Agenda </vt:lpstr>
      <vt:lpstr>Introductions</vt:lpstr>
      <vt:lpstr> Let’s chat, how are your Action Networks? </vt:lpstr>
      <vt:lpstr>   ACTION ALERT </vt:lpstr>
      <vt:lpstr>PowerPoint Presentation</vt:lpstr>
      <vt:lpstr>VoterVoice on the RESULTS Website</vt:lpstr>
      <vt:lpstr>PowerPoint Presentation</vt:lpstr>
      <vt:lpstr>Announcements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Leone</dc:creator>
  <cp:lastModifiedBy>Sarah Leone</cp:lastModifiedBy>
  <cp:revision>94</cp:revision>
  <dcterms:created xsi:type="dcterms:W3CDTF">2021-04-14T14:34:59Z</dcterms:created>
  <dcterms:modified xsi:type="dcterms:W3CDTF">2021-05-11T19:54:31Z</dcterms:modified>
</cp:coreProperties>
</file>